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3"/>
  </p:notesMasterIdLst>
  <p:sldIdLst>
    <p:sldId id="256" r:id="rId2"/>
    <p:sldId id="258" r:id="rId3"/>
    <p:sldId id="260" r:id="rId4"/>
    <p:sldId id="261" r:id="rId5"/>
    <p:sldId id="307" r:id="rId6"/>
    <p:sldId id="262" r:id="rId7"/>
    <p:sldId id="296" r:id="rId8"/>
    <p:sldId id="297" r:id="rId9"/>
    <p:sldId id="298" r:id="rId10"/>
    <p:sldId id="299" r:id="rId11"/>
    <p:sldId id="300" r:id="rId12"/>
    <p:sldId id="301" r:id="rId13"/>
    <p:sldId id="302" r:id="rId14"/>
    <p:sldId id="304" r:id="rId15"/>
    <p:sldId id="303" r:id="rId16"/>
    <p:sldId id="305" r:id="rId17"/>
    <p:sldId id="306" r:id="rId18"/>
    <p:sldId id="263" r:id="rId19"/>
    <p:sldId id="308" r:id="rId20"/>
    <p:sldId id="309" r:id="rId21"/>
    <p:sldId id="275" r:id="rId22"/>
  </p:sldIdLst>
  <p:sldSz cx="9144000" cy="5143500" type="screen16x9"/>
  <p:notesSz cx="6858000" cy="9144000"/>
  <p:embeddedFontLst>
    <p:embeddedFont>
      <p:font typeface="Anaheim" panose="020B0604020202020204" charset="0"/>
      <p:regular r:id="rId24"/>
      <p:bold r:id="rId25"/>
    </p:embeddedFont>
    <p:embeddedFont>
      <p:font typeface="Lato" panose="020F0502020204030203" pitchFamily="34" charset="0"/>
      <p:regular r:id="rId26"/>
      <p:bold r:id="rId27"/>
      <p:italic r:id="rId28"/>
      <p:boldItalic r:id="rId29"/>
    </p:embeddedFont>
    <p:embeddedFont>
      <p:font typeface="Nunito Light" pitchFamily="2" charset="0"/>
      <p:regular r:id="rId30"/>
      <p:italic r:id="rId31"/>
    </p:embeddedFont>
    <p:embeddedFont>
      <p:font typeface="Poppins" panose="00000500000000000000" pitchFamily="2" charset="0"/>
      <p:regular r:id="rId32"/>
      <p:bold r:id="rId33"/>
      <p:italic r:id="rId34"/>
      <p:boldItalic r:id="rId35"/>
    </p:embeddedFont>
    <p:embeddedFont>
      <p:font typeface="Raleway"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DBB9"/>
    <a:srgbClr val="A762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CA49A3-AAC1-447D-839F-B55121D7CB5D}">
  <a:tblStyle styleId="{0BCA49A3-AAC1-447D-839F-B55121D7CB5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6E51FF6-B229-42AD-A276-9DD96C872A6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p:cViewPr>
        <p:scale>
          <a:sx n="100" d="100"/>
          <a:sy n="100" d="100"/>
        </p:scale>
        <p:origin x="970" y="-13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7"/>
        <p:cNvGrpSpPr/>
        <p:nvPr/>
      </p:nvGrpSpPr>
      <p:grpSpPr>
        <a:xfrm>
          <a:off x="0" y="0"/>
          <a:ext cx="0" cy="0"/>
          <a:chOff x="0" y="0"/>
          <a:chExt cx="0" cy="0"/>
        </a:xfrm>
      </p:grpSpPr>
      <p:sp>
        <p:nvSpPr>
          <p:cNvPr id="5438" name="Google Shape;5438;g264c648203b_0_1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9" name="Google Shape;5439;g264c648203b_0_1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9"/>
        <p:cNvGrpSpPr/>
        <p:nvPr/>
      </p:nvGrpSpPr>
      <p:grpSpPr>
        <a:xfrm>
          <a:off x="0" y="0"/>
          <a:ext cx="0" cy="0"/>
          <a:chOff x="0" y="0"/>
          <a:chExt cx="0" cy="0"/>
        </a:xfrm>
      </p:grpSpPr>
      <p:sp>
        <p:nvSpPr>
          <p:cNvPr id="5510" name="Google Shape;55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1" name="Google Shape;55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8">
          <a:extLst>
            <a:ext uri="{FF2B5EF4-FFF2-40B4-BE49-F238E27FC236}">
              <a16:creationId xmlns:a16="http://schemas.microsoft.com/office/drawing/2014/main" id="{C8153CE9-53E6-C2C9-1DEA-E155256C7271}"/>
            </a:ext>
          </a:extLst>
        </p:cNvPr>
        <p:cNvGrpSpPr/>
        <p:nvPr/>
      </p:nvGrpSpPr>
      <p:grpSpPr>
        <a:xfrm>
          <a:off x="0" y="0"/>
          <a:ext cx="0" cy="0"/>
          <a:chOff x="0" y="0"/>
          <a:chExt cx="0" cy="0"/>
        </a:xfrm>
      </p:grpSpPr>
      <p:sp>
        <p:nvSpPr>
          <p:cNvPr id="5499" name="Google Shape;5499;g184d99d1a72_0_15:notes">
            <a:extLst>
              <a:ext uri="{FF2B5EF4-FFF2-40B4-BE49-F238E27FC236}">
                <a16:creationId xmlns:a16="http://schemas.microsoft.com/office/drawing/2014/main" id="{DB59E9FF-6F5D-2D3F-5FCC-DCE71271CE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0" name="Google Shape;5500;g184d99d1a72_0_15:notes">
            <a:extLst>
              <a:ext uri="{FF2B5EF4-FFF2-40B4-BE49-F238E27FC236}">
                <a16:creationId xmlns:a16="http://schemas.microsoft.com/office/drawing/2014/main" id="{56AC769F-943F-73D0-31FC-CEB461BDD7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90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6">
          <a:extLst>
            <a:ext uri="{FF2B5EF4-FFF2-40B4-BE49-F238E27FC236}">
              <a16:creationId xmlns:a16="http://schemas.microsoft.com/office/drawing/2014/main" id="{FBC77D78-6E3D-E9DF-0187-069EBFAA91A0}"/>
            </a:ext>
          </a:extLst>
        </p:cNvPr>
        <p:cNvGrpSpPr/>
        <p:nvPr/>
      </p:nvGrpSpPr>
      <p:grpSpPr>
        <a:xfrm>
          <a:off x="0" y="0"/>
          <a:ext cx="0" cy="0"/>
          <a:chOff x="0" y="0"/>
          <a:chExt cx="0" cy="0"/>
        </a:xfrm>
      </p:grpSpPr>
      <p:sp>
        <p:nvSpPr>
          <p:cNvPr id="5477" name="Google Shape;5477;g54dda1946d_6_308:notes">
            <a:extLst>
              <a:ext uri="{FF2B5EF4-FFF2-40B4-BE49-F238E27FC236}">
                <a16:creationId xmlns:a16="http://schemas.microsoft.com/office/drawing/2014/main" id="{202CBEB3-2D3F-BB52-41AF-A7D43C7BE8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8" name="Google Shape;5478;g54dda1946d_6_308:notes">
            <a:extLst>
              <a:ext uri="{FF2B5EF4-FFF2-40B4-BE49-F238E27FC236}">
                <a16:creationId xmlns:a16="http://schemas.microsoft.com/office/drawing/2014/main" id="{7541D3D2-C0AF-A08C-2D83-31B1D72FF9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5248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4"/>
        <p:cNvGrpSpPr/>
        <p:nvPr/>
      </p:nvGrpSpPr>
      <p:grpSpPr>
        <a:xfrm>
          <a:off x="0" y="0"/>
          <a:ext cx="0" cy="0"/>
          <a:chOff x="0" y="0"/>
          <a:chExt cx="0" cy="0"/>
        </a:xfrm>
      </p:grpSpPr>
      <p:sp>
        <p:nvSpPr>
          <p:cNvPr id="5655" name="Google Shape;565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6" name="Google Shape;565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2"/>
        <p:cNvGrpSpPr/>
        <p:nvPr/>
      </p:nvGrpSpPr>
      <p:grpSpPr>
        <a:xfrm>
          <a:off x="0" y="0"/>
          <a:ext cx="0" cy="0"/>
          <a:chOff x="0" y="0"/>
          <a:chExt cx="0" cy="0"/>
        </a:xfrm>
      </p:grpSpPr>
      <p:sp>
        <p:nvSpPr>
          <p:cNvPr id="5453" name="Google Shape;5453;g264c648203b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4" name="Google Shape;5454;g264c648203b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6"/>
        <p:cNvGrpSpPr/>
        <p:nvPr/>
      </p:nvGrpSpPr>
      <p:grpSpPr>
        <a:xfrm>
          <a:off x="0" y="0"/>
          <a:ext cx="0" cy="0"/>
          <a:chOff x="0" y="0"/>
          <a:chExt cx="0" cy="0"/>
        </a:xfrm>
      </p:grpSpPr>
      <p:sp>
        <p:nvSpPr>
          <p:cNvPr id="5477" name="Google Shape;547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8" name="Google Shape;547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3"/>
        <p:cNvGrpSpPr/>
        <p:nvPr/>
      </p:nvGrpSpPr>
      <p:grpSpPr>
        <a:xfrm>
          <a:off x="0" y="0"/>
          <a:ext cx="0" cy="0"/>
          <a:chOff x="0" y="0"/>
          <a:chExt cx="0" cy="0"/>
        </a:xfrm>
      </p:grpSpPr>
      <p:sp>
        <p:nvSpPr>
          <p:cNvPr id="5484" name="Google Shape;548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5" name="Google Shape;548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6">
          <a:extLst>
            <a:ext uri="{FF2B5EF4-FFF2-40B4-BE49-F238E27FC236}">
              <a16:creationId xmlns:a16="http://schemas.microsoft.com/office/drawing/2014/main" id="{B5CC01FC-6FBC-5EBE-CAC4-CA492E7B335D}"/>
            </a:ext>
          </a:extLst>
        </p:cNvPr>
        <p:cNvGrpSpPr/>
        <p:nvPr/>
      </p:nvGrpSpPr>
      <p:grpSpPr>
        <a:xfrm>
          <a:off x="0" y="0"/>
          <a:ext cx="0" cy="0"/>
          <a:chOff x="0" y="0"/>
          <a:chExt cx="0" cy="0"/>
        </a:xfrm>
      </p:grpSpPr>
      <p:sp>
        <p:nvSpPr>
          <p:cNvPr id="5477" name="Google Shape;5477;g54dda1946d_6_308:notes">
            <a:extLst>
              <a:ext uri="{FF2B5EF4-FFF2-40B4-BE49-F238E27FC236}">
                <a16:creationId xmlns:a16="http://schemas.microsoft.com/office/drawing/2014/main" id="{2CA21A19-55C8-B503-3BA3-5E93CF2E5E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8" name="Google Shape;5478;g54dda1946d_6_308:notes">
            <a:extLst>
              <a:ext uri="{FF2B5EF4-FFF2-40B4-BE49-F238E27FC236}">
                <a16:creationId xmlns:a16="http://schemas.microsoft.com/office/drawing/2014/main" id="{93C21D4C-BE2C-00B6-2549-BCF274B289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8065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8"/>
        <p:cNvGrpSpPr/>
        <p:nvPr/>
      </p:nvGrpSpPr>
      <p:grpSpPr>
        <a:xfrm>
          <a:off x="0" y="0"/>
          <a:ext cx="0" cy="0"/>
          <a:chOff x="0" y="0"/>
          <a:chExt cx="0" cy="0"/>
        </a:xfrm>
      </p:grpSpPr>
      <p:sp>
        <p:nvSpPr>
          <p:cNvPr id="5499" name="Google Shape;54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0" name="Google Shape;55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8">
          <a:extLst>
            <a:ext uri="{FF2B5EF4-FFF2-40B4-BE49-F238E27FC236}">
              <a16:creationId xmlns:a16="http://schemas.microsoft.com/office/drawing/2014/main" id="{4F43DF79-DD40-88B7-4BAD-6EDDB40FD5C9}"/>
            </a:ext>
          </a:extLst>
        </p:cNvPr>
        <p:cNvGrpSpPr/>
        <p:nvPr/>
      </p:nvGrpSpPr>
      <p:grpSpPr>
        <a:xfrm>
          <a:off x="0" y="0"/>
          <a:ext cx="0" cy="0"/>
          <a:chOff x="0" y="0"/>
          <a:chExt cx="0" cy="0"/>
        </a:xfrm>
      </p:grpSpPr>
      <p:sp>
        <p:nvSpPr>
          <p:cNvPr id="5499" name="Google Shape;5499;g184d99d1a72_0_15:notes">
            <a:extLst>
              <a:ext uri="{FF2B5EF4-FFF2-40B4-BE49-F238E27FC236}">
                <a16:creationId xmlns:a16="http://schemas.microsoft.com/office/drawing/2014/main" id="{C39EBC0C-D2CA-2524-F89F-EBE95B4B3B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0" name="Google Shape;5500;g184d99d1a72_0_15:notes">
            <a:extLst>
              <a:ext uri="{FF2B5EF4-FFF2-40B4-BE49-F238E27FC236}">
                <a16:creationId xmlns:a16="http://schemas.microsoft.com/office/drawing/2014/main" id="{D659DE89-1D5D-ACA6-B200-49A03AC816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8632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6">
          <a:extLst>
            <a:ext uri="{FF2B5EF4-FFF2-40B4-BE49-F238E27FC236}">
              <a16:creationId xmlns:a16="http://schemas.microsoft.com/office/drawing/2014/main" id="{7153F491-37B3-643E-4E1B-980BA880C2C2}"/>
            </a:ext>
          </a:extLst>
        </p:cNvPr>
        <p:cNvGrpSpPr/>
        <p:nvPr/>
      </p:nvGrpSpPr>
      <p:grpSpPr>
        <a:xfrm>
          <a:off x="0" y="0"/>
          <a:ext cx="0" cy="0"/>
          <a:chOff x="0" y="0"/>
          <a:chExt cx="0" cy="0"/>
        </a:xfrm>
      </p:grpSpPr>
      <p:sp>
        <p:nvSpPr>
          <p:cNvPr id="5477" name="Google Shape;5477;g54dda1946d_6_308:notes">
            <a:extLst>
              <a:ext uri="{FF2B5EF4-FFF2-40B4-BE49-F238E27FC236}">
                <a16:creationId xmlns:a16="http://schemas.microsoft.com/office/drawing/2014/main" id="{B54B0E05-AF99-C94C-F279-7630567BE8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8" name="Google Shape;5478;g54dda1946d_6_308:notes">
            <a:extLst>
              <a:ext uri="{FF2B5EF4-FFF2-40B4-BE49-F238E27FC236}">
                <a16:creationId xmlns:a16="http://schemas.microsoft.com/office/drawing/2014/main" id="{425FBC27-49A8-CD41-044C-BF93BE73F7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6332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6">
          <a:extLst>
            <a:ext uri="{FF2B5EF4-FFF2-40B4-BE49-F238E27FC236}">
              <a16:creationId xmlns:a16="http://schemas.microsoft.com/office/drawing/2014/main" id="{D9F3D43E-ECEB-2D30-04F2-987266E98E62}"/>
            </a:ext>
          </a:extLst>
        </p:cNvPr>
        <p:cNvGrpSpPr/>
        <p:nvPr/>
      </p:nvGrpSpPr>
      <p:grpSpPr>
        <a:xfrm>
          <a:off x="0" y="0"/>
          <a:ext cx="0" cy="0"/>
          <a:chOff x="0" y="0"/>
          <a:chExt cx="0" cy="0"/>
        </a:xfrm>
      </p:grpSpPr>
      <p:sp>
        <p:nvSpPr>
          <p:cNvPr id="5477" name="Google Shape;5477;g54dda1946d_6_308:notes">
            <a:extLst>
              <a:ext uri="{FF2B5EF4-FFF2-40B4-BE49-F238E27FC236}">
                <a16:creationId xmlns:a16="http://schemas.microsoft.com/office/drawing/2014/main" id="{1324083D-4C38-DD97-89F1-5601D6988C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8" name="Google Shape;5478;g54dda1946d_6_308:notes">
            <a:extLst>
              <a:ext uri="{FF2B5EF4-FFF2-40B4-BE49-F238E27FC236}">
                <a16:creationId xmlns:a16="http://schemas.microsoft.com/office/drawing/2014/main" id="{7018CD70-9927-21A0-CC89-1D026FF6CD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39113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10" name="Google Shape;10;p2"/>
          <p:cNvSpPr txBox="1">
            <a:spLocks noGrp="1"/>
          </p:cNvSpPr>
          <p:nvPr>
            <p:ph type="ctrTitle"/>
          </p:nvPr>
        </p:nvSpPr>
        <p:spPr>
          <a:xfrm>
            <a:off x="1209638" y="539500"/>
            <a:ext cx="6724500" cy="21090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1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209863" y="2772725"/>
            <a:ext cx="67245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0" y="3876275"/>
            <a:ext cx="9136711" cy="1290410"/>
          </a:xfrm>
          <a:custGeom>
            <a:avLst/>
            <a:gdLst/>
            <a:ahLst/>
            <a:cxnLst/>
            <a:rect l="l" t="t" r="r" b="b"/>
            <a:pathLst>
              <a:path w="7236999" h="2542680" extrusionOk="0">
                <a:moveTo>
                  <a:pt x="95" y="451657"/>
                </a:moveTo>
                <a:cubicBezTo>
                  <a:pt x="42577" y="447181"/>
                  <a:pt x="78391" y="406223"/>
                  <a:pt x="114205" y="387173"/>
                </a:cubicBezTo>
                <a:cubicBezTo>
                  <a:pt x="153829" y="366028"/>
                  <a:pt x="191548" y="349359"/>
                  <a:pt x="235553" y="341263"/>
                </a:cubicBezTo>
                <a:cubicBezTo>
                  <a:pt x="262223" y="336405"/>
                  <a:pt x="289750" y="334786"/>
                  <a:pt x="316135" y="328880"/>
                </a:cubicBezTo>
                <a:cubicBezTo>
                  <a:pt x="338614" y="323832"/>
                  <a:pt x="359950" y="311926"/>
                  <a:pt x="380143" y="301162"/>
                </a:cubicBezTo>
                <a:cubicBezTo>
                  <a:pt x="407099" y="286780"/>
                  <a:pt x="431006" y="249061"/>
                  <a:pt x="462153" y="246775"/>
                </a:cubicBezTo>
                <a:cubicBezTo>
                  <a:pt x="501968" y="243917"/>
                  <a:pt x="543687" y="246394"/>
                  <a:pt x="583692" y="247156"/>
                </a:cubicBezTo>
                <a:cubicBezTo>
                  <a:pt x="607981" y="247632"/>
                  <a:pt x="625697" y="247537"/>
                  <a:pt x="647033" y="234297"/>
                </a:cubicBezTo>
                <a:cubicBezTo>
                  <a:pt x="661226" y="225534"/>
                  <a:pt x="674656" y="222010"/>
                  <a:pt x="689324" y="215342"/>
                </a:cubicBezTo>
                <a:cubicBezTo>
                  <a:pt x="705136" y="208103"/>
                  <a:pt x="707612" y="209723"/>
                  <a:pt x="726567" y="209341"/>
                </a:cubicBezTo>
                <a:cubicBezTo>
                  <a:pt x="751237" y="208865"/>
                  <a:pt x="771811" y="199912"/>
                  <a:pt x="792289" y="186291"/>
                </a:cubicBezTo>
                <a:cubicBezTo>
                  <a:pt x="814673" y="171337"/>
                  <a:pt x="837819" y="158669"/>
                  <a:pt x="861822" y="146477"/>
                </a:cubicBezTo>
                <a:cubicBezTo>
                  <a:pt x="869728" y="142476"/>
                  <a:pt x="878967" y="134475"/>
                  <a:pt x="887254" y="132475"/>
                </a:cubicBezTo>
                <a:cubicBezTo>
                  <a:pt x="905161" y="127998"/>
                  <a:pt x="932783" y="132761"/>
                  <a:pt x="950881" y="132761"/>
                </a:cubicBezTo>
                <a:cubicBezTo>
                  <a:pt x="982409" y="132761"/>
                  <a:pt x="1016222" y="129236"/>
                  <a:pt x="1047655" y="132094"/>
                </a:cubicBezTo>
                <a:cubicBezTo>
                  <a:pt x="1066895" y="133808"/>
                  <a:pt x="1081754" y="144381"/>
                  <a:pt x="1100423" y="145524"/>
                </a:cubicBezTo>
                <a:cubicBezTo>
                  <a:pt x="1132046" y="147524"/>
                  <a:pt x="1152239" y="127141"/>
                  <a:pt x="1180814" y="116568"/>
                </a:cubicBezTo>
                <a:cubicBezTo>
                  <a:pt x="1201674" y="108757"/>
                  <a:pt x="1226153" y="101137"/>
                  <a:pt x="1248728" y="100471"/>
                </a:cubicBezTo>
                <a:cubicBezTo>
                  <a:pt x="1268540" y="99995"/>
                  <a:pt x="1277398" y="103614"/>
                  <a:pt x="1294067" y="91708"/>
                </a:cubicBezTo>
                <a:cubicBezTo>
                  <a:pt x="1343882" y="55989"/>
                  <a:pt x="1391412" y="23318"/>
                  <a:pt x="1449705" y="2268"/>
                </a:cubicBezTo>
                <a:cubicBezTo>
                  <a:pt x="1466945" y="-3923"/>
                  <a:pt x="1478566" y="3697"/>
                  <a:pt x="1494282" y="11507"/>
                </a:cubicBezTo>
                <a:cubicBezTo>
                  <a:pt x="1510094" y="19413"/>
                  <a:pt x="1523905" y="31415"/>
                  <a:pt x="1540478" y="37987"/>
                </a:cubicBezTo>
                <a:cubicBezTo>
                  <a:pt x="1558195" y="45131"/>
                  <a:pt x="1576388" y="45607"/>
                  <a:pt x="1592199" y="57132"/>
                </a:cubicBezTo>
                <a:cubicBezTo>
                  <a:pt x="1611535" y="71229"/>
                  <a:pt x="1626775" y="88279"/>
                  <a:pt x="1647825" y="100852"/>
                </a:cubicBezTo>
                <a:cubicBezTo>
                  <a:pt x="1674971" y="117044"/>
                  <a:pt x="1703070" y="133523"/>
                  <a:pt x="1725263" y="156573"/>
                </a:cubicBezTo>
                <a:cubicBezTo>
                  <a:pt x="1737741" y="169432"/>
                  <a:pt x="1752505" y="186577"/>
                  <a:pt x="1759839" y="202769"/>
                </a:cubicBezTo>
                <a:cubicBezTo>
                  <a:pt x="1761649" y="206770"/>
                  <a:pt x="1762982" y="217628"/>
                  <a:pt x="1765459" y="220867"/>
                </a:cubicBezTo>
                <a:cubicBezTo>
                  <a:pt x="1771079" y="228106"/>
                  <a:pt x="1775174" y="227820"/>
                  <a:pt x="1783271" y="231820"/>
                </a:cubicBezTo>
                <a:cubicBezTo>
                  <a:pt x="1799177" y="239726"/>
                  <a:pt x="1815275" y="257348"/>
                  <a:pt x="1826038" y="271826"/>
                </a:cubicBezTo>
                <a:cubicBezTo>
                  <a:pt x="1844707" y="297067"/>
                  <a:pt x="1859375" y="320498"/>
                  <a:pt x="1884331" y="340977"/>
                </a:cubicBezTo>
                <a:cubicBezTo>
                  <a:pt x="1907858" y="360313"/>
                  <a:pt x="1935385" y="372695"/>
                  <a:pt x="1960531" y="389364"/>
                </a:cubicBezTo>
                <a:cubicBezTo>
                  <a:pt x="1989011" y="408224"/>
                  <a:pt x="2014252" y="433179"/>
                  <a:pt x="2036159" y="459468"/>
                </a:cubicBezTo>
                <a:cubicBezTo>
                  <a:pt x="2054162" y="481090"/>
                  <a:pt x="2064734" y="506712"/>
                  <a:pt x="2081022" y="529382"/>
                </a:cubicBezTo>
                <a:cubicBezTo>
                  <a:pt x="2091309" y="543669"/>
                  <a:pt x="2104835" y="555670"/>
                  <a:pt x="2115503" y="569672"/>
                </a:cubicBezTo>
                <a:cubicBezTo>
                  <a:pt x="2123218" y="579769"/>
                  <a:pt x="2128361" y="593104"/>
                  <a:pt x="2137315" y="602248"/>
                </a:cubicBezTo>
                <a:cubicBezTo>
                  <a:pt x="2147411" y="612440"/>
                  <a:pt x="2156365" y="611106"/>
                  <a:pt x="2168462" y="615964"/>
                </a:cubicBezTo>
                <a:cubicBezTo>
                  <a:pt x="2188369" y="623965"/>
                  <a:pt x="2201323" y="644539"/>
                  <a:pt x="2215229" y="660445"/>
                </a:cubicBezTo>
                <a:cubicBezTo>
                  <a:pt x="2233898" y="681782"/>
                  <a:pt x="2248948" y="702546"/>
                  <a:pt x="2259711" y="728645"/>
                </a:cubicBezTo>
                <a:cubicBezTo>
                  <a:pt x="2266950" y="746266"/>
                  <a:pt x="2276094" y="762077"/>
                  <a:pt x="2291048" y="774555"/>
                </a:cubicBezTo>
                <a:cubicBezTo>
                  <a:pt x="2310098" y="790462"/>
                  <a:pt x="2340673" y="795510"/>
                  <a:pt x="2364677" y="799130"/>
                </a:cubicBezTo>
                <a:cubicBezTo>
                  <a:pt x="2382679" y="801797"/>
                  <a:pt x="2386489" y="792653"/>
                  <a:pt x="2400681" y="787795"/>
                </a:cubicBezTo>
                <a:cubicBezTo>
                  <a:pt x="2409730" y="784747"/>
                  <a:pt x="2421255" y="786557"/>
                  <a:pt x="2430685" y="786747"/>
                </a:cubicBezTo>
                <a:cubicBezTo>
                  <a:pt x="2437924" y="786937"/>
                  <a:pt x="2446115" y="788271"/>
                  <a:pt x="2453164" y="786747"/>
                </a:cubicBezTo>
                <a:cubicBezTo>
                  <a:pt x="2476119" y="781794"/>
                  <a:pt x="2500027" y="753314"/>
                  <a:pt x="2517934" y="740265"/>
                </a:cubicBezTo>
                <a:cubicBezTo>
                  <a:pt x="2549081" y="717691"/>
                  <a:pt x="2586514" y="710737"/>
                  <a:pt x="2619756" y="691687"/>
                </a:cubicBezTo>
                <a:cubicBezTo>
                  <a:pt x="2635568" y="682639"/>
                  <a:pt x="2650427" y="671495"/>
                  <a:pt x="2665000" y="660636"/>
                </a:cubicBezTo>
                <a:cubicBezTo>
                  <a:pt x="2677287" y="651397"/>
                  <a:pt x="2694337" y="630442"/>
                  <a:pt x="2710148" y="627489"/>
                </a:cubicBezTo>
                <a:cubicBezTo>
                  <a:pt x="2717292" y="626156"/>
                  <a:pt x="2722245" y="627775"/>
                  <a:pt x="2729579" y="625298"/>
                </a:cubicBezTo>
                <a:cubicBezTo>
                  <a:pt x="2741581" y="621298"/>
                  <a:pt x="2750915" y="612535"/>
                  <a:pt x="2760726" y="604724"/>
                </a:cubicBezTo>
                <a:cubicBezTo>
                  <a:pt x="2787206" y="583674"/>
                  <a:pt x="2805303" y="552432"/>
                  <a:pt x="2837021" y="539097"/>
                </a:cubicBezTo>
                <a:cubicBezTo>
                  <a:pt x="2843975" y="536144"/>
                  <a:pt x="2851976" y="535097"/>
                  <a:pt x="2859024" y="532334"/>
                </a:cubicBezTo>
                <a:cubicBezTo>
                  <a:pt x="2870073" y="528048"/>
                  <a:pt x="2877503" y="518523"/>
                  <a:pt x="2887599" y="513284"/>
                </a:cubicBezTo>
                <a:cubicBezTo>
                  <a:pt x="2901315" y="506141"/>
                  <a:pt x="2916174" y="507379"/>
                  <a:pt x="2931414" y="504236"/>
                </a:cubicBezTo>
                <a:cubicBezTo>
                  <a:pt x="2946273" y="501187"/>
                  <a:pt x="2962847" y="504236"/>
                  <a:pt x="2977134" y="500140"/>
                </a:cubicBezTo>
                <a:cubicBezTo>
                  <a:pt x="3000185" y="493663"/>
                  <a:pt x="3009329" y="467374"/>
                  <a:pt x="3027236" y="456611"/>
                </a:cubicBezTo>
                <a:cubicBezTo>
                  <a:pt x="3044285" y="446228"/>
                  <a:pt x="3065336" y="451943"/>
                  <a:pt x="3084100" y="450705"/>
                </a:cubicBezTo>
                <a:cubicBezTo>
                  <a:pt x="3101531" y="449562"/>
                  <a:pt x="3117247" y="442609"/>
                  <a:pt x="3134868" y="444323"/>
                </a:cubicBezTo>
                <a:cubicBezTo>
                  <a:pt x="3152775" y="446133"/>
                  <a:pt x="3168015" y="451657"/>
                  <a:pt x="3186398" y="450991"/>
                </a:cubicBezTo>
                <a:cubicBezTo>
                  <a:pt x="3224594" y="449467"/>
                  <a:pt x="3242977" y="418987"/>
                  <a:pt x="3275457" y="403937"/>
                </a:cubicBezTo>
                <a:cubicBezTo>
                  <a:pt x="3289840" y="397270"/>
                  <a:pt x="3304794" y="397937"/>
                  <a:pt x="3319177" y="403937"/>
                </a:cubicBezTo>
                <a:cubicBezTo>
                  <a:pt x="3357277" y="419749"/>
                  <a:pt x="3389090" y="450229"/>
                  <a:pt x="3426523" y="468517"/>
                </a:cubicBezTo>
                <a:cubicBezTo>
                  <a:pt x="3455956" y="482899"/>
                  <a:pt x="3483293" y="485471"/>
                  <a:pt x="3508344" y="508903"/>
                </a:cubicBezTo>
                <a:cubicBezTo>
                  <a:pt x="3519678" y="519571"/>
                  <a:pt x="3528155" y="527858"/>
                  <a:pt x="3542062" y="534620"/>
                </a:cubicBezTo>
                <a:cubicBezTo>
                  <a:pt x="3552158" y="539573"/>
                  <a:pt x="3560350" y="543193"/>
                  <a:pt x="3567208" y="552623"/>
                </a:cubicBezTo>
                <a:cubicBezTo>
                  <a:pt x="3592735" y="587960"/>
                  <a:pt x="3600260" y="648063"/>
                  <a:pt x="3642932" y="668256"/>
                </a:cubicBezTo>
                <a:cubicBezTo>
                  <a:pt x="3659600" y="676162"/>
                  <a:pt x="3676460" y="680353"/>
                  <a:pt x="3693033" y="689973"/>
                </a:cubicBezTo>
                <a:cubicBezTo>
                  <a:pt x="3713131" y="701594"/>
                  <a:pt x="3730371" y="716643"/>
                  <a:pt x="3750183" y="728549"/>
                </a:cubicBezTo>
                <a:cubicBezTo>
                  <a:pt x="3768852" y="739789"/>
                  <a:pt x="3786283" y="745694"/>
                  <a:pt x="3796475" y="766649"/>
                </a:cubicBezTo>
                <a:cubicBezTo>
                  <a:pt x="3807809" y="789795"/>
                  <a:pt x="3807143" y="817513"/>
                  <a:pt x="3818001" y="840849"/>
                </a:cubicBezTo>
                <a:cubicBezTo>
                  <a:pt x="3833527" y="874377"/>
                  <a:pt x="3866388" y="859232"/>
                  <a:pt x="3896297" y="862757"/>
                </a:cubicBezTo>
                <a:cubicBezTo>
                  <a:pt x="3919061" y="865424"/>
                  <a:pt x="3940016" y="874377"/>
                  <a:pt x="3961257" y="882092"/>
                </a:cubicBezTo>
                <a:cubicBezTo>
                  <a:pt x="3982879" y="889998"/>
                  <a:pt x="3995261" y="906095"/>
                  <a:pt x="4013264" y="920192"/>
                </a:cubicBezTo>
                <a:cubicBezTo>
                  <a:pt x="4034981" y="937242"/>
                  <a:pt x="4062508" y="949720"/>
                  <a:pt x="4082129" y="968579"/>
                </a:cubicBezTo>
                <a:cubicBezTo>
                  <a:pt x="4088987" y="975247"/>
                  <a:pt x="4090226" y="981629"/>
                  <a:pt x="4100989" y="984105"/>
                </a:cubicBezTo>
                <a:cubicBezTo>
                  <a:pt x="4106894" y="985534"/>
                  <a:pt x="4120515" y="985248"/>
                  <a:pt x="4126325" y="982676"/>
                </a:cubicBezTo>
                <a:cubicBezTo>
                  <a:pt x="4137755" y="977723"/>
                  <a:pt x="4140613" y="968389"/>
                  <a:pt x="4153186" y="964484"/>
                </a:cubicBezTo>
                <a:cubicBezTo>
                  <a:pt x="4162806" y="961436"/>
                  <a:pt x="4173855" y="958673"/>
                  <a:pt x="4183856" y="958007"/>
                </a:cubicBezTo>
                <a:cubicBezTo>
                  <a:pt x="4226909" y="955054"/>
                  <a:pt x="4267867" y="958387"/>
                  <a:pt x="4309491" y="942576"/>
                </a:cubicBezTo>
                <a:cubicBezTo>
                  <a:pt x="4327970" y="935528"/>
                  <a:pt x="4346163" y="927622"/>
                  <a:pt x="4362831" y="916859"/>
                </a:cubicBezTo>
                <a:cubicBezTo>
                  <a:pt x="4381596" y="904667"/>
                  <a:pt x="4397407" y="901904"/>
                  <a:pt x="4418838" y="897999"/>
                </a:cubicBezTo>
                <a:cubicBezTo>
                  <a:pt x="4436269" y="894856"/>
                  <a:pt x="4451699" y="887903"/>
                  <a:pt x="4467987" y="881711"/>
                </a:cubicBezTo>
                <a:cubicBezTo>
                  <a:pt x="4492752" y="872186"/>
                  <a:pt x="4513898" y="875615"/>
                  <a:pt x="4538187" y="860947"/>
                </a:cubicBezTo>
                <a:cubicBezTo>
                  <a:pt x="4562475" y="846183"/>
                  <a:pt x="4581716" y="817227"/>
                  <a:pt x="4608005" y="807321"/>
                </a:cubicBezTo>
                <a:cubicBezTo>
                  <a:pt x="4623912" y="801320"/>
                  <a:pt x="4643819" y="805797"/>
                  <a:pt x="4660583" y="805892"/>
                </a:cubicBezTo>
                <a:cubicBezTo>
                  <a:pt x="4700397" y="806083"/>
                  <a:pt x="4738211" y="806273"/>
                  <a:pt x="4777169" y="800082"/>
                </a:cubicBezTo>
                <a:cubicBezTo>
                  <a:pt x="4795171" y="797225"/>
                  <a:pt x="4814126" y="799606"/>
                  <a:pt x="4831271" y="805321"/>
                </a:cubicBezTo>
                <a:cubicBezTo>
                  <a:pt x="4854512" y="813131"/>
                  <a:pt x="4876324" y="824180"/>
                  <a:pt x="4899660" y="831705"/>
                </a:cubicBezTo>
                <a:cubicBezTo>
                  <a:pt x="4932141" y="842183"/>
                  <a:pt x="4966144" y="843421"/>
                  <a:pt x="4998720" y="853422"/>
                </a:cubicBezTo>
                <a:cubicBezTo>
                  <a:pt x="5022342" y="860661"/>
                  <a:pt x="5044821" y="869519"/>
                  <a:pt x="5069491" y="869329"/>
                </a:cubicBezTo>
                <a:cubicBezTo>
                  <a:pt x="5078063" y="869329"/>
                  <a:pt x="5086636" y="869329"/>
                  <a:pt x="5095113" y="869329"/>
                </a:cubicBezTo>
                <a:cubicBezTo>
                  <a:pt x="5112163" y="869519"/>
                  <a:pt x="5128832" y="862947"/>
                  <a:pt x="5145405" y="863709"/>
                </a:cubicBezTo>
                <a:cubicBezTo>
                  <a:pt x="5165503" y="864566"/>
                  <a:pt x="5175314" y="895427"/>
                  <a:pt x="5193316" y="895237"/>
                </a:cubicBezTo>
                <a:cubicBezTo>
                  <a:pt x="5201031" y="895237"/>
                  <a:pt x="5208460" y="882378"/>
                  <a:pt x="5212557" y="877901"/>
                </a:cubicBezTo>
                <a:cubicBezTo>
                  <a:pt x="5237226" y="850564"/>
                  <a:pt x="5262753" y="825037"/>
                  <a:pt x="5290376" y="800654"/>
                </a:cubicBezTo>
                <a:cubicBezTo>
                  <a:pt x="5311998" y="781604"/>
                  <a:pt x="5332667" y="761411"/>
                  <a:pt x="5357242" y="746266"/>
                </a:cubicBezTo>
                <a:cubicBezTo>
                  <a:pt x="5384864" y="729216"/>
                  <a:pt x="5414772" y="714357"/>
                  <a:pt x="5443347" y="699022"/>
                </a:cubicBezTo>
                <a:cubicBezTo>
                  <a:pt x="5460683" y="689687"/>
                  <a:pt x="5478399" y="677876"/>
                  <a:pt x="5496020" y="669590"/>
                </a:cubicBezTo>
                <a:cubicBezTo>
                  <a:pt x="5509260" y="663303"/>
                  <a:pt x="5522785" y="668923"/>
                  <a:pt x="5536025" y="661970"/>
                </a:cubicBezTo>
                <a:cubicBezTo>
                  <a:pt x="5551456" y="653778"/>
                  <a:pt x="5565839" y="632347"/>
                  <a:pt x="5579269" y="619774"/>
                </a:cubicBezTo>
                <a:cubicBezTo>
                  <a:pt x="5592128" y="607772"/>
                  <a:pt x="5605177" y="599105"/>
                  <a:pt x="5620227" y="590056"/>
                </a:cubicBezTo>
                <a:cubicBezTo>
                  <a:pt x="5647563" y="573673"/>
                  <a:pt x="5672900" y="559290"/>
                  <a:pt x="5697950" y="539478"/>
                </a:cubicBezTo>
                <a:cubicBezTo>
                  <a:pt x="5711571" y="528715"/>
                  <a:pt x="5723954" y="515380"/>
                  <a:pt x="5739479" y="507093"/>
                </a:cubicBezTo>
                <a:cubicBezTo>
                  <a:pt x="5757101" y="497759"/>
                  <a:pt x="5769293" y="485090"/>
                  <a:pt x="5785771" y="474994"/>
                </a:cubicBezTo>
                <a:cubicBezTo>
                  <a:pt x="5795201" y="469279"/>
                  <a:pt x="5803583" y="467564"/>
                  <a:pt x="5812250" y="460325"/>
                </a:cubicBezTo>
                <a:cubicBezTo>
                  <a:pt x="5830729" y="444799"/>
                  <a:pt x="5843778" y="427369"/>
                  <a:pt x="5855018" y="406319"/>
                </a:cubicBezTo>
                <a:cubicBezTo>
                  <a:pt x="5874449" y="370028"/>
                  <a:pt x="5903500" y="337643"/>
                  <a:pt x="5929789" y="305830"/>
                </a:cubicBezTo>
                <a:cubicBezTo>
                  <a:pt x="5954459" y="276016"/>
                  <a:pt x="5982748" y="245441"/>
                  <a:pt x="6012942" y="221057"/>
                </a:cubicBezTo>
                <a:cubicBezTo>
                  <a:pt x="6031707" y="205912"/>
                  <a:pt x="6054090" y="190101"/>
                  <a:pt x="6068759" y="170384"/>
                </a:cubicBezTo>
                <a:cubicBezTo>
                  <a:pt x="6076188" y="160383"/>
                  <a:pt x="6081618" y="154382"/>
                  <a:pt x="6091809" y="147715"/>
                </a:cubicBezTo>
                <a:cubicBezTo>
                  <a:pt x="6107907" y="137237"/>
                  <a:pt x="6115145" y="140381"/>
                  <a:pt x="6134386" y="139428"/>
                </a:cubicBezTo>
                <a:cubicBezTo>
                  <a:pt x="6167057" y="137714"/>
                  <a:pt x="6197251" y="126188"/>
                  <a:pt x="6230207" y="126379"/>
                </a:cubicBezTo>
                <a:cubicBezTo>
                  <a:pt x="6240495" y="126379"/>
                  <a:pt x="6253068" y="128570"/>
                  <a:pt x="6263164" y="126569"/>
                </a:cubicBezTo>
                <a:cubicBezTo>
                  <a:pt x="6272118" y="124760"/>
                  <a:pt x="6276689" y="115997"/>
                  <a:pt x="6285452" y="114568"/>
                </a:cubicBezTo>
                <a:cubicBezTo>
                  <a:pt x="6298788" y="112472"/>
                  <a:pt x="6331077" y="127331"/>
                  <a:pt x="6342602" y="132380"/>
                </a:cubicBezTo>
                <a:cubicBezTo>
                  <a:pt x="6358795" y="139428"/>
                  <a:pt x="6374892" y="147620"/>
                  <a:pt x="6390799" y="155240"/>
                </a:cubicBezTo>
                <a:cubicBezTo>
                  <a:pt x="6417945" y="168194"/>
                  <a:pt x="6440615" y="188386"/>
                  <a:pt x="6468332" y="200864"/>
                </a:cubicBezTo>
                <a:cubicBezTo>
                  <a:pt x="6569393" y="246584"/>
                  <a:pt x="6687027" y="216581"/>
                  <a:pt x="6785992" y="265825"/>
                </a:cubicBezTo>
                <a:cubicBezTo>
                  <a:pt x="6801993" y="273826"/>
                  <a:pt x="6814090" y="292209"/>
                  <a:pt x="6825520" y="305830"/>
                </a:cubicBezTo>
                <a:cubicBezTo>
                  <a:pt x="6839712" y="322880"/>
                  <a:pt x="6848761" y="324689"/>
                  <a:pt x="6869716" y="329357"/>
                </a:cubicBezTo>
                <a:cubicBezTo>
                  <a:pt x="6902482" y="336691"/>
                  <a:pt x="6935438" y="345454"/>
                  <a:pt x="6967823" y="354788"/>
                </a:cubicBezTo>
                <a:cubicBezTo>
                  <a:pt x="6993065" y="362027"/>
                  <a:pt x="7014877" y="368599"/>
                  <a:pt x="7038309" y="380220"/>
                </a:cubicBezTo>
                <a:cubicBezTo>
                  <a:pt x="7055930" y="388888"/>
                  <a:pt x="7068598" y="402890"/>
                  <a:pt x="7085457" y="412605"/>
                </a:cubicBezTo>
                <a:cubicBezTo>
                  <a:pt x="7110127" y="426702"/>
                  <a:pt x="7137273" y="424511"/>
                  <a:pt x="7163753" y="432989"/>
                </a:cubicBezTo>
                <a:cubicBezTo>
                  <a:pt x="7179659" y="438037"/>
                  <a:pt x="7196519" y="445657"/>
                  <a:pt x="7212711" y="445371"/>
                </a:cubicBezTo>
                <a:lnTo>
                  <a:pt x="7237000" y="2542681"/>
                </a:lnTo>
                <a:lnTo>
                  <a:pt x="1619" y="2542681"/>
                </a:lnTo>
                <a:lnTo>
                  <a:pt x="0" y="45175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 name="Google Shape;13;p2"/>
          <p:cNvGrpSpPr/>
          <p:nvPr/>
        </p:nvGrpSpPr>
        <p:grpSpPr>
          <a:xfrm>
            <a:off x="0" y="3675251"/>
            <a:ext cx="9144714" cy="1468931"/>
            <a:chOff x="0" y="3675251"/>
            <a:chExt cx="9144714" cy="1468931"/>
          </a:xfrm>
        </p:grpSpPr>
        <p:sp>
          <p:nvSpPr>
            <p:cNvPr id="14" name="Google Shape;14;p2"/>
            <p:cNvSpPr/>
            <p:nvPr/>
          </p:nvSpPr>
          <p:spPr>
            <a:xfrm>
              <a:off x="0" y="4047975"/>
              <a:ext cx="9144714" cy="1096208"/>
            </a:xfrm>
            <a:custGeom>
              <a:avLst/>
              <a:gdLst/>
              <a:ahLst/>
              <a:cxnLst/>
              <a:rect l="l" t="t" r="r" b="b"/>
              <a:pathLst>
                <a:path w="7172325" h="1178718" extrusionOk="0">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15" name="Google Shape;15;p2"/>
            <p:cNvGrpSpPr/>
            <p:nvPr/>
          </p:nvGrpSpPr>
          <p:grpSpPr>
            <a:xfrm>
              <a:off x="3084501" y="3675251"/>
              <a:ext cx="722185" cy="1057751"/>
              <a:chOff x="2932101" y="3522851"/>
              <a:chExt cx="722185" cy="1057751"/>
            </a:xfrm>
          </p:grpSpPr>
          <p:sp>
            <p:nvSpPr>
              <p:cNvPr id="16" name="Google Shape;16;p2"/>
              <p:cNvSpPr/>
              <p:nvPr/>
            </p:nvSpPr>
            <p:spPr>
              <a:xfrm>
                <a:off x="3162278" y="3808696"/>
                <a:ext cx="153394" cy="771906"/>
              </a:xfrm>
              <a:custGeom>
                <a:avLst/>
                <a:gdLst/>
                <a:ahLst/>
                <a:cxnLst/>
                <a:rect l="l" t="t" r="r" b="b"/>
                <a:pathLst>
                  <a:path w="153394" h="771906" extrusionOk="0">
                    <a:moveTo>
                      <a:pt x="138" y="771906"/>
                    </a:moveTo>
                    <a:lnTo>
                      <a:pt x="153395" y="771906"/>
                    </a:lnTo>
                    <a:cubicBezTo>
                      <a:pt x="153395" y="771906"/>
                      <a:pt x="141679" y="758476"/>
                      <a:pt x="134440" y="733616"/>
                    </a:cubicBezTo>
                    <a:cubicBezTo>
                      <a:pt x="127106" y="708755"/>
                      <a:pt x="125677" y="693992"/>
                      <a:pt x="125677" y="648748"/>
                    </a:cubicBezTo>
                    <a:cubicBezTo>
                      <a:pt x="125677" y="603504"/>
                      <a:pt x="135869" y="545783"/>
                      <a:pt x="131487" y="482918"/>
                    </a:cubicBezTo>
                    <a:cubicBezTo>
                      <a:pt x="127106" y="420148"/>
                      <a:pt x="113961" y="318992"/>
                      <a:pt x="111009" y="273749"/>
                    </a:cubicBezTo>
                    <a:cubicBezTo>
                      <a:pt x="108056" y="228505"/>
                      <a:pt x="116819" y="80486"/>
                      <a:pt x="116819" y="80486"/>
                    </a:cubicBezTo>
                    <a:lnTo>
                      <a:pt x="95292" y="0"/>
                    </a:lnTo>
                    <a:cubicBezTo>
                      <a:pt x="95292" y="0"/>
                      <a:pt x="80338" y="194501"/>
                      <a:pt x="80338" y="241268"/>
                    </a:cubicBezTo>
                    <a:cubicBezTo>
                      <a:pt x="80338" y="288036"/>
                      <a:pt x="92054" y="366808"/>
                      <a:pt x="92054" y="435388"/>
                    </a:cubicBezTo>
                    <a:cubicBezTo>
                      <a:pt x="92054" y="503968"/>
                      <a:pt x="96435" y="536162"/>
                      <a:pt x="90625" y="604742"/>
                    </a:cubicBezTo>
                    <a:cubicBezTo>
                      <a:pt x="84815" y="673322"/>
                      <a:pt x="89196" y="695992"/>
                      <a:pt x="61383" y="713518"/>
                    </a:cubicBezTo>
                    <a:cubicBezTo>
                      <a:pt x="33666" y="731044"/>
                      <a:pt x="-1386" y="743331"/>
                      <a:pt x="42" y="771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2955914" y="3796981"/>
                <a:ext cx="34480" cy="53625"/>
              </a:xfrm>
              <a:custGeom>
                <a:avLst/>
                <a:gdLst/>
                <a:ahLst/>
                <a:cxnLst/>
                <a:rect l="l" t="t" r="r" b="b"/>
                <a:pathLst>
                  <a:path w="34480" h="53625" extrusionOk="0">
                    <a:moveTo>
                      <a:pt x="0" y="53530"/>
                    </a:moveTo>
                    <a:cubicBezTo>
                      <a:pt x="0" y="53530"/>
                      <a:pt x="0" y="49244"/>
                      <a:pt x="1429" y="43243"/>
                    </a:cubicBezTo>
                    <a:cubicBezTo>
                      <a:pt x="2857" y="37147"/>
                      <a:pt x="6001" y="29432"/>
                      <a:pt x="10477" y="22479"/>
                    </a:cubicBezTo>
                    <a:cubicBezTo>
                      <a:pt x="14954" y="15526"/>
                      <a:pt x="20669" y="9430"/>
                      <a:pt x="25622" y="5620"/>
                    </a:cubicBezTo>
                    <a:cubicBezTo>
                      <a:pt x="30480" y="1714"/>
                      <a:pt x="34481" y="0"/>
                      <a:pt x="34481" y="0"/>
                    </a:cubicBezTo>
                    <a:cubicBezTo>
                      <a:pt x="34481" y="0"/>
                      <a:pt x="34004" y="952"/>
                      <a:pt x="33147" y="2572"/>
                    </a:cubicBezTo>
                    <a:cubicBezTo>
                      <a:pt x="32290" y="4191"/>
                      <a:pt x="30956" y="6382"/>
                      <a:pt x="29432" y="8954"/>
                    </a:cubicBezTo>
                    <a:cubicBezTo>
                      <a:pt x="26289" y="14097"/>
                      <a:pt x="22098" y="20669"/>
                      <a:pt x="17907" y="27241"/>
                    </a:cubicBezTo>
                    <a:cubicBezTo>
                      <a:pt x="13716" y="33814"/>
                      <a:pt x="9430" y="40291"/>
                      <a:pt x="6096" y="45339"/>
                    </a:cubicBezTo>
                    <a:cubicBezTo>
                      <a:pt x="4381" y="47815"/>
                      <a:pt x="2953" y="49911"/>
                      <a:pt x="1810" y="51340"/>
                    </a:cubicBezTo>
                    <a:cubicBezTo>
                      <a:pt x="762" y="52768"/>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2974011" y="3787170"/>
                <a:ext cx="40862" cy="53339"/>
              </a:xfrm>
              <a:custGeom>
                <a:avLst/>
                <a:gdLst/>
                <a:ahLst/>
                <a:cxnLst/>
                <a:rect l="l" t="t" r="r" b="b"/>
                <a:pathLst>
                  <a:path w="40862" h="53339" extrusionOk="0">
                    <a:moveTo>
                      <a:pt x="0" y="53340"/>
                    </a:moveTo>
                    <a:cubicBezTo>
                      <a:pt x="0" y="53340"/>
                      <a:pt x="381" y="48863"/>
                      <a:pt x="2572" y="42672"/>
                    </a:cubicBezTo>
                    <a:cubicBezTo>
                      <a:pt x="3619" y="39529"/>
                      <a:pt x="5144" y="36100"/>
                      <a:pt x="7048" y="32480"/>
                    </a:cubicBezTo>
                    <a:cubicBezTo>
                      <a:pt x="8953" y="28861"/>
                      <a:pt x="11335" y="25241"/>
                      <a:pt x="14002" y="21717"/>
                    </a:cubicBezTo>
                    <a:cubicBezTo>
                      <a:pt x="16669" y="18288"/>
                      <a:pt x="19621" y="15049"/>
                      <a:pt x="22574" y="12192"/>
                    </a:cubicBezTo>
                    <a:cubicBezTo>
                      <a:pt x="25622" y="9430"/>
                      <a:pt x="28575" y="7048"/>
                      <a:pt x="31242" y="5239"/>
                    </a:cubicBezTo>
                    <a:cubicBezTo>
                      <a:pt x="36671" y="1524"/>
                      <a:pt x="40862" y="0"/>
                      <a:pt x="40862" y="0"/>
                    </a:cubicBezTo>
                    <a:cubicBezTo>
                      <a:pt x="40862" y="0"/>
                      <a:pt x="40291" y="952"/>
                      <a:pt x="39243" y="2572"/>
                    </a:cubicBezTo>
                    <a:cubicBezTo>
                      <a:pt x="38195" y="4191"/>
                      <a:pt x="36671" y="6382"/>
                      <a:pt x="34766" y="8858"/>
                    </a:cubicBezTo>
                    <a:cubicBezTo>
                      <a:pt x="30956" y="14002"/>
                      <a:pt x="26003" y="20574"/>
                      <a:pt x="20955" y="27051"/>
                    </a:cubicBezTo>
                    <a:cubicBezTo>
                      <a:pt x="16002" y="33623"/>
                      <a:pt x="10954" y="40100"/>
                      <a:pt x="6953" y="45053"/>
                    </a:cubicBezTo>
                    <a:cubicBezTo>
                      <a:pt x="4953" y="47530"/>
                      <a:pt x="3238" y="49530"/>
                      <a:pt x="2000" y="51054"/>
                    </a:cubicBezTo>
                    <a:cubicBezTo>
                      <a:pt x="762" y="52483"/>
                      <a:pt x="0" y="53340"/>
                      <a:pt x="0"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2994204" y="3774216"/>
                <a:ext cx="52101" cy="57150"/>
              </a:xfrm>
              <a:custGeom>
                <a:avLst/>
                <a:gdLst/>
                <a:ahLst/>
                <a:cxnLst/>
                <a:rect l="l" t="t" r="r" b="b"/>
                <a:pathLst>
                  <a:path w="52101" h="57150" extrusionOk="0">
                    <a:moveTo>
                      <a:pt x="191" y="57150"/>
                    </a:moveTo>
                    <a:cubicBezTo>
                      <a:pt x="191" y="57150"/>
                      <a:pt x="381" y="55912"/>
                      <a:pt x="857" y="53721"/>
                    </a:cubicBezTo>
                    <a:cubicBezTo>
                      <a:pt x="1333" y="51626"/>
                      <a:pt x="2286" y="48482"/>
                      <a:pt x="3715" y="45053"/>
                    </a:cubicBezTo>
                    <a:cubicBezTo>
                      <a:pt x="5048" y="41529"/>
                      <a:pt x="7144" y="37624"/>
                      <a:pt x="9620" y="33528"/>
                    </a:cubicBezTo>
                    <a:cubicBezTo>
                      <a:pt x="12192" y="29528"/>
                      <a:pt x="15240" y="25527"/>
                      <a:pt x="18574" y="21717"/>
                    </a:cubicBezTo>
                    <a:cubicBezTo>
                      <a:pt x="22003" y="18002"/>
                      <a:pt x="25718" y="14573"/>
                      <a:pt x="29528" y="11621"/>
                    </a:cubicBezTo>
                    <a:cubicBezTo>
                      <a:pt x="33338" y="8763"/>
                      <a:pt x="37052" y="6382"/>
                      <a:pt x="40386" y="4667"/>
                    </a:cubicBezTo>
                    <a:cubicBezTo>
                      <a:pt x="43720" y="2858"/>
                      <a:pt x="46673" y="1714"/>
                      <a:pt x="48768" y="1048"/>
                    </a:cubicBezTo>
                    <a:cubicBezTo>
                      <a:pt x="50864" y="381"/>
                      <a:pt x="52102" y="0"/>
                      <a:pt x="52102" y="0"/>
                    </a:cubicBezTo>
                    <a:cubicBezTo>
                      <a:pt x="52102" y="0"/>
                      <a:pt x="51245" y="953"/>
                      <a:pt x="49721" y="2477"/>
                    </a:cubicBezTo>
                    <a:cubicBezTo>
                      <a:pt x="48197" y="4001"/>
                      <a:pt x="46006" y="6191"/>
                      <a:pt x="43339" y="8763"/>
                    </a:cubicBezTo>
                    <a:cubicBezTo>
                      <a:pt x="38100" y="13811"/>
                      <a:pt x="31433" y="20574"/>
                      <a:pt x="25051" y="27622"/>
                    </a:cubicBezTo>
                    <a:cubicBezTo>
                      <a:pt x="21908" y="31147"/>
                      <a:pt x="18764" y="34671"/>
                      <a:pt x="15812" y="38100"/>
                    </a:cubicBezTo>
                    <a:cubicBezTo>
                      <a:pt x="12954" y="41529"/>
                      <a:pt x="10287" y="44768"/>
                      <a:pt x="7906" y="47625"/>
                    </a:cubicBezTo>
                    <a:cubicBezTo>
                      <a:pt x="5620" y="50483"/>
                      <a:pt x="3620" y="52864"/>
                      <a:pt x="2286" y="54483"/>
                    </a:cubicBezTo>
                    <a:cubicBezTo>
                      <a:pt x="857" y="56197"/>
                      <a:pt x="0" y="57150"/>
                      <a:pt x="0" y="571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3022874" y="3764501"/>
                <a:ext cx="56959" cy="56673"/>
              </a:xfrm>
              <a:custGeom>
                <a:avLst/>
                <a:gdLst/>
                <a:ahLst/>
                <a:cxnLst/>
                <a:rect l="l" t="t" r="r" b="b"/>
                <a:pathLst>
                  <a:path w="56959" h="56673" extrusionOk="0">
                    <a:moveTo>
                      <a:pt x="190" y="56674"/>
                    </a:moveTo>
                    <a:cubicBezTo>
                      <a:pt x="190" y="56674"/>
                      <a:pt x="476" y="55340"/>
                      <a:pt x="1048" y="53149"/>
                    </a:cubicBezTo>
                    <a:cubicBezTo>
                      <a:pt x="1619" y="50959"/>
                      <a:pt x="2667" y="47720"/>
                      <a:pt x="4286" y="44196"/>
                    </a:cubicBezTo>
                    <a:cubicBezTo>
                      <a:pt x="5810" y="40576"/>
                      <a:pt x="8192" y="36576"/>
                      <a:pt x="10858" y="32480"/>
                    </a:cubicBezTo>
                    <a:cubicBezTo>
                      <a:pt x="13716" y="28384"/>
                      <a:pt x="17050" y="24384"/>
                      <a:pt x="20765" y="20574"/>
                    </a:cubicBezTo>
                    <a:cubicBezTo>
                      <a:pt x="24575" y="16859"/>
                      <a:pt x="28670" y="13525"/>
                      <a:pt x="32671" y="10668"/>
                    </a:cubicBezTo>
                    <a:cubicBezTo>
                      <a:pt x="36862" y="8001"/>
                      <a:pt x="40767" y="5620"/>
                      <a:pt x="44482" y="4096"/>
                    </a:cubicBezTo>
                    <a:cubicBezTo>
                      <a:pt x="48101" y="2476"/>
                      <a:pt x="51244" y="1429"/>
                      <a:pt x="53435" y="857"/>
                    </a:cubicBezTo>
                    <a:cubicBezTo>
                      <a:pt x="55626" y="286"/>
                      <a:pt x="56960" y="0"/>
                      <a:pt x="56960" y="0"/>
                    </a:cubicBezTo>
                    <a:cubicBezTo>
                      <a:pt x="56960" y="0"/>
                      <a:pt x="56007" y="953"/>
                      <a:pt x="54197" y="2381"/>
                    </a:cubicBezTo>
                    <a:cubicBezTo>
                      <a:pt x="52483" y="3810"/>
                      <a:pt x="50006" y="5905"/>
                      <a:pt x="47054" y="8287"/>
                    </a:cubicBezTo>
                    <a:cubicBezTo>
                      <a:pt x="41243" y="13145"/>
                      <a:pt x="33814" y="19717"/>
                      <a:pt x="26860" y="26575"/>
                    </a:cubicBezTo>
                    <a:cubicBezTo>
                      <a:pt x="23431" y="30099"/>
                      <a:pt x="20002" y="33623"/>
                      <a:pt x="16859" y="37052"/>
                    </a:cubicBezTo>
                    <a:cubicBezTo>
                      <a:pt x="15335" y="38862"/>
                      <a:pt x="13716" y="40386"/>
                      <a:pt x="12383" y="42100"/>
                    </a:cubicBezTo>
                    <a:cubicBezTo>
                      <a:pt x="10954" y="43720"/>
                      <a:pt x="9620" y="45244"/>
                      <a:pt x="8382" y="46672"/>
                    </a:cubicBezTo>
                    <a:cubicBezTo>
                      <a:pt x="5906" y="49625"/>
                      <a:pt x="3810" y="52006"/>
                      <a:pt x="2381" y="53721"/>
                    </a:cubicBezTo>
                    <a:cubicBezTo>
                      <a:pt x="952" y="55436"/>
                      <a:pt x="0" y="56483"/>
                      <a:pt x="0" y="56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3045258" y="3758786"/>
                <a:ext cx="69818" cy="55911"/>
              </a:xfrm>
              <a:custGeom>
                <a:avLst/>
                <a:gdLst/>
                <a:ahLst/>
                <a:cxnLst/>
                <a:rect l="l" t="t" r="r" b="b"/>
                <a:pathLst>
                  <a:path w="69818" h="55911" extrusionOk="0">
                    <a:moveTo>
                      <a:pt x="0" y="55912"/>
                    </a:moveTo>
                    <a:cubicBezTo>
                      <a:pt x="0" y="55912"/>
                      <a:pt x="572" y="54578"/>
                      <a:pt x="1715" y="52292"/>
                    </a:cubicBezTo>
                    <a:cubicBezTo>
                      <a:pt x="2858" y="50102"/>
                      <a:pt x="4572" y="46863"/>
                      <a:pt x="7049" y="43244"/>
                    </a:cubicBezTo>
                    <a:cubicBezTo>
                      <a:pt x="9430" y="39624"/>
                      <a:pt x="12573" y="35623"/>
                      <a:pt x="16193" y="31623"/>
                    </a:cubicBezTo>
                    <a:cubicBezTo>
                      <a:pt x="18098" y="29718"/>
                      <a:pt x="19907" y="27527"/>
                      <a:pt x="22098" y="25718"/>
                    </a:cubicBezTo>
                    <a:cubicBezTo>
                      <a:pt x="24194" y="23813"/>
                      <a:pt x="26384" y="21907"/>
                      <a:pt x="28575" y="20003"/>
                    </a:cubicBezTo>
                    <a:cubicBezTo>
                      <a:pt x="30861" y="18288"/>
                      <a:pt x="33147" y="16478"/>
                      <a:pt x="35528" y="14954"/>
                    </a:cubicBezTo>
                    <a:cubicBezTo>
                      <a:pt x="37814" y="13240"/>
                      <a:pt x="40291" y="11906"/>
                      <a:pt x="42577" y="10478"/>
                    </a:cubicBezTo>
                    <a:cubicBezTo>
                      <a:pt x="47244" y="7811"/>
                      <a:pt x="51816" y="5620"/>
                      <a:pt x="55912" y="4096"/>
                    </a:cubicBezTo>
                    <a:cubicBezTo>
                      <a:pt x="59912" y="2477"/>
                      <a:pt x="63437" y="1524"/>
                      <a:pt x="65913" y="857"/>
                    </a:cubicBezTo>
                    <a:cubicBezTo>
                      <a:pt x="68390" y="286"/>
                      <a:pt x="69818" y="0"/>
                      <a:pt x="69818" y="0"/>
                    </a:cubicBezTo>
                    <a:cubicBezTo>
                      <a:pt x="69818" y="0"/>
                      <a:pt x="68675" y="953"/>
                      <a:pt x="66675" y="2381"/>
                    </a:cubicBezTo>
                    <a:cubicBezTo>
                      <a:pt x="64675" y="3810"/>
                      <a:pt x="61817" y="5905"/>
                      <a:pt x="58388" y="8382"/>
                    </a:cubicBezTo>
                    <a:cubicBezTo>
                      <a:pt x="55054" y="10858"/>
                      <a:pt x="51054" y="13716"/>
                      <a:pt x="46863" y="16764"/>
                    </a:cubicBezTo>
                    <a:cubicBezTo>
                      <a:pt x="42767" y="19907"/>
                      <a:pt x="38291" y="23241"/>
                      <a:pt x="34100" y="26670"/>
                    </a:cubicBezTo>
                    <a:cubicBezTo>
                      <a:pt x="29718" y="30099"/>
                      <a:pt x="25622" y="33623"/>
                      <a:pt x="21622" y="36957"/>
                    </a:cubicBezTo>
                    <a:cubicBezTo>
                      <a:pt x="17717" y="40386"/>
                      <a:pt x="14002" y="43624"/>
                      <a:pt x="10858" y="46291"/>
                    </a:cubicBezTo>
                    <a:cubicBezTo>
                      <a:pt x="7715" y="49054"/>
                      <a:pt x="5048" y="51435"/>
                      <a:pt x="3143" y="53054"/>
                    </a:cubicBezTo>
                    <a:cubicBezTo>
                      <a:pt x="1238" y="54673"/>
                      <a:pt x="95" y="55626"/>
                      <a:pt x="95"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3075548" y="3761262"/>
                <a:ext cx="62103" cy="48863"/>
              </a:xfrm>
              <a:custGeom>
                <a:avLst/>
                <a:gdLst/>
                <a:ahLst/>
                <a:cxnLst/>
                <a:rect l="l" t="t" r="r" b="b"/>
                <a:pathLst>
                  <a:path w="62103" h="48863" extrusionOk="0">
                    <a:moveTo>
                      <a:pt x="95" y="48863"/>
                    </a:moveTo>
                    <a:cubicBezTo>
                      <a:pt x="95" y="48863"/>
                      <a:pt x="572" y="47625"/>
                      <a:pt x="1429" y="45529"/>
                    </a:cubicBezTo>
                    <a:cubicBezTo>
                      <a:pt x="2286" y="43529"/>
                      <a:pt x="3715" y="40576"/>
                      <a:pt x="5810" y="37338"/>
                    </a:cubicBezTo>
                    <a:cubicBezTo>
                      <a:pt x="7810" y="34004"/>
                      <a:pt x="10573" y="30480"/>
                      <a:pt x="13716" y="26765"/>
                    </a:cubicBezTo>
                    <a:cubicBezTo>
                      <a:pt x="16954" y="23146"/>
                      <a:pt x="20765" y="19621"/>
                      <a:pt x="24765" y="16383"/>
                    </a:cubicBezTo>
                    <a:cubicBezTo>
                      <a:pt x="28861" y="13240"/>
                      <a:pt x="33147" y="10382"/>
                      <a:pt x="37433" y="8096"/>
                    </a:cubicBezTo>
                    <a:cubicBezTo>
                      <a:pt x="41720" y="5905"/>
                      <a:pt x="45815" y="4000"/>
                      <a:pt x="49530" y="2857"/>
                    </a:cubicBezTo>
                    <a:cubicBezTo>
                      <a:pt x="53150" y="1619"/>
                      <a:pt x="56388" y="952"/>
                      <a:pt x="58579" y="476"/>
                    </a:cubicBezTo>
                    <a:cubicBezTo>
                      <a:pt x="60770" y="95"/>
                      <a:pt x="62103" y="0"/>
                      <a:pt x="62103" y="0"/>
                    </a:cubicBezTo>
                    <a:cubicBezTo>
                      <a:pt x="62103" y="0"/>
                      <a:pt x="61055" y="857"/>
                      <a:pt x="59246" y="2096"/>
                    </a:cubicBezTo>
                    <a:cubicBezTo>
                      <a:pt x="57436" y="3334"/>
                      <a:pt x="54864" y="5143"/>
                      <a:pt x="51816" y="7334"/>
                    </a:cubicBezTo>
                    <a:cubicBezTo>
                      <a:pt x="45720" y="11621"/>
                      <a:pt x="37814" y="17240"/>
                      <a:pt x="30194" y="23241"/>
                    </a:cubicBezTo>
                    <a:cubicBezTo>
                      <a:pt x="26384" y="26289"/>
                      <a:pt x="22670" y="29337"/>
                      <a:pt x="19145" y="32290"/>
                    </a:cubicBezTo>
                    <a:cubicBezTo>
                      <a:pt x="15621" y="35242"/>
                      <a:pt x="12383" y="38100"/>
                      <a:pt x="9620" y="40576"/>
                    </a:cubicBezTo>
                    <a:cubicBezTo>
                      <a:pt x="6763" y="43053"/>
                      <a:pt x="4477" y="45148"/>
                      <a:pt x="2762" y="46577"/>
                    </a:cubicBezTo>
                    <a:cubicBezTo>
                      <a:pt x="1048" y="48101"/>
                      <a:pt x="0" y="48863"/>
                      <a:pt x="0" y="488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3098027" y="3756500"/>
                <a:ext cx="67341" cy="67817"/>
              </a:xfrm>
              <a:custGeom>
                <a:avLst/>
                <a:gdLst/>
                <a:ahLst/>
                <a:cxnLst/>
                <a:rect l="l" t="t" r="r" b="b"/>
                <a:pathLst>
                  <a:path w="67341" h="67817" extrusionOk="0">
                    <a:moveTo>
                      <a:pt x="0" y="67818"/>
                    </a:moveTo>
                    <a:cubicBezTo>
                      <a:pt x="0" y="67818"/>
                      <a:pt x="476" y="66294"/>
                      <a:pt x="1429" y="63817"/>
                    </a:cubicBezTo>
                    <a:cubicBezTo>
                      <a:pt x="2381" y="61341"/>
                      <a:pt x="3905" y="57721"/>
                      <a:pt x="6096" y="53626"/>
                    </a:cubicBezTo>
                    <a:cubicBezTo>
                      <a:pt x="8192" y="49530"/>
                      <a:pt x="11049" y="44958"/>
                      <a:pt x="14478" y="40291"/>
                    </a:cubicBezTo>
                    <a:cubicBezTo>
                      <a:pt x="16288" y="38005"/>
                      <a:pt x="18002" y="35528"/>
                      <a:pt x="20002" y="33338"/>
                    </a:cubicBezTo>
                    <a:cubicBezTo>
                      <a:pt x="22003" y="31051"/>
                      <a:pt x="24098" y="28765"/>
                      <a:pt x="26194" y="26479"/>
                    </a:cubicBezTo>
                    <a:cubicBezTo>
                      <a:pt x="28480" y="24384"/>
                      <a:pt x="30671" y="22193"/>
                      <a:pt x="32956" y="20193"/>
                    </a:cubicBezTo>
                    <a:cubicBezTo>
                      <a:pt x="35147" y="18097"/>
                      <a:pt x="37624" y="16383"/>
                      <a:pt x="39910" y="14573"/>
                    </a:cubicBezTo>
                    <a:cubicBezTo>
                      <a:pt x="44577" y="11144"/>
                      <a:pt x="49149" y="8191"/>
                      <a:pt x="53245" y="6096"/>
                    </a:cubicBezTo>
                    <a:cubicBezTo>
                      <a:pt x="57245" y="3905"/>
                      <a:pt x="60865" y="2381"/>
                      <a:pt x="63341" y="1429"/>
                    </a:cubicBezTo>
                    <a:cubicBezTo>
                      <a:pt x="65913" y="476"/>
                      <a:pt x="67342" y="0"/>
                      <a:pt x="67342" y="0"/>
                    </a:cubicBezTo>
                    <a:cubicBezTo>
                      <a:pt x="67342" y="0"/>
                      <a:pt x="66199" y="1143"/>
                      <a:pt x="64294" y="2857"/>
                    </a:cubicBezTo>
                    <a:cubicBezTo>
                      <a:pt x="62294" y="4667"/>
                      <a:pt x="59531" y="7144"/>
                      <a:pt x="56102" y="10192"/>
                    </a:cubicBezTo>
                    <a:cubicBezTo>
                      <a:pt x="54483" y="11716"/>
                      <a:pt x="52673" y="13335"/>
                      <a:pt x="50768" y="15049"/>
                    </a:cubicBezTo>
                    <a:cubicBezTo>
                      <a:pt x="48863" y="16764"/>
                      <a:pt x="46958" y="18574"/>
                      <a:pt x="44863" y="20479"/>
                    </a:cubicBezTo>
                    <a:cubicBezTo>
                      <a:pt x="40862" y="24289"/>
                      <a:pt x="36576" y="28384"/>
                      <a:pt x="32385" y="32575"/>
                    </a:cubicBezTo>
                    <a:cubicBezTo>
                      <a:pt x="28194" y="36766"/>
                      <a:pt x="24194" y="41053"/>
                      <a:pt x="20383" y="45053"/>
                    </a:cubicBezTo>
                    <a:cubicBezTo>
                      <a:pt x="18479" y="47149"/>
                      <a:pt x="16669" y="49149"/>
                      <a:pt x="14954" y="50959"/>
                    </a:cubicBezTo>
                    <a:cubicBezTo>
                      <a:pt x="13240" y="52864"/>
                      <a:pt x="11621" y="54673"/>
                      <a:pt x="10096" y="56388"/>
                    </a:cubicBezTo>
                    <a:cubicBezTo>
                      <a:pt x="7048" y="59817"/>
                      <a:pt x="4572" y="62579"/>
                      <a:pt x="2858" y="64579"/>
                    </a:cubicBezTo>
                    <a:cubicBezTo>
                      <a:pt x="1048" y="66580"/>
                      <a:pt x="0" y="67723"/>
                      <a:pt x="0" y="67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3122792" y="3756690"/>
                <a:ext cx="79629" cy="73723"/>
              </a:xfrm>
              <a:custGeom>
                <a:avLst/>
                <a:gdLst/>
                <a:ahLst/>
                <a:cxnLst/>
                <a:rect l="l" t="t" r="r" b="b"/>
                <a:pathLst>
                  <a:path w="79629" h="73723" extrusionOk="0">
                    <a:moveTo>
                      <a:pt x="191" y="73628"/>
                    </a:moveTo>
                    <a:cubicBezTo>
                      <a:pt x="191" y="73628"/>
                      <a:pt x="762" y="72009"/>
                      <a:pt x="1905" y="69152"/>
                    </a:cubicBezTo>
                    <a:cubicBezTo>
                      <a:pt x="3048" y="66389"/>
                      <a:pt x="4953" y="62294"/>
                      <a:pt x="7525" y="57817"/>
                    </a:cubicBezTo>
                    <a:cubicBezTo>
                      <a:pt x="10097" y="53245"/>
                      <a:pt x="13526" y="48196"/>
                      <a:pt x="17621" y="42958"/>
                    </a:cubicBezTo>
                    <a:cubicBezTo>
                      <a:pt x="19717" y="40481"/>
                      <a:pt x="21812" y="37719"/>
                      <a:pt x="24194" y="35243"/>
                    </a:cubicBezTo>
                    <a:cubicBezTo>
                      <a:pt x="26479" y="32671"/>
                      <a:pt x="29051" y="30289"/>
                      <a:pt x="31528" y="27813"/>
                    </a:cubicBezTo>
                    <a:cubicBezTo>
                      <a:pt x="34195" y="25527"/>
                      <a:pt x="36767" y="23146"/>
                      <a:pt x="39529" y="21050"/>
                    </a:cubicBezTo>
                    <a:cubicBezTo>
                      <a:pt x="42196" y="18764"/>
                      <a:pt x="45053" y="16954"/>
                      <a:pt x="47720" y="15049"/>
                    </a:cubicBezTo>
                    <a:cubicBezTo>
                      <a:pt x="53245" y="11430"/>
                      <a:pt x="58483" y="8382"/>
                      <a:pt x="63341" y="6191"/>
                    </a:cubicBezTo>
                    <a:cubicBezTo>
                      <a:pt x="68008" y="3905"/>
                      <a:pt x="72200" y="2381"/>
                      <a:pt x="75057" y="1429"/>
                    </a:cubicBezTo>
                    <a:cubicBezTo>
                      <a:pt x="78010" y="476"/>
                      <a:pt x="79629" y="0"/>
                      <a:pt x="79629" y="0"/>
                    </a:cubicBezTo>
                    <a:cubicBezTo>
                      <a:pt x="79629" y="0"/>
                      <a:pt x="78296" y="1143"/>
                      <a:pt x="75819" y="2953"/>
                    </a:cubicBezTo>
                    <a:cubicBezTo>
                      <a:pt x="73438" y="4763"/>
                      <a:pt x="70009" y="7334"/>
                      <a:pt x="65913" y="10478"/>
                    </a:cubicBezTo>
                    <a:cubicBezTo>
                      <a:pt x="63913" y="12002"/>
                      <a:pt x="61722" y="13716"/>
                      <a:pt x="59436" y="15526"/>
                    </a:cubicBezTo>
                    <a:cubicBezTo>
                      <a:pt x="57150" y="17240"/>
                      <a:pt x="54864" y="19336"/>
                      <a:pt x="52292" y="21241"/>
                    </a:cubicBezTo>
                    <a:cubicBezTo>
                      <a:pt x="47435" y="25337"/>
                      <a:pt x="42386" y="29623"/>
                      <a:pt x="37433" y="34290"/>
                    </a:cubicBezTo>
                    <a:cubicBezTo>
                      <a:pt x="32480" y="38862"/>
                      <a:pt x="27718" y="43624"/>
                      <a:pt x="23336" y="48101"/>
                    </a:cubicBezTo>
                    <a:cubicBezTo>
                      <a:pt x="21241" y="50482"/>
                      <a:pt x="18955" y="52578"/>
                      <a:pt x="17050" y="54769"/>
                    </a:cubicBezTo>
                    <a:cubicBezTo>
                      <a:pt x="15050" y="56960"/>
                      <a:pt x="13240" y="58960"/>
                      <a:pt x="11525" y="60865"/>
                    </a:cubicBezTo>
                    <a:cubicBezTo>
                      <a:pt x="8096" y="64675"/>
                      <a:pt x="5239" y="67913"/>
                      <a:pt x="3239" y="70199"/>
                    </a:cubicBezTo>
                    <a:cubicBezTo>
                      <a:pt x="1238" y="72485"/>
                      <a:pt x="0" y="73723"/>
                      <a:pt x="0" y="73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3003253" y="3755071"/>
                <a:ext cx="92773" cy="42386"/>
              </a:xfrm>
              <a:custGeom>
                <a:avLst/>
                <a:gdLst/>
                <a:ahLst/>
                <a:cxnLst/>
                <a:rect l="l" t="t" r="r" b="b"/>
                <a:pathLst>
                  <a:path w="92773" h="42386" extrusionOk="0">
                    <a:moveTo>
                      <a:pt x="0" y="42291"/>
                    </a:moveTo>
                    <a:cubicBezTo>
                      <a:pt x="0" y="42291"/>
                      <a:pt x="4572" y="37624"/>
                      <a:pt x="12478" y="32004"/>
                    </a:cubicBezTo>
                    <a:cubicBezTo>
                      <a:pt x="16383" y="29147"/>
                      <a:pt x="21146" y="26003"/>
                      <a:pt x="26384" y="22955"/>
                    </a:cubicBezTo>
                    <a:cubicBezTo>
                      <a:pt x="29051" y="21527"/>
                      <a:pt x="31718" y="19812"/>
                      <a:pt x="34576" y="18479"/>
                    </a:cubicBezTo>
                    <a:cubicBezTo>
                      <a:pt x="37433" y="17050"/>
                      <a:pt x="40291" y="15621"/>
                      <a:pt x="43244" y="14192"/>
                    </a:cubicBezTo>
                    <a:cubicBezTo>
                      <a:pt x="46196" y="12954"/>
                      <a:pt x="49149" y="11716"/>
                      <a:pt x="52102" y="10478"/>
                    </a:cubicBezTo>
                    <a:cubicBezTo>
                      <a:pt x="55054" y="9239"/>
                      <a:pt x="58007" y="8287"/>
                      <a:pt x="60865" y="7239"/>
                    </a:cubicBezTo>
                    <a:cubicBezTo>
                      <a:pt x="66580" y="5334"/>
                      <a:pt x="72009" y="3715"/>
                      <a:pt x="76771" y="2667"/>
                    </a:cubicBezTo>
                    <a:cubicBezTo>
                      <a:pt x="86201" y="476"/>
                      <a:pt x="92773" y="0"/>
                      <a:pt x="92773" y="0"/>
                    </a:cubicBezTo>
                    <a:cubicBezTo>
                      <a:pt x="92773" y="0"/>
                      <a:pt x="87058" y="3239"/>
                      <a:pt x="78486" y="7429"/>
                    </a:cubicBezTo>
                    <a:cubicBezTo>
                      <a:pt x="74200" y="9525"/>
                      <a:pt x="69151" y="11906"/>
                      <a:pt x="63722" y="14383"/>
                    </a:cubicBezTo>
                    <a:cubicBezTo>
                      <a:pt x="58293" y="16859"/>
                      <a:pt x="52578" y="19526"/>
                      <a:pt x="46863" y="22193"/>
                    </a:cubicBezTo>
                    <a:cubicBezTo>
                      <a:pt x="41053" y="24765"/>
                      <a:pt x="35338" y="27337"/>
                      <a:pt x="29908" y="29813"/>
                    </a:cubicBezTo>
                    <a:cubicBezTo>
                      <a:pt x="24479" y="32290"/>
                      <a:pt x="19431" y="34481"/>
                      <a:pt x="14954" y="36386"/>
                    </a:cubicBezTo>
                    <a:cubicBezTo>
                      <a:pt x="6191" y="40196"/>
                      <a:pt x="0" y="42386"/>
                      <a:pt x="0"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3031637" y="3747165"/>
                <a:ext cx="142398" cy="41528"/>
              </a:xfrm>
              <a:custGeom>
                <a:avLst/>
                <a:gdLst/>
                <a:ahLst/>
                <a:cxnLst/>
                <a:rect l="l" t="t" r="r" b="b"/>
                <a:pathLst>
                  <a:path w="142398" h="41528" extrusionOk="0">
                    <a:moveTo>
                      <a:pt x="95" y="41434"/>
                    </a:moveTo>
                    <a:cubicBezTo>
                      <a:pt x="95" y="41434"/>
                      <a:pt x="2096" y="40100"/>
                      <a:pt x="5525" y="38005"/>
                    </a:cubicBezTo>
                    <a:cubicBezTo>
                      <a:pt x="9049" y="35909"/>
                      <a:pt x="14097" y="32861"/>
                      <a:pt x="20383" y="29718"/>
                    </a:cubicBezTo>
                    <a:cubicBezTo>
                      <a:pt x="26670" y="26479"/>
                      <a:pt x="34100" y="23146"/>
                      <a:pt x="42291" y="19812"/>
                    </a:cubicBezTo>
                    <a:cubicBezTo>
                      <a:pt x="46387" y="18288"/>
                      <a:pt x="50578" y="16478"/>
                      <a:pt x="55054" y="15145"/>
                    </a:cubicBezTo>
                    <a:cubicBezTo>
                      <a:pt x="59436" y="13621"/>
                      <a:pt x="63913" y="12287"/>
                      <a:pt x="68390" y="10859"/>
                    </a:cubicBezTo>
                    <a:cubicBezTo>
                      <a:pt x="72962" y="9620"/>
                      <a:pt x="77438" y="8382"/>
                      <a:pt x="81915" y="7334"/>
                    </a:cubicBezTo>
                    <a:cubicBezTo>
                      <a:pt x="86392" y="6096"/>
                      <a:pt x="90869" y="5334"/>
                      <a:pt x="95155" y="4477"/>
                    </a:cubicBezTo>
                    <a:cubicBezTo>
                      <a:pt x="103823" y="2857"/>
                      <a:pt x="111919" y="1619"/>
                      <a:pt x="118967" y="1048"/>
                    </a:cubicBezTo>
                    <a:cubicBezTo>
                      <a:pt x="125921" y="286"/>
                      <a:pt x="131826" y="95"/>
                      <a:pt x="135922" y="0"/>
                    </a:cubicBezTo>
                    <a:cubicBezTo>
                      <a:pt x="140018" y="0"/>
                      <a:pt x="142399" y="0"/>
                      <a:pt x="142399" y="0"/>
                    </a:cubicBezTo>
                    <a:cubicBezTo>
                      <a:pt x="142399" y="0"/>
                      <a:pt x="140113" y="667"/>
                      <a:pt x="136208" y="1714"/>
                    </a:cubicBezTo>
                    <a:cubicBezTo>
                      <a:pt x="132302" y="2762"/>
                      <a:pt x="126587" y="4191"/>
                      <a:pt x="119825" y="6001"/>
                    </a:cubicBezTo>
                    <a:cubicBezTo>
                      <a:pt x="113062" y="7715"/>
                      <a:pt x="105251" y="9811"/>
                      <a:pt x="96869" y="12002"/>
                    </a:cubicBezTo>
                    <a:cubicBezTo>
                      <a:pt x="88487" y="14288"/>
                      <a:pt x="79629" y="16669"/>
                      <a:pt x="70771" y="19336"/>
                    </a:cubicBezTo>
                    <a:cubicBezTo>
                      <a:pt x="61913" y="21907"/>
                      <a:pt x="53150" y="24670"/>
                      <a:pt x="44863" y="27146"/>
                    </a:cubicBezTo>
                    <a:cubicBezTo>
                      <a:pt x="36576" y="29813"/>
                      <a:pt x="28861" y="32290"/>
                      <a:pt x="22289" y="34385"/>
                    </a:cubicBezTo>
                    <a:cubicBezTo>
                      <a:pt x="15621" y="36576"/>
                      <a:pt x="10097" y="38386"/>
                      <a:pt x="6191" y="39624"/>
                    </a:cubicBezTo>
                    <a:cubicBezTo>
                      <a:pt x="2286" y="40862"/>
                      <a:pt x="0" y="41529"/>
                      <a:pt x="0" y="415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3037162" y="3769930"/>
                <a:ext cx="49339" cy="47053"/>
              </a:xfrm>
              <a:custGeom>
                <a:avLst/>
                <a:gdLst/>
                <a:ahLst/>
                <a:cxnLst/>
                <a:rect l="l" t="t" r="r" b="b"/>
                <a:pathLst>
                  <a:path w="49339" h="47053" extrusionOk="0">
                    <a:moveTo>
                      <a:pt x="95" y="47053"/>
                    </a:moveTo>
                    <a:cubicBezTo>
                      <a:pt x="95" y="47053"/>
                      <a:pt x="1238" y="42672"/>
                      <a:pt x="4381" y="36862"/>
                    </a:cubicBezTo>
                    <a:cubicBezTo>
                      <a:pt x="5906" y="33909"/>
                      <a:pt x="8001" y="30670"/>
                      <a:pt x="10477" y="27337"/>
                    </a:cubicBezTo>
                    <a:cubicBezTo>
                      <a:pt x="12954" y="24003"/>
                      <a:pt x="15907" y="20764"/>
                      <a:pt x="19145" y="17716"/>
                    </a:cubicBezTo>
                    <a:cubicBezTo>
                      <a:pt x="22384" y="14668"/>
                      <a:pt x="25813" y="11906"/>
                      <a:pt x="29146" y="9525"/>
                    </a:cubicBezTo>
                    <a:cubicBezTo>
                      <a:pt x="32575" y="7239"/>
                      <a:pt x="35909" y="5239"/>
                      <a:pt x="38957" y="3810"/>
                    </a:cubicBezTo>
                    <a:cubicBezTo>
                      <a:pt x="44958" y="857"/>
                      <a:pt x="49340" y="0"/>
                      <a:pt x="49340" y="0"/>
                    </a:cubicBezTo>
                    <a:cubicBezTo>
                      <a:pt x="49340" y="0"/>
                      <a:pt x="48577" y="857"/>
                      <a:pt x="47339" y="2286"/>
                    </a:cubicBezTo>
                    <a:cubicBezTo>
                      <a:pt x="46006" y="3715"/>
                      <a:pt x="44101" y="5715"/>
                      <a:pt x="41815" y="7906"/>
                    </a:cubicBezTo>
                    <a:cubicBezTo>
                      <a:pt x="37243" y="12382"/>
                      <a:pt x="31242" y="18192"/>
                      <a:pt x="25146" y="24003"/>
                    </a:cubicBezTo>
                    <a:cubicBezTo>
                      <a:pt x="19145" y="29813"/>
                      <a:pt x="13049" y="35528"/>
                      <a:pt x="8287" y="39909"/>
                    </a:cubicBezTo>
                    <a:cubicBezTo>
                      <a:pt x="5906" y="42100"/>
                      <a:pt x="3905" y="43815"/>
                      <a:pt x="2381" y="45148"/>
                    </a:cubicBezTo>
                    <a:cubicBezTo>
                      <a:pt x="857" y="46387"/>
                      <a:pt x="0" y="47053"/>
                      <a:pt x="0" y="47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3054116" y="3762691"/>
                <a:ext cx="61722" cy="53625"/>
              </a:xfrm>
              <a:custGeom>
                <a:avLst/>
                <a:gdLst/>
                <a:ahLst/>
                <a:cxnLst/>
                <a:rect l="l" t="t" r="r" b="b"/>
                <a:pathLst>
                  <a:path w="61722" h="53625" extrusionOk="0">
                    <a:moveTo>
                      <a:pt x="0" y="53530"/>
                    </a:moveTo>
                    <a:cubicBezTo>
                      <a:pt x="0" y="53530"/>
                      <a:pt x="1905" y="48578"/>
                      <a:pt x="6382" y="42005"/>
                    </a:cubicBezTo>
                    <a:cubicBezTo>
                      <a:pt x="8477" y="38671"/>
                      <a:pt x="11335" y="35052"/>
                      <a:pt x="14478" y="31337"/>
                    </a:cubicBezTo>
                    <a:cubicBezTo>
                      <a:pt x="17717" y="27622"/>
                      <a:pt x="21431" y="23908"/>
                      <a:pt x="25432" y="20479"/>
                    </a:cubicBezTo>
                    <a:cubicBezTo>
                      <a:pt x="29432" y="17050"/>
                      <a:pt x="33623" y="13906"/>
                      <a:pt x="37719" y="11239"/>
                    </a:cubicBezTo>
                    <a:cubicBezTo>
                      <a:pt x="41910" y="8572"/>
                      <a:pt x="45815" y="6287"/>
                      <a:pt x="49435" y="4667"/>
                    </a:cubicBezTo>
                    <a:cubicBezTo>
                      <a:pt x="56579" y="1238"/>
                      <a:pt x="61722" y="0"/>
                      <a:pt x="61722" y="0"/>
                    </a:cubicBezTo>
                    <a:cubicBezTo>
                      <a:pt x="61722" y="0"/>
                      <a:pt x="60770" y="953"/>
                      <a:pt x="59150" y="2572"/>
                    </a:cubicBezTo>
                    <a:cubicBezTo>
                      <a:pt x="57436" y="4096"/>
                      <a:pt x="55054" y="6382"/>
                      <a:pt x="52197" y="8858"/>
                    </a:cubicBezTo>
                    <a:cubicBezTo>
                      <a:pt x="46482" y="13811"/>
                      <a:pt x="38767" y="20479"/>
                      <a:pt x="31147" y="27146"/>
                    </a:cubicBezTo>
                    <a:cubicBezTo>
                      <a:pt x="23527" y="33814"/>
                      <a:pt x="15812" y="40386"/>
                      <a:pt x="10097" y="45434"/>
                    </a:cubicBezTo>
                    <a:cubicBezTo>
                      <a:pt x="7144" y="47911"/>
                      <a:pt x="4667" y="50006"/>
                      <a:pt x="2858" y="51435"/>
                    </a:cubicBezTo>
                    <a:cubicBezTo>
                      <a:pt x="1048" y="52864"/>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3088883" y="3762310"/>
                <a:ext cx="58102" cy="53721"/>
              </a:xfrm>
              <a:custGeom>
                <a:avLst/>
                <a:gdLst/>
                <a:ahLst/>
                <a:cxnLst/>
                <a:rect l="l" t="t" r="r" b="b"/>
                <a:pathLst>
                  <a:path w="58102" h="53721" extrusionOk="0">
                    <a:moveTo>
                      <a:pt x="0" y="53721"/>
                    </a:moveTo>
                    <a:cubicBezTo>
                      <a:pt x="0" y="53721"/>
                      <a:pt x="1810" y="48863"/>
                      <a:pt x="5906" y="42481"/>
                    </a:cubicBezTo>
                    <a:cubicBezTo>
                      <a:pt x="9906" y="36004"/>
                      <a:pt x="16288" y="28099"/>
                      <a:pt x="23813" y="21241"/>
                    </a:cubicBezTo>
                    <a:cubicBezTo>
                      <a:pt x="31242" y="14383"/>
                      <a:pt x="39624" y="8572"/>
                      <a:pt x="46387" y="5048"/>
                    </a:cubicBezTo>
                    <a:cubicBezTo>
                      <a:pt x="53150" y="1429"/>
                      <a:pt x="58102" y="0"/>
                      <a:pt x="58102" y="0"/>
                    </a:cubicBezTo>
                    <a:cubicBezTo>
                      <a:pt x="58102" y="0"/>
                      <a:pt x="54673" y="3905"/>
                      <a:pt x="49340" y="9049"/>
                    </a:cubicBezTo>
                    <a:cubicBezTo>
                      <a:pt x="44006" y="14288"/>
                      <a:pt x="36862" y="20955"/>
                      <a:pt x="29718" y="27527"/>
                    </a:cubicBezTo>
                    <a:cubicBezTo>
                      <a:pt x="22574" y="34195"/>
                      <a:pt x="15335" y="40767"/>
                      <a:pt x="9715" y="45625"/>
                    </a:cubicBezTo>
                    <a:cubicBezTo>
                      <a:pt x="6953" y="48101"/>
                      <a:pt x="4477" y="50102"/>
                      <a:pt x="2762" y="51530"/>
                    </a:cubicBezTo>
                    <a:cubicBezTo>
                      <a:pt x="1048" y="52959"/>
                      <a:pt x="0" y="53721"/>
                      <a:pt x="0" y="53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3126126" y="3759643"/>
                <a:ext cx="60197" cy="54578"/>
              </a:xfrm>
              <a:custGeom>
                <a:avLst/>
                <a:gdLst/>
                <a:ahLst/>
                <a:cxnLst/>
                <a:rect l="l" t="t" r="r" b="b"/>
                <a:pathLst>
                  <a:path w="60197" h="54578" extrusionOk="0">
                    <a:moveTo>
                      <a:pt x="190" y="54388"/>
                    </a:moveTo>
                    <a:cubicBezTo>
                      <a:pt x="190" y="54388"/>
                      <a:pt x="476" y="53054"/>
                      <a:pt x="1143" y="50863"/>
                    </a:cubicBezTo>
                    <a:cubicBezTo>
                      <a:pt x="1810" y="48673"/>
                      <a:pt x="2953" y="45434"/>
                      <a:pt x="4763" y="41910"/>
                    </a:cubicBezTo>
                    <a:cubicBezTo>
                      <a:pt x="6477" y="38290"/>
                      <a:pt x="8953" y="34290"/>
                      <a:pt x="11906" y="30289"/>
                    </a:cubicBezTo>
                    <a:cubicBezTo>
                      <a:pt x="13525" y="28385"/>
                      <a:pt x="14954" y="26194"/>
                      <a:pt x="16859" y="24289"/>
                    </a:cubicBezTo>
                    <a:cubicBezTo>
                      <a:pt x="18669" y="22288"/>
                      <a:pt x="20574" y="20479"/>
                      <a:pt x="22479" y="18574"/>
                    </a:cubicBezTo>
                    <a:cubicBezTo>
                      <a:pt x="24574" y="16859"/>
                      <a:pt x="26575" y="15145"/>
                      <a:pt x="28670" y="13526"/>
                    </a:cubicBezTo>
                    <a:cubicBezTo>
                      <a:pt x="30670" y="11811"/>
                      <a:pt x="33052" y="10573"/>
                      <a:pt x="35052" y="9239"/>
                    </a:cubicBezTo>
                    <a:cubicBezTo>
                      <a:pt x="39338" y="6668"/>
                      <a:pt x="43624" y="4572"/>
                      <a:pt x="47339" y="3238"/>
                    </a:cubicBezTo>
                    <a:cubicBezTo>
                      <a:pt x="51054" y="1810"/>
                      <a:pt x="54292" y="1048"/>
                      <a:pt x="56578" y="571"/>
                    </a:cubicBezTo>
                    <a:cubicBezTo>
                      <a:pt x="58864" y="95"/>
                      <a:pt x="60198" y="0"/>
                      <a:pt x="60198" y="0"/>
                    </a:cubicBezTo>
                    <a:cubicBezTo>
                      <a:pt x="60198" y="0"/>
                      <a:pt x="59150" y="857"/>
                      <a:pt x="57245" y="2191"/>
                    </a:cubicBezTo>
                    <a:cubicBezTo>
                      <a:pt x="55435" y="3524"/>
                      <a:pt x="52768" y="5429"/>
                      <a:pt x="49625" y="7715"/>
                    </a:cubicBezTo>
                    <a:cubicBezTo>
                      <a:pt x="48101" y="8858"/>
                      <a:pt x="46482" y="10096"/>
                      <a:pt x="44672" y="11430"/>
                    </a:cubicBezTo>
                    <a:cubicBezTo>
                      <a:pt x="42958" y="12668"/>
                      <a:pt x="41243" y="14192"/>
                      <a:pt x="39338" y="15621"/>
                    </a:cubicBezTo>
                    <a:cubicBezTo>
                      <a:pt x="35719" y="18574"/>
                      <a:pt x="31813" y="21812"/>
                      <a:pt x="28194" y="25146"/>
                    </a:cubicBezTo>
                    <a:cubicBezTo>
                      <a:pt x="24479" y="28480"/>
                      <a:pt x="20955" y="32004"/>
                      <a:pt x="17621" y="35338"/>
                    </a:cubicBezTo>
                    <a:cubicBezTo>
                      <a:pt x="16097" y="37052"/>
                      <a:pt x="14383" y="38671"/>
                      <a:pt x="12954" y="40291"/>
                    </a:cubicBezTo>
                    <a:cubicBezTo>
                      <a:pt x="11430" y="41910"/>
                      <a:pt x="10096" y="43434"/>
                      <a:pt x="8763" y="44863"/>
                    </a:cubicBezTo>
                    <a:cubicBezTo>
                      <a:pt x="6191" y="47720"/>
                      <a:pt x="4000" y="50197"/>
                      <a:pt x="2476" y="51911"/>
                    </a:cubicBezTo>
                    <a:cubicBezTo>
                      <a:pt x="952" y="53626"/>
                      <a:pt x="0" y="54578"/>
                      <a:pt x="0" y="545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3140604" y="3764786"/>
                <a:ext cx="69437" cy="55530"/>
              </a:xfrm>
              <a:custGeom>
                <a:avLst/>
                <a:gdLst/>
                <a:ahLst/>
                <a:cxnLst/>
                <a:rect l="l" t="t" r="r" b="b"/>
                <a:pathLst>
                  <a:path w="69437" h="55530" extrusionOk="0">
                    <a:moveTo>
                      <a:pt x="95" y="55531"/>
                    </a:moveTo>
                    <a:cubicBezTo>
                      <a:pt x="95" y="55531"/>
                      <a:pt x="2381" y="50292"/>
                      <a:pt x="7429" y="43339"/>
                    </a:cubicBezTo>
                    <a:cubicBezTo>
                      <a:pt x="9906" y="39814"/>
                      <a:pt x="13049" y="36004"/>
                      <a:pt x="16764" y="32099"/>
                    </a:cubicBezTo>
                    <a:cubicBezTo>
                      <a:pt x="18669" y="30194"/>
                      <a:pt x="20479" y="28194"/>
                      <a:pt x="22669" y="26289"/>
                    </a:cubicBezTo>
                    <a:cubicBezTo>
                      <a:pt x="24765" y="24384"/>
                      <a:pt x="26956" y="22574"/>
                      <a:pt x="29051" y="20669"/>
                    </a:cubicBezTo>
                    <a:cubicBezTo>
                      <a:pt x="31337" y="18955"/>
                      <a:pt x="33623" y="17240"/>
                      <a:pt x="35909" y="15621"/>
                    </a:cubicBezTo>
                    <a:cubicBezTo>
                      <a:pt x="38195" y="13906"/>
                      <a:pt x="40577" y="12573"/>
                      <a:pt x="42863" y="11144"/>
                    </a:cubicBezTo>
                    <a:cubicBezTo>
                      <a:pt x="47435" y="8382"/>
                      <a:pt x="51911" y="6096"/>
                      <a:pt x="55912" y="4477"/>
                    </a:cubicBezTo>
                    <a:cubicBezTo>
                      <a:pt x="63817" y="1048"/>
                      <a:pt x="69437" y="0"/>
                      <a:pt x="69437" y="0"/>
                    </a:cubicBezTo>
                    <a:cubicBezTo>
                      <a:pt x="69437" y="0"/>
                      <a:pt x="68390" y="953"/>
                      <a:pt x="66389" y="2572"/>
                    </a:cubicBezTo>
                    <a:cubicBezTo>
                      <a:pt x="64484" y="4096"/>
                      <a:pt x="61722" y="6287"/>
                      <a:pt x="58388" y="8858"/>
                    </a:cubicBezTo>
                    <a:cubicBezTo>
                      <a:pt x="55150" y="11430"/>
                      <a:pt x="51244" y="14383"/>
                      <a:pt x="47149" y="17526"/>
                    </a:cubicBezTo>
                    <a:cubicBezTo>
                      <a:pt x="43148" y="20764"/>
                      <a:pt x="38767" y="24003"/>
                      <a:pt x="34481" y="27527"/>
                    </a:cubicBezTo>
                    <a:cubicBezTo>
                      <a:pt x="30194" y="30861"/>
                      <a:pt x="26003" y="34480"/>
                      <a:pt x="22003" y="37719"/>
                    </a:cubicBezTo>
                    <a:cubicBezTo>
                      <a:pt x="18002" y="41053"/>
                      <a:pt x="14288" y="44101"/>
                      <a:pt x="11049" y="46768"/>
                    </a:cubicBezTo>
                    <a:cubicBezTo>
                      <a:pt x="7810" y="49435"/>
                      <a:pt x="5048" y="51625"/>
                      <a:pt x="3143" y="53149"/>
                    </a:cubicBezTo>
                    <a:cubicBezTo>
                      <a:pt x="1143" y="54673"/>
                      <a:pt x="0" y="55531"/>
                      <a:pt x="0" y="555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3002872" y="3769930"/>
                <a:ext cx="55244" cy="33718"/>
              </a:xfrm>
              <a:custGeom>
                <a:avLst/>
                <a:gdLst/>
                <a:ahLst/>
                <a:cxnLst/>
                <a:rect l="l" t="t" r="r" b="b"/>
                <a:pathLst>
                  <a:path w="55244" h="33718" extrusionOk="0">
                    <a:moveTo>
                      <a:pt x="0" y="33623"/>
                    </a:moveTo>
                    <a:cubicBezTo>
                      <a:pt x="0" y="33623"/>
                      <a:pt x="2096" y="29813"/>
                      <a:pt x="6286" y="25241"/>
                    </a:cubicBezTo>
                    <a:cubicBezTo>
                      <a:pt x="10477" y="20574"/>
                      <a:pt x="16764" y="15049"/>
                      <a:pt x="23908" y="10763"/>
                    </a:cubicBezTo>
                    <a:cubicBezTo>
                      <a:pt x="30956" y="6382"/>
                      <a:pt x="38767" y="3238"/>
                      <a:pt x="44863" y="1714"/>
                    </a:cubicBezTo>
                    <a:cubicBezTo>
                      <a:pt x="50863" y="95"/>
                      <a:pt x="55245" y="0"/>
                      <a:pt x="55245" y="0"/>
                    </a:cubicBezTo>
                    <a:cubicBezTo>
                      <a:pt x="55245" y="0"/>
                      <a:pt x="52006" y="2857"/>
                      <a:pt x="46958" y="6286"/>
                    </a:cubicBezTo>
                    <a:cubicBezTo>
                      <a:pt x="41910" y="9811"/>
                      <a:pt x="35242" y="14192"/>
                      <a:pt x="28480" y="18288"/>
                    </a:cubicBezTo>
                    <a:cubicBezTo>
                      <a:pt x="21717" y="22479"/>
                      <a:pt x="14764" y="26384"/>
                      <a:pt x="9430" y="29242"/>
                    </a:cubicBezTo>
                    <a:cubicBezTo>
                      <a:pt x="4096" y="32099"/>
                      <a:pt x="0" y="33718"/>
                      <a:pt x="0" y="337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2988204" y="3773548"/>
                <a:ext cx="57435" cy="33719"/>
              </a:xfrm>
              <a:custGeom>
                <a:avLst/>
                <a:gdLst/>
                <a:ahLst/>
                <a:cxnLst/>
                <a:rect l="l" t="t" r="r" b="b"/>
                <a:pathLst>
                  <a:path w="57435" h="33719" extrusionOk="0">
                    <a:moveTo>
                      <a:pt x="95" y="33720"/>
                    </a:moveTo>
                    <a:cubicBezTo>
                      <a:pt x="95" y="33720"/>
                      <a:pt x="2191" y="29814"/>
                      <a:pt x="6572" y="25052"/>
                    </a:cubicBezTo>
                    <a:cubicBezTo>
                      <a:pt x="10858" y="20194"/>
                      <a:pt x="17526" y="14670"/>
                      <a:pt x="24860" y="10288"/>
                    </a:cubicBezTo>
                    <a:cubicBezTo>
                      <a:pt x="32290" y="5907"/>
                      <a:pt x="40386" y="2859"/>
                      <a:pt x="46673" y="1430"/>
                    </a:cubicBezTo>
                    <a:cubicBezTo>
                      <a:pt x="52959" y="-94"/>
                      <a:pt x="57436" y="1"/>
                      <a:pt x="57436" y="1"/>
                    </a:cubicBezTo>
                    <a:cubicBezTo>
                      <a:pt x="57436" y="1"/>
                      <a:pt x="53911" y="2764"/>
                      <a:pt x="48673" y="6097"/>
                    </a:cubicBezTo>
                    <a:cubicBezTo>
                      <a:pt x="43339" y="9526"/>
                      <a:pt x="36385" y="13813"/>
                      <a:pt x="29337" y="17908"/>
                    </a:cubicBezTo>
                    <a:cubicBezTo>
                      <a:pt x="22288" y="22099"/>
                      <a:pt x="15145" y="26100"/>
                      <a:pt x="9620" y="29053"/>
                    </a:cubicBezTo>
                    <a:cubicBezTo>
                      <a:pt x="4096" y="32005"/>
                      <a:pt x="0" y="33720"/>
                      <a:pt x="0" y="33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3130618" y="4067586"/>
                <a:ext cx="30654" cy="78676"/>
              </a:xfrm>
              <a:custGeom>
                <a:avLst/>
                <a:gdLst/>
                <a:ahLst/>
                <a:cxnLst/>
                <a:rect l="l" t="t" r="r" b="b"/>
                <a:pathLst>
                  <a:path w="30654" h="78676" extrusionOk="0">
                    <a:moveTo>
                      <a:pt x="30464" y="78676"/>
                    </a:moveTo>
                    <a:cubicBezTo>
                      <a:pt x="30464" y="78676"/>
                      <a:pt x="26369" y="75057"/>
                      <a:pt x="21511" y="68484"/>
                    </a:cubicBezTo>
                    <a:cubicBezTo>
                      <a:pt x="19034" y="65246"/>
                      <a:pt x="16463" y="61246"/>
                      <a:pt x="13986" y="56864"/>
                    </a:cubicBezTo>
                    <a:cubicBezTo>
                      <a:pt x="12843" y="54578"/>
                      <a:pt x="11509" y="52292"/>
                      <a:pt x="10462" y="49911"/>
                    </a:cubicBezTo>
                    <a:cubicBezTo>
                      <a:pt x="9319" y="47530"/>
                      <a:pt x="8366" y="44958"/>
                      <a:pt x="7223" y="42481"/>
                    </a:cubicBezTo>
                    <a:cubicBezTo>
                      <a:pt x="6366" y="39909"/>
                      <a:pt x="5413" y="37338"/>
                      <a:pt x="4652" y="34861"/>
                    </a:cubicBezTo>
                    <a:cubicBezTo>
                      <a:pt x="3794" y="32385"/>
                      <a:pt x="3223" y="29718"/>
                      <a:pt x="2556" y="27337"/>
                    </a:cubicBezTo>
                    <a:cubicBezTo>
                      <a:pt x="1413" y="22384"/>
                      <a:pt x="651" y="17716"/>
                      <a:pt x="365" y="13621"/>
                    </a:cubicBezTo>
                    <a:cubicBezTo>
                      <a:pt x="-397" y="5524"/>
                      <a:pt x="270" y="0"/>
                      <a:pt x="270" y="0"/>
                    </a:cubicBezTo>
                    <a:cubicBezTo>
                      <a:pt x="270" y="0"/>
                      <a:pt x="842" y="1238"/>
                      <a:pt x="1794" y="3429"/>
                    </a:cubicBezTo>
                    <a:cubicBezTo>
                      <a:pt x="2651" y="5620"/>
                      <a:pt x="3890" y="8763"/>
                      <a:pt x="5318" y="12478"/>
                    </a:cubicBezTo>
                    <a:cubicBezTo>
                      <a:pt x="6747" y="16192"/>
                      <a:pt x="8366" y="20479"/>
                      <a:pt x="10081" y="25051"/>
                    </a:cubicBezTo>
                    <a:cubicBezTo>
                      <a:pt x="11795" y="29623"/>
                      <a:pt x="13700" y="34480"/>
                      <a:pt x="15510" y="39338"/>
                    </a:cubicBezTo>
                    <a:cubicBezTo>
                      <a:pt x="17415" y="44196"/>
                      <a:pt x="19320" y="49054"/>
                      <a:pt x="21034" y="53626"/>
                    </a:cubicBezTo>
                    <a:cubicBezTo>
                      <a:pt x="22844" y="58198"/>
                      <a:pt x="24559" y="62484"/>
                      <a:pt x="25988" y="66103"/>
                    </a:cubicBezTo>
                    <a:cubicBezTo>
                      <a:pt x="27416" y="69818"/>
                      <a:pt x="28559" y="72961"/>
                      <a:pt x="29417" y="75152"/>
                    </a:cubicBezTo>
                    <a:cubicBezTo>
                      <a:pt x="30179" y="77343"/>
                      <a:pt x="30655" y="78676"/>
                      <a:pt x="30655" y="786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3128573" y="4030343"/>
                <a:ext cx="30223" cy="92392"/>
              </a:xfrm>
              <a:custGeom>
                <a:avLst/>
                <a:gdLst/>
                <a:ahLst/>
                <a:cxnLst/>
                <a:rect l="l" t="t" r="r" b="b"/>
                <a:pathLst>
                  <a:path w="30223" h="92392" extrusionOk="0">
                    <a:moveTo>
                      <a:pt x="29937" y="92392"/>
                    </a:moveTo>
                    <a:cubicBezTo>
                      <a:pt x="29937" y="92392"/>
                      <a:pt x="28890" y="91249"/>
                      <a:pt x="27175" y="89154"/>
                    </a:cubicBezTo>
                    <a:cubicBezTo>
                      <a:pt x="25461" y="87058"/>
                      <a:pt x="23079" y="83915"/>
                      <a:pt x="20603" y="80010"/>
                    </a:cubicBezTo>
                    <a:cubicBezTo>
                      <a:pt x="18031" y="76105"/>
                      <a:pt x="15364" y="71342"/>
                      <a:pt x="12888" y="66104"/>
                    </a:cubicBezTo>
                    <a:cubicBezTo>
                      <a:pt x="11745" y="63437"/>
                      <a:pt x="10316" y="60769"/>
                      <a:pt x="9363" y="57817"/>
                    </a:cubicBezTo>
                    <a:cubicBezTo>
                      <a:pt x="8220" y="54959"/>
                      <a:pt x="7268" y="52006"/>
                      <a:pt x="6220" y="49054"/>
                    </a:cubicBezTo>
                    <a:cubicBezTo>
                      <a:pt x="5363" y="46101"/>
                      <a:pt x="4506" y="43053"/>
                      <a:pt x="3744" y="40100"/>
                    </a:cubicBezTo>
                    <a:cubicBezTo>
                      <a:pt x="2886" y="37147"/>
                      <a:pt x="2505" y="34195"/>
                      <a:pt x="1839" y="31337"/>
                    </a:cubicBezTo>
                    <a:cubicBezTo>
                      <a:pt x="886" y="25622"/>
                      <a:pt x="219" y="20193"/>
                      <a:pt x="124" y="15526"/>
                    </a:cubicBezTo>
                    <a:cubicBezTo>
                      <a:pt x="-352" y="6191"/>
                      <a:pt x="696" y="0"/>
                      <a:pt x="696" y="0"/>
                    </a:cubicBezTo>
                    <a:cubicBezTo>
                      <a:pt x="696" y="0"/>
                      <a:pt x="1267" y="1524"/>
                      <a:pt x="2029" y="4096"/>
                    </a:cubicBezTo>
                    <a:cubicBezTo>
                      <a:pt x="2791" y="6667"/>
                      <a:pt x="3839" y="10382"/>
                      <a:pt x="5172" y="14764"/>
                    </a:cubicBezTo>
                    <a:cubicBezTo>
                      <a:pt x="6411" y="19145"/>
                      <a:pt x="7839" y="24193"/>
                      <a:pt x="9459" y="29623"/>
                    </a:cubicBezTo>
                    <a:cubicBezTo>
                      <a:pt x="11078" y="35052"/>
                      <a:pt x="12792" y="40767"/>
                      <a:pt x="14602" y="46482"/>
                    </a:cubicBezTo>
                    <a:cubicBezTo>
                      <a:pt x="16317" y="52197"/>
                      <a:pt x="18317" y="57817"/>
                      <a:pt x="20127" y="63246"/>
                    </a:cubicBezTo>
                    <a:cubicBezTo>
                      <a:pt x="22032" y="68580"/>
                      <a:pt x="23746" y="73628"/>
                      <a:pt x="25270" y="77819"/>
                    </a:cubicBezTo>
                    <a:cubicBezTo>
                      <a:pt x="26794" y="82201"/>
                      <a:pt x="28032" y="85820"/>
                      <a:pt x="28890" y="88297"/>
                    </a:cubicBezTo>
                    <a:cubicBezTo>
                      <a:pt x="29747" y="90868"/>
                      <a:pt x="30223" y="92392"/>
                      <a:pt x="30223" y="92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3131531" y="3996911"/>
                <a:ext cx="23740" cy="95631"/>
              </a:xfrm>
              <a:custGeom>
                <a:avLst/>
                <a:gdLst/>
                <a:ahLst/>
                <a:cxnLst/>
                <a:rect l="l" t="t" r="r" b="b"/>
                <a:pathLst>
                  <a:path w="23740" h="95631" extrusionOk="0">
                    <a:moveTo>
                      <a:pt x="23741" y="95345"/>
                    </a:moveTo>
                    <a:cubicBezTo>
                      <a:pt x="23741" y="95345"/>
                      <a:pt x="19835" y="90392"/>
                      <a:pt x="15549" y="82010"/>
                    </a:cubicBezTo>
                    <a:cubicBezTo>
                      <a:pt x="13358" y="77819"/>
                      <a:pt x="11168" y="72771"/>
                      <a:pt x="9072" y="67342"/>
                    </a:cubicBezTo>
                    <a:cubicBezTo>
                      <a:pt x="8120" y="64579"/>
                      <a:pt x="6977" y="61722"/>
                      <a:pt x="6215" y="58769"/>
                    </a:cubicBezTo>
                    <a:cubicBezTo>
                      <a:pt x="5357" y="55816"/>
                      <a:pt x="4595" y="52769"/>
                      <a:pt x="3738" y="49721"/>
                    </a:cubicBezTo>
                    <a:cubicBezTo>
                      <a:pt x="3071" y="46672"/>
                      <a:pt x="2500" y="43624"/>
                      <a:pt x="1928" y="40577"/>
                    </a:cubicBezTo>
                    <a:cubicBezTo>
                      <a:pt x="1357" y="37529"/>
                      <a:pt x="1071" y="34480"/>
                      <a:pt x="690" y="31623"/>
                    </a:cubicBezTo>
                    <a:cubicBezTo>
                      <a:pt x="119" y="25813"/>
                      <a:pt x="-72" y="20288"/>
                      <a:pt x="23" y="15621"/>
                    </a:cubicBezTo>
                    <a:cubicBezTo>
                      <a:pt x="214" y="6191"/>
                      <a:pt x="1547" y="0"/>
                      <a:pt x="1547" y="0"/>
                    </a:cubicBezTo>
                    <a:cubicBezTo>
                      <a:pt x="1547" y="0"/>
                      <a:pt x="2024" y="1524"/>
                      <a:pt x="2595" y="4191"/>
                    </a:cubicBezTo>
                    <a:cubicBezTo>
                      <a:pt x="3167" y="6858"/>
                      <a:pt x="4024" y="10573"/>
                      <a:pt x="4976" y="15145"/>
                    </a:cubicBezTo>
                    <a:cubicBezTo>
                      <a:pt x="5929" y="19621"/>
                      <a:pt x="7072" y="24860"/>
                      <a:pt x="8215" y="30480"/>
                    </a:cubicBezTo>
                    <a:cubicBezTo>
                      <a:pt x="9453" y="36004"/>
                      <a:pt x="10691" y="42005"/>
                      <a:pt x="12120" y="47911"/>
                    </a:cubicBezTo>
                    <a:cubicBezTo>
                      <a:pt x="13454" y="53816"/>
                      <a:pt x="14882" y="59722"/>
                      <a:pt x="16216" y="65246"/>
                    </a:cubicBezTo>
                    <a:cubicBezTo>
                      <a:pt x="17645" y="70771"/>
                      <a:pt x="18883" y="76010"/>
                      <a:pt x="20026" y="80486"/>
                    </a:cubicBezTo>
                    <a:cubicBezTo>
                      <a:pt x="21074" y="84963"/>
                      <a:pt x="22026" y="88773"/>
                      <a:pt x="22693" y="91440"/>
                    </a:cubicBezTo>
                    <a:cubicBezTo>
                      <a:pt x="23264" y="94107"/>
                      <a:pt x="23550" y="95631"/>
                      <a:pt x="23550" y="956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3137312" y="3942809"/>
                <a:ext cx="16816" cy="123158"/>
              </a:xfrm>
              <a:custGeom>
                <a:avLst/>
                <a:gdLst/>
                <a:ahLst/>
                <a:cxnLst/>
                <a:rect l="l" t="t" r="r" b="b"/>
                <a:pathLst>
                  <a:path w="16816" h="123158" extrusionOk="0">
                    <a:moveTo>
                      <a:pt x="16817" y="123063"/>
                    </a:moveTo>
                    <a:cubicBezTo>
                      <a:pt x="16817" y="123063"/>
                      <a:pt x="15864" y="121348"/>
                      <a:pt x="14435" y="118205"/>
                    </a:cubicBezTo>
                    <a:cubicBezTo>
                      <a:pt x="13007" y="115062"/>
                      <a:pt x="11006" y="110490"/>
                      <a:pt x="9101" y="104870"/>
                    </a:cubicBezTo>
                    <a:cubicBezTo>
                      <a:pt x="7101" y="99250"/>
                      <a:pt x="5291" y="92583"/>
                      <a:pt x="3767" y="85344"/>
                    </a:cubicBezTo>
                    <a:cubicBezTo>
                      <a:pt x="3101" y="81724"/>
                      <a:pt x="2243" y="77914"/>
                      <a:pt x="1862" y="74104"/>
                    </a:cubicBezTo>
                    <a:cubicBezTo>
                      <a:pt x="1291" y="70199"/>
                      <a:pt x="1005" y="66294"/>
                      <a:pt x="529" y="62389"/>
                    </a:cubicBezTo>
                    <a:cubicBezTo>
                      <a:pt x="338" y="58388"/>
                      <a:pt x="148" y="54483"/>
                      <a:pt x="53" y="50578"/>
                    </a:cubicBezTo>
                    <a:cubicBezTo>
                      <a:pt x="-138" y="46672"/>
                      <a:pt x="243" y="42863"/>
                      <a:pt x="338" y="39148"/>
                    </a:cubicBezTo>
                    <a:cubicBezTo>
                      <a:pt x="815" y="31718"/>
                      <a:pt x="1577" y="24860"/>
                      <a:pt x="2720" y="19050"/>
                    </a:cubicBezTo>
                    <a:cubicBezTo>
                      <a:pt x="3767" y="13240"/>
                      <a:pt x="5006" y="8382"/>
                      <a:pt x="5958" y="5143"/>
                    </a:cubicBezTo>
                    <a:cubicBezTo>
                      <a:pt x="7006" y="1810"/>
                      <a:pt x="5768" y="0"/>
                      <a:pt x="5768" y="0"/>
                    </a:cubicBezTo>
                    <a:cubicBezTo>
                      <a:pt x="5768" y="0"/>
                      <a:pt x="3958" y="2000"/>
                      <a:pt x="3958" y="5429"/>
                    </a:cubicBezTo>
                    <a:lnTo>
                      <a:pt x="3958" y="19526"/>
                    </a:lnTo>
                    <a:cubicBezTo>
                      <a:pt x="3958" y="22384"/>
                      <a:pt x="5863" y="25527"/>
                      <a:pt x="5863" y="28861"/>
                    </a:cubicBezTo>
                    <a:cubicBezTo>
                      <a:pt x="5863" y="32195"/>
                      <a:pt x="6911" y="35623"/>
                      <a:pt x="7006" y="39243"/>
                    </a:cubicBezTo>
                    <a:cubicBezTo>
                      <a:pt x="7292" y="46482"/>
                      <a:pt x="8054" y="54102"/>
                      <a:pt x="8625" y="61722"/>
                    </a:cubicBezTo>
                    <a:cubicBezTo>
                      <a:pt x="9101" y="69342"/>
                      <a:pt x="10244" y="76962"/>
                      <a:pt x="11006" y="84201"/>
                    </a:cubicBezTo>
                    <a:cubicBezTo>
                      <a:pt x="11483" y="87821"/>
                      <a:pt x="12054" y="91249"/>
                      <a:pt x="12435" y="94488"/>
                    </a:cubicBezTo>
                    <a:cubicBezTo>
                      <a:pt x="12911" y="97822"/>
                      <a:pt x="13388" y="100870"/>
                      <a:pt x="13769" y="103727"/>
                    </a:cubicBezTo>
                    <a:cubicBezTo>
                      <a:pt x="14626" y="109538"/>
                      <a:pt x="15388" y="114300"/>
                      <a:pt x="15864" y="117729"/>
                    </a:cubicBezTo>
                    <a:cubicBezTo>
                      <a:pt x="16340" y="121158"/>
                      <a:pt x="16626" y="123158"/>
                      <a:pt x="16626" y="1231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3149256" y="3900899"/>
                <a:ext cx="16017" cy="132968"/>
              </a:xfrm>
              <a:custGeom>
                <a:avLst/>
                <a:gdLst/>
                <a:ahLst/>
                <a:cxnLst/>
                <a:rect l="l" t="t" r="r" b="b"/>
                <a:pathLst>
                  <a:path w="16017" h="132968" extrusionOk="0">
                    <a:moveTo>
                      <a:pt x="8683" y="132874"/>
                    </a:moveTo>
                    <a:cubicBezTo>
                      <a:pt x="8683" y="132874"/>
                      <a:pt x="8016" y="130873"/>
                      <a:pt x="6873" y="127349"/>
                    </a:cubicBezTo>
                    <a:cubicBezTo>
                      <a:pt x="5825" y="123825"/>
                      <a:pt x="4397" y="118681"/>
                      <a:pt x="3254" y="112395"/>
                    </a:cubicBezTo>
                    <a:cubicBezTo>
                      <a:pt x="2015" y="106108"/>
                      <a:pt x="1063" y="98774"/>
                      <a:pt x="491" y="90773"/>
                    </a:cubicBezTo>
                    <a:cubicBezTo>
                      <a:pt x="301" y="86773"/>
                      <a:pt x="-80" y="82677"/>
                      <a:pt x="15" y="78486"/>
                    </a:cubicBezTo>
                    <a:cubicBezTo>
                      <a:pt x="15" y="74295"/>
                      <a:pt x="206" y="70009"/>
                      <a:pt x="301" y="65817"/>
                    </a:cubicBezTo>
                    <a:cubicBezTo>
                      <a:pt x="682" y="61531"/>
                      <a:pt x="968" y="57340"/>
                      <a:pt x="1444" y="53149"/>
                    </a:cubicBezTo>
                    <a:cubicBezTo>
                      <a:pt x="1825" y="48958"/>
                      <a:pt x="2682" y="44958"/>
                      <a:pt x="3254" y="40957"/>
                    </a:cubicBezTo>
                    <a:cubicBezTo>
                      <a:pt x="4778" y="33147"/>
                      <a:pt x="6492" y="25908"/>
                      <a:pt x="8397" y="19812"/>
                    </a:cubicBezTo>
                    <a:cubicBezTo>
                      <a:pt x="10207" y="13716"/>
                      <a:pt x="12207" y="8763"/>
                      <a:pt x="13636" y="5334"/>
                    </a:cubicBezTo>
                    <a:cubicBezTo>
                      <a:pt x="15065" y="1905"/>
                      <a:pt x="16017" y="0"/>
                      <a:pt x="16017" y="0"/>
                    </a:cubicBezTo>
                    <a:cubicBezTo>
                      <a:pt x="16017" y="0"/>
                      <a:pt x="15827" y="2095"/>
                      <a:pt x="15350" y="5810"/>
                    </a:cubicBezTo>
                    <a:cubicBezTo>
                      <a:pt x="14874" y="9430"/>
                      <a:pt x="14207" y="14668"/>
                      <a:pt x="13350" y="20859"/>
                    </a:cubicBezTo>
                    <a:cubicBezTo>
                      <a:pt x="12969" y="24003"/>
                      <a:pt x="12588" y="27337"/>
                      <a:pt x="12112" y="30861"/>
                    </a:cubicBezTo>
                    <a:cubicBezTo>
                      <a:pt x="11731" y="34385"/>
                      <a:pt x="11350" y="38100"/>
                      <a:pt x="10874" y="42005"/>
                    </a:cubicBezTo>
                    <a:cubicBezTo>
                      <a:pt x="10207" y="49720"/>
                      <a:pt x="9445" y="58007"/>
                      <a:pt x="8969" y="66294"/>
                    </a:cubicBezTo>
                    <a:cubicBezTo>
                      <a:pt x="8492" y="74581"/>
                      <a:pt x="8302" y="82867"/>
                      <a:pt x="8111" y="90583"/>
                    </a:cubicBezTo>
                    <a:cubicBezTo>
                      <a:pt x="8111" y="94488"/>
                      <a:pt x="8111" y="98203"/>
                      <a:pt x="8111" y="101822"/>
                    </a:cubicBezTo>
                    <a:cubicBezTo>
                      <a:pt x="8111" y="105442"/>
                      <a:pt x="8111" y="108775"/>
                      <a:pt x="8207" y="111919"/>
                    </a:cubicBezTo>
                    <a:cubicBezTo>
                      <a:pt x="8302" y="118205"/>
                      <a:pt x="8397" y="123444"/>
                      <a:pt x="8492" y="127159"/>
                    </a:cubicBezTo>
                    <a:cubicBezTo>
                      <a:pt x="8492" y="130873"/>
                      <a:pt x="8492" y="132969"/>
                      <a:pt x="8492" y="132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3162503" y="3867561"/>
                <a:ext cx="30487" cy="116014"/>
              </a:xfrm>
              <a:custGeom>
                <a:avLst/>
                <a:gdLst/>
                <a:ahLst/>
                <a:cxnLst/>
                <a:rect l="l" t="t" r="r" b="b"/>
                <a:pathLst>
                  <a:path w="30487" h="116014" extrusionOk="0">
                    <a:moveTo>
                      <a:pt x="2770" y="116014"/>
                    </a:moveTo>
                    <a:cubicBezTo>
                      <a:pt x="2770" y="116014"/>
                      <a:pt x="2389" y="114109"/>
                      <a:pt x="1722" y="110871"/>
                    </a:cubicBezTo>
                    <a:cubicBezTo>
                      <a:pt x="1151" y="107632"/>
                      <a:pt x="484" y="102775"/>
                      <a:pt x="198" y="97059"/>
                    </a:cubicBezTo>
                    <a:cubicBezTo>
                      <a:pt x="-183" y="91345"/>
                      <a:pt x="8" y="84582"/>
                      <a:pt x="579" y="77343"/>
                    </a:cubicBezTo>
                    <a:cubicBezTo>
                      <a:pt x="1055" y="73723"/>
                      <a:pt x="1246" y="70009"/>
                      <a:pt x="2008" y="66294"/>
                    </a:cubicBezTo>
                    <a:cubicBezTo>
                      <a:pt x="2579" y="62579"/>
                      <a:pt x="3437" y="58769"/>
                      <a:pt x="4199" y="55054"/>
                    </a:cubicBezTo>
                    <a:cubicBezTo>
                      <a:pt x="5246" y="51340"/>
                      <a:pt x="6199" y="47625"/>
                      <a:pt x="7342" y="44005"/>
                    </a:cubicBezTo>
                    <a:cubicBezTo>
                      <a:pt x="8390" y="40386"/>
                      <a:pt x="9818" y="36957"/>
                      <a:pt x="11057" y="33528"/>
                    </a:cubicBezTo>
                    <a:cubicBezTo>
                      <a:pt x="13819" y="26860"/>
                      <a:pt x="16676" y="20764"/>
                      <a:pt x="19629" y="15811"/>
                    </a:cubicBezTo>
                    <a:cubicBezTo>
                      <a:pt x="22487" y="10763"/>
                      <a:pt x="25249" y="6858"/>
                      <a:pt x="27249" y="4191"/>
                    </a:cubicBezTo>
                    <a:cubicBezTo>
                      <a:pt x="29249" y="1524"/>
                      <a:pt x="30488" y="0"/>
                      <a:pt x="30488" y="0"/>
                    </a:cubicBezTo>
                    <a:cubicBezTo>
                      <a:pt x="30488" y="0"/>
                      <a:pt x="29916" y="1809"/>
                      <a:pt x="28773" y="4953"/>
                    </a:cubicBezTo>
                    <a:cubicBezTo>
                      <a:pt x="27630" y="8096"/>
                      <a:pt x="26106" y="12478"/>
                      <a:pt x="24201" y="17812"/>
                    </a:cubicBezTo>
                    <a:cubicBezTo>
                      <a:pt x="23344" y="20479"/>
                      <a:pt x="22391" y="23336"/>
                      <a:pt x="21344" y="26384"/>
                    </a:cubicBezTo>
                    <a:cubicBezTo>
                      <a:pt x="20296" y="29432"/>
                      <a:pt x="19439" y="32671"/>
                      <a:pt x="18296" y="36004"/>
                    </a:cubicBezTo>
                    <a:cubicBezTo>
                      <a:pt x="16391" y="42672"/>
                      <a:pt x="14295" y="49816"/>
                      <a:pt x="12676" y="57055"/>
                    </a:cubicBezTo>
                    <a:cubicBezTo>
                      <a:pt x="10866" y="64198"/>
                      <a:pt x="9437" y="71533"/>
                      <a:pt x="8199" y="78391"/>
                    </a:cubicBezTo>
                    <a:cubicBezTo>
                      <a:pt x="7723" y="81820"/>
                      <a:pt x="6961" y="85153"/>
                      <a:pt x="6580" y="88297"/>
                    </a:cubicBezTo>
                    <a:cubicBezTo>
                      <a:pt x="6104" y="91440"/>
                      <a:pt x="5627" y="94488"/>
                      <a:pt x="5246" y="97250"/>
                    </a:cubicBezTo>
                    <a:cubicBezTo>
                      <a:pt x="4484" y="102870"/>
                      <a:pt x="3913" y="107537"/>
                      <a:pt x="3437" y="110776"/>
                    </a:cubicBezTo>
                    <a:cubicBezTo>
                      <a:pt x="3056" y="114109"/>
                      <a:pt x="2675" y="116014"/>
                      <a:pt x="2675" y="1160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3121406" y="4062347"/>
                <a:ext cx="12339" cy="70199"/>
              </a:xfrm>
              <a:custGeom>
                <a:avLst/>
                <a:gdLst/>
                <a:ahLst/>
                <a:cxnLst/>
                <a:rect l="l" t="t" r="r" b="b"/>
                <a:pathLst>
                  <a:path w="12339" h="70199" extrusionOk="0">
                    <a:moveTo>
                      <a:pt x="12339" y="70199"/>
                    </a:moveTo>
                    <a:cubicBezTo>
                      <a:pt x="12339" y="70199"/>
                      <a:pt x="9387" y="66580"/>
                      <a:pt x="6624" y="60198"/>
                    </a:cubicBezTo>
                    <a:cubicBezTo>
                      <a:pt x="5196" y="57055"/>
                      <a:pt x="3862" y="53245"/>
                      <a:pt x="2719" y="49149"/>
                    </a:cubicBezTo>
                    <a:cubicBezTo>
                      <a:pt x="1671" y="44958"/>
                      <a:pt x="814" y="40481"/>
                      <a:pt x="338" y="35909"/>
                    </a:cubicBezTo>
                    <a:cubicBezTo>
                      <a:pt x="-43" y="31337"/>
                      <a:pt x="-138" y="26765"/>
                      <a:pt x="243" y="22479"/>
                    </a:cubicBezTo>
                    <a:cubicBezTo>
                      <a:pt x="624" y="18193"/>
                      <a:pt x="1195" y="14192"/>
                      <a:pt x="2052" y="10859"/>
                    </a:cubicBezTo>
                    <a:cubicBezTo>
                      <a:pt x="3672" y="4191"/>
                      <a:pt x="5862" y="0"/>
                      <a:pt x="5862" y="0"/>
                    </a:cubicBezTo>
                    <a:cubicBezTo>
                      <a:pt x="5862" y="0"/>
                      <a:pt x="6053" y="1143"/>
                      <a:pt x="6339" y="3143"/>
                    </a:cubicBezTo>
                    <a:cubicBezTo>
                      <a:pt x="6529" y="5144"/>
                      <a:pt x="6815" y="7906"/>
                      <a:pt x="7101" y="11239"/>
                    </a:cubicBezTo>
                    <a:cubicBezTo>
                      <a:pt x="7672" y="17717"/>
                      <a:pt x="8339" y="26384"/>
                      <a:pt x="9101" y="35052"/>
                    </a:cubicBezTo>
                    <a:cubicBezTo>
                      <a:pt x="9958" y="43720"/>
                      <a:pt x="10815" y="52388"/>
                      <a:pt x="11482" y="58864"/>
                    </a:cubicBezTo>
                    <a:cubicBezTo>
                      <a:pt x="11768" y="62198"/>
                      <a:pt x="12054" y="64961"/>
                      <a:pt x="12149" y="66961"/>
                    </a:cubicBezTo>
                    <a:cubicBezTo>
                      <a:pt x="12339" y="68961"/>
                      <a:pt x="12339" y="70104"/>
                      <a:pt x="12339" y="701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3114313" y="4030248"/>
                <a:ext cx="12391" cy="56959"/>
              </a:xfrm>
              <a:custGeom>
                <a:avLst/>
                <a:gdLst/>
                <a:ahLst/>
                <a:cxnLst/>
                <a:rect l="l" t="t" r="r" b="b"/>
                <a:pathLst>
                  <a:path w="12391" h="56959" extrusionOk="0">
                    <a:moveTo>
                      <a:pt x="3430" y="56960"/>
                    </a:moveTo>
                    <a:cubicBezTo>
                      <a:pt x="3430" y="56960"/>
                      <a:pt x="1811" y="53435"/>
                      <a:pt x="859" y="47815"/>
                    </a:cubicBezTo>
                    <a:cubicBezTo>
                      <a:pt x="-189" y="42291"/>
                      <a:pt x="-380" y="34766"/>
                      <a:pt x="859" y="27337"/>
                    </a:cubicBezTo>
                    <a:cubicBezTo>
                      <a:pt x="2002" y="20003"/>
                      <a:pt x="4478" y="12859"/>
                      <a:pt x="7145" y="7906"/>
                    </a:cubicBezTo>
                    <a:cubicBezTo>
                      <a:pt x="9717" y="2857"/>
                      <a:pt x="12384" y="0"/>
                      <a:pt x="12384" y="0"/>
                    </a:cubicBezTo>
                    <a:cubicBezTo>
                      <a:pt x="12384" y="0"/>
                      <a:pt x="12479" y="3905"/>
                      <a:pt x="12003" y="9335"/>
                    </a:cubicBezTo>
                    <a:cubicBezTo>
                      <a:pt x="11527" y="14764"/>
                      <a:pt x="10669" y="21812"/>
                      <a:pt x="9526" y="28765"/>
                    </a:cubicBezTo>
                    <a:cubicBezTo>
                      <a:pt x="8479" y="35719"/>
                      <a:pt x="7145" y="42672"/>
                      <a:pt x="5907" y="48006"/>
                    </a:cubicBezTo>
                    <a:cubicBezTo>
                      <a:pt x="4764" y="53245"/>
                      <a:pt x="3430" y="56960"/>
                      <a:pt x="3430" y="569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3110459" y="3983004"/>
                <a:ext cx="24620" cy="79247"/>
              </a:xfrm>
              <a:custGeom>
                <a:avLst/>
                <a:gdLst/>
                <a:ahLst/>
                <a:cxnLst/>
                <a:rect l="l" t="t" r="r" b="b"/>
                <a:pathLst>
                  <a:path w="24620" h="79247" extrusionOk="0">
                    <a:moveTo>
                      <a:pt x="46" y="79248"/>
                    </a:moveTo>
                    <a:cubicBezTo>
                      <a:pt x="46" y="79248"/>
                      <a:pt x="-240" y="73914"/>
                      <a:pt x="617" y="66008"/>
                    </a:cubicBezTo>
                    <a:cubicBezTo>
                      <a:pt x="998" y="62103"/>
                      <a:pt x="1760" y="57531"/>
                      <a:pt x="2713" y="52768"/>
                    </a:cubicBezTo>
                    <a:cubicBezTo>
                      <a:pt x="3284" y="50387"/>
                      <a:pt x="3665" y="47911"/>
                      <a:pt x="4427" y="45434"/>
                    </a:cubicBezTo>
                    <a:cubicBezTo>
                      <a:pt x="5094" y="42958"/>
                      <a:pt x="5856" y="40386"/>
                      <a:pt x="6523" y="37909"/>
                    </a:cubicBezTo>
                    <a:cubicBezTo>
                      <a:pt x="7380" y="35433"/>
                      <a:pt x="8237" y="32956"/>
                      <a:pt x="8999" y="30480"/>
                    </a:cubicBezTo>
                    <a:cubicBezTo>
                      <a:pt x="9761" y="28004"/>
                      <a:pt x="10904" y="25717"/>
                      <a:pt x="11761" y="23431"/>
                    </a:cubicBezTo>
                    <a:cubicBezTo>
                      <a:pt x="13666" y="18859"/>
                      <a:pt x="15667" y="14764"/>
                      <a:pt x="17572" y="11239"/>
                    </a:cubicBezTo>
                    <a:cubicBezTo>
                      <a:pt x="21286" y="4286"/>
                      <a:pt x="24620" y="0"/>
                      <a:pt x="24620" y="0"/>
                    </a:cubicBezTo>
                    <a:cubicBezTo>
                      <a:pt x="24620" y="0"/>
                      <a:pt x="24049" y="5334"/>
                      <a:pt x="22334" y="12954"/>
                    </a:cubicBezTo>
                    <a:cubicBezTo>
                      <a:pt x="21477" y="16764"/>
                      <a:pt x="20429" y="21146"/>
                      <a:pt x="19096" y="25813"/>
                    </a:cubicBezTo>
                    <a:cubicBezTo>
                      <a:pt x="17857" y="30480"/>
                      <a:pt x="16334" y="35433"/>
                      <a:pt x="14905" y="40386"/>
                    </a:cubicBezTo>
                    <a:cubicBezTo>
                      <a:pt x="13286" y="45244"/>
                      <a:pt x="11761" y="50197"/>
                      <a:pt x="10142" y="54769"/>
                    </a:cubicBezTo>
                    <a:cubicBezTo>
                      <a:pt x="8523" y="59341"/>
                      <a:pt x="6999" y="63627"/>
                      <a:pt x="5475" y="67246"/>
                    </a:cubicBezTo>
                    <a:cubicBezTo>
                      <a:pt x="2618" y="74485"/>
                      <a:pt x="46" y="79248"/>
                      <a:pt x="46" y="79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3113648" y="3920901"/>
                <a:ext cx="45815" cy="100679"/>
              </a:xfrm>
              <a:custGeom>
                <a:avLst/>
                <a:gdLst/>
                <a:ahLst/>
                <a:cxnLst/>
                <a:rect l="l" t="t" r="r" b="b"/>
                <a:pathLst>
                  <a:path w="45815" h="100679" extrusionOk="0">
                    <a:moveTo>
                      <a:pt x="0" y="100489"/>
                    </a:moveTo>
                    <a:cubicBezTo>
                      <a:pt x="0" y="100489"/>
                      <a:pt x="95" y="93440"/>
                      <a:pt x="2286" y="83058"/>
                    </a:cubicBezTo>
                    <a:cubicBezTo>
                      <a:pt x="3239" y="77819"/>
                      <a:pt x="4858" y="71914"/>
                      <a:pt x="6763" y="65627"/>
                    </a:cubicBezTo>
                    <a:cubicBezTo>
                      <a:pt x="7810" y="62484"/>
                      <a:pt x="8858" y="59246"/>
                      <a:pt x="10192" y="56007"/>
                    </a:cubicBezTo>
                    <a:cubicBezTo>
                      <a:pt x="11430" y="52769"/>
                      <a:pt x="12859" y="49530"/>
                      <a:pt x="14192" y="46292"/>
                    </a:cubicBezTo>
                    <a:cubicBezTo>
                      <a:pt x="15716" y="43148"/>
                      <a:pt x="17240" y="39910"/>
                      <a:pt x="18860" y="36862"/>
                    </a:cubicBezTo>
                    <a:cubicBezTo>
                      <a:pt x="20383" y="33719"/>
                      <a:pt x="22193" y="30861"/>
                      <a:pt x="23908" y="28004"/>
                    </a:cubicBezTo>
                    <a:cubicBezTo>
                      <a:pt x="27337" y="22384"/>
                      <a:pt x="30861" y="17240"/>
                      <a:pt x="34100" y="13145"/>
                    </a:cubicBezTo>
                    <a:cubicBezTo>
                      <a:pt x="40577" y="4763"/>
                      <a:pt x="45815" y="0"/>
                      <a:pt x="45815" y="0"/>
                    </a:cubicBezTo>
                    <a:cubicBezTo>
                      <a:pt x="45815" y="0"/>
                      <a:pt x="45148" y="1619"/>
                      <a:pt x="43815" y="4382"/>
                    </a:cubicBezTo>
                    <a:cubicBezTo>
                      <a:pt x="42481" y="7144"/>
                      <a:pt x="40577" y="11049"/>
                      <a:pt x="38386" y="15812"/>
                    </a:cubicBezTo>
                    <a:cubicBezTo>
                      <a:pt x="36100" y="20479"/>
                      <a:pt x="33528" y="25908"/>
                      <a:pt x="30671" y="31718"/>
                    </a:cubicBezTo>
                    <a:cubicBezTo>
                      <a:pt x="27908" y="37529"/>
                      <a:pt x="24956" y="43720"/>
                      <a:pt x="22193" y="50006"/>
                    </a:cubicBezTo>
                    <a:cubicBezTo>
                      <a:pt x="19336" y="56198"/>
                      <a:pt x="16573" y="62484"/>
                      <a:pt x="14002" y="68390"/>
                    </a:cubicBezTo>
                    <a:cubicBezTo>
                      <a:pt x="11430" y="74295"/>
                      <a:pt x="9049" y="79915"/>
                      <a:pt x="7048" y="84677"/>
                    </a:cubicBezTo>
                    <a:cubicBezTo>
                      <a:pt x="4953" y="89440"/>
                      <a:pt x="3239" y="93440"/>
                      <a:pt x="2096" y="96298"/>
                    </a:cubicBezTo>
                    <a:cubicBezTo>
                      <a:pt x="857" y="99155"/>
                      <a:pt x="95" y="100679"/>
                      <a:pt x="95" y="100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3123458" y="3904899"/>
                <a:ext cx="41338" cy="55911"/>
              </a:xfrm>
              <a:custGeom>
                <a:avLst/>
                <a:gdLst/>
                <a:ahLst/>
                <a:cxnLst/>
                <a:rect l="l" t="t" r="r" b="b"/>
                <a:pathLst>
                  <a:path w="41338" h="55911" extrusionOk="0">
                    <a:moveTo>
                      <a:pt x="95" y="55912"/>
                    </a:moveTo>
                    <a:cubicBezTo>
                      <a:pt x="95" y="55912"/>
                      <a:pt x="572" y="51340"/>
                      <a:pt x="2762" y="44958"/>
                    </a:cubicBezTo>
                    <a:cubicBezTo>
                      <a:pt x="4953" y="38576"/>
                      <a:pt x="8954" y="30480"/>
                      <a:pt x="14288" y="23241"/>
                    </a:cubicBezTo>
                    <a:cubicBezTo>
                      <a:pt x="19622" y="16002"/>
                      <a:pt x="26099" y="9715"/>
                      <a:pt x="31623" y="5810"/>
                    </a:cubicBezTo>
                    <a:cubicBezTo>
                      <a:pt x="37052" y="1810"/>
                      <a:pt x="41339" y="0"/>
                      <a:pt x="41339" y="0"/>
                    </a:cubicBezTo>
                    <a:cubicBezTo>
                      <a:pt x="41339" y="0"/>
                      <a:pt x="40767" y="1048"/>
                      <a:pt x="39719" y="2667"/>
                    </a:cubicBezTo>
                    <a:cubicBezTo>
                      <a:pt x="38672" y="4286"/>
                      <a:pt x="37148" y="6668"/>
                      <a:pt x="35243" y="9335"/>
                    </a:cubicBezTo>
                    <a:cubicBezTo>
                      <a:pt x="31433" y="14669"/>
                      <a:pt x="26480" y="21622"/>
                      <a:pt x="21336" y="28480"/>
                    </a:cubicBezTo>
                    <a:cubicBezTo>
                      <a:pt x="16288" y="35338"/>
                      <a:pt x="11144" y="42196"/>
                      <a:pt x="7144" y="47339"/>
                    </a:cubicBezTo>
                    <a:cubicBezTo>
                      <a:pt x="5144" y="49911"/>
                      <a:pt x="3429" y="52006"/>
                      <a:pt x="2096" y="53530"/>
                    </a:cubicBezTo>
                    <a:cubicBezTo>
                      <a:pt x="857" y="55054"/>
                      <a:pt x="0" y="55912"/>
                      <a:pt x="0" y="55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3141461" y="3862322"/>
                <a:ext cx="52959" cy="55721"/>
              </a:xfrm>
              <a:custGeom>
                <a:avLst/>
                <a:gdLst/>
                <a:ahLst/>
                <a:cxnLst/>
                <a:rect l="l" t="t" r="r" b="b"/>
                <a:pathLst>
                  <a:path w="52959" h="55721" extrusionOk="0">
                    <a:moveTo>
                      <a:pt x="0" y="55721"/>
                    </a:moveTo>
                    <a:cubicBezTo>
                      <a:pt x="0" y="55721"/>
                      <a:pt x="1429" y="50863"/>
                      <a:pt x="4953" y="44387"/>
                    </a:cubicBezTo>
                    <a:cubicBezTo>
                      <a:pt x="8382" y="37814"/>
                      <a:pt x="14097" y="29718"/>
                      <a:pt x="20860" y="22574"/>
                    </a:cubicBezTo>
                    <a:cubicBezTo>
                      <a:pt x="27623" y="15430"/>
                      <a:pt x="35528" y="9335"/>
                      <a:pt x="41815" y="5525"/>
                    </a:cubicBezTo>
                    <a:cubicBezTo>
                      <a:pt x="48101" y="1619"/>
                      <a:pt x="52959" y="0"/>
                      <a:pt x="52959" y="0"/>
                    </a:cubicBezTo>
                    <a:cubicBezTo>
                      <a:pt x="52959" y="0"/>
                      <a:pt x="49911" y="4001"/>
                      <a:pt x="45053" y="9335"/>
                    </a:cubicBezTo>
                    <a:cubicBezTo>
                      <a:pt x="40196" y="14764"/>
                      <a:pt x="33719" y="21717"/>
                      <a:pt x="27242" y="28480"/>
                    </a:cubicBezTo>
                    <a:cubicBezTo>
                      <a:pt x="20765" y="35338"/>
                      <a:pt x="14097" y="42196"/>
                      <a:pt x="8954" y="47244"/>
                    </a:cubicBezTo>
                    <a:cubicBezTo>
                      <a:pt x="6382" y="49816"/>
                      <a:pt x="4191" y="51911"/>
                      <a:pt x="2572" y="53340"/>
                    </a:cubicBezTo>
                    <a:cubicBezTo>
                      <a:pt x="953" y="54769"/>
                      <a:pt x="0" y="55626"/>
                      <a:pt x="0"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3165631" y="3850035"/>
                <a:ext cx="36504" cy="73342"/>
              </a:xfrm>
              <a:custGeom>
                <a:avLst/>
                <a:gdLst/>
                <a:ahLst/>
                <a:cxnLst/>
                <a:rect l="l" t="t" r="r" b="b"/>
                <a:pathLst>
                  <a:path w="36504" h="73342" extrusionOk="0">
                    <a:moveTo>
                      <a:pt x="23" y="73343"/>
                    </a:moveTo>
                    <a:cubicBezTo>
                      <a:pt x="23" y="73343"/>
                      <a:pt x="-262" y="68009"/>
                      <a:pt x="1166" y="60198"/>
                    </a:cubicBezTo>
                    <a:cubicBezTo>
                      <a:pt x="1833" y="56293"/>
                      <a:pt x="2881" y="51816"/>
                      <a:pt x="4405" y="47054"/>
                    </a:cubicBezTo>
                    <a:cubicBezTo>
                      <a:pt x="5262" y="44768"/>
                      <a:pt x="5929" y="42291"/>
                      <a:pt x="7072" y="39910"/>
                    </a:cubicBezTo>
                    <a:cubicBezTo>
                      <a:pt x="8024" y="37529"/>
                      <a:pt x="9167" y="35147"/>
                      <a:pt x="10310" y="32671"/>
                    </a:cubicBezTo>
                    <a:cubicBezTo>
                      <a:pt x="11549" y="30385"/>
                      <a:pt x="12787" y="28004"/>
                      <a:pt x="14120" y="25813"/>
                    </a:cubicBezTo>
                    <a:cubicBezTo>
                      <a:pt x="15359" y="23527"/>
                      <a:pt x="16883" y="21431"/>
                      <a:pt x="18216" y="19431"/>
                    </a:cubicBezTo>
                    <a:cubicBezTo>
                      <a:pt x="21074" y="15335"/>
                      <a:pt x="23931" y="11716"/>
                      <a:pt x="26693" y="8858"/>
                    </a:cubicBezTo>
                    <a:cubicBezTo>
                      <a:pt x="32027" y="3048"/>
                      <a:pt x="36504" y="0"/>
                      <a:pt x="36504" y="0"/>
                    </a:cubicBezTo>
                    <a:cubicBezTo>
                      <a:pt x="36504" y="0"/>
                      <a:pt x="36028" y="1238"/>
                      <a:pt x="34980" y="3334"/>
                    </a:cubicBezTo>
                    <a:cubicBezTo>
                      <a:pt x="33932" y="5334"/>
                      <a:pt x="32504" y="8287"/>
                      <a:pt x="30789" y="11716"/>
                    </a:cubicBezTo>
                    <a:cubicBezTo>
                      <a:pt x="29075" y="15145"/>
                      <a:pt x="26979" y="19050"/>
                      <a:pt x="24884" y="23336"/>
                    </a:cubicBezTo>
                    <a:cubicBezTo>
                      <a:pt x="22788" y="27623"/>
                      <a:pt x="20407" y="32004"/>
                      <a:pt x="18216" y="36576"/>
                    </a:cubicBezTo>
                    <a:cubicBezTo>
                      <a:pt x="15930" y="41053"/>
                      <a:pt x="13835" y="45625"/>
                      <a:pt x="11739" y="49911"/>
                    </a:cubicBezTo>
                    <a:cubicBezTo>
                      <a:pt x="9739" y="54197"/>
                      <a:pt x="7739" y="58198"/>
                      <a:pt x="6119" y="61722"/>
                    </a:cubicBezTo>
                    <a:cubicBezTo>
                      <a:pt x="4405" y="65246"/>
                      <a:pt x="2976" y="68104"/>
                      <a:pt x="1928" y="70104"/>
                    </a:cubicBezTo>
                    <a:cubicBezTo>
                      <a:pt x="881" y="72200"/>
                      <a:pt x="214" y="73343"/>
                      <a:pt x="214"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3080691" y="3537196"/>
                <a:ext cx="33623" cy="9028"/>
              </a:xfrm>
              <a:custGeom>
                <a:avLst/>
                <a:gdLst/>
                <a:ahLst/>
                <a:cxnLst/>
                <a:rect l="l" t="t" r="r" b="b"/>
                <a:pathLst>
                  <a:path w="33623" h="9028" extrusionOk="0">
                    <a:moveTo>
                      <a:pt x="0" y="3181"/>
                    </a:moveTo>
                    <a:cubicBezTo>
                      <a:pt x="0" y="3181"/>
                      <a:pt x="2191" y="1847"/>
                      <a:pt x="5429" y="1085"/>
                    </a:cubicBezTo>
                    <a:cubicBezTo>
                      <a:pt x="8668" y="228"/>
                      <a:pt x="12954" y="-248"/>
                      <a:pt x="17145" y="133"/>
                    </a:cubicBezTo>
                    <a:cubicBezTo>
                      <a:pt x="21336" y="419"/>
                      <a:pt x="25432" y="1561"/>
                      <a:pt x="28575" y="2895"/>
                    </a:cubicBezTo>
                    <a:cubicBezTo>
                      <a:pt x="31623" y="4133"/>
                      <a:pt x="33623" y="5848"/>
                      <a:pt x="33623" y="5848"/>
                    </a:cubicBezTo>
                    <a:cubicBezTo>
                      <a:pt x="33623" y="5848"/>
                      <a:pt x="31433" y="7181"/>
                      <a:pt x="28194" y="7943"/>
                    </a:cubicBezTo>
                    <a:cubicBezTo>
                      <a:pt x="24956" y="8801"/>
                      <a:pt x="20669" y="9277"/>
                      <a:pt x="16478" y="8896"/>
                    </a:cubicBezTo>
                    <a:cubicBezTo>
                      <a:pt x="12287" y="8610"/>
                      <a:pt x="8192" y="7467"/>
                      <a:pt x="5048" y="6134"/>
                    </a:cubicBezTo>
                    <a:cubicBezTo>
                      <a:pt x="2000" y="4895"/>
                      <a:pt x="0" y="3276"/>
                      <a:pt x="0" y="3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3087168" y="3530293"/>
                <a:ext cx="42195" cy="13418"/>
              </a:xfrm>
              <a:custGeom>
                <a:avLst/>
                <a:gdLst/>
                <a:ahLst/>
                <a:cxnLst/>
                <a:rect l="l" t="t" r="r" b="b"/>
                <a:pathLst>
                  <a:path w="42195" h="13418" extrusionOk="0">
                    <a:moveTo>
                      <a:pt x="95" y="2369"/>
                    </a:moveTo>
                    <a:cubicBezTo>
                      <a:pt x="95" y="2369"/>
                      <a:pt x="2858" y="940"/>
                      <a:pt x="7239" y="369"/>
                    </a:cubicBezTo>
                    <a:cubicBezTo>
                      <a:pt x="11525" y="-298"/>
                      <a:pt x="17335" y="-107"/>
                      <a:pt x="22955" y="1321"/>
                    </a:cubicBezTo>
                    <a:cubicBezTo>
                      <a:pt x="28480" y="2750"/>
                      <a:pt x="33719" y="5512"/>
                      <a:pt x="37052" y="8179"/>
                    </a:cubicBezTo>
                    <a:cubicBezTo>
                      <a:pt x="40481" y="10846"/>
                      <a:pt x="42196" y="13418"/>
                      <a:pt x="42196" y="13418"/>
                    </a:cubicBezTo>
                    <a:cubicBezTo>
                      <a:pt x="42196" y="13418"/>
                      <a:pt x="39052" y="13418"/>
                      <a:pt x="34957" y="12752"/>
                    </a:cubicBezTo>
                    <a:cubicBezTo>
                      <a:pt x="30861" y="12085"/>
                      <a:pt x="25622" y="11037"/>
                      <a:pt x="20574" y="9703"/>
                    </a:cubicBezTo>
                    <a:cubicBezTo>
                      <a:pt x="15526" y="8370"/>
                      <a:pt x="10477" y="6751"/>
                      <a:pt x="6572" y="5227"/>
                    </a:cubicBezTo>
                    <a:cubicBezTo>
                      <a:pt x="2762" y="3798"/>
                      <a:pt x="0" y="2274"/>
                      <a:pt x="0" y="22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3107266" y="3522851"/>
                <a:ext cx="54102" cy="33242"/>
              </a:xfrm>
              <a:custGeom>
                <a:avLst/>
                <a:gdLst/>
                <a:ahLst/>
                <a:cxnLst/>
                <a:rect l="l" t="t" r="r" b="b"/>
                <a:pathLst>
                  <a:path w="54102" h="33242" extrusionOk="0">
                    <a:moveTo>
                      <a:pt x="0" y="0"/>
                    </a:moveTo>
                    <a:cubicBezTo>
                      <a:pt x="0" y="0"/>
                      <a:pt x="4191" y="286"/>
                      <a:pt x="10096" y="2000"/>
                    </a:cubicBezTo>
                    <a:cubicBezTo>
                      <a:pt x="16002" y="3715"/>
                      <a:pt x="23527" y="6858"/>
                      <a:pt x="30385" y="11144"/>
                    </a:cubicBezTo>
                    <a:cubicBezTo>
                      <a:pt x="37338" y="15335"/>
                      <a:pt x="43529" y="20669"/>
                      <a:pt x="47720" y="25146"/>
                    </a:cubicBezTo>
                    <a:cubicBezTo>
                      <a:pt x="51911" y="29623"/>
                      <a:pt x="54102" y="33242"/>
                      <a:pt x="54102" y="33242"/>
                    </a:cubicBezTo>
                    <a:cubicBezTo>
                      <a:pt x="54102" y="33242"/>
                      <a:pt x="50102" y="31813"/>
                      <a:pt x="44767" y="29146"/>
                    </a:cubicBezTo>
                    <a:cubicBezTo>
                      <a:pt x="39338" y="26479"/>
                      <a:pt x="32480" y="22669"/>
                      <a:pt x="25908" y="18574"/>
                    </a:cubicBezTo>
                    <a:cubicBezTo>
                      <a:pt x="19240" y="14478"/>
                      <a:pt x="12763" y="10096"/>
                      <a:pt x="7906" y="6477"/>
                    </a:cubicBezTo>
                    <a:cubicBezTo>
                      <a:pt x="3048" y="2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3140032" y="3528947"/>
                <a:ext cx="64484" cy="62674"/>
              </a:xfrm>
              <a:custGeom>
                <a:avLst/>
                <a:gdLst/>
                <a:ahLst/>
                <a:cxnLst/>
                <a:rect l="l" t="t" r="r" b="b"/>
                <a:pathLst>
                  <a:path w="64484" h="62674" extrusionOk="0">
                    <a:moveTo>
                      <a:pt x="95" y="0"/>
                    </a:moveTo>
                    <a:cubicBezTo>
                      <a:pt x="95" y="0"/>
                      <a:pt x="1524" y="476"/>
                      <a:pt x="3810" y="1334"/>
                    </a:cubicBezTo>
                    <a:cubicBezTo>
                      <a:pt x="6191" y="2191"/>
                      <a:pt x="9525" y="3715"/>
                      <a:pt x="13335" y="5715"/>
                    </a:cubicBezTo>
                    <a:cubicBezTo>
                      <a:pt x="17240" y="7715"/>
                      <a:pt x="21431" y="10478"/>
                      <a:pt x="25908" y="13621"/>
                    </a:cubicBezTo>
                    <a:cubicBezTo>
                      <a:pt x="28003" y="15240"/>
                      <a:pt x="30385" y="16859"/>
                      <a:pt x="32480" y="18764"/>
                    </a:cubicBezTo>
                    <a:cubicBezTo>
                      <a:pt x="34671" y="20574"/>
                      <a:pt x="36767" y="22574"/>
                      <a:pt x="38957" y="24575"/>
                    </a:cubicBezTo>
                    <a:cubicBezTo>
                      <a:pt x="40957" y="26670"/>
                      <a:pt x="43053" y="28670"/>
                      <a:pt x="44863" y="30861"/>
                    </a:cubicBezTo>
                    <a:cubicBezTo>
                      <a:pt x="46863" y="32956"/>
                      <a:pt x="48482" y="35243"/>
                      <a:pt x="50197" y="37243"/>
                    </a:cubicBezTo>
                    <a:cubicBezTo>
                      <a:pt x="53530" y="41529"/>
                      <a:pt x="56293" y="45720"/>
                      <a:pt x="58388" y="49530"/>
                    </a:cubicBezTo>
                    <a:cubicBezTo>
                      <a:pt x="62770" y="57055"/>
                      <a:pt x="64484" y="62675"/>
                      <a:pt x="64484" y="62675"/>
                    </a:cubicBezTo>
                    <a:cubicBezTo>
                      <a:pt x="64484" y="62675"/>
                      <a:pt x="63341" y="61722"/>
                      <a:pt x="61627" y="59912"/>
                    </a:cubicBezTo>
                    <a:cubicBezTo>
                      <a:pt x="59912" y="58103"/>
                      <a:pt x="57340" y="55626"/>
                      <a:pt x="54388" y="52578"/>
                    </a:cubicBezTo>
                    <a:cubicBezTo>
                      <a:pt x="51435" y="49530"/>
                      <a:pt x="48006" y="46101"/>
                      <a:pt x="44386" y="42291"/>
                    </a:cubicBezTo>
                    <a:cubicBezTo>
                      <a:pt x="40672" y="38576"/>
                      <a:pt x="36862" y="34671"/>
                      <a:pt x="32766" y="30766"/>
                    </a:cubicBezTo>
                    <a:cubicBezTo>
                      <a:pt x="28861" y="26861"/>
                      <a:pt x="24765" y="23146"/>
                      <a:pt x="20955" y="19526"/>
                    </a:cubicBezTo>
                    <a:cubicBezTo>
                      <a:pt x="17145" y="16002"/>
                      <a:pt x="13525" y="12668"/>
                      <a:pt x="10382" y="9811"/>
                    </a:cubicBezTo>
                    <a:cubicBezTo>
                      <a:pt x="7239" y="6858"/>
                      <a:pt x="4667" y="4477"/>
                      <a:pt x="2857" y="2762"/>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3095074" y="3540123"/>
                <a:ext cx="24955" cy="14827"/>
              </a:xfrm>
              <a:custGeom>
                <a:avLst/>
                <a:gdLst/>
                <a:ahLst/>
                <a:cxnLst/>
                <a:rect l="l" t="t" r="r" b="b"/>
                <a:pathLst>
                  <a:path w="24955" h="14827" extrusionOk="0">
                    <a:moveTo>
                      <a:pt x="0" y="14828"/>
                    </a:moveTo>
                    <a:cubicBezTo>
                      <a:pt x="0" y="14828"/>
                      <a:pt x="0" y="12541"/>
                      <a:pt x="1524" y="9779"/>
                    </a:cubicBezTo>
                    <a:cubicBezTo>
                      <a:pt x="2857" y="7017"/>
                      <a:pt x="5715" y="3969"/>
                      <a:pt x="9334" y="2159"/>
                    </a:cubicBezTo>
                    <a:cubicBezTo>
                      <a:pt x="12859" y="254"/>
                      <a:pt x="16954" y="-317"/>
                      <a:pt x="20002" y="159"/>
                    </a:cubicBezTo>
                    <a:cubicBezTo>
                      <a:pt x="23050" y="540"/>
                      <a:pt x="24955" y="1874"/>
                      <a:pt x="24955" y="1874"/>
                    </a:cubicBezTo>
                    <a:cubicBezTo>
                      <a:pt x="24955" y="1874"/>
                      <a:pt x="23336" y="3493"/>
                      <a:pt x="21050" y="5112"/>
                    </a:cubicBezTo>
                    <a:cubicBezTo>
                      <a:pt x="18859" y="6731"/>
                      <a:pt x="16097" y="8541"/>
                      <a:pt x="13240" y="9970"/>
                    </a:cubicBezTo>
                    <a:cubicBezTo>
                      <a:pt x="10382" y="11494"/>
                      <a:pt x="7429" y="12637"/>
                      <a:pt x="4763" y="13589"/>
                    </a:cubicBezTo>
                    <a:cubicBezTo>
                      <a:pt x="3429" y="14066"/>
                      <a:pt x="2286" y="14351"/>
                      <a:pt x="1429" y="14542"/>
                    </a:cubicBezTo>
                    <a:cubicBezTo>
                      <a:pt x="571" y="14732"/>
                      <a:pt x="0" y="14828"/>
                      <a:pt x="0" y="14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3106790" y="3547260"/>
                <a:ext cx="44672" cy="12928"/>
              </a:xfrm>
              <a:custGeom>
                <a:avLst/>
                <a:gdLst/>
                <a:ahLst/>
                <a:cxnLst/>
                <a:rect l="l" t="t" r="r" b="b"/>
                <a:pathLst>
                  <a:path w="44672" h="12928" extrusionOk="0">
                    <a:moveTo>
                      <a:pt x="0" y="9023"/>
                    </a:moveTo>
                    <a:cubicBezTo>
                      <a:pt x="0" y="9023"/>
                      <a:pt x="476" y="8357"/>
                      <a:pt x="1429" y="7309"/>
                    </a:cubicBezTo>
                    <a:cubicBezTo>
                      <a:pt x="2286" y="6357"/>
                      <a:pt x="4001" y="4928"/>
                      <a:pt x="6096" y="3785"/>
                    </a:cubicBezTo>
                    <a:cubicBezTo>
                      <a:pt x="8192" y="2451"/>
                      <a:pt x="10858" y="1499"/>
                      <a:pt x="13811" y="737"/>
                    </a:cubicBezTo>
                    <a:cubicBezTo>
                      <a:pt x="16764" y="70"/>
                      <a:pt x="20098" y="-120"/>
                      <a:pt x="23336" y="70"/>
                    </a:cubicBezTo>
                    <a:cubicBezTo>
                      <a:pt x="26575" y="451"/>
                      <a:pt x="29813" y="1213"/>
                      <a:pt x="32576" y="2356"/>
                    </a:cubicBezTo>
                    <a:cubicBezTo>
                      <a:pt x="35338" y="3594"/>
                      <a:pt x="37814" y="5023"/>
                      <a:pt x="39624" y="6738"/>
                    </a:cubicBezTo>
                    <a:cubicBezTo>
                      <a:pt x="41529" y="8262"/>
                      <a:pt x="42767" y="9881"/>
                      <a:pt x="43529" y="11024"/>
                    </a:cubicBezTo>
                    <a:cubicBezTo>
                      <a:pt x="44291" y="12262"/>
                      <a:pt x="44672" y="12929"/>
                      <a:pt x="44672" y="12929"/>
                    </a:cubicBezTo>
                    <a:cubicBezTo>
                      <a:pt x="44672" y="12929"/>
                      <a:pt x="43815" y="12738"/>
                      <a:pt x="42481" y="12453"/>
                    </a:cubicBezTo>
                    <a:cubicBezTo>
                      <a:pt x="41243" y="12167"/>
                      <a:pt x="39433" y="11690"/>
                      <a:pt x="37243" y="11214"/>
                    </a:cubicBezTo>
                    <a:cubicBezTo>
                      <a:pt x="36195" y="11024"/>
                      <a:pt x="35052" y="10738"/>
                      <a:pt x="33909" y="10452"/>
                    </a:cubicBezTo>
                    <a:cubicBezTo>
                      <a:pt x="32766" y="10166"/>
                      <a:pt x="31528" y="10071"/>
                      <a:pt x="30290" y="9786"/>
                    </a:cubicBezTo>
                    <a:cubicBezTo>
                      <a:pt x="27813" y="9405"/>
                      <a:pt x="25146" y="9023"/>
                      <a:pt x="22479" y="8738"/>
                    </a:cubicBezTo>
                    <a:cubicBezTo>
                      <a:pt x="19812" y="8547"/>
                      <a:pt x="17145" y="8357"/>
                      <a:pt x="14669" y="8357"/>
                    </a:cubicBezTo>
                    <a:cubicBezTo>
                      <a:pt x="13430" y="8357"/>
                      <a:pt x="12192" y="8357"/>
                      <a:pt x="10954" y="8357"/>
                    </a:cubicBezTo>
                    <a:cubicBezTo>
                      <a:pt x="9716" y="8357"/>
                      <a:pt x="8573" y="8357"/>
                      <a:pt x="7525" y="8452"/>
                    </a:cubicBezTo>
                    <a:cubicBezTo>
                      <a:pt x="5334" y="8547"/>
                      <a:pt x="3620" y="8643"/>
                      <a:pt x="2191" y="8833"/>
                    </a:cubicBezTo>
                    <a:cubicBezTo>
                      <a:pt x="762" y="8928"/>
                      <a:pt x="0" y="8928"/>
                      <a:pt x="0" y="89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3124506" y="3561600"/>
                <a:ext cx="63245" cy="22878"/>
              </a:xfrm>
              <a:custGeom>
                <a:avLst/>
                <a:gdLst/>
                <a:ahLst/>
                <a:cxnLst/>
                <a:rect l="l" t="t" r="r" b="b"/>
                <a:pathLst>
                  <a:path w="63245" h="22878" extrusionOk="0">
                    <a:moveTo>
                      <a:pt x="0" y="1447"/>
                    </a:moveTo>
                    <a:cubicBezTo>
                      <a:pt x="0" y="1447"/>
                      <a:pt x="4286" y="209"/>
                      <a:pt x="10858" y="18"/>
                    </a:cubicBezTo>
                    <a:cubicBezTo>
                      <a:pt x="14192" y="-77"/>
                      <a:pt x="18002" y="209"/>
                      <a:pt x="22003" y="685"/>
                    </a:cubicBezTo>
                    <a:cubicBezTo>
                      <a:pt x="26003" y="1352"/>
                      <a:pt x="30290" y="2304"/>
                      <a:pt x="34481" y="3733"/>
                    </a:cubicBezTo>
                    <a:cubicBezTo>
                      <a:pt x="38576" y="5162"/>
                      <a:pt x="42577" y="6972"/>
                      <a:pt x="46196" y="8877"/>
                    </a:cubicBezTo>
                    <a:cubicBezTo>
                      <a:pt x="49721" y="10877"/>
                      <a:pt x="52959" y="12972"/>
                      <a:pt x="55435" y="15163"/>
                    </a:cubicBezTo>
                    <a:cubicBezTo>
                      <a:pt x="60579" y="19259"/>
                      <a:pt x="63246" y="22878"/>
                      <a:pt x="63246" y="22878"/>
                    </a:cubicBezTo>
                    <a:cubicBezTo>
                      <a:pt x="63246" y="22878"/>
                      <a:pt x="62198" y="22593"/>
                      <a:pt x="60389" y="22021"/>
                    </a:cubicBezTo>
                    <a:cubicBezTo>
                      <a:pt x="58579" y="21449"/>
                      <a:pt x="56007" y="20592"/>
                      <a:pt x="53054" y="19545"/>
                    </a:cubicBezTo>
                    <a:cubicBezTo>
                      <a:pt x="47244" y="17449"/>
                      <a:pt x="39433" y="14782"/>
                      <a:pt x="31718" y="12020"/>
                    </a:cubicBezTo>
                    <a:cubicBezTo>
                      <a:pt x="23908" y="9448"/>
                      <a:pt x="16097" y="6876"/>
                      <a:pt x="10192" y="4971"/>
                    </a:cubicBezTo>
                    <a:cubicBezTo>
                      <a:pt x="7144" y="3923"/>
                      <a:pt x="4667" y="3066"/>
                      <a:pt x="2858" y="2495"/>
                    </a:cubicBezTo>
                    <a:cubicBezTo>
                      <a:pt x="1048" y="1828"/>
                      <a:pt x="0" y="1447"/>
                      <a:pt x="0" y="1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3141270" y="3577669"/>
                <a:ext cx="76200" cy="39670"/>
              </a:xfrm>
              <a:custGeom>
                <a:avLst/>
                <a:gdLst/>
                <a:ahLst/>
                <a:cxnLst/>
                <a:rect l="l" t="t" r="r" b="b"/>
                <a:pathLst>
                  <a:path w="76200" h="39670" extrusionOk="0">
                    <a:moveTo>
                      <a:pt x="0" y="903"/>
                    </a:moveTo>
                    <a:cubicBezTo>
                      <a:pt x="0" y="903"/>
                      <a:pt x="1429" y="618"/>
                      <a:pt x="3810" y="332"/>
                    </a:cubicBezTo>
                    <a:cubicBezTo>
                      <a:pt x="6191" y="46"/>
                      <a:pt x="9811" y="-144"/>
                      <a:pt x="14097" y="141"/>
                    </a:cubicBezTo>
                    <a:cubicBezTo>
                      <a:pt x="18383" y="332"/>
                      <a:pt x="23241" y="1189"/>
                      <a:pt x="28480" y="2523"/>
                    </a:cubicBezTo>
                    <a:cubicBezTo>
                      <a:pt x="31052" y="3284"/>
                      <a:pt x="33719" y="3951"/>
                      <a:pt x="36290" y="5094"/>
                    </a:cubicBezTo>
                    <a:cubicBezTo>
                      <a:pt x="38957" y="6047"/>
                      <a:pt x="41529" y="7380"/>
                      <a:pt x="44101" y="8523"/>
                    </a:cubicBezTo>
                    <a:cubicBezTo>
                      <a:pt x="46577" y="9952"/>
                      <a:pt x="49149" y="11286"/>
                      <a:pt x="51435" y="12809"/>
                    </a:cubicBezTo>
                    <a:cubicBezTo>
                      <a:pt x="53912" y="14238"/>
                      <a:pt x="56007" y="16048"/>
                      <a:pt x="58102" y="17667"/>
                    </a:cubicBezTo>
                    <a:cubicBezTo>
                      <a:pt x="62198" y="21096"/>
                      <a:pt x="65818" y="24525"/>
                      <a:pt x="68485" y="27859"/>
                    </a:cubicBezTo>
                    <a:cubicBezTo>
                      <a:pt x="71247" y="31098"/>
                      <a:pt x="73152" y="34146"/>
                      <a:pt x="74390" y="36241"/>
                    </a:cubicBezTo>
                    <a:cubicBezTo>
                      <a:pt x="75629" y="38432"/>
                      <a:pt x="76200" y="39670"/>
                      <a:pt x="76200" y="39670"/>
                    </a:cubicBezTo>
                    <a:cubicBezTo>
                      <a:pt x="76200" y="39670"/>
                      <a:pt x="71723" y="36432"/>
                      <a:pt x="65056" y="31479"/>
                    </a:cubicBezTo>
                    <a:cubicBezTo>
                      <a:pt x="63437" y="30336"/>
                      <a:pt x="61627" y="29097"/>
                      <a:pt x="59722" y="27764"/>
                    </a:cubicBezTo>
                    <a:cubicBezTo>
                      <a:pt x="57817" y="26430"/>
                      <a:pt x="55721" y="25287"/>
                      <a:pt x="53721" y="23859"/>
                    </a:cubicBezTo>
                    <a:cubicBezTo>
                      <a:pt x="49435" y="21287"/>
                      <a:pt x="44958" y="18620"/>
                      <a:pt x="40196" y="16239"/>
                    </a:cubicBezTo>
                    <a:cubicBezTo>
                      <a:pt x="35528" y="13762"/>
                      <a:pt x="30671" y="11667"/>
                      <a:pt x="26098" y="9762"/>
                    </a:cubicBezTo>
                    <a:cubicBezTo>
                      <a:pt x="23717" y="8905"/>
                      <a:pt x="21527" y="7857"/>
                      <a:pt x="19336" y="7190"/>
                    </a:cubicBezTo>
                    <a:cubicBezTo>
                      <a:pt x="17145" y="6428"/>
                      <a:pt x="15050" y="5666"/>
                      <a:pt x="13144" y="4999"/>
                    </a:cubicBezTo>
                    <a:cubicBezTo>
                      <a:pt x="9239" y="3666"/>
                      <a:pt x="6096" y="2713"/>
                      <a:pt x="3715" y="1951"/>
                    </a:cubicBezTo>
                    <a:cubicBezTo>
                      <a:pt x="1333" y="1284"/>
                      <a:pt x="0" y="713"/>
                      <a:pt x="0" y="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3177560" y="3584192"/>
                <a:ext cx="35433" cy="26765"/>
              </a:xfrm>
              <a:custGeom>
                <a:avLst/>
                <a:gdLst/>
                <a:ahLst/>
                <a:cxnLst/>
                <a:rect l="l" t="t" r="r" b="b"/>
                <a:pathLst>
                  <a:path w="35433" h="26765" extrusionOk="0">
                    <a:moveTo>
                      <a:pt x="0" y="0"/>
                    </a:moveTo>
                    <a:cubicBezTo>
                      <a:pt x="0" y="0"/>
                      <a:pt x="3048" y="476"/>
                      <a:pt x="7049" y="2191"/>
                    </a:cubicBezTo>
                    <a:cubicBezTo>
                      <a:pt x="11049" y="3810"/>
                      <a:pt x="15907" y="6572"/>
                      <a:pt x="20383" y="9906"/>
                    </a:cubicBezTo>
                    <a:cubicBezTo>
                      <a:pt x="24860" y="13240"/>
                      <a:pt x="28766" y="17240"/>
                      <a:pt x="31433" y="20574"/>
                    </a:cubicBezTo>
                    <a:cubicBezTo>
                      <a:pt x="34100" y="23908"/>
                      <a:pt x="35433" y="26765"/>
                      <a:pt x="35433" y="26765"/>
                    </a:cubicBezTo>
                    <a:cubicBezTo>
                      <a:pt x="35433" y="26765"/>
                      <a:pt x="32290" y="26289"/>
                      <a:pt x="28385" y="24574"/>
                    </a:cubicBezTo>
                    <a:cubicBezTo>
                      <a:pt x="24384" y="22955"/>
                      <a:pt x="19526" y="20193"/>
                      <a:pt x="15145" y="16859"/>
                    </a:cubicBezTo>
                    <a:cubicBezTo>
                      <a:pt x="10668" y="13525"/>
                      <a:pt x="6763" y="9525"/>
                      <a:pt x="4096" y="6191"/>
                    </a:cubicBezTo>
                    <a:cubicBezTo>
                      <a:pt x="1429" y="2857"/>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3141366" y="3549712"/>
                <a:ext cx="59435" cy="47244"/>
              </a:xfrm>
              <a:custGeom>
                <a:avLst/>
                <a:gdLst/>
                <a:ahLst/>
                <a:cxnLst/>
                <a:rect l="l" t="t" r="r" b="b"/>
                <a:pathLst>
                  <a:path w="59435" h="47244" extrusionOk="0">
                    <a:moveTo>
                      <a:pt x="0" y="0"/>
                    </a:moveTo>
                    <a:cubicBezTo>
                      <a:pt x="0" y="0"/>
                      <a:pt x="4858" y="857"/>
                      <a:pt x="11716" y="3715"/>
                    </a:cubicBezTo>
                    <a:cubicBezTo>
                      <a:pt x="18478" y="6477"/>
                      <a:pt x="27146" y="11240"/>
                      <a:pt x="34766" y="17336"/>
                    </a:cubicBezTo>
                    <a:cubicBezTo>
                      <a:pt x="42481" y="23432"/>
                      <a:pt x="49054" y="30671"/>
                      <a:pt x="53245" y="36671"/>
                    </a:cubicBezTo>
                    <a:cubicBezTo>
                      <a:pt x="57531" y="42672"/>
                      <a:pt x="59436" y="47244"/>
                      <a:pt x="59436" y="47244"/>
                    </a:cubicBezTo>
                    <a:cubicBezTo>
                      <a:pt x="59436" y="47244"/>
                      <a:pt x="58388" y="46577"/>
                      <a:pt x="56578" y="45339"/>
                    </a:cubicBezTo>
                    <a:cubicBezTo>
                      <a:pt x="54864" y="44101"/>
                      <a:pt x="52388" y="42291"/>
                      <a:pt x="49530" y="40196"/>
                    </a:cubicBezTo>
                    <a:cubicBezTo>
                      <a:pt x="43815" y="35814"/>
                      <a:pt x="36481" y="30099"/>
                      <a:pt x="29242" y="24194"/>
                    </a:cubicBezTo>
                    <a:cubicBezTo>
                      <a:pt x="21907" y="18383"/>
                      <a:pt x="14669" y="12573"/>
                      <a:pt x="9144" y="8001"/>
                    </a:cubicBezTo>
                    <a:cubicBezTo>
                      <a:pt x="6382" y="5715"/>
                      <a:pt x="4096" y="3810"/>
                      <a:pt x="2476" y="2381"/>
                    </a:cubicBezTo>
                    <a:cubicBezTo>
                      <a:pt x="857" y="95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3381777" y="3593266"/>
                <a:ext cx="58959" cy="13309"/>
              </a:xfrm>
              <a:custGeom>
                <a:avLst/>
                <a:gdLst/>
                <a:ahLst/>
                <a:cxnLst/>
                <a:rect l="l" t="t" r="r" b="b"/>
                <a:pathLst>
                  <a:path w="58959" h="13309" extrusionOk="0">
                    <a:moveTo>
                      <a:pt x="0" y="9119"/>
                    </a:moveTo>
                    <a:cubicBezTo>
                      <a:pt x="0" y="9119"/>
                      <a:pt x="762" y="8452"/>
                      <a:pt x="2191" y="7404"/>
                    </a:cubicBezTo>
                    <a:cubicBezTo>
                      <a:pt x="3524" y="6357"/>
                      <a:pt x="5810" y="4928"/>
                      <a:pt x="8477" y="3785"/>
                    </a:cubicBezTo>
                    <a:cubicBezTo>
                      <a:pt x="11240" y="2451"/>
                      <a:pt x="14669" y="1499"/>
                      <a:pt x="18383" y="737"/>
                    </a:cubicBezTo>
                    <a:cubicBezTo>
                      <a:pt x="22098" y="70"/>
                      <a:pt x="26194" y="-121"/>
                      <a:pt x="30290" y="70"/>
                    </a:cubicBezTo>
                    <a:cubicBezTo>
                      <a:pt x="34385" y="451"/>
                      <a:pt x="38386" y="1213"/>
                      <a:pt x="42005" y="2356"/>
                    </a:cubicBezTo>
                    <a:cubicBezTo>
                      <a:pt x="45625" y="3690"/>
                      <a:pt x="48863" y="5118"/>
                      <a:pt x="51340" y="6833"/>
                    </a:cubicBezTo>
                    <a:cubicBezTo>
                      <a:pt x="53912" y="8357"/>
                      <a:pt x="55817" y="10071"/>
                      <a:pt x="57055" y="11310"/>
                    </a:cubicBezTo>
                    <a:cubicBezTo>
                      <a:pt x="58293" y="12548"/>
                      <a:pt x="58960" y="13310"/>
                      <a:pt x="58960" y="13310"/>
                    </a:cubicBezTo>
                    <a:cubicBezTo>
                      <a:pt x="58960" y="13310"/>
                      <a:pt x="57912" y="13119"/>
                      <a:pt x="56293" y="12834"/>
                    </a:cubicBezTo>
                    <a:cubicBezTo>
                      <a:pt x="54674" y="12548"/>
                      <a:pt x="52292" y="12071"/>
                      <a:pt x="49530" y="11500"/>
                    </a:cubicBezTo>
                    <a:cubicBezTo>
                      <a:pt x="48196" y="11214"/>
                      <a:pt x="46672" y="11024"/>
                      <a:pt x="45149" y="10738"/>
                    </a:cubicBezTo>
                    <a:cubicBezTo>
                      <a:pt x="43625" y="10452"/>
                      <a:pt x="41910" y="10262"/>
                      <a:pt x="40291" y="9976"/>
                    </a:cubicBezTo>
                    <a:cubicBezTo>
                      <a:pt x="36957" y="9500"/>
                      <a:pt x="33338" y="9119"/>
                      <a:pt x="29813" y="8833"/>
                    </a:cubicBezTo>
                    <a:cubicBezTo>
                      <a:pt x="26194" y="8643"/>
                      <a:pt x="22669" y="8452"/>
                      <a:pt x="19240" y="8452"/>
                    </a:cubicBezTo>
                    <a:cubicBezTo>
                      <a:pt x="17526" y="8452"/>
                      <a:pt x="15907" y="8452"/>
                      <a:pt x="14288" y="8452"/>
                    </a:cubicBezTo>
                    <a:cubicBezTo>
                      <a:pt x="12668" y="8452"/>
                      <a:pt x="11240" y="8547"/>
                      <a:pt x="9811" y="8643"/>
                    </a:cubicBezTo>
                    <a:cubicBezTo>
                      <a:pt x="6953" y="8833"/>
                      <a:pt x="4667" y="8928"/>
                      <a:pt x="2858" y="9024"/>
                    </a:cubicBezTo>
                    <a:cubicBezTo>
                      <a:pt x="1143" y="9119"/>
                      <a:pt x="95" y="9119"/>
                      <a:pt x="95" y="91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3369108" y="3598861"/>
                <a:ext cx="51244" cy="13620"/>
              </a:xfrm>
              <a:custGeom>
                <a:avLst/>
                <a:gdLst/>
                <a:ahLst/>
                <a:cxnLst/>
                <a:rect l="l" t="t" r="r" b="b"/>
                <a:pathLst>
                  <a:path w="51244" h="13620" extrusionOk="0">
                    <a:moveTo>
                      <a:pt x="0" y="6953"/>
                    </a:moveTo>
                    <a:cubicBezTo>
                      <a:pt x="0" y="6953"/>
                      <a:pt x="667" y="6382"/>
                      <a:pt x="2000" y="5525"/>
                    </a:cubicBezTo>
                    <a:cubicBezTo>
                      <a:pt x="3239" y="4667"/>
                      <a:pt x="5239" y="3524"/>
                      <a:pt x="7715" y="2572"/>
                    </a:cubicBezTo>
                    <a:cubicBezTo>
                      <a:pt x="10192" y="1524"/>
                      <a:pt x="13240" y="857"/>
                      <a:pt x="16478" y="286"/>
                    </a:cubicBezTo>
                    <a:cubicBezTo>
                      <a:pt x="19812" y="-95"/>
                      <a:pt x="23336" y="-95"/>
                      <a:pt x="26956" y="286"/>
                    </a:cubicBezTo>
                    <a:cubicBezTo>
                      <a:pt x="30480" y="762"/>
                      <a:pt x="33909" y="1714"/>
                      <a:pt x="37052" y="2953"/>
                    </a:cubicBezTo>
                    <a:cubicBezTo>
                      <a:pt x="40100" y="4286"/>
                      <a:pt x="42863" y="5715"/>
                      <a:pt x="44958" y="7429"/>
                    </a:cubicBezTo>
                    <a:cubicBezTo>
                      <a:pt x="47149" y="8953"/>
                      <a:pt x="48673" y="10573"/>
                      <a:pt x="49721" y="11716"/>
                    </a:cubicBezTo>
                    <a:cubicBezTo>
                      <a:pt x="50768" y="12954"/>
                      <a:pt x="51245" y="13621"/>
                      <a:pt x="51245" y="13621"/>
                    </a:cubicBezTo>
                    <a:cubicBezTo>
                      <a:pt x="51245" y="13621"/>
                      <a:pt x="50292" y="13525"/>
                      <a:pt x="48863" y="13144"/>
                    </a:cubicBezTo>
                    <a:cubicBezTo>
                      <a:pt x="47435" y="12859"/>
                      <a:pt x="45339" y="12383"/>
                      <a:pt x="42958" y="11906"/>
                    </a:cubicBezTo>
                    <a:cubicBezTo>
                      <a:pt x="38195" y="10858"/>
                      <a:pt x="32004" y="9716"/>
                      <a:pt x="25908" y="8953"/>
                    </a:cubicBezTo>
                    <a:cubicBezTo>
                      <a:pt x="22860" y="8572"/>
                      <a:pt x="19717" y="8287"/>
                      <a:pt x="16859" y="8001"/>
                    </a:cubicBezTo>
                    <a:cubicBezTo>
                      <a:pt x="13906" y="7810"/>
                      <a:pt x="11144" y="7525"/>
                      <a:pt x="8668" y="7429"/>
                    </a:cubicBezTo>
                    <a:cubicBezTo>
                      <a:pt x="6191" y="7334"/>
                      <a:pt x="4096" y="7144"/>
                      <a:pt x="2572" y="7144"/>
                    </a:cubicBezTo>
                    <a:cubicBezTo>
                      <a:pt x="1048" y="7144"/>
                      <a:pt x="95" y="6953"/>
                      <a:pt x="95" y="6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3361012" y="3604722"/>
                <a:ext cx="41052" cy="13855"/>
              </a:xfrm>
              <a:custGeom>
                <a:avLst/>
                <a:gdLst/>
                <a:ahLst/>
                <a:cxnLst/>
                <a:rect l="l" t="t" r="r" b="b"/>
                <a:pathLst>
                  <a:path w="41052" h="13855" extrusionOk="0">
                    <a:moveTo>
                      <a:pt x="0" y="6712"/>
                    </a:moveTo>
                    <a:cubicBezTo>
                      <a:pt x="0" y="6712"/>
                      <a:pt x="476" y="6141"/>
                      <a:pt x="1524" y="5283"/>
                    </a:cubicBezTo>
                    <a:cubicBezTo>
                      <a:pt x="2381" y="4426"/>
                      <a:pt x="4096" y="3283"/>
                      <a:pt x="6096" y="2426"/>
                    </a:cubicBezTo>
                    <a:cubicBezTo>
                      <a:pt x="8096" y="1378"/>
                      <a:pt x="10668" y="711"/>
                      <a:pt x="13430" y="235"/>
                    </a:cubicBezTo>
                    <a:cubicBezTo>
                      <a:pt x="16192" y="-146"/>
                      <a:pt x="19240" y="-51"/>
                      <a:pt x="22193" y="426"/>
                    </a:cubicBezTo>
                    <a:cubicBezTo>
                      <a:pt x="25146" y="997"/>
                      <a:pt x="28004" y="1950"/>
                      <a:pt x="30575" y="3188"/>
                    </a:cubicBezTo>
                    <a:cubicBezTo>
                      <a:pt x="33052" y="4521"/>
                      <a:pt x="35242" y="6045"/>
                      <a:pt x="36767" y="7665"/>
                    </a:cubicBezTo>
                    <a:cubicBezTo>
                      <a:pt x="38386" y="9189"/>
                      <a:pt x="39433" y="10808"/>
                      <a:pt x="40100" y="11951"/>
                    </a:cubicBezTo>
                    <a:cubicBezTo>
                      <a:pt x="40767" y="13094"/>
                      <a:pt x="41053" y="13856"/>
                      <a:pt x="41053" y="13856"/>
                    </a:cubicBezTo>
                    <a:cubicBezTo>
                      <a:pt x="41053" y="13856"/>
                      <a:pt x="40291" y="13665"/>
                      <a:pt x="39052" y="13380"/>
                    </a:cubicBezTo>
                    <a:cubicBezTo>
                      <a:pt x="37910" y="13094"/>
                      <a:pt x="36195" y="12618"/>
                      <a:pt x="34195" y="12046"/>
                    </a:cubicBezTo>
                    <a:cubicBezTo>
                      <a:pt x="30385" y="10998"/>
                      <a:pt x="25527" y="9951"/>
                      <a:pt x="20765" y="9093"/>
                    </a:cubicBezTo>
                    <a:cubicBezTo>
                      <a:pt x="18383" y="8712"/>
                      <a:pt x="15907" y="8331"/>
                      <a:pt x="13621" y="8046"/>
                    </a:cubicBezTo>
                    <a:cubicBezTo>
                      <a:pt x="11335" y="7760"/>
                      <a:pt x="9049" y="7569"/>
                      <a:pt x="7144" y="7379"/>
                    </a:cubicBezTo>
                    <a:cubicBezTo>
                      <a:pt x="5144" y="7188"/>
                      <a:pt x="3524" y="7093"/>
                      <a:pt x="2191" y="6998"/>
                    </a:cubicBezTo>
                    <a:cubicBezTo>
                      <a:pt x="857" y="6998"/>
                      <a:pt x="95" y="6807"/>
                      <a:pt x="95" y="6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3357488" y="3580276"/>
                <a:ext cx="57435" cy="26680"/>
              </a:xfrm>
              <a:custGeom>
                <a:avLst/>
                <a:gdLst/>
                <a:ahLst/>
                <a:cxnLst/>
                <a:rect l="l" t="t" r="r" b="b"/>
                <a:pathLst>
                  <a:path w="57435" h="26680" extrusionOk="0">
                    <a:moveTo>
                      <a:pt x="57341" y="391"/>
                    </a:moveTo>
                    <a:cubicBezTo>
                      <a:pt x="57341" y="391"/>
                      <a:pt x="56483" y="963"/>
                      <a:pt x="54864" y="1820"/>
                    </a:cubicBezTo>
                    <a:cubicBezTo>
                      <a:pt x="53245" y="2678"/>
                      <a:pt x="51054" y="3821"/>
                      <a:pt x="48387" y="5154"/>
                    </a:cubicBezTo>
                    <a:cubicBezTo>
                      <a:pt x="43053" y="7726"/>
                      <a:pt x="36005" y="11060"/>
                      <a:pt x="28956" y="14203"/>
                    </a:cubicBezTo>
                    <a:cubicBezTo>
                      <a:pt x="22003" y="17441"/>
                      <a:pt x="14859" y="20585"/>
                      <a:pt x="9430" y="22966"/>
                    </a:cubicBezTo>
                    <a:cubicBezTo>
                      <a:pt x="6668" y="24109"/>
                      <a:pt x="4382" y="25061"/>
                      <a:pt x="2667" y="25728"/>
                    </a:cubicBezTo>
                    <a:cubicBezTo>
                      <a:pt x="953" y="26395"/>
                      <a:pt x="0" y="26681"/>
                      <a:pt x="0" y="26681"/>
                    </a:cubicBezTo>
                    <a:cubicBezTo>
                      <a:pt x="0" y="26681"/>
                      <a:pt x="2191" y="23061"/>
                      <a:pt x="6668" y="18775"/>
                    </a:cubicBezTo>
                    <a:cubicBezTo>
                      <a:pt x="11049" y="14489"/>
                      <a:pt x="17812" y="9631"/>
                      <a:pt x="25337" y="6202"/>
                    </a:cubicBezTo>
                    <a:cubicBezTo>
                      <a:pt x="32766" y="2773"/>
                      <a:pt x="40862" y="772"/>
                      <a:pt x="47054" y="296"/>
                    </a:cubicBezTo>
                    <a:cubicBezTo>
                      <a:pt x="53245" y="-370"/>
                      <a:pt x="57436" y="296"/>
                      <a:pt x="57436" y="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3427306" y="3540477"/>
                <a:ext cx="61436" cy="9234"/>
              </a:xfrm>
              <a:custGeom>
                <a:avLst/>
                <a:gdLst/>
                <a:ahLst/>
                <a:cxnLst/>
                <a:rect l="l" t="t" r="r" b="b"/>
                <a:pathLst>
                  <a:path w="61436" h="9234" extrusionOk="0">
                    <a:moveTo>
                      <a:pt x="61436" y="8377"/>
                    </a:moveTo>
                    <a:cubicBezTo>
                      <a:pt x="61436" y="8377"/>
                      <a:pt x="57341" y="9044"/>
                      <a:pt x="51530" y="9139"/>
                    </a:cubicBezTo>
                    <a:cubicBezTo>
                      <a:pt x="45720" y="9330"/>
                      <a:pt x="38100" y="9234"/>
                      <a:pt x="30575" y="8854"/>
                    </a:cubicBezTo>
                    <a:cubicBezTo>
                      <a:pt x="23050" y="8473"/>
                      <a:pt x="15526" y="7806"/>
                      <a:pt x="9716" y="7044"/>
                    </a:cubicBezTo>
                    <a:cubicBezTo>
                      <a:pt x="4000" y="6282"/>
                      <a:pt x="0" y="5234"/>
                      <a:pt x="0" y="5234"/>
                    </a:cubicBezTo>
                    <a:cubicBezTo>
                      <a:pt x="0" y="5234"/>
                      <a:pt x="3715" y="3329"/>
                      <a:pt x="9525" y="1996"/>
                    </a:cubicBezTo>
                    <a:cubicBezTo>
                      <a:pt x="15335" y="567"/>
                      <a:pt x="23241" y="-291"/>
                      <a:pt x="31051" y="91"/>
                    </a:cubicBezTo>
                    <a:cubicBezTo>
                      <a:pt x="38957" y="472"/>
                      <a:pt x="46672" y="2186"/>
                      <a:pt x="52292" y="4186"/>
                    </a:cubicBezTo>
                    <a:cubicBezTo>
                      <a:pt x="57912" y="6091"/>
                      <a:pt x="61436" y="8377"/>
                      <a:pt x="61436" y="8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3387015" y="3546664"/>
                <a:ext cx="76009" cy="13429"/>
              </a:xfrm>
              <a:custGeom>
                <a:avLst/>
                <a:gdLst/>
                <a:ahLst/>
                <a:cxnLst/>
                <a:rect l="l" t="t" r="r" b="b"/>
                <a:pathLst>
                  <a:path w="76009" h="13429" extrusionOk="0">
                    <a:moveTo>
                      <a:pt x="75914" y="13335"/>
                    </a:moveTo>
                    <a:cubicBezTo>
                      <a:pt x="75914" y="13335"/>
                      <a:pt x="74962" y="12382"/>
                      <a:pt x="73247" y="11335"/>
                    </a:cubicBezTo>
                    <a:cubicBezTo>
                      <a:pt x="71438" y="10287"/>
                      <a:pt x="68675" y="9430"/>
                      <a:pt x="65342" y="9049"/>
                    </a:cubicBezTo>
                    <a:cubicBezTo>
                      <a:pt x="63627" y="8858"/>
                      <a:pt x="61722" y="8763"/>
                      <a:pt x="59722" y="8763"/>
                    </a:cubicBezTo>
                    <a:cubicBezTo>
                      <a:pt x="57626" y="8763"/>
                      <a:pt x="55435" y="8763"/>
                      <a:pt x="53150" y="8763"/>
                    </a:cubicBezTo>
                    <a:cubicBezTo>
                      <a:pt x="48673" y="8763"/>
                      <a:pt x="43815" y="8763"/>
                      <a:pt x="39052" y="8763"/>
                    </a:cubicBezTo>
                    <a:cubicBezTo>
                      <a:pt x="29432" y="8858"/>
                      <a:pt x="19812" y="9239"/>
                      <a:pt x="12478" y="9525"/>
                    </a:cubicBezTo>
                    <a:cubicBezTo>
                      <a:pt x="8763" y="9715"/>
                      <a:pt x="5715" y="9811"/>
                      <a:pt x="3524" y="9811"/>
                    </a:cubicBezTo>
                    <a:cubicBezTo>
                      <a:pt x="1333" y="9811"/>
                      <a:pt x="0" y="9811"/>
                      <a:pt x="0" y="9811"/>
                    </a:cubicBezTo>
                    <a:cubicBezTo>
                      <a:pt x="0" y="9811"/>
                      <a:pt x="4381" y="6953"/>
                      <a:pt x="11525" y="4572"/>
                    </a:cubicBezTo>
                    <a:cubicBezTo>
                      <a:pt x="15145" y="3334"/>
                      <a:pt x="19431" y="2191"/>
                      <a:pt x="24098" y="1333"/>
                    </a:cubicBezTo>
                    <a:cubicBezTo>
                      <a:pt x="28765" y="476"/>
                      <a:pt x="33814" y="95"/>
                      <a:pt x="38957" y="0"/>
                    </a:cubicBezTo>
                    <a:cubicBezTo>
                      <a:pt x="44005" y="0"/>
                      <a:pt x="49054" y="286"/>
                      <a:pt x="53816" y="1048"/>
                    </a:cubicBezTo>
                    <a:cubicBezTo>
                      <a:pt x="56293" y="1429"/>
                      <a:pt x="58293" y="1905"/>
                      <a:pt x="60579" y="2381"/>
                    </a:cubicBezTo>
                    <a:cubicBezTo>
                      <a:pt x="62770" y="2857"/>
                      <a:pt x="64865" y="3524"/>
                      <a:pt x="66675" y="4381"/>
                    </a:cubicBezTo>
                    <a:cubicBezTo>
                      <a:pt x="70390" y="5905"/>
                      <a:pt x="73152" y="8287"/>
                      <a:pt x="74485" y="10192"/>
                    </a:cubicBezTo>
                    <a:cubicBezTo>
                      <a:pt x="75152" y="11144"/>
                      <a:pt x="75533" y="12001"/>
                      <a:pt x="75724" y="12573"/>
                    </a:cubicBezTo>
                    <a:cubicBezTo>
                      <a:pt x="75914" y="13144"/>
                      <a:pt x="76009" y="13430"/>
                      <a:pt x="76009" y="13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3377871" y="3560547"/>
                <a:ext cx="65817" cy="15263"/>
              </a:xfrm>
              <a:custGeom>
                <a:avLst/>
                <a:gdLst/>
                <a:ahLst/>
                <a:cxnLst/>
                <a:rect l="l" t="t" r="r" b="b"/>
                <a:pathLst>
                  <a:path w="65817" h="15263" extrusionOk="0">
                    <a:moveTo>
                      <a:pt x="65627" y="5071"/>
                    </a:moveTo>
                    <a:cubicBezTo>
                      <a:pt x="65627" y="5071"/>
                      <a:pt x="64579" y="5262"/>
                      <a:pt x="62675" y="5547"/>
                    </a:cubicBezTo>
                    <a:cubicBezTo>
                      <a:pt x="60865" y="5738"/>
                      <a:pt x="58198" y="6119"/>
                      <a:pt x="55054" y="6500"/>
                    </a:cubicBezTo>
                    <a:cubicBezTo>
                      <a:pt x="48768" y="7167"/>
                      <a:pt x="40767" y="8214"/>
                      <a:pt x="32766" y="9453"/>
                    </a:cubicBezTo>
                    <a:cubicBezTo>
                      <a:pt x="24765" y="10691"/>
                      <a:pt x="16764" y="12215"/>
                      <a:pt x="10573" y="13358"/>
                    </a:cubicBezTo>
                    <a:cubicBezTo>
                      <a:pt x="7430" y="13929"/>
                      <a:pt x="4858" y="14406"/>
                      <a:pt x="2953" y="14787"/>
                    </a:cubicBezTo>
                    <a:cubicBezTo>
                      <a:pt x="1048" y="15072"/>
                      <a:pt x="0" y="15263"/>
                      <a:pt x="0" y="15263"/>
                    </a:cubicBezTo>
                    <a:cubicBezTo>
                      <a:pt x="0" y="15263"/>
                      <a:pt x="3048" y="12025"/>
                      <a:pt x="8763" y="8691"/>
                    </a:cubicBezTo>
                    <a:cubicBezTo>
                      <a:pt x="11525" y="6976"/>
                      <a:pt x="15050" y="5452"/>
                      <a:pt x="18955" y="3928"/>
                    </a:cubicBezTo>
                    <a:cubicBezTo>
                      <a:pt x="22860" y="2595"/>
                      <a:pt x="27051" y="1452"/>
                      <a:pt x="31433" y="785"/>
                    </a:cubicBezTo>
                    <a:cubicBezTo>
                      <a:pt x="35814" y="118"/>
                      <a:pt x="40196" y="-72"/>
                      <a:pt x="44291" y="23"/>
                    </a:cubicBezTo>
                    <a:cubicBezTo>
                      <a:pt x="48387" y="213"/>
                      <a:pt x="52197" y="690"/>
                      <a:pt x="55436" y="1452"/>
                    </a:cubicBezTo>
                    <a:cubicBezTo>
                      <a:pt x="58579" y="2119"/>
                      <a:pt x="61246" y="3071"/>
                      <a:pt x="63056" y="3833"/>
                    </a:cubicBezTo>
                    <a:cubicBezTo>
                      <a:pt x="64770" y="4595"/>
                      <a:pt x="65818" y="5071"/>
                      <a:pt x="65818" y="50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3325389" y="3576477"/>
                <a:ext cx="99155" cy="35052"/>
              </a:xfrm>
              <a:custGeom>
                <a:avLst/>
                <a:gdLst/>
                <a:ahLst/>
                <a:cxnLst/>
                <a:rect l="l" t="t" r="r" b="b"/>
                <a:pathLst>
                  <a:path w="99155" h="35052" extrusionOk="0">
                    <a:moveTo>
                      <a:pt x="99155" y="4000"/>
                    </a:moveTo>
                    <a:cubicBezTo>
                      <a:pt x="99155" y="4000"/>
                      <a:pt x="97441" y="4191"/>
                      <a:pt x="94488" y="4286"/>
                    </a:cubicBezTo>
                    <a:cubicBezTo>
                      <a:pt x="91440" y="4477"/>
                      <a:pt x="87344" y="4762"/>
                      <a:pt x="82486" y="5334"/>
                    </a:cubicBezTo>
                    <a:cubicBezTo>
                      <a:pt x="80010" y="5525"/>
                      <a:pt x="77343" y="6001"/>
                      <a:pt x="74581" y="6382"/>
                    </a:cubicBezTo>
                    <a:cubicBezTo>
                      <a:pt x="71819" y="6667"/>
                      <a:pt x="68866" y="7429"/>
                      <a:pt x="65913" y="7906"/>
                    </a:cubicBezTo>
                    <a:cubicBezTo>
                      <a:pt x="59912" y="9144"/>
                      <a:pt x="53626" y="10668"/>
                      <a:pt x="47434" y="12668"/>
                    </a:cubicBezTo>
                    <a:cubicBezTo>
                      <a:pt x="41243" y="14573"/>
                      <a:pt x="35242" y="16954"/>
                      <a:pt x="29527" y="19336"/>
                    </a:cubicBezTo>
                    <a:cubicBezTo>
                      <a:pt x="26765" y="20669"/>
                      <a:pt x="24003" y="21717"/>
                      <a:pt x="21526" y="23050"/>
                    </a:cubicBezTo>
                    <a:cubicBezTo>
                      <a:pt x="19050" y="24289"/>
                      <a:pt x="16573" y="25527"/>
                      <a:pt x="14478" y="26670"/>
                    </a:cubicBezTo>
                    <a:cubicBezTo>
                      <a:pt x="10096" y="29051"/>
                      <a:pt x="6477" y="31147"/>
                      <a:pt x="4000" y="32671"/>
                    </a:cubicBezTo>
                    <a:cubicBezTo>
                      <a:pt x="1524" y="34195"/>
                      <a:pt x="0" y="35052"/>
                      <a:pt x="0" y="35052"/>
                    </a:cubicBezTo>
                    <a:cubicBezTo>
                      <a:pt x="0" y="35052"/>
                      <a:pt x="1048" y="33718"/>
                      <a:pt x="2857" y="31337"/>
                    </a:cubicBezTo>
                    <a:cubicBezTo>
                      <a:pt x="3810" y="30194"/>
                      <a:pt x="5048" y="28766"/>
                      <a:pt x="6477" y="27337"/>
                    </a:cubicBezTo>
                    <a:cubicBezTo>
                      <a:pt x="7906" y="25813"/>
                      <a:pt x="9620" y="24098"/>
                      <a:pt x="11621" y="22479"/>
                    </a:cubicBezTo>
                    <a:cubicBezTo>
                      <a:pt x="15430" y="19050"/>
                      <a:pt x="20479" y="15621"/>
                      <a:pt x="26098" y="12383"/>
                    </a:cubicBezTo>
                    <a:cubicBezTo>
                      <a:pt x="28956" y="10954"/>
                      <a:pt x="31909" y="9144"/>
                      <a:pt x="35052" y="8001"/>
                    </a:cubicBezTo>
                    <a:cubicBezTo>
                      <a:pt x="38195" y="6572"/>
                      <a:pt x="41434" y="5525"/>
                      <a:pt x="44767" y="4382"/>
                    </a:cubicBezTo>
                    <a:cubicBezTo>
                      <a:pt x="48101" y="3524"/>
                      <a:pt x="51435" y="2476"/>
                      <a:pt x="54864" y="1905"/>
                    </a:cubicBezTo>
                    <a:cubicBezTo>
                      <a:pt x="58198" y="1143"/>
                      <a:pt x="61531" y="857"/>
                      <a:pt x="64770" y="381"/>
                    </a:cubicBezTo>
                    <a:cubicBezTo>
                      <a:pt x="71247" y="-95"/>
                      <a:pt x="77343" y="-191"/>
                      <a:pt x="82486" y="476"/>
                    </a:cubicBezTo>
                    <a:cubicBezTo>
                      <a:pt x="85058" y="667"/>
                      <a:pt x="87440" y="1048"/>
                      <a:pt x="89440" y="1524"/>
                    </a:cubicBezTo>
                    <a:cubicBezTo>
                      <a:pt x="91535" y="1905"/>
                      <a:pt x="93250" y="2286"/>
                      <a:pt x="94679" y="2762"/>
                    </a:cubicBezTo>
                    <a:cubicBezTo>
                      <a:pt x="97536" y="3619"/>
                      <a:pt x="99155" y="4191"/>
                      <a:pt x="99155"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3353583" y="3531424"/>
                <a:ext cx="64484" cy="60769"/>
              </a:xfrm>
              <a:custGeom>
                <a:avLst/>
                <a:gdLst/>
                <a:ahLst/>
                <a:cxnLst/>
                <a:rect l="l" t="t" r="r" b="b"/>
                <a:pathLst>
                  <a:path w="64484" h="60769" extrusionOk="0">
                    <a:moveTo>
                      <a:pt x="64198" y="95"/>
                    </a:moveTo>
                    <a:cubicBezTo>
                      <a:pt x="64198" y="95"/>
                      <a:pt x="63151" y="1048"/>
                      <a:pt x="61150" y="2572"/>
                    </a:cubicBezTo>
                    <a:cubicBezTo>
                      <a:pt x="59246" y="4096"/>
                      <a:pt x="56483" y="6287"/>
                      <a:pt x="53245" y="8954"/>
                    </a:cubicBezTo>
                    <a:cubicBezTo>
                      <a:pt x="51625" y="10287"/>
                      <a:pt x="49911" y="11716"/>
                      <a:pt x="48006" y="13145"/>
                    </a:cubicBezTo>
                    <a:cubicBezTo>
                      <a:pt x="46196" y="14669"/>
                      <a:pt x="44291" y="16288"/>
                      <a:pt x="42291" y="17907"/>
                    </a:cubicBezTo>
                    <a:cubicBezTo>
                      <a:pt x="38481" y="21336"/>
                      <a:pt x="34290" y="24860"/>
                      <a:pt x="30385" y="28670"/>
                    </a:cubicBezTo>
                    <a:cubicBezTo>
                      <a:pt x="26384" y="32385"/>
                      <a:pt x="22574" y="36290"/>
                      <a:pt x="18955" y="39910"/>
                    </a:cubicBezTo>
                    <a:cubicBezTo>
                      <a:pt x="17240" y="41815"/>
                      <a:pt x="15526" y="43624"/>
                      <a:pt x="13906" y="45339"/>
                    </a:cubicBezTo>
                    <a:cubicBezTo>
                      <a:pt x="12287" y="47054"/>
                      <a:pt x="10763" y="48768"/>
                      <a:pt x="9430" y="50292"/>
                    </a:cubicBezTo>
                    <a:cubicBezTo>
                      <a:pt x="6572" y="53435"/>
                      <a:pt x="4286" y="56007"/>
                      <a:pt x="2667" y="57912"/>
                    </a:cubicBezTo>
                    <a:cubicBezTo>
                      <a:pt x="1048" y="59722"/>
                      <a:pt x="0" y="60770"/>
                      <a:pt x="0" y="60770"/>
                    </a:cubicBezTo>
                    <a:cubicBezTo>
                      <a:pt x="0" y="60770"/>
                      <a:pt x="381" y="59341"/>
                      <a:pt x="1238" y="56959"/>
                    </a:cubicBezTo>
                    <a:cubicBezTo>
                      <a:pt x="2096" y="54578"/>
                      <a:pt x="3334" y="51245"/>
                      <a:pt x="5429" y="47434"/>
                    </a:cubicBezTo>
                    <a:cubicBezTo>
                      <a:pt x="7334" y="43529"/>
                      <a:pt x="10096" y="39338"/>
                      <a:pt x="13240" y="34957"/>
                    </a:cubicBezTo>
                    <a:cubicBezTo>
                      <a:pt x="14954" y="32861"/>
                      <a:pt x="16573" y="30575"/>
                      <a:pt x="18574" y="28480"/>
                    </a:cubicBezTo>
                    <a:cubicBezTo>
                      <a:pt x="20479" y="26384"/>
                      <a:pt x="22479" y="24289"/>
                      <a:pt x="24575" y="22288"/>
                    </a:cubicBezTo>
                    <a:cubicBezTo>
                      <a:pt x="26765" y="20383"/>
                      <a:pt x="28861" y="18479"/>
                      <a:pt x="31147" y="16669"/>
                    </a:cubicBezTo>
                    <a:cubicBezTo>
                      <a:pt x="33338" y="14859"/>
                      <a:pt x="35719" y="13335"/>
                      <a:pt x="37909" y="11716"/>
                    </a:cubicBezTo>
                    <a:cubicBezTo>
                      <a:pt x="42481" y="8763"/>
                      <a:pt x="46863" y="6287"/>
                      <a:pt x="50863" y="4572"/>
                    </a:cubicBezTo>
                    <a:cubicBezTo>
                      <a:pt x="54769" y="2762"/>
                      <a:pt x="58293" y="1619"/>
                      <a:pt x="60674" y="953"/>
                    </a:cubicBezTo>
                    <a:cubicBezTo>
                      <a:pt x="63056" y="286"/>
                      <a:pt x="64484" y="0"/>
                      <a:pt x="644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3101360" y="3540092"/>
                <a:ext cx="47815" cy="11810"/>
              </a:xfrm>
              <a:custGeom>
                <a:avLst/>
                <a:gdLst/>
                <a:ahLst/>
                <a:cxnLst/>
                <a:rect l="l" t="t" r="r" b="b"/>
                <a:pathLst>
                  <a:path w="47815" h="11810" extrusionOk="0">
                    <a:moveTo>
                      <a:pt x="191" y="8382"/>
                    </a:moveTo>
                    <a:cubicBezTo>
                      <a:pt x="191" y="8382"/>
                      <a:pt x="2477" y="5905"/>
                      <a:pt x="6858" y="3810"/>
                    </a:cubicBezTo>
                    <a:cubicBezTo>
                      <a:pt x="9049" y="2667"/>
                      <a:pt x="11716" y="1810"/>
                      <a:pt x="14573" y="1048"/>
                    </a:cubicBezTo>
                    <a:cubicBezTo>
                      <a:pt x="17526" y="381"/>
                      <a:pt x="20765" y="0"/>
                      <a:pt x="24003" y="0"/>
                    </a:cubicBezTo>
                    <a:cubicBezTo>
                      <a:pt x="27242" y="0"/>
                      <a:pt x="30480" y="381"/>
                      <a:pt x="33433" y="1048"/>
                    </a:cubicBezTo>
                    <a:cubicBezTo>
                      <a:pt x="36385" y="1810"/>
                      <a:pt x="39053" y="2667"/>
                      <a:pt x="41148" y="3810"/>
                    </a:cubicBezTo>
                    <a:cubicBezTo>
                      <a:pt x="45529" y="5905"/>
                      <a:pt x="47816" y="8382"/>
                      <a:pt x="47816" y="8382"/>
                    </a:cubicBezTo>
                    <a:cubicBezTo>
                      <a:pt x="47816" y="8382"/>
                      <a:pt x="46958" y="8477"/>
                      <a:pt x="45529" y="8572"/>
                    </a:cubicBezTo>
                    <a:cubicBezTo>
                      <a:pt x="44101" y="8572"/>
                      <a:pt x="42196" y="10287"/>
                      <a:pt x="39910" y="10287"/>
                    </a:cubicBezTo>
                    <a:cubicBezTo>
                      <a:pt x="35528" y="10287"/>
                      <a:pt x="29718" y="11811"/>
                      <a:pt x="23908" y="11811"/>
                    </a:cubicBezTo>
                    <a:lnTo>
                      <a:pt x="7906" y="11811"/>
                    </a:lnTo>
                    <a:cubicBezTo>
                      <a:pt x="5620" y="11811"/>
                      <a:pt x="3620" y="10192"/>
                      <a:pt x="2286" y="10096"/>
                    </a:cubicBezTo>
                    <a:cubicBezTo>
                      <a:pt x="857" y="10096"/>
                      <a:pt x="0" y="8382"/>
                      <a:pt x="0" y="8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3108263" y="3544421"/>
                <a:ext cx="41008" cy="9458"/>
              </a:xfrm>
              <a:custGeom>
                <a:avLst/>
                <a:gdLst/>
                <a:ahLst/>
                <a:cxnLst/>
                <a:rect l="l" t="t" r="r" b="b"/>
                <a:pathLst>
                  <a:path w="41008" h="9458" extrusionOk="0">
                    <a:moveTo>
                      <a:pt x="3099" y="9006"/>
                    </a:moveTo>
                    <a:cubicBezTo>
                      <a:pt x="3099" y="9006"/>
                      <a:pt x="3099" y="9196"/>
                      <a:pt x="2622" y="9387"/>
                    </a:cubicBezTo>
                    <a:cubicBezTo>
                      <a:pt x="2241" y="9577"/>
                      <a:pt x="1384" y="9387"/>
                      <a:pt x="813" y="8816"/>
                    </a:cubicBezTo>
                    <a:cubicBezTo>
                      <a:pt x="527" y="8529"/>
                      <a:pt x="241" y="8053"/>
                      <a:pt x="51" y="7387"/>
                    </a:cubicBezTo>
                    <a:cubicBezTo>
                      <a:pt x="-140" y="6720"/>
                      <a:pt x="241" y="5767"/>
                      <a:pt x="622" y="5196"/>
                    </a:cubicBezTo>
                    <a:cubicBezTo>
                      <a:pt x="1479" y="3958"/>
                      <a:pt x="2908" y="3291"/>
                      <a:pt x="4146" y="3005"/>
                    </a:cubicBezTo>
                    <a:cubicBezTo>
                      <a:pt x="5289" y="2624"/>
                      <a:pt x="6242" y="2243"/>
                      <a:pt x="7480" y="2053"/>
                    </a:cubicBezTo>
                    <a:cubicBezTo>
                      <a:pt x="8623" y="1767"/>
                      <a:pt x="9861" y="1386"/>
                      <a:pt x="11100" y="1195"/>
                    </a:cubicBezTo>
                    <a:cubicBezTo>
                      <a:pt x="13576" y="719"/>
                      <a:pt x="16338" y="338"/>
                      <a:pt x="19005" y="148"/>
                    </a:cubicBezTo>
                    <a:cubicBezTo>
                      <a:pt x="24435" y="-233"/>
                      <a:pt x="29864" y="148"/>
                      <a:pt x="34055" y="1005"/>
                    </a:cubicBezTo>
                    <a:cubicBezTo>
                      <a:pt x="38151" y="1767"/>
                      <a:pt x="41008" y="3100"/>
                      <a:pt x="41008" y="3100"/>
                    </a:cubicBezTo>
                    <a:cubicBezTo>
                      <a:pt x="41008" y="3100"/>
                      <a:pt x="38436" y="4720"/>
                      <a:pt x="34436" y="6053"/>
                    </a:cubicBezTo>
                    <a:cubicBezTo>
                      <a:pt x="30435" y="7387"/>
                      <a:pt x="25101" y="8529"/>
                      <a:pt x="19672" y="8911"/>
                    </a:cubicBezTo>
                    <a:cubicBezTo>
                      <a:pt x="17005" y="9101"/>
                      <a:pt x="14243" y="9101"/>
                      <a:pt x="11671" y="8911"/>
                    </a:cubicBezTo>
                    <a:cubicBezTo>
                      <a:pt x="10433" y="8911"/>
                      <a:pt x="9195" y="8720"/>
                      <a:pt x="7956" y="8529"/>
                    </a:cubicBezTo>
                    <a:cubicBezTo>
                      <a:pt x="6813" y="8434"/>
                      <a:pt x="5575" y="8244"/>
                      <a:pt x="4718" y="7958"/>
                    </a:cubicBezTo>
                    <a:cubicBezTo>
                      <a:pt x="4146" y="7863"/>
                      <a:pt x="3575" y="7672"/>
                      <a:pt x="3099" y="7577"/>
                    </a:cubicBezTo>
                    <a:cubicBezTo>
                      <a:pt x="2908" y="7577"/>
                      <a:pt x="2813" y="7387"/>
                      <a:pt x="2718" y="7482"/>
                    </a:cubicBezTo>
                    <a:cubicBezTo>
                      <a:pt x="2527" y="7482"/>
                      <a:pt x="2432" y="7768"/>
                      <a:pt x="2432" y="7958"/>
                    </a:cubicBezTo>
                    <a:cubicBezTo>
                      <a:pt x="2432" y="8339"/>
                      <a:pt x="2432" y="8720"/>
                      <a:pt x="2718" y="8911"/>
                    </a:cubicBezTo>
                    <a:cubicBezTo>
                      <a:pt x="2908" y="9101"/>
                      <a:pt x="3194" y="8911"/>
                      <a:pt x="3194" y="89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3115553" y="3530376"/>
                <a:ext cx="68675" cy="47434"/>
              </a:xfrm>
              <a:custGeom>
                <a:avLst/>
                <a:gdLst/>
                <a:ahLst/>
                <a:cxnLst/>
                <a:rect l="l" t="t" r="r" b="b"/>
                <a:pathLst>
                  <a:path w="68675" h="47434" extrusionOk="0">
                    <a:moveTo>
                      <a:pt x="95" y="0"/>
                    </a:moveTo>
                    <a:cubicBezTo>
                      <a:pt x="95" y="0"/>
                      <a:pt x="5524" y="571"/>
                      <a:pt x="13144" y="3143"/>
                    </a:cubicBezTo>
                    <a:cubicBezTo>
                      <a:pt x="16954" y="4382"/>
                      <a:pt x="21336" y="6191"/>
                      <a:pt x="25813" y="8382"/>
                    </a:cubicBezTo>
                    <a:cubicBezTo>
                      <a:pt x="28003" y="9620"/>
                      <a:pt x="30385" y="10668"/>
                      <a:pt x="32575" y="12097"/>
                    </a:cubicBezTo>
                    <a:cubicBezTo>
                      <a:pt x="34861" y="13430"/>
                      <a:pt x="37052" y="14954"/>
                      <a:pt x="39338" y="16383"/>
                    </a:cubicBezTo>
                    <a:cubicBezTo>
                      <a:pt x="41529" y="18002"/>
                      <a:pt x="43720" y="19526"/>
                      <a:pt x="45720" y="21241"/>
                    </a:cubicBezTo>
                    <a:cubicBezTo>
                      <a:pt x="47815" y="22765"/>
                      <a:pt x="49720" y="24670"/>
                      <a:pt x="51625" y="26289"/>
                    </a:cubicBezTo>
                    <a:cubicBezTo>
                      <a:pt x="55340" y="29718"/>
                      <a:pt x="58579" y="33147"/>
                      <a:pt x="61055" y="36290"/>
                    </a:cubicBezTo>
                    <a:cubicBezTo>
                      <a:pt x="66199" y="42482"/>
                      <a:pt x="68675" y="47435"/>
                      <a:pt x="68675" y="47435"/>
                    </a:cubicBezTo>
                    <a:cubicBezTo>
                      <a:pt x="68675" y="47435"/>
                      <a:pt x="67532" y="46768"/>
                      <a:pt x="65532" y="45434"/>
                    </a:cubicBezTo>
                    <a:cubicBezTo>
                      <a:pt x="63627" y="44101"/>
                      <a:pt x="60865" y="42291"/>
                      <a:pt x="57626" y="40005"/>
                    </a:cubicBezTo>
                    <a:cubicBezTo>
                      <a:pt x="54483" y="37719"/>
                      <a:pt x="50768" y="35147"/>
                      <a:pt x="46768" y="32290"/>
                    </a:cubicBezTo>
                    <a:cubicBezTo>
                      <a:pt x="42767" y="29528"/>
                      <a:pt x="38671" y="26479"/>
                      <a:pt x="34385" y="23622"/>
                    </a:cubicBezTo>
                    <a:cubicBezTo>
                      <a:pt x="30194" y="20669"/>
                      <a:pt x="25908" y="17812"/>
                      <a:pt x="21907" y="15050"/>
                    </a:cubicBezTo>
                    <a:cubicBezTo>
                      <a:pt x="17907" y="12383"/>
                      <a:pt x="14097" y="9811"/>
                      <a:pt x="10858" y="7620"/>
                    </a:cubicBezTo>
                    <a:cubicBezTo>
                      <a:pt x="7620" y="5334"/>
                      <a:pt x="4858" y="3524"/>
                      <a:pt x="2953" y="2191"/>
                    </a:cubicBezTo>
                    <a:cubicBezTo>
                      <a:pt x="1048"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3154408" y="3908995"/>
                <a:ext cx="11347" cy="68580"/>
              </a:xfrm>
              <a:custGeom>
                <a:avLst/>
                <a:gdLst/>
                <a:ahLst/>
                <a:cxnLst/>
                <a:rect l="l" t="t" r="r" b="b"/>
                <a:pathLst>
                  <a:path w="11347" h="68580" extrusionOk="0">
                    <a:moveTo>
                      <a:pt x="1150" y="68580"/>
                    </a:moveTo>
                    <a:cubicBezTo>
                      <a:pt x="1150" y="68580"/>
                      <a:pt x="292" y="64103"/>
                      <a:pt x="102" y="57531"/>
                    </a:cubicBezTo>
                    <a:cubicBezTo>
                      <a:pt x="-184" y="50959"/>
                      <a:pt x="102" y="42291"/>
                      <a:pt x="1340" y="33719"/>
                    </a:cubicBezTo>
                    <a:cubicBezTo>
                      <a:pt x="2388" y="25146"/>
                      <a:pt x="4388" y="16669"/>
                      <a:pt x="6293" y="10382"/>
                    </a:cubicBezTo>
                    <a:cubicBezTo>
                      <a:pt x="8198" y="4096"/>
                      <a:pt x="10198" y="0"/>
                      <a:pt x="10198" y="0"/>
                    </a:cubicBezTo>
                    <a:cubicBezTo>
                      <a:pt x="10198" y="0"/>
                      <a:pt x="11056" y="4477"/>
                      <a:pt x="11246" y="11049"/>
                    </a:cubicBezTo>
                    <a:cubicBezTo>
                      <a:pt x="11532" y="17621"/>
                      <a:pt x="11246" y="26289"/>
                      <a:pt x="10008" y="34862"/>
                    </a:cubicBezTo>
                    <a:cubicBezTo>
                      <a:pt x="8865" y="43434"/>
                      <a:pt x="6960" y="51911"/>
                      <a:pt x="5055" y="58198"/>
                    </a:cubicBezTo>
                    <a:cubicBezTo>
                      <a:pt x="3150" y="64484"/>
                      <a:pt x="1150" y="68580"/>
                      <a:pt x="1150" y="68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3142604" y="3921472"/>
                <a:ext cx="12191" cy="96583"/>
              </a:xfrm>
              <a:custGeom>
                <a:avLst/>
                <a:gdLst/>
                <a:ahLst/>
                <a:cxnLst/>
                <a:rect l="l" t="t" r="r" b="b"/>
                <a:pathLst>
                  <a:path w="12191" h="96583" extrusionOk="0">
                    <a:moveTo>
                      <a:pt x="12002" y="96488"/>
                    </a:moveTo>
                    <a:cubicBezTo>
                      <a:pt x="12002" y="96488"/>
                      <a:pt x="11240" y="95155"/>
                      <a:pt x="10001" y="92678"/>
                    </a:cubicBezTo>
                    <a:cubicBezTo>
                      <a:pt x="8763" y="90297"/>
                      <a:pt x="7144" y="86678"/>
                      <a:pt x="5620" y="82201"/>
                    </a:cubicBezTo>
                    <a:cubicBezTo>
                      <a:pt x="4000" y="77724"/>
                      <a:pt x="2667" y="72390"/>
                      <a:pt x="1619" y="66675"/>
                    </a:cubicBezTo>
                    <a:cubicBezTo>
                      <a:pt x="1238" y="63722"/>
                      <a:pt x="667" y="60770"/>
                      <a:pt x="476" y="57626"/>
                    </a:cubicBezTo>
                    <a:cubicBezTo>
                      <a:pt x="191" y="54578"/>
                      <a:pt x="95" y="51435"/>
                      <a:pt x="0" y="48292"/>
                    </a:cubicBezTo>
                    <a:cubicBezTo>
                      <a:pt x="95" y="45149"/>
                      <a:pt x="95" y="42005"/>
                      <a:pt x="381" y="38958"/>
                    </a:cubicBezTo>
                    <a:cubicBezTo>
                      <a:pt x="476" y="35909"/>
                      <a:pt x="1048" y="32861"/>
                      <a:pt x="1429" y="29909"/>
                    </a:cubicBezTo>
                    <a:cubicBezTo>
                      <a:pt x="2381" y="24098"/>
                      <a:pt x="3715" y="18764"/>
                      <a:pt x="5239" y="14288"/>
                    </a:cubicBezTo>
                    <a:cubicBezTo>
                      <a:pt x="6667" y="9811"/>
                      <a:pt x="8287" y="6191"/>
                      <a:pt x="9525" y="3810"/>
                    </a:cubicBezTo>
                    <a:cubicBezTo>
                      <a:pt x="10763" y="1334"/>
                      <a:pt x="11525" y="0"/>
                      <a:pt x="11525" y="0"/>
                    </a:cubicBezTo>
                    <a:cubicBezTo>
                      <a:pt x="11525" y="0"/>
                      <a:pt x="11525" y="1619"/>
                      <a:pt x="11240" y="4286"/>
                    </a:cubicBezTo>
                    <a:cubicBezTo>
                      <a:pt x="10954" y="6953"/>
                      <a:pt x="10668" y="10763"/>
                      <a:pt x="10287" y="15335"/>
                    </a:cubicBezTo>
                    <a:cubicBezTo>
                      <a:pt x="10096" y="17621"/>
                      <a:pt x="9906" y="20003"/>
                      <a:pt x="9716" y="22670"/>
                    </a:cubicBezTo>
                    <a:cubicBezTo>
                      <a:pt x="9525" y="25241"/>
                      <a:pt x="9430" y="28004"/>
                      <a:pt x="9239" y="30766"/>
                    </a:cubicBezTo>
                    <a:cubicBezTo>
                      <a:pt x="9049" y="36386"/>
                      <a:pt x="8763" y="42386"/>
                      <a:pt x="8858" y="48292"/>
                    </a:cubicBezTo>
                    <a:cubicBezTo>
                      <a:pt x="8858" y="54293"/>
                      <a:pt x="9144" y="60198"/>
                      <a:pt x="9430" y="65818"/>
                    </a:cubicBezTo>
                    <a:cubicBezTo>
                      <a:pt x="9716" y="68580"/>
                      <a:pt x="9716" y="71342"/>
                      <a:pt x="10001" y="73914"/>
                    </a:cubicBezTo>
                    <a:cubicBezTo>
                      <a:pt x="10192" y="76486"/>
                      <a:pt x="10477" y="78962"/>
                      <a:pt x="10668" y="81248"/>
                    </a:cubicBezTo>
                    <a:cubicBezTo>
                      <a:pt x="11144" y="85820"/>
                      <a:pt x="11525" y="89630"/>
                      <a:pt x="11811" y="92297"/>
                    </a:cubicBezTo>
                    <a:cubicBezTo>
                      <a:pt x="12097" y="94964"/>
                      <a:pt x="12192" y="96584"/>
                      <a:pt x="12192" y="96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3134127" y="3957858"/>
                <a:ext cx="16478" cy="92868"/>
              </a:xfrm>
              <a:custGeom>
                <a:avLst/>
                <a:gdLst/>
                <a:ahLst/>
                <a:cxnLst/>
                <a:rect l="l" t="t" r="r" b="b"/>
                <a:pathLst>
                  <a:path w="16478" h="92868" extrusionOk="0">
                    <a:moveTo>
                      <a:pt x="16478" y="92869"/>
                    </a:moveTo>
                    <a:cubicBezTo>
                      <a:pt x="16478" y="92869"/>
                      <a:pt x="13049" y="87916"/>
                      <a:pt x="9620" y="79534"/>
                    </a:cubicBezTo>
                    <a:cubicBezTo>
                      <a:pt x="7810" y="75438"/>
                      <a:pt x="6096" y="70390"/>
                      <a:pt x="4667" y="64961"/>
                    </a:cubicBezTo>
                    <a:cubicBezTo>
                      <a:pt x="4000" y="62198"/>
                      <a:pt x="3143" y="59436"/>
                      <a:pt x="2667" y="56483"/>
                    </a:cubicBezTo>
                    <a:cubicBezTo>
                      <a:pt x="2096" y="53626"/>
                      <a:pt x="1619" y="50578"/>
                      <a:pt x="1143" y="47625"/>
                    </a:cubicBezTo>
                    <a:cubicBezTo>
                      <a:pt x="857" y="44672"/>
                      <a:pt x="476" y="41624"/>
                      <a:pt x="286" y="38671"/>
                    </a:cubicBezTo>
                    <a:cubicBezTo>
                      <a:pt x="0" y="35719"/>
                      <a:pt x="95" y="32766"/>
                      <a:pt x="0" y="30004"/>
                    </a:cubicBezTo>
                    <a:cubicBezTo>
                      <a:pt x="0" y="24384"/>
                      <a:pt x="381" y="19145"/>
                      <a:pt x="1048" y="14669"/>
                    </a:cubicBezTo>
                    <a:cubicBezTo>
                      <a:pt x="2286" y="5715"/>
                      <a:pt x="4286" y="0"/>
                      <a:pt x="4286" y="0"/>
                    </a:cubicBezTo>
                    <a:cubicBezTo>
                      <a:pt x="4286" y="0"/>
                      <a:pt x="4572" y="1524"/>
                      <a:pt x="4858" y="4096"/>
                    </a:cubicBezTo>
                    <a:cubicBezTo>
                      <a:pt x="5144" y="6668"/>
                      <a:pt x="5620" y="10382"/>
                      <a:pt x="6096" y="14764"/>
                    </a:cubicBezTo>
                    <a:cubicBezTo>
                      <a:pt x="6572" y="19145"/>
                      <a:pt x="7144" y="24194"/>
                      <a:pt x="7715" y="29623"/>
                    </a:cubicBezTo>
                    <a:cubicBezTo>
                      <a:pt x="8382" y="35052"/>
                      <a:pt x="8954" y="40767"/>
                      <a:pt x="9811" y="46482"/>
                    </a:cubicBezTo>
                    <a:cubicBezTo>
                      <a:pt x="10477" y="52197"/>
                      <a:pt x="11430" y="57912"/>
                      <a:pt x="12192" y="63341"/>
                    </a:cubicBezTo>
                    <a:cubicBezTo>
                      <a:pt x="13049" y="68771"/>
                      <a:pt x="13811" y="73819"/>
                      <a:pt x="14478" y="78105"/>
                    </a:cubicBezTo>
                    <a:cubicBezTo>
                      <a:pt x="15145" y="82487"/>
                      <a:pt x="15621" y="86106"/>
                      <a:pt x="16002" y="88678"/>
                    </a:cubicBezTo>
                    <a:cubicBezTo>
                      <a:pt x="16383" y="91250"/>
                      <a:pt x="16478" y="92773"/>
                      <a:pt x="16478"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3147285" y="3950714"/>
                <a:ext cx="15797" cy="101726"/>
              </a:xfrm>
              <a:custGeom>
                <a:avLst/>
                <a:gdLst/>
                <a:ahLst/>
                <a:cxnLst/>
                <a:rect l="l" t="t" r="r" b="b"/>
                <a:pathLst>
                  <a:path w="15797" h="101726" extrusionOk="0">
                    <a:moveTo>
                      <a:pt x="15702" y="101727"/>
                    </a:moveTo>
                    <a:cubicBezTo>
                      <a:pt x="15702" y="101727"/>
                      <a:pt x="14845" y="100298"/>
                      <a:pt x="13512" y="97822"/>
                    </a:cubicBezTo>
                    <a:cubicBezTo>
                      <a:pt x="12178" y="95345"/>
                      <a:pt x="10369" y="91535"/>
                      <a:pt x="8654" y="86963"/>
                    </a:cubicBezTo>
                    <a:cubicBezTo>
                      <a:pt x="6844" y="82391"/>
                      <a:pt x="5130" y="76867"/>
                      <a:pt x="3701" y="70866"/>
                    </a:cubicBezTo>
                    <a:cubicBezTo>
                      <a:pt x="3129" y="67818"/>
                      <a:pt x="2272" y="64770"/>
                      <a:pt x="1891" y="61531"/>
                    </a:cubicBezTo>
                    <a:cubicBezTo>
                      <a:pt x="1320" y="58293"/>
                      <a:pt x="1034" y="55054"/>
                      <a:pt x="558" y="51816"/>
                    </a:cubicBezTo>
                    <a:cubicBezTo>
                      <a:pt x="367" y="48578"/>
                      <a:pt x="81" y="45244"/>
                      <a:pt x="81" y="42005"/>
                    </a:cubicBezTo>
                    <a:cubicBezTo>
                      <a:pt x="-109" y="38767"/>
                      <a:pt x="81" y="35623"/>
                      <a:pt x="177" y="32480"/>
                    </a:cubicBezTo>
                    <a:cubicBezTo>
                      <a:pt x="558" y="26289"/>
                      <a:pt x="1129" y="20574"/>
                      <a:pt x="2082" y="15812"/>
                    </a:cubicBezTo>
                    <a:cubicBezTo>
                      <a:pt x="2939" y="10954"/>
                      <a:pt x="4082" y="7048"/>
                      <a:pt x="4939" y="4286"/>
                    </a:cubicBezTo>
                    <a:cubicBezTo>
                      <a:pt x="5796" y="1524"/>
                      <a:pt x="6368" y="0"/>
                      <a:pt x="6368" y="0"/>
                    </a:cubicBezTo>
                    <a:cubicBezTo>
                      <a:pt x="6368" y="0"/>
                      <a:pt x="6558" y="1619"/>
                      <a:pt x="6654" y="4477"/>
                    </a:cubicBezTo>
                    <a:cubicBezTo>
                      <a:pt x="6749" y="7334"/>
                      <a:pt x="6940" y="11335"/>
                      <a:pt x="7130" y="16193"/>
                    </a:cubicBezTo>
                    <a:cubicBezTo>
                      <a:pt x="7321" y="20955"/>
                      <a:pt x="7606" y="26575"/>
                      <a:pt x="7892" y="32480"/>
                    </a:cubicBezTo>
                    <a:cubicBezTo>
                      <a:pt x="8273" y="38386"/>
                      <a:pt x="8654" y="44672"/>
                      <a:pt x="9321" y="50959"/>
                    </a:cubicBezTo>
                    <a:cubicBezTo>
                      <a:pt x="9797" y="57245"/>
                      <a:pt x="10654" y="63532"/>
                      <a:pt x="11321" y="69437"/>
                    </a:cubicBezTo>
                    <a:cubicBezTo>
                      <a:pt x="11702" y="72390"/>
                      <a:pt x="12083" y="75247"/>
                      <a:pt x="12464" y="77914"/>
                    </a:cubicBezTo>
                    <a:cubicBezTo>
                      <a:pt x="12845" y="80677"/>
                      <a:pt x="13226" y="83248"/>
                      <a:pt x="13512" y="85535"/>
                    </a:cubicBezTo>
                    <a:cubicBezTo>
                      <a:pt x="14179" y="90297"/>
                      <a:pt x="14750" y="94297"/>
                      <a:pt x="15226" y="97155"/>
                    </a:cubicBezTo>
                    <a:cubicBezTo>
                      <a:pt x="15607" y="100013"/>
                      <a:pt x="15798" y="101632"/>
                      <a:pt x="15798" y="101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3162575" y="3886420"/>
                <a:ext cx="18033" cy="129921"/>
              </a:xfrm>
              <a:custGeom>
                <a:avLst/>
                <a:gdLst/>
                <a:ahLst/>
                <a:cxnLst/>
                <a:rect l="l" t="t" r="r" b="b"/>
                <a:pathLst>
                  <a:path w="18033" h="129921" extrusionOk="0">
                    <a:moveTo>
                      <a:pt x="6699" y="129921"/>
                    </a:moveTo>
                    <a:cubicBezTo>
                      <a:pt x="6699" y="129921"/>
                      <a:pt x="6128" y="127921"/>
                      <a:pt x="5175" y="124396"/>
                    </a:cubicBezTo>
                    <a:cubicBezTo>
                      <a:pt x="4223" y="120872"/>
                      <a:pt x="3080" y="115824"/>
                      <a:pt x="2127" y="109633"/>
                    </a:cubicBezTo>
                    <a:cubicBezTo>
                      <a:pt x="1079" y="103442"/>
                      <a:pt x="413" y="96203"/>
                      <a:pt x="127" y="88392"/>
                    </a:cubicBezTo>
                    <a:cubicBezTo>
                      <a:pt x="127" y="84487"/>
                      <a:pt x="-159" y="80486"/>
                      <a:pt x="127" y="76391"/>
                    </a:cubicBezTo>
                    <a:cubicBezTo>
                      <a:pt x="127" y="72295"/>
                      <a:pt x="508" y="68104"/>
                      <a:pt x="794" y="64008"/>
                    </a:cubicBezTo>
                    <a:cubicBezTo>
                      <a:pt x="1270" y="59817"/>
                      <a:pt x="1651" y="55721"/>
                      <a:pt x="2318" y="51626"/>
                    </a:cubicBezTo>
                    <a:cubicBezTo>
                      <a:pt x="2794" y="47530"/>
                      <a:pt x="3746" y="43625"/>
                      <a:pt x="4413" y="39719"/>
                    </a:cubicBezTo>
                    <a:cubicBezTo>
                      <a:pt x="6033" y="32099"/>
                      <a:pt x="7937" y="25051"/>
                      <a:pt x="10033" y="19145"/>
                    </a:cubicBezTo>
                    <a:cubicBezTo>
                      <a:pt x="11938" y="13240"/>
                      <a:pt x="14033" y="8382"/>
                      <a:pt x="15558" y="5144"/>
                    </a:cubicBezTo>
                    <a:cubicBezTo>
                      <a:pt x="17081" y="1810"/>
                      <a:pt x="18034" y="0"/>
                      <a:pt x="18034" y="0"/>
                    </a:cubicBezTo>
                    <a:cubicBezTo>
                      <a:pt x="18034" y="0"/>
                      <a:pt x="17748" y="2096"/>
                      <a:pt x="17272" y="5620"/>
                    </a:cubicBezTo>
                    <a:cubicBezTo>
                      <a:pt x="16700" y="9144"/>
                      <a:pt x="15939" y="14288"/>
                      <a:pt x="14986" y="20384"/>
                    </a:cubicBezTo>
                    <a:cubicBezTo>
                      <a:pt x="14510" y="23431"/>
                      <a:pt x="14033" y="26670"/>
                      <a:pt x="13557" y="30194"/>
                    </a:cubicBezTo>
                    <a:cubicBezTo>
                      <a:pt x="13081" y="33623"/>
                      <a:pt x="12605" y="37338"/>
                      <a:pt x="12129" y="41053"/>
                    </a:cubicBezTo>
                    <a:cubicBezTo>
                      <a:pt x="11271" y="48578"/>
                      <a:pt x="10319" y="56674"/>
                      <a:pt x="9652" y="64770"/>
                    </a:cubicBezTo>
                    <a:cubicBezTo>
                      <a:pt x="8890" y="72866"/>
                      <a:pt x="8509" y="80963"/>
                      <a:pt x="8033" y="88487"/>
                    </a:cubicBezTo>
                    <a:cubicBezTo>
                      <a:pt x="7937" y="92297"/>
                      <a:pt x="7747" y="96012"/>
                      <a:pt x="7652" y="99441"/>
                    </a:cubicBezTo>
                    <a:cubicBezTo>
                      <a:pt x="7652" y="102965"/>
                      <a:pt x="7461" y="106299"/>
                      <a:pt x="7366" y="109347"/>
                    </a:cubicBezTo>
                    <a:cubicBezTo>
                      <a:pt x="7271" y="115538"/>
                      <a:pt x="7175" y="120682"/>
                      <a:pt x="7080" y="124206"/>
                    </a:cubicBezTo>
                    <a:cubicBezTo>
                      <a:pt x="7080" y="127826"/>
                      <a:pt x="6890" y="129921"/>
                      <a:pt x="6890" y="1299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3115172" y="3657059"/>
                <a:ext cx="47148" cy="24383"/>
              </a:xfrm>
              <a:custGeom>
                <a:avLst/>
                <a:gdLst/>
                <a:ahLst/>
                <a:cxnLst/>
                <a:rect l="l" t="t" r="r" b="b"/>
                <a:pathLst>
                  <a:path w="47148" h="24383" extrusionOk="0">
                    <a:moveTo>
                      <a:pt x="0" y="95"/>
                    </a:moveTo>
                    <a:cubicBezTo>
                      <a:pt x="0" y="95"/>
                      <a:pt x="3619" y="-286"/>
                      <a:pt x="8763" y="571"/>
                    </a:cubicBezTo>
                    <a:cubicBezTo>
                      <a:pt x="13906" y="1333"/>
                      <a:pt x="20479" y="3334"/>
                      <a:pt x="26575" y="6477"/>
                    </a:cubicBezTo>
                    <a:cubicBezTo>
                      <a:pt x="32671" y="9620"/>
                      <a:pt x="38100" y="13811"/>
                      <a:pt x="41719" y="17526"/>
                    </a:cubicBezTo>
                    <a:cubicBezTo>
                      <a:pt x="45339" y="21241"/>
                      <a:pt x="47149" y="24384"/>
                      <a:pt x="47149" y="24384"/>
                    </a:cubicBezTo>
                    <a:cubicBezTo>
                      <a:pt x="47149" y="24384"/>
                      <a:pt x="43624" y="23527"/>
                      <a:pt x="38957" y="21717"/>
                    </a:cubicBezTo>
                    <a:cubicBezTo>
                      <a:pt x="34290" y="19907"/>
                      <a:pt x="28289" y="17240"/>
                      <a:pt x="22574" y="14192"/>
                    </a:cubicBezTo>
                    <a:cubicBezTo>
                      <a:pt x="16859" y="11239"/>
                      <a:pt x="11240" y="7906"/>
                      <a:pt x="7048" y="5143"/>
                    </a:cubicBezTo>
                    <a:cubicBezTo>
                      <a:pt x="2857" y="2381"/>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2"/>
              <p:cNvSpPr/>
              <p:nvPr/>
            </p:nvSpPr>
            <p:spPr>
              <a:xfrm>
                <a:off x="3145652" y="3658487"/>
                <a:ext cx="61722" cy="46386"/>
              </a:xfrm>
              <a:custGeom>
                <a:avLst/>
                <a:gdLst/>
                <a:ahLst/>
                <a:cxnLst/>
                <a:rect l="l" t="t" r="r" b="b"/>
                <a:pathLst>
                  <a:path w="61722" h="46386" extrusionOk="0">
                    <a:moveTo>
                      <a:pt x="95" y="95"/>
                    </a:moveTo>
                    <a:cubicBezTo>
                      <a:pt x="95" y="95"/>
                      <a:pt x="5048" y="1238"/>
                      <a:pt x="11716" y="4286"/>
                    </a:cubicBezTo>
                    <a:cubicBezTo>
                      <a:pt x="18479" y="7239"/>
                      <a:pt x="27051" y="12097"/>
                      <a:pt x="34862" y="18002"/>
                    </a:cubicBezTo>
                    <a:cubicBezTo>
                      <a:pt x="42672" y="23908"/>
                      <a:pt x="49816" y="30766"/>
                      <a:pt x="54483" y="36386"/>
                    </a:cubicBezTo>
                    <a:cubicBezTo>
                      <a:pt x="59246" y="42005"/>
                      <a:pt x="61722" y="46387"/>
                      <a:pt x="61722" y="46387"/>
                    </a:cubicBezTo>
                    <a:cubicBezTo>
                      <a:pt x="61722" y="46387"/>
                      <a:pt x="57245" y="44101"/>
                      <a:pt x="51149" y="40100"/>
                    </a:cubicBezTo>
                    <a:cubicBezTo>
                      <a:pt x="45053" y="36195"/>
                      <a:pt x="37148" y="30671"/>
                      <a:pt x="29527" y="24955"/>
                    </a:cubicBezTo>
                    <a:cubicBezTo>
                      <a:pt x="21908" y="19240"/>
                      <a:pt x="14478" y="13240"/>
                      <a:pt x="8954" y="8477"/>
                    </a:cubicBezTo>
                    <a:cubicBezTo>
                      <a:pt x="3429" y="3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2"/>
              <p:cNvSpPr/>
              <p:nvPr/>
            </p:nvSpPr>
            <p:spPr>
              <a:xfrm>
                <a:off x="3111171" y="3676352"/>
                <a:ext cx="35147" cy="9113"/>
              </a:xfrm>
              <a:custGeom>
                <a:avLst/>
                <a:gdLst/>
                <a:ahLst/>
                <a:cxnLst/>
                <a:rect l="l" t="t" r="r" b="b"/>
                <a:pathLst>
                  <a:path w="35147" h="9113" extrusionOk="0">
                    <a:moveTo>
                      <a:pt x="0" y="6424"/>
                    </a:moveTo>
                    <a:cubicBezTo>
                      <a:pt x="0" y="6424"/>
                      <a:pt x="2000" y="4710"/>
                      <a:pt x="5239" y="3376"/>
                    </a:cubicBezTo>
                    <a:cubicBezTo>
                      <a:pt x="8382" y="1947"/>
                      <a:pt x="12764" y="709"/>
                      <a:pt x="17145" y="233"/>
                    </a:cubicBezTo>
                    <a:cubicBezTo>
                      <a:pt x="21527" y="-243"/>
                      <a:pt x="26003" y="42"/>
                      <a:pt x="29432" y="804"/>
                    </a:cubicBezTo>
                    <a:cubicBezTo>
                      <a:pt x="32861" y="1471"/>
                      <a:pt x="35147" y="2709"/>
                      <a:pt x="35147" y="2709"/>
                    </a:cubicBezTo>
                    <a:cubicBezTo>
                      <a:pt x="35147" y="2709"/>
                      <a:pt x="33147" y="4424"/>
                      <a:pt x="29909" y="5757"/>
                    </a:cubicBezTo>
                    <a:cubicBezTo>
                      <a:pt x="26765" y="7186"/>
                      <a:pt x="22384" y="8424"/>
                      <a:pt x="18002" y="8901"/>
                    </a:cubicBezTo>
                    <a:cubicBezTo>
                      <a:pt x="13621" y="9377"/>
                      <a:pt x="9144" y="8996"/>
                      <a:pt x="5715" y="8329"/>
                    </a:cubicBezTo>
                    <a:cubicBezTo>
                      <a:pt x="2286" y="7662"/>
                      <a:pt x="0" y="6424"/>
                      <a:pt x="0" y="64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3128793" y="3684454"/>
                <a:ext cx="48101" cy="8835"/>
              </a:xfrm>
              <a:custGeom>
                <a:avLst/>
                <a:gdLst/>
                <a:ahLst/>
                <a:cxnLst/>
                <a:rect l="l" t="t" r="r" b="b"/>
                <a:pathLst>
                  <a:path w="48101" h="8835" extrusionOk="0">
                    <a:moveTo>
                      <a:pt x="0" y="5180"/>
                    </a:moveTo>
                    <a:cubicBezTo>
                      <a:pt x="0" y="5180"/>
                      <a:pt x="2953" y="3656"/>
                      <a:pt x="7429" y="2418"/>
                    </a:cubicBezTo>
                    <a:cubicBezTo>
                      <a:pt x="11906" y="1180"/>
                      <a:pt x="17907" y="227"/>
                      <a:pt x="23908" y="37"/>
                    </a:cubicBezTo>
                    <a:cubicBezTo>
                      <a:pt x="29908" y="-154"/>
                      <a:pt x="36004" y="417"/>
                      <a:pt x="40481" y="1370"/>
                    </a:cubicBezTo>
                    <a:cubicBezTo>
                      <a:pt x="45053" y="2227"/>
                      <a:pt x="48101" y="3656"/>
                      <a:pt x="48101" y="3656"/>
                    </a:cubicBezTo>
                    <a:cubicBezTo>
                      <a:pt x="48101" y="3656"/>
                      <a:pt x="45148" y="5180"/>
                      <a:pt x="40672" y="6418"/>
                    </a:cubicBezTo>
                    <a:cubicBezTo>
                      <a:pt x="36195" y="7656"/>
                      <a:pt x="30194" y="8609"/>
                      <a:pt x="24194" y="8799"/>
                    </a:cubicBezTo>
                    <a:cubicBezTo>
                      <a:pt x="18193" y="8990"/>
                      <a:pt x="12097" y="8418"/>
                      <a:pt x="7620" y="7466"/>
                    </a:cubicBezTo>
                    <a:cubicBezTo>
                      <a:pt x="3048" y="6609"/>
                      <a:pt x="0" y="5180"/>
                      <a:pt x="0" y="51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3147747" y="3694673"/>
                <a:ext cx="48958" cy="8676"/>
              </a:xfrm>
              <a:custGeom>
                <a:avLst/>
                <a:gdLst/>
                <a:ahLst/>
                <a:cxnLst/>
                <a:rect l="l" t="t" r="r" b="b"/>
                <a:pathLst>
                  <a:path w="48958" h="8676" extrusionOk="0">
                    <a:moveTo>
                      <a:pt x="0" y="4676"/>
                    </a:moveTo>
                    <a:cubicBezTo>
                      <a:pt x="0" y="4676"/>
                      <a:pt x="3048" y="3152"/>
                      <a:pt x="7620" y="2105"/>
                    </a:cubicBezTo>
                    <a:cubicBezTo>
                      <a:pt x="12192" y="962"/>
                      <a:pt x="18288" y="104"/>
                      <a:pt x="24384" y="9"/>
                    </a:cubicBezTo>
                    <a:cubicBezTo>
                      <a:pt x="30480" y="-86"/>
                      <a:pt x="36576" y="580"/>
                      <a:pt x="41243" y="1628"/>
                    </a:cubicBezTo>
                    <a:cubicBezTo>
                      <a:pt x="45815" y="2581"/>
                      <a:pt x="48958" y="4010"/>
                      <a:pt x="48958" y="4010"/>
                    </a:cubicBezTo>
                    <a:cubicBezTo>
                      <a:pt x="48958" y="4010"/>
                      <a:pt x="45910" y="5534"/>
                      <a:pt x="41338" y="6581"/>
                    </a:cubicBezTo>
                    <a:cubicBezTo>
                      <a:pt x="36767" y="7724"/>
                      <a:pt x="30671" y="8582"/>
                      <a:pt x="24575" y="8677"/>
                    </a:cubicBezTo>
                    <a:cubicBezTo>
                      <a:pt x="18479" y="8677"/>
                      <a:pt x="12383" y="8010"/>
                      <a:pt x="7715" y="6962"/>
                    </a:cubicBezTo>
                    <a:cubicBezTo>
                      <a:pt x="3143" y="6010"/>
                      <a:pt x="0" y="4581"/>
                      <a:pt x="0"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2932101" y="3740212"/>
                <a:ext cx="371284" cy="108394"/>
              </a:xfrm>
              <a:custGeom>
                <a:avLst/>
                <a:gdLst/>
                <a:ahLst/>
                <a:cxnLst/>
                <a:rect l="l" t="t" r="r" b="b"/>
                <a:pathLst>
                  <a:path w="371284" h="108394" extrusionOk="0">
                    <a:moveTo>
                      <a:pt x="0" y="108395"/>
                    </a:moveTo>
                    <a:cubicBezTo>
                      <a:pt x="0" y="108395"/>
                      <a:pt x="952" y="107156"/>
                      <a:pt x="2762" y="104775"/>
                    </a:cubicBezTo>
                    <a:cubicBezTo>
                      <a:pt x="4572" y="102489"/>
                      <a:pt x="7048" y="98870"/>
                      <a:pt x="10763" y="94774"/>
                    </a:cubicBezTo>
                    <a:cubicBezTo>
                      <a:pt x="14288" y="90488"/>
                      <a:pt x="18955" y="85630"/>
                      <a:pt x="24384" y="80105"/>
                    </a:cubicBezTo>
                    <a:cubicBezTo>
                      <a:pt x="27242" y="77438"/>
                      <a:pt x="30194" y="74676"/>
                      <a:pt x="33338" y="71723"/>
                    </a:cubicBezTo>
                    <a:cubicBezTo>
                      <a:pt x="36576" y="68866"/>
                      <a:pt x="40196" y="66008"/>
                      <a:pt x="43815" y="62960"/>
                    </a:cubicBezTo>
                    <a:cubicBezTo>
                      <a:pt x="51340" y="57150"/>
                      <a:pt x="59722" y="51054"/>
                      <a:pt x="69152" y="45434"/>
                    </a:cubicBezTo>
                    <a:cubicBezTo>
                      <a:pt x="78391" y="39624"/>
                      <a:pt x="88678" y="34290"/>
                      <a:pt x="99536" y="29242"/>
                    </a:cubicBezTo>
                    <a:cubicBezTo>
                      <a:pt x="110395" y="24289"/>
                      <a:pt x="121920" y="19812"/>
                      <a:pt x="133826" y="15907"/>
                    </a:cubicBezTo>
                    <a:cubicBezTo>
                      <a:pt x="145828" y="12192"/>
                      <a:pt x="158115" y="9049"/>
                      <a:pt x="170783" y="6477"/>
                    </a:cubicBezTo>
                    <a:cubicBezTo>
                      <a:pt x="183071" y="4191"/>
                      <a:pt x="195929" y="2477"/>
                      <a:pt x="208312" y="1334"/>
                    </a:cubicBezTo>
                    <a:cubicBezTo>
                      <a:pt x="220790" y="286"/>
                      <a:pt x="233077" y="0"/>
                      <a:pt x="244983" y="0"/>
                    </a:cubicBezTo>
                    <a:cubicBezTo>
                      <a:pt x="268796" y="286"/>
                      <a:pt x="290894" y="2572"/>
                      <a:pt x="309658" y="5429"/>
                    </a:cubicBezTo>
                    <a:cubicBezTo>
                      <a:pt x="318992" y="6858"/>
                      <a:pt x="327565" y="8573"/>
                      <a:pt x="335090" y="10096"/>
                    </a:cubicBezTo>
                    <a:cubicBezTo>
                      <a:pt x="342614" y="11716"/>
                      <a:pt x="349186" y="13240"/>
                      <a:pt x="354521" y="14573"/>
                    </a:cubicBezTo>
                    <a:cubicBezTo>
                      <a:pt x="359855" y="15812"/>
                      <a:pt x="364046" y="17050"/>
                      <a:pt x="366903" y="17812"/>
                    </a:cubicBezTo>
                    <a:cubicBezTo>
                      <a:pt x="369761" y="18574"/>
                      <a:pt x="371284" y="19050"/>
                      <a:pt x="371284" y="19050"/>
                    </a:cubicBezTo>
                    <a:cubicBezTo>
                      <a:pt x="371284" y="19050"/>
                      <a:pt x="365093" y="18002"/>
                      <a:pt x="354235" y="16288"/>
                    </a:cubicBezTo>
                    <a:cubicBezTo>
                      <a:pt x="343376" y="14383"/>
                      <a:pt x="327755" y="12383"/>
                      <a:pt x="309086" y="10478"/>
                    </a:cubicBezTo>
                    <a:cubicBezTo>
                      <a:pt x="299752" y="9620"/>
                      <a:pt x="289560" y="8763"/>
                      <a:pt x="278892" y="8287"/>
                    </a:cubicBezTo>
                    <a:cubicBezTo>
                      <a:pt x="268129" y="7715"/>
                      <a:pt x="256794" y="7715"/>
                      <a:pt x="245173" y="7715"/>
                    </a:cubicBezTo>
                    <a:cubicBezTo>
                      <a:pt x="233458" y="7906"/>
                      <a:pt x="221456" y="8668"/>
                      <a:pt x="209169" y="9716"/>
                    </a:cubicBezTo>
                    <a:cubicBezTo>
                      <a:pt x="196882" y="10954"/>
                      <a:pt x="184785" y="12668"/>
                      <a:pt x="172402" y="15050"/>
                    </a:cubicBezTo>
                    <a:cubicBezTo>
                      <a:pt x="160401" y="17431"/>
                      <a:pt x="148209" y="20384"/>
                      <a:pt x="136493" y="23908"/>
                    </a:cubicBezTo>
                    <a:cubicBezTo>
                      <a:pt x="124873" y="27623"/>
                      <a:pt x="113443" y="31528"/>
                      <a:pt x="102775" y="36195"/>
                    </a:cubicBezTo>
                    <a:cubicBezTo>
                      <a:pt x="92107" y="40862"/>
                      <a:pt x="81915" y="45625"/>
                      <a:pt x="72581" y="50959"/>
                    </a:cubicBezTo>
                    <a:cubicBezTo>
                      <a:pt x="63246" y="56102"/>
                      <a:pt x="54769" y="61627"/>
                      <a:pt x="46958" y="66866"/>
                    </a:cubicBezTo>
                    <a:cubicBezTo>
                      <a:pt x="43148" y="69628"/>
                      <a:pt x="39624" y="72295"/>
                      <a:pt x="36195" y="74867"/>
                    </a:cubicBezTo>
                    <a:cubicBezTo>
                      <a:pt x="32861" y="77534"/>
                      <a:pt x="29718" y="80105"/>
                      <a:pt x="26765" y="82487"/>
                    </a:cubicBezTo>
                    <a:cubicBezTo>
                      <a:pt x="21050" y="87535"/>
                      <a:pt x="16097" y="91916"/>
                      <a:pt x="12192" y="95821"/>
                    </a:cubicBezTo>
                    <a:cubicBezTo>
                      <a:pt x="8192" y="99632"/>
                      <a:pt x="5334" y="102870"/>
                      <a:pt x="3238" y="104966"/>
                    </a:cubicBezTo>
                    <a:cubicBezTo>
                      <a:pt x="1238" y="107156"/>
                      <a:pt x="95" y="108299"/>
                      <a:pt x="95" y="1082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3148890" y="3756976"/>
                <a:ext cx="88201" cy="75342"/>
              </a:xfrm>
              <a:custGeom>
                <a:avLst/>
                <a:gdLst/>
                <a:ahLst/>
                <a:cxnLst/>
                <a:rect l="l" t="t" r="r" b="b"/>
                <a:pathLst>
                  <a:path w="88201" h="75342" extrusionOk="0">
                    <a:moveTo>
                      <a:pt x="0" y="75247"/>
                    </a:moveTo>
                    <a:cubicBezTo>
                      <a:pt x="0" y="75247"/>
                      <a:pt x="762" y="73533"/>
                      <a:pt x="2286" y="70676"/>
                    </a:cubicBezTo>
                    <a:cubicBezTo>
                      <a:pt x="3810" y="67818"/>
                      <a:pt x="6096" y="63722"/>
                      <a:pt x="9239" y="59150"/>
                    </a:cubicBezTo>
                    <a:cubicBezTo>
                      <a:pt x="12287" y="54483"/>
                      <a:pt x="16288" y="49339"/>
                      <a:pt x="20955" y="44101"/>
                    </a:cubicBezTo>
                    <a:cubicBezTo>
                      <a:pt x="23336" y="41529"/>
                      <a:pt x="25717" y="38767"/>
                      <a:pt x="28384" y="36290"/>
                    </a:cubicBezTo>
                    <a:cubicBezTo>
                      <a:pt x="30956" y="33719"/>
                      <a:pt x="33814" y="31242"/>
                      <a:pt x="36576" y="28765"/>
                    </a:cubicBezTo>
                    <a:cubicBezTo>
                      <a:pt x="39433" y="26384"/>
                      <a:pt x="42386" y="24003"/>
                      <a:pt x="45339" y="21907"/>
                    </a:cubicBezTo>
                    <a:cubicBezTo>
                      <a:pt x="48196" y="19621"/>
                      <a:pt x="51340" y="17717"/>
                      <a:pt x="54197" y="15812"/>
                    </a:cubicBezTo>
                    <a:cubicBezTo>
                      <a:pt x="60103" y="12097"/>
                      <a:pt x="65818" y="8858"/>
                      <a:pt x="70866" y="6572"/>
                    </a:cubicBezTo>
                    <a:cubicBezTo>
                      <a:pt x="75914" y="4191"/>
                      <a:pt x="80296" y="2572"/>
                      <a:pt x="83344" y="1524"/>
                    </a:cubicBezTo>
                    <a:cubicBezTo>
                      <a:pt x="86392" y="476"/>
                      <a:pt x="88201" y="0"/>
                      <a:pt x="88201" y="0"/>
                    </a:cubicBezTo>
                    <a:cubicBezTo>
                      <a:pt x="88201" y="0"/>
                      <a:pt x="86773" y="1143"/>
                      <a:pt x="84106" y="3048"/>
                    </a:cubicBezTo>
                    <a:cubicBezTo>
                      <a:pt x="81534" y="4953"/>
                      <a:pt x="77819" y="7620"/>
                      <a:pt x="73438" y="10859"/>
                    </a:cubicBezTo>
                    <a:cubicBezTo>
                      <a:pt x="71247" y="12478"/>
                      <a:pt x="68866" y="14288"/>
                      <a:pt x="66389" y="16097"/>
                    </a:cubicBezTo>
                    <a:cubicBezTo>
                      <a:pt x="63913" y="18002"/>
                      <a:pt x="61341" y="20003"/>
                      <a:pt x="58674" y="22003"/>
                    </a:cubicBezTo>
                    <a:cubicBezTo>
                      <a:pt x="53435" y="26194"/>
                      <a:pt x="47720" y="30671"/>
                      <a:pt x="42291" y="35433"/>
                    </a:cubicBezTo>
                    <a:cubicBezTo>
                      <a:pt x="36767" y="40100"/>
                      <a:pt x="31528" y="44958"/>
                      <a:pt x="26479" y="49530"/>
                    </a:cubicBezTo>
                    <a:cubicBezTo>
                      <a:pt x="24003" y="51911"/>
                      <a:pt x="21622" y="54102"/>
                      <a:pt x="19431" y="56293"/>
                    </a:cubicBezTo>
                    <a:cubicBezTo>
                      <a:pt x="17240" y="58484"/>
                      <a:pt x="15049" y="60579"/>
                      <a:pt x="13144" y="62484"/>
                    </a:cubicBezTo>
                    <a:cubicBezTo>
                      <a:pt x="9239" y="66389"/>
                      <a:pt x="6001" y="69628"/>
                      <a:pt x="3715" y="71819"/>
                    </a:cubicBezTo>
                    <a:cubicBezTo>
                      <a:pt x="1429" y="74104"/>
                      <a:pt x="95" y="75343"/>
                      <a:pt x="95" y="75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2"/>
              <p:cNvSpPr/>
              <p:nvPr/>
            </p:nvSpPr>
            <p:spPr>
              <a:xfrm>
                <a:off x="3177846" y="3756404"/>
                <a:ext cx="92583" cy="82010"/>
              </a:xfrm>
              <a:custGeom>
                <a:avLst/>
                <a:gdLst/>
                <a:ahLst/>
                <a:cxnLst/>
                <a:rect l="l" t="t" r="r" b="b"/>
                <a:pathLst>
                  <a:path w="92583" h="82010" extrusionOk="0">
                    <a:moveTo>
                      <a:pt x="0" y="82010"/>
                    </a:moveTo>
                    <a:cubicBezTo>
                      <a:pt x="0" y="82010"/>
                      <a:pt x="3620" y="75057"/>
                      <a:pt x="10763" y="65627"/>
                    </a:cubicBezTo>
                    <a:cubicBezTo>
                      <a:pt x="14192" y="60865"/>
                      <a:pt x="18669" y="55626"/>
                      <a:pt x="23527" y="50102"/>
                    </a:cubicBezTo>
                    <a:cubicBezTo>
                      <a:pt x="26099" y="47435"/>
                      <a:pt x="28575" y="44577"/>
                      <a:pt x="31433" y="41910"/>
                    </a:cubicBezTo>
                    <a:cubicBezTo>
                      <a:pt x="34195" y="39243"/>
                      <a:pt x="37052" y="36576"/>
                      <a:pt x="40005" y="33909"/>
                    </a:cubicBezTo>
                    <a:cubicBezTo>
                      <a:pt x="42958" y="31337"/>
                      <a:pt x="46006" y="28861"/>
                      <a:pt x="48959" y="26384"/>
                    </a:cubicBezTo>
                    <a:cubicBezTo>
                      <a:pt x="51911" y="23908"/>
                      <a:pt x="55055" y="21717"/>
                      <a:pt x="58007" y="19526"/>
                    </a:cubicBezTo>
                    <a:cubicBezTo>
                      <a:pt x="64008" y="15240"/>
                      <a:pt x="69818" y="11525"/>
                      <a:pt x="74962" y="8668"/>
                    </a:cubicBezTo>
                    <a:cubicBezTo>
                      <a:pt x="85154" y="2857"/>
                      <a:pt x="92583" y="0"/>
                      <a:pt x="92583" y="0"/>
                    </a:cubicBezTo>
                    <a:cubicBezTo>
                      <a:pt x="92583" y="0"/>
                      <a:pt x="91154" y="1333"/>
                      <a:pt x="88583" y="3620"/>
                    </a:cubicBezTo>
                    <a:cubicBezTo>
                      <a:pt x="86011" y="5810"/>
                      <a:pt x="82296" y="8954"/>
                      <a:pt x="77915" y="12763"/>
                    </a:cubicBezTo>
                    <a:cubicBezTo>
                      <a:pt x="73533" y="16478"/>
                      <a:pt x="68390" y="20860"/>
                      <a:pt x="62865" y="25527"/>
                    </a:cubicBezTo>
                    <a:cubicBezTo>
                      <a:pt x="57436" y="30289"/>
                      <a:pt x="51530" y="35243"/>
                      <a:pt x="45911" y="40291"/>
                    </a:cubicBezTo>
                    <a:cubicBezTo>
                      <a:pt x="40100" y="45339"/>
                      <a:pt x="34481" y="50578"/>
                      <a:pt x="29147" y="55340"/>
                    </a:cubicBezTo>
                    <a:cubicBezTo>
                      <a:pt x="23813" y="60198"/>
                      <a:pt x="18860" y="64770"/>
                      <a:pt x="14669" y="68771"/>
                    </a:cubicBezTo>
                    <a:cubicBezTo>
                      <a:pt x="10382" y="72676"/>
                      <a:pt x="6763" y="76010"/>
                      <a:pt x="4286" y="78296"/>
                    </a:cubicBezTo>
                    <a:cubicBezTo>
                      <a:pt x="1715" y="80581"/>
                      <a:pt x="191" y="81820"/>
                      <a:pt x="191" y="818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2"/>
              <p:cNvSpPr/>
              <p:nvPr/>
            </p:nvSpPr>
            <p:spPr>
              <a:xfrm>
                <a:off x="3209088" y="3777836"/>
                <a:ext cx="64769" cy="60674"/>
              </a:xfrm>
              <a:custGeom>
                <a:avLst/>
                <a:gdLst/>
                <a:ahLst/>
                <a:cxnLst/>
                <a:rect l="l" t="t" r="r" b="b"/>
                <a:pathLst>
                  <a:path w="64769" h="60674" extrusionOk="0">
                    <a:moveTo>
                      <a:pt x="95" y="60579"/>
                    </a:moveTo>
                    <a:cubicBezTo>
                      <a:pt x="95" y="60579"/>
                      <a:pt x="2381" y="55340"/>
                      <a:pt x="7239" y="48292"/>
                    </a:cubicBezTo>
                    <a:cubicBezTo>
                      <a:pt x="9620" y="44768"/>
                      <a:pt x="12573" y="40862"/>
                      <a:pt x="16002" y="36766"/>
                    </a:cubicBezTo>
                    <a:cubicBezTo>
                      <a:pt x="17812" y="34766"/>
                      <a:pt x="19526" y="32671"/>
                      <a:pt x="21431" y="30766"/>
                    </a:cubicBezTo>
                    <a:cubicBezTo>
                      <a:pt x="23431" y="28765"/>
                      <a:pt x="25432" y="26765"/>
                      <a:pt x="27432" y="24860"/>
                    </a:cubicBezTo>
                    <a:cubicBezTo>
                      <a:pt x="29527" y="22955"/>
                      <a:pt x="31623" y="21146"/>
                      <a:pt x="33719" y="19336"/>
                    </a:cubicBezTo>
                    <a:cubicBezTo>
                      <a:pt x="35814" y="17431"/>
                      <a:pt x="38005" y="15907"/>
                      <a:pt x="40100" y="14288"/>
                    </a:cubicBezTo>
                    <a:cubicBezTo>
                      <a:pt x="44386" y="11144"/>
                      <a:pt x="48482" y="8382"/>
                      <a:pt x="52102" y="6287"/>
                    </a:cubicBezTo>
                    <a:cubicBezTo>
                      <a:pt x="59436" y="1905"/>
                      <a:pt x="64770" y="0"/>
                      <a:pt x="64770" y="0"/>
                    </a:cubicBezTo>
                    <a:cubicBezTo>
                      <a:pt x="64770" y="0"/>
                      <a:pt x="61055" y="4381"/>
                      <a:pt x="55150" y="10287"/>
                    </a:cubicBezTo>
                    <a:cubicBezTo>
                      <a:pt x="52197" y="13240"/>
                      <a:pt x="48768" y="16669"/>
                      <a:pt x="45053" y="20193"/>
                    </a:cubicBezTo>
                    <a:cubicBezTo>
                      <a:pt x="41338" y="23813"/>
                      <a:pt x="37338" y="27527"/>
                      <a:pt x="33338" y="31337"/>
                    </a:cubicBezTo>
                    <a:cubicBezTo>
                      <a:pt x="29242" y="35052"/>
                      <a:pt x="25336" y="38862"/>
                      <a:pt x="21431" y="42291"/>
                    </a:cubicBezTo>
                    <a:cubicBezTo>
                      <a:pt x="17621" y="45815"/>
                      <a:pt x="14002" y="49054"/>
                      <a:pt x="10858" y="51721"/>
                    </a:cubicBezTo>
                    <a:cubicBezTo>
                      <a:pt x="4572" y="57245"/>
                      <a:pt x="0" y="60674"/>
                      <a:pt x="0" y="60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3080787" y="3749080"/>
                <a:ext cx="145160" cy="33327"/>
              </a:xfrm>
              <a:custGeom>
                <a:avLst/>
                <a:gdLst/>
                <a:ahLst/>
                <a:cxnLst/>
                <a:rect l="l" t="t" r="r" b="b"/>
                <a:pathLst>
                  <a:path w="145160" h="33327" extrusionOk="0">
                    <a:moveTo>
                      <a:pt x="0" y="33327"/>
                    </a:moveTo>
                    <a:cubicBezTo>
                      <a:pt x="0" y="33327"/>
                      <a:pt x="2000" y="32184"/>
                      <a:pt x="5715" y="30184"/>
                    </a:cubicBezTo>
                    <a:cubicBezTo>
                      <a:pt x="9334" y="28279"/>
                      <a:pt x="14669" y="25612"/>
                      <a:pt x="21146" y="22850"/>
                    </a:cubicBezTo>
                    <a:cubicBezTo>
                      <a:pt x="27623" y="19992"/>
                      <a:pt x="35338" y="17135"/>
                      <a:pt x="43720" y="14372"/>
                    </a:cubicBezTo>
                    <a:cubicBezTo>
                      <a:pt x="47911" y="13134"/>
                      <a:pt x="52292" y="11610"/>
                      <a:pt x="56769" y="10467"/>
                    </a:cubicBezTo>
                    <a:cubicBezTo>
                      <a:pt x="61246" y="9229"/>
                      <a:pt x="65818" y="8181"/>
                      <a:pt x="70390" y="7038"/>
                    </a:cubicBezTo>
                    <a:cubicBezTo>
                      <a:pt x="74962" y="6086"/>
                      <a:pt x="79629" y="5133"/>
                      <a:pt x="84201" y="4276"/>
                    </a:cubicBezTo>
                    <a:cubicBezTo>
                      <a:pt x="88773" y="3323"/>
                      <a:pt x="93250" y="2847"/>
                      <a:pt x="97631" y="2180"/>
                    </a:cubicBezTo>
                    <a:cubicBezTo>
                      <a:pt x="106394" y="1133"/>
                      <a:pt x="114586" y="371"/>
                      <a:pt x="121634" y="180"/>
                    </a:cubicBezTo>
                    <a:cubicBezTo>
                      <a:pt x="128683" y="-105"/>
                      <a:pt x="134588" y="-10"/>
                      <a:pt x="138684" y="180"/>
                    </a:cubicBezTo>
                    <a:cubicBezTo>
                      <a:pt x="142780" y="371"/>
                      <a:pt x="145161" y="561"/>
                      <a:pt x="145161" y="561"/>
                    </a:cubicBezTo>
                    <a:cubicBezTo>
                      <a:pt x="145161" y="561"/>
                      <a:pt x="142875" y="1133"/>
                      <a:pt x="138875" y="1895"/>
                    </a:cubicBezTo>
                    <a:cubicBezTo>
                      <a:pt x="134874" y="2657"/>
                      <a:pt x="129159" y="3800"/>
                      <a:pt x="122206" y="5133"/>
                    </a:cubicBezTo>
                    <a:cubicBezTo>
                      <a:pt x="115348" y="6467"/>
                      <a:pt x="107442" y="8086"/>
                      <a:pt x="98869" y="9705"/>
                    </a:cubicBezTo>
                    <a:cubicBezTo>
                      <a:pt x="90392" y="11515"/>
                      <a:pt x="81344" y="13325"/>
                      <a:pt x="72295" y="15420"/>
                    </a:cubicBezTo>
                    <a:cubicBezTo>
                      <a:pt x="63246" y="17421"/>
                      <a:pt x="54292" y="19611"/>
                      <a:pt x="45815" y="21612"/>
                    </a:cubicBezTo>
                    <a:cubicBezTo>
                      <a:pt x="37338" y="23802"/>
                      <a:pt x="29527" y="25803"/>
                      <a:pt x="22765" y="27517"/>
                    </a:cubicBezTo>
                    <a:cubicBezTo>
                      <a:pt x="16002" y="29231"/>
                      <a:pt x="10287" y="30660"/>
                      <a:pt x="6382" y="31708"/>
                    </a:cubicBezTo>
                    <a:cubicBezTo>
                      <a:pt x="2381" y="32756"/>
                      <a:pt x="95" y="33232"/>
                      <a:pt x="95" y="332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3133745" y="3751412"/>
                <a:ext cx="137445" cy="23756"/>
              </a:xfrm>
              <a:custGeom>
                <a:avLst/>
                <a:gdLst/>
                <a:ahLst/>
                <a:cxnLst/>
                <a:rect l="l" t="t" r="r" b="b"/>
                <a:pathLst>
                  <a:path w="137445" h="23756" extrusionOk="0">
                    <a:moveTo>
                      <a:pt x="95" y="23756"/>
                    </a:moveTo>
                    <a:cubicBezTo>
                      <a:pt x="95" y="23756"/>
                      <a:pt x="7906" y="19661"/>
                      <a:pt x="20383" y="15184"/>
                    </a:cubicBezTo>
                    <a:cubicBezTo>
                      <a:pt x="26575" y="12898"/>
                      <a:pt x="33909" y="10707"/>
                      <a:pt x="41910" y="8612"/>
                    </a:cubicBezTo>
                    <a:cubicBezTo>
                      <a:pt x="45910" y="7659"/>
                      <a:pt x="50006" y="6516"/>
                      <a:pt x="54293" y="5754"/>
                    </a:cubicBezTo>
                    <a:cubicBezTo>
                      <a:pt x="58579" y="4897"/>
                      <a:pt x="62865" y="4135"/>
                      <a:pt x="67246" y="3373"/>
                    </a:cubicBezTo>
                    <a:cubicBezTo>
                      <a:pt x="71628" y="2801"/>
                      <a:pt x="76010" y="2135"/>
                      <a:pt x="80296" y="1658"/>
                    </a:cubicBezTo>
                    <a:cubicBezTo>
                      <a:pt x="84582" y="1087"/>
                      <a:pt x="88868" y="896"/>
                      <a:pt x="92964" y="515"/>
                    </a:cubicBezTo>
                    <a:cubicBezTo>
                      <a:pt x="101156" y="39"/>
                      <a:pt x="108871" y="-152"/>
                      <a:pt x="115538" y="134"/>
                    </a:cubicBezTo>
                    <a:cubicBezTo>
                      <a:pt x="128778" y="515"/>
                      <a:pt x="137446" y="1944"/>
                      <a:pt x="137446" y="1944"/>
                    </a:cubicBezTo>
                    <a:cubicBezTo>
                      <a:pt x="137446" y="1944"/>
                      <a:pt x="135255" y="2325"/>
                      <a:pt x="131445" y="2897"/>
                    </a:cubicBezTo>
                    <a:cubicBezTo>
                      <a:pt x="127635" y="3468"/>
                      <a:pt x="122206" y="4230"/>
                      <a:pt x="115729" y="5087"/>
                    </a:cubicBezTo>
                    <a:cubicBezTo>
                      <a:pt x="109252" y="5945"/>
                      <a:pt x="101727" y="6992"/>
                      <a:pt x="93726" y="8135"/>
                    </a:cubicBezTo>
                    <a:cubicBezTo>
                      <a:pt x="85725" y="9373"/>
                      <a:pt x="77152" y="10516"/>
                      <a:pt x="68580" y="11945"/>
                    </a:cubicBezTo>
                    <a:cubicBezTo>
                      <a:pt x="60008" y="13279"/>
                      <a:pt x="51530" y="14803"/>
                      <a:pt x="43529" y="16136"/>
                    </a:cubicBezTo>
                    <a:cubicBezTo>
                      <a:pt x="35528" y="17565"/>
                      <a:pt x="28004" y="18898"/>
                      <a:pt x="21622" y="20041"/>
                    </a:cubicBezTo>
                    <a:cubicBezTo>
                      <a:pt x="15145" y="21185"/>
                      <a:pt x="9811" y="22137"/>
                      <a:pt x="6001" y="22804"/>
                    </a:cubicBezTo>
                    <a:cubicBezTo>
                      <a:pt x="2191" y="23471"/>
                      <a:pt x="0" y="23756"/>
                      <a:pt x="0" y="23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3169655" y="3765262"/>
                <a:ext cx="73818" cy="65722"/>
              </a:xfrm>
              <a:custGeom>
                <a:avLst/>
                <a:gdLst/>
                <a:ahLst/>
                <a:cxnLst/>
                <a:rect l="l" t="t" r="r" b="b"/>
                <a:pathLst>
                  <a:path w="73818" h="65722" extrusionOk="0">
                    <a:moveTo>
                      <a:pt x="0" y="65722"/>
                    </a:moveTo>
                    <a:cubicBezTo>
                      <a:pt x="0" y="65722"/>
                      <a:pt x="2762" y="60008"/>
                      <a:pt x="8287" y="52292"/>
                    </a:cubicBezTo>
                    <a:cubicBezTo>
                      <a:pt x="10954" y="48387"/>
                      <a:pt x="14478" y="44101"/>
                      <a:pt x="18383" y="39719"/>
                    </a:cubicBezTo>
                    <a:cubicBezTo>
                      <a:pt x="20383" y="37624"/>
                      <a:pt x="22384" y="35243"/>
                      <a:pt x="24670" y="33147"/>
                    </a:cubicBezTo>
                    <a:cubicBezTo>
                      <a:pt x="26956" y="31052"/>
                      <a:pt x="29146" y="28861"/>
                      <a:pt x="31432" y="26670"/>
                    </a:cubicBezTo>
                    <a:cubicBezTo>
                      <a:pt x="33814" y="24670"/>
                      <a:pt x="36195" y="22574"/>
                      <a:pt x="38671" y="20669"/>
                    </a:cubicBezTo>
                    <a:cubicBezTo>
                      <a:pt x="41053" y="18669"/>
                      <a:pt x="43529" y="16954"/>
                      <a:pt x="45910" y="15240"/>
                    </a:cubicBezTo>
                    <a:cubicBezTo>
                      <a:pt x="50768" y="11811"/>
                      <a:pt x="55340" y="8954"/>
                      <a:pt x="59531" y="6668"/>
                    </a:cubicBezTo>
                    <a:cubicBezTo>
                      <a:pt x="67818" y="2096"/>
                      <a:pt x="73819" y="0"/>
                      <a:pt x="73819" y="0"/>
                    </a:cubicBezTo>
                    <a:cubicBezTo>
                      <a:pt x="73819" y="0"/>
                      <a:pt x="72676" y="1143"/>
                      <a:pt x="70771" y="3048"/>
                    </a:cubicBezTo>
                    <a:cubicBezTo>
                      <a:pt x="68770" y="4953"/>
                      <a:pt x="65913" y="7620"/>
                      <a:pt x="62484" y="10763"/>
                    </a:cubicBezTo>
                    <a:cubicBezTo>
                      <a:pt x="55626" y="16859"/>
                      <a:pt x="46482" y="25051"/>
                      <a:pt x="37243" y="33242"/>
                    </a:cubicBezTo>
                    <a:cubicBezTo>
                      <a:pt x="28099" y="41434"/>
                      <a:pt x="18859" y="49530"/>
                      <a:pt x="12001" y="55626"/>
                    </a:cubicBezTo>
                    <a:cubicBezTo>
                      <a:pt x="8477" y="58674"/>
                      <a:pt x="5524" y="61151"/>
                      <a:pt x="3429" y="62960"/>
                    </a:cubicBezTo>
                    <a:cubicBezTo>
                      <a:pt x="1333" y="64675"/>
                      <a:pt x="0" y="65722"/>
                      <a:pt x="0" y="657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a:off x="3209088" y="3769835"/>
                <a:ext cx="73152" cy="58959"/>
              </a:xfrm>
              <a:custGeom>
                <a:avLst/>
                <a:gdLst/>
                <a:ahLst/>
                <a:cxnLst/>
                <a:rect l="l" t="t" r="r" b="b"/>
                <a:pathLst>
                  <a:path w="73152" h="58959" extrusionOk="0">
                    <a:moveTo>
                      <a:pt x="0" y="58960"/>
                    </a:moveTo>
                    <a:cubicBezTo>
                      <a:pt x="0" y="58960"/>
                      <a:pt x="571" y="57531"/>
                      <a:pt x="1810" y="55150"/>
                    </a:cubicBezTo>
                    <a:cubicBezTo>
                      <a:pt x="2953" y="52864"/>
                      <a:pt x="4858" y="49435"/>
                      <a:pt x="7429" y="45720"/>
                    </a:cubicBezTo>
                    <a:cubicBezTo>
                      <a:pt x="9906" y="41910"/>
                      <a:pt x="13240" y="37814"/>
                      <a:pt x="17050" y="33528"/>
                    </a:cubicBezTo>
                    <a:cubicBezTo>
                      <a:pt x="19050" y="31528"/>
                      <a:pt x="20955" y="29242"/>
                      <a:pt x="23241" y="27337"/>
                    </a:cubicBezTo>
                    <a:cubicBezTo>
                      <a:pt x="25432" y="25241"/>
                      <a:pt x="27718" y="23336"/>
                      <a:pt x="30004" y="21336"/>
                    </a:cubicBezTo>
                    <a:cubicBezTo>
                      <a:pt x="32385" y="19526"/>
                      <a:pt x="34861" y="17621"/>
                      <a:pt x="37338" y="16002"/>
                    </a:cubicBezTo>
                    <a:cubicBezTo>
                      <a:pt x="39719" y="14192"/>
                      <a:pt x="42291" y="12763"/>
                      <a:pt x="44767" y="11335"/>
                    </a:cubicBezTo>
                    <a:cubicBezTo>
                      <a:pt x="49720" y="8477"/>
                      <a:pt x="54483" y="6096"/>
                      <a:pt x="58674" y="4477"/>
                    </a:cubicBezTo>
                    <a:cubicBezTo>
                      <a:pt x="62865" y="2762"/>
                      <a:pt x="66484" y="1619"/>
                      <a:pt x="69056" y="953"/>
                    </a:cubicBezTo>
                    <a:cubicBezTo>
                      <a:pt x="71628" y="286"/>
                      <a:pt x="73152" y="0"/>
                      <a:pt x="73152" y="0"/>
                    </a:cubicBezTo>
                    <a:cubicBezTo>
                      <a:pt x="73152" y="0"/>
                      <a:pt x="71914" y="953"/>
                      <a:pt x="69818" y="2477"/>
                    </a:cubicBezTo>
                    <a:cubicBezTo>
                      <a:pt x="67723" y="4000"/>
                      <a:pt x="64675" y="6191"/>
                      <a:pt x="61055" y="8763"/>
                    </a:cubicBezTo>
                    <a:cubicBezTo>
                      <a:pt x="57531" y="11335"/>
                      <a:pt x="53340" y="14383"/>
                      <a:pt x="48958" y="17621"/>
                    </a:cubicBezTo>
                    <a:cubicBezTo>
                      <a:pt x="44672" y="20955"/>
                      <a:pt x="40005" y="24384"/>
                      <a:pt x="35528" y="28099"/>
                    </a:cubicBezTo>
                    <a:cubicBezTo>
                      <a:pt x="30956" y="31718"/>
                      <a:pt x="26575" y="35433"/>
                      <a:pt x="22384" y="38957"/>
                    </a:cubicBezTo>
                    <a:cubicBezTo>
                      <a:pt x="18288" y="42577"/>
                      <a:pt x="14478" y="46006"/>
                      <a:pt x="11144" y="48863"/>
                    </a:cubicBezTo>
                    <a:cubicBezTo>
                      <a:pt x="7810" y="51816"/>
                      <a:pt x="5048" y="54292"/>
                      <a:pt x="3143" y="56007"/>
                    </a:cubicBezTo>
                    <a:cubicBezTo>
                      <a:pt x="1143" y="57721"/>
                      <a:pt x="0" y="58674"/>
                      <a:pt x="0" y="58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p:nvPr/>
            </p:nvSpPr>
            <p:spPr>
              <a:xfrm>
                <a:off x="3199563" y="3753536"/>
                <a:ext cx="76676" cy="32966"/>
              </a:xfrm>
              <a:custGeom>
                <a:avLst/>
                <a:gdLst/>
                <a:ahLst/>
                <a:cxnLst/>
                <a:rect l="l" t="t" r="r" b="b"/>
                <a:pathLst>
                  <a:path w="76676" h="32966" extrusionOk="0">
                    <a:moveTo>
                      <a:pt x="95" y="32967"/>
                    </a:moveTo>
                    <a:cubicBezTo>
                      <a:pt x="95" y="32967"/>
                      <a:pt x="3619" y="28871"/>
                      <a:pt x="10001" y="24013"/>
                    </a:cubicBezTo>
                    <a:cubicBezTo>
                      <a:pt x="13144" y="21537"/>
                      <a:pt x="17050" y="18965"/>
                      <a:pt x="21336" y="16394"/>
                    </a:cubicBezTo>
                    <a:cubicBezTo>
                      <a:pt x="23527" y="15155"/>
                      <a:pt x="25717" y="13822"/>
                      <a:pt x="28099" y="12679"/>
                    </a:cubicBezTo>
                    <a:cubicBezTo>
                      <a:pt x="30480" y="11536"/>
                      <a:pt x="32861" y="10393"/>
                      <a:pt x="35242" y="9250"/>
                    </a:cubicBezTo>
                    <a:cubicBezTo>
                      <a:pt x="37719" y="8297"/>
                      <a:pt x="40195" y="7345"/>
                      <a:pt x="42672" y="6392"/>
                    </a:cubicBezTo>
                    <a:cubicBezTo>
                      <a:pt x="45148" y="5440"/>
                      <a:pt x="47625" y="4773"/>
                      <a:pt x="50006" y="4011"/>
                    </a:cubicBezTo>
                    <a:cubicBezTo>
                      <a:pt x="54769" y="2678"/>
                      <a:pt x="59341" y="1630"/>
                      <a:pt x="63341" y="1058"/>
                    </a:cubicBezTo>
                    <a:cubicBezTo>
                      <a:pt x="71247" y="-180"/>
                      <a:pt x="76676" y="11"/>
                      <a:pt x="76676" y="11"/>
                    </a:cubicBezTo>
                    <a:cubicBezTo>
                      <a:pt x="76676" y="11"/>
                      <a:pt x="75533" y="677"/>
                      <a:pt x="73438" y="1725"/>
                    </a:cubicBezTo>
                    <a:cubicBezTo>
                      <a:pt x="71342" y="2773"/>
                      <a:pt x="68390" y="4201"/>
                      <a:pt x="64770" y="5821"/>
                    </a:cubicBezTo>
                    <a:cubicBezTo>
                      <a:pt x="61246" y="7440"/>
                      <a:pt x="57055" y="9345"/>
                      <a:pt x="52578" y="11250"/>
                    </a:cubicBezTo>
                    <a:cubicBezTo>
                      <a:pt x="48101" y="13155"/>
                      <a:pt x="43434" y="15250"/>
                      <a:pt x="38671" y="17251"/>
                    </a:cubicBezTo>
                    <a:cubicBezTo>
                      <a:pt x="33909" y="19251"/>
                      <a:pt x="29146" y="21251"/>
                      <a:pt x="24765" y="23156"/>
                    </a:cubicBezTo>
                    <a:cubicBezTo>
                      <a:pt x="20288" y="25061"/>
                      <a:pt x="16097" y="26776"/>
                      <a:pt x="12478" y="28204"/>
                    </a:cubicBezTo>
                    <a:cubicBezTo>
                      <a:pt x="8858" y="29633"/>
                      <a:pt x="5810" y="30776"/>
                      <a:pt x="3524" y="31633"/>
                    </a:cubicBezTo>
                    <a:cubicBezTo>
                      <a:pt x="1333" y="32396"/>
                      <a:pt x="0" y="32776"/>
                      <a:pt x="0" y="32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3241092" y="3759403"/>
                <a:ext cx="54673" cy="16481"/>
              </a:xfrm>
              <a:custGeom>
                <a:avLst/>
                <a:gdLst/>
                <a:ahLst/>
                <a:cxnLst/>
                <a:rect l="l" t="t" r="r" b="b"/>
                <a:pathLst>
                  <a:path w="54673" h="16481" extrusionOk="0">
                    <a:moveTo>
                      <a:pt x="0" y="16337"/>
                    </a:moveTo>
                    <a:cubicBezTo>
                      <a:pt x="0" y="16337"/>
                      <a:pt x="3048" y="13956"/>
                      <a:pt x="7810" y="11384"/>
                    </a:cubicBezTo>
                    <a:cubicBezTo>
                      <a:pt x="12668" y="8812"/>
                      <a:pt x="19240" y="6050"/>
                      <a:pt x="26098" y="4049"/>
                    </a:cubicBezTo>
                    <a:cubicBezTo>
                      <a:pt x="32956" y="1954"/>
                      <a:pt x="40005" y="716"/>
                      <a:pt x="45434" y="240"/>
                    </a:cubicBezTo>
                    <a:cubicBezTo>
                      <a:pt x="50863" y="-237"/>
                      <a:pt x="54673" y="144"/>
                      <a:pt x="54673" y="144"/>
                    </a:cubicBezTo>
                    <a:cubicBezTo>
                      <a:pt x="54673" y="144"/>
                      <a:pt x="51721" y="2525"/>
                      <a:pt x="46863" y="5097"/>
                    </a:cubicBezTo>
                    <a:cubicBezTo>
                      <a:pt x="42005" y="7669"/>
                      <a:pt x="35433" y="10431"/>
                      <a:pt x="28575" y="12432"/>
                    </a:cubicBezTo>
                    <a:cubicBezTo>
                      <a:pt x="21717" y="14432"/>
                      <a:pt x="14668" y="15765"/>
                      <a:pt x="9239" y="16241"/>
                    </a:cubicBezTo>
                    <a:cubicBezTo>
                      <a:pt x="3810" y="16718"/>
                      <a:pt x="0" y="16337"/>
                      <a:pt x="0" y="163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a:off x="3267667" y="3776773"/>
                <a:ext cx="370903" cy="237092"/>
              </a:xfrm>
              <a:custGeom>
                <a:avLst/>
                <a:gdLst/>
                <a:ahLst/>
                <a:cxnLst/>
                <a:rect l="l" t="t" r="r" b="b"/>
                <a:pathLst>
                  <a:path w="370903" h="237092" extrusionOk="0">
                    <a:moveTo>
                      <a:pt x="370808" y="237092"/>
                    </a:moveTo>
                    <a:cubicBezTo>
                      <a:pt x="370808" y="237092"/>
                      <a:pt x="369856" y="235664"/>
                      <a:pt x="367951" y="232806"/>
                    </a:cubicBezTo>
                    <a:cubicBezTo>
                      <a:pt x="366046" y="230044"/>
                      <a:pt x="363474" y="225948"/>
                      <a:pt x="359759" y="220995"/>
                    </a:cubicBezTo>
                    <a:cubicBezTo>
                      <a:pt x="356235" y="215947"/>
                      <a:pt x="351568" y="210041"/>
                      <a:pt x="346043" y="203374"/>
                    </a:cubicBezTo>
                    <a:cubicBezTo>
                      <a:pt x="343186" y="200135"/>
                      <a:pt x="340138" y="196706"/>
                      <a:pt x="336994" y="193087"/>
                    </a:cubicBezTo>
                    <a:cubicBezTo>
                      <a:pt x="333661" y="189563"/>
                      <a:pt x="330232" y="185943"/>
                      <a:pt x="326517" y="182133"/>
                    </a:cubicBezTo>
                    <a:cubicBezTo>
                      <a:pt x="318992" y="174704"/>
                      <a:pt x="310801" y="166702"/>
                      <a:pt x="301561" y="158892"/>
                    </a:cubicBezTo>
                    <a:cubicBezTo>
                      <a:pt x="292418" y="150986"/>
                      <a:pt x="282321" y="143081"/>
                      <a:pt x="271939" y="134984"/>
                    </a:cubicBezTo>
                    <a:cubicBezTo>
                      <a:pt x="261461" y="126888"/>
                      <a:pt x="250317" y="118982"/>
                      <a:pt x="238982" y="110886"/>
                    </a:cubicBezTo>
                    <a:cubicBezTo>
                      <a:pt x="227648" y="102790"/>
                      <a:pt x="215932" y="94789"/>
                      <a:pt x="204311" y="86788"/>
                    </a:cubicBezTo>
                    <a:cubicBezTo>
                      <a:pt x="192691" y="78691"/>
                      <a:pt x="181070" y="70690"/>
                      <a:pt x="169450" y="63071"/>
                    </a:cubicBezTo>
                    <a:cubicBezTo>
                      <a:pt x="157829" y="55450"/>
                      <a:pt x="146304" y="48116"/>
                      <a:pt x="134874" y="41544"/>
                    </a:cubicBezTo>
                    <a:cubicBezTo>
                      <a:pt x="123349" y="35067"/>
                      <a:pt x="112205" y="29066"/>
                      <a:pt x="101156" y="24113"/>
                    </a:cubicBezTo>
                    <a:cubicBezTo>
                      <a:pt x="90202" y="19160"/>
                      <a:pt x="79534" y="15065"/>
                      <a:pt x="69437" y="11921"/>
                    </a:cubicBezTo>
                    <a:cubicBezTo>
                      <a:pt x="59341" y="8778"/>
                      <a:pt x="50006" y="6397"/>
                      <a:pt x="41529" y="4777"/>
                    </a:cubicBezTo>
                    <a:cubicBezTo>
                      <a:pt x="33147" y="3063"/>
                      <a:pt x="25622" y="2301"/>
                      <a:pt x="19526" y="1730"/>
                    </a:cubicBezTo>
                    <a:cubicBezTo>
                      <a:pt x="13335" y="1253"/>
                      <a:pt x="8477" y="1063"/>
                      <a:pt x="5144" y="1063"/>
                    </a:cubicBezTo>
                    <a:cubicBezTo>
                      <a:pt x="1810" y="1063"/>
                      <a:pt x="0" y="1063"/>
                      <a:pt x="0" y="1063"/>
                    </a:cubicBezTo>
                    <a:cubicBezTo>
                      <a:pt x="0" y="1063"/>
                      <a:pt x="1810" y="872"/>
                      <a:pt x="5048" y="587"/>
                    </a:cubicBezTo>
                    <a:cubicBezTo>
                      <a:pt x="8382" y="301"/>
                      <a:pt x="13240" y="-80"/>
                      <a:pt x="19526" y="15"/>
                    </a:cubicBezTo>
                    <a:cubicBezTo>
                      <a:pt x="32004" y="110"/>
                      <a:pt x="50006" y="1539"/>
                      <a:pt x="70771" y="7159"/>
                    </a:cubicBezTo>
                    <a:cubicBezTo>
                      <a:pt x="81153" y="9921"/>
                      <a:pt x="92202" y="13636"/>
                      <a:pt x="103632" y="18303"/>
                    </a:cubicBezTo>
                    <a:cubicBezTo>
                      <a:pt x="114967" y="22875"/>
                      <a:pt x="126873" y="28495"/>
                      <a:pt x="138589" y="34876"/>
                    </a:cubicBezTo>
                    <a:cubicBezTo>
                      <a:pt x="150305" y="41354"/>
                      <a:pt x="162306" y="48307"/>
                      <a:pt x="174022" y="56022"/>
                    </a:cubicBezTo>
                    <a:cubicBezTo>
                      <a:pt x="185833" y="63642"/>
                      <a:pt x="197548" y="71643"/>
                      <a:pt x="209264" y="79644"/>
                    </a:cubicBezTo>
                    <a:cubicBezTo>
                      <a:pt x="232601" y="95837"/>
                      <a:pt x="255937" y="112124"/>
                      <a:pt x="276701" y="128983"/>
                    </a:cubicBezTo>
                    <a:cubicBezTo>
                      <a:pt x="287179" y="137270"/>
                      <a:pt x="296894" y="145843"/>
                      <a:pt x="305848" y="154225"/>
                    </a:cubicBezTo>
                    <a:cubicBezTo>
                      <a:pt x="314897" y="162512"/>
                      <a:pt x="322898" y="170989"/>
                      <a:pt x="330136" y="178799"/>
                    </a:cubicBezTo>
                    <a:cubicBezTo>
                      <a:pt x="333661" y="182800"/>
                      <a:pt x="336994" y="186705"/>
                      <a:pt x="340233" y="190420"/>
                    </a:cubicBezTo>
                    <a:cubicBezTo>
                      <a:pt x="343186" y="194325"/>
                      <a:pt x="346043" y="197945"/>
                      <a:pt x="348710" y="201374"/>
                    </a:cubicBezTo>
                    <a:cubicBezTo>
                      <a:pt x="353759" y="208422"/>
                      <a:pt x="358045" y="214708"/>
                      <a:pt x="361283" y="220042"/>
                    </a:cubicBezTo>
                    <a:cubicBezTo>
                      <a:pt x="364712" y="225281"/>
                      <a:pt x="366808" y="229663"/>
                      <a:pt x="368427" y="232520"/>
                    </a:cubicBezTo>
                    <a:cubicBezTo>
                      <a:pt x="370046" y="235473"/>
                      <a:pt x="370904" y="236997"/>
                      <a:pt x="370904" y="236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2"/>
              <p:cNvSpPr/>
              <p:nvPr/>
            </p:nvSpPr>
            <p:spPr>
              <a:xfrm>
                <a:off x="3593517" y="3963954"/>
                <a:ext cx="19203" cy="44958"/>
              </a:xfrm>
              <a:custGeom>
                <a:avLst/>
                <a:gdLst/>
                <a:ahLst/>
                <a:cxnLst/>
                <a:rect l="l" t="t" r="r" b="b"/>
                <a:pathLst>
                  <a:path w="19203" h="44958" extrusionOk="0">
                    <a:moveTo>
                      <a:pt x="18669" y="44958"/>
                    </a:moveTo>
                    <a:cubicBezTo>
                      <a:pt x="18669" y="44958"/>
                      <a:pt x="16574" y="42291"/>
                      <a:pt x="14383" y="38195"/>
                    </a:cubicBezTo>
                    <a:cubicBezTo>
                      <a:pt x="12097" y="34099"/>
                      <a:pt x="9525" y="28765"/>
                      <a:pt x="7239" y="23336"/>
                    </a:cubicBezTo>
                    <a:cubicBezTo>
                      <a:pt x="4953" y="17907"/>
                      <a:pt x="3048" y="12287"/>
                      <a:pt x="1715" y="7810"/>
                    </a:cubicBezTo>
                    <a:cubicBezTo>
                      <a:pt x="381" y="3429"/>
                      <a:pt x="0" y="0"/>
                      <a:pt x="0" y="0"/>
                    </a:cubicBezTo>
                    <a:cubicBezTo>
                      <a:pt x="0" y="0"/>
                      <a:pt x="2953" y="1810"/>
                      <a:pt x="6096" y="5334"/>
                    </a:cubicBezTo>
                    <a:cubicBezTo>
                      <a:pt x="9335" y="8858"/>
                      <a:pt x="12954" y="14192"/>
                      <a:pt x="15335" y="20002"/>
                    </a:cubicBezTo>
                    <a:cubicBezTo>
                      <a:pt x="17812" y="25813"/>
                      <a:pt x="19050" y="32099"/>
                      <a:pt x="19145" y="36862"/>
                    </a:cubicBezTo>
                    <a:cubicBezTo>
                      <a:pt x="19431" y="41624"/>
                      <a:pt x="18574" y="44958"/>
                      <a:pt x="18574" y="44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2"/>
              <p:cNvSpPr/>
              <p:nvPr/>
            </p:nvSpPr>
            <p:spPr>
              <a:xfrm>
                <a:off x="3571134" y="3941189"/>
                <a:ext cx="25920" cy="56864"/>
              </a:xfrm>
              <a:custGeom>
                <a:avLst/>
                <a:gdLst/>
                <a:ahLst/>
                <a:cxnLst/>
                <a:rect l="l" t="t" r="r" b="b"/>
                <a:pathLst>
                  <a:path w="25920" h="56864" extrusionOk="0">
                    <a:moveTo>
                      <a:pt x="24575" y="56864"/>
                    </a:moveTo>
                    <a:cubicBezTo>
                      <a:pt x="24575" y="56864"/>
                      <a:pt x="24098" y="55912"/>
                      <a:pt x="23527" y="54197"/>
                    </a:cubicBezTo>
                    <a:cubicBezTo>
                      <a:pt x="22955" y="52578"/>
                      <a:pt x="22003" y="50292"/>
                      <a:pt x="20955" y="47435"/>
                    </a:cubicBezTo>
                    <a:cubicBezTo>
                      <a:pt x="18955" y="41910"/>
                      <a:pt x="16192" y="34862"/>
                      <a:pt x="13144" y="28004"/>
                    </a:cubicBezTo>
                    <a:cubicBezTo>
                      <a:pt x="10096" y="21146"/>
                      <a:pt x="6858" y="14288"/>
                      <a:pt x="4286" y="9049"/>
                    </a:cubicBezTo>
                    <a:cubicBezTo>
                      <a:pt x="2953" y="6382"/>
                      <a:pt x="1905" y="4096"/>
                      <a:pt x="1143" y="2572"/>
                    </a:cubicBezTo>
                    <a:cubicBezTo>
                      <a:pt x="381" y="953"/>
                      <a:pt x="0" y="0"/>
                      <a:pt x="0" y="0"/>
                    </a:cubicBezTo>
                    <a:cubicBezTo>
                      <a:pt x="0" y="0"/>
                      <a:pt x="952" y="476"/>
                      <a:pt x="2476" y="1429"/>
                    </a:cubicBezTo>
                    <a:cubicBezTo>
                      <a:pt x="4000" y="2381"/>
                      <a:pt x="6096" y="3905"/>
                      <a:pt x="8382" y="6001"/>
                    </a:cubicBezTo>
                    <a:cubicBezTo>
                      <a:pt x="10668" y="8096"/>
                      <a:pt x="13049" y="10859"/>
                      <a:pt x="15335" y="13906"/>
                    </a:cubicBezTo>
                    <a:cubicBezTo>
                      <a:pt x="17526" y="17050"/>
                      <a:pt x="19621" y="20669"/>
                      <a:pt x="21241" y="24479"/>
                    </a:cubicBezTo>
                    <a:cubicBezTo>
                      <a:pt x="22860" y="28289"/>
                      <a:pt x="24098" y="32290"/>
                      <a:pt x="24860" y="36004"/>
                    </a:cubicBezTo>
                    <a:cubicBezTo>
                      <a:pt x="25527" y="39814"/>
                      <a:pt x="26003" y="43434"/>
                      <a:pt x="25908" y="46482"/>
                    </a:cubicBezTo>
                    <a:cubicBezTo>
                      <a:pt x="25908" y="49530"/>
                      <a:pt x="25622" y="52197"/>
                      <a:pt x="25241" y="53912"/>
                    </a:cubicBezTo>
                    <a:cubicBezTo>
                      <a:pt x="24860" y="55721"/>
                      <a:pt x="24575" y="56674"/>
                      <a:pt x="24575" y="56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2"/>
              <p:cNvSpPr/>
              <p:nvPr/>
            </p:nvSpPr>
            <p:spPr>
              <a:xfrm>
                <a:off x="3541320" y="3909376"/>
                <a:ext cx="38100" cy="73437"/>
              </a:xfrm>
              <a:custGeom>
                <a:avLst/>
                <a:gdLst/>
                <a:ahLst/>
                <a:cxnLst/>
                <a:rect l="l" t="t" r="r" b="b"/>
                <a:pathLst>
                  <a:path w="38100" h="73437" extrusionOk="0">
                    <a:moveTo>
                      <a:pt x="37814" y="73343"/>
                    </a:moveTo>
                    <a:cubicBezTo>
                      <a:pt x="37814" y="73343"/>
                      <a:pt x="37147" y="72199"/>
                      <a:pt x="36195" y="70009"/>
                    </a:cubicBezTo>
                    <a:cubicBezTo>
                      <a:pt x="35242" y="67913"/>
                      <a:pt x="33814" y="64961"/>
                      <a:pt x="32195" y="61436"/>
                    </a:cubicBezTo>
                    <a:cubicBezTo>
                      <a:pt x="30575" y="57912"/>
                      <a:pt x="28670" y="53912"/>
                      <a:pt x="26575" y="49530"/>
                    </a:cubicBezTo>
                    <a:cubicBezTo>
                      <a:pt x="24479" y="45244"/>
                      <a:pt x="22288" y="40672"/>
                      <a:pt x="19907" y="36195"/>
                    </a:cubicBezTo>
                    <a:cubicBezTo>
                      <a:pt x="17621" y="31623"/>
                      <a:pt x="15145" y="27242"/>
                      <a:pt x="12859" y="22955"/>
                    </a:cubicBezTo>
                    <a:cubicBezTo>
                      <a:pt x="10478" y="18764"/>
                      <a:pt x="8287" y="14859"/>
                      <a:pt x="6382" y="11525"/>
                    </a:cubicBezTo>
                    <a:cubicBezTo>
                      <a:pt x="4477" y="8096"/>
                      <a:pt x="2858" y="5239"/>
                      <a:pt x="1714" y="3238"/>
                    </a:cubicBezTo>
                    <a:cubicBezTo>
                      <a:pt x="571" y="1238"/>
                      <a:pt x="0" y="0"/>
                      <a:pt x="0" y="0"/>
                    </a:cubicBezTo>
                    <a:cubicBezTo>
                      <a:pt x="0" y="0"/>
                      <a:pt x="1143" y="762"/>
                      <a:pt x="3048" y="2096"/>
                    </a:cubicBezTo>
                    <a:cubicBezTo>
                      <a:pt x="4953" y="3524"/>
                      <a:pt x="7620" y="5620"/>
                      <a:pt x="10382" y="8477"/>
                    </a:cubicBezTo>
                    <a:cubicBezTo>
                      <a:pt x="13335" y="11239"/>
                      <a:pt x="16383" y="14859"/>
                      <a:pt x="19431" y="18860"/>
                    </a:cubicBezTo>
                    <a:cubicBezTo>
                      <a:pt x="20860" y="20955"/>
                      <a:pt x="22479" y="22955"/>
                      <a:pt x="23813" y="25241"/>
                    </a:cubicBezTo>
                    <a:cubicBezTo>
                      <a:pt x="25241" y="27527"/>
                      <a:pt x="26479" y="29813"/>
                      <a:pt x="27813" y="32195"/>
                    </a:cubicBezTo>
                    <a:cubicBezTo>
                      <a:pt x="28956" y="34671"/>
                      <a:pt x="30194" y="37052"/>
                      <a:pt x="31147" y="39434"/>
                    </a:cubicBezTo>
                    <a:cubicBezTo>
                      <a:pt x="32290" y="41815"/>
                      <a:pt x="32957" y="44387"/>
                      <a:pt x="33909" y="46672"/>
                    </a:cubicBezTo>
                    <a:cubicBezTo>
                      <a:pt x="35433" y="51435"/>
                      <a:pt x="36576" y="56007"/>
                      <a:pt x="37147" y="60007"/>
                    </a:cubicBezTo>
                    <a:cubicBezTo>
                      <a:pt x="37814" y="63913"/>
                      <a:pt x="38005" y="67342"/>
                      <a:pt x="38100" y="69723"/>
                    </a:cubicBezTo>
                    <a:cubicBezTo>
                      <a:pt x="38100" y="72104"/>
                      <a:pt x="38100" y="73438"/>
                      <a:pt x="38100" y="73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2"/>
              <p:cNvSpPr/>
              <p:nvPr/>
            </p:nvSpPr>
            <p:spPr>
              <a:xfrm>
                <a:off x="3519032" y="3894136"/>
                <a:ext cx="37456" cy="72580"/>
              </a:xfrm>
              <a:custGeom>
                <a:avLst/>
                <a:gdLst/>
                <a:ahLst/>
                <a:cxnLst/>
                <a:rect l="l" t="t" r="r" b="b"/>
                <a:pathLst>
                  <a:path w="37456" h="72580" extrusionOk="0">
                    <a:moveTo>
                      <a:pt x="37338" y="72485"/>
                    </a:moveTo>
                    <a:cubicBezTo>
                      <a:pt x="37338" y="72485"/>
                      <a:pt x="36671" y="71342"/>
                      <a:pt x="35623" y="69247"/>
                    </a:cubicBezTo>
                    <a:cubicBezTo>
                      <a:pt x="34576" y="67246"/>
                      <a:pt x="33147" y="64294"/>
                      <a:pt x="31433" y="60865"/>
                    </a:cubicBezTo>
                    <a:cubicBezTo>
                      <a:pt x="29813" y="57436"/>
                      <a:pt x="27813" y="53435"/>
                      <a:pt x="25717" y="49149"/>
                    </a:cubicBezTo>
                    <a:cubicBezTo>
                      <a:pt x="23622" y="44958"/>
                      <a:pt x="21431" y="40386"/>
                      <a:pt x="19050" y="36004"/>
                    </a:cubicBezTo>
                    <a:cubicBezTo>
                      <a:pt x="16764" y="31528"/>
                      <a:pt x="14383" y="27146"/>
                      <a:pt x="12192" y="22955"/>
                    </a:cubicBezTo>
                    <a:cubicBezTo>
                      <a:pt x="9906" y="18764"/>
                      <a:pt x="7810" y="14859"/>
                      <a:pt x="6001" y="11525"/>
                    </a:cubicBezTo>
                    <a:cubicBezTo>
                      <a:pt x="4191" y="8096"/>
                      <a:pt x="2667" y="5239"/>
                      <a:pt x="1619" y="3238"/>
                    </a:cubicBezTo>
                    <a:cubicBezTo>
                      <a:pt x="571" y="1238"/>
                      <a:pt x="0" y="0"/>
                      <a:pt x="0" y="0"/>
                    </a:cubicBezTo>
                    <a:cubicBezTo>
                      <a:pt x="0" y="0"/>
                      <a:pt x="4572" y="2858"/>
                      <a:pt x="10096" y="8572"/>
                    </a:cubicBezTo>
                    <a:cubicBezTo>
                      <a:pt x="12954" y="11335"/>
                      <a:pt x="15907" y="14859"/>
                      <a:pt x="18859" y="18860"/>
                    </a:cubicBezTo>
                    <a:cubicBezTo>
                      <a:pt x="20193" y="20860"/>
                      <a:pt x="21812" y="22955"/>
                      <a:pt x="23050" y="25241"/>
                    </a:cubicBezTo>
                    <a:cubicBezTo>
                      <a:pt x="24384" y="27432"/>
                      <a:pt x="25717" y="29813"/>
                      <a:pt x="26956" y="32099"/>
                    </a:cubicBezTo>
                    <a:cubicBezTo>
                      <a:pt x="28099" y="34480"/>
                      <a:pt x="29242" y="36862"/>
                      <a:pt x="30289" y="39243"/>
                    </a:cubicBezTo>
                    <a:cubicBezTo>
                      <a:pt x="31433" y="41624"/>
                      <a:pt x="32099" y="44101"/>
                      <a:pt x="32956" y="46387"/>
                    </a:cubicBezTo>
                    <a:cubicBezTo>
                      <a:pt x="34480" y="51054"/>
                      <a:pt x="35623" y="55531"/>
                      <a:pt x="36290" y="59436"/>
                    </a:cubicBezTo>
                    <a:cubicBezTo>
                      <a:pt x="37719" y="67246"/>
                      <a:pt x="37433" y="72580"/>
                      <a:pt x="37433" y="72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2"/>
              <p:cNvSpPr/>
              <p:nvPr/>
            </p:nvSpPr>
            <p:spPr>
              <a:xfrm>
                <a:off x="3501601" y="3891754"/>
                <a:ext cx="31562" cy="66960"/>
              </a:xfrm>
              <a:custGeom>
                <a:avLst/>
                <a:gdLst/>
                <a:ahLst/>
                <a:cxnLst/>
                <a:rect l="l" t="t" r="r" b="b"/>
                <a:pathLst>
                  <a:path w="31562" h="66960" extrusionOk="0">
                    <a:moveTo>
                      <a:pt x="31242" y="66866"/>
                    </a:moveTo>
                    <a:cubicBezTo>
                      <a:pt x="31242" y="66866"/>
                      <a:pt x="30671" y="65818"/>
                      <a:pt x="29813" y="63913"/>
                    </a:cubicBezTo>
                    <a:cubicBezTo>
                      <a:pt x="28956" y="62008"/>
                      <a:pt x="27813" y="59341"/>
                      <a:pt x="26289" y="56102"/>
                    </a:cubicBezTo>
                    <a:cubicBezTo>
                      <a:pt x="23527" y="49721"/>
                      <a:pt x="19812" y="41434"/>
                      <a:pt x="16002" y="33242"/>
                    </a:cubicBezTo>
                    <a:cubicBezTo>
                      <a:pt x="12097" y="25051"/>
                      <a:pt x="8096" y="16954"/>
                      <a:pt x="5048" y="10668"/>
                    </a:cubicBezTo>
                    <a:cubicBezTo>
                      <a:pt x="3524" y="7525"/>
                      <a:pt x="2191" y="4858"/>
                      <a:pt x="1333" y="3048"/>
                    </a:cubicBezTo>
                    <a:cubicBezTo>
                      <a:pt x="476" y="1143"/>
                      <a:pt x="0" y="0"/>
                      <a:pt x="0" y="0"/>
                    </a:cubicBezTo>
                    <a:cubicBezTo>
                      <a:pt x="0" y="0"/>
                      <a:pt x="4191" y="2572"/>
                      <a:pt x="9144" y="7811"/>
                    </a:cubicBezTo>
                    <a:cubicBezTo>
                      <a:pt x="11716" y="10382"/>
                      <a:pt x="14288" y="13621"/>
                      <a:pt x="16954" y="17336"/>
                    </a:cubicBezTo>
                    <a:cubicBezTo>
                      <a:pt x="19526" y="21050"/>
                      <a:pt x="21908" y="25241"/>
                      <a:pt x="24003" y="29623"/>
                    </a:cubicBezTo>
                    <a:cubicBezTo>
                      <a:pt x="26003" y="34004"/>
                      <a:pt x="27718" y="38481"/>
                      <a:pt x="28861" y="42863"/>
                    </a:cubicBezTo>
                    <a:cubicBezTo>
                      <a:pt x="30004" y="47244"/>
                      <a:pt x="30861" y="51340"/>
                      <a:pt x="31147" y="54959"/>
                    </a:cubicBezTo>
                    <a:cubicBezTo>
                      <a:pt x="31528" y="58484"/>
                      <a:pt x="31623" y="61627"/>
                      <a:pt x="31528" y="63627"/>
                    </a:cubicBezTo>
                    <a:cubicBezTo>
                      <a:pt x="31433" y="65722"/>
                      <a:pt x="31242" y="66961"/>
                      <a:pt x="31242" y="6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2"/>
              <p:cNvSpPr/>
              <p:nvPr/>
            </p:nvSpPr>
            <p:spPr>
              <a:xfrm>
                <a:off x="3471502" y="3868894"/>
                <a:ext cx="41052" cy="77152"/>
              </a:xfrm>
              <a:custGeom>
                <a:avLst/>
                <a:gdLst/>
                <a:ahLst/>
                <a:cxnLst/>
                <a:rect l="l" t="t" r="r" b="b"/>
                <a:pathLst>
                  <a:path w="41052" h="77152" extrusionOk="0">
                    <a:moveTo>
                      <a:pt x="40862" y="76962"/>
                    </a:moveTo>
                    <a:cubicBezTo>
                      <a:pt x="40862" y="76962"/>
                      <a:pt x="40196" y="75724"/>
                      <a:pt x="39053" y="73533"/>
                    </a:cubicBezTo>
                    <a:cubicBezTo>
                      <a:pt x="38005" y="71342"/>
                      <a:pt x="36481" y="68294"/>
                      <a:pt x="34671" y="64579"/>
                    </a:cubicBezTo>
                    <a:cubicBezTo>
                      <a:pt x="32861" y="60960"/>
                      <a:pt x="30766" y="56674"/>
                      <a:pt x="28575" y="52102"/>
                    </a:cubicBezTo>
                    <a:cubicBezTo>
                      <a:pt x="26289" y="47625"/>
                      <a:pt x="23908" y="42767"/>
                      <a:pt x="21336" y="38100"/>
                    </a:cubicBezTo>
                    <a:cubicBezTo>
                      <a:pt x="18859" y="33338"/>
                      <a:pt x="16192" y="28670"/>
                      <a:pt x="13716" y="24194"/>
                    </a:cubicBezTo>
                    <a:cubicBezTo>
                      <a:pt x="11144" y="19812"/>
                      <a:pt x="8763" y="15621"/>
                      <a:pt x="6763" y="12097"/>
                    </a:cubicBezTo>
                    <a:cubicBezTo>
                      <a:pt x="4667" y="8477"/>
                      <a:pt x="2953" y="5524"/>
                      <a:pt x="1810" y="3429"/>
                    </a:cubicBezTo>
                    <a:cubicBezTo>
                      <a:pt x="571" y="1334"/>
                      <a:pt x="0" y="0"/>
                      <a:pt x="0" y="0"/>
                    </a:cubicBezTo>
                    <a:cubicBezTo>
                      <a:pt x="0" y="0"/>
                      <a:pt x="4858" y="3048"/>
                      <a:pt x="10858" y="9049"/>
                    </a:cubicBezTo>
                    <a:cubicBezTo>
                      <a:pt x="13907" y="12002"/>
                      <a:pt x="17145" y="15716"/>
                      <a:pt x="20288" y="20003"/>
                    </a:cubicBezTo>
                    <a:cubicBezTo>
                      <a:pt x="21812" y="22193"/>
                      <a:pt x="23527" y="24289"/>
                      <a:pt x="24860" y="26765"/>
                    </a:cubicBezTo>
                    <a:cubicBezTo>
                      <a:pt x="26384" y="29146"/>
                      <a:pt x="27718" y="31528"/>
                      <a:pt x="29146" y="34004"/>
                    </a:cubicBezTo>
                    <a:cubicBezTo>
                      <a:pt x="30385" y="36576"/>
                      <a:pt x="31623" y="39053"/>
                      <a:pt x="32766" y="41624"/>
                    </a:cubicBezTo>
                    <a:cubicBezTo>
                      <a:pt x="34004" y="44101"/>
                      <a:pt x="34862" y="46768"/>
                      <a:pt x="35814" y="49244"/>
                    </a:cubicBezTo>
                    <a:cubicBezTo>
                      <a:pt x="37529" y="54197"/>
                      <a:pt x="38862" y="58960"/>
                      <a:pt x="39624" y="63151"/>
                    </a:cubicBezTo>
                    <a:cubicBezTo>
                      <a:pt x="40481" y="67246"/>
                      <a:pt x="40862" y="70866"/>
                      <a:pt x="40958" y="73247"/>
                    </a:cubicBezTo>
                    <a:cubicBezTo>
                      <a:pt x="41053" y="75724"/>
                      <a:pt x="41053" y="77153"/>
                      <a:pt x="41053" y="771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2"/>
              <p:cNvSpPr/>
              <p:nvPr/>
            </p:nvSpPr>
            <p:spPr>
              <a:xfrm>
                <a:off x="3436164" y="3837462"/>
                <a:ext cx="51720" cy="97059"/>
              </a:xfrm>
              <a:custGeom>
                <a:avLst/>
                <a:gdLst/>
                <a:ahLst/>
                <a:cxnLst/>
                <a:rect l="l" t="t" r="r" b="b"/>
                <a:pathLst>
                  <a:path w="51720" h="97059" extrusionOk="0">
                    <a:moveTo>
                      <a:pt x="51721" y="96869"/>
                    </a:moveTo>
                    <a:cubicBezTo>
                      <a:pt x="51721" y="96869"/>
                      <a:pt x="50959" y="95250"/>
                      <a:pt x="49720" y="92488"/>
                    </a:cubicBezTo>
                    <a:cubicBezTo>
                      <a:pt x="48482" y="89725"/>
                      <a:pt x="46768" y="85725"/>
                      <a:pt x="44672" y="80963"/>
                    </a:cubicBezTo>
                    <a:cubicBezTo>
                      <a:pt x="43624" y="78581"/>
                      <a:pt x="42481" y="76009"/>
                      <a:pt x="41243" y="73342"/>
                    </a:cubicBezTo>
                    <a:cubicBezTo>
                      <a:pt x="40005" y="70675"/>
                      <a:pt x="38671" y="67818"/>
                      <a:pt x="37338" y="64960"/>
                    </a:cubicBezTo>
                    <a:cubicBezTo>
                      <a:pt x="34576" y="59246"/>
                      <a:pt x="31528" y="53054"/>
                      <a:pt x="28289" y="47054"/>
                    </a:cubicBezTo>
                    <a:cubicBezTo>
                      <a:pt x="25146" y="41053"/>
                      <a:pt x="21717" y="35147"/>
                      <a:pt x="18478" y="29623"/>
                    </a:cubicBezTo>
                    <a:cubicBezTo>
                      <a:pt x="16859" y="26860"/>
                      <a:pt x="15240" y="24193"/>
                      <a:pt x="13716" y="21717"/>
                    </a:cubicBezTo>
                    <a:cubicBezTo>
                      <a:pt x="12192" y="19240"/>
                      <a:pt x="10668" y="16859"/>
                      <a:pt x="9334" y="14668"/>
                    </a:cubicBezTo>
                    <a:cubicBezTo>
                      <a:pt x="6572" y="10287"/>
                      <a:pt x="4191" y="6572"/>
                      <a:pt x="2572" y="4096"/>
                    </a:cubicBezTo>
                    <a:cubicBezTo>
                      <a:pt x="952" y="1524"/>
                      <a:pt x="0" y="0"/>
                      <a:pt x="0" y="0"/>
                    </a:cubicBezTo>
                    <a:cubicBezTo>
                      <a:pt x="0" y="0"/>
                      <a:pt x="1429" y="1048"/>
                      <a:pt x="3810" y="2953"/>
                    </a:cubicBezTo>
                    <a:cubicBezTo>
                      <a:pt x="6191" y="4858"/>
                      <a:pt x="9525" y="7810"/>
                      <a:pt x="13240" y="11621"/>
                    </a:cubicBezTo>
                    <a:cubicBezTo>
                      <a:pt x="16954" y="15335"/>
                      <a:pt x="20955" y="20098"/>
                      <a:pt x="24955" y="25432"/>
                    </a:cubicBezTo>
                    <a:cubicBezTo>
                      <a:pt x="26860" y="28194"/>
                      <a:pt x="28956" y="30861"/>
                      <a:pt x="30670" y="33909"/>
                    </a:cubicBezTo>
                    <a:cubicBezTo>
                      <a:pt x="32575" y="36862"/>
                      <a:pt x="34290" y="39910"/>
                      <a:pt x="36004" y="43053"/>
                    </a:cubicBezTo>
                    <a:cubicBezTo>
                      <a:pt x="37528" y="46196"/>
                      <a:pt x="39148" y="49435"/>
                      <a:pt x="40576" y="52578"/>
                    </a:cubicBezTo>
                    <a:cubicBezTo>
                      <a:pt x="42100" y="55721"/>
                      <a:pt x="43148" y="58960"/>
                      <a:pt x="44386" y="62103"/>
                    </a:cubicBezTo>
                    <a:cubicBezTo>
                      <a:pt x="46577" y="68389"/>
                      <a:pt x="48292" y="74295"/>
                      <a:pt x="49339" y="79534"/>
                    </a:cubicBezTo>
                    <a:cubicBezTo>
                      <a:pt x="50482" y="84677"/>
                      <a:pt x="50959" y="89154"/>
                      <a:pt x="51244" y="92202"/>
                    </a:cubicBezTo>
                    <a:cubicBezTo>
                      <a:pt x="51530" y="95250"/>
                      <a:pt x="51530" y="97060"/>
                      <a:pt x="51530" y="97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2"/>
              <p:cNvSpPr/>
              <p:nvPr/>
            </p:nvSpPr>
            <p:spPr>
              <a:xfrm>
                <a:off x="3417210" y="3822984"/>
                <a:ext cx="49625" cy="106013"/>
              </a:xfrm>
              <a:custGeom>
                <a:avLst/>
                <a:gdLst/>
                <a:ahLst/>
                <a:cxnLst/>
                <a:rect l="l" t="t" r="r" b="b"/>
                <a:pathLst>
                  <a:path w="49625" h="106013" extrusionOk="0">
                    <a:moveTo>
                      <a:pt x="49625" y="106013"/>
                    </a:moveTo>
                    <a:cubicBezTo>
                      <a:pt x="49625" y="106013"/>
                      <a:pt x="45910" y="99536"/>
                      <a:pt x="41053" y="89726"/>
                    </a:cubicBezTo>
                    <a:cubicBezTo>
                      <a:pt x="38576" y="84772"/>
                      <a:pt x="35719" y="79058"/>
                      <a:pt x="32861" y="72866"/>
                    </a:cubicBezTo>
                    <a:cubicBezTo>
                      <a:pt x="29908" y="66675"/>
                      <a:pt x="26765" y="60103"/>
                      <a:pt x="23717" y="53530"/>
                    </a:cubicBezTo>
                    <a:cubicBezTo>
                      <a:pt x="20669" y="46958"/>
                      <a:pt x="17621" y="40291"/>
                      <a:pt x="14764" y="34100"/>
                    </a:cubicBezTo>
                    <a:cubicBezTo>
                      <a:pt x="11906" y="27908"/>
                      <a:pt x="9334" y="22098"/>
                      <a:pt x="7049" y="17050"/>
                    </a:cubicBezTo>
                    <a:cubicBezTo>
                      <a:pt x="2572" y="6953"/>
                      <a:pt x="0" y="0"/>
                      <a:pt x="0" y="0"/>
                    </a:cubicBezTo>
                    <a:cubicBezTo>
                      <a:pt x="0" y="0"/>
                      <a:pt x="5048" y="5525"/>
                      <a:pt x="11430" y="14669"/>
                    </a:cubicBezTo>
                    <a:cubicBezTo>
                      <a:pt x="14668" y="19241"/>
                      <a:pt x="18097" y="24670"/>
                      <a:pt x="21526" y="30671"/>
                    </a:cubicBezTo>
                    <a:cubicBezTo>
                      <a:pt x="23146" y="33719"/>
                      <a:pt x="25051" y="36767"/>
                      <a:pt x="26670" y="40005"/>
                    </a:cubicBezTo>
                    <a:cubicBezTo>
                      <a:pt x="28289" y="43244"/>
                      <a:pt x="29908" y="46577"/>
                      <a:pt x="31623" y="49911"/>
                    </a:cubicBezTo>
                    <a:cubicBezTo>
                      <a:pt x="33147" y="53340"/>
                      <a:pt x="34576" y="56674"/>
                      <a:pt x="36004" y="60008"/>
                    </a:cubicBezTo>
                    <a:cubicBezTo>
                      <a:pt x="37529" y="63341"/>
                      <a:pt x="38671" y="66770"/>
                      <a:pt x="39910" y="69913"/>
                    </a:cubicBezTo>
                    <a:cubicBezTo>
                      <a:pt x="42291" y="76391"/>
                      <a:pt x="44291" y="82582"/>
                      <a:pt x="45720" y="87916"/>
                    </a:cubicBezTo>
                    <a:cubicBezTo>
                      <a:pt x="48673" y="98679"/>
                      <a:pt x="49625" y="106013"/>
                      <a:pt x="49625" y="106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2"/>
              <p:cNvSpPr/>
              <p:nvPr/>
            </p:nvSpPr>
            <p:spPr>
              <a:xfrm>
                <a:off x="3391492" y="3814316"/>
                <a:ext cx="50863" cy="99060"/>
              </a:xfrm>
              <a:custGeom>
                <a:avLst/>
                <a:gdLst/>
                <a:ahLst/>
                <a:cxnLst/>
                <a:rect l="l" t="t" r="r" b="b"/>
                <a:pathLst>
                  <a:path w="50863" h="99060" extrusionOk="0">
                    <a:moveTo>
                      <a:pt x="50864" y="99060"/>
                    </a:moveTo>
                    <a:cubicBezTo>
                      <a:pt x="50864" y="99060"/>
                      <a:pt x="50006" y="97441"/>
                      <a:pt x="48673" y="94679"/>
                    </a:cubicBezTo>
                    <a:cubicBezTo>
                      <a:pt x="47339" y="91916"/>
                      <a:pt x="45530" y="87916"/>
                      <a:pt x="43244" y="83153"/>
                    </a:cubicBezTo>
                    <a:cubicBezTo>
                      <a:pt x="41053" y="78486"/>
                      <a:pt x="38386" y="72962"/>
                      <a:pt x="35623" y="67056"/>
                    </a:cubicBezTo>
                    <a:cubicBezTo>
                      <a:pt x="32766" y="61246"/>
                      <a:pt x="29813" y="55054"/>
                      <a:pt x="26575" y="48863"/>
                    </a:cubicBezTo>
                    <a:cubicBezTo>
                      <a:pt x="23432" y="42672"/>
                      <a:pt x="20193" y="36671"/>
                      <a:pt x="17145" y="30956"/>
                    </a:cubicBezTo>
                    <a:cubicBezTo>
                      <a:pt x="14002" y="25241"/>
                      <a:pt x="11049" y="19908"/>
                      <a:pt x="8477" y="15431"/>
                    </a:cubicBezTo>
                    <a:cubicBezTo>
                      <a:pt x="5906" y="10859"/>
                      <a:pt x="3810" y="6953"/>
                      <a:pt x="2286" y="4286"/>
                    </a:cubicBezTo>
                    <a:cubicBezTo>
                      <a:pt x="762" y="1619"/>
                      <a:pt x="0" y="0"/>
                      <a:pt x="0" y="0"/>
                    </a:cubicBezTo>
                    <a:cubicBezTo>
                      <a:pt x="0" y="0"/>
                      <a:pt x="1334" y="1143"/>
                      <a:pt x="3620" y="3239"/>
                    </a:cubicBezTo>
                    <a:cubicBezTo>
                      <a:pt x="5906" y="5334"/>
                      <a:pt x="9049" y="8477"/>
                      <a:pt x="12573" y="12573"/>
                    </a:cubicBezTo>
                    <a:cubicBezTo>
                      <a:pt x="16097" y="16574"/>
                      <a:pt x="19907" y="21527"/>
                      <a:pt x="23717" y="27051"/>
                    </a:cubicBezTo>
                    <a:cubicBezTo>
                      <a:pt x="25527" y="29813"/>
                      <a:pt x="27527" y="32671"/>
                      <a:pt x="29242" y="35719"/>
                    </a:cubicBezTo>
                    <a:cubicBezTo>
                      <a:pt x="31052" y="38767"/>
                      <a:pt x="32671" y="41910"/>
                      <a:pt x="34385" y="44958"/>
                    </a:cubicBezTo>
                    <a:cubicBezTo>
                      <a:pt x="35909" y="48196"/>
                      <a:pt x="37529" y="51340"/>
                      <a:pt x="38862" y="54578"/>
                    </a:cubicBezTo>
                    <a:cubicBezTo>
                      <a:pt x="40386" y="57721"/>
                      <a:pt x="41434" y="61055"/>
                      <a:pt x="42672" y="64103"/>
                    </a:cubicBezTo>
                    <a:cubicBezTo>
                      <a:pt x="44958" y="70390"/>
                      <a:pt x="46768" y="76295"/>
                      <a:pt x="47911" y="81534"/>
                    </a:cubicBezTo>
                    <a:cubicBezTo>
                      <a:pt x="49149" y="86678"/>
                      <a:pt x="49911" y="91154"/>
                      <a:pt x="50292" y="94202"/>
                    </a:cubicBezTo>
                    <a:cubicBezTo>
                      <a:pt x="50673" y="97250"/>
                      <a:pt x="50768" y="99060"/>
                      <a:pt x="50768" y="99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2"/>
              <p:cNvSpPr/>
              <p:nvPr/>
            </p:nvSpPr>
            <p:spPr>
              <a:xfrm>
                <a:off x="3369489" y="3807839"/>
                <a:ext cx="49910" cy="92964"/>
              </a:xfrm>
              <a:custGeom>
                <a:avLst/>
                <a:gdLst/>
                <a:ahLst/>
                <a:cxnLst/>
                <a:rect l="l" t="t" r="r" b="b"/>
                <a:pathLst>
                  <a:path w="49910" h="92964" extrusionOk="0">
                    <a:moveTo>
                      <a:pt x="49911" y="92964"/>
                    </a:moveTo>
                    <a:cubicBezTo>
                      <a:pt x="49911" y="92964"/>
                      <a:pt x="48958" y="91535"/>
                      <a:pt x="47530" y="88963"/>
                    </a:cubicBezTo>
                    <a:cubicBezTo>
                      <a:pt x="46101" y="86392"/>
                      <a:pt x="44006" y="82772"/>
                      <a:pt x="41719" y="78391"/>
                    </a:cubicBezTo>
                    <a:cubicBezTo>
                      <a:pt x="37052" y="69723"/>
                      <a:pt x="30861" y="58103"/>
                      <a:pt x="24670" y="46577"/>
                    </a:cubicBezTo>
                    <a:cubicBezTo>
                      <a:pt x="18479" y="35052"/>
                      <a:pt x="12192" y="23431"/>
                      <a:pt x="7525" y="14859"/>
                    </a:cubicBezTo>
                    <a:cubicBezTo>
                      <a:pt x="5144" y="10478"/>
                      <a:pt x="3334" y="6763"/>
                      <a:pt x="2000" y="4191"/>
                    </a:cubicBezTo>
                    <a:cubicBezTo>
                      <a:pt x="667" y="1524"/>
                      <a:pt x="0" y="0"/>
                      <a:pt x="0" y="0"/>
                    </a:cubicBezTo>
                    <a:cubicBezTo>
                      <a:pt x="0" y="0"/>
                      <a:pt x="5239" y="4381"/>
                      <a:pt x="11716" y="12002"/>
                    </a:cubicBezTo>
                    <a:cubicBezTo>
                      <a:pt x="15050" y="15812"/>
                      <a:pt x="18574" y="20479"/>
                      <a:pt x="22098" y="25622"/>
                    </a:cubicBezTo>
                    <a:cubicBezTo>
                      <a:pt x="23813" y="28289"/>
                      <a:pt x="25718" y="30861"/>
                      <a:pt x="27337" y="33719"/>
                    </a:cubicBezTo>
                    <a:cubicBezTo>
                      <a:pt x="29051" y="36576"/>
                      <a:pt x="30671" y="39434"/>
                      <a:pt x="32290" y="42386"/>
                    </a:cubicBezTo>
                    <a:cubicBezTo>
                      <a:pt x="33814" y="45434"/>
                      <a:pt x="35243" y="48387"/>
                      <a:pt x="36767" y="51340"/>
                    </a:cubicBezTo>
                    <a:cubicBezTo>
                      <a:pt x="38291" y="54293"/>
                      <a:pt x="39433" y="57341"/>
                      <a:pt x="40672" y="60198"/>
                    </a:cubicBezTo>
                    <a:cubicBezTo>
                      <a:pt x="43053" y="66008"/>
                      <a:pt x="44958" y="71533"/>
                      <a:pt x="46292" y="76391"/>
                    </a:cubicBezTo>
                    <a:cubicBezTo>
                      <a:pt x="49149" y="86106"/>
                      <a:pt x="49911" y="92773"/>
                      <a:pt x="49911"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2"/>
              <p:cNvSpPr/>
              <p:nvPr/>
            </p:nvSpPr>
            <p:spPr>
              <a:xfrm>
                <a:off x="3350630" y="3794600"/>
                <a:ext cx="32103" cy="79724"/>
              </a:xfrm>
              <a:custGeom>
                <a:avLst/>
                <a:gdLst/>
                <a:ahLst/>
                <a:cxnLst/>
                <a:rect l="l" t="t" r="r" b="b"/>
                <a:pathLst>
                  <a:path w="32103" h="79724" extrusionOk="0">
                    <a:moveTo>
                      <a:pt x="27813" y="78010"/>
                    </a:moveTo>
                    <a:cubicBezTo>
                      <a:pt x="29051" y="77914"/>
                      <a:pt x="30290" y="77724"/>
                      <a:pt x="31432" y="77724"/>
                    </a:cubicBezTo>
                    <a:lnTo>
                      <a:pt x="30480" y="78676"/>
                    </a:lnTo>
                    <a:cubicBezTo>
                      <a:pt x="29242" y="75247"/>
                      <a:pt x="28003" y="71914"/>
                      <a:pt x="26860" y="68580"/>
                    </a:cubicBezTo>
                    <a:lnTo>
                      <a:pt x="23336" y="58674"/>
                    </a:lnTo>
                    <a:lnTo>
                      <a:pt x="21622" y="53721"/>
                    </a:lnTo>
                    <a:cubicBezTo>
                      <a:pt x="21050" y="52102"/>
                      <a:pt x="20383" y="50482"/>
                      <a:pt x="19812" y="48863"/>
                    </a:cubicBezTo>
                    <a:cubicBezTo>
                      <a:pt x="18669" y="45625"/>
                      <a:pt x="17335" y="42386"/>
                      <a:pt x="16097" y="39148"/>
                    </a:cubicBezTo>
                    <a:lnTo>
                      <a:pt x="12192" y="29432"/>
                    </a:lnTo>
                    <a:lnTo>
                      <a:pt x="8191" y="19717"/>
                    </a:lnTo>
                    <a:lnTo>
                      <a:pt x="4096" y="10001"/>
                    </a:lnTo>
                    <a:cubicBezTo>
                      <a:pt x="2762" y="6667"/>
                      <a:pt x="1333" y="3429"/>
                      <a:pt x="0" y="0"/>
                    </a:cubicBezTo>
                    <a:cubicBezTo>
                      <a:pt x="2762" y="2381"/>
                      <a:pt x="5239" y="5048"/>
                      <a:pt x="7620" y="7906"/>
                    </a:cubicBezTo>
                    <a:cubicBezTo>
                      <a:pt x="9906" y="10763"/>
                      <a:pt x="12097" y="13621"/>
                      <a:pt x="14097" y="16669"/>
                    </a:cubicBezTo>
                    <a:cubicBezTo>
                      <a:pt x="16097" y="19717"/>
                      <a:pt x="17907" y="22860"/>
                      <a:pt x="19621" y="26098"/>
                    </a:cubicBezTo>
                    <a:cubicBezTo>
                      <a:pt x="21336" y="29337"/>
                      <a:pt x="22765" y="32671"/>
                      <a:pt x="24193" y="36004"/>
                    </a:cubicBezTo>
                    <a:cubicBezTo>
                      <a:pt x="25527" y="39338"/>
                      <a:pt x="26670" y="42863"/>
                      <a:pt x="27813" y="46291"/>
                    </a:cubicBezTo>
                    <a:cubicBezTo>
                      <a:pt x="28861" y="49816"/>
                      <a:pt x="29623" y="53340"/>
                      <a:pt x="30385" y="56864"/>
                    </a:cubicBezTo>
                    <a:cubicBezTo>
                      <a:pt x="30956" y="60484"/>
                      <a:pt x="31623" y="64008"/>
                      <a:pt x="31813" y="67627"/>
                    </a:cubicBezTo>
                    <a:cubicBezTo>
                      <a:pt x="32099" y="71247"/>
                      <a:pt x="32194" y="74866"/>
                      <a:pt x="32004" y="78486"/>
                    </a:cubicBezTo>
                    <a:lnTo>
                      <a:pt x="32004" y="79724"/>
                    </a:lnTo>
                    <a:cubicBezTo>
                      <a:pt x="32004" y="79724"/>
                      <a:pt x="31051" y="79438"/>
                      <a:pt x="31051" y="79438"/>
                    </a:cubicBezTo>
                    <a:cubicBezTo>
                      <a:pt x="29908" y="79057"/>
                      <a:pt x="28765" y="78581"/>
                      <a:pt x="27622" y="781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2"/>
              <p:cNvSpPr/>
              <p:nvPr/>
            </p:nvSpPr>
            <p:spPr>
              <a:xfrm>
                <a:off x="3328151" y="3782027"/>
                <a:ext cx="28611" cy="81057"/>
              </a:xfrm>
              <a:custGeom>
                <a:avLst/>
                <a:gdLst/>
                <a:ahLst/>
                <a:cxnLst/>
                <a:rect l="l" t="t" r="r" b="b"/>
                <a:pathLst>
                  <a:path w="28611" h="81057" extrusionOk="0">
                    <a:moveTo>
                      <a:pt x="28575" y="81058"/>
                    </a:moveTo>
                    <a:cubicBezTo>
                      <a:pt x="28575" y="81058"/>
                      <a:pt x="26194" y="76010"/>
                      <a:pt x="23336" y="68485"/>
                    </a:cubicBezTo>
                    <a:cubicBezTo>
                      <a:pt x="21907" y="64675"/>
                      <a:pt x="20193" y="60293"/>
                      <a:pt x="18574" y="55626"/>
                    </a:cubicBezTo>
                    <a:cubicBezTo>
                      <a:pt x="16859" y="50959"/>
                      <a:pt x="15145" y="45911"/>
                      <a:pt x="13335" y="40957"/>
                    </a:cubicBezTo>
                    <a:cubicBezTo>
                      <a:pt x="11620" y="35909"/>
                      <a:pt x="9811" y="30956"/>
                      <a:pt x="8192" y="26194"/>
                    </a:cubicBezTo>
                    <a:cubicBezTo>
                      <a:pt x="6572" y="21527"/>
                      <a:pt x="5048" y="17050"/>
                      <a:pt x="3810" y="13145"/>
                    </a:cubicBezTo>
                    <a:cubicBezTo>
                      <a:pt x="1333" y="5429"/>
                      <a:pt x="0" y="0"/>
                      <a:pt x="0" y="0"/>
                    </a:cubicBezTo>
                    <a:cubicBezTo>
                      <a:pt x="0" y="0"/>
                      <a:pt x="3905" y="4000"/>
                      <a:pt x="8287" y="10954"/>
                    </a:cubicBezTo>
                    <a:cubicBezTo>
                      <a:pt x="10573" y="14383"/>
                      <a:pt x="12954" y="18574"/>
                      <a:pt x="15240" y="23146"/>
                    </a:cubicBezTo>
                    <a:cubicBezTo>
                      <a:pt x="16288" y="25432"/>
                      <a:pt x="17526" y="27813"/>
                      <a:pt x="18478" y="30385"/>
                    </a:cubicBezTo>
                    <a:cubicBezTo>
                      <a:pt x="19431" y="32861"/>
                      <a:pt x="20479" y="35433"/>
                      <a:pt x="21431" y="38005"/>
                    </a:cubicBezTo>
                    <a:cubicBezTo>
                      <a:pt x="22288" y="40577"/>
                      <a:pt x="23050" y="43244"/>
                      <a:pt x="23908" y="45815"/>
                    </a:cubicBezTo>
                    <a:cubicBezTo>
                      <a:pt x="24765" y="48387"/>
                      <a:pt x="25241" y="50959"/>
                      <a:pt x="25813" y="53530"/>
                    </a:cubicBezTo>
                    <a:cubicBezTo>
                      <a:pt x="26956" y="58579"/>
                      <a:pt x="27718" y="63246"/>
                      <a:pt x="28099" y="67342"/>
                    </a:cubicBezTo>
                    <a:cubicBezTo>
                      <a:pt x="28956" y="75533"/>
                      <a:pt x="28480" y="81058"/>
                      <a:pt x="28480"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2"/>
              <p:cNvSpPr/>
              <p:nvPr/>
            </p:nvSpPr>
            <p:spPr>
              <a:xfrm>
                <a:off x="3302529" y="3780693"/>
                <a:ext cx="33363" cy="79724"/>
              </a:xfrm>
              <a:custGeom>
                <a:avLst/>
                <a:gdLst/>
                <a:ahLst/>
                <a:cxnLst/>
                <a:rect l="l" t="t" r="r" b="b"/>
                <a:pathLst>
                  <a:path w="33363" h="79724" extrusionOk="0">
                    <a:moveTo>
                      <a:pt x="32766" y="79534"/>
                    </a:moveTo>
                    <a:cubicBezTo>
                      <a:pt x="32766" y="79534"/>
                      <a:pt x="32290" y="78200"/>
                      <a:pt x="31528" y="75914"/>
                    </a:cubicBezTo>
                    <a:cubicBezTo>
                      <a:pt x="30766" y="73628"/>
                      <a:pt x="29813" y="70390"/>
                      <a:pt x="28575" y="66485"/>
                    </a:cubicBezTo>
                    <a:cubicBezTo>
                      <a:pt x="27908" y="64579"/>
                      <a:pt x="27242" y="62484"/>
                      <a:pt x="26575" y="60293"/>
                    </a:cubicBezTo>
                    <a:cubicBezTo>
                      <a:pt x="25813" y="58103"/>
                      <a:pt x="25051" y="55817"/>
                      <a:pt x="24194" y="53435"/>
                    </a:cubicBezTo>
                    <a:cubicBezTo>
                      <a:pt x="22479" y="48768"/>
                      <a:pt x="20669" y="43720"/>
                      <a:pt x="18574" y="38862"/>
                    </a:cubicBezTo>
                    <a:cubicBezTo>
                      <a:pt x="16573" y="33909"/>
                      <a:pt x="14383" y="29146"/>
                      <a:pt x="12287" y="24575"/>
                    </a:cubicBezTo>
                    <a:cubicBezTo>
                      <a:pt x="11240" y="22288"/>
                      <a:pt x="10192" y="20098"/>
                      <a:pt x="9144" y="18098"/>
                    </a:cubicBezTo>
                    <a:cubicBezTo>
                      <a:pt x="8096" y="16002"/>
                      <a:pt x="7144" y="14097"/>
                      <a:pt x="6191" y="12287"/>
                    </a:cubicBezTo>
                    <a:cubicBezTo>
                      <a:pt x="4381" y="8668"/>
                      <a:pt x="2762" y="5620"/>
                      <a:pt x="1715" y="3429"/>
                    </a:cubicBezTo>
                    <a:cubicBezTo>
                      <a:pt x="571" y="1238"/>
                      <a:pt x="0" y="0"/>
                      <a:pt x="0" y="0"/>
                    </a:cubicBezTo>
                    <a:cubicBezTo>
                      <a:pt x="0" y="0"/>
                      <a:pt x="1143" y="857"/>
                      <a:pt x="3048" y="2381"/>
                    </a:cubicBezTo>
                    <a:cubicBezTo>
                      <a:pt x="4953" y="3905"/>
                      <a:pt x="7525" y="6287"/>
                      <a:pt x="10287" y="9430"/>
                    </a:cubicBezTo>
                    <a:cubicBezTo>
                      <a:pt x="13144" y="12478"/>
                      <a:pt x="16097" y="16478"/>
                      <a:pt x="18955" y="20955"/>
                    </a:cubicBezTo>
                    <a:cubicBezTo>
                      <a:pt x="20288" y="23241"/>
                      <a:pt x="21812" y="25527"/>
                      <a:pt x="22955" y="28004"/>
                    </a:cubicBezTo>
                    <a:cubicBezTo>
                      <a:pt x="24194" y="30480"/>
                      <a:pt x="25336" y="33052"/>
                      <a:pt x="26479" y="35624"/>
                    </a:cubicBezTo>
                    <a:cubicBezTo>
                      <a:pt x="27432" y="38291"/>
                      <a:pt x="28480" y="40862"/>
                      <a:pt x="29242" y="43529"/>
                    </a:cubicBezTo>
                    <a:cubicBezTo>
                      <a:pt x="30194" y="46101"/>
                      <a:pt x="30671" y="48863"/>
                      <a:pt x="31337" y="51435"/>
                    </a:cubicBezTo>
                    <a:cubicBezTo>
                      <a:pt x="32385" y="56579"/>
                      <a:pt x="33052" y="61436"/>
                      <a:pt x="33242" y="65723"/>
                    </a:cubicBezTo>
                    <a:cubicBezTo>
                      <a:pt x="33528" y="69913"/>
                      <a:pt x="33242" y="73533"/>
                      <a:pt x="33052" y="75914"/>
                    </a:cubicBezTo>
                    <a:cubicBezTo>
                      <a:pt x="32766" y="78296"/>
                      <a:pt x="32575" y="79724"/>
                      <a:pt x="32575" y="797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2"/>
              <p:cNvSpPr/>
              <p:nvPr/>
            </p:nvSpPr>
            <p:spPr>
              <a:xfrm>
                <a:off x="3283764" y="3770978"/>
                <a:ext cx="34255" cy="83343"/>
              </a:xfrm>
              <a:custGeom>
                <a:avLst/>
                <a:gdLst/>
                <a:ahLst/>
                <a:cxnLst/>
                <a:rect l="l" t="t" r="r" b="b"/>
                <a:pathLst>
                  <a:path w="34255" h="83343" extrusionOk="0">
                    <a:moveTo>
                      <a:pt x="34100" y="83344"/>
                    </a:moveTo>
                    <a:cubicBezTo>
                      <a:pt x="34100" y="83344"/>
                      <a:pt x="33433" y="82010"/>
                      <a:pt x="32575" y="79629"/>
                    </a:cubicBezTo>
                    <a:cubicBezTo>
                      <a:pt x="31623" y="77343"/>
                      <a:pt x="30385" y="74009"/>
                      <a:pt x="28766" y="70009"/>
                    </a:cubicBezTo>
                    <a:cubicBezTo>
                      <a:pt x="27242" y="66104"/>
                      <a:pt x="25527" y="61531"/>
                      <a:pt x="23622" y="56579"/>
                    </a:cubicBezTo>
                    <a:cubicBezTo>
                      <a:pt x="21622" y="51721"/>
                      <a:pt x="19717" y="46577"/>
                      <a:pt x="17526" y="41434"/>
                    </a:cubicBezTo>
                    <a:cubicBezTo>
                      <a:pt x="15431" y="36290"/>
                      <a:pt x="13240" y="31242"/>
                      <a:pt x="11240" y="26384"/>
                    </a:cubicBezTo>
                    <a:cubicBezTo>
                      <a:pt x="9144" y="21527"/>
                      <a:pt x="7144" y="17050"/>
                      <a:pt x="5525" y="13240"/>
                    </a:cubicBezTo>
                    <a:cubicBezTo>
                      <a:pt x="3810" y="9335"/>
                      <a:pt x="2477" y="6001"/>
                      <a:pt x="1429" y="3715"/>
                    </a:cubicBezTo>
                    <a:cubicBezTo>
                      <a:pt x="476" y="1429"/>
                      <a:pt x="0" y="0"/>
                      <a:pt x="0" y="0"/>
                    </a:cubicBezTo>
                    <a:cubicBezTo>
                      <a:pt x="0" y="0"/>
                      <a:pt x="4477" y="3810"/>
                      <a:pt x="9811" y="10668"/>
                    </a:cubicBezTo>
                    <a:cubicBezTo>
                      <a:pt x="12573" y="14097"/>
                      <a:pt x="15335" y="18288"/>
                      <a:pt x="18098" y="22955"/>
                    </a:cubicBezTo>
                    <a:cubicBezTo>
                      <a:pt x="19431" y="25337"/>
                      <a:pt x="20860" y="27718"/>
                      <a:pt x="22003" y="30289"/>
                    </a:cubicBezTo>
                    <a:cubicBezTo>
                      <a:pt x="23241" y="32861"/>
                      <a:pt x="24384" y="35528"/>
                      <a:pt x="25622" y="38100"/>
                    </a:cubicBezTo>
                    <a:cubicBezTo>
                      <a:pt x="26670" y="40862"/>
                      <a:pt x="27718" y="43529"/>
                      <a:pt x="28575" y="46196"/>
                    </a:cubicBezTo>
                    <a:cubicBezTo>
                      <a:pt x="29527" y="48863"/>
                      <a:pt x="30194" y="51626"/>
                      <a:pt x="30956" y="54197"/>
                    </a:cubicBezTo>
                    <a:cubicBezTo>
                      <a:pt x="32290" y="59436"/>
                      <a:pt x="33242" y="64484"/>
                      <a:pt x="33623" y="68771"/>
                    </a:cubicBezTo>
                    <a:cubicBezTo>
                      <a:pt x="34671" y="77438"/>
                      <a:pt x="34100" y="83248"/>
                      <a:pt x="34100" y="83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2"/>
              <p:cNvSpPr/>
              <p:nvPr/>
            </p:nvSpPr>
            <p:spPr>
              <a:xfrm>
                <a:off x="3276430" y="3776788"/>
                <a:ext cx="33150" cy="72485"/>
              </a:xfrm>
              <a:custGeom>
                <a:avLst/>
                <a:gdLst/>
                <a:ahLst/>
                <a:cxnLst/>
                <a:rect l="l" t="t" r="r" b="b"/>
                <a:pathLst>
                  <a:path w="33150" h="72485" extrusionOk="0">
                    <a:moveTo>
                      <a:pt x="33147" y="72485"/>
                    </a:moveTo>
                    <a:cubicBezTo>
                      <a:pt x="33147" y="72485"/>
                      <a:pt x="32480" y="71342"/>
                      <a:pt x="31528" y="69342"/>
                    </a:cubicBezTo>
                    <a:cubicBezTo>
                      <a:pt x="30575" y="67342"/>
                      <a:pt x="29146" y="64484"/>
                      <a:pt x="27622" y="61055"/>
                    </a:cubicBezTo>
                    <a:cubicBezTo>
                      <a:pt x="24574" y="54293"/>
                      <a:pt x="20479" y="45339"/>
                      <a:pt x="16478" y="36291"/>
                    </a:cubicBezTo>
                    <a:cubicBezTo>
                      <a:pt x="12287" y="27337"/>
                      <a:pt x="8192" y="18383"/>
                      <a:pt x="5048" y="11716"/>
                    </a:cubicBezTo>
                    <a:cubicBezTo>
                      <a:pt x="3429" y="8287"/>
                      <a:pt x="2191" y="5429"/>
                      <a:pt x="1333" y="3334"/>
                    </a:cubicBezTo>
                    <a:cubicBezTo>
                      <a:pt x="476" y="1238"/>
                      <a:pt x="0" y="0"/>
                      <a:pt x="0" y="0"/>
                    </a:cubicBezTo>
                    <a:cubicBezTo>
                      <a:pt x="0" y="0"/>
                      <a:pt x="4191" y="3048"/>
                      <a:pt x="9239" y="8954"/>
                    </a:cubicBezTo>
                    <a:cubicBezTo>
                      <a:pt x="11811" y="11811"/>
                      <a:pt x="14478" y="15431"/>
                      <a:pt x="17145" y="19431"/>
                    </a:cubicBezTo>
                    <a:cubicBezTo>
                      <a:pt x="19717" y="23432"/>
                      <a:pt x="22193" y="28004"/>
                      <a:pt x="24384" y="32671"/>
                    </a:cubicBezTo>
                    <a:cubicBezTo>
                      <a:pt x="26479" y="37338"/>
                      <a:pt x="28289" y="42196"/>
                      <a:pt x="29623" y="46768"/>
                    </a:cubicBezTo>
                    <a:cubicBezTo>
                      <a:pt x="30861" y="51435"/>
                      <a:pt x="31909" y="55817"/>
                      <a:pt x="32385" y="59627"/>
                    </a:cubicBezTo>
                    <a:cubicBezTo>
                      <a:pt x="33528" y="67247"/>
                      <a:pt x="33052" y="72485"/>
                      <a:pt x="33052" y="724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2"/>
              <p:cNvSpPr/>
              <p:nvPr/>
            </p:nvSpPr>
            <p:spPr>
              <a:xfrm>
                <a:off x="3391302" y="3818793"/>
                <a:ext cx="30492" cy="66008"/>
              </a:xfrm>
              <a:custGeom>
                <a:avLst/>
                <a:gdLst/>
                <a:ahLst/>
                <a:cxnLst/>
                <a:rect l="l" t="t" r="r" b="b"/>
                <a:pathLst>
                  <a:path w="30492" h="66008" extrusionOk="0">
                    <a:moveTo>
                      <a:pt x="30385" y="66008"/>
                    </a:moveTo>
                    <a:cubicBezTo>
                      <a:pt x="30385" y="66008"/>
                      <a:pt x="29718" y="64961"/>
                      <a:pt x="28766" y="63151"/>
                    </a:cubicBezTo>
                    <a:cubicBezTo>
                      <a:pt x="27813" y="61341"/>
                      <a:pt x="26479" y="58769"/>
                      <a:pt x="24956" y="55721"/>
                    </a:cubicBezTo>
                    <a:cubicBezTo>
                      <a:pt x="22003" y="49530"/>
                      <a:pt x="18193" y="41434"/>
                      <a:pt x="14478" y="33338"/>
                    </a:cubicBezTo>
                    <a:cubicBezTo>
                      <a:pt x="10763" y="25241"/>
                      <a:pt x="7048" y="17050"/>
                      <a:pt x="4286" y="10763"/>
                    </a:cubicBezTo>
                    <a:cubicBezTo>
                      <a:pt x="2953" y="7620"/>
                      <a:pt x="1810" y="4953"/>
                      <a:pt x="1143" y="3048"/>
                    </a:cubicBezTo>
                    <a:cubicBezTo>
                      <a:pt x="381" y="1143"/>
                      <a:pt x="0" y="0"/>
                      <a:pt x="0" y="0"/>
                    </a:cubicBezTo>
                    <a:cubicBezTo>
                      <a:pt x="0" y="0"/>
                      <a:pt x="3905" y="2762"/>
                      <a:pt x="8573" y="8096"/>
                    </a:cubicBezTo>
                    <a:cubicBezTo>
                      <a:pt x="13240" y="13335"/>
                      <a:pt x="18574" y="21146"/>
                      <a:pt x="22479" y="29718"/>
                    </a:cubicBezTo>
                    <a:cubicBezTo>
                      <a:pt x="26384" y="38195"/>
                      <a:pt x="28861" y="47339"/>
                      <a:pt x="29813" y="54293"/>
                    </a:cubicBezTo>
                    <a:cubicBezTo>
                      <a:pt x="30861" y="61246"/>
                      <a:pt x="30385" y="66008"/>
                      <a:pt x="30385" y="660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2"/>
              <p:cNvSpPr/>
              <p:nvPr/>
            </p:nvSpPr>
            <p:spPr>
              <a:xfrm>
                <a:off x="3359964" y="3804029"/>
                <a:ext cx="37623" cy="86201"/>
              </a:xfrm>
              <a:custGeom>
                <a:avLst/>
                <a:gdLst/>
                <a:ahLst/>
                <a:cxnLst/>
                <a:rect l="l" t="t" r="r" b="b"/>
                <a:pathLst>
                  <a:path w="37623" h="86201" extrusionOk="0">
                    <a:moveTo>
                      <a:pt x="37624" y="86011"/>
                    </a:moveTo>
                    <a:cubicBezTo>
                      <a:pt x="37624" y="86011"/>
                      <a:pt x="36957" y="84677"/>
                      <a:pt x="35909" y="82201"/>
                    </a:cubicBezTo>
                    <a:cubicBezTo>
                      <a:pt x="34862" y="79820"/>
                      <a:pt x="33433" y="76390"/>
                      <a:pt x="31718" y="72295"/>
                    </a:cubicBezTo>
                    <a:cubicBezTo>
                      <a:pt x="30004" y="68199"/>
                      <a:pt x="28099" y="63532"/>
                      <a:pt x="26003" y="58483"/>
                    </a:cubicBezTo>
                    <a:cubicBezTo>
                      <a:pt x="23813" y="53435"/>
                      <a:pt x="21622" y="48101"/>
                      <a:pt x="19241" y="42863"/>
                    </a:cubicBezTo>
                    <a:cubicBezTo>
                      <a:pt x="16954" y="37529"/>
                      <a:pt x="14478" y="32290"/>
                      <a:pt x="12287" y="27241"/>
                    </a:cubicBezTo>
                    <a:cubicBezTo>
                      <a:pt x="10001" y="22288"/>
                      <a:pt x="7906" y="17621"/>
                      <a:pt x="6001" y="13621"/>
                    </a:cubicBezTo>
                    <a:cubicBezTo>
                      <a:pt x="4191" y="9525"/>
                      <a:pt x="2667" y="6191"/>
                      <a:pt x="1619" y="3810"/>
                    </a:cubicBezTo>
                    <a:cubicBezTo>
                      <a:pt x="571" y="1429"/>
                      <a:pt x="0" y="0"/>
                      <a:pt x="0" y="0"/>
                    </a:cubicBezTo>
                    <a:cubicBezTo>
                      <a:pt x="0" y="0"/>
                      <a:pt x="4667" y="3905"/>
                      <a:pt x="10287" y="11049"/>
                    </a:cubicBezTo>
                    <a:cubicBezTo>
                      <a:pt x="13144" y="14573"/>
                      <a:pt x="16097" y="18860"/>
                      <a:pt x="19050" y="23717"/>
                    </a:cubicBezTo>
                    <a:cubicBezTo>
                      <a:pt x="20383" y="26194"/>
                      <a:pt x="22003" y="28670"/>
                      <a:pt x="23241" y="31337"/>
                    </a:cubicBezTo>
                    <a:cubicBezTo>
                      <a:pt x="24575" y="34004"/>
                      <a:pt x="25813" y="36671"/>
                      <a:pt x="27146" y="39433"/>
                    </a:cubicBezTo>
                    <a:cubicBezTo>
                      <a:pt x="28289" y="42196"/>
                      <a:pt x="29432" y="44958"/>
                      <a:pt x="30385" y="47815"/>
                    </a:cubicBezTo>
                    <a:cubicBezTo>
                      <a:pt x="31433" y="50578"/>
                      <a:pt x="32194" y="53435"/>
                      <a:pt x="33052" y="56102"/>
                    </a:cubicBezTo>
                    <a:cubicBezTo>
                      <a:pt x="34576" y="61531"/>
                      <a:pt x="35719" y="66675"/>
                      <a:pt x="36385" y="71152"/>
                    </a:cubicBezTo>
                    <a:cubicBezTo>
                      <a:pt x="37814" y="80105"/>
                      <a:pt x="37529" y="86201"/>
                      <a:pt x="37529" y="862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2"/>
              <p:cNvSpPr/>
              <p:nvPr/>
            </p:nvSpPr>
            <p:spPr>
              <a:xfrm>
                <a:off x="3339200" y="3789266"/>
                <a:ext cx="28884" cy="73913"/>
              </a:xfrm>
              <a:custGeom>
                <a:avLst/>
                <a:gdLst/>
                <a:ahLst/>
                <a:cxnLst/>
                <a:rect l="l" t="t" r="r" b="b"/>
                <a:pathLst>
                  <a:path w="28884" h="73913" extrusionOk="0">
                    <a:moveTo>
                      <a:pt x="28766" y="73914"/>
                    </a:moveTo>
                    <a:cubicBezTo>
                      <a:pt x="28766" y="73914"/>
                      <a:pt x="26289" y="69342"/>
                      <a:pt x="23431" y="62484"/>
                    </a:cubicBezTo>
                    <a:cubicBezTo>
                      <a:pt x="20479" y="55626"/>
                      <a:pt x="16764" y="46577"/>
                      <a:pt x="13240" y="37433"/>
                    </a:cubicBezTo>
                    <a:cubicBezTo>
                      <a:pt x="9620" y="28384"/>
                      <a:pt x="6287" y="19145"/>
                      <a:pt x="3810" y="12097"/>
                    </a:cubicBezTo>
                    <a:cubicBezTo>
                      <a:pt x="1333" y="5048"/>
                      <a:pt x="0" y="0"/>
                      <a:pt x="0" y="0"/>
                    </a:cubicBezTo>
                    <a:cubicBezTo>
                      <a:pt x="0" y="0"/>
                      <a:pt x="3810" y="3524"/>
                      <a:pt x="8287" y="9715"/>
                    </a:cubicBezTo>
                    <a:cubicBezTo>
                      <a:pt x="12764" y="15907"/>
                      <a:pt x="17812" y="24765"/>
                      <a:pt x="21431" y="34195"/>
                    </a:cubicBezTo>
                    <a:cubicBezTo>
                      <a:pt x="25146" y="43624"/>
                      <a:pt x="27432" y="53530"/>
                      <a:pt x="28289" y="61150"/>
                    </a:cubicBezTo>
                    <a:cubicBezTo>
                      <a:pt x="29242" y="68771"/>
                      <a:pt x="28766" y="73914"/>
                      <a:pt x="28766" y="73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2"/>
              <p:cNvSpPr/>
              <p:nvPr/>
            </p:nvSpPr>
            <p:spPr>
              <a:xfrm>
                <a:off x="3317102" y="3784979"/>
                <a:ext cx="25918" cy="73628"/>
              </a:xfrm>
              <a:custGeom>
                <a:avLst/>
                <a:gdLst/>
                <a:ahLst/>
                <a:cxnLst/>
                <a:rect l="l" t="t" r="r" b="b"/>
                <a:pathLst>
                  <a:path w="25918" h="73628" extrusionOk="0">
                    <a:moveTo>
                      <a:pt x="25527" y="73628"/>
                    </a:moveTo>
                    <a:cubicBezTo>
                      <a:pt x="25527" y="73628"/>
                      <a:pt x="23241" y="69056"/>
                      <a:pt x="20669" y="62198"/>
                    </a:cubicBezTo>
                    <a:cubicBezTo>
                      <a:pt x="18002" y="55340"/>
                      <a:pt x="14764" y="46291"/>
                      <a:pt x="11621" y="37243"/>
                    </a:cubicBezTo>
                    <a:cubicBezTo>
                      <a:pt x="8477" y="28194"/>
                      <a:pt x="5429" y="19050"/>
                      <a:pt x="3239" y="12002"/>
                    </a:cubicBezTo>
                    <a:cubicBezTo>
                      <a:pt x="1048" y="5048"/>
                      <a:pt x="0" y="0"/>
                      <a:pt x="0" y="0"/>
                    </a:cubicBezTo>
                    <a:cubicBezTo>
                      <a:pt x="0" y="0"/>
                      <a:pt x="3619" y="3524"/>
                      <a:pt x="7810" y="9811"/>
                    </a:cubicBezTo>
                    <a:cubicBezTo>
                      <a:pt x="12002" y="16002"/>
                      <a:pt x="16669" y="24860"/>
                      <a:pt x="19907" y="34290"/>
                    </a:cubicBezTo>
                    <a:cubicBezTo>
                      <a:pt x="23241" y="43720"/>
                      <a:pt x="25051" y="53530"/>
                      <a:pt x="25622" y="61055"/>
                    </a:cubicBezTo>
                    <a:cubicBezTo>
                      <a:pt x="26289" y="68580"/>
                      <a:pt x="25622" y="73628"/>
                      <a:pt x="25622" y="736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2"/>
              <p:cNvSpPr/>
              <p:nvPr/>
            </p:nvSpPr>
            <p:spPr>
              <a:xfrm>
                <a:off x="3302719" y="3790123"/>
                <a:ext cx="20313" cy="56292"/>
              </a:xfrm>
              <a:custGeom>
                <a:avLst/>
                <a:gdLst/>
                <a:ahLst/>
                <a:cxnLst/>
                <a:rect l="l" t="t" r="r" b="b"/>
                <a:pathLst>
                  <a:path w="20313" h="56292" extrusionOk="0">
                    <a:moveTo>
                      <a:pt x="19431" y="56197"/>
                    </a:moveTo>
                    <a:cubicBezTo>
                      <a:pt x="19431" y="56197"/>
                      <a:pt x="17431" y="52673"/>
                      <a:pt x="15335" y="47530"/>
                    </a:cubicBezTo>
                    <a:cubicBezTo>
                      <a:pt x="13145" y="42291"/>
                      <a:pt x="10478" y="35528"/>
                      <a:pt x="8192" y="28575"/>
                    </a:cubicBezTo>
                    <a:cubicBezTo>
                      <a:pt x="5810" y="21717"/>
                      <a:pt x="3620" y="14764"/>
                      <a:pt x="2096" y="9334"/>
                    </a:cubicBezTo>
                    <a:cubicBezTo>
                      <a:pt x="572" y="3905"/>
                      <a:pt x="0" y="0"/>
                      <a:pt x="0" y="0"/>
                    </a:cubicBezTo>
                    <a:cubicBezTo>
                      <a:pt x="0" y="0"/>
                      <a:pt x="3143" y="2476"/>
                      <a:pt x="6668" y="7144"/>
                    </a:cubicBezTo>
                    <a:cubicBezTo>
                      <a:pt x="10192" y="11716"/>
                      <a:pt x="14002" y="18479"/>
                      <a:pt x="16478" y="25813"/>
                    </a:cubicBezTo>
                    <a:cubicBezTo>
                      <a:pt x="19050" y="33052"/>
                      <a:pt x="20193" y="40767"/>
                      <a:pt x="20288" y="46577"/>
                    </a:cubicBezTo>
                    <a:cubicBezTo>
                      <a:pt x="20479" y="52388"/>
                      <a:pt x="19526" y="56293"/>
                      <a:pt x="19526" y="56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2"/>
              <p:cNvSpPr/>
              <p:nvPr/>
            </p:nvSpPr>
            <p:spPr>
              <a:xfrm>
                <a:off x="3280687" y="3787170"/>
                <a:ext cx="17055" cy="51816"/>
              </a:xfrm>
              <a:custGeom>
                <a:avLst/>
                <a:gdLst/>
                <a:ahLst/>
                <a:cxnLst/>
                <a:rect l="l" t="t" r="r" b="b"/>
                <a:pathLst>
                  <a:path w="17055" h="51816" extrusionOk="0">
                    <a:moveTo>
                      <a:pt x="16888" y="51816"/>
                    </a:moveTo>
                    <a:cubicBezTo>
                      <a:pt x="16888" y="51816"/>
                      <a:pt x="14412" y="49054"/>
                      <a:pt x="11840" y="44482"/>
                    </a:cubicBezTo>
                    <a:cubicBezTo>
                      <a:pt x="9173" y="40005"/>
                      <a:pt x="6316" y="33718"/>
                      <a:pt x="4315" y="27241"/>
                    </a:cubicBezTo>
                    <a:cubicBezTo>
                      <a:pt x="2220" y="20764"/>
                      <a:pt x="791" y="14097"/>
                      <a:pt x="315" y="8858"/>
                    </a:cubicBezTo>
                    <a:cubicBezTo>
                      <a:pt x="-257" y="3715"/>
                      <a:pt x="124" y="0"/>
                      <a:pt x="124" y="0"/>
                    </a:cubicBezTo>
                    <a:cubicBezTo>
                      <a:pt x="124" y="0"/>
                      <a:pt x="2601" y="2762"/>
                      <a:pt x="5173" y="7334"/>
                    </a:cubicBezTo>
                    <a:cubicBezTo>
                      <a:pt x="7840" y="11811"/>
                      <a:pt x="10697" y="18097"/>
                      <a:pt x="12697" y="24574"/>
                    </a:cubicBezTo>
                    <a:cubicBezTo>
                      <a:pt x="14793" y="31051"/>
                      <a:pt x="16126" y="37814"/>
                      <a:pt x="16698" y="42958"/>
                    </a:cubicBezTo>
                    <a:cubicBezTo>
                      <a:pt x="17269" y="48101"/>
                      <a:pt x="16984" y="51816"/>
                      <a:pt x="16984"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2"/>
              <p:cNvSpPr/>
              <p:nvPr/>
            </p:nvSpPr>
            <p:spPr>
              <a:xfrm>
                <a:off x="3510078" y="3889659"/>
                <a:ext cx="36636" cy="79343"/>
              </a:xfrm>
              <a:custGeom>
                <a:avLst/>
                <a:gdLst/>
                <a:ahLst/>
                <a:cxnLst/>
                <a:rect l="l" t="t" r="r" b="b"/>
                <a:pathLst>
                  <a:path w="36636" h="79343" extrusionOk="0">
                    <a:moveTo>
                      <a:pt x="35052" y="79343"/>
                    </a:moveTo>
                    <a:cubicBezTo>
                      <a:pt x="35052" y="79343"/>
                      <a:pt x="35052" y="77915"/>
                      <a:pt x="34480" y="75629"/>
                    </a:cubicBezTo>
                    <a:cubicBezTo>
                      <a:pt x="34004" y="73343"/>
                      <a:pt x="32956" y="70199"/>
                      <a:pt x="31242" y="66675"/>
                    </a:cubicBezTo>
                    <a:cubicBezTo>
                      <a:pt x="29528" y="63151"/>
                      <a:pt x="27051" y="59246"/>
                      <a:pt x="24384" y="54864"/>
                    </a:cubicBezTo>
                    <a:cubicBezTo>
                      <a:pt x="21622" y="50483"/>
                      <a:pt x="19050" y="45625"/>
                      <a:pt x="16478" y="40862"/>
                    </a:cubicBezTo>
                    <a:cubicBezTo>
                      <a:pt x="15240" y="38386"/>
                      <a:pt x="14002" y="36004"/>
                      <a:pt x="12763" y="33528"/>
                    </a:cubicBezTo>
                    <a:cubicBezTo>
                      <a:pt x="11525" y="31147"/>
                      <a:pt x="10478" y="28670"/>
                      <a:pt x="9430" y="26384"/>
                    </a:cubicBezTo>
                    <a:cubicBezTo>
                      <a:pt x="7334" y="21717"/>
                      <a:pt x="5525" y="17240"/>
                      <a:pt x="4096" y="13335"/>
                    </a:cubicBezTo>
                    <a:cubicBezTo>
                      <a:pt x="1238" y="5525"/>
                      <a:pt x="0" y="0"/>
                      <a:pt x="0" y="0"/>
                    </a:cubicBezTo>
                    <a:cubicBezTo>
                      <a:pt x="0" y="0"/>
                      <a:pt x="3810" y="4191"/>
                      <a:pt x="8572" y="10954"/>
                    </a:cubicBezTo>
                    <a:cubicBezTo>
                      <a:pt x="10954" y="14288"/>
                      <a:pt x="13621" y="18383"/>
                      <a:pt x="16288" y="22765"/>
                    </a:cubicBezTo>
                    <a:cubicBezTo>
                      <a:pt x="17621" y="24955"/>
                      <a:pt x="19050" y="27242"/>
                      <a:pt x="20288" y="29623"/>
                    </a:cubicBezTo>
                    <a:cubicBezTo>
                      <a:pt x="21622" y="32004"/>
                      <a:pt x="22860" y="34385"/>
                      <a:pt x="24193" y="36767"/>
                    </a:cubicBezTo>
                    <a:cubicBezTo>
                      <a:pt x="26670" y="41624"/>
                      <a:pt x="29146" y="46577"/>
                      <a:pt x="31242" y="51245"/>
                    </a:cubicBezTo>
                    <a:cubicBezTo>
                      <a:pt x="33338" y="55912"/>
                      <a:pt x="35242" y="60674"/>
                      <a:pt x="36004" y="65056"/>
                    </a:cubicBezTo>
                    <a:cubicBezTo>
                      <a:pt x="36862" y="69342"/>
                      <a:pt x="36767" y="73152"/>
                      <a:pt x="36195" y="75629"/>
                    </a:cubicBezTo>
                    <a:cubicBezTo>
                      <a:pt x="35909" y="76867"/>
                      <a:pt x="35624" y="77819"/>
                      <a:pt x="35338" y="78391"/>
                    </a:cubicBezTo>
                    <a:cubicBezTo>
                      <a:pt x="35052" y="78962"/>
                      <a:pt x="34957" y="79343"/>
                      <a:pt x="34957" y="79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2"/>
              <p:cNvSpPr/>
              <p:nvPr/>
            </p:nvSpPr>
            <p:spPr>
              <a:xfrm>
                <a:off x="3545892" y="3924235"/>
                <a:ext cx="21151" cy="51339"/>
              </a:xfrm>
              <a:custGeom>
                <a:avLst/>
                <a:gdLst/>
                <a:ahLst/>
                <a:cxnLst/>
                <a:rect l="l" t="t" r="r" b="b"/>
                <a:pathLst>
                  <a:path w="21151" h="51339" extrusionOk="0">
                    <a:moveTo>
                      <a:pt x="20003" y="51340"/>
                    </a:moveTo>
                    <a:cubicBezTo>
                      <a:pt x="20003" y="51340"/>
                      <a:pt x="19526" y="50483"/>
                      <a:pt x="18860" y="49054"/>
                    </a:cubicBezTo>
                    <a:cubicBezTo>
                      <a:pt x="18193" y="47625"/>
                      <a:pt x="17240" y="45625"/>
                      <a:pt x="16192" y="43244"/>
                    </a:cubicBezTo>
                    <a:cubicBezTo>
                      <a:pt x="14097" y="38481"/>
                      <a:pt x="11621" y="32195"/>
                      <a:pt x="9239" y="26003"/>
                    </a:cubicBezTo>
                    <a:cubicBezTo>
                      <a:pt x="6763" y="19812"/>
                      <a:pt x="4382" y="13526"/>
                      <a:pt x="2667" y="8572"/>
                    </a:cubicBezTo>
                    <a:cubicBezTo>
                      <a:pt x="1810" y="6096"/>
                      <a:pt x="1143" y="4001"/>
                      <a:pt x="667" y="2477"/>
                    </a:cubicBezTo>
                    <a:cubicBezTo>
                      <a:pt x="191" y="953"/>
                      <a:pt x="0" y="0"/>
                      <a:pt x="0" y="0"/>
                    </a:cubicBezTo>
                    <a:cubicBezTo>
                      <a:pt x="0" y="0"/>
                      <a:pt x="3239" y="1905"/>
                      <a:pt x="6953" y="5905"/>
                    </a:cubicBezTo>
                    <a:cubicBezTo>
                      <a:pt x="10668" y="9811"/>
                      <a:pt x="14764" y="16002"/>
                      <a:pt x="17431" y="22765"/>
                    </a:cubicBezTo>
                    <a:cubicBezTo>
                      <a:pt x="20098" y="29528"/>
                      <a:pt x="21241" y="36767"/>
                      <a:pt x="21146" y="42196"/>
                    </a:cubicBezTo>
                    <a:cubicBezTo>
                      <a:pt x="21146" y="47720"/>
                      <a:pt x="20098" y="51245"/>
                      <a:pt x="20098" y="512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2"/>
              <p:cNvSpPr/>
              <p:nvPr/>
            </p:nvSpPr>
            <p:spPr>
              <a:xfrm>
                <a:off x="3572562" y="3933284"/>
                <a:ext cx="43148" cy="66389"/>
              </a:xfrm>
              <a:custGeom>
                <a:avLst/>
                <a:gdLst/>
                <a:ahLst/>
                <a:cxnLst/>
                <a:rect l="l" t="t" r="r" b="b"/>
                <a:pathLst>
                  <a:path w="43148" h="66389" extrusionOk="0">
                    <a:moveTo>
                      <a:pt x="43148" y="66294"/>
                    </a:moveTo>
                    <a:cubicBezTo>
                      <a:pt x="43148" y="66294"/>
                      <a:pt x="39815" y="62293"/>
                      <a:pt x="35624" y="56197"/>
                    </a:cubicBezTo>
                    <a:cubicBezTo>
                      <a:pt x="31337" y="50101"/>
                      <a:pt x="25908" y="41910"/>
                      <a:pt x="20669" y="33718"/>
                    </a:cubicBezTo>
                    <a:cubicBezTo>
                      <a:pt x="15335" y="25527"/>
                      <a:pt x="10096" y="17335"/>
                      <a:pt x="6191" y="10954"/>
                    </a:cubicBezTo>
                    <a:cubicBezTo>
                      <a:pt x="2286" y="4572"/>
                      <a:pt x="0" y="0"/>
                      <a:pt x="0" y="0"/>
                    </a:cubicBezTo>
                    <a:cubicBezTo>
                      <a:pt x="0" y="0"/>
                      <a:pt x="4477" y="2667"/>
                      <a:pt x="10096" y="7810"/>
                    </a:cubicBezTo>
                    <a:cubicBezTo>
                      <a:pt x="15812" y="12859"/>
                      <a:pt x="22479" y="20479"/>
                      <a:pt x="28004" y="29051"/>
                    </a:cubicBezTo>
                    <a:cubicBezTo>
                      <a:pt x="33528" y="37529"/>
                      <a:pt x="37814" y="46768"/>
                      <a:pt x="40100" y="54007"/>
                    </a:cubicBezTo>
                    <a:cubicBezTo>
                      <a:pt x="42577" y="61246"/>
                      <a:pt x="43148" y="66389"/>
                      <a:pt x="43148" y="663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2"/>
              <p:cNvSpPr/>
              <p:nvPr/>
            </p:nvSpPr>
            <p:spPr>
              <a:xfrm>
                <a:off x="3532462" y="3905280"/>
                <a:ext cx="52006" cy="51816"/>
              </a:xfrm>
              <a:custGeom>
                <a:avLst/>
                <a:gdLst/>
                <a:ahLst/>
                <a:cxnLst/>
                <a:rect l="l" t="t" r="r" b="b"/>
                <a:pathLst>
                  <a:path w="52006" h="51816" extrusionOk="0">
                    <a:moveTo>
                      <a:pt x="52006" y="51816"/>
                    </a:moveTo>
                    <a:cubicBezTo>
                      <a:pt x="52006" y="51816"/>
                      <a:pt x="47720" y="49625"/>
                      <a:pt x="42100" y="45529"/>
                    </a:cubicBezTo>
                    <a:cubicBezTo>
                      <a:pt x="36481" y="41434"/>
                      <a:pt x="29432" y="35528"/>
                      <a:pt x="22955" y="29051"/>
                    </a:cubicBezTo>
                    <a:cubicBezTo>
                      <a:pt x="16478" y="22574"/>
                      <a:pt x="10477" y="15621"/>
                      <a:pt x="6382" y="9906"/>
                    </a:cubicBezTo>
                    <a:cubicBezTo>
                      <a:pt x="2286" y="4286"/>
                      <a:pt x="0" y="0"/>
                      <a:pt x="0" y="0"/>
                    </a:cubicBezTo>
                    <a:cubicBezTo>
                      <a:pt x="0" y="0"/>
                      <a:pt x="4286" y="2191"/>
                      <a:pt x="9906" y="6287"/>
                    </a:cubicBezTo>
                    <a:cubicBezTo>
                      <a:pt x="15526" y="10382"/>
                      <a:pt x="22574" y="16288"/>
                      <a:pt x="29051" y="22765"/>
                    </a:cubicBezTo>
                    <a:cubicBezTo>
                      <a:pt x="35528" y="29242"/>
                      <a:pt x="41529" y="36290"/>
                      <a:pt x="45529" y="41910"/>
                    </a:cubicBezTo>
                    <a:cubicBezTo>
                      <a:pt x="49625" y="47530"/>
                      <a:pt x="51911" y="51721"/>
                      <a:pt x="51911" y="51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2"/>
              <p:cNvSpPr/>
              <p:nvPr/>
            </p:nvSpPr>
            <p:spPr>
              <a:xfrm>
                <a:off x="3482551" y="3863561"/>
                <a:ext cx="51054" cy="60198"/>
              </a:xfrm>
              <a:custGeom>
                <a:avLst/>
                <a:gdLst/>
                <a:ahLst/>
                <a:cxnLst/>
                <a:rect l="l" t="t" r="r" b="b"/>
                <a:pathLst>
                  <a:path w="51054" h="60198" extrusionOk="0">
                    <a:moveTo>
                      <a:pt x="51054" y="60198"/>
                    </a:moveTo>
                    <a:cubicBezTo>
                      <a:pt x="51054" y="60198"/>
                      <a:pt x="47244" y="56674"/>
                      <a:pt x="42291" y="51149"/>
                    </a:cubicBezTo>
                    <a:cubicBezTo>
                      <a:pt x="37338" y="45625"/>
                      <a:pt x="30861" y="38290"/>
                      <a:pt x="24575" y="30861"/>
                    </a:cubicBezTo>
                    <a:cubicBezTo>
                      <a:pt x="18288" y="23431"/>
                      <a:pt x="12097" y="15907"/>
                      <a:pt x="7429" y="10096"/>
                    </a:cubicBezTo>
                    <a:cubicBezTo>
                      <a:pt x="2762" y="4286"/>
                      <a:pt x="0" y="0"/>
                      <a:pt x="0" y="0"/>
                    </a:cubicBezTo>
                    <a:cubicBezTo>
                      <a:pt x="0" y="0"/>
                      <a:pt x="4763" y="2096"/>
                      <a:pt x="10954" y="6477"/>
                    </a:cubicBezTo>
                    <a:cubicBezTo>
                      <a:pt x="17145" y="10763"/>
                      <a:pt x="24765" y="17526"/>
                      <a:pt x="31337" y="25241"/>
                    </a:cubicBezTo>
                    <a:cubicBezTo>
                      <a:pt x="37909" y="32956"/>
                      <a:pt x="43243" y="41529"/>
                      <a:pt x="46482" y="48387"/>
                    </a:cubicBezTo>
                    <a:cubicBezTo>
                      <a:pt x="49816" y="55245"/>
                      <a:pt x="51054" y="60198"/>
                      <a:pt x="51054" y="601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2"/>
              <p:cNvSpPr/>
              <p:nvPr/>
            </p:nvSpPr>
            <p:spPr>
              <a:xfrm>
                <a:off x="3460167" y="3853654"/>
                <a:ext cx="51625" cy="60769"/>
              </a:xfrm>
              <a:custGeom>
                <a:avLst/>
                <a:gdLst/>
                <a:ahLst/>
                <a:cxnLst/>
                <a:rect l="l" t="t" r="r" b="b"/>
                <a:pathLst>
                  <a:path w="51625" h="60769" extrusionOk="0">
                    <a:moveTo>
                      <a:pt x="51625" y="60674"/>
                    </a:moveTo>
                    <a:cubicBezTo>
                      <a:pt x="51625" y="60674"/>
                      <a:pt x="50768" y="59722"/>
                      <a:pt x="49244" y="58007"/>
                    </a:cubicBezTo>
                    <a:cubicBezTo>
                      <a:pt x="47816" y="56293"/>
                      <a:pt x="45815" y="53816"/>
                      <a:pt x="43434" y="50959"/>
                    </a:cubicBezTo>
                    <a:cubicBezTo>
                      <a:pt x="38767" y="45149"/>
                      <a:pt x="32480" y="37529"/>
                      <a:pt x="26194" y="30004"/>
                    </a:cubicBezTo>
                    <a:cubicBezTo>
                      <a:pt x="19812" y="22574"/>
                      <a:pt x="13335" y="15240"/>
                      <a:pt x="8287" y="9620"/>
                    </a:cubicBezTo>
                    <a:cubicBezTo>
                      <a:pt x="5810" y="6763"/>
                      <a:pt x="3715" y="4382"/>
                      <a:pt x="2286" y="2762"/>
                    </a:cubicBezTo>
                    <a:cubicBezTo>
                      <a:pt x="857" y="1048"/>
                      <a:pt x="0" y="0"/>
                      <a:pt x="0" y="0"/>
                    </a:cubicBezTo>
                    <a:cubicBezTo>
                      <a:pt x="0" y="0"/>
                      <a:pt x="4953" y="1619"/>
                      <a:pt x="11525" y="5810"/>
                    </a:cubicBezTo>
                    <a:cubicBezTo>
                      <a:pt x="14859" y="7811"/>
                      <a:pt x="18479" y="10478"/>
                      <a:pt x="22193" y="13621"/>
                    </a:cubicBezTo>
                    <a:cubicBezTo>
                      <a:pt x="25813" y="16764"/>
                      <a:pt x="29528" y="20479"/>
                      <a:pt x="32861" y="24384"/>
                    </a:cubicBezTo>
                    <a:cubicBezTo>
                      <a:pt x="36195" y="28385"/>
                      <a:pt x="39243" y="32576"/>
                      <a:pt x="41720" y="36671"/>
                    </a:cubicBezTo>
                    <a:cubicBezTo>
                      <a:pt x="44196" y="40862"/>
                      <a:pt x="46292" y="44863"/>
                      <a:pt x="47720" y="48482"/>
                    </a:cubicBezTo>
                    <a:cubicBezTo>
                      <a:pt x="50768" y="55626"/>
                      <a:pt x="51625" y="60770"/>
                      <a:pt x="51625" y="60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2"/>
              <p:cNvSpPr/>
              <p:nvPr/>
            </p:nvSpPr>
            <p:spPr>
              <a:xfrm>
                <a:off x="3431402" y="3837843"/>
                <a:ext cx="64007" cy="73342"/>
              </a:xfrm>
              <a:custGeom>
                <a:avLst/>
                <a:gdLst/>
                <a:ahLst/>
                <a:cxnLst/>
                <a:rect l="l" t="t" r="r" b="b"/>
                <a:pathLst>
                  <a:path w="64007" h="73342" extrusionOk="0">
                    <a:moveTo>
                      <a:pt x="64008" y="73343"/>
                    </a:moveTo>
                    <a:cubicBezTo>
                      <a:pt x="64008" y="73343"/>
                      <a:pt x="62865" y="72200"/>
                      <a:pt x="61055" y="70199"/>
                    </a:cubicBezTo>
                    <a:cubicBezTo>
                      <a:pt x="59245" y="68199"/>
                      <a:pt x="56769" y="65342"/>
                      <a:pt x="53626" y="61913"/>
                    </a:cubicBezTo>
                    <a:cubicBezTo>
                      <a:pt x="50673" y="58484"/>
                      <a:pt x="47149" y="54483"/>
                      <a:pt x="43434" y="50102"/>
                    </a:cubicBezTo>
                    <a:cubicBezTo>
                      <a:pt x="39719" y="45815"/>
                      <a:pt x="35814" y="41243"/>
                      <a:pt x="31813" y="36767"/>
                    </a:cubicBezTo>
                    <a:cubicBezTo>
                      <a:pt x="27813" y="32195"/>
                      <a:pt x="23908" y="27718"/>
                      <a:pt x="20193" y="23432"/>
                    </a:cubicBezTo>
                    <a:cubicBezTo>
                      <a:pt x="16478" y="19145"/>
                      <a:pt x="12954" y="15145"/>
                      <a:pt x="9906" y="11811"/>
                    </a:cubicBezTo>
                    <a:cubicBezTo>
                      <a:pt x="6858" y="8382"/>
                      <a:pt x="4381" y="5429"/>
                      <a:pt x="2667" y="3334"/>
                    </a:cubicBezTo>
                    <a:cubicBezTo>
                      <a:pt x="952" y="1238"/>
                      <a:pt x="0" y="0"/>
                      <a:pt x="0" y="0"/>
                    </a:cubicBezTo>
                    <a:cubicBezTo>
                      <a:pt x="0" y="0"/>
                      <a:pt x="5715" y="2667"/>
                      <a:pt x="13240" y="8096"/>
                    </a:cubicBezTo>
                    <a:cubicBezTo>
                      <a:pt x="17050" y="10763"/>
                      <a:pt x="21241" y="14192"/>
                      <a:pt x="25622" y="18098"/>
                    </a:cubicBezTo>
                    <a:cubicBezTo>
                      <a:pt x="27718" y="20098"/>
                      <a:pt x="30004" y="22098"/>
                      <a:pt x="32099" y="24289"/>
                    </a:cubicBezTo>
                    <a:cubicBezTo>
                      <a:pt x="34195" y="26479"/>
                      <a:pt x="36290" y="28766"/>
                      <a:pt x="38386" y="31052"/>
                    </a:cubicBezTo>
                    <a:cubicBezTo>
                      <a:pt x="40386" y="33433"/>
                      <a:pt x="42386" y="35814"/>
                      <a:pt x="44196" y="38195"/>
                    </a:cubicBezTo>
                    <a:cubicBezTo>
                      <a:pt x="46101" y="40577"/>
                      <a:pt x="47720" y="43053"/>
                      <a:pt x="49435" y="45434"/>
                    </a:cubicBezTo>
                    <a:cubicBezTo>
                      <a:pt x="52673" y="50292"/>
                      <a:pt x="55531" y="54864"/>
                      <a:pt x="57626" y="59055"/>
                    </a:cubicBezTo>
                    <a:cubicBezTo>
                      <a:pt x="62008" y="67342"/>
                      <a:pt x="63817" y="73343"/>
                      <a:pt x="63817"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2"/>
              <p:cNvSpPr/>
              <p:nvPr/>
            </p:nvSpPr>
            <p:spPr>
              <a:xfrm>
                <a:off x="3451595" y="3864989"/>
                <a:ext cx="24860" cy="62293"/>
              </a:xfrm>
              <a:custGeom>
                <a:avLst/>
                <a:gdLst/>
                <a:ahLst/>
                <a:cxnLst/>
                <a:rect l="l" t="t" r="r" b="b"/>
                <a:pathLst>
                  <a:path w="24860" h="62293" extrusionOk="0">
                    <a:moveTo>
                      <a:pt x="24860" y="62294"/>
                    </a:moveTo>
                    <a:cubicBezTo>
                      <a:pt x="24860" y="62294"/>
                      <a:pt x="21908" y="58960"/>
                      <a:pt x="18669" y="53530"/>
                    </a:cubicBezTo>
                    <a:cubicBezTo>
                      <a:pt x="15335" y="48101"/>
                      <a:pt x="11430" y="40577"/>
                      <a:pt x="8382" y="32766"/>
                    </a:cubicBezTo>
                    <a:cubicBezTo>
                      <a:pt x="5239" y="24955"/>
                      <a:pt x="2858" y="16954"/>
                      <a:pt x="1524" y="10668"/>
                    </a:cubicBezTo>
                    <a:cubicBezTo>
                      <a:pt x="191" y="4477"/>
                      <a:pt x="0" y="0"/>
                      <a:pt x="0" y="0"/>
                    </a:cubicBezTo>
                    <a:cubicBezTo>
                      <a:pt x="0" y="0"/>
                      <a:pt x="2953" y="3334"/>
                      <a:pt x="6191" y="8763"/>
                    </a:cubicBezTo>
                    <a:cubicBezTo>
                      <a:pt x="9525" y="14192"/>
                      <a:pt x="13430" y="21717"/>
                      <a:pt x="16478" y="29528"/>
                    </a:cubicBezTo>
                    <a:cubicBezTo>
                      <a:pt x="19621" y="37338"/>
                      <a:pt x="22003" y="45434"/>
                      <a:pt x="23336" y="51626"/>
                    </a:cubicBezTo>
                    <a:cubicBezTo>
                      <a:pt x="24670" y="57817"/>
                      <a:pt x="24860" y="62294"/>
                      <a:pt x="24860" y="62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2"/>
              <p:cNvSpPr/>
              <p:nvPr/>
            </p:nvSpPr>
            <p:spPr>
              <a:xfrm>
                <a:off x="3395112" y="3804886"/>
                <a:ext cx="50863" cy="96964"/>
              </a:xfrm>
              <a:custGeom>
                <a:avLst/>
                <a:gdLst/>
                <a:ahLst/>
                <a:cxnLst/>
                <a:rect l="l" t="t" r="r" b="b"/>
                <a:pathLst>
                  <a:path w="50863" h="96964" extrusionOk="0">
                    <a:moveTo>
                      <a:pt x="50864" y="96774"/>
                    </a:moveTo>
                    <a:cubicBezTo>
                      <a:pt x="50864" y="96774"/>
                      <a:pt x="50006" y="95250"/>
                      <a:pt x="48673" y="92488"/>
                    </a:cubicBezTo>
                    <a:cubicBezTo>
                      <a:pt x="47339" y="89726"/>
                      <a:pt x="45529" y="85915"/>
                      <a:pt x="43244" y="81248"/>
                    </a:cubicBezTo>
                    <a:cubicBezTo>
                      <a:pt x="41053" y="76676"/>
                      <a:pt x="38386" y="71247"/>
                      <a:pt x="35623" y="65532"/>
                    </a:cubicBezTo>
                    <a:cubicBezTo>
                      <a:pt x="32766" y="59817"/>
                      <a:pt x="29813" y="53721"/>
                      <a:pt x="26575" y="47815"/>
                    </a:cubicBezTo>
                    <a:cubicBezTo>
                      <a:pt x="23431" y="41815"/>
                      <a:pt x="20193" y="35909"/>
                      <a:pt x="17145" y="30289"/>
                    </a:cubicBezTo>
                    <a:cubicBezTo>
                      <a:pt x="14002" y="24765"/>
                      <a:pt x="11049" y="19526"/>
                      <a:pt x="8477" y="15050"/>
                    </a:cubicBezTo>
                    <a:cubicBezTo>
                      <a:pt x="5905" y="10573"/>
                      <a:pt x="3810" y="6763"/>
                      <a:pt x="2286" y="4191"/>
                    </a:cubicBezTo>
                    <a:cubicBezTo>
                      <a:pt x="762" y="1524"/>
                      <a:pt x="0" y="0"/>
                      <a:pt x="0" y="0"/>
                    </a:cubicBezTo>
                    <a:cubicBezTo>
                      <a:pt x="0" y="0"/>
                      <a:pt x="1333" y="1143"/>
                      <a:pt x="3619" y="3143"/>
                    </a:cubicBezTo>
                    <a:cubicBezTo>
                      <a:pt x="5905" y="5239"/>
                      <a:pt x="9049" y="8192"/>
                      <a:pt x="12478" y="12192"/>
                    </a:cubicBezTo>
                    <a:cubicBezTo>
                      <a:pt x="16002" y="16097"/>
                      <a:pt x="19812" y="20860"/>
                      <a:pt x="23622" y="26289"/>
                    </a:cubicBezTo>
                    <a:cubicBezTo>
                      <a:pt x="25432" y="29051"/>
                      <a:pt x="27432" y="31813"/>
                      <a:pt x="29147" y="34766"/>
                    </a:cubicBezTo>
                    <a:cubicBezTo>
                      <a:pt x="30956" y="37719"/>
                      <a:pt x="32576" y="40767"/>
                      <a:pt x="34290" y="43815"/>
                    </a:cubicBezTo>
                    <a:cubicBezTo>
                      <a:pt x="35814" y="46958"/>
                      <a:pt x="37433" y="50102"/>
                      <a:pt x="38767" y="53245"/>
                    </a:cubicBezTo>
                    <a:cubicBezTo>
                      <a:pt x="40291" y="56388"/>
                      <a:pt x="41339" y="59531"/>
                      <a:pt x="42577" y="62579"/>
                    </a:cubicBezTo>
                    <a:cubicBezTo>
                      <a:pt x="44863" y="68771"/>
                      <a:pt x="46673" y="74581"/>
                      <a:pt x="47815" y="79724"/>
                    </a:cubicBezTo>
                    <a:cubicBezTo>
                      <a:pt x="49054" y="84772"/>
                      <a:pt x="49816" y="89154"/>
                      <a:pt x="50197" y="92202"/>
                    </a:cubicBezTo>
                    <a:cubicBezTo>
                      <a:pt x="50578" y="95250"/>
                      <a:pt x="50673" y="96964"/>
                      <a:pt x="50673"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2"/>
              <p:cNvSpPr/>
              <p:nvPr/>
            </p:nvSpPr>
            <p:spPr>
              <a:xfrm>
                <a:off x="3369585" y="3799838"/>
                <a:ext cx="69246" cy="63626"/>
              </a:xfrm>
              <a:custGeom>
                <a:avLst/>
                <a:gdLst/>
                <a:ahLst/>
                <a:cxnLst/>
                <a:rect l="l" t="t" r="r" b="b"/>
                <a:pathLst>
                  <a:path w="69246" h="63626" extrusionOk="0">
                    <a:moveTo>
                      <a:pt x="69247" y="63532"/>
                    </a:moveTo>
                    <a:cubicBezTo>
                      <a:pt x="69247" y="63532"/>
                      <a:pt x="63913" y="60674"/>
                      <a:pt x="56769" y="55436"/>
                    </a:cubicBezTo>
                    <a:cubicBezTo>
                      <a:pt x="53150" y="52864"/>
                      <a:pt x="49054" y="49721"/>
                      <a:pt x="44767" y="46196"/>
                    </a:cubicBezTo>
                    <a:cubicBezTo>
                      <a:pt x="40481" y="42767"/>
                      <a:pt x="36100" y="38862"/>
                      <a:pt x="31718" y="34957"/>
                    </a:cubicBezTo>
                    <a:cubicBezTo>
                      <a:pt x="29623" y="32956"/>
                      <a:pt x="27432" y="30861"/>
                      <a:pt x="25336" y="28956"/>
                    </a:cubicBezTo>
                    <a:cubicBezTo>
                      <a:pt x="23241" y="26956"/>
                      <a:pt x="21241" y="24860"/>
                      <a:pt x="19336" y="22955"/>
                    </a:cubicBezTo>
                    <a:cubicBezTo>
                      <a:pt x="15526" y="19050"/>
                      <a:pt x="12002" y="15145"/>
                      <a:pt x="9144" y="11811"/>
                    </a:cubicBezTo>
                    <a:cubicBezTo>
                      <a:pt x="3334" y="5048"/>
                      <a:pt x="0" y="0"/>
                      <a:pt x="0" y="0"/>
                    </a:cubicBezTo>
                    <a:cubicBezTo>
                      <a:pt x="0" y="0"/>
                      <a:pt x="5334" y="2857"/>
                      <a:pt x="12478" y="8096"/>
                    </a:cubicBezTo>
                    <a:cubicBezTo>
                      <a:pt x="16097" y="10668"/>
                      <a:pt x="20193" y="13811"/>
                      <a:pt x="24479" y="17336"/>
                    </a:cubicBezTo>
                    <a:cubicBezTo>
                      <a:pt x="26575" y="19145"/>
                      <a:pt x="28861" y="20860"/>
                      <a:pt x="30956" y="22765"/>
                    </a:cubicBezTo>
                    <a:cubicBezTo>
                      <a:pt x="33147" y="24670"/>
                      <a:pt x="35338" y="26670"/>
                      <a:pt x="37529" y="28575"/>
                    </a:cubicBezTo>
                    <a:cubicBezTo>
                      <a:pt x="41815" y="32576"/>
                      <a:pt x="46101" y="36671"/>
                      <a:pt x="49911" y="40672"/>
                    </a:cubicBezTo>
                    <a:cubicBezTo>
                      <a:pt x="53721" y="44672"/>
                      <a:pt x="57245" y="48482"/>
                      <a:pt x="60103" y="51816"/>
                    </a:cubicBezTo>
                    <a:cubicBezTo>
                      <a:pt x="65913" y="58579"/>
                      <a:pt x="69247" y="63627"/>
                      <a:pt x="69247" y="63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2"/>
              <p:cNvSpPr/>
              <p:nvPr/>
            </p:nvSpPr>
            <p:spPr>
              <a:xfrm>
                <a:off x="3345772" y="3794409"/>
                <a:ext cx="65150" cy="58292"/>
              </a:xfrm>
              <a:custGeom>
                <a:avLst/>
                <a:gdLst/>
                <a:ahLst/>
                <a:cxnLst/>
                <a:rect l="l" t="t" r="r" b="b"/>
                <a:pathLst>
                  <a:path w="65150" h="58292" extrusionOk="0">
                    <a:moveTo>
                      <a:pt x="65056" y="58198"/>
                    </a:moveTo>
                    <a:cubicBezTo>
                      <a:pt x="65056" y="58198"/>
                      <a:pt x="60293" y="55054"/>
                      <a:pt x="53911" y="50006"/>
                    </a:cubicBezTo>
                    <a:cubicBezTo>
                      <a:pt x="50673" y="47435"/>
                      <a:pt x="46958" y="44482"/>
                      <a:pt x="43148" y="41148"/>
                    </a:cubicBezTo>
                    <a:cubicBezTo>
                      <a:pt x="39243" y="37910"/>
                      <a:pt x="35242" y="34290"/>
                      <a:pt x="31147" y="30671"/>
                    </a:cubicBezTo>
                    <a:cubicBezTo>
                      <a:pt x="27146" y="26956"/>
                      <a:pt x="23050" y="23432"/>
                      <a:pt x="19431" y="19907"/>
                    </a:cubicBezTo>
                    <a:cubicBezTo>
                      <a:pt x="15716" y="16478"/>
                      <a:pt x="12287" y="13145"/>
                      <a:pt x="9430" y="10192"/>
                    </a:cubicBezTo>
                    <a:cubicBezTo>
                      <a:pt x="3619" y="4382"/>
                      <a:pt x="0" y="0"/>
                      <a:pt x="0" y="0"/>
                    </a:cubicBezTo>
                    <a:cubicBezTo>
                      <a:pt x="0" y="0"/>
                      <a:pt x="5334" y="2000"/>
                      <a:pt x="12478" y="6191"/>
                    </a:cubicBezTo>
                    <a:cubicBezTo>
                      <a:pt x="16097" y="8287"/>
                      <a:pt x="20193" y="10954"/>
                      <a:pt x="24384" y="14002"/>
                    </a:cubicBezTo>
                    <a:cubicBezTo>
                      <a:pt x="26479" y="15621"/>
                      <a:pt x="28670" y="17050"/>
                      <a:pt x="30766" y="18860"/>
                    </a:cubicBezTo>
                    <a:cubicBezTo>
                      <a:pt x="32861" y="20574"/>
                      <a:pt x="34957" y="22384"/>
                      <a:pt x="37052" y="24194"/>
                    </a:cubicBezTo>
                    <a:cubicBezTo>
                      <a:pt x="39052" y="26099"/>
                      <a:pt x="41053" y="28004"/>
                      <a:pt x="43053" y="29909"/>
                    </a:cubicBezTo>
                    <a:cubicBezTo>
                      <a:pt x="45053" y="31718"/>
                      <a:pt x="46768" y="33814"/>
                      <a:pt x="48577" y="35624"/>
                    </a:cubicBezTo>
                    <a:cubicBezTo>
                      <a:pt x="52102" y="39434"/>
                      <a:pt x="55150" y="43148"/>
                      <a:pt x="57626" y="46577"/>
                    </a:cubicBezTo>
                    <a:cubicBezTo>
                      <a:pt x="62675" y="53245"/>
                      <a:pt x="65151" y="58293"/>
                      <a:pt x="65151" y="58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2"/>
              <p:cNvSpPr/>
              <p:nvPr/>
            </p:nvSpPr>
            <p:spPr>
              <a:xfrm>
                <a:off x="3307862" y="3786061"/>
                <a:ext cx="28956" cy="16664"/>
              </a:xfrm>
              <a:custGeom>
                <a:avLst/>
                <a:gdLst/>
                <a:ahLst/>
                <a:cxnLst/>
                <a:rect l="l" t="t" r="r" b="b"/>
                <a:pathLst>
                  <a:path w="28956" h="16664" extrusionOk="0">
                    <a:moveTo>
                      <a:pt x="28861" y="16634"/>
                    </a:moveTo>
                    <a:cubicBezTo>
                      <a:pt x="28861" y="16634"/>
                      <a:pt x="26289" y="16825"/>
                      <a:pt x="23146" y="16253"/>
                    </a:cubicBezTo>
                    <a:cubicBezTo>
                      <a:pt x="19907" y="15682"/>
                      <a:pt x="15907" y="14253"/>
                      <a:pt x="12287" y="12158"/>
                    </a:cubicBezTo>
                    <a:cubicBezTo>
                      <a:pt x="8668" y="10157"/>
                      <a:pt x="5429" y="7395"/>
                      <a:pt x="3239" y="4823"/>
                    </a:cubicBezTo>
                    <a:cubicBezTo>
                      <a:pt x="1048" y="2347"/>
                      <a:pt x="0" y="61"/>
                      <a:pt x="0" y="61"/>
                    </a:cubicBezTo>
                    <a:cubicBezTo>
                      <a:pt x="0" y="61"/>
                      <a:pt x="2572" y="-225"/>
                      <a:pt x="5810" y="442"/>
                    </a:cubicBezTo>
                    <a:cubicBezTo>
                      <a:pt x="9049" y="1013"/>
                      <a:pt x="13049" y="2442"/>
                      <a:pt x="16669" y="4538"/>
                    </a:cubicBezTo>
                    <a:cubicBezTo>
                      <a:pt x="20288" y="6633"/>
                      <a:pt x="23527" y="9395"/>
                      <a:pt x="25718" y="11872"/>
                    </a:cubicBezTo>
                    <a:cubicBezTo>
                      <a:pt x="27908" y="14348"/>
                      <a:pt x="28956" y="16634"/>
                      <a:pt x="28956" y="166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2"/>
              <p:cNvSpPr/>
              <p:nvPr/>
            </p:nvSpPr>
            <p:spPr>
              <a:xfrm>
                <a:off x="3124842" y="3802029"/>
                <a:ext cx="147206" cy="353186"/>
              </a:xfrm>
              <a:custGeom>
                <a:avLst/>
                <a:gdLst/>
                <a:ahLst/>
                <a:cxnLst/>
                <a:rect l="l" t="t" r="r" b="b"/>
                <a:pathLst>
                  <a:path w="147206" h="353186" extrusionOk="0">
                    <a:moveTo>
                      <a:pt x="29954" y="352901"/>
                    </a:moveTo>
                    <a:cubicBezTo>
                      <a:pt x="29954" y="352901"/>
                      <a:pt x="29192" y="351472"/>
                      <a:pt x="27859" y="348805"/>
                    </a:cubicBezTo>
                    <a:cubicBezTo>
                      <a:pt x="26525" y="346138"/>
                      <a:pt x="24239" y="342329"/>
                      <a:pt x="22144" y="337090"/>
                    </a:cubicBezTo>
                    <a:cubicBezTo>
                      <a:pt x="19762" y="331946"/>
                      <a:pt x="17286" y="325564"/>
                      <a:pt x="14524" y="318135"/>
                    </a:cubicBezTo>
                    <a:cubicBezTo>
                      <a:pt x="13285" y="314420"/>
                      <a:pt x="11952" y="310420"/>
                      <a:pt x="10618" y="306229"/>
                    </a:cubicBezTo>
                    <a:cubicBezTo>
                      <a:pt x="9380" y="301942"/>
                      <a:pt x="8237" y="297466"/>
                      <a:pt x="6999" y="292798"/>
                    </a:cubicBezTo>
                    <a:cubicBezTo>
                      <a:pt x="4903" y="283273"/>
                      <a:pt x="2808" y="272987"/>
                      <a:pt x="1665" y="261842"/>
                    </a:cubicBezTo>
                    <a:cubicBezTo>
                      <a:pt x="236" y="250793"/>
                      <a:pt x="-145" y="238887"/>
                      <a:pt x="46" y="226695"/>
                    </a:cubicBezTo>
                    <a:cubicBezTo>
                      <a:pt x="331" y="214503"/>
                      <a:pt x="1474" y="201835"/>
                      <a:pt x="3570" y="189166"/>
                    </a:cubicBezTo>
                    <a:cubicBezTo>
                      <a:pt x="5856" y="176498"/>
                      <a:pt x="8904" y="163925"/>
                      <a:pt x="13000" y="151257"/>
                    </a:cubicBezTo>
                    <a:cubicBezTo>
                      <a:pt x="17095" y="139255"/>
                      <a:pt x="22334" y="126873"/>
                      <a:pt x="28049" y="115443"/>
                    </a:cubicBezTo>
                    <a:cubicBezTo>
                      <a:pt x="33955" y="104013"/>
                      <a:pt x="40622" y="93250"/>
                      <a:pt x="47671" y="83248"/>
                    </a:cubicBezTo>
                    <a:cubicBezTo>
                      <a:pt x="54814" y="73342"/>
                      <a:pt x="62244" y="64103"/>
                      <a:pt x="69959" y="56102"/>
                    </a:cubicBezTo>
                    <a:cubicBezTo>
                      <a:pt x="77484" y="47815"/>
                      <a:pt x="85390" y="40767"/>
                      <a:pt x="92724" y="34480"/>
                    </a:cubicBezTo>
                    <a:cubicBezTo>
                      <a:pt x="96534" y="31432"/>
                      <a:pt x="100153" y="28480"/>
                      <a:pt x="103678" y="25813"/>
                    </a:cubicBezTo>
                    <a:cubicBezTo>
                      <a:pt x="107297" y="23241"/>
                      <a:pt x="110726" y="20860"/>
                      <a:pt x="113965" y="18574"/>
                    </a:cubicBezTo>
                    <a:cubicBezTo>
                      <a:pt x="120632" y="14288"/>
                      <a:pt x="126442" y="10668"/>
                      <a:pt x="131395" y="8001"/>
                    </a:cubicBezTo>
                    <a:cubicBezTo>
                      <a:pt x="136253" y="5143"/>
                      <a:pt x="140349" y="3429"/>
                      <a:pt x="143016" y="2000"/>
                    </a:cubicBezTo>
                    <a:cubicBezTo>
                      <a:pt x="145683" y="667"/>
                      <a:pt x="147207" y="0"/>
                      <a:pt x="147207" y="0"/>
                    </a:cubicBezTo>
                    <a:cubicBezTo>
                      <a:pt x="147207" y="0"/>
                      <a:pt x="145873" y="857"/>
                      <a:pt x="143302" y="2476"/>
                    </a:cubicBezTo>
                    <a:cubicBezTo>
                      <a:pt x="140730" y="4096"/>
                      <a:pt x="136920" y="6287"/>
                      <a:pt x="132348" y="9525"/>
                    </a:cubicBezTo>
                    <a:cubicBezTo>
                      <a:pt x="127585" y="12573"/>
                      <a:pt x="122156" y="16573"/>
                      <a:pt x="115965" y="21336"/>
                    </a:cubicBezTo>
                    <a:cubicBezTo>
                      <a:pt x="112917" y="23813"/>
                      <a:pt x="109774" y="26479"/>
                      <a:pt x="106345" y="29242"/>
                    </a:cubicBezTo>
                    <a:cubicBezTo>
                      <a:pt x="103106" y="32099"/>
                      <a:pt x="99677" y="35147"/>
                      <a:pt x="96058" y="38386"/>
                    </a:cubicBezTo>
                    <a:cubicBezTo>
                      <a:pt x="89200" y="45053"/>
                      <a:pt x="81865" y="52292"/>
                      <a:pt x="74817" y="60674"/>
                    </a:cubicBezTo>
                    <a:cubicBezTo>
                      <a:pt x="67578" y="68866"/>
                      <a:pt x="60815" y="78105"/>
                      <a:pt x="53957" y="87916"/>
                    </a:cubicBezTo>
                    <a:cubicBezTo>
                      <a:pt x="47290" y="97726"/>
                      <a:pt x="41289" y="108490"/>
                      <a:pt x="35574" y="119539"/>
                    </a:cubicBezTo>
                    <a:cubicBezTo>
                      <a:pt x="30049" y="130778"/>
                      <a:pt x="25382" y="142208"/>
                      <a:pt x="21191" y="154496"/>
                    </a:cubicBezTo>
                    <a:cubicBezTo>
                      <a:pt x="17381" y="166306"/>
                      <a:pt x="14143" y="178689"/>
                      <a:pt x="11857" y="190881"/>
                    </a:cubicBezTo>
                    <a:cubicBezTo>
                      <a:pt x="9856" y="203168"/>
                      <a:pt x="8237" y="215360"/>
                      <a:pt x="7761" y="227171"/>
                    </a:cubicBezTo>
                    <a:cubicBezTo>
                      <a:pt x="7380" y="239077"/>
                      <a:pt x="7285" y="250507"/>
                      <a:pt x="8142" y="261461"/>
                    </a:cubicBezTo>
                    <a:cubicBezTo>
                      <a:pt x="8809" y="272320"/>
                      <a:pt x="10333" y="282607"/>
                      <a:pt x="11857" y="292037"/>
                    </a:cubicBezTo>
                    <a:cubicBezTo>
                      <a:pt x="12809" y="296704"/>
                      <a:pt x="13762" y="301180"/>
                      <a:pt x="14619" y="305467"/>
                    </a:cubicBezTo>
                    <a:cubicBezTo>
                      <a:pt x="15667" y="309658"/>
                      <a:pt x="16619" y="313754"/>
                      <a:pt x="17572" y="317468"/>
                    </a:cubicBezTo>
                    <a:cubicBezTo>
                      <a:pt x="19762" y="324993"/>
                      <a:pt x="21667" y="331470"/>
                      <a:pt x="23668" y="336709"/>
                    </a:cubicBezTo>
                    <a:cubicBezTo>
                      <a:pt x="25477" y="342043"/>
                      <a:pt x="27192" y="346138"/>
                      <a:pt x="28240" y="348901"/>
                    </a:cubicBezTo>
                    <a:cubicBezTo>
                      <a:pt x="29383" y="351663"/>
                      <a:pt x="29954" y="353187"/>
                      <a:pt x="29954" y="3531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2"/>
              <p:cNvSpPr/>
              <p:nvPr/>
            </p:nvSpPr>
            <p:spPr>
              <a:xfrm>
                <a:off x="3178974" y="3841177"/>
                <a:ext cx="37829" cy="108204"/>
              </a:xfrm>
              <a:custGeom>
                <a:avLst/>
                <a:gdLst/>
                <a:ahLst/>
                <a:cxnLst/>
                <a:rect l="l" t="t" r="r" b="b"/>
                <a:pathLst>
                  <a:path w="37829" h="108204" extrusionOk="0">
                    <a:moveTo>
                      <a:pt x="1444" y="108109"/>
                    </a:moveTo>
                    <a:cubicBezTo>
                      <a:pt x="1444" y="108109"/>
                      <a:pt x="1158" y="106299"/>
                      <a:pt x="682" y="103061"/>
                    </a:cubicBezTo>
                    <a:cubicBezTo>
                      <a:pt x="301" y="99917"/>
                      <a:pt x="-80" y="95250"/>
                      <a:pt x="15" y="89726"/>
                    </a:cubicBezTo>
                    <a:cubicBezTo>
                      <a:pt x="15" y="84201"/>
                      <a:pt x="586" y="77724"/>
                      <a:pt x="1729" y="70866"/>
                    </a:cubicBezTo>
                    <a:cubicBezTo>
                      <a:pt x="2396" y="67437"/>
                      <a:pt x="2968" y="63913"/>
                      <a:pt x="3920" y="60388"/>
                    </a:cubicBezTo>
                    <a:cubicBezTo>
                      <a:pt x="4777" y="56864"/>
                      <a:pt x="5920" y="53340"/>
                      <a:pt x="6968" y="49721"/>
                    </a:cubicBezTo>
                    <a:cubicBezTo>
                      <a:pt x="8302" y="46292"/>
                      <a:pt x="9540" y="42767"/>
                      <a:pt x="10969" y="39434"/>
                    </a:cubicBezTo>
                    <a:cubicBezTo>
                      <a:pt x="12302" y="36004"/>
                      <a:pt x="14017" y="32861"/>
                      <a:pt x="15541" y="29718"/>
                    </a:cubicBezTo>
                    <a:cubicBezTo>
                      <a:pt x="18874" y="23622"/>
                      <a:pt x="22303" y="18097"/>
                      <a:pt x="25637" y="13716"/>
                    </a:cubicBezTo>
                    <a:cubicBezTo>
                      <a:pt x="28876" y="9239"/>
                      <a:pt x="32019" y="5810"/>
                      <a:pt x="34210" y="3524"/>
                    </a:cubicBezTo>
                    <a:cubicBezTo>
                      <a:pt x="36496" y="1238"/>
                      <a:pt x="37829" y="0"/>
                      <a:pt x="37829" y="0"/>
                    </a:cubicBezTo>
                    <a:cubicBezTo>
                      <a:pt x="37829" y="0"/>
                      <a:pt x="34686" y="6572"/>
                      <a:pt x="29923" y="16383"/>
                    </a:cubicBezTo>
                    <a:cubicBezTo>
                      <a:pt x="28780" y="18860"/>
                      <a:pt x="27542" y="21431"/>
                      <a:pt x="26304" y="24289"/>
                    </a:cubicBezTo>
                    <a:cubicBezTo>
                      <a:pt x="24970" y="27051"/>
                      <a:pt x="23827" y="30099"/>
                      <a:pt x="22494" y="33147"/>
                    </a:cubicBezTo>
                    <a:cubicBezTo>
                      <a:pt x="20017" y="39338"/>
                      <a:pt x="17446" y="45911"/>
                      <a:pt x="15160" y="52673"/>
                    </a:cubicBezTo>
                    <a:cubicBezTo>
                      <a:pt x="12874" y="59341"/>
                      <a:pt x="10873" y="66199"/>
                      <a:pt x="9159" y="72580"/>
                    </a:cubicBezTo>
                    <a:cubicBezTo>
                      <a:pt x="8397" y="75819"/>
                      <a:pt x="7444" y="78962"/>
                      <a:pt x="6873" y="81915"/>
                    </a:cubicBezTo>
                    <a:cubicBezTo>
                      <a:pt x="6206" y="84963"/>
                      <a:pt x="5539" y="87725"/>
                      <a:pt x="4968" y="90392"/>
                    </a:cubicBezTo>
                    <a:cubicBezTo>
                      <a:pt x="2777" y="101060"/>
                      <a:pt x="1348" y="108204"/>
                      <a:pt x="1348" y="108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2"/>
              <p:cNvSpPr/>
              <p:nvPr/>
            </p:nvSpPr>
            <p:spPr>
              <a:xfrm>
                <a:off x="3196610" y="3806887"/>
                <a:ext cx="52863" cy="98488"/>
              </a:xfrm>
              <a:custGeom>
                <a:avLst/>
                <a:gdLst/>
                <a:ahLst/>
                <a:cxnLst/>
                <a:rect l="l" t="t" r="r" b="b"/>
                <a:pathLst>
                  <a:path w="52863" h="98488" extrusionOk="0">
                    <a:moveTo>
                      <a:pt x="0" y="98488"/>
                    </a:moveTo>
                    <a:cubicBezTo>
                      <a:pt x="0" y="98488"/>
                      <a:pt x="762" y="91345"/>
                      <a:pt x="3810" y="81153"/>
                    </a:cubicBezTo>
                    <a:cubicBezTo>
                      <a:pt x="5239" y="76010"/>
                      <a:pt x="7239" y="70104"/>
                      <a:pt x="9716" y="64008"/>
                    </a:cubicBezTo>
                    <a:cubicBezTo>
                      <a:pt x="11049" y="60960"/>
                      <a:pt x="12287" y="57721"/>
                      <a:pt x="13811" y="54578"/>
                    </a:cubicBezTo>
                    <a:cubicBezTo>
                      <a:pt x="15335" y="51435"/>
                      <a:pt x="16954" y="48292"/>
                      <a:pt x="18574" y="45053"/>
                    </a:cubicBezTo>
                    <a:cubicBezTo>
                      <a:pt x="20288" y="42005"/>
                      <a:pt x="22098" y="38862"/>
                      <a:pt x="23908" y="35909"/>
                    </a:cubicBezTo>
                    <a:cubicBezTo>
                      <a:pt x="25622" y="32861"/>
                      <a:pt x="27623" y="30099"/>
                      <a:pt x="29432" y="27242"/>
                    </a:cubicBezTo>
                    <a:cubicBezTo>
                      <a:pt x="33242" y="21717"/>
                      <a:pt x="36957" y="16859"/>
                      <a:pt x="40481" y="12763"/>
                    </a:cubicBezTo>
                    <a:cubicBezTo>
                      <a:pt x="47339" y="4667"/>
                      <a:pt x="52864" y="0"/>
                      <a:pt x="52864" y="0"/>
                    </a:cubicBezTo>
                    <a:cubicBezTo>
                      <a:pt x="52864" y="0"/>
                      <a:pt x="52102" y="1619"/>
                      <a:pt x="50673" y="4382"/>
                    </a:cubicBezTo>
                    <a:cubicBezTo>
                      <a:pt x="49244" y="7049"/>
                      <a:pt x="47149" y="10954"/>
                      <a:pt x="44672" y="15621"/>
                    </a:cubicBezTo>
                    <a:cubicBezTo>
                      <a:pt x="42196" y="20193"/>
                      <a:pt x="39243" y="25527"/>
                      <a:pt x="36100" y="31242"/>
                    </a:cubicBezTo>
                    <a:cubicBezTo>
                      <a:pt x="32956" y="36957"/>
                      <a:pt x="29718" y="43053"/>
                      <a:pt x="26384" y="49149"/>
                    </a:cubicBezTo>
                    <a:cubicBezTo>
                      <a:pt x="23146" y="55245"/>
                      <a:pt x="19907" y="61341"/>
                      <a:pt x="16859" y="67151"/>
                    </a:cubicBezTo>
                    <a:cubicBezTo>
                      <a:pt x="13811" y="72962"/>
                      <a:pt x="11049" y="78296"/>
                      <a:pt x="8573" y="82963"/>
                    </a:cubicBezTo>
                    <a:cubicBezTo>
                      <a:pt x="6096" y="87630"/>
                      <a:pt x="4001" y="91535"/>
                      <a:pt x="2572" y="94202"/>
                    </a:cubicBezTo>
                    <a:cubicBezTo>
                      <a:pt x="1048" y="96965"/>
                      <a:pt x="191" y="98488"/>
                      <a:pt x="191" y="984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2"/>
              <p:cNvSpPr/>
              <p:nvPr/>
            </p:nvSpPr>
            <p:spPr>
              <a:xfrm>
                <a:off x="3223376" y="3819841"/>
                <a:ext cx="30765" cy="54768"/>
              </a:xfrm>
              <a:custGeom>
                <a:avLst/>
                <a:gdLst/>
                <a:ahLst/>
                <a:cxnLst/>
                <a:rect l="l" t="t" r="r" b="b"/>
                <a:pathLst>
                  <a:path w="30765" h="54768" extrusionOk="0">
                    <a:moveTo>
                      <a:pt x="0" y="54769"/>
                    </a:moveTo>
                    <a:cubicBezTo>
                      <a:pt x="0" y="54769"/>
                      <a:pt x="667" y="50673"/>
                      <a:pt x="2667" y="44958"/>
                    </a:cubicBezTo>
                    <a:cubicBezTo>
                      <a:pt x="4572" y="39243"/>
                      <a:pt x="7715" y="32099"/>
                      <a:pt x="11620" y="25241"/>
                    </a:cubicBezTo>
                    <a:cubicBezTo>
                      <a:pt x="15430" y="18383"/>
                      <a:pt x="20002" y="11906"/>
                      <a:pt x="23813" y="7334"/>
                    </a:cubicBezTo>
                    <a:cubicBezTo>
                      <a:pt x="27622" y="2762"/>
                      <a:pt x="30766" y="0"/>
                      <a:pt x="30766" y="0"/>
                    </a:cubicBezTo>
                    <a:cubicBezTo>
                      <a:pt x="30766" y="0"/>
                      <a:pt x="30099" y="4096"/>
                      <a:pt x="28194" y="9811"/>
                    </a:cubicBezTo>
                    <a:cubicBezTo>
                      <a:pt x="26289" y="15526"/>
                      <a:pt x="23146" y="22670"/>
                      <a:pt x="19240" y="29528"/>
                    </a:cubicBezTo>
                    <a:cubicBezTo>
                      <a:pt x="15430" y="36386"/>
                      <a:pt x="10858" y="42863"/>
                      <a:pt x="7048" y="47434"/>
                    </a:cubicBezTo>
                    <a:cubicBezTo>
                      <a:pt x="3238" y="52006"/>
                      <a:pt x="95" y="54769"/>
                      <a:pt x="95" y="54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2"/>
              <p:cNvSpPr/>
              <p:nvPr/>
            </p:nvSpPr>
            <p:spPr>
              <a:xfrm>
                <a:off x="3156891" y="3834890"/>
                <a:ext cx="65436" cy="52006"/>
              </a:xfrm>
              <a:custGeom>
                <a:avLst/>
                <a:gdLst/>
                <a:ahLst/>
                <a:cxnLst/>
                <a:rect l="l" t="t" r="r" b="b"/>
                <a:pathLst>
                  <a:path w="65436" h="52006" extrusionOk="0">
                    <a:moveTo>
                      <a:pt x="0" y="52007"/>
                    </a:moveTo>
                    <a:cubicBezTo>
                      <a:pt x="0" y="52007"/>
                      <a:pt x="2096" y="46958"/>
                      <a:pt x="6763" y="40386"/>
                    </a:cubicBezTo>
                    <a:cubicBezTo>
                      <a:pt x="9049" y="37052"/>
                      <a:pt x="12097" y="33433"/>
                      <a:pt x="15526" y="29718"/>
                    </a:cubicBezTo>
                    <a:cubicBezTo>
                      <a:pt x="17335" y="27908"/>
                      <a:pt x="19050" y="26003"/>
                      <a:pt x="21050" y="24289"/>
                    </a:cubicBezTo>
                    <a:cubicBezTo>
                      <a:pt x="23050" y="22479"/>
                      <a:pt x="25051" y="20765"/>
                      <a:pt x="27146" y="19050"/>
                    </a:cubicBezTo>
                    <a:cubicBezTo>
                      <a:pt x="29337" y="17431"/>
                      <a:pt x="31433" y="15812"/>
                      <a:pt x="33623" y="14288"/>
                    </a:cubicBezTo>
                    <a:cubicBezTo>
                      <a:pt x="35719" y="12668"/>
                      <a:pt x="38100" y="11430"/>
                      <a:pt x="40196" y="10096"/>
                    </a:cubicBezTo>
                    <a:cubicBezTo>
                      <a:pt x="44577" y="7620"/>
                      <a:pt x="48768" y="5525"/>
                      <a:pt x="52578" y="4001"/>
                    </a:cubicBezTo>
                    <a:cubicBezTo>
                      <a:pt x="60103" y="953"/>
                      <a:pt x="65437" y="0"/>
                      <a:pt x="65437" y="0"/>
                    </a:cubicBezTo>
                    <a:cubicBezTo>
                      <a:pt x="65437" y="0"/>
                      <a:pt x="64389" y="953"/>
                      <a:pt x="62579" y="2381"/>
                    </a:cubicBezTo>
                    <a:cubicBezTo>
                      <a:pt x="60769" y="3810"/>
                      <a:pt x="58198" y="5810"/>
                      <a:pt x="55054" y="8287"/>
                    </a:cubicBezTo>
                    <a:cubicBezTo>
                      <a:pt x="51911" y="10668"/>
                      <a:pt x="48387" y="13430"/>
                      <a:pt x="44482" y="16383"/>
                    </a:cubicBezTo>
                    <a:cubicBezTo>
                      <a:pt x="40672" y="19431"/>
                      <a:pt x="36576" y="22479"/>
                      <a:pt x="32575" y="25718"/>
                    </a:cubicBezTo>
                    <a:cubicBezTo>
                      <a:pt x="28480" y="28861"/>
                      <a:pt x="24575" y="32195"/>
                      <a:pt x="20765" y="35147"/>
                    </a:cubicBezTo>
                    <a:cubicBezTo>
                      <a:pt x="16954" y="38195"/>
                      <a:pt x="13430" y="41148"/>
                      <a:pt x="10477" y="43625"/>
                    </a:cubicBezTo>
                    <a:cubicBezTo>
                      <a:pt x="7334" y="46101"/>
                      <a:pt x="4763" y="48196"/>
                      <a:pt x="2953" y="49625"/>
                    </a:cubicBezTo>
                    <a:cubicBezTo>
                      <a:pt x="1048" y="51054"/>
                      <a:pt x="0" y="51816"/>
                      <a:pt x="0"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2"/>
              <p:cNvSpPr/>
              <p:nvPr/>
            </p:nvSpPr>
            <p:spPr>
              <a:xfrm>
                <a:off x="3196134" y="3801743"/>
                <a:ext cx="63531" cy="42386"/>
              </a:xfrm>
              <a:custGeom>
                <a:avLst/>
                <a:gdLst/>
                <a:ahLst/>
                <a:cxnLst/>
                <a:rect l="l" t="t" r="r" b="b"/>
                <a:pathLst>
                  <a:path w="63531" h="42386" extrusionOk="0">
                    <a:moveTo>
                      <a:pt x="0" y="42386"/>
                    </a:moveTo>
                    <a:cubicBezTo>
                      <a:pt x="0" y="42386"/>
                      <a:pt x="3143" y="38481"/>
                      <a:pt x="8573" y="33718"/>
                    </a:cubicBezTo>
                    <a:cubicBezTo>
                      <a:pt x="13906" y="28861"/>
                      <a:pt x="21431" y="22860"/>
                      <a:pt x="29337" y="17621"/>
                    </a:cubicBezTo>
                    <a:cubicBezTo>
                      <a:pt x="37243" y="12287"/>
                      <a:pt x="45625" y="7620"/>
                      <a:pt x="52197" y="4572"/>
                    </a:cubicBezTo>
                    <a:cubicBezTo>
                      <a:pt x="58769" y="1429"/>
                      <a:pt x="63532" y="0"/>
                      <a:pt x="63532" y="0"/>
                    </a:cubicBezTo>
                    <a:cubicBezTo>
                      <a:pt x="63532" y="0"/>
                      <a:pt x="60388" y="3905"/>
                      <a:pt x="55054" y="8668"/>
                    </a:cubicBezTo>
                    <a:cubicBezTo>
                      <a:pt x="49721" y="13525"/>
                      <a:pt x="42196" y="19526"/>
                      <a:pt x="34290" y="24765"/>
                    </a:cubicBezTo>
                    <a:cubicBezTo>
                      <a:pt x="26384" y="30099"/>
                      <a:pt x="18002" y="34766"/>
                      <a:pt x="11430" y="37814"/>
                    </a:cubicBezTo>
                    <a:cubicBezTo>
                      <a:pt x="4858" y="40957"/>
                      <a:pt x="95" y="42386"/>
                      <a:pt x="95"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2"/>
              <p:cNvSpPr/>
              <p:nvPr/>
            </p:nvSpPr>
            <p:spPr>
              <a:xfrm>
                <a:off x="3266048" y="3754880"/>
                <a:ext cx="19050" cy="10477"/>
              </a:xfrm>
              <a:custGeom>
                <a:avLst/>
                <a:gdLst/>
                <a:ahLst/>
                <a:cxnLst/>
                <a:rect l="l" t="t" r="r" b="b"/>
                <a:pathLst>
                  <a:path w="19050" h="10477" extrusionOk="0">
                    <a:moveTo>
                      <a:pt x="0" y="6763"/>
                    </a:moveTo>
                    <a:cubicBezTo>
                      <a:pt x="1619" y="5810"/>
                      <a:pt x="3048" y="5144"/>
                      <a:pt x="4381" y="4572"/>
                    </a:cubicBezTo>
                    <a:cubicBezTo>
                      <a:pt x="5715" y="3905"/>
                      <a:pt x="6953" y="3429"/>
                      <a:pt x="8192" y="2857"/>
                    </a:cubicBezTo>
                    <a:cubicBezTo>
                      <a:pt x="10573" y="1810"/>
                      <a:pt x="12859" y="953"/>
                      <a:pt x="15240" y="95"/>
                    </a:cubicBezTo>
                    <a:lnTo>
                      <a:pt x="18860" y="7620"/>
                    </a:lnTo>
                    <a:cubicBezTo>
                      <a:pt x="17145" y="8192"/>
                      <a:pt x="15335" y="8477"/>
                      <a:pt x="13430" y="8668"/>
                    </a:cubicBezTo>
                    <a:cubicBezTo>
                      <a:pt x="11525" y="8763"/>
                      <a:pt x="9525" y="8763"/>
                      <a:pt x="7334" y="8287"/>
                    </a:cubicBezTo>
                    <a:cubicBezTo>
                      <a:pt x="8382" y="6287"/>
                      <a:pt x="9716" y="4763"/>
                      <a:pt x="11049" y="3429"/>
                    </a:cubicBezTo>
                    <a:cubicBezTo>
                      <a:pt x="12478" y="2191"/>
                      <a:pt x="13906" y="953"/>
                      <a:pt x="15431" y="0"/>
                    </a:cubicBezTo>
                    <a:lnTo>
                      <a:pt x="19050" y="7525"/>
                    </a:lnTo>
                    <a:cubicBezTo>
                      <a:pt x="16193" y="9430"/>
                      <a:pt x="12859" y="10478"/>
                      <a:pt x="9430" y="10478"/>
                    </a:cubicBezTo>
                    <a:cubicBezTo>
                      <a:pt x="6096" y="10382"/>
                      <a:pt x="2572" y="9525"/>
                      <a:pt x="0" y="6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2"/>
              <p:cNvSpPr/>
              <p:nvPr/>
            </p:nvSpPr>
            <p:spPr>
              <a:xfrm>
                <a:off x="3447785" y="3845558"/>
                <a:ext cx="54768" cy="37909"/>
              </a:xfrm>
              <a:custGeom>
                <a:avLst/>
                <a:gdLst/>
                <a:ahLst/>
                <a:cxnLst/>
                <a:rect l="l" t="t" r="r" b="b"/>
                <a:pathLst>
                  <a:path w="54768" h="37909" extrusionOk="0">
                    <a:moveTo>
                      <a:pt x="0" y="0"/>
                    </a:moveTo>
                    <a:cubicBezTo>
                      <a:pt x="0" y="0"/>
                      <a:pt x="4382" y="286"/>
                      <a:pt x="10573" y="2286"/>
                    </a:cubicBezTo>
                    <a:cubicBezTo>
                      <a:pt x="16764" y="4191"/>
                      <a:pt x="24575" y="7811"/>
                      <a:pt x="31623" y="12764"/>
                    </a:cubicBezTo>
                    <a:cubicBezTo>
                      <a:pt x="38672" y="17621"/>
                      <a:pt x="44863" y="23717"/>
                      <a:pt x="48863" y="28766"/>
                    </a:cubicBezTo>
                    <a:cubicBezTo>
                      <a:pt x="52864" y="33814"/>
                      <a:pt x="54769" y="37910"/>
                      <a:pt x="54769" y="37910"/>
                    </a:cubicBezTo>
                    <a:cubicBezTo>
                      <a:pt x="54769" y="37910"/>
                      <a:pt x="50768" y="35909"/>
                      <a:pt x="45530" y="32576"/>
                    </a:cubicBezTo>
                    <a:cubicBezTo>
                      <a:pt x="40196" y="29242"/>
                      <a:pt x="33433" y="24670"/>
                      <a:pt x="26670" y="20003"/>
                    </a:cubicBezTo>
                    <a:cubicBezTo>
                      <a:pt x="19907" y="15335"/>
                      <a:pt x="13335" y="10573"/>
                      <a:pt x="8287" y="6763"/>
                    </a:cubicBezTo>
                    <a:cubicBezTo>
                      <a:pt x="3334"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2"/>
              <p:cNvSpPr/>
              <p:nvPr/>
            </p:nvSpPr>
            <p:spPr>
              <a:xfrm>
                <a:off x="3289384" y="3771263"/>
                <a:ext cx="84772" cy="12771"/>
              </a:xfrm>
              <a:custGeom>
                <a:avLst/>
                <a:gdLst/>
                <a:ahLst/>
                <a:cxnLst/>
                <a:rect l="l" t="t" r="r" b="b"/>
                <a:pathLst>
                  <a:path w="84772" h="12771" extrusionOk="0">
                    <a:moveTo>
                      <a:pt x="0" y="3048"/>
                    </a:moveTo>
                    <a:cubicBezTo>
                      <a:pt x="0" y="3048"/>
                      <a:pt x="5334" y="1524"/>
                      <a:pt x="13430" y="667"/>
                    </a:cubicBezTo>
                    <a:cubicBezTo>
                      <a:pt x="17526" y="190"/>
                      <a:pt x="22193" y="0"/>
                      <a:pt x="27337" y="0"/>
                    </a:cubicBezTo>
                    <a:cubicBezTo>
                      <a:pt x="29908" y="0"/>
                      <a:pt x="32480" y="0"/>
                      <a:pt x="35147" y="286"/>
                    </a:cubicBezTo>
                    <a:cubicBezTo>
                      <a:pt x="37814" y="476"/>
                      <a:pt x="40481" y="762"/>
                      <a:pt x="43148" y="953"/>
                    </a:cubicBezTo>
                    <a:cubicBezTo>
                      <a:pt x="45815" y="1334"/>
                      <a:pt x="48482" y="1714"/>
                      <a:pt x="51149" y="2096"/>
                    </a:cubicBezTo>
                    <a:cubicBezTo>
                      <a:pt x="53816" y="2477"/>
                      <a:pt x="56293" y="3143"/>
                      <a:pt x="58865" y="3620"/>
                    </a:cubicBezTo>
                    <a:cubicBezTo>
                      <a:pt x="63817" y="4763"/>
                      <a:pt x="68390" y="6001"/>
                      <a:pt x="72199" y="7429"/>
                    </a:cubicBezTo>
                    <a:cubicBezTo>
                      <a:pt x="79915" y="10096"/>
                      <a:pt x="84772" y="12763"/>
                      <a:pt x="84772" y="12763"/>
                    </a:cubicBezTo>
                    <a:cubicBezTo>
                      <a:pt x="84772" y="12763"/>
                      <a:pt x="79248" y="12859"/>
                      <a:pt x="71247" y="12382"/>
                    </a:cubicBezTo>
                    <a:cubicBezTo>
                      <a:pt x="67246" y="12097"/>
                      <a:pt x="62579" y="11811"/>
                      <a:pt x="57626" y="11239"/>
                    </a:cubicBezTo>
                    <a:cubicBezTo>
                      <a:pt x="52673" y="10859"/>
                      <a:pt x="47434" y="10192"/>
                      <a:pt x="42196" y="9620"/>
                    </a:cubicBezTo>
                    <a:cubicBezTo>
                      <a:pt x="36957" y="8954"/>
                      <a:pt x="31718" y="8382"/>
                      <a:pt x="26765" y="7715"/>
                    </a:cubicBezTo>
                    <a:cubicBezTo>
                      <a:pt x="21812" y="7048"/>
                      <a:pt x="17240" y="6382"/>
                      <a:pt x="13240" y="5715"/>
                    </a:cubicBezTo>
                    <a:cubicBezTo>
                      <a:pt x="5334" y="4477"/>
                      <a:pt x="0" y="3048"/>
                      <a:pt x="0" y="30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2"/>
              <p:cNvSpPr/>
              <p:nvPr/>
            </p:nvSpPr>
            <p:spPr>
              <a:xfrm>
                <a:off x="3331770" y="3788190"/>
                <a:ext cx="92011" cy="22411"/>
              </a:xfrm>
              <a:custGeom>
                <a:avLst/>
                <a:gdLst/>
                <a:ahLst/>
                <a:cxnLst/>
                <a:rect l="l" t="t" r="r" b="b"/>
                <a:pathLst>
                  <a:path w="92011" h="22411" extrusionOk="0">
                    <a:moveTo>
                      <a:pt x="0" y="694"/>
                    </a:moveTo>
                    <a:cubicBezTo>
                      <a:pt x="0" y="694"/>
                      <a:pt x="6001" y="-163"/>
                      <a:pt x="15050" y="28"/>
                    </a:cubicBezTo>
                    <a:cubicBezTo>
                      <a:pt x="19526" y="28"/>
                      <a:pt x="24765" y="504"/>
                      <a:pt x="30385" y="1171"/>
                    </a:cubicBezTo>
                    <a:cubicBezTo>
                      <a:pt x="33147" y="1552"/>
                      <a:pt x="36100" y="1837"/>
                      <a:pt x="38957" y="2504"/>
                    </a:cubicBezTo>
                    <a:cubicBezTo>
                      <a:pt x="41815" y="3076"/>
                      <a:pt x="44767" y="3647"/>
                      <a:pt x="47720" y="4314"/>
                    </a:cubicBezTo>
                    <a:cubicBezTo>
                      <a:pt x="50578" y="5076"/>
                      <a:pt x="53531" y="5838"/>
                      <a:pt x="56388" y="6600"/>
                    </a:cubicBezTo>
                    <a:cubicBezTo>
                      <a:pt x="59246" y="7362"/>
                      <a:pt x="62008" y="8410"/>
                      <a:pt x="64675" y="9267"/>
                    </a:cubicBezTo>
                    <a:cubicBezTo>
                      <a:pt x="70009" y="11077"/>
                      <a:pt x="74867" y="13077"/>
                      <a:pt x="78867" y="15077"/>
                    </a:cubicBezTo>
                    <a:cubicBezTo>
                      <a:pt x="87058" y="18887"/>
                      <a:pt x="92012" y="22411"/>
                      <a:pt x="92012" y="22411"/>
                    </a:cubicBezTo>
                    <a:cubicBezTo>
                      <a:pt x="92012" y="22411"/>
                      <a:pt x="85915" y="21649"/>
                      <a:pt x="77248" y="19935"/>
                    </a:cubicBezTo>
                    <a:cubicBezTo>
                      <a:pt x="72866" y="19078"/>
                      <a:pt x="67818" y="18030"/>
                      <a:pt x="62484" y="16792"/>
                    </a:cubicBezTo>
                    <a:cubicBezTo>
                      <a:pt x="57055" y="15649"/>
                      <a:pt x="51435" y="14220"/>
                      <a:pt x="45720" y="12982"/>
                    </a:cubicBezTo>
                    <a:cubicBezTo>
                      <a:pt x="40005" y="11553"/>
                      <a:pt x="34290" y="10315"/>
                      <a:pt x="29051" y="8886"/>
                    </a:cubicBezTo>
                    <a:cubicBezTo>
                      <a:pt x="23717" y="7552"/>
                      <a:pt x="18764" y="6314"/>
                      <a:pt x="14478" y="5076"/>
                    </a:cubicBezTo>
                    <a:cubicBezTo>
                      <a:pt x="5906" y="2790"/>
                      <a:pt x="190" y="790"/>
                      <a:pt x="190" y="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2"/>
              <p:cNvSpPr/>
              <p:nvPr/>
            </p:nvSpPr>
            <p:spPr>
              <a:xfrm>
                <a:off x="3398255" y="3809554"/>
                <a:ext cx="78676" cy="36957"/>
              </a:xfrm>
              <a:custGeom>
                <a:avLst/>
                <a:gdLst/>
                <a:ahLst/>
                <a:cxnLst/>
                <a:rect l="l" t="t" r="r" b="b"/>
                <a:pathLst>
                  <a:path w="78676" h="36957" extrusionOk="0">
                    <a:moveTo>
                      <a:pt x="0" y="0"/>
                    </a:moveTo>
                    <a:cubicBezTo>
                      <a:pt x="0" y="0"/>
                      <a:pt x="5620" y="286"/>
                      <a:pt x="13716" y="2191"/>
                    </a:cubicBezTo>
                    <a:cubicBezTo>
                      <a:pt x="17812" y="3048"/>
                      <a:pt x="22384" y="4382"/>
                      <a:pt x="27337" y="6096"/>
                    </a:cubicBezTo>
                    <a:cubicBezTo>
                      <a:pt x="29718" y="6953"/>
                      <a:pt x="32290" y="7811"/>
                      <a:pt x="34766" y="8858"/>
                    </a:cubicBezTo>
                    <a:cubicBezTo>
                      <a:pt x="37243" y="9906"/>
                      <a:pt x="39815" y="11049"/>
                      <a:pt x="42291" y="12097"/>
                    </a:cubicBezTo>
                    <a:cubicBezTo>
                      <a:pt x="44767" y="13335"/>
                      <a:pt x="47244" y="14573"/>
                      <a:pt x="49625" y="15812"/>
                    </a:cubicBezTo>
                    <a:cubicBezTo>
                      <a:pt x="52102" y="17050"/>
                      <a:pt x="54292" y="18479"/>
                      <a:pt x="56578" y="19717"/>
                    </a:cubicBezTo>
                    <a:cubicBezTo>
                      <a:pt x="60960" y="22384"/>
                      <a:pt x="64960" y="25146"/>
                      <a:pt x="68294" y="27718"/>
                    </a:cubicBezTo>
                    <a:cubicBezTo>
                      <a:pt x="74866" y="32766"/>
                      <a:pt x="78677" y="36957"/>
                      <a:pt x="78677" y="36957"/>
                    </a:cubicBezTo>
                    <a:cubicBezTo>
                      <a:pt x="78677" y="36957"/>
                      <a:pt x="73342" y="35243"/>
                      <a:pt x="65723" y="32099"/>
                    </a:cubicBezTo>
                    <a:cubicBezTo>
                      <a:pt x="61912" y="30575"/>
                      <a:pt x="57531" y="28670"/>
                      <a:pt x="52959" y="26575"/>
                    </a:cubicBezTo>
                    <a:cubicBezTo>
                      <a:pt x="48292" y="24575"/>
                      <a:pt x="43434" y="22193"/>
                      <a:pt x="38576" y="20003"/>
                    </a:cubicBezTo>
                    <a:cubicBezTo>
                      <a:pt x="33719" y="17621"/>
                      <a:pt x="28861" y="15431"/>
                      <a:pt x="24384" y="13145"/>
                    </a:cubicBezTo>
                    <a:cubicBezTo>
                      <a:pt x="19812" y="10954"/>
                      <a:pt x="15621" y="8763"/>
                      <a:pt x="12001" y="6858"/>
                    </a:cubicBezTo>
                    <a:cubicBezTo>
                      <a:pt x="4763"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2"/>
              <p:cNvSpPr/>
              <p:nvPr/>
            </p:nvSpPr>
            <p:spPr>
              <a:xfrm>
                <a:off x="3426925" y="3832319"/>
                <a:ext cx="75914" cy="35242"/>
              </a:xfrm>
              <a:custGeom>
                <a:avLst/>
                <a:gdLst/>
                <a:ahLst/>
                <a:cxnLst/>
                <a:rect l="l" t="t" r="r" b="b"/>
                <a:pathLst>
                  <a:path w="75914" h="35242" extrusionOk="0">
                    <a:moveTo>
                      <a:pt x="95" y="0"/>
                    </a:moveTo>
                    <a:cubicBezTo>
                      <a:pt x="95" y="0"/>
                      <a:pt x="5429" y="857"/>
                      <a:pt x="12954" y="3238"/>
                    </a:cubicBezTo>
                    <a:cubicBezTo>
                      <a:pt x="16764" y="4381"/>
                      <a:pt x="21050" y="5905"/>
                      <a:pt x="25622" y="7620"/>
                    </a:cubicBezTo>
                    <a:cubicBezTo>
                      <a:pt x="30194" y="9335"/>
                      <a:pt x="34957" y="11525"/>
                      <a:pt x="39814" y="13621"/>
                    </a:cubicBezTo>
                    <a:cubicBezTo>
                      <a:pt x="42196" y="14764"/>
                      <a:pt x="44482" y="15907"/>
                      <a:pt x="46863" y="17050"/>
                    </a:cubicBezTo>
                    <a:cubicBezTo>
                      <a:pt x="49149" y="18097"/>
                      <a:pt x="51340" y="19431"/>
                      <a:pt x="53530" y="20574"/>
                    </a:cubicBezTo>
                    <a:cubicBezTo>
                      <a:pt x="57817" y="22955"/>
                      <a:pt x="61817" y="25241"/>
                      <a:pt x="65151" y="27432"/>
                    </a:cubicBezTo>
                    <a:cubicBezTo>
                      <a:pt x="71818" y="31718"/>
                      <a:pt x="75914" y="35243"/>
                      <a:pt x="75914" y="35243"/>
                    </a:cubicBezTo>
                    <a:cubicBezTo>
                      <a:pt x="75914" y="35243"/>
                      <a:pt x="70580" y="34385"/>
                      <a:pt x="62960" y="32004"/>
                    </a:cubicBezTo>
                    <a:cubicBezTo>
                      <a:pt x="59150" y="30861"/>
                      <a:pt x="54864" y="29337"/>
                      <a:pt x="50292" y="27622"/>
                    </a:cubicBezTo>
                    <a:cubicBezTo>
                      <a:pt x="48006" y="26670"/>
                      <a:pt x="45625" y="25908"/>
                      <a:pt x="43243" y="24765"/>
                    </a:cubicBezTo>
                    <a:cubicBezTo>
                      <a:pt x="40862" y="23717"/>
                      <a:pt x="38481" y="22670"/>
                      <a:pt x="36100" y="21622"/>
                    </a:cubicBezTo>
                    <a:cubicBezTo>
                      <a:pt x="31432" y="19336"/>
                      <a:pt x="26670" y="17050"/>
                      <a:pt x="22384" y="14669"/>
                    </a:cubicBezTo>
                    <a:cubicBezTo>
                      <a:pt x="18097" y="12287"/>
                      <a:pt x="14097" y="10001"/>
                      <a:pt x="10763" y="7811"/>
                    </a:cubicBezTo>
                    <a:cubicBezTo>
                      <a:pt x="4096"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2"/>
              <p:cNvSpPr/>
              <p:nvPr/>
            </p:nvSpPr>
            <p:spPr>
              <a:xfrm>
                <a:off x="3466835" y="3857845"/>
                <a:ext cx="75819" cy="45624"/>
              </a:xfrm>
              <a:custGeom>
                <a:avLst/>
                <a:gdLst/>
                <a:ahLst/>
                <a:cxnLst/>
                <a:rect l="l" t="t" r="r" b="b"/>
                <a:pathLst>
                  <a:path w="75819" h="45624" extrusionOk="0">
                    <a:moveTo>
                      <a:pt x="0" y="0"/>
                    </a:moveTo>
                    <a:cubicBezTo>
                      <a:pt x="0" y="0"/>
                      <a:pt x="5715" y="476"/>
                      <a:pt x="13907" y="2858"/>
                    </a:cubicBezTo>
                    <a:cubicBezTo>
                      <a:pt x="18002" y="4001"/>
                      <a:pt x="22670" y="5715"/>
                      <a:pt x="27527" y="7811"/>
                    </a:cubicBezTo>
                    <a:cubicBezTo>
                      <a:pt x="29909" y="8954"/>
                      <a:pt x="32480" y="10001"/>
                      <a:pt x="34957" y="11335"/>
                    </a:cubicBezTo>
                    <a:cubicBezTo>
                      <a:pt x="37433" y="12573"/>
                      <a:pt x="39910" y="14002"/>
                      <a:pt x="42386" y="15430"/>
                    </a:cubicBezTo>
                    <a:cubicBezTo>
                      <a:pt x="44768" y="16954"/>
                      <a:pt x="47149" y="18479"/>
                      <a:pt x="49435" y="20098"/>
                    </a:cubicBezTo>
                    <a:cubicBezTo>
                      <a:pt x="51816" y="21622"/>
                      <a:pt x="53912" y="23431"/>
                      <a:pt x="56007" y="24955"/>
                    </a:cubicBezTo>
                    <a:cubicBezTo>
                      <a:pt x="60103" y="28289"/>
                      <a:pt x="63818" y="31623"/>
                      <a:pt x="66770" y="34671"/>
                    </a:cubicBezTo>
                    <a:cubicBezTo>
                      <a:pt x="72676" y="40767"/>
                      <a:pt x="75819" y="45625"/>
                      <a:pt x="75819" y="45625"/>
                    </a:cubicBezTo>
                    <a:cubicBezTo>
                      <a:pt x="75819" y="45625"/>
                      <a:pt x="74486" y="44958"/>
                      <a:pt x="72390" y="43720"/>
                    </a:cubicBezTo>
                    <a:cubicBezTo>
                      <a:pt x="70295" y="42481"/>
                      <a:pt x="67247" y="40767"/>
                      <a:pt x="63627" y="38576"/>
                    </a:cubicBezTo>
                    <a:cubicBezTo>
                      <a:pt x="60103" y="36386"/>
                      <a:pt x="55912" y="33909"/>
                      <a:pt x="51626" y="31242"/>
                    </a:cubicBezTo>
                    <a:cubicBezTo>
                      <a:pt x="47244" y="28575"/>
                      <a:pt x="42577" y="25718"/>
                      <a:pt x="37910" y="22955"/>
                    </a:cubicBezTo>
                    <a:cubicBezTo>
                      <a:pt x="33242" y="20193"/>
                      <a:pt x="28575" y="17336"/>
                      <a:pt x="24194" y="14764"/>
                    </a:cubicBezTo>
                    <a:cubicBezTo>
                      <a:pt x="19717" y="12192"/>
                      <a:pt x="15621" y="9716"/>
                      <a:pt x="12097" y="7525"/>
                    </a:cubicBezTo>
                    <a:cubicBezTo>
                      <a:pt x="8573" y="5334"/>
                      <a:pt x="5525" y="3524"/>
                      <a:pt x="3429" y="2191"/>
                    </a:cubicBezTo>
                    <a:cubicBezTo>
                      <a:pt x="1334" y="857"/>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2"/>
              <p:cNvSpPr/>
              <p:nvPr/>
            </p:nvSpPr>
            <p:spPr>
              <a:xfrm>
                <a:off x="3155272" y="3790504"/>
                <a:ext cx="108775" cy="130778"/>
              </a:xfrm>
              <a:custGeom>
                <a:avLst/>
                <a:gdLst/>
                <a:ahLst/>
                <a:cxnLst/>
                <a:rect l="l" t="t" r="r" b="b"/>
                <a:pathLst>
                  <a:path w="108775" h="130778" extrusionOk="0">
                    <a:moveTo>
                      <a:pt x="95" y="130778"/>
                    </a:moveTo>
                    <a:cubicBezTo>
                      <a:pt x="95" y="130778"/>
                      <a:pt x="1048" y="128207"/>
                      <a:pt x="2572" y="123825"/>
                    </a:cubicBezTo>
                    <a:cubicBezTo>
                      <a:pt x="3334" y="121634"/>
                      <a:pt x="4477" y="118967"/>
                      <a:pt x="5810" y="115919"/>
                    </a:cubicBezTo>
                    <a:cubicBezTo>
                      <a:pt x="7144" y="112871"/>
                      <a:pt x="8573" y="109442"/>
                      <a:pt x="10477" y="105823"/>
                    </a:cubicBezTo>
                    <a:cubicBezTo>
                      <a:pt x="14002" y="98489"/>
                      <a:pt x="18764" y="90202"/>
                      <a:pt x="24194" y="81629"/>
                    </a:cubicBezTo>
                    <a:cubicBezTo>
                      <a:pt x="27051" y="77438"/>
                      <a:pt x="29813" y="72962"/>
                      <a:pt x="33147" y="68675"/>
                    </a:cubicBezTo>
                    <a:cubicBezTo>
                      <a:pt x="36290" y="64294"/>
                      <a:pt x="39719" y="60103"/>
                      <a:pt x="43053" y="55817"/>
                    </a:cubicBezTo>
                    <a:cubicBezTo>
                      <a:pt x="46673" y="51721"/>
                      <a:pt x="50197" y="47625"/>
                      <a:pt x="53816" y="43720"/>
                    </a:cubicBezTo>
                    <a:cubicBezTo>
                      <a:pt x="57340" y="39719"/>
                      <a:pt x="61246" y="36195"/>
                      <a:pt x="64865" y="32576"/>
                    </a:cubicBezTo>
                    <a:cubicBezTo>
                      <a:pt x="72295" y="25622"/>
                      <a:pt x="79534" y="19526"/>
                      <a:pt x="86201" y="14669"/>
                    </a:cubicBezTo>
                    <a:cubicBezTo>
                      <a:pt x="89440" y="12192"/>
                      <a:pt x="92488" y="10096"/>
                      <a:pt x="95250" y="8287"/>
                    </a:cubicBezTo>
                    <a:cubicBezTo>
                      <a:pt x="97917" y="6382"/>
                      <a:pt x="100394" y="4858"/>
                      <a:pt x="102394" y="3715"/>
                    </a:cubicBezTo>
                    <a:cubicBezTo>
                      <a:pt x="106490" y="1334"/>
                      <a:pt x="108775" y="0"/>
                      <a:pt x="108775" y="0"/>
                    </a:cubicBezTo>
                    <a:cubicBezTo>
                      <a:pt x="108775" y="0"/>
                      <a:pt x="106871" y="1905"/>
                      <a:pt x="103442" y="5144"/>
                    </a:cubicBezTo>
                    <a:cubicBezTo>
                      <a:pt x="100013" y="8382"/>
                      <a:pt x="95155" y="12954"/>
                      <a:pt x="89440" y="18574"/>
                    </a:cubicBezTo>
                    <a:cubicBezTo>
                      <a:pt x="86582" y="21431"/>
                      <a:pt x="83534" y="24479"/>
                      <a:pt x="80296" y="27718"/>
                    </a:cubicBezTo>
                    <a:cubicBezTo>
                      <a:pt x="77057" y="30956"/>
                      <a:pt x="73819" y="34576"/>
                      <a:pt x="70294" y="38100"/>
                    </a:cubicBezTo>
                    <a:cubicBezTo>
                      <a:pt x="63532" y="45434"/>
                      <a:pt x="56483" y="53340"/>
                      <a:pt x="49721" y="61436"/>
                    </a:cubicBezTo>
                    <a:cubicBezTo>
                      <a:pt x="42863" y="69533"/>
                      <a:pt x="36481" y="78010"/>
                      <a:pt x="30480" y="85916"/>
                    </a:cubicBezTo>
                    <a:cubicBezTo>
                      <a:pt x="27623" y="90011"/>
                      <a:pt x="24670" y="93821"/>
                      <a:pt x="22098" y="97631"/>
                    </a:cubicBezTo>
                    <a:cubicBezTo>
                      <a:pt x="19526" y="101441"/>
                      <a:pt x="17050" y="104966"/>
                      <a:pt x="14764" y="108299"/>
                    </a:cubicBezTo>
                    <a:cubicBezTo>
                      <a:pt x="10287" y="114967"/>
                      <a:pt x="6667" y="120491"/>
                      <a:pt x="4096" y="124492"/>
                    </a:cubicBezTo>
                    <a:cubicBezTo>
                      <a:pt x="1524" y="128492"/>
                      <a:pt x="0" y="130683"/>
                      <a:pt x="0" y="1306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2"/>
              <p:cNvSpPr/>
              <p:nvPr/>
            </p:nvSpPr>
            <p:spPr>
              <a:xfrm>
                <a:off x="3080024" y="3540738"/>
                <a:ext cx="211264" cy="251004"/>
              </a:xfrm>
              <a:custGeom>
                <a:avLst/>
                <a:gdLst/>
                <a:ahLst/>
                <a:cxnLst/>
                <a:rect l="l" t="t" r="r" b="b"/>
                <a:pathLst>
                  <a:path w="211264" h="251004" extrusionOk="0">
                    <a:moveTo>
                      <a:pt x="0" y="14213"/>
                    </a:moveTo>
                    <a:cubicBezTo>
                      <a:pt x="0" y="14213"/>
                      <a:pt x="1048" y="13260"/>
                      <a:pt x="3143" y="11641"/>
                    </a:cubicBezTo>
                    <a:cubicBezTo>
                      <a:pt x="5239" y="10022"/>
                      <a:pt x="8477" y="7641"/>
                      <a:pt x="13049" y="5640"/>
                    </a:cubicBezTo>
                    <a:cubicBezTo>
                      <a:pt x="17621" y="3545"/>
                      <a:pt x="23527" y="1640"/>
                      <a:pt x="30480" y="687"/>
                    </a:cubicBezTo>
                    <a:cubicBezTo>
                      <a:pt x="37433" y="-360"/>
                      <a:pt x="45625" y="-265"/>
                      <a:pt x="54197" y="1354"/>
                    </a:cubicBezTo>
                    <a:cubicBezTo>
                      <a:pt x="62865" y="2973"/>
                      <a:pt x="71819" y="6212"/>
                      <a:pt x="80677" y="11165"/>
                    </a:cubicBezTo>
                    <a:cubicBezTo>
                      <a:pt x="89440" y="16118"/>
                      <a:pt x="98012" y="22404"/>
                      <a:pt x="105823" y="29834"/>
                    </a:cubicBezTo>
                    <a:cubicBezTo>
                      <a:pt x="113729" y="37263"/>
                      <a:pt x="121348" y="45455"/>
                      <a:pt x="128302" y="54313"/>
                    </a:cubicBezTo>
                    <a:cubicBezTo>
                      <a:pt x="135350" y="62790"/>
                      <a:pt x="142304" y="72315"/>
                      <a:pt x="148781" y="81650"/>
                    </a:cubicBezTo>
                    <a:cubicBezTo>
                      <a:pt x="155162" y="91175"/>
                      <a:pt x="161163" y="100890"/>
                      <a:pt x="166592" y="110701"/>
                    </a:cubicBezTo>
                    <a:cubicBezTo>
                      <a:pt x="169354" y="115654"/>
                      <a:pt x="172021" y="120512"/>
                      <a:pt x="174403" y="125465"/>
                    </a:cubicBezTo>
                    <a:cubicBezTo>
                      <a:pt x="176879" y="130418"/>
                      <a:pt x="179165" y="135371"/>
                      <a:pt x="181356" y="140228"/>
                    </a:cubicBezTo>
                    <a:cubicBezTo>
                      <a:pt x="185833" y="149944"/>
                      <a:pt x="189452" y="159660"/>
                      <a:pt x="192786" y="168899"/>
                    </a:cubicBezTo>
                    <a:cubicBezTo>
                      <a:pt x="194405" y="173566"/>
                      <a:pt x="195834" y="178043"/>
                      <a:pt x="197263" y="182424"/>
                    </a:cubicBezTo>
                    <a:cubicBezTo>
                      <a:pt x="198501" y="186901"/>
                      <a:pt x="199739" y="191092"/>
                      <a:pt x="200977" y="195283"/>
                    </a:cubicBezTo>
                    <a:cubicBezTo>
                      <a:pt x="203168" y="203570"/>
                      <a:pt x="204978" y="211190"/>
                      <a:pt x="206216" y="217952"/>
                    </a:cubicBezTo>
                    <a:cubicBezTo>
                      <a:pt x="207645" y="224715"/>
                      <a:pt x="208502" y="230716"/>
                      <a:pt x="209360" y="235574"/>
                    </a:cubicBezTo>
                    <a:cubicBezTo>
                      <a:pt x="210121" y="240432"/>
                      <a:pt x="210407" y="244337"/>
                      <a:pt x="210788" y="247004"/>
                    </a:cubicBezTo>
                    <a:cubicBezTo>
                      <a:pt x="211074" y="249671"/>
                      <a:pt x="211265" y="251004"/>
                      <a:pt x="211265" y="251004"/>
                    </a:cubicBezTo>
                    <a:cubicBezTo>
                      <a:pt x="211265" y="251004"/>
                      <a:pt x="209931" y="245480"/>
                      <a:pt x="207740" y="235860"/>
                    </a:cubicBezTo>
                    <a:cubicBezTo>
                      <a:pt x="206502" y="231097"/>
                      <a:pt x="205169" y="225192"/>
                      <a:pt x="203168" y="218619"/>
                    </a:cubicBezTo>
                    <a:cubicBezTo>
                      <a:pt x="201359" y="211952"/>
                      <a:pt x="198882" y="204618"/>
                      <a:pt x="196310" y="196617"/>
                    </a:cubicBezTo>
                    <a:cubicBezTo>
                      <a:pt x="193548" y="188616"/>
                      <a:pt x="190405" y="180043"/>
                      <a:pt x="186785" y="171090"/>
                    </a:cubicBezTo>
                    <a:cubicBezTo>
                      <a:pt x="183071" y="162136"/>
                      <a:pt x="179070" y="152802"/>
                      <a:pt x="174498" y="143372"/>
                    </a:cubicBezTo>
                    <a:cubicBezTo>
                      <a:pt x="170021" y="133847"/>
                      <a:pt x="164783" y="124322"/>
                      <a:pt x="159353" y="114702"/>
                    </a:cubicBezTo>
                    <a:cubicBezTo>
                      <a:pt x="153924" y="105081"/>
                      <a:pt x="147923" y="95652"/>
                      <a:pt x="141637" y="86412"/>
                    </a:cubicBezTo>
                    <a:cubicBezTo>
                      <a:pt x="135255" y="77078"/>
                      <a:pt x="128873" y="68219"/>
                      <a:pt x="121825" y="59457"/>
                    </a:cubicBezTo>
                    <a:cubicBezTo>
                      <a:pt x="114967" y="50884"/>
                      <a:pt x="108014" y="42597"/>
                      <a:pt x="100584" y="35263"/>
                    </a:cubicBezTo>
                    <a:cubicBezTo>
                      <a:pt x="93154" y="28024"/>
                      <a:pt x="85439" y="21642"/>
                      <a:pt x="77438" y="16594"/>
                    </a:cubicBezTo>
                    <a:cubicBezTo>
                      <a:pt x="69533" y="11736"/>
                      <a:pt x="61150" y="8022"/>
                      <a:pt x="53245" y="6021"/>
                    </a:cubicBezTo>
                    <a:cubicBezTo>
                      <a:pt x="45244" y="4021"/>
                      <a:pt x="37624" y="3354"/>
                      <a:pt x="30861" y="3735"/>
                    </a:cubicBezTo>
                    <a:cubicBezTo>
                      <a:pt x="24098" y="4116"/>
                      <a:pt x="18288" y="5450"/>
                      <a:pt x="13716" y="7069"/>
                    </a:cubicBezTo>
                    <a:cubicBezTo>
                      <a:pt x="9049" y="8688"/>
                      <a:pt x="5715" y="10498"/>
                      <a:pt x="3429" y="11832"/>
                    </a:cubicBezTo>
                    <a:cubicBezTo>
                      <a:pt x="1238" y="13260"/>
                      <a:pt x="0" y="14118"/>
                      <a:pt x="0" y="14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2"/>
              <p:cNvSpPr/>
              <p:nvPr/>
            </p:nvSpPr>
            <p:spPr>
              <a:xfrm>
                <a:off x="3184799" y="3545806"/>
                <a:ext cx="53149" cy="89439"/>
              </a:xfrm>
              <a:custGeom>
                <a:avLst/>
                <a:gdLst/>
                <a:ahLst/>
                <a:cxnLst/>
                <a:rect l="l" t="t" r="r" b="b"/>
                <a:pathLst>
                  <a:path w="53149" h="89439" extrusionOk="0">
                    <a:moveTo>
                      <a:pt x="0" y="0"/>
                    </a:moveTo>
                    <a:cubicBezTo>
                      <a:pt x="0" y="0"/>
                      <a:pt x="5334" y="4001"/>
                      <a:pt x="12097" y="11240"/>
                    </a:cubicBezTo>
                    <a:cubicBezTo>
                      <a:pt x="15526" y="14859"/>
                      <a:pt x="19240" y="19241"/>
                      <a:pt x="23050" y="24194"/>
                    </a:cubicBezTo>
                    <a:cubicBezTo>
                      <a:pt x="24860" y="26670"/>
                      <a:pt x="26860" y="29242"/>
                      <a:pt x="28575" y="32004"/>
                    </a:cubicBezTo>
                    <a:cubicBezTo>
                      <a:pt x="30385" y="34671"/>
                      <a:pt x="32099" y="37529"/>
                      <a:pt x="33909" y="40291"/>
                    </a:cubicBezTo>
                    <a:cubicBezTo>
                      <a:pt x="35528" y="43149"/>
                      <a:pt x="37148" y="46006"/>
                      <a:pt x="38671" y="48959"/>
                    </a:cubicBezTo>
                    <a:cubicBezTo>
                      <a:pt x="40291" y="51816"/>
                      <a:pt x="41529" y="54769"/>
                      <a:pt x="42863" y="57531"/>
                    </a:cubicBezTo>
                    <a:cubicBezTo>
                      <a:pt x="45434" y="63151"/>
                      <a:pt x="47530" y="68580"/>
                      <a:pt x="49054" y="73343"/>
                    </a:cubicBezTo>
                    <a:cubicBezTo>
                      <a:pt x="52197" y="82772"/>
                      <a:pt x="53150" y="89440"/>
                      <a:pt x="53150" y="89440"/>
                    </a:cubicBezTo>
                    <a:cubicBezTo>
                      <a:pt x="53150" y="89440"/>
                      <a:pt x="52197" y="88106"/>
                      <a:pt x="50673" y="85630"/>
                    </a:cubicBezTo>
                    <a:cubicBezTo>
                      <a:pt x="49149" y="83153"/>
                      <a:pt x="46958" y="79724"/>
                      <a:pt x="44482" y="75438"/>
                    </a:cubicBezTo>
                    <a:cubicBezTo>
                      <a:pt x="42005" y="71247"/>
                      <a:pt x="39148" y="66389"/>
                      <a:pt x="36100" y="61151"/>
                    </a:cubicBezTo>
                    <a:cubicBezTo>
                      <a:pt x="33052" y="55912"/>
                      <a:pt x="29718" y="50387"/>
                      <a:pt x="26479" y="44863"/>
                    </a:cubicBezTo>
                    <a:cubicBezTo>
                      <a:pt x="23146" y="39338"/>
                      <a:pt x="19907" y="33814"/>
                      <a:pt x="16764" y="28575"/>
                    </a:cubicBezTo>
                    <a:cubicBezTo>
                      <a:pt x="13621" y="23336"/>
                      <a:pt x="10668" y="18479"/>
                      <a:pt x="8192" y="14288"/>
                    </a:cubicBezTo>
                    <a:cubicBezTo>
                      <a:pt x="5715" y="10001"/>
                      <a:pt x="3619" y="6477"/>
                      <a:pt x="2191" y="4001"/>
                    </a:cubicBezTo>
                    <a:cubicBezTo>
                      <a:pt x="762" y="1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2"/>
              <p:cNvSpPr/>
              <p:nvPr/>
            </p:nvSpPr>
            <p:spPr>
              <a:xfrm>
                <a:off x="3228614" y="3591908"/>
                <a:ext cx="26333" cy="85058"/>
              </a:xfrm>
              <a:custGeom>
                <a:avLst/>
                <a:gdLst/>
                <a:ahLst/>
                <a:cxnLst/>
                <a:rect l="l" t="t" r="r" b="b"/>
                <a:pathLst>
                  <a:path w="26333" h="85058" extrusionOk="0">
                    <a:moveTo>
                      <a:pt x="0" y="0"/>
                    </a:moveTo>
                    <a:cubicBezTo>
                      <a:pt x="0" y="0"/>
                      <a:pt x="1048" y="952"/>
                      <a:pt x="2762" y="2762"/>
                    </a:cubicBezTo>
                    <a:cubicBezTo>
                      <a:pt x="4477" y="4572"/>
                      <a:pt x="6858" y="7334"/>
                      <a:pt x="9335" y="10858"/>
                    </a:cubicBezTo>
                    <a:cubicBezTo>
                      <a:pt x="11906" y="14383"/>
                      <a:pt x="14383" y="18764"/>
                      <a:pt x="16764" y="23622"/>
                    </a:cubicBezTo>
                    <a:cubicBezTo>
                      <a:pt x="17812" y="26098"/>
                      <a:pt x="19145" y="28575"/>
                      <a:pt x="20002" y="31337"/>
                    </a:cubicBezTo>
                    <a:cubicBezTo>
                      <a:pt x="21050" y="34004"/>
                      <a:pt x="21812" y="36766"/>
                      <a:pt x="22765" y="39529"/>
                    </a:cubicBezTo>
                    <a:cubicBezTo>
                      <a:pt x="23431" y="42386"/>
                      <a:pt x="24194" y="45148"/>
                      <a:pt x="24670" y="47911"/>
                    </a:cubicBezTo>
                    <a:cubicBezTo>
                      <a:pt x="25337" y="50673"/>
                      <a:pt x="25527" y="53530"/>
                      <a:pt x="25908" y="56197"/>
                    </a:cubicBezTo>
                    <a:cubicBezTo>
                      <a:pt x="26384" y="61627"/>
                      <a:pt x="26479" y="66675"/>
                      <a:pt x="26099" y="70961"/>
                    </a:cubicBezTo>
                    <a:cubicBezTo>
                      <a:pt x="25813" y="75247"/>
                      <a:pt x="25241" y="78867"/>
                      <a:pt x="24670" y="81248"/>
                    </a:cubicBezTo>
                    <a:cubicBezTo>
                      <a:pt x="24098" y="83725"/>
                      <a:pt x="23717" y="85058"/>
                      <a:pt x="23717" y="85058"/>
                    </a:cubicBezTo>
                    <a:cubicBezTo>
                      <a:pt x="23717" y="85058"/>
                      <a:pt x="23336" y="83629"/>
                      <a:pt x="22955" y="81153"/>
                    </a:cubicBezTo>
                    <a:cubicBezTo>
                      <a:pt x="22479" y="78772"/>
                      <a:pt x="21908" y="75247"/>
                      <a:pt x="21146" y="71152"/>
                    </a:cubicBezTo>
                    <a:cubicBezTo>
                      <a:pt x="20765" y="69151"/>
                      <a:pt x="20288" y="66961"/>
                      <a:pt x="19812" y="64579"/>
                    </a:cubicBezTo>
                    <a:cubicBezTo>
                      <a:pt x="19336" y="62293"/>
                      <a:pt x="18764" y="59817"/>
                      <a:pt x="18288" y="57340"/>
                    </a:cubicBezTo>
                    <a:cubicBezTo>
                      <a:pt x="17050" y="52388"/>
                      <a:pt x="15907" y="47054"/>
                      <a:pt x="14383" y="41815"/>
                    </a:cubicBezTo>
                    <a:cubicBezTo>
                      <a:pt x="12954" y="36576"/>
                      <a:pt x="11240" y="31432"/>
                      <a:pt x="9716" y="26479"/>
                    </a:cubicBezTo>
                    <a:cubicBezTo>
                      <a:pt x="8858" y="24098"/>
                      <a:pt x="8001" y="21717"/>
                      <a:pt x="7239" y="19526"/>
                    </a:cubicBezTo>
                    <a:cubicBezTo>
                      <a:pt x="6382" y="17335"/>
                      <a:pt x="5620" y="15145"/>
                      <a:pt x="4953" y="13240"/>
                    </a:cubicBezTo>
                    <a:cubicBezTo>
                      <a:pt x="3429" y="9334"/>
                      <a:pt x="2191" y="6001"/>
                      <a:pt x="1333" y="3715"/>
                    </a:cubicBezTo>
                    <a:cubicBezTo>
                      <a:pt x="476" y="133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2"/>
              <p:cNvSpPr/>
              <p:nvPr/>
            </p:nvSpPr>
            <p:spPr>
              <a:xfrm>
                <a:off x="3258136" y="3615434"/>
                <a:ext cx="13280" cy="86963"/>
              </a:xfrm>
              <a:custGeom>
                <a:avLst/>
                <a:gdLst/>
                <a:ahLst/>
                <a:cxnLst/>
                <a:rect l="l" t="t" r="r" b="b"/>
                <a:pathLst>
                  <a:path w="13280" h="86963" extrusionOk="0">
                    <a:moveTo>
                      <a:pt x="6" y="190"/>
                    </a:moveTo>
                    <a:cubicBezTo>
                      <a:pt x="6" y="190"/>
                      <a:pt x="2673" y="5143"/>
                      <a:pt x="5340" y="13049"/>
                    </a:cubicBezTo>
                    <a:cubicBezTo>
                      <a:pt x="6769" y="16954"/>
                      <a:pt x="8007" y="21717"/>
                      <a:pt x="9245" y="26765"/>
                    </a:cubicBezTo>
                    <a:cubicBezTo>
                      <a:pt x="9721" y="29337"/>
                      <a:pt x="10484" y="31909"/>
                      <a:pt x="10865" y="34576"/>
                    </a:cubicBezTo>
                    <a:cubicBezTo>
                      <a:pt x="11245" y="37242"/>
                      <a:pt x="11722" y="40005"/>
                      <a:pt x="12103" y="42767"/>
                    </a:cubicBezTo>
                    <a:cubicBezTo>
                      <a:pt x="12388" y="45529"/>
                      <a:pt x="12579" y="48292"/>
                      <a:pt x="12865" y="50959"/>
                    </a:cubicBezTo>
                    <a:cubicBezTo>
                      <a:pt x="13150" y="53626"/>
                      <a:pt x="13150" y="56388"/>
                      <a:pt x="13246" y="58959"/>
                    </a:cubicBezTo>
                    <a:cubicBezTo>
                      <a:pt x="13341" y="64198"/>
                      <a:pt x="13246" y="69056"/>
                      <a:pt x="12865" y="73152"/>
                    </a:cubicBezTo>
                    <a:cubicBezTo>
                      <a:pt x="12198" y="81439"/>
                      <a:pt x="10769" y="86963"/>
                      <a:pt x="10769" y="86963"/>
                    </a:cubicBezTo>
                    <a:cubicBezTo>
                      <a:pt x="10769" y="86963"/>
                      <a:pt x="9245" y="81534"/>
                      <a:pt x="7816" y="73342"/>
                    </a:cubicBezTo>
                    <a:cubicBezTo>
                      <a:pt x="7054" y="69247"/>
                      <a:pt x="6292" y="64579"/>
                      <a:pt x="5530" y="59531"/>
                    </a:cubicBezTo>
                    <a:cubicBezTo>
                      <a:pt x="4768" y="54483"/>
                      <a:pt x="4102" y="49054"/>
                      <a:pt x="3340" y="43720"/>
                    </a:cubicBezTo>
                    <a:cubicBezTo>
                      <a:pt x="2768" y="38290"/>
                      <a:pt x="2006" y="32956"/>
                      <a:pt x="1625" y="27908"/>
                    </a:cubicBezTo>
                    <a:cubicBezTo>
                      <a:pt x="1054" y="22860"/>
                      <a:pt x="673" y="18097"/>
                      <a:pt x="482" y="13906"/>
                    </a:cubicBezTo>
                    <a:cubicBezTo>
                      <a:pt x="-89" y="5715"/>
                      <a:pt x="6" y="0"/>
                      <a:pt x="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2"/>
              <p:cNvSpPr/>
              <p:nvPr/>
            </p:nvSpPr>
            <p:spPr>
              <a:xfrm>
                <a:off x="3275739" y="3654296"/>
                <a:ext cx="9024" cy="78200"/>
              </a:xfrm>
              <a:custGeom>
                <a:avLst/>
                <a:gdLst/>
                <a:ahLst/>
                <a:cxnLst/>
                <a:rect l="l" t="t" r="r" b="b"/>
                <a:pathLst>
                  <a:path w="9024" h="78200" extrusionOk="0">
                    <a:moveTo>
                      <a:pt x="3262" y="0"/>
                    </a:moveTo>
                    <a:cubicBezTo>
                      <a:pt x="3262" y="0"/>
                      <a:pt x="5167" y="4667"/>
                      <a:pt x="6691" y="12097"/>
                    </a:cubicBezTo>
                    <a:cubicBezTo>
                      <a:pt x="8215" y="19431"/>
                      <a:pt x="9263" y="29337"/>
                      <a:pt x="8977" y="39243"/>
                    </a:cubicBezTo>
                    <a:cubicBezTo>
                      <a:pt x="8692" y="49149"/>
                      <a:pt x="7168" y="59055"/>
                      <a:pt x="5263" y="66294"/>
                    </a:cubicBezTo>
                    <a:cubicBezTo>
                      <a:pt x="3358" y="73533"/>
                      <a:pt x="1167" y="78200"/>
                      <a:pt x="1167" y="78200"/>
                    </a:cubicBezTo>
                    <a:cubicBezTo>
                      <a:pt x="1167" y="78200"/>
                      <a:pt x="500" y="73152"/>
                      <a:pt x="214" y="65818"/>
                    </a:cubicBezTo>
                    <a:cubicBezTo>
                      <a:pt x="-71" y="58484"/>
                      <a:pt x="-71" y="48768"/>
                      <a:pt x="214" y="39148"/>
                    </a:cubicBezTo>
                    <a:cubicBezTo>
                      <a:pt x="500" y="29528"/>
                      <a:pt x="1072" y="19812"/>
                      <a:pt x="1738" y="12478"/>
                    </a:cubicBezTo>
                    <a:cubicBezTo>
                      <a:pt x="2405" y="5144"/>
                      <a:pt x="3358" y="95"/>
                      <a:pt x="335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2"/>
              <p:cNvSpPr/>
              <p:nvPr/>
            </p:nvSpPr>
            <p:spPr>
              <a:xfrm>
                <a:off x="3287419" y="3671632"/>
                <a:ext cx="8828" cy="60674"/>
              </a:xfrm>
              <a:custGeom>
                <a:avLst/>
                <a:gdLst/>
                <a:ahLst/>
                <a:cxnLst/>
                <a:rect l="l" t="t" r="r" b="b"/>
                <a:pathLst>
                  <a:path w="8828" h="60674" extrusionOk="0">
                    <a:moveTo>
                      <a:pt x="2822" y="95"/>
                    </a:moveTo>
                    <a:cubicBezTo>
                      <a:pt x="2822" y="95"/>
                      <a:pt x="4727" y="3715"/>
                      <a:pt x="6251" y="9334"/>
                    </a:cubicBezTo>
                    <a:cubicBezTo>
                      <a:pt x="7775" y="14954"/>
                      <a:pt x="8918" y="22765"/>
                      <a:pt x="8823" y="30480"/>
                    </a:cubicBezTo>
                    <a:cubicBezTo>
                      <a:pt x="8823" y="38195"/>
                      <a:pt x="7394" y="45911"/>
                      <a:pt x="5679" y="51530"/>
                    </a:cubicBezTo>
                    <a:cubicBezTo>
                      <a:pt x="4060" y="57150"/>
                      <a:pt x="1965" y="60674"/>
                      <a:pt x="1965" y="60674"/>
                    </a:cubicBezTo>
                    <a:cubicBezTo>
                      <a:pt x="1965" y="60674"/>
                      <a:pt x="1107" y="56674"/>
                      <a:pt x="631" y="50959"/>
                    </a:cubicBezTo>
                    <a:cubicBezTo>
                      <a:pt x="155" y="45244"/>
                      <a:pt x="-131" y="37719"/>
                      <a:pt x="60" y="30289"/>
                    </a:cubicBezTo>
                    <a:cubicBezTo>
                      <a:pt x="60" y="22860"/>
                      <a:pt x="631" y="15335"/>
                      <a:pt x="1298" y="9620"/>
                    </a:cubicBezTo>
                    <a:cubicBezTo>
                      <a:pt x="1869" y="3905"/>
                      <a:pt x="2917" y="0"/>
                      <a:pt x="29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2"/>
              <p:cNvSpPr/>
              <p:nvPr/>
            </p:nvSpPr>
            <p:spPr>
              <a:xfrm>
                <a:off x="3285669" y="3691539"/>
                <a:ext cx="21311" cy="84582"/>
              </a:xfrm>
              <a:custGeom>
                <a:avLst/>
                <a:gdLst/>
                <a:ahLst/>
                <a:cxnLst/>
                <a:rect l="l" t="t" r="r" b="b"/>
                <a:pathLst>
                  <a:path w="21311" h="84582" extrusionOk="0">
                    <a:moveTo>
                      <a:pt x="19145" y="0"/>
                    </a:moveTo>
                    <a:cubicBezTo>
                      <a:pt x="19145" y="0"/>
                      <a:pt x="20669" y="5429"/>
                      <a:pt x="21145" y="13811"/>
                    </a:cubicBezTo>
                    <a:cubicBezTo>
                      <a:pt x="21431" y="18002"/>
                      <a:pt x="21336" y="22860"/>
                      <a:pt x="20955" y="28099"/>
                    </a:cubicBezTo>
                    <a:cubicBezTo>
                      <a:pt x="20669" y="30671"/>
                      <a:pt x="20479" y="33433"/>
                      <a:pt x="20002" y="36100"/>
                    </a:cubicBezTo>
                    <a:cubicBezTo>
                      <a:pt x="19621" y="38862"/>
                      <a:pt x="19050" y="41529"/>
                      <a:pt x="18478" y="44291"/>
                    </a:cubicBezTo>
                    <a:cubicBezTo>
                      <a:pt x="17812" y="46958"/>
                      <a:pt x="17145" y="49721"/>
                      <a:pt x="16288" y="52388"/>
                    </a:cubicBezTo>
                    <a:cubicBezTo>
                      <a:pt x="15621" y="55054"/>
                      <a:pt x="14573" y="57531"/>
                      <a:pt x="13716" y="60007"/>
                    </a:cubicBezTo>
                    <a:cubicBezTo>
                      <a:pt x="11811" y="64865"/>
                      <a:pt x="9811" y="69342"/>
                      <a:pt x="7715" y="72962"/>
                    </a:cubicBezTo>
                    <a:cubicBezTo>
                      <a:pt x="3715" y="80296"/>
                      <a:pt x="0" y="84582"/>
                      <a:pt x="0" y="84582"/>
                    </a:cubicBezTo>
                    <a:cubicBezTo>
                      <a:pt x="0" y="84582"/>
                      <a:pt x="190" y="83153"/>
                      <a:pt x="762" y="80772"/>
                    </a:cubicBezTo>
                    <a:cubicBezTo>
                      <a:pt x="1333" y="78391"/>
                      <a:pt x="2095" y="75057"/>
                      <a:pt x="3048" y="71056"/>
                    </a:cubicBezTo>
                    <a:cubicBezTo>
                      <a:pt x="4000" y="67151"/>
                      <a:pt x="5143" y="62484"/>
                      <a:pt x="6382" y="57626"/>
                    </a:cubicBezTo>
                    <a:cubicBezTo>
                      <a:pt x="7525" y="52673"/>
                      <a:pt x="8858" y="47530"/>
                      <a:pt x="10001" y="42291"/>
                    </a:cubicBezTo>
                    <a:cubicBezTo>
                      <a:pt x="11239" y="37052"/>
                      <a:pt x="12287" y="31813"/>
                      <a:pt x="13335" y="26956"/>
                    </a:cubicBezTo>
                    <a:cubicBezTo>
                      <a:pt x="14383" y="22003"/>
                      <a:pt x="15335" y="17336"/>
                      <a:pt x="16097" y="13430"/>
                    </a:cubicBezTo>
                    <a:cubicBezTo>
                      <a:pt x="16954" y="9430"/>
                      <a:pt x="17716" y="6001"/>
                      <a:pt x="18193" y="3715"/>
                    </a:cubicBezTo>
                    <a:cubicBezTo>
                      <a:pt x="18764" y="1333"/>
                      <a:pt x="19145" y="0"/>
                      <a:pt x="1914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2"/>
              <p:cNvSpPr/>
              <p:nvPr/>
            </p:nvSpPr>
            <p:spPr>
              <a:xfrm>
                <a:off x="3279768" y="3709160"/>
                <a:ext cx="11326" cy="54863"/>
              </a:xfrm>
              <a:custGeom>
                <a:avLst/>
                <a:gdLst/>
                <a:ahLst/>
                <a:cxnLst/>
                <a:rect l="l" t="t" r="r" b="b"/>
                <a:pathLst>
                  <a:path w="11326" h="54863" extrusionOk="0">
                    <a:moveTo>
                      <a:pt x="10187" y="0"/>
                    </a:moveTo>
                    <a:cubicBezTo>
                      <a:pt x="10187" y="0"/>
                      <a:pt x="11045" y="3620"/>
                      <a:pt x="11235" y="8954"/>
                    </a:cubicBezTo>
                    <a:cubicBezTo>
                      <a:pt x="11521" y="14288"/>
                      <a:pt x="11140" y="21241"/>
                      <a:pt x="9997" y="28099"/>
                    </a:cubicBezTo>
                    <a:cubicBezTo>
                      <a:pt x="8854" y="34957"/>
                      <a:pt x="6949" y="41720"/>
                      <a:pt x="5044" y="46672"/>
                    </a:cubicBezTo>
                    <a:cubicBezTo>
                      <a:pt x="3139" y="51625"/>
                      <a:pt x="1139" y="54864"/>
                      <a:pt x="1139" y="54864"/>
                    </a:cubicBezTo>
                    <a:cubicBezTo>
                      <a:pt x="1139" y="54864"/>
                      <a:pt x="281" y="51245"/>
                      <a:pt x="91" y="45910"/>
                    </a:cubicBezTo>
                    <a:cubicBezTo>
                      <a:pt x="-195" y="40576"/>
                      <a:pt x="186" y="33623"/>
                      <a:pt x="1329" y="26765"/>
                    </a:cubicBezTo>
                    <a:cubicBezTo>
                      <a:pt x="2472" y="19907"/>
                      <a:pt x="4377" y="13145"/>
                      <a:pt x="6282" y="8191"/>
                    </a:cubicBezTo>
                    <a:cubicBezTo>
                      <a:pt x="8187" y="3238"/>
                      <a:pt x="10187" y="0"/>
                      <a:pt x="1018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2"/>
              <p:cNvSpPr/>
              <p:nvPr/>
            </p:nvSpPr>
            <p:spPr>
              <a:xfrm>
                <a:off x="3163940" y="3598670"/>
                <a:ext cx="75247" cy="46672"/>
              </a:xfrm>
              <a:custGeom>
                <a:avLst/>
                <a:gdLst/>
                <a:ahLst/>
                <a:cxnLst/>
                <a:rect l="l" t="t" r="r" b="b"/>
                <a:pathLst>
                  <a:path w="75247" h="46672" extrusionOk="0">
                    <a:moveTo>
                      <a:pt x="191" y="0"/>
                    </a:moveTo>
                    <a:cubicBezTo>
                      <a:pt x="191" y="0"/>
                      <a:pt x="1619" y="0"/>
                      <a:pt x="4096" y="381"/>
                    </a:cubicBezTo>
                    <a:cubicBezTo>
                      <a:pt x="6572" y="667"/>
                      <a:pt x="10097" y="1238"/>
                      <a:pt x="14288" y="2381"/>
                    </a:cubicBezTo>
                    <a:cubicBezTo>
                      <a:pt x="18479" y="3429"/>
                      <a:pt x="23146" y="5048"/>
                      <a:pt x="28099" y="7144"/>
                    </a:cubicBezTo>
                    <a:cubicBezTo>
                      <a:pt x="30480" y="8287"/>
                      <a:pt x="33147" y="9335"/>
                      <a:pt x="35528" y="10668"/>
                    </a:cubicBezTo>
                    <a:cubicBezTo>
                      <a:pt x="38005" y="12002"/>
                      <a:pt x="40481" y="13430"/>
                      <a:pt x="42958" y="14859"/>
                    </a:cubicBezTo>
                    <a:cubicBezTo>
                      <a:pt x="45339" y="16478"/>
                      <a:pt x="47720" y="18002"/>
                      <a:pt x="50006" y="19717"/>
                    </a:cubicBezTo>
                    <a:cubicBezTo>
                      <a:pt x="52388" y="21241"/>
                      <a:pt x="54388" y="23146"/>
                      <a:pt x="56483" y="24860"/>
                    </a:cubicBezTo>
                    <a:cubicBezTo>
                      <a:pt x="60579" y="28385"/>
                      <a:pt x="64103" y="31909"/>
                      <a:pt x="66866" y="35147"/>
                    </a:cubicBezTo>
                    <a:cubicBezTo>
                      <a:pt x="69723" y="38386"/>
                      <a:pt x="71819" y="41243"/>
                      <a:pt x="73152" y="43339"/>
                    </a:cubicBezTo>
                    <a:cubicBezTo>
                      <a:pt x="74486" y="45434"/>
                      <a:pt x="75248" y="46672"/>
                      <a:pt x="75248" y="46672"/>
                    </a:cubicBezTo>
                    <a:cubicBezTo>
                      <a:pt x="75248" y="46672"/>
                      <a:pt x="74009" y="45911"/>
                      <a:pt x="71914" y="44577"/>
                    </a:cubicBezTo>
                    <a:cubicBezTo>
                      <a:pt x="69914" y="43244"/>
                      <a:pt x="66961" y="41243"/>
                      <a:pt x="63532" y="38862"/>
                    </a:cubicBezTo>
                    <a:cubicBezTo>
                      <a:pt x="60103" y="36576"/>
                      <a:pt x="56102" y="33814"/>
                      <a:pt x="51816" y="30956"/>
                    </a:cubicBezTo>
                    <a:cubicBezTo>
                      <a:pt x="47530" y="28194"/>
                      <a:pt x="42958" y="25146"/>
                      <a:pt x="38291" y="22288"/>
                    </a:cubicBezTo>
                    <a:cubicBezTo>
                      <a:pt x="33719" y="19336"/>
                      <a:pt x="28956" y="16669"/>
                      <a:pt x="24575" y="14002"/>
                    </a:cubicBezTo>
                    <a:cubicBezTo>
                      <a:pt x="20098" y="11430"/>
                      <a:pt x="15907" y="9049"/>
                      <a:pt x="12287" y="7048"/>
                    </a:cubicBezTo>
                    <a:cubicBezTo>
                      <a:pt x="8668" y="4953"/>
                      <a:pt x="5620" y="3238"/>
                      <a:pt x="3429" y="2096"/>
                    </a:cubicBezTo>
                    <a:cubicBezTo>
                      <a:pt x="1238" y="857"/>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2"/>
              <p:cNvSpPr/>
              <p:nvPr/>
            </p:nvSpPr>
            <p:spPr>
              <a:xfrm>
                <a:off x="3171083" y="3614863"/>
                <a:ext cx="85248" cy="63912"/>
              </a:xfrm>
              <a:custGeom>
                <a:avLst/>
                <a:gdLst/>
                <a:ahLst/>
                <a:cxnLst/>
                <a:rect l="l" t="t" r="r" b="b"/>
                <a:pathLst>
                  <a:path w="85248" h="63912" extrusionOk="0">
                    <a:moveTo>
                      <a:pt x="95" y="0"/>
                    </a:moveTo>
                    <a:cubicBezTo>
                      <a:pt x="95" y="0"/>
                      <a:pt x="1810" y="286"/>
                      <a:pt x="4763" y="953"/>
                    </a:cubicBezTo>
                    <a:cubicBezTo>
                      <a:pt x="7620" y="1619"/>
                      <a:pt x="11906" y="2667"/>
                      <a:pt x="16669" y="4477"/>
                    </a:cubicBezTo>
                    <a:cubicBezTo>
                      <a:pt x="21527" y="6191"/>
                      <a:pt x="27051" y="8668"/>
                      <a:pt x="32766" y="11621"/>
                    </a:cubicBezTo>
                    <a:cubicBezTo>
                      <a:pt x="35528" y="13240"/>
                      <a:pt x="38576" y="14764"/>
                      <a:pt x="41339" y="16669"/>
                    </a:cubicBezTo>
                    <a:cubicBezTo>
                      <a:pt x="44196" y="18479"/>
                      <a:pt x="46958" y="20479"/>
                      <a:pt x="49816" y="22479"/>
                    </a:cubicBezTo>
                    <a:cubicBezTo>
                      <a:pt x="52483" y="24670"/>
                      <a:pt x="55245" y="26766"/>
                      <a:pt x="57722" y="28956"/>
                    </a:cubicBezTo>
                    <a:cubicBezTo>
                      <a:pt x="60389" y="31052"/>
                      <a:pt x="62675" y="33528"/>
                      <a:pt x="64960" y="35814"/>
                    </a:cubicBezTo>
                    <a:cubicBezTo>
                      <a:pt x="69437" y="40481"/>
                      <a:pt x="73343" y="45053"/>
                      <a:pt x="76295" y="49244"/>
                    </a:cubicBezTo>
                    <a:cubicBezTo>
                      <a:pt x="79343" y="53340"/>
                      <a:pt x="81534" y="57055"/>
                      <a:pt x="83058" y="59722"/>
                    </a:cubicBezTo>
                    <a:cubicBezTo>
                      <a:pt x="84487" y="62389"/>
                      <a:pt x="85249" y="63913"/>
                      <a:pt x="85249" y="63913"/>
                    </a:cubicBezTo>
                    <a:cubicBezTo>
                      <a:pt x="85249" y="63913"/>
                      <a:pt x="83915" y="62770"/>
                      <a:pt x="81725" y="60770"/>
                    </a:cubicBezTo>
                    <a:cubicBezTo>
                      <a:pt x="79534" y="58769"/>
                      <a:pt x="76391" y="56007"/>
                      <a:pt x="72676" y="52578"/>
                    </a:cubicBezTo>
                    <a:cubicBezTo>
                      <a:pt x="70771" y="50959"/>
                      <a:pt x="68771" y="49149"/>
                      <a:pt x="66580" y="47244"/>
                    </a:cubicBezTo>
                    <a:cubicBezTo>
                      <a:pt x="64389" y="45434"/>
                      <a:pt x="62103" y="43434"/>
                      <a:pt x="59722" y="41434"/>
                    </a:cubicBezTo>
                    <a:cubicBezTo>
                      <a:pt x="54864" y="37529"/>
                      <a:pt x="49816" y="33338"/>
                      <a:pt x="44482" y="29433"/>
                    </a:cubicBezTo>
                    <a:cubicBezTo>
                      <a:pt x="39243" y="25432"/>
                      <a:pt x="33814" y="21717"/>
                      <a:pt x="28670" y="18193"/>
                    </a:cubicBezTo>
                    <a:cubicBezTo>
                      <a:pt x="26003" y="16574"/>
                      <a:pt x="23622" y="14764"/>
                      <a:pt x="21146" y="13240"/>
                    </a:cubicBezTo>
                    <a:cubicBezTo>
                      <a:pt x="18764" y="11716"/>
                      <a:pt x="16478" y="10287"/>
                      <a:pt x="14383" y="8954"/>
                    </a:cubicBezTo>
                    <a:cubicBezTo>
                      <a:pt x="10097" y="6287"/>
                      <a:pt x="6477" y="4096"/>
                      <a:pt x="4001" y="2572"/>
                    </a:cubicBezTo>
                    <a:cubicBezTo>
                      <a:pt x="1429"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2"/>
              <p:cNvSpPr/>
              <p:nvPr/>
            </p:nvSpPr>
            <p:spPr>
              <a:xfrm>
                <a:off x="3186514" y="3638866"/>
                <a:ext cx="91154" cy="70961"/>
              </a:xfrm>
              <a:custGeom>
                <a:avLst/>
                <a:gdLst/>
                <a:ahLst/>
                <a:cxnLst/>
                <a:rect l="l" t="t" r="r" b="b"/>
                <a:pathLst>
                  <a:path w="91154" h="70961" extrusionOk="0">
                    <a:moveTo>
                      <a:pt x="0" y="0"/>
                    </a:moveTo>
                    <a:cubicBezTo>
                      <a:pt x="0" y="0"/>
                      <a:pt x="7048" y="2191"/>
                      <a:pt x="16954" y="7048"/>
                    </a:cubicBezTo>
                    <a:cubicBezTo>
                      <a:pt x="21908" y="9430"/>
                      <a:pt x="27527" y="12573"/>
                      <a:pt x="33338" y="16192"/>
                    </a:cubicBezTo>
                    <a:cubicBezTo>
                      <a:pt x="36195" y="18097"/>
                      <a:pt x="39243" y="19907"/>
                      <a:pt x="42196" y="22003"/>
                    </a:cubicBezTo>
                    <a:cubicBezTo>
                      <a:pt x="45148" y="24098"/>
                      <a:pt x="48101" y="26289"/>
                      <a:pt x="51054" y="28480"/>
                    </a:cubicBezTo>
                    <a:cubicBezTo>
                      <a:pt x="53912" y="30766"/>
                      <a:pt x="56769" y="33052"/>
                      <a:pt x="59531" y="35433"/>
                    </a:cubicBezTo>
                    <a:cubicBezTo>
                      <a:pt x="62294" y="37719"/>
                      <a:pt x="64865" y="40291"/>
                      <a:pt x="67342" y="42577"/>
                    </a:cubicBezTo>
                    <a:cubicBezTo>
                      <a:pt x="72295" y="47339"/>
                      <a:pt x="76676" y="52006"/>
                      <a:pt x="80200" y="56293"/>
                    </a:cubicBezTo>
                    <a:cubicBezTo>
                      <a:pt x="87344" y="64675"/>
                      <a:pt x="91154" y="70961"/>
                      <a:pt x="91154" y="70961"/>
                    </a:cubicBezTo>
                    <a:cubicBezTo>
                      <a:pt x="91154" y="70961"/>
                      <a:pt x="89630" y="69913"/>
                      <a:pt x="87058" y="68008"/>
                    </a:cubicBezTo>
                    <a:cubicBezTo>
                      <a:pt x="84582" y="66104"/>
                      <a:pt x="80963" y="63246"/>
                      <a:pt x="76676" y="59912"/>
                    </a:cubicBezTo>
                    <a:cubicBezTo>
                      <a:pt x="72485" y="56579"/>
                      <a:pt x="67532" y="52673"/>
                      <a:pt x="62198" y="48387"/>
                    </a:cubicBezTo>
                    <a:cubicBezTo>
                      <a:pt x="56864" y="44196"/>
                      <a:pt x="51244" y="39814"/>
                      <a:pt x="45625" y="35433"/>
                    </a:cubicBezTo>
                    <a:cubicBezTo>
                      <a:pt x="39910" y="31052"/>
                      <a:pt x="34290" y="26670"/>
                      <a:pt x="28956" y="22574"/>
                    </a:cubicBezTo>
                    <a:cubicBezTo>
                      <a:pt x="23622" y="18479"/>
                      <a:pt x="18574" y="14669"/>
                      <a:pt x="14288" y="11430"/>
                    </a:cubicBezTo>
                    <a:cubicBezTo>
                      <a:pt x="10001" y="8096"/>
                      <a:pt x="6382" y="5334"/>
                      <a:pt x="3905" y="3334"/>
                    </a:cubicBezTo>
                    <a:cubicBezTo>
                      <a:pt x="1429"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2"/>
              <p:cNvSpPr/>
              <p:nvPr/>
            </p:nvSpPr>
            <p:spPr>
              <a:xfrm>
                <a:off x="3193658" y="3656106"/>
                <a:ext cx="81438" cy="66770"/>
              </a:xfrm>
              <a:custGeom>
                <a:avLst/>
                <a:gdLst/>
                <a:ahLst/>
                <a:cxnLst/>
                <a:rect l="l" t="t" r="r" b="b"/>
                <a:pathLst>
                  <a:path w="81438" h="66770" extrusionOk="0">
                    <a:moveTo>
                      <a:pt x="0" y="0"/>
                    </a:moveTo>
                    <a:cubicBezTo>
                      <a:pt x="0" y="0"/>
                      <a:pt x="6477" y="2000"/>
                      <a:pt x="15431" y="6572"/>
                    </a:cubicBezTo>
                    <a:cubicBezTo>
                      <a:pt x="19907" y="8763"/>
                      <a:pt x="25051" y="11716"/>
                      <a:pt x="30290" y="15145"/>
                    </a:cubicBezTo>
                    <a:cubicBezTo>
                      <a:pt x="32861" y="16954"/>
                      <a:pt x="35623" y="18574"/>
                      <a:pt x="38290" y="20669"/>
                    </a:cubicBezTo>
                    <a:cubicBezTo>
                      <a:pt x="40958" y="22574"/>
                      <a:pt x="43529" y="24670"/>
                      <a:pt x="46196" y="26765"/>
                    </a:cubicBezTo>
                    <a:cubicBezTo>
                      <a:pt x="48768" y="28956"/>
                      <a:pt x="51244" y="31147"/>
                      <a:pt x="53721" y="33338"/>
                    </a:cubicBezTo>
                    <a:cubicBezTo>
                      <a:pt x="56198" y="35528"/>
                      <a:pt x="58388" y="37910"/>
                      <a:pt x="60674" y="40100"/>
                    </a:cubicBezTo>
                    <a:cubicBezTo>
                      <a:pt x="65056" y="44577"/>
                      <a:pt x="68961" y="48958"/>
                      <a:pt x="72009" y="52959"/>
                    </a:cubicBezTo>
                    <a:cubicBezTo>
                      <a:pt x="78200" y="60865"/>
                      <a:pt x="81439" y="66770"/>
                      <a:pt x="81439" y="66770"/>
                    </a:cubicBezTo>
                    <a:cubicBezTo>
                      <a:pt x="81439" y="66770"/>
                      <a:pt x="80010" y="65818"/>
                      <a:pt x="77724" y="64008"/>
                    </a:cubicBezTo>
                    <a:cubicBezTo>
                      <a:pt x="75438" y="62198"/>
                      <a:pt x="72200" y="59627"/>
                      <a:pt x="68390" y="56483"/>
                    </a:cubicBezTo>
                    <a:cubicBezTo>
                      <a:pt x="64579" y="53340"/>
                      <a:pt x="60198" y="49721"/>
                      <a:pt x="55435" y="45720"/>
                    </a:cubicBezTo>
                    <a:cubicBezTo>
                      <a:pt x="50673" y="41815"/>
                      <a:pt x="45720" y="37719"/>
                      <a:pt x="40672" y="33528"/>
                    </a:cubicBezTo>
                    <a:cubicBezTo>
                      <a:pt x="35623" y="29432"/>
                      <a:pt x="30575" y="25241"/>
                      <a:pt x="25813" y="21431"/>
                    </a:cubicBezTo>
                    <a:cubicBezTo>
                      <a:pt x="21050" y="17526"/>
                      <a:pt x="16573" y="13906"/>
                      <a:pt x="12763" y="10858"/>
                    </a:cubicBezTo>
                    <a:cubicBezTo>
                      <a:pt x="8954" y="7715"/>
                      <a:pt x="5715" y="5048"/>
                      <a:pt x="3524" y="3143"/>
                    </a:cubicBezTo>
                    <a:cubicBezTo>
                      <a:pt x="1333" y="1238"/>
                      <a:pt x="95" y="95"/>
                      <a:pt x="9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2"/>
              <p:cNvSpPr/>
              <p:nvPr/>
            </p:nvSpPr>
            <p:spPr>
              <a:xfrm>
                <a:off x="3206040" y="3679252"/>
                <a:ext cx="70389" cy="58197"/>
              </a:xfrm>
              <a:custGeom>
                <a:avLst/>
                <a:gdLst/>
                <a:ahLst/>
                <a:cxnLst/>
                <a:rect l="l" t="t" r="r" b="b"/>
                <a:pathLst>
                  <a:path w="70389" h="58197" extrusionOk="0">
                    <a:moveTo>
                      <a:pt x="0" y="95"/>
                    </a:moveTo>
                    <a:cubicBezTo>
                      <a:pt x="0" y="95"/>
                      <a:pt x="5810" y="1334"/>
                      <a:pt x="13811" y="4953"/>
                    </a:cubicBezTo>
                    <a:cubicBezTo>
                      <a:pt x="17812" y="6668"/>
                      <a:pt x="22384" y="9144"/>
                      <a:pt x="27051" y="12002"/>
                    </a:cubicBezTo>
                    <a:cubicBezTo>
                      <a:pt x="29337" y="13526"/>
                      <a:pt x="31813" y="14954"/>
                      <a:pt x="34099" y="16669"/>
                    </a:cubicBezTo>
                    <a:cubicBezTo>
                      <a:pt x="36481" y="18383"/>
                      <a:pt x="38767" y="20193"/>
                      <a:pt x="41053" y="22003"/>
                    </a:cubicBezTo>
                    <a:cubicBezTo>
                      <a:pt x="43243" y="23908"/>
                      <a:pt x="45434" y="25813"/>
                      <a:pt x="47530" y="27813"/>
                    </a:cubicBezTo>
                    <a:cubicBezTo>
                      <a:pt x="49720" y="29718"/>
                      <a:pt x="51530" y="31909"/>
                      <a:pt x="53530" y="33814"/>
                    </a:cubicBezTo>
                    <a:cubicBezTo>
                      <a:pt x="57245" y="37910"/>
                      <a:pt x="60484" y="41815"/>
                      <a:pt x="62960" y="45529"/>
                    </a:cubicBezTo>
                    <a:cubicBezTo>
                      <a:pt x="68008" y="52673"/>
                      <a:pt x="70390" y="58198"/>
                      <a:pt x="70390" y="58198"/>
                    </a:cubicBezTo>
                    <a:cubicBezTo>
                      <a:pt x="70390" y="58198"/>
                      <a:pt x="69151" y="57341"/>
                      <a:pt x="67246" y="55721"/>
                    </a:cubicBezTo>
                    <a:cubicBezTo>
                      <a:pt x="65342" y="54102"/>
                      <a:pt x="62579" y="51721"/>
                      <a:pt x="59245" y="48959"/>
                    </a:cubicBezTo>
                    <a:cubicBezTo>
                      <a:pt x="56007" y="46196"/>
                      <a:pt x="52197" y="42958"/>
                      <a:pt x="48196" y="39434"/>
                    </a:cubicBezTo>
                    <a:cubicBezTo>
                      <a:pt x="44101" y="36004"/>
                      <a:pt x="39910" y="32290"/>
                      <a:pt x="35528" y="28766"/>
                    </a:cubicBezTo>
                    <a:cubicBezTo>
                      <a:pt x="31242" y="25146"/>
                      <a:pt x="26765" y="21717"/>
                      <a:pt x="22669" y="18288"/>
                    </a:cubicBezTo>
                    <a:cubicBezTo>
                      <a:pt x="18478" y="14954"/>
                      <a:pt x="14573" y="11906"/>
                      <a:pt x="11240" y="9239"/>
                    </a:cubicBezTo>
                    <a:cubicBezTo>
                      <a:pt x="7906" y="6572"/>
                      <a:pt x="5048" y="4286"/>
                      <a:pt x="3048" y="2667"/>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2"/>
              <p:cNvSpPr/>
              <p:nvPr/>
            </p:nvSpPr>
            <p:spPr>
              <a:xfrm>
                <a:off x="3212041" y="3700207"/>
                <a:ext cx="68675" cy="52577"/>
              </a:xfrm>
              <a:custGeom>
                <a:avLst/>
                <a:gdLst/>
                <a:ahLst/>
                <a:cxnLst/>
                <a:rect l="l" t="t" r="r" b="b"/>
                <a:pathLst>
                  <a:path w="68675" h="52577" extrusionOk="0">
                    <a:moveTo>
                      <a:pt x="0" y="190"/>
                    </a:moveTo>
                    <a:cubicBezTo>
                      <a:pt x="0" y="190"/>
                      <a:pt x="5525" y="1143"/>
                      <a:pt x="13240" y="4381"/>
                    </a:cubicBezTo>
                    <a:cubicBezTo>
                      <a:pt x="17145" y="5905"/>
                      <a:pt x="21527" y="8001"/>
                      <a:pt x="26003" y="10573"/>
                    </a:cubicBezTo>
                    <a:cubicBezTo>
                      <a:pt x="28194" y="11906"/>
                      <a:pt x="30575" y="13145"/>
                      <a:pt x="32861" y="14764"/>
                    </a:cubicBezTo>
                    <a:cubicBezTo>
                      <a:pt x="35147" y="16288"/>
                      <a:pt x="37338" y="17907"/>
                      <a:pt x="39624" y="19526"/>
                    </a:cubicBezTo>
                    <a:cubicBezTo>
                      <a:pt x="41815" y="21241"/>
                      <a:pt x="43910" y="22955"/>
                      <a:pt x="46006" y="24765"/>
                    </a:cubicBezTo>
                    <a:cubicBezTo>
                      <a:pt x="48101" y="26479"/>
                      <a:pt x="50006" y="28480"/>
                      <a:pt x="51816" y="30194"/>
                    </a:cubicBezTo>
                    <a:cubicBezTo>
                      <a:pt x="55435" y="33909"/>
                      <a:pt x="58674" y="37529"/>
                      <a:pt x="61150" y="40862"/>
                    </a:cubicBezTo>
                    <a:cubicBezTo>
                      <a:pt x="66199" y="47434"/>
                      <a:pt x="68675" y="52578"/>
                      <a:pt x="68675" y="52578"/>
                    </a:cubicBezTo>
                    <a:cubicBezTo>
                      <a:pt x="68675" y="52578"/>
                      <a:pt x="67532" y="51816"/>
                      <a:pt x="65532" y="50387"/>
                    </a:cubicBezTo>
                    <a:cubicBezTo>
                      <a:pt x="63627" y="48958"/>
                      <a:pt x="60865" y="46958"/>
                      <a:pt x="57626" y="44387"/>
                    </a:cubicBezTo>
                    <a:cubicBezTo>
                      <a:pt x="54388" y="41910"/>
                      <a:pt x="50673" y="39053"/>
                      <a:pt x="46768" y="35909"/>
                    </a:cubicBezTo>
                    <a:cubicBezTo>
                      <a:pt x="42767" y="32861"/>
                      <a:pt x="38576" y="29623"/>
                      <a:pt x="34385" y="26384"/>
                    </a:cubicBezTo>
                    <a:cubicBezTo>
                      <a:pt x="30099" y="23146"/>
                      <a:pt x="25908" y="19907"/>
                      <a:pt x="21908" y="16859"/>
                    </a:cubicBezTo>
                    <a:cubicBezTo>
                      <a:pt x="17907" y="13906"/>
                      <a:pt x="14097" y="11049"/>
                      <a:pt x="10858" y="8572"/>
                    </a:cubicBezTo>
                    <a:cubicBezTo>
                      <a:pt x="7620" y="6096"/>
                      <a:pt x="4953" y="4000"/>
                      <a:pt x="3048" y="2476"/>
                    </a:cubicBezTo>
                    <a:cubicBezTo>
                      <a:pt x="1143" y="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2"/>
              <p:cNvSpPr/>
              <p:nvPr/>
            </p:nvSpPr>
            <p:spPr>
              <a:xfrm>
                <a:off x="3223185" y="3720876"/>
                <a:ext cx="59340" cy="52958"/>
              </a:xfrm>
              <a:custGeom>
                <a:avLst/>
                <a:gdLst/>
                <a:ahLst/>
                <a:cxnLst/>
                <a:rect l="l" t="t" r="r" b="b"/>
                <a:pathLst>
                  <a:path w="59340" h="52958" extrusionOk="0">
                    <a:moveTo>
                      <a:pt x="0" y="95"/>
                    </a:moveTo>
                    <a:cubicBezTo>
                      <a:pt x="0" y="95"/>
                      <a:pt x="5048" y="1238"/>
                      <a:pt x="12002" y="4572"/>
                    </a:cubicBezTo>
                    <a:cubicBezTo>
                      <a:pt x="15526" y="6191"/>
                      <a:pt x="19336" y="8477"/>
                      <a:pt x="23431" y="11049"/>
                    </a:cubicBezTo>
                    <a:cubicBezTo>
                      <a:pt x="27432" y="13716"/>
                      <a:pt x="31433" y="16859"/>
                      <a:pt x="35338" y="20193"/>
                    </a:cubicBezTo>
                    <a:cubicBezTo>
                      <a:pt x="39148" y="23622"/>
                      <a:pt x="42672" y="27337"/>
                      <a:pt x="45815" y="30956"/>
                    </a:cubicBezTo>
                    <a:cubicBezTo>
                      <a:pt x="48863" y="34671"/>
                      <a:pt x="51530" y="38291"/>
                      <a:pt x="53531" y="41529"/>
                    </a:cubicBezTo>
                    <a:cubicBezTo>
                      <a:pt x="57626" y="48006"/>
                      <a:pt x="59341" y="52959"/>
                      <a:pt x="59341" y="52959"/>
                    </a:cubicBezTo>
                    <a:cubicBezTo>
                      <a:pt x="59341" y="52959"/>
                      <a:pt x="58293" y="52197"/>
                      <a:pt x="56579" y="50768"/>
                    </a:cubicBezTo>
                    <a:cubicBezTo>
                      <a:pt x="54864" y="49340"/>
                      <a:pt x="52483" y="47244"/>
                      <a:pt x="49625" y="44768"/>
                    </a:cubicBezTo>
                    <a:cubicBezTo>
                      <a:pt x="44101" y="39815"/>
                      <a:pt x="36862" y="33242"/>
                      <a:pt x="29527" y="26670"/>
                    </a:cubicBezTo>
                    <a:cubicBezTo>
                      <a:pt x="22193" y="20098"/>
                      <a:pt x="14859" y="13621"/>
                      <a:pt x="9335" y="8668"/>
                    </a:cubicBezTo>
                    <a:cubicBezTo>
                      <a:pt x="6572" y="6191"/>
                      <a:pt x="4286" y="4001"/>
                      <a:pt x="2667" y="2477"/>
                    </a:cubicBezTo>
                    <a:cubicBezTo>
                      <a:pt x="1048" y="953"/>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2"/>
              <p:cNvSpPr/>
              <p:nvPr/>
            </p:nvSpPr>
            <p:spPr>
              <a:xfrm>
                <a:off x="3198039" y="3629722"/>
                <a:ext cx="60483" cy="56197"/>
              </a:xfrm>
              <a:custGeom>
                <a:avLst/>
                <a:gdLst/>
                <a:ahLst/>
                <a:cxnLst/>
                <a:rect l="l" t="t" r="r" b="b"/>
                <a:pathLst>
                  <a:path w="60483" h="56197" extrusionOk="0">
                    <a:moveTo>
                      <a:pt x="0" y="0"/>
                    </a:moveTo>
                    <a:cubicBezTo>
                      <a:pt x="0" y="0"/>
                      <a:pt x="5048" y="1809"/>
                      <a:pt x="11811" y="5905"/>
                    </a:cubicBezTo>
                    <a:cubicBezTo>
                      <a:pt x="15240" y="7906"/>
                      <a:pt x="19050" y="10477"/>
                      <a:pt x="22955" y="13335"/>
                    </a:cubicBezTo>
                    <a:cubicBezTo>
                      <a:pt x="24860" y="14859"/>
                      <a:pt x="26956" y="16288"/>
                      <a:pt x="28861" y="18002"/>
                    </a:cubicBezTo>
                    <a:cubicBezTo>
                      <a:pt x="30766" y="19717"/>
                      <a:pt x="32766" y="21431"/>
                      <a:pt x="34766" y="23146"/>
                    </a:cubicBezTo>
                    <a:cubicBezTo>
                      <a:pt x="36671" y="24955"/>
                      <a:pt x="38481" y="26860"/>
                      <a:pt x="40291" y="28670"/>
                    </a:cubicBezTo>
                    <a:cubicBezTo>
                      <a:pt x="42196" y="30480"/>
                      <a:pt x="43720" y="32480"/>
                      <a:pt x="45434" y="34290"/>
                    </a:cubicBezTo>
                    <a:cubicBezTo>
                      <a:pt x="48673" y="38005"/>
                      <a:pt x="51435" y="41624"/>
                      <a:pt x="53721" y="44863"/>
                    </a:cubicBezTo>
                    <a:cubicBezTo>
                      <a:pt x="58293" y="51340"/>
                      <a:pt x="60484" y="56197"/>
                      <a:pt x="60484" y="56197"/>
                    </a:cubicBezTo>
                    <a:cubicBezTo>
                      <a:pt x="60484" y="56197"/>
                      <a:pt x="56007" y="53245"/>
                      <a:pt x="50006" y="48292"/>
                    </a:cubicBezTo>
                    <a:cubicBezTo>
                      <a:pt x="46958" y="45815"/>
                      <a:pt x="43529" y="42958"/>
                      <a:pt x="40005" y="39719"/>
                    </a:cubicBezTo>
                    <a:cubicBezTo>
                      <a:pt x="36385" y="36576"/>
                      <a:pt x="32671" y="33052"/>
                      <a:pt x="28861" y="29623"/>
                    </a:cubicBezTo>
                    <a:cubicBezTo>
                      <a:pt x="25146" y="26098"/>
                      <a:pt x="21431" y="22669"/>
                      <a:pt x="18002" y="19240"/>
                    </a:cubicBezTo>
                    <a:cubicBezTo>
                      <a:pt x="14573" y="15907"/>
                      <a:pt x="11430" y="12668"/>
                      <a:pt x="8668" y="9811"/>
                    </a:cubicBezTo>
                    <a:cubicBezTo>
                      <a:pt x="3334" y="419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2"/>
              <p:cNvSpPr/>
              <p:nvPr/>
            </p:nvSpPr>
            <p:spPr>
              <a:xfrm>
                <a:off x="3218423" y="3663917"/>
                <a:ext cx="63722" cy="65627"/>
              </a:xfrm>
              <a:custGeom>
                <a:avLst/>
                <a:gdLst/>
                <a:ahLst/>
                <a:cxnLst/>
                <a:rect l="l" t="t" r="r" b="b"/>
                <a:pathLst>
                  <a:path w="63722" h="65627" extrusionOk="0">
                    <a:moveTo>
                      <a:pt x="95" y="0"/>
                    </a:moveTo>
                    <a:cubicBezTo>
                      <a:pt x="95" y="0"/>
                      <a:pt x="5620" y="2191"/>
                      <a:pt x="12954" y="6858"/>
                    </a:cubicBezTo>
                    <a:cubicBezTo>
                      <a:pt x="16669" y="9144"/>
                      <a:pt x="20860" y="12097"/>
                      <a:pt x="25051" y="15526"/>
                    </a:cubicBezTo>
                    <a:cubicBezTo>
                      <a:pt x="27146" y="17335"/>
                      <a:pt x="29337" y="19050"/>
                      <a:pt x="31433" y="21050"/>
                    </a:cubicBezTo>
                    <a:cubicBezTo>
                      <a:pt x="33528" y="23050"/>
                      <a:pt x="35623" y="25051"/>
                      <a:pt x="37719" y="27051"/>
                    </a:cubicBezTo>
                    <a:cubicBezTo>
                      <a:pt x="39719" y="29242"/>
                      <a:pt x="41720" y="31337"/>
                      <a:pt x="43529" y="33528"/>
                    </a:cubicBezTo>
                    <a:cubicBezTo>
                      <a:pt x="45434" y="35623"/>
                      <a:pt x="47149" y="37909"/>
                      <a:pt x="48863" y="40100"/>
                    </a:cubicBezTo>
                    <a:cubicBezTo>
                      <a:pt x="52197" y="44482"/>
                      <a:pt x="55054" y="48673"/>
                      <a:pt x="57245" y="52483"/>
                    </a:cubicBezTo>
                    <a:cubicBezTo>
                      <a:pt x="61722" y="60007"/>
                      <a:pt x="63722" y="65627"/>
                      <a:pt x="63722" y="65627"/>
                    </a:cubicBezTo>
                    <a:cubicBezTo>
                      <a:pt x="63722" y="65627"/>
                      <a:pt x="62579" y="64675"/>
                      <a:pt x="60770" y="62960"/>
                    </a:cubicBezTo>
                    <a:cubicBezTo>
                      <a:pt x="58960" y="61246"/>
                      <a:pt x="56293" y="58674"/>
                      <a:pt x="53245" y="55626"/>
                    </a:cubicBezTo>
                    <a:cubicBezTo>
                      <a:pt x="50197" y="52578"/>
                      <a:pt x="46673" y="49054"/>
                      <a:pt x="43053" y="45244"/>
                    </a:cubicBezTo>
                    <a:cubicBezTo>
                      <a:pt x="39338" y="41434"/>
                      <a:pt x="35433" y="37433"/>
                      <a:pt x="31433" y="33338"/>
                    </a:cubicBezTo>
                    <a:cubicBezTo>
                      <a:pt x="27527" y="29242"/>
                      <a:pt x="23527" y="25241"/>
                      <a:pt x="19907" y="21431"/>
                    </a:cubicBezTo>
                    <a:cubicBezTo>
                      <a:pt x="16193" y="17621"/>
                      <a:pt x="12764" y="14002"/>
                      <a:pt x="9811" y="10954"/>
                    </a:cubicBezTo>
                    <a:cubicBezTo>
                      <a:pt x="6858" y="7810"/>
                      <a:pt x="4477" y="5143"/>
                      <a:pt x="2667" y="3238"/>
                    </a:cubicBezTo>
                    <a:cubicBezTo>
                      <a:pt x="952" y="1333"/>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2"/>
              <p:cNvSpPr/>
              <p:nvPr/>
            </p:nvSpPr>
            <p:spPr>
              <a:xfrm>
                <a:off x="3248522" y="3702302"/>
                <a:ext cx="35529" cy="51339"/>
              </a:xfrm>
              <a:custGeom>
                <a:avLst/>
                <a:gdLst/>
                <a:ahLst/>
                <a:cxnLst/>
                <a:rect l="l" t="t" r="r" b="b"/>
                <a:pathLst>
                  <a:path w="35529" h="51339" extrusionOk="0">
                    <a:moveTo>
                      <a:pt x="95" y="95"/>
                    </a:moveTo>
                    <a:cubicBezTo>
                      <a:pt x="95" y="95"/>
                      <a:pt x="4000" y="1524"/>
                      <a:pt x="9049" y="5143"/>
                    </a:cubicBezTo>
                    <a:cubicBezTo>
                      <a:pt x="11621" y="6858"/>
                      <a:pt x="14288" y="9239"/>
                      <a:pt x="16954" y="11906"/>
                    </a:cubicBezTo>
                    <a:cubicBezTo>
                      <a:pt x="19621" y="14668"/>
                      <a:pt x="22193" y="17812"/>
                      <a:pt x="24574" y="21050"/>
                    </a:cubicBezTo>
                    <a:cubicBezTo>
                      <a:pt x="26860" y="24384"/>
                      <a:pt x="28861" y="27908"/>
                      <a:pt x="30480" y="31432"/>
                    </a:cubicBezTo>
                    <a:cubicBezTo>
                      <a:pt x="32004" y="34957"/>
                      <a:pt x="33242" y="38290"/>
                      <a:pt x="34004" y="41243"/>
                    </a:cubicBezTo>
                    <a:cubicBezTo>
                      <a:pt x="35623" y="47149"/>
                      <a:pt x="35528" y="51340"/>
                      <a:pt x="35528" y="51340"/>
                    </a:cubicBezTo>
                    <a:cubicBezTo>
                      <a:pt x="35528" y="51340"/>
                      <a:pt x="34861" y="50578"/>
                      <a:pt x="33719" y="49149"/>
                    </a:cubicBezTo>
                    <a:cubicBezTo>
                      <a:pt x="32671" y="47720"/>
                      <a:pt x="31147" y="45720"/>
                      <a:pt x="29432" y="43339"/>
                    </a:cubicBezTo>
                    <a:cubicBezTo>
                      <a:pt x="26003" y="38576"/>
                      <a:pt x="21622" y="32290"/>
                      <a:pt x="17335" y="26003"/>
                    </a:cubicBezTo>
                    <a:cubicBezTo>
                      <a:pt x="12954" y="19812"/>
                      <a:pt x="8668" y="13430"/>
                      <a:pt x="5334" y="8572"/>
                    </a:cubicBezTo>
                    <a:cubicBezTo>
                      <a:pt x="3715" y="6096"/>
                      <a:pt x="2381" y="4000"/>
                      <a:pt x="1429" y="2476"/>
                    </a:cubicBezTo>
                    <a:cubicBezTo>
                      <a:pt x="476" y="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2"/>
              <p:cNvSpPr/>
              <p:nvPr/>
            </p:nvSpPr>
            <p:spPr>
              <a:xfrm>
                <a:off x="3291943" y="3711065"/>
                <a:ext cx="10524" cy="54102"/>
              </a:xfrm>
              <a:custGeom>
                <a:avLst/>
                <a:gdLst/>
                <a:ahLst/>
                <a:cxnLst/>
                <a:rect l="l" t="t" r="r" b="b"/>
                <a:pathLst>
                  <a:path w="10524" h="54102" extrusionOk="0">
                    <a:moveTo>
                      <a:pt x="7252" y="191"/>
                    </a:moveTo>
                    <a:cubicBezTo>
                      <a:pt x="7252" y="191"/>
                      <a:pt x="8776" y="3524"/>
                      <a:pt x="9633" y="8763"/>
                    </a:cubicBezTo>
                    <a:cubicBezTo>
                      <a:pt x="10585" y="14002"/>
                      <a:pt x="10871" y="21050"/>
                      <a:pt x="10014" y="27908"/>
                    </a:cubicBezTo>
                    <a:cubicBezTo>
                      <a:pt x="9157" y="34862"/>
                      <a:pt x="7156" y="41624"/>
                      <a:pt x="4870" y="46387"/>
                    </a:cubicBezTo>
                    <a:cubicBezTo>
                      <a:pt x="2680" y="51245"/>
                      <a:pt x="394" y="54102"/>
                      <a:pt x="394" y="54102"/>
                    </a:cubicBezTo>
                    <a:cubicBezTo>
                      <a:pt x="394" y="54102"/>
                      <a:pt x="-83" y="50387"/>
                      <a:pt x="13" y="45244"/>
                    </a:cubicBezTo>
                    <a:cubicBezTo>
                      <a:pt x="13" y="40100"/>
                      <a:pt x="489" y="33338"/>
                      <a:pt x="1346" y="26765"/>
                    </a:cubicBezTo>
                    <a:cubicBezTo>
                      <a:pt x="2203" y="20098"/>
                      <a:pt x="3442" y="13526"/>
                      <a:pt x="4680" y="8477"/>
                    </a:cubicBezTo>
                    <a:cubicBezTo>
                      <a:pt x="5918" y="3524"/>
                      <a:pt x="7252" y="0"/>
                      <a:pt x="72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2"/>
              <p:cNvSpPr/>
              <p:nvPr/>
            </p:nvSpPr>
            <p:spPr>
              <a:xfrm>
                <a:off x="3279097" y="3688681"/>
                <a:ext cx="11163" cy="86011"/>
              </a:xfrm>
              <a:custGeom>
                <a:avLst/>
                <a:gdLst/>
                <a:ahLst/>
                <a:cxnLst/>
                <a:rect l="l" t="t" r="r" b="b"/>
                <a:pathLst>
                  <a:path w="11163" h="86011" extrusionOk="0">
                    <a:moveTo>
                      <a:pt x="6096" y="0"/>
                    </a:moveTo>
                    <a:cubicBezTo>
                      <a:pt x="6096" y="0"/>
                      <a:pt x="8096" y="5239"/>
                      <a:pt x="9430" y="13430"/>
                    </a:cubicBezTo>
                    <a:cubicBezTo>
                      <a:pt x="10192" y="17526"/>
                      <a:pt x="10668" y="22289"/>
                      <a:pt x="10954" y="27432"/>
                    </a:cubicBezTo>
                    <a:cubicBezTo>
                      <a:pt x="10954" y="30004"/>
                      <a:pt x="11240" y="32671"/>
                      <a:pt x="11144" y="35433"/>
                    </a:cubicBezTo>
                    <a:cubicBezTo>
                      <a:pt x="11049" y="38100"/>
                      <a:pt x="10954" y="40862"/>
                      <a:pt x="10858" y="43625"/>
                    </a:cubicBezTo>
                    <a:cubicBezTo>
                      <a:pt x="10573" y="46387"/>
                      <a:pt x="10287" y="49054"/>
                      <a:pt x="10001" y="51816"/>
                    </a:cubicBezTo>
                    <a:cubicBezTo>
                      <a:pt x="9715" y="54483"/>
                      <a:pt x="9144" y="57150"/>
                      <a:pt x="8763" y="59627"/>
                    </a:cubicBezTo>
                    <a:cubicBezTo>
                      <a:pt x="7715" y="64675"/>
                      <a:pt x="6572" y="69342"/>
                      <a:pt x="5239" y="73247"/>
                    </a:cubicBezTo>
                    <a:cubicBezTo>
                      <a:pt x="2762" y="81153"/>
                      <a:pt x="0" y="86011"/>
                      <a:pt x="0" y="86011"/>
                    </a:cubicBezTo>
                    <a:cubicBezTo>
                      <a:pt x="0" y="86011"/>
                      <a:pt x="0" y="84582"/>
                      <a:pt x="0" y="82201"/>
                    </a:cubicBezTo>
                    <a:cubicBezTo>
                      <a:pt x="0" y="79820"/>
                      <a:pt x="95" y="76391"/>
                      <a:pt x="381" y="72295"/>
                    </a:cubicBezTo>
                    <a:cubicBezTo>
                      <a:pt x="571" y="68199"/>
                      <a:pt x="857" y="63532"/>
                      <a:pt x="1238" y="58579"/>
                    </a:cubicBezTo>
                    <a:cubicBezTo>
                      <a:pt x="1619" y="53626"/>
                      <a:pt x="1905" y="48292"/>
                      <a:pt x="2286" y="42958"/>
                    </a:cubicBezTo>
                    <a:cubicBezTo>
                      <a:pt x="2667" y="37624"/>
                      <a:pt x="3143" y="32290"/>
                      <a:pt x="3524" y="27337"/>
                    </a:cubicBezTo>
                    <a:cubicBezTo>
                      <a:pt x="3905" y="22289"/>
                      <a:pt x="4286" y="17621"/>
                      <a:pt x="4667" y="13621"/>
                    </a:cubicBezTo>
                    <a:cubicBezTo>
                      <a:pt x="5048" y="9525"/>
                      <a:pt x="5429" y="6191"/>
                      <a:pt x="5715" y="3810"/>
                    </a:cubicBezTo>
                    <a:cubicBezTo>
                      <a:pt x="6001" y="1429"/>
                      <a:pt x="6286" y="0"/>
                      <a:pt x="62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2"/>
              <p:cNvSpPr/>
              <p:nvPr/>
            </p:nvSpPr>
            <p:spPr>
              <a:xfrm>
                <a:off x="3283566" y="3720686"/>
                <a:ext cx="11064" cy="53340"/>
              </a:xfrm>
              <a:custGeom>
                <a:avLst/>
                <a:gdLst/>
                <a:ahLst/>
                <a:cxnLst/>
                <a:rect l="l" t="t" r="r" b="b"/>
                <a:pathLst>
                  <a:path w="11064" h="53340" extrusionOk="0">
                    <a:moveTo>
                      <a:pt x="9819" y="0"/>
                    </a:moveTo>
                    <a:cubicBezTo>
                      <a:pt x="9819" y="0"/>
                      <a:pt x="10771" y="3524"/>
                      <a:pt x="10962" y="8763"/>
                    </a:cubicBezTo>
                    <a:cubicBezTo>
                      <a:pt x="11247" y="13906"/>
                      <a:pt x="10962" y="20764"/>
                      <a:pt x="9819" y="27432"/>
                    </a:cubicBezTo>
                    <a:cubicBezTo>
                      <a:pt x="8771" y="34099"/>
                      <a:pt x="6961" y="40672"/>
                      <a:pt x="5056" y="45434"/>
                    </a:cubicBezTo>
                    <a:cubicBezTo>
                      <a:pt x="3246" y="50292"/>
                      <a:pt x="1246" y="53340"/>
                      <a:pt x="1246" y="53340"/>
                    </a:cubicBezTo>
                    <a:cubicBezTo>
                      <a:pt x="1246" y="53340"/>
                      <a:pt x="294" y="49816"/>
                      <a:pt x="103" y="44577"/>
                    </a:cubicBezTo>
                    <a:cubicBezTo>
                      <a:pt x="-183" y="39433"/>
                      <a:pt x="103" y="32576"/>
                      <a:pt x="1246" y="25908"/>
                    </a:cubicBezTo>
                    <a:cubicBezTo>
                      <a:pt x="2294" y="19240"/>
                      <a:pt x="4199" y="12668"/>
                      <a:pt x="6009" y="7906"/>
                    </a:cubicBezTo>
                    <a:cubicBezTo>
                      <a:pt x="7818" y="3048"/>
                      <a:pt x="9819" y="0"/>
                      <a:pt x="98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2"/>
              <p:cNvSpPr/>
              <p:nvPr/>
            </p:nvSpPr>
            <p:spPr>
              <a:xfrm>
                <a:off x="3275763" y="3680490"/>
                <a:ext cx="9143" cy="64293"/>
              </a:xfrm>
              <a:custGeom>
                <a:avLst/>
                <a:gdLst/>
                <a:ahLst/>
                <a:cxnLst/>
                <a:rect l="l" t="t" r="r" b="b"/>
                <a:pathLst>
                  <a:path w="9143" h="64293" extrusionOk="0">
                    <a:moveTo>
                      <a:pt x="190" y="0"/>
                    </a:moveTo>
                    <a:cubicBezTo>
                      <a:pt x="190" y="0"/>
                      <a:pt x="2667" y="3524"/>
                      <a:pt x="4858" y="9430"/>
                    </a:cubicBezTo>
                    <a:cubicBezTo>
                      <a:pt x="6001" y="12382"/>
                      <a:pt x="6953" y="15907"/>
                      <a:pt x="7810" y="19717"/>
                    </a:cubicBezTo>
                    <a:cubicBezTo>
                      <a:pt x="8572" y="23527"/>
                      <a:pt x="8953" y="27718"/>
                      <a:pt x="9144" y="31909"/>
                    </a:cubicBezTo>
                    <a:cubicBezTo>
                      <a:pt x="9144" y="36100"/>
                      <a:pt x="8953" y="40291"/>
                      <a:pt x="8382" y="44196"/>
                    </a:cubicBezTo>
                    <a:cubicBezTo>
                      <a:pt x="7715" y="48101"/>
                      <a:pt x="6953" y="51626"/>
                      <a:pt x="6001" y="54673"/>
                    </a:cubicBezTo>
                    <a:cubicBezTo>
                      <a:pt x="4096" y="60674"/>
                      <a:pt x="1810" y="64294"/>
                      <a:pt x="1810" y="64294"/>
                    </a:cubicBezTo>
                    <a:cubicBezTo>
                      <a:pt x="1810" y="64294"/>
                      <a:pt x="1619" y="63246"/>
                      <a:pt x="1524" y="61436"/>
                    </a:cubicBezTo>
                    <a:cubicBezTo>
                      <a:pt x="1333" y="59627"/>
                      <a:pt x="1143" y="57055"/>
                      <a:pt x="1048" y="54007"/>
                    </a:cubicBezTo>
                    <a:cubicBezTo>
                      <a:pt x="762" y="47911"/>
                      <a:pt x="571" y="40005"/>
                      <a:pt x="381" y="32195"/>
                    </a:cubicBezTo>
                    <a:cubicBezTo>
                      <a:pt x="190" y="24384"/>
                      <a:pt x="0" y="16478"/>
                      <a:pt x="0" y="10382"/>
                    </a:cubicBezTo>
                    <a:cubicBezTo>
                      <a:pt x="0" y="7334"/>
                      <a:pt x="0" y="4763"/>
                      <a:pt x="0" y="2953"/>
                    </a:cubicBezTo>
                    <a:cubicBezTo>
                      <a:pt x="0" y="1143"/>
                      <a:pt x="190" y="0"/>
                      <a:pt x="1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2"/>
              <p:cNvSpPr/>
              <p:nvPr/>
            </p:nvSpPr>
            <p:spPr>
              <a:xfrm>
                <a:off x="3257577" y="3644104"/>
                <a:ext cx="10654" cy="55435"/>
              </a:xfrm>
              <a:custGeom>
                <a:avLst/>
                <a:gdLst/>
                <a:ahLst/>
                <a:cxnLst/>
                <a:rect l="l" t="t" r="r" b="b"/>
                <a:pathLst>
                  <a:path w="10654" h="55435" extrusionOk="0">
                    <a:moveTo>
                      <a:pt x="1517" y="0"/>
                    </a:moveTo>
                    <a:cubicBezTo>
                      <a:pt x="1517" y="0"/>
                      <a:pt x="3422" y="3238"/>
                      <a:pt x="5232" y="8287"/>
                    </a:cubicBezTo>
                    <a:cubicBezTo>
                      <a:pt x="7042" y="13335"/>
                      <a:pt x="8756" y="20193"/>
                      <a:pt x="9709" y="27051"/>
                    </a:cubicBezTo>
                    <a:cubicBezTo>
                      <a:pt x="10661" y="34004"/>
                      <a:pt x="10852" y="41053"/>
                      <a:pt x="10471" y="46387"/>
                    </a:cubicBezTo>
                    <a:cubicBezTo>
                      <a:pt x="10185" y="51721"/>
                      <a:pt x="9137" y="55436"/>
                      <a:pt x="9137" y="55436"/>
                    </a:cubicBezTo>
                    <a:cubicBezTo>
                      <a:pt x="9137" y="55436"/>
                      <a:pt x="7232" y="52197"/>
                      <a:pt x="5423" y="47149"/>
                    </a:cubicBezTo>
                    <a:cubicBezTo>
                      <a:pt x="3613" y="42101"/>
                      <a:pt x="1898" y="35243"/>
                      <a:pt x="946" y="28385"/>
                    </a:cubicBezTo>
                    <a:cubicBezTo>
                      <a:pt x="-7" y="21431"/>
                      <a:pt x="-197" y="14383"/>
                      <a:pt x="184" y="9049"/>
                    </a:cubicBezTo>
                    <a:cubicBezTo>
                      <a:pt x="470" y="3715"/>
                      <a:pt x="1422" y="0"/>
                      <a:pt x="14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2"/>
              <p:cNvSpPr/>
              <p:nvPr/>
            </p:nvSpPr>
            <p:spPr>
              <a:xfrm>
                <a:off x="3240616" y="3620197"/>
                <a:ext cx="15476" cy="71342"/>
              </a:xfrm>
              <a:custGeom>
                <a:avLst/>
                <a:gdLst/>
                <a:ahLst/>
                <a:cxnLst/>
                <a:rect l="l" t="t" r="r" b="b"/>
                <a:pathLst>
                  <a:path w="15476" h="71342" extrusionOk="0">
                    <a:moveTo>
                      <a:pt x="95" y="0"/>
                    </a:moveTo>
                    <a:cubicBezTo>
                      <a:pt x="95" y="0"/>
                      <a:pt x="3048" y="3715"/>
                      <a:pt x="6001" y="10096"/>
                    </a:cubicBezTo>
                    <a:cubicBezTo>
                      <a:pt x="9049" y="16383"/>
                      <a:pt x="12097" y="25241"/>
                      <a:pt x="13811" y="34385"/>
                    </a:cubicBezTo>
                    <a:cubicBezTo>
                      <a:pt x="15526" y="43529"/>
                      <a:pt x="15811" y="52864"/>
                      <a:pt x="15145" y="59817"/>
                    </a:cubicBezTo>
                    <a:cubicBezTo>
                      <a:pt x="14573" y="66770"/>
                      <a:pt x="13144" y="71342"/>
                      <a:pt x="13144" y="71342"/>
                    </a:cubicBezTo>
                    <a:cubicBezTo>
                      <a:pt x="13144" y="71342"/>
                      <a:pt x="11621" y="66770"/>
                      <a:pt x="10096" y="60198"/>
                    </a:cubicBezTo>
                    <a:cubicBezTo>
                      <a:pt x="8573" y="53530"/>
                      <a:pt x="6763" y="44767"/>
                      <a:pt x="5144" y="36004"/>
                    </a:cubicBezTo>
                    <a:cubicBezTo>
                      <a:pt x="3524" y="27241"/>
                      <a:pt x="2096" y="18383"/>
                      <a:pt x="1143" y="11621"/>
                    </a:cubicBezTo>
                    <a:cubicBezTo>
                      <a:pt x="190" y="4858"/>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2"/>
              <p:cNvSpPr/>
              <p:nvPr/>
            </p:nvSpPr>
            <p:spPr>
              <a:xfrm>
                <a:off x="3182514" y="3612101"/>
                <a:ext cx="59150" cy="36290"/>
              </a:xfrm>
              <a:custGeom>
                <a:avLst/>
                <a:gdLst/>
                <a:ahLst/>
                <a:cxnLst/>
                <a:rect l="l" t="t" r="r" b="b"/>
                <a:pathLst>
                  <a:path w="59150" h="36290" extrusionOk="0">
                    <a:moveTo>
                      <a:pt x="0" y="0"/>
                    </a:moveTo>
                    <a:cubicBezTo>
                      <a:pt x="0" y="0"/>
                      <a:pt x="4477" y="1048"/>
                      <a:pt x="10573" y="3524"/>
                    </a:cubicBezTo>
                    <a:cubicBezTo>
                      <a:pt x="16669" y="6001"/>
                      <a:pt x="24479" y="9811"/>
                      <a:pt x="31909" y="14383"/>
                    </a:cubicBezTo>
                    <a:cubicBezTo>
                      <a:pt x="39338" y="18859"/>
                      <a:pt x="46292" y="24098"/>
                      <a:pt x="51244" y="28480"/>
                    </a:cubicBezTo>
                    <a:cubicBezTo>
                      <a:pt x="56293" y="32766"/>
                      <a:pt x="59150" y="36290"/>
                      <a:pt x="59150" y="36290"/>
                    </a:cubicBezTo>
                    <a:cubicBezTo>
                      <a:pt x="59150" y="36290"/>
                      <a:pt x="54673" y="35242"/>
                      <a:pt x="48577" y="32766"/>
                    </a:cubicBezTo>
                    <a:cubicBezTo>
                      <a:pt x="42481" y="30289"/>
                      <a:pt x="34671" y="26479"/>
                      <a:pt x="27242" y="21907"/>
                    </a:cubicBezTo>
                    <a:cubicBezTo>
                      <a:pt x="19812" y="17336"/>
                      <a:pt x="12859" y="12192"/>
                      <a:pt x="7906" y="7811"/>
                    </a:cubicBezTo>
                    <a:cubicBezTo>
                      <a:pt x="2857"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2"/>
              <p:cNvSpPr/>
              <p:nvPr/>
            </p:nvSpPr>
            <p:spPr>
              <a:xfrm>
                <a:off x="3150319" y="3561618"/>
                <a:ext cx="70104" cy="60960"/>
              </a:xfrm>
              <a:custGeom>
                <a:avLst/>
                <a:gdLst/>
                <a:ahLst/>
                <a:cxnLst/>
                <a:rect l="l" t="t" r="r" b="b"/>
                <a:pathLst>
                  <a:path w="70104" h="60960" extrusionOk="0">
                    <a:moveTo>
                      <a:pt x="0" y="0"/>
                    </a:moveTo>
                    <a:cubicBezTo>
                      <a:pt x="0" y="0"/>
                      <a:pt x="1429" y="381"/>
                      <a:pt x="4001" y="1048"/>
                    </a:cubicBezTo>
                    <a:cubicBezTo>
                      <a:pt x="6477" y="1810"/>
                      <a:pt x="10097" y="3048"/>
                      <a:pt x="14192" y="4858"/>
                    </a:cubicBezTo>
                    <a:cubicBezTo>
                      <a:pt x="18288" y="6668"/>
                      <a:pt x="22955" y="9144"/>
                      <a:pt x="27718" y="12097"/>
                    </a:cubicBezTo>
                    <a:cubicBezTo>
                      <a:pt x="30004" y="13716"/>
                      <a:pt x="32576" y="15145"/>
                      <a:pt x="34862" y="17050"/>
                    </a:cubicBezTo>
                    <a:cubicBezTo>
                      <a:pt x="37243" y="18764"/>
                      <a:pt x="39529" y="20765"/>
                      <a:pt x="41815" y="22670"/>
                    </a:cubicBezTo>
                    <a:cubicBezTo>
                      <a:pt x="44006" y="24670"/>
                      <a:pt x="46196" y="26765"/>
                      <a:pt x="48292" y="28861"/>
                    </a:cubicBezTo>
                    <a:cubicBezTo>
                      <a:pt x="50483" y="30861"/>
                      <a:pt x="52292" y="33147"/>
                      <a:pt x="54197" y="35243"/>
                    </a:cubicBezTo>
                    <a:cubicBezTo>
                      <a:pt x="57817" y="39529"/>
                      <a:pt x="60960" y="43720"/>
                      <a:pt x="63246" y="47625"/>
                    </a:cubicBezTo>
                    <a:cubicBezTo>
                      <a:pt x="65627" y="51435"/>
                      <a:pt x="67342" y="54769"/>
                      <a:pt x="68485" y="57150"/>
                    </a:cubicBezTo>
                    <a:cubicBezTo>
                      <a:pt x="69533" y="59531"/>
                      <a:pt x="70104" y="60960"/>
                      <a:pt x="70104" y="60960"/>
                    </a:cubicBezTo>
                    <a:cubicBezTo>
                      <a:pt x="70104" y="60960"/>
                      <a:pt x="68961" y="60008"/>
                      <a:pt x="67056" y="58198"/>
                    </a:cubicBezTo>
                    <a:cubicBezTo>
                      <a:pt x="65246" y="56388"/>
                      <a:pt x="62579" y="53912"/>
                      <a:pt x="59341" y="50863"/>
                    </a:cubicBezTo>
                    <a:cubicBezTo>
                      <a:pt x="56198" y="47911"/>
                      <a:pt x="52578" y="44387"/>
                      <a:pt x="48578" y="40672"/>
                    </a:cubicBezTo>
                    <a:cubicBezTo>
                      <a:pt x="44577" y="37052"/>
                      <a:pt x="40386" y="33147"/>
                      <a:pt x="36005" y="29432"/>
                    </a:cubicBezTo>
                    <a:cubicBezTo>
                      <a:pt x="31718" y="25622"/>
                      <a:pt x="27242" y="22003"/>
                      <a:pt x="23146" y="18574"/>
                    </a:cubicBezTo>
                    <a:cubicBezTo>
                      <a:pt x="18860" y="15240"/>
                      <a:pt x="14954" y="12097"/>
                      <a:pt x="11525" y="9335"/>
                    </a:cubicBezTo>
                    <a:cubicBezTo>
                      <a:pt x="8096" y="6572"/>
                      <a:pt x="5144" y="4382"/>
                      <a:pt x="3143" y="2762"/>
                    </a:cubicBezTo>
                    <a:cubicBezTo>
                      <a:pt x="1048" y="1143"/>
                      <a:pt x="0" y="191"/>
                      <a:pt x="0"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2"/>
              <p:cNvSpPr/>
              <p:nvPr/>
            </p:nvSpPr>
            <p:spPr>
              <a:xfrm>
                <a:off x="3227567" y="3644486"/>
                <a:ext cx="30765" cy="30765"/>
              </a:xfrm>
              <a:custGeom>
                <a:avLst/>
                <a:gdLst/>
                <a:ahLst/>
                <a:cxnLst/>
                <a:rect l="l" t="t" r="r" b="b"/>
                <a:pathLst>
                  <a:path w="30765" h="30765" extrusionOk="0">
                    <a:moveTo>
                      <a:pt x="0" y="95"/>
                    </a:moveTo>
                    <a:cubicBezTo>
                      <a:pt x="0" y="95"/>
                      <a:pt x="2953" y="953"/>
                      <a:pt x="6572" y="3143"/>
                    </a:cubicBezTo>
                    <a:cubicBezTo>
                      <a:pt x="10192" y="5239"/>
                      <a:pt x="14573" y="8477"/>
                      <a:pt x="18479" y="12382"/>
                    </a:cubicBezTo>
                    <a:cubicBezTo>
                      <a:pt x="22289" y="16193"/>
                      <a:pt x="25622" y="20574"/>
                      <a:pt x="27718" y="24194"/>
                    </a:cubicBezTo>
                    <a:cubicBezTo>
                      <a:pt x="29813" y="27813"/>
                      <a:pt x="30766" y="30766"/>
                      <a:pt x="30766" y="30766"/>
                    </a:cubicBezTo>
                    <a:cubicBezTo>
                      <a:pt x="30766" y="30766"/>
                      <a:pt x="27813" y="29908"/>
                      <a:pt x="24194" y="27718"/>
                    </a:cubicBezTo>
                    <a:cubicBezTo>
                      <a:pt x="20574" y="25622"/>
                      <a:pt x="16193" y="22384"/>
                      <a:pt x="12383" y="18479"/>
                    </a:cubicBezTo>
                    <a:cubicBezTo>
                      <a:pt x="8573" y="14669"/>
                      <a:pt x="5239" y="10287"/>
                      <a:pt x="3143" y="6572"/>
                    </a:cubicBezTo>
                    <a:cubicBezTo>
                      <a:pt x="1048" y="2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2"/>
              <p:cNvSpPr/>
              <p:nvPr/>
            </p:nvSpPr>
            <p:spPr>
              <a:xfrm>
                <a:off x="3283764" y="3588078"/>
                <a:ext cx="168497" cy="162420"/>
              </a:xfrm>
              <a:custGeom>
                <a:avLst/>
                <a:gdLst/>
                <a:ahLst/>
                <a:cxnLst/>
                <a:rect l="l" t="t" r="r" b="b"/>
                <a:pathLst>
                  <a:path w="168497" h="162420" extrusionOk="0">
                    <a:moveTo>
                      <a:pt x="168497" y="10021"/>
                    </a:moveTo>
                    <a:cubicBezTo>
                      <a:pt x="168497" y="10021"/>
                      <a:pt x="167545" y="9640"/>
                      <a:pt x="165735" y="9068"/>
                    </a:cubicBezTo>
                    <a:cubicBezTo>
                      <a:pt x="163925" y="8306"/>
                      <a:pt x="161163" y="7639"/>
                      <a:pt x="157829" y="6687"/>
                    </a:cubicBezTo>
                    <a:cubicBezTo>
                      <a:pt x="154400" y="5925"/>
                      <a:pt x="150209" y="5067"/>
                      <a:pt x="145256" y="4687"/>
                    </a:cubicBezTo>
                    <a:cubicBezTo>
                      <a:pt x="140398" y="4306"/>
                      <a:pt x="134874" y="4401"/>
                      <a:pt x="128969" y="4972"/>
                    </a:cubicBezTo>
                    <a:cubicBezTo>
                      <a:pt x="117158" y="6211"/>
                      <a:pt x="103537" y="9925"/>
                      <a:pt x="90583" y="16974"/>
                    </a:cubicBezTo>
                    <a:cubicBezTo>
                      <a:pt x="89059" y="17926"/>
                      <a:pt x="87344" y="18784"/>
                      <a:pt x="85820" y="19736"/>
                    </a:cubicBezTo>
                    <a:cubicBezTo>
                      <a:pt x="84201" y="20784"/>
                      <a:pt x="82487" y="21832"/>
                      <a:pt x="80963" y="22879"/>
                    </a:cubicBezTo>
                    <a:cubicBezTo>
                      <a:pt x="77915" y="24975"/>
                      <a:pt x="74867" y="27356"/>
                      <a:pt x="71819" y="29833"/>
                    </a:cubicBezTo>
                    <a:cubicBezTo>
                      <a:pt x="65818" y="34786"/>
                      <a:pt x="60293" y="40405"/>
                      <a:pt x="55150" y="46501"/>
                    </a:cubicBezTo>
                    <a:cubicBezTo>
                      <a:pt x="50006" y="52502"/>
                      <a:pt x="45339" y="58979"/>
                      <a:pt x="41148" y="65647"/>
                    </a:cubicBezTo>
                    <a:cubicBezTo>
                      <a:pt x="36957" y="72314"/>
                      <a:pt x="33147" y="78982"/>
                      <a:pt x="29813" y="85840"/>
                    </a:cubicBezTo>
                    <a:cubicBezTo>
                      <a:pt x="23146" y="99270"/>
                      <a:pt x="18002" y="112509"/>
                      <a:pt x="13716" y="123940"/>
                    </a:cubicBezTo>
                    <a:cubicBezTo>
                      <a:pt x="9525" y="135370"/>
                      <a:pt x="6096" y="144990"/>
                      <a:pt x="3810" y="151848"/>
                    </a:cubicBezTo>
                    <a:cubicBezTo>
                      <a:pt x="1524" y="158611"/>
                      <a:pt x="0" y="162421"/>
                      <a:pt x="0" y="162421"/>
                    </a:cubicBezTo>
                    <a:cubicBezTo>
                      <a:pt x="0" y="162421"/>
                      <a:pt x="667" y="158420"/>
                      <a:pt x="2096" y="151372"/>
                    </a:cubicBezTo>
                    <a:cubicBezTo>
                      <a:pt x="3619" y="144418"/>
                      <a:pt x="5525" y="134322"/>
                      <a:pt x="8858" y="122416"/>
                    </a:cubicBezTo>
                    <a:cubicBezTo>
                      <a:pt x="12097" y="110509"/>
                      <a:pt x="16383" y="96698"/>
                      <a:pt x="22765" y="82506"/>
                    </a:cubicBezTo>
                    <a:cubicBezTo>
                      <a:pt x="25908" y="75457"/>
                      <a:pt x="29527" y="68218"/>
                      <a:pt x="33909" y="61170"/>
                    </a:cubicBezTo>
                    <a:cubicBezTo>
                      <a:pt x="38195" y="54217"/>
                      <a:pt x="43053" y="47359"/>
                      <a:pt x="48482" y="40882"/>
                    </a:cubicBezTo>
                    <a:cubicBezTo>
                      <a:pt x="53912" y="34500"/>
                      <a:pt x="60008" y="28594"/>
                      <a:pt x="66485" y="23356"/>
                    </a:cubicBezTo>
                    <a:cubicBezTo>
                      <a:pt x="69723" y="20689"/>
                      <a:pt x="73057" y="18307"/>
                      <a:pt x="76581" y="16117"/>
                    </a:cubicBezTo>
                    <a:cubicBezTo>
                      <a:pt x="78296" y="14974"/>
                      <a:pt x="80010" y="14021"/>
                      <a:pt x="81725" y="13069"/>
                    </a:cubicBezTo>
                    <a:cubicBezTo>
                      <a:pt x="83534" y="11925"/>
                      <a:pt x="85249" y="11164"/>
                      <a:pt x="87058" y="10211"/>
                    </a:cubicBezTo>
                    <a:cubicBezTo>
                      <a:pt x="101346" y="3067"/>
                      <a:pt x="116110" y="115"/>
                      <a:pt x="128683" y="19"/>
                    </a:cubicBezTo>
                    <a:cubicBezTo>
                      <a:pt x="141351" y="-266"/>
                      <a:pt x="151543" y="2686"/>
                      <a:pt x="158306" y="5067"/>
                    </a:cubicBezTo>
                    <a:cubicBezTo>
                      <a:pt x="161735" y="6401"/>
                      <a:pt x="164211" y="7639"/>
                      <a:pt x="165926" y="8592"/>
                    </a:cubicBezTo>
                    <a:cubicBezTo>
                      <a:pt x="167640" y="9544"/>
                      <a:pt x="168497" y="10021"/>
                      <a:pt x="168497" y="100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2"/>
              <p:cNvSpPr/>
              <p:nvPr/>
            </p:nvSpPr>
            <p:spPr>
              <a:xfrm>
                <a:off x="3351297" y="3613411"/>
                <a:ext cx="32670" cy="12977"/>
              </a:xfrm>
              <a:custGeom>
                <a:avLst/>
                <a:gdLst/>
                <a:ahLst/>
                <a:cxnLst/>
                <a:rect l="l" t="t" r="r" b="b"/>
                <a:pathLst>
                  <a:path w="32670" h="12977" extrusionOk="0">
                    <a:moveTo>
                      <a:pt x="0" y="4595"/>
                    </a:moveTo>
                    <a:cubicBezTo>
                      <a:pt x="0" y="4595"/>
                      <a:pt x="476" y="4119"/>
                      <a:pt x="1333" y="3452"/>
                    </a:cubicBezTo>
                    <a:cubicBezTo>
                      <a:pt x="2095" y="2786"/>
                      <a:pt x="3524" y="1928"/>
                      <a:pt x="5239" y="1357"/>
                    </a:cubicBezTo>
                    <a:cubicBezTo>
                      <a:pt x="6953" y="595"/>
                      <a:pt x="9049" y="214"/>
                      <a:pt x="11335" y="23"/>
                    </a:cubicBezTo>
                    <a:cubicBezTo>
                      <a:pt x="13621" y="-72"/>
                      <a:pt x="16097" y="119"/>
                      <a:pt x="18383" y="690"/>
                    </a:cubicBezTo>
                    <a:cubicBezTo>
                      <a:pt x="20765" y="1357"/>
                      <a:pt x="22955" y="2310"/>
                      <a:pt x="24955" y="3452"/>
                    </a:cubicBezTo>
                    <a:cubicBezTo>
                      <a:pt x="26860" y="4691"/>
                      <a:pt x="28480" y="6119"/>
                      <a:pt x="29623" y="7548"/>
                    </a:cubicBezTo>
                    <a:cubicBezTo>
                      <a:pt x="32004" y="10310"/>
                      <a:pt x="32671" y="12977"/>
                      <a:pt x="32671" y="12977"/>
                    </a:cubicBezTo>
                    <a:cubicBezTo>
                      <a:pt x="32671" y="12977"/>
                      <a:pt x="32004" y="12977"/>
                      <a:pt x="30956" y="12692"/>
                    </a:cubicBezTo>
                    <a:cubicBezTo>
                      <a:pt x="30004" y="12501"/>
                      <a:pt x="28575" y="12215"/>
                      <a:pt x="26956" y="11835"/>
                    </a:cubicBezTo>
                    <a:cubicBezTo>
                      <a:pt x="23813" y="11072"/>
                      <a:pt x="20002" y="10215"/>
                      <a:pt x="16288" y="9168"/>
                    </a:cubicBezTo>
                    <a:cubicBezTo>
                      <a:pt x="12573" y="8215"/>
                      <a:pt x="8763" y="7167"/>
                      <a:pt x="5620" y="6310"/>
                    </a:cubicBezTo>
                    <a:cubicBezTo>
                      <a:pt x="4000" y="5834"/>
                      <a:pt x="2667" y="5453"/>
                      <a:pt x="1715" y="5167"/>
                    </a:cubicBezTo>
                    <a:cubicBezTo>
                      <a:pt x="667" y="4881"/>
                      <a:pt x="95" y="4595"/>
                      <a:pt x="95" y="4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2"/>
              <p:cNvSpPr/>
              <p:nvPr/>
            </p:nvSpPr>
            <p:spPr>
              <a:xfrm>
                <a:off x="3330341" y="3625626"/>
                <a:ext cx="40862" cy="10382"/>
              </a:xfrm>
              <a:custGeom>
                <a:avLst/>
                <a:gdLst/>
                <a:ahLst/>
                <a:cxnLst/>
                <a:rect l="l" t="t" r="r" b="b"/>
                <a:pathLst>
                  <a:path w="40862" h="10382" extrusionOk="0">
                    <a:moveTo>
                      <a:pt x="0" y="9144"/>
                    </a:moveTo>
                    <a:cubicBezTo>
                      <a:pt x="0" y="9144"/>
                      <a:pt x="476" y="8477"/>
                      <a:pt x="1238" y="7525"/>
                    </a:cubicBezTo>
                    <a:cubicBezTo>
                      <a:pt x="2000" y="6572"/>
                      <a:pt x="3429" y="5239"/>
                      <a:pt x="5334" y="4096"/>
                    </a:cubicBezTo>
                    <a:cubicBezTo>
                      <a:pt x="7144" y="2858"/>
                      <a:pt x="9525" y="1810"/>
                      <a:pt x="12192" y="1048"/>
                    </a:cubicBezTo>
                    <a:cubicBezTo>
                      <a:pt x="14859" y="286"/>
                      <a:pt x="17812" y="0"/>
                      <a:pt x="20765" y="0"/>
                    </a:cubicBezTo>
                    <a:cubicBezTo>
                      <a:pt x="23717" y="95"/>
                      <a:pt x="26670" y="667"/>
                      <a:pt x="29242" y="1524"/>
                    </a:cubicBezTo>
                    <a:cubicBezTo>
                      <a:pt x="31814" y="2477"/>
                      <a:pt x="34100" y="3620"/>
                      <a:pt x="35909" y="5048"/>
                    </a:cubicBezTo>
                    <a:cubicBezTo>
                      <a:pt x="37719" y="6287"/>
                      <a:pt x="38957" y="7715"/>
                      <a:pt x="39719" y="8668"/>
                    </a:cubicBezTo>
                    <a:cubicBezTo>
                      <a:pt x="40481" y="9716"/>
                      <a:pt x="40862" y="10382"/>
                      <a:pt x="40862" y="10382"/>
                    </a:cubicBezTo>
                    <a:cubicBezTo>
                      <a:pt x="40862" y="10382"/>
                      <a:pt x="40100" y="10382"/>
                      <a:pt x="38862" y="10192"/>
                    </a:cubicBezTo>
                    <a:cubicBezTo>
                      <a:pt x="37719" y="10096"/>
                      <a:pt x="36004" y="9906"/>
                      <a:pt x="34004" y="9716"/>
                    </a:cubicBezTo>
                    <a:cubicBezTo>
                      <a:pt x="30099" y="9239"/>
                      <a:pt x="25241" y="8954"/>
                      <a:pt x="20479" y="8763"/>
                    </a:cubicBezTo>
                    <a:cubicBezTo>
                      <a:pt x="18098" y="8763"/>
                      <a:pt x="15716" y="8763"/>
                      <a:pt x="13430" y="8763"/>
                    </a:cubicBezTo>
                    <a:cubicBezTo>
                      <a:pt x="11144" y="8763"/>
                      <a:pt x="8954" y="8763"/>
                      <a:pt x="6953" y="8954"/>
                    </a:cubicBezTo>
                    <a:cubicBezTo>
                      <a:pt x="4953" y="8954"/>
                      <a:pt x="3239" y="9144"/>
                      <a:pt x="2096" y="9144"/>
                    </a:cubicBezTo>
                    <a:cubicBezTo>
                      <a:pt x="857" y="9144"/>
                      <a:pt x="95" y="9144"/>
                      <a:pt x="95" y="9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2"/>
              <p:cNvSpPr/>
              <p:nvPr/>
            </p:nvSpPr>
            <p:spPr>
              <a:xfrm>
                <a:off x="3326627" y="3638315"/>
                <a:ext cx="40862" cy="10933"/>
              </a:xfrm>
              <a:custGeom>
                <a:avLst/>
                <a:gdLst/>
                <a:ahLst/>
                <a:cxnLst/>
                <a:rect l="l" t="t" r="r" b="b"/>
                <a:pathLst>
                  <a:path w="40862" h="10933" extrusionOk="0">
                    <a:moveTo>
                      <a:pt x="0" y="10933"/>
                    </a:moveTo>
                    <a:cubicBezTo>
                      <a:pt x="0" y="10933"/>
                      <a:pt x="1619" y="8457"/>
                      <a:pt x="5144" y="5980"/>
                    </a:cubicBezTo>
                    <a:cubicBezTo>
                      <a:pt x="8573" y="3504"/>
                      <a:pt x="13811" y="1123"/>
                      <a:pt x="19336" y="360"/>
                    </a:cubicBezTo>
                    <a:cubicBezTo>
                      <a:pt x="24860" y="-497"/>
                      <a:pt x="30575" y="265"/>
                      <a:pt x="34576" y="1694"/>
                    </a:cubicBezTo>
                    <a:cubicBezTo>
                      <a:pt x="38576" y="3028"/>
                      <a:pt x="40862" y="5028"/>
                      <a:pt x="40862" y="5028"/>
                    </a:cubicBezTo>
                    <a:cubicBezTo>
                      <a:pt x="40862" y="5028"/>
                      <a:pt x="38005" y="5980"/>
                      <a:pt x="34195" y="6742"/>
                    </a:cubicBezTo>
                    <a:cubicBezTo>
                      <a:pt x="30290" y="7504"/>
                      <a:pt x="25432" y="8362"/>
                      <a:pt x="20574" y="9028"/>
                    </a:cubicBezTo>
                    <a:cubicBezTo>
                      <a:pt x="15716" y="9790"/>
                      <a:pt x="10763" y="10267"/>
                      <a:pt x="6858" y="10648"/>
                    </a:cubicBezTo>
                    <a:cubicBezTo>
                      <a:pt x="4858" y="10838"/>
                      <a:pt x="3239" y="10838"/>
                      <a:pt x="2000" y="10933"/>
                    </a:cubicBezTo>
                    <a:cubicBezTo>
                      <a:pt x="762" y="10933"/>
                      <a:pt x="0" y="10933"/>
                      <a:pt x="0" y="109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2"/>
              <p:cNvSpPr/>
              <p:nvPr/>
            </p:nvSpPr>
            <p:spPr>
              <a:xfrm>
                <a:off x="3316149" y="3653443"/>
                <a:ext cx="38290" cy="10663"/>
              </a:xfrm>
              <a:custGeom>
                <a:avLst/>
                <a:gdLst/>
                <a:ahLst/>
                <a:cxnLst/>
                <a:rect l="l" t="t" r="r" b="b"/>
                <a:pathLst>
                  <a:path w="38290" h="10663" extrusionOk="0">
                    <a:moveTo>
                      <a:pt x="0" y="10664"/>
                    </a:moveTo>
                    <a:cubicBezTo>
                      <a:pt x="0" y="10664"/>
                      <a:pt x="1333" y="8187"/>
                      <a:pt x="4667" y="5711"/>
                    </a:cubicBezTo>
                    <a:cubicBezTo>
                      <a:pt x="7810" y="3234"/>
                      <a:pt x="12763" y="948"/>
                      <a:pt x="18098" y="281"/>
                    </a:cubicBezTo>
                    <a:cubicBezTo>
                      <a:pt x="23336" y="-481"/>
                      <a:pt x="28765" y="377"/>
                      <a:pt x="32480" y="1996"/>
                    </a:cubicBezTo>
                    <a:cubicBezTo>
                      <a:pt x="36195" y="3520"/>
                      <a:pt x="38290" y="5520"/>
                      <a:pt x="38290" y="5520"/>
                    </a:cubicBezTo>
                    <a:cubicBezTo>
                      <a:pt x="38290" y="5520"/>
                      <a:pt x="35528" y="6377"/>
                      <a:pt x="31909" y="6949"/>
                    </a:cubicBezTo>
                    <a:cubicBezTo>
                      <a:pt x="28289" y="7616"/>
                      <a:pt x="23813" y="8378"/>
                      <a:pt x="19240" y="8949"/>
                    </a:cubicBezTo>
                    <a:cubicBezTo>
                      <a:pt x="14764" y="9616"/>
                      <a:pt x="10192" y="10092"/>
                      <a:pt x="6572" y="10378"/>
                    </a:cubicBezTo>
                    <a:cubicBezTo>
                      <a:pt x="4763" y="10568"/>
                      <a:pt x="3143" y="10568"/>
                      <a:pt x="2000" y="10664"/>
                    </a:cubicBezTo>
                    <a:cubicBezTo>
                      <a:pt x="857" y="10664"/>
                      <a:pt x="95" y="10664"/>
                      <a:pt x="95" y="106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2"/>
              <p:cNvSpPr/>
              <p:nvPr/>
            </p:nvSpPr>
            <p:spPr>
              <a:xfrm>
                <a:off x="3305386" y="3665593"/>
                <a:ext cx="46767" cy="10515"/>
              </a:xfrm>
              <a:custGeom>
                <a:avLst/>
                <a:gdLst/>
                <a:ahLst/>
                <a:cxnLst/>
                <a:rect l="l" t="t" r="r" b="b"/>
                <a:pathLst>
                  <a:path w="46767" h="10515" extrusionOk="0">
                    <a:moveTo>
                      <a:pt x="0" y="10516"/>
                    </a:moveTo>
                    <a:cubicBezTo>
                      <a:pt x="0" y="10516"/>
                      <a:pt x="2095" y="7944"/>
                      <a:pt x="6286" y="5563"/>
                    </a:cubicBezTo>
                    <a:cubicBezTo>
                      <a:pt x="10287" y="3086"/>
                      <a:pt x="16288" y="895"/>
                      <a:pt x="22574" y="229"/>
                    </a:cubicBezTo>
                    <a:cubicBezTo>
                      <a:pt x="28861" y="-438"/>
                      <a:pt x="35147" y="419"/>
                      <a:pt x="39624" y="1943"/>
                    </a:cubicBezTo>
                    <a:cubicBezTo>
                      <a:pt x="44101" y="3372"/>
                      <a:pt x="46768" y="5468"/>
                      <a:pt x="46768" y="5468"/>
                    </a:cubicBezTo>
                    <a:cubicBezTo>
                      <a:pt x="46768" y="5468"/>
                      <a:pt x="43529" y="6325"/>
                      <a:pt x="39148" y="6992"/>
                    </a:cubicBezTo>
                    <a:cubicBezTo>
                      <a:pt x="34766" y="7658"/>
                      <a:pt x="29051" y="8420"/>
                      <a:pt x="23431" y="8992"/>
                    </a:cubicBezTo>
                    <a:cubicBezTo>
                      <a:pt x="17812" y="9659"/>
                      <a:pt x="12192" y="10039"/>
                      <a:pt x="7715" y="10325"/>
                    </a:cubicBezTo>
                    <a:cubicBezTo>
                      <a:pt x="5524" y="10516"/>
                      <a:pt x="3619" y="10516"/>
                      <a:pt x="2191" y="10516"/>
                    </a:cubicBezTo>
                    <a:cubicBezTo>
                      <a:pt x="762" y="10516"/>
                      <a:pt x="0" y="10516"/>
                      <a:pt x="0" y="105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2"/>
              <p:cNvSpPr/>
              <p:nvPr/>
            </p:nvSpPr>
            <p:spPr>
              <a:xfrm>
                <a:off x="3302243" y="3677586"/>
                <a:ext cx="48291" cy="15285"/>
              </a:xfrm>
              <a:custGeom>
                <a:avLst/>
                <a:gdLst/>
                <a:ahLst/>
                <a:cxnLst/>
                <a:rect l="l" t="t" r="r" b="b"/>
                <a:pathLst>
                  <a:path w="48291" h="15285" extrusionOk="0">
                    <a:moveTo>
                      <a:pt x="95" y="15191"/>
                    </a:moveTo>
                    <a:cubicBezTo>
                      <a:pt x="95" y="15191"/>
                      <a:pt x="2096" y="12333"/>
                      <a:pt x="6096" y="9381"/>
                    </a:cubicBezTo>
                    <a:cubicBezTo>
                      <a:pt x="10001" y="6332"/>
                      <a:pt x="16002" y="3285"/>
                      <a:pt x="22288" y="1665"/>
                    </a:cubicBezTo>
                    <a:cubicBezTo>
                      <a:pt x="28670" y="-49"/>
                      <a:pt x="35338" y="-335"/>
                      <a:pt x="40196" y="332"/>
                    </a:cubicBezTo>
                    <a:cubicBezTo>
                      <a:pt x="45148" y="903"/>
                      <a:pt x="48292" y="2427"/>
                      <a:pt x="48292" y="2427"/>
                    </a:cubicBezTo>
                    <a:cubicBezTo>
                      <a:pt x="48292" y="2427"/>
                      <a:pt x="45148" y="3951"/>
                      <a:pt x="40672" y="5380"/>
                    </a:cubicBezTo>
                    <a:cubicBezTo>
                      <a:pt x="36195" y="6904"/>
                      <a:pt x="30385" y="8619"/>
                      <a:pt x="24479" y="10143"/>
                    </a:cubicBezTo>
                    <a:cubicBezTo>
                      <a:pt x="18669" y="11667"/>
                      <a:pt x="12763" y="13095"/>
                      <a:pt x="8096" y="14048"/>
                    </a:cubicBezTo>
                    <a:cubicBezTo>
                      <a:pt x="3524" y="15000"/>
                      <a:pt x="0" y="15286"/>
                      <a:pt x="0" y="15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2"/>
              <p:cNvSpPr/>
              <p:nvPr/>
            </p:nvSpPr>
            <p:spPr>
              <a:xfrm>
                <a:off x="3301481" y="3688788"/>
                <a:ext cx="42672" cy="13895"/>
              </a:xfrm>
              <a:custGeom>
                <a:avLst/>
                <a:gdLst/>
                <a:ahLst/>
                <a:cxnLst/>
                <a:rect l="l" t="t" r="r" b="b"/>
                <a:pathLst>
                  <a:path w="42672" h="13895" extrusionOk="0">
                    <a:moveTo>
                      <a:pt x="0" y="13895"/>
                    </a:moveTo>
                    <a:cubicBezTo>
                      <a:pt x="0" y="13895"/>
                      <a:pt x="1619" y="11228"/>
                      <a:pt x="5144" y="8371"/>
                    </a:cubicBezTo>
                    <a:cubicBezTo>
                      <a:pt x="8573" y="5513"/>
                      <a:pt x="13811" y="2656"/>
                      <a:pt x="19526" y="1227"/>
                    </a:cubicBezTo>
                    <a:cubicBezTo>
                      <a:pt x="25241" y="-297"/>
                      <a:pt x="31242" y="-297"/>
                      <a:pt x="35528" y="655"/>
                    </a:cubicBezTo>
                    <a:cubicBezTo>
                      <a:pt x="39910" y="1417"/>
                      <a:pt x="42672" y="3037"/>
                      <a:pt x="42672" y="3037"/>
                    </a:cubicBezTo>
                    <a:cubicBezTo>
                      <a:pt x="42672" y="3037"/>
                      <a:pt x="39815" y="4370"/>
                      <a:pt x="35814" y="5704"/>
                    </a:cubicBezTo>
                    <a:cubicBezTo>
                      <a:pt x="31814" y="7037"/>
                      <a:pt x="26765" y="8466"/>
                      <a:pt x="21622" y="9799"/>
                    </a:cubicBezTo>
                    <a:cubicBezTo>
                      <a:pt x="16573" y="11133"/>
                      <a:pt x="11335" y="12276"/>
                      <a:pt x="7239" y="12943"/>
                    </a:cubicBezTo>
                    <a:cubicBezTo>
                      <a:pt x="5144" y="13324"/>
                      <a:pt x="3429" y="13514"/>
                      <a:pt x="2096" y="13705"/>
                    </a:cubicBezTo>
                    <a:cubicBezTo>
                      <a:pt x="762" y="13895"/>
                      <a:pt x="0" y="13895"/>
                      <a:pt x="0" y="138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2"/>
              <p:cNvSpPr/>
              <p:nvPr/>
            </p:nvSpPr>
            <p:spPr>
              <a:xfrm>
                <a:off x="3296718" y="3701629"/>
                <a:ext cx="43814" cy="16960"/>
              </a:xfrm>
              <a:custGeom>
                <a:avLst/>
                <a:gdLst/>
                <a:ahLst/>
                <a:cxnLst/>
                <a:rect l="l" t="t" r="r" b="b"/>
                <a:pathLst>
                  <a:path w="43814" h="16960" extrusionOk="0">
                    <a:moveTo>
                      <a:pt x="0" y="16961"/>
                    </a:moveTo>
                    <a:cubicBezTo>
                      <a:pt x="0" y="16961"/>
                      <a:pt x="1715" y="14199"/>
                      <a:pt x="5334" y="11246"/>
                    </a:cubicBezTo>
                    <a:cubicBezTo>
                      <a:pt x="8763" y="8198"/>
                      <a:pt x="14002" y="4959"/>
                      <a:pt x="19717" y="2959"/>
                    </a:cubicBezTo>
                    <a:cubicBezTo>
                      <a:pt x="25432" y="864"/>
                      <a:pt x="31433" y="-89"/>
                      <a:pt x="36100" y="6"/>
                    </a:cubicBezTo>
                    <a:cubicBezTo>
                      <a:pt x="40672" y="6"/>
                      <a:pt x="43815" y="959"/>
                      <a:pt x="43815" y="959"/>
                    </a:cubicBezTo>
                    <a:cubicBezTo>
                      <a:pt x="43815" y="959"/>
                      <a:pt x="41148" y="2864"/>
                      <a:pt x="37243" y="4864"/>
                    </a:cubicBezTo>
                    <a:cubicBezTo>
                      <a:pt x="33242" y="6865"/>
                      <a:pt x="28099" y="9246"/>
                      <a:pt x="22765" y="11151"/>
                    </a:cubicBezTo>
                    <a:cubicBezTo>
                      <a:pt x="17431" y="13151"/>
                      <a:pt x="12002" y="14675"/>
                      <a:pt x="7620" y="15723"/>
                    </a:cubicBezTo>
                    <a:cubicBezTo>
                      <a:pt x="3334" y="16771"/>
                      <a:pt x="0" y="16961"/>
                      <a:pt x="0" y="1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2"/>
              <p:cNvSpPr/>
              <p:nvPr/>
            </p:nvSpPr>
            <p:spPr>
              <a:xfrm>
                <a:off x="3302529" y="3713704"/>
                <a:ext cx="43148" cy="16506"/>
              </a:xfrm>
              <a:custGeom>
                <a:avLst/>
                <a:gdLst/>
                <a:ahLst/>
                <a:cxnLst/>
                <a:rect l="l" t="t" r="r" b="b"/>
                <a:pathLst>
                  <a:path w="43148" h="16506" extrusionOk="0">
                    <a:moveTo>
                      <a:pt x="0" y="16507"/>
                    </a:moveTo>
                    <a:cubicBezTo>
                      <a:pt x="0" y="16507"/>
                      <a:pt x="1619" y="13744"/>
                      <a:pt x="5144" y="10792"/>
                    </a:cubicBezTo>
                    <a:cubicBezTo>
                      <a:pt x="8573" y="7743"/>
                      <a:pt x="13716" y="4600"/>
                      <a:pt x="19336" y="2600"/>
                    </a:cubicBezTo>
                    <a:cubicBezTo>
                      <a:pt x="24956" y="600"/>
                      <a:pt x="30956" y="-162"/>
                      <a:pt x="35528" y="28"/>
                    </a:cubicBezTo>
                    <a:cubicBezTo>
                      <a:pt x="40100" y="124"/>
                      <a:pt x="43148" y="1267"/>
                      <a:pt x="43148" y="1267"/>
                    </a:cubicBezTo>
                    <a:cubicBezTo>
                      <a:pt x="43148" y="1267"/>
                      <a:pt x="40481" y="3076"/>
                      <a:pt x="36576" y="4981"/>
                    </a:cubicBezTo>
                    <a:cubicBezTo>
                      <a:pt x="32671" y="6886"/>
                      <a:pt x="27527" y="9077"/>
                      <a:pt x="22288" y="10887"/>
                    </a:cubicBezTo>
                    <a:cubicBezTo>
                      <a:pt x="17050" y="12792"/>
                      <a:pt x="11716" y="14316"/>
                      <a:pt x="7525" y="15268"/>
                    </a:cubicBezTo>
                    <a:cubicBezTo>
                      <a:pt x="3334" y="16316"/>
                      <a:pt x="95" y="16507"/>
                      <a:pt x="95" y="165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2"/>
              <p:cNvSpPr/>
              <p:nvPr/>
            </p:nvSpPr>
            <p:spPr>
              <a:xfrm>
                <a:off x="3333294" y="3592479"/>
                <a:ext cx="31337" cy="35147"/>
              </a:xfrm>
              <a:custGeom>
                <a:avLst/>
                <a:gdLst/>
                <a:ahLst/>
                <a:cxnLst/>
                <a:rect l="l" t="t" r="r" b="b"/>
                <a:pathLst>
                  <a:path w="31337" h="35147" extrusionOk="0">
                    <a:moveTo>
                      <a:pt x="31337" y="0"/>
                    </a:moveTo>
                    <a:cubicBezTo>
                      <a:pt x="31337" y="0"/>
                      <a:pt x="30480" y="3143"/>
                      <a:pt x="28289" y="7144"/>
                    </a:cubicBezTo>
                    <a:cubicBezTo>
                      <a:pt x="26194" y="11144"/>
                      <a:pt x="22860" y="16097"/>
                      <a:pt x="18955" y="20479"/>
                    </a:cubicBezTo>
                    <a:cubicBezTo>
                      <a:pt x="15049" y="24860"/>
                      <a:pt x="10573" y="28765"/>
                      <a:pt x="6763" y="31337"/>
                    </a:cubicBezTo>
                    <a:cubicBezTo>
                      <a:pt x="3048" y="33909"/>
                      <a:pt x="0" y="35147"/>
                      <a:pt x="0" y="35147"/>
                    </a:cubicBezTo>
                    <a:cubicBezTo>
                      <a:pt x="0" y="35147"/>
                      <a:pt x="857" y="32004"/>
                      <a:pt x="3048" y="28004"/>
                    </a:cubicBezTo>
                    <a:cubicBezTo>
                      <a:pt x="5143" y="24003"/>
                      <a:pt x="8477" y="19050"/>
                      <a:pt x="12382" y="14668"/>
                    </a:cubicBezTo>
                    <a:cubicBezTo>
                      <a:pt x="16288" y="10287"/>
                      <a:pt x="20764" y="6382"/>
                      <a:pt x="24574" y="3810"/>
                    </a:cubicBezTo>
                    <a:cubicBezTo>
                      <a:pt x="28289" y="1238"/>
                      <a:pt x="31337" y="0"/>
                      <a:pt x="313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2"/>
              <p:cNvSpPr/>
              <p:nvPr/>
            </p:nvSpPr>
            <p:spPr>
              <a:xfrm>
                <a:off x="3305291" y="3599528"/>
                <a:ext cx="39909" cy="68580"/>
              </a:xfrm>
              <a:custGeom>
                <a:avLst/>
                <a:gdLst/>
                <a:ahLst/>
                <a:cxnLst/>
                <a:rect l="l" t="t" r="r" b="b"/>
                <a:pathLst>
                  <a:path w="39909" h="68580" extrusionOk="0">
                    <a:moveTo>
                      <a:pt x="39624" y="190"/>
                    </a:moveTo>
                    <a:cubicBezTo>
                      <a:pt x="39624" y="190"/>
                      <a:pt x="38957" y="1334"/>
                      <a:pt x="37719" y="3143"/>
                    </a:cubicBezTo>
                    <a:cubicBezTo>
                      <a:pt x="36481" y="4953"/>
                      <a:pt x="34671" y="7620"/>
                      <a:pt x="32575" y="10668"/>
                    </a:cubicBezTo>
                    <a:cubicBezTo>
                      <a:pt x="30480" y="13716"/>
                      <a:pt x="28099" y="17336"/>
                      <a:pt x="25622" y="21241"/>
                    </a:cubicBezTo>
                    <a:cubicBezTo>
                      <a:pt x="23146" y="25146"/>
                      <a:pt x="20669" y="29242"/>
                      <a:pt x="18193" y="33433"/>
                    </a:cubicBezTo>
                    <a:cubicBezTo>
                      <a:pt x="13335" y="41815"/>
                      <a:pt x="8858" y="50482"/>
                      <a:pt x="5620" y="57245"/>
                    </a:cubicBezTo>
                    <a:cubicBezTo>
                      <a:pt x="3905" y="60674"/>
                      <a:pt x="2572" y="63437"/>
                      <a:pt x="1619" y="65437"/>
                    </a:cubicBezTo>
                    <a:cubicBezTo>
                      <a:pt x="667" y="67437"/>
                      <a:pt x="0" y="68580"/>
                      <a:pt x="0" y="68580"/>
                    </a:cubicBezTo>
                    <a:cubicBezTo>
                      <a:pt x="0" y="68580"/>
                      <a:pt x="0" y="67246"/>
                      <a:pt x="0" y="64961"/>
                    </a:cubicBezTo>
                    <a:cubicBezTo>
                      <a:pt x="0" y="62674"/>
                      <a:pt x="190" y="59436"/>
                      <a:pt x="952" y="55626"/>
                    </a:cubicBezTo>
                    <a:cubicBezTo>
                      <a:pt x="1524" y="51816"/>
                      <a:pt x="2762" y="47435"/>
                      <a:pt x="4381" y="42767"/>
                    </a:cubicBezTo>
                    <a:cubicBezTo>
                      <a:pt x="6001" y="38195"/>
                      <a:pt x="8287" y="33433"/>
                      <a:pt x="10858" y="28956"/>
                    </a:cubicBezTo>
                    <a:cubicBezTo>
                      <a:pt x="13525" y="24479"/>
                      <a:pt x="16478" y="20193"/>
                      <a:pt x="19717" y="16478"/>
                    </a:cubicBezTo>
                    <a:cubicBezTo>
                      <a:pt x="22955" y="12859"/>
                      <a:pt x="26098" y="9620"/>
                      <a:pt x="29146" y="7144"/>
                    </a:cubicBezTo>
                    <a:cubicBezTo>
                      <a:pt x="32099" y="4667"/>
                      <a:pt x="34861" y="2857"/>
                      <a:pt x="36767" y="1714"/>
                    </a:cubicBezTo>
                    <a:cubicBezTo>
                      <a:pt x="38671" y="571"/>
                      <a:pt x="39910" y="0"/>
                      <a:pt x="399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2"/>
              <p:cNvSpPr/>
              <p:nvPr/>
            </p:nvSpPr>
            <p:spPr>
              <a:xfrm>
                <a:off x="3287034" y="3628103"/>
                <a:ext cx="20733" cy="86867"/>
              </a:xfrm>
              <a:custGeom>
                <a:avLst/>
                <a:gdLst/>
                <a:ahLst/>
                <a:cxnLst/>
                <a:rect l="l" t="t" r="r" b="b"/>
                <a:pathLst>
                  <a:path w="20733" h="86867" extrusionOk="0">
                    <a:moveTo>
                      <a:pt x="20733" y="0"/>
                    </a:moveTo>
                    <a:cubicBezTo>
                      <a:pt x="20733" y="0"/>
                      <a:pt x="20257" y="5715"/>
                      <a:pt x="18828" y="14002"/>
                    </a:cubicBezTo>
                    <a:cubicBezTo>
                      <a:pt x="18162" y="18097"/>
                      <a:pt x="17209" y="22955"/>
                      <a:pt x="16161" y="28004"/>
                    </a:cubicBezTo>
                    <a:cubicBezTo>
                      <a:pt x="15209" y="33147"/>
                      <a:pt x="13875" y="38481"/>
                      <a:pt x="12732" y="43910"/>
                    </a:cubicBezTo>
                    <a:cubicBezTo>
                      <a:pt x="11399" y="49244"/>
                      <a:pt x="10256" y="54673"/>
                      <a:pt x="8827" y="59722"/>
                    </a:cubicBezTo>
                    <a:cubicBezTo>
                      <a:pt x="7589" y="64770"/>
                      <a:pt x="6255" y="69437"/>
                      <a:pt x="5017" y="73438"/>
                    </a:cubicBezTo>
                    <a:cubicBezTo>
                      <a:pt x="2731" y="81439"/>
                      <a:pt x="540" y="86868"/>
                      <a:pt x="540" y="86868"/>
                    </a:cubicBezTo>
                    <a:cubicBezTo>
                      <a:pt x="540" y="86868"/>
                      <a:pt x="-222" y="81153"/>
                      <a:pt x="64" y="72676"/>
                    </a:cubicBezTo>
                    <a:cubicBezTo>
                      <a:pt x="64" y="68389"/>
                      <a:pt x="540" y="63532"/>
                      <a:pt x="1207" y="58293"/>
                    </a:cubicBezTo>
                    <a:cubicBezTo>
                      <a:pt x="1588" y="55721"/>
                      <a:pt x="1874" y="52959"/>
                      <a:pt x="2445" y="50292"/>
                    </a:cubicBezTo>
                    <a:cubicBezTo>
                      <a:pt x="3017" y="47530"/>
                      <a:pt x="3588" y="44768"/>
                      <a:pt x="4065" y="42101"/>
                    </a:cubicBezTo>
                    <a:cubicBezTo>
                      <a:pt x="4731" y="39338"/>
                      <a:pt x="5493" y="36671"/>
                      <a:pt x="6160" y="34004"/>
                    </a:cubicBezTo>
                    <a:cubicBezTo>
                      <a:pt x="6827" y="31337"/>
                      <a:pt x="7779" y="28765"/>
                      <a:pt x="8541" y="26194"/>
                    </a:cubicBezTo>
                    <a:cubicBezTo>
                      <a:pt x="10256" y="21146"/>
                      <a:pt x="12066" y="16573"/>
                      <a:pt x="13875" y="12763"/>
                    </a:cubicBezTo>
                    <a:cubicBezTo>
                      <a:pt x="17304" y="5048"/>
                      <a:pt x="20543" y="190"/>
                      <a:pt x="20543"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2"/>
              <p:cNvSpPr/>
              <p:nvPr/>
            </p:nvSpPr>
            <p:spPr>
              <a:xfrm>
                <a:off x="3278975" y="3663059"/>
                <a:ext cx="9863" cy="67913"/>
              </a:xfrm>
              <a:custGeom>
                <a:avLst/>
                <a:gdLst/>
                <a:ahLst/>
                <a:cxnLst/>
                <a:rect l="l" t="t" r="r" b="b"/>
                <a:pathLst>
                  <a:path w="9863" h="67913" extrusionOk="0">
                    <a:moveTo>
                      <a:pt x="7932" y="0"/>
                    </a:moveTo>
                    <a:cubicBezTo>
                      <a:pt x="7932" y="0"/>
                      <a:pt x="8980" y="4381"/>
                      <a:pt x="9456" y="10858"/>
                    </a:cubicBezTo>
                    <a:cubicBezTo>
                      <a:pt x="10028" y="17335"/>
                      <a:pt x="10028" y="25908"/>
                      <a:pt x="9266" y="34385"/>
                    </a:cubicBezTo>
                    <a:cubicBezTo>
                      <a:pt x="8504" y="42863"/>
                      <a:pt x="6980" y="51244"/>
                      <a:pt x="5360" y="57531"/>
                    </a:cubicBezTo>
                    <a:cubicBezTo>
                      <a:pt x="3741" y="63817"/>
                      <a:pt x="1931" y="67913"/>
                      <a:pt x="1931" y="67913"/>
                    </a:cubicBezTo>
                    <a:cubicBezTo>
                      <a:pt x="1931" y="67913"/>
                      <a:pt x="884" y="63532"/>
                      <a:pt x="407" y="57055"/>
                    </a:cubicBezTo>
                    <a:cubicBezTo>
                      <a:pt x="-164" y="50578"/>
                      <a:pt x="-164" y="42005"/>
                      <a:pt x="598" y="33528"/>
                    </a:cubicBezTo>
                    <a:cubicBezTo>
                      <a:pt x="1360" y="25051"/>
                      <a:pt x="2884" y="16669"/>
                      <a:pt x="4503" y="10382"/>
                    </a:cubicBezTo>
                    <a:cubicBezTo>
                      <a:pt x="6122" y="4096"/>
                      <a:pt x="7932" y="0"/>
                      <a:pt x="793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2"/>
              <p:cNvSpPr/>
              <p:nvPr/>
            </p:nvSpPr>
            <p:spPr>
              <a:xfrm>
                <a:off x="3286137" y="3669631"/>
                <a:ext cx="12962" cy="59817"/>
              </a:xfrm>
              <a:custGeom>
                <a:avLst/>
                <a:gdLst/>
                <a:ahLst/>
                <a:cxnLst/>
                <a:rect l="l" t="t" r="r" b="b"/>
                <a:pathLst>
                  <a:path w="12962" h="59817" extrusionOk="0">
                    <a:moveTo>
                      <a:pt x="12296" y="0"/>
                    </a:moveTo>
                    <a:cubicBezTo>
                      <a:pt x="12296" y="0"/>
                      <a:pt x="12962" y="4001"/>
                      <a:pt x="12962" y="9811"/>
                    </a:cubicBezTo>
                    <a:cubicBezTo>
                      <a:pt x="12962" y="15621"/>
                      <a:pt x="12296" y="23241"/>
                      <a:pt x="10771" y="30766"/>
                    </a:cubicBezTo>
                    <a:cubicBezTo>
                      <a:pt x="9343" y="38291"/>
                      <a:pt x="7152" y="45625"/>
                      <a:pt x="4961" y="50959"/>
                    </a:cubicBezTo>
                    <a:cubicBezTo>
                      <a:pt x="2866" y="56388"/>
                      <a:pt x="675" y="59817"/>
                      <a:pt x="675" y="59817"/>
                    </a:cubicBezTo>
                    <a:cubicBezTo>
                      <a:pt x="675" y="59817"/>
                      <a:pt x="-87" y="55817"/>
                      <a:pt x="8" y="50006"/>
                    </a:cubicBezTo>
                    <a:cubicBezTo>
                      <a:pt x="8" y="44196"/>
                      <a:pt x="675" y="36576"/>
                      <a:pt x="2199" y="29051"/>
                    </a:cubicBezTo>
                    <a:cubicBezTo>
                      <a:pt x="3628" y="21527"/>
                      <a:pt x="5818" y="14192"/>
                      <a:pt x="8009" y="8858"/>
                    </a:cubicBezTo>
                    <a:cubicBezTo>
                      <a:pt x="10105" y="3429"/>
                      <a:pt x="12296" y="0"/>
                      <a:pt x="122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2"/>
              <p:cNvSpPr/>
              <p:nvPr/>
            </p:nvSpPr>
            <p:spPr>
              <a:xfrm>
                <a:off x="3290883" y="3663821"/>
                <a:ext cx="19646" cy="66484"/>
              </a:xfrm>
              <a:custGeom>
                <a:avLst/>
                <a:gdLst/>
                <a:ahLst/>
                <a:cxnLst/>
                <a:rect l="l" t="t" r="r" b="b"/>
                <a:pathLst>
                  <a:path w="19646" h="66484" extrusionOk="0">
                    <a:moveTo>
                      <a:pt x="19647" y="0"/>
                    </a:moveTo>
                    <a:cubicBezTo>
                      <a:pt x="19647" y="0"/>
                      <a:pt x="19170" y="4572"/>
                      <a:pt x="17742" y="10859"/>
                    </a:cubicBezTo>
                    <a:cubicBezTo>
                      <a:pt x="16408" y="17240"/>
                      <a:pt x="14313" y="25527"/>
                      <a:pt x="12027" y="33719"/>
                    </a:cubicBezTo>
                    <a:cubicBezTo>
                      <a:pt x="9741" y="41910"/>
                      <a:pt x="7169" y="50006"/>
                      <a:pt x="4978" y="56197"/>
                    </a:cubicBezTo>
                    <a:cubicBezTo>
                      <a:pt x="2787" y="62294"/>
                      <a:pt x="787" y="66485"/>
                      <a:pt x="787" y="66485"/>
                    </a:cubicBezTo>
                    <a:cubicBezTo>
                      <a:pt x="787" y="66485"/>
                      <a:pt x="-165" y="62008"/>
                      <a:pt x="25" y="55340"/>
                    </a:cubicBezTo>
                    <a:cubicBezTo>
                      <a:pt x="25" y="48673"/>
                      <a:pt x="1168" y="39910"/>
                      <a:pt x="3645" y="31337"/>
                    </a:cubicBezTo>
                    <a:cubicBezTo>
                      <a:pt x="6026" y="22860"/>
                      <a:pt x="9741" y="14764"/>
                      <a:pt x="13170" y="9049"/>
                    </a:cubicBezTo>
                    <a:cubicBezTo>
                      <a:pt x="16599" y="3334"/>
                      <a:pt x="19647" y="0"/>
                      <a:pt x="196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2"/>
              <p:cNvSpPr/>
              <p:nvPr/>
            </p:nvSpPr>
            <p:spPr>
              <a:xfrm>
                <a:off x="3280716" y="3534346"/>
                <a:ext cx="222313" cy="155859"/>
              </a:xfrm>
              <a:custGeom>
                <a:avLst/>
                <a:gdLst/>
                <a:ahLst/>
                <a:cxnLst/>
                <a:rect l="l" t="t" r="r" b="b"/>
                <a:pathLst>
                  <a:path w="222313" h="155859" extrusionOk="0">
                    <a:moveTo>
                      <a:pt x="222218" y="7556"/>
                    </a:moveTo>
                    <a:cubicBezTo>
                      <a:pt x="222218" y="7556"/>
                      <a:pt x="217837" y="6317"/>
                      <a:pt x="210026" y="5175"/>
                    </a:cubicBezTo>
                    <a:cubicBezTo>
                      <a:pt x="202216" y="3936"/>
                      <a:pt x="190976" y="3460"/>
                      <a:pt x="177641" y="5079"/>
                    </a:cubicBezTo>
                    <a:cubicBezTo>
                      <a:pt x="170974" y="5841"/>
                      <a:pt x="163925" y="7365"/>
                      <a:pt x="156591" y="9366"/>
                    </a:cubicBezTo>
                    <a:cubicBezTo>
                      <a:pt x="149257" y="11366"/>
                      <a:pt x="141732" y="14318"/>
                      <a:pt x="134112" y="17652"/>
                    </a:cubicBezTo>
                    <a:cubicBezTo>
                      <a:pt x="118967" y="24510"/>
                      <a:pt x="103823" y="34035"/>
                      <a:pt x="89821" y="45084"/>
                    </a:cubicBezTo>
                    <a:cubicBezTo>
                      <a:pt x="82772" y="50609"/>
                      <a:pt x="75914" y="56324"/>
                      <a:pt x="69533" y="62325"/>
                    </a:cubicBezTo>
                    <a:cubicBezTo>
                      <a:pt x="63151" y="68420"/>
                      <a:pt x="56960" y="74421"/>
                      <a:pt x="51340" y="80708"/>
                    </a:cubicBezTo>
                    <a:cubicBezTo>
                      <a:pt x="45720" y="86994"/>
                      <a:pt x="40481" y="93090"/>
                      <a:pt x="35719" y="99281"/>
                    </a:cubicBezTo>
                    <a:cubicBezTo>
                      <a:pt x="30956" y="105377"/>
                      <a:pt x="26765" y="111283"/>
                      <a:pt x="22860" y="116903"/>
                    </a:cubicBezTo>
                    <a:cubicBezTo>
                      <a:pt x="19145" y="122522"/>
                      <a:pt x="15812" y="127761"/>
                      <a:pt x="12859" y="132428"/>
                    </a:cubicBezTo>
                    <a:cubicBezTo>
                      <a:pt x="10096" y="137191"/>
                      <a:pt x="7620" y="141287"/>
                      <a:pt x="5810" y="144811"/>
                    </a:cubicBezTo>
                    <a:cubicBezTo>
                      <a:pt x="2096" y="151859"/>
                      <a:pt x="0" y="155860"/>
                      <a:pt x="0" y="155860"/>
                    </a:cubicBezTo>
                    <a:cubicBezTo>
                      <a:pt x="0" y="155860"/>
                      <a:pt x="381" y="154812"/>
                      <a:pt x="1048" y="152812"/>
                    </a:cubicBezTo>
                    <a:cubicBezTo>
                      <a:pt x="1810" y="150812"/>
                      <a:pt x="2667" y="147764"/>
                      <a:pt x="4286" y="144144"/>
                    </a:cubicBezTo>
                    <a:cubicBezTo>
                      <a:pt x="5715" y="140429"/>
                      <a:pt x="7715" y="135953"/>
                      <a:pt x="10001" y="130904"/>
                    </a:cubicBezTo>
                    <a:cubicBezTo>
                      <a:pt x="12383" y="125856"/>
                      <a:pt x="15145" y="120236"/>
                      <a:pt x="18574" y="114236"/>
                    </a:cubicBezTo>
                    <a:cubicBezTo>
                      <a:pt x="25337" y="102329"/>
                      <a:pt x="34290" y="88899"/>
                      <a:pt x="45434" y="75659"/>
                    </a:cubicBezTo>
                    <a:cubicBezTo>
                      <a:pt x="50959" y="69087"/>
                      <a:pt x="57055" y="62515"/>
                      <a:pt x="63627" y="56228"/>
                    </a:cubicBezTo>
                    <a:cubicBezTo>
                      <a:pt x="70199" y="49942"/>
                      <a:pt x="77248" y="43941"/>
                      <a:pt x="84392" y="38226"/>
                    </a:cubicBezTo>
                    <a:cubicBezTo>
                      <a:pt x="91726" y="32606"/>
                      <a:pt x="99346" y="27368"/>
                      <a:pt x="107156" y="22605"/>
                    </a:cubicBezTo>
                    <a:cubicBezTo>
                      <a:pt x="114967" y="17843"/>
                      <a:pt x="123063" y="13937"/>
                      <a:pt x="131064" y="10604"/>
                    </a:cubicBezTo>
                    <a:cubicBezTo>
                      <a:pt x="147257" y="3936"/>
                      <a:pt x="163259" y="698"/>
                      <a:pt x="177260" y="126"/>
                    </a:cubicBezTo>
                    <a:cubicBezTo>
                      <a:pt x="191167" y="-541"/>
                      <a:pt x="202597" y="1555"/>
                      <a:pt x="210407" y="3555"/>
                    </a:cubicBezTo>
                    <a:cubicBezTo>
                      <a:pt x="214313" y="4508"/>
                      <a:pt x="217265" y="5651"/>
                      <a:pt x="219266" y="6413"/>
                    </a:cubicBezTo>
                    <a:cubicBezTo>
                      <a:pt x="221266" y="7175"/>
                      <a:pt x="222313" y="7556"/>
                      <a:pt x="222313" y="75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2"/>
              <p:cNvSpPr/>
              <p:nvPr/>
            </p:nvSpPr>
            <p:spPr>
              <a:xfrm>
                <a:off x="3294718" y="3598766"/>
                <a:ext cx="64674" cy="60197"/>
              </a:xfrm>
              <a:custGeom>
                <a:avLst/>
                <a:gdLst/>
                <a:ahLst/>
                <a:cxnLst/>
                <a:rect l="l" t="t" r="r" b="b"/>
                <a:pathLst>
                  <a:path w="64674" h="60197" extrusionOk="0">
                    <a:moveTo>
                      <a:pt x="64675" y="0"/>
                    </a:moveTo>
                    <a:cubicBezTo>
                      <a:pt x="64675" y="0"/>
                      <a:pt x="63627" y="952"/>
                      <a:pt x="61627" y="2572"/>
                    </a:cubicBezTo>
                    <a:cubicBezTo>
                      <a:pt x="59722" y="4096"/>
                      <a:pt x="56959" y="6286"/>
                      <a:pt x="53721" y="8953"/>
                    </a:cubicBezTo>
                    <a:cubicBezTo>
                      <a:pt x="52102" y="10287"/>
                      <a:pt x="50387" y="11716"/>
                      <a:pt x="48577" y="13144"/>
                    </a:cubicBezTo>
                    <a:cubicBezTo>
                      <a:pt x="46768" y="14668"/>
                      <a:pt x="44863" y="16288"/>
                      <a:pt x="42863" y="17907"/>
                    </a:cubicBezTo>
                    <a:cubicBezTo>
                      <a:pt x="38957" y="21241"/>
                      <a:pt x="34861" y="24765"/>
                      <a:pt x="30956" y="28575"/>
                    </a:cubicBezTo>
                    <a:cubicBezTo>
                      <a:pt x="26956" y="32194"/>
                      <a:pt x="23146" y="36100"/>
                      <a:pt x="19431" y="39719"/>
                    </a:cubicBezTo>
                    <a:cubicBezTo>
                      <a:pt x="17621" y="41529"/>
                      <a:pt x="15907" y="43339"/>
                      <a:pt x="14288" y="45053"/>
                    </a:cubicBezTo>
                    <a:cubicBezTo>
                      <a:pt x="12668" y="46767"/>
                      <a:pt x="11144" y="48387"/>
                      <a:pt x="9715" y="49911"/>
                    </a:cubicBezTo>
                    <a:cubicBezTo>
                      <a:pt x="6858" y="52959"/>
                      <a:pt x="4477" y="55531"/>
                      <a:pt x="2762" y="57340"/>
                    </a:cubicBezTo>
                    <a:cubicBezTo>
                      <a:pt x="1048" y="59150"/>
                      <a:pt x="0" y="60198"/>
                      <a:pt x="0" y="60198"/>
                    </a:cubicBezTo>
                    <a:cubicBezTo>
                      <a:pt x="0" y="60198"/>
                      <a:pt x="381" y="58864"/>
                      <a:pt x="1238" y="56483"/>
                    </a:cubicBezTo>
                    <a:cubicBezTo>
                      <a:pt x="2096" y="54102"/>
                      <a:pt x="3524" y="50768"/>
                      <a:pt x="5620" y="47053"/>
                    </a:cubicBezTo>
                    <a:cubicBezTo>
                      <a:pt x="7620" y="43243"/>
                      <a:pt x="10382" y="39052"/>
                      <a:pt x="13621" y="34766"/>
                    </a:cubicBezTo>
                    <a:cubicBezTo>
                      <a:pt x="15335" y="32671"/>
                      <a:pt x="16954" y="30384"/>
                      <a:pt x="18955" y="28384"/>
                    </a:cubicBezTo>
                    <a:cubicBezTo>
                      <a:pt x="20860" y="26289"/>
                      <a:pt x="22955" y="24289"/>
                      <a:pt x="24956" y="22288"/>
                    </a:cubicBezTo>
                    <a:cubicBezTo>
                      <a:pt x="27146" y="20383"/>
                      <a:pt x="29242" y="18478"/>
                      <a:pt x="31528" y="16764"/>
                    </a:cubicBezTo>
                    <a:cubicBezTo>
                      <a:pt x="33719" y="14954"/>
                      <a:pt x="36100" y="13430"/>
                      <a:pt x="38290" y="11906"/>
                    </a:cubicBezTo>
                    <a:cubicBezTo>
                      <a:pt x="42767" y="8953"/>
                      <a:pt x="47244" y="6572"/>
                      <a:pt x="51149" y="4858"/>
                    </a:cubicBezTo>
                    <a:cubicBezTo>
                      <a:pt x="55054" y="3048"/>
                      <a:pt x="58483" y="1905"/>
                      <a:pt x="60865" y="1238"/>
                    </a:cubicBezTo>
                    <a:cubicBezTo>
                      <a:pt x="63246" y="571"/>
                      <a:pt x="64675" y="286"/>
                      <a:pt x="64675" y="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2"/>
              <p:cNvSpPr/>
              <p:nvPr/>
            </p:nvSpPr>
            <p:spPr>
              <a:xfrm>
                <a:off x="3295670" y="3619530"/>
                <a:ext cx="49625" cy="44672"/>
              </a:xfrm>
              <a:custGeom>
                <a:avLst/>
                <a:gdLst/>
                <a:ahLst/>
                <a:cxnLst/>
                <a:rect l="l" t="t" r="r" b="b"/>
                <a:pathLst>
                  <a:path w="49625" h="44672" extrusionOk="0">
                    <a:moveTo>
                      <a:pt x="49435" y="0"/>
                    </a:moveTo>
                    <a:cubicBezTo>
                      <a:pt x="49435" y="0"/>
                      <a:pt x="48577" y="762"/>
                      <a:pt x="47054" y="1905"/>
                    </a:cubicBezTo>
                    <a:cubicBezTo>
                      <a:pt x="45625" y="3048"/>
                      <a:pt x="43434" y="4667"/>
                      <a:pt x="40958" y="6667"/>
                    </a:cubicBezTo>
                    <a:cubicBezTo>
                      <a:pt x="38481" y="8572"/>
                      <a:pt x="35623" y="10858"/>
                      <a:pt x="32671" y="13240"/>
                    </a:cubicBezTo>
                    <a:cubicBezTo>
                      <a:pt x="29718" y="15716"/>
                      <a:pt x="26670" y="18288"/>
                      <a:pt x="23622" y="21050"/>
                    </a:cubicBezTo>
                    <a:cubicBezTo>
                      <a:pt x="17621" y="26479"/>
                      <a:pt x="11811" y="32290"/>
                      <a:pt x="7525" y="36862"/>
                    </a:cubicBezTo>
                    <a:cubicBezTo>
                      <a:pt x="5334" y="39148"/>
                      <a:pt x="3429" y="41148"/>
                      <a:pt x="2191" y="42481"/>
                    </a:cubicBezTo>
                    <a:cubicBezTo>
                      <a:pt x="857" y="43815"/>
                      <a:pt x="0" y="44672"/>
                      <a:pt x="0" y="44672"/>
                    </a:cubicBezTo>
                    <a:cubicBezTo>
                      <a:pt x="0" y="44672"/>
                      <a:pt x="191" y="43529"/>
                      <a:pt x="667" y="41720"/>
                    </a:cubicBezTo>
                    <a:cubicBezTo>
                      <a:pt x="1143" y="39814"/>
                      <a:pt x="1905" y="37147"/>
                      <a:pt x="3334" y="34195"/>
                    </a:cubicBezTo>
                    <a:cubicBezTo>
                      <a:pt x="4667" y="31147"/>
                      <a:pt x="6668" y="27813"/>
                      <a:pt x="9049" y="24384"/>
                    </a:cubicBezTo>
                    <a:cubicBezTo>
                      <a:pt x="11525" y="21050"/>
                      <a:pt x="14478" y="17716"/>
                      <a:pt x="17812" y="14669"/>
                    </a:cubicBezTo>
                    <a:cubicBezTo>
                      <a:pt x="21146" y="11716"/>
                      <a:pt x="24765" y="9144"/>
                      <a:pt x="28385" y="7048"/>
                    </a:cubicBezTo>
                    <a:cubicBezTo>
                      <a:pt x="32004" y="5048"/>
                      <a:pt x="35528" y="3334"/>
                      <a:pt x="38767" y="2381"/>
                    </a:cubicBezTo>
                    <a:cubicBezTo>
                      <a:pt x="41910" y="1333"/>
                      <a:pt x="44672" y="762"/>
                      <a:pt x="46577" y="476"/>
                    </a:cubicBezTo>
                    <a:cubicBezTo>
                      <a:pt x="48482" y="190"/>
                      <a:pt x="49625" y="190"/>
                      <a:pt x="4962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2"/>
              <p:cNvSpPr/>
              <p:nvPr/>
            </p:nvSpPr>
            <p:spPr>
              <a:xfrm>
                <a:off x="3309863" y="3546283"/>
                <a:ext cx="64293" cy="81343"/>
              </a:xfrm>
              <a:custGeom>
                <a:avLst/>
                <a:gdLst/>
                <a:ahLst/>
                <a:cxnLst/>
                <a:rect l="l" t="t" r="r" b="b"/>
                <a:pathLst>
                  <a:path w="64293" h="81343" extrusionOk="0">
                    <a:moveTo>
                      <a:pt x="64199" y="0"/>
                    </a:moveTo>
                    <a:cubicBezTo>
                      <a:pt x="64199" y="0"/>
                      <a:pt x="61341" y="6001"/>
                      <a:pt x="56102" y="14288"/>
                    </a:cubicBezTo>
                    <a:cubicBezTo>
                      <a:pt x="53531" y="18479"/>
                      <a:pt x="50387" y="23146"/>
                      <a:pt x="46863" y="28099"/>
                    </a:cubicBezTo>
                    <a:cubicBezTo>
                      <a:pt x="43434" y="33052"/>
                      <a:pt x="39433" y="38195"/>
                      <a:pt x="35528" y="43339"/>
                    </a:cubicBezTo>
                    <a:cubicBezTo>
                      <a:pt x="33528" y="45815"/>
                      <a:pt x="31433" y="48387"/>
                      <a:pt x="29432" y="50863"/>
                    </a:cubicBezTo>
                    <a:cubicBezTo>
                      <a:pt x="27432" y="53340"/>
                      <a:pt x="25337" y="55626"/>
                      <a:pt x="23336" y="58007"/>
                    </a:cubicBezTo>
                    <a:cubicBezTo>
                      <a:pt x="19336" y="62579"/>
                      <a:pt x="15431" y="66770"/>
                      <a:pt x="12002" y="70199"/>
                    </a:cubicBezTo>
                    <a:cubicBezTo>
                      <a:pt x="5144" y="77153"/>
                      <a:pt x="0" y="81344"/>
                      <a:pt x="0" y="81344"/>
                    </a:cubicBezTo>
                    <a:cubicBezTo>
                      <a:pt x="0" y="81344"/>
                      <a:pt x="2858" y="75343"/>
                      <a:pt x="8096" y="67056"/>
                    </a:cubicBezTo>
                    <a:cubicBezTo>
                      <a:pt x="10668" y="62865"/>
                      <a:pt x="13811" y="58198"/>
                      <a:pt x="17335" y="53245"/>
                    </a:cubicBezTo>
                    <a:cubicBezTo>
                      <a:pt x="19145" y="50768"/>
                      <a:pt x="20860" y="48196"/>
                      <a:pt x="22860" y="45720"/>
                    </a:cubicBezTo>
                    <a:cubicBezTo>
                      <a:pt x="24765" y="43148"/>
                      <a:pt x="26765" y="40577"/>
                      <a:pt x="28766" y="38100"/>
                    </a:cubicBezTo>
                    <a:cubicBezTo>
                      <a:pt x="32861" y="33052"/>
                      <a:pt x="36957" y="28004"/>
                      <a:pt x="40958" y="23527"/>
                    </a:cubicBezTo>
                    <a:cubicBezTo>
                      <a:pt x="44958" y="18955"/>
                      <a:pt x="48863" y="14764"/>
                      <a:pt x="52292" y="11335"/>
                    </a:cubicBezTo>
                    <a:cubicBezTo>
                      <a:pt x="59150" y="4381"/>
                      <a:pt x="64294" y="190"/>
                      <a:pt x="64294"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2"/>
              <p:cNvSpPr/>
              <p:nvPr/>
            </p:nvSpPr>
            <p:spPr>
              <a:xfrm>
                <a:off x="3290622" y="3571524"/>
                <a:ext cx="47434" cy="102774"/>
              </a:xfrm>
              <a:custGeom>
                <a:avLst/>
                <a:gdLst/>
                <a:ahLst/>
                <a:cxnLst/>
                <a:rect l="l" t="t" r="r" b="b"/>
                <a:pathLst>
                  <a:path w="47434" h="102774" extrusionOk="0">
                    <a:moveTo>
                      <a:pt x="47244" y="0"/>
                    </a:moveTo>
                    <a:cubicBezTo>
                      <a:pt x="47244" y="0"/>
                      <a:pt x="46482" y="1619"/>
                      <a:pt x="44958" y="4381"/>
                    </a:cubicBezTo>
                    <a:cubicBezTo>
                      <a:pt x="43434" y="7144"/>
                      <a:pt x="41338" y="11049"/>
                      <a:pt x="38767" y="15716"/>
                    </a:cubicBezTo>
                    <a:cubicBezTo>
                      <a:pt x="37529" y="18097"/>
                      <a:pt x="36100" y="20574"/>
                      <a:pt x="34671" y="23241"/>
                    </a:cubicBezTo>
                    <a:cubicBezTo>
                      <a:pt x="33242" y="25908"/>
                      <a:pt x="31813" y="28765"/>
                      <a:pt x="30290" y="31718"/>
                    </a:cubicBezTo>
                    <a:cubicBezTo>
                      <a:pt x="27337" y="37624"/>
                      <a:pt x="24194" y="43910"/>
                      <a:pt x="21336" y="50292"/>
                    </a:cubicBezTo>
                    <a:cubicBezTo>
                      <a:pt x="18383" y="56674"/>
                      <a:pt x="15621" y="63055"/>
                      <a:pt x="13049" y="69152"/>
                    </a:cubicBezTo>
                    <a:cubicBezTo>
                      <a:pt x="11811" y="72200"/>
                      <a:pt x="10668" y="75152"/>
                      <a:pt x="9525" y="78010"/>
                    </a:cubicBezTo>
                    <a:cubicBezTo>
                      <a:pt x="8382" y="80867"/>
                      <a:pt x="7334" y="83534"/>
                      <a:pt x="6382" y="86011"/>
                    </a:cubicBezTo>
                    <a:cubicBezTo>
                      <a:pt x="4477" y="91059"/>
                      <a:pt x="2858" y="95155"/>
                      <a:pt x="1810" y="98107"/>
                    </a:cubicBezTo>
                    <a:cubicBezTo>
                      <a:pt x="667" y="101060"/>
                      <a:pt x="0" y="102775"/>
                      <a:pt x="0" y="102775"/>
                    </a:cubicBezTo>
                    <a:cubicBezTo>
                      <a:pt x="0" y="102775"/>
                      <a:pt x="0" y="100965"/>
                      <a:pt x="95" y="97822"/>
                    </a:cubicBezTo>
                    <a:cubicBezTo>
                      <a:pt x="286" y="94679"/>
                      <a:pt x="571" y="90106"/>
                      <a:pt x="1524" y="84772"/>
                    </a:cubicBezTo>
                    <a:cubicBezTo>
                      <a:pt x="2381" y="79343"/>
                      <a:pt x="3810" y="73247"/>
                      <a:pt x="5810" y="66675"/>
                    </a:cubicBezTo>
                    <a:cubicBezTo>
                      <a:pt x="6858" y="63437"/>
                      <a:pt x="7810" y="60007"/>
                      <a:pt x="9239" y="56769"/>
                    </a:cubicBezTo>
                    <a:cubicBezTo>
                      <a:pt x="10477" y="53435"/>
                      <a:pt x="12002" y="50102"/>
                      <a:pt x="13430" y="46768"/>
                    </a:cubicBezTo>
                    <a:cubicBezTo>
                      <a:pt x="15050" y="43529"/>
                      <a:pt x="16669" y="40196"/>
                      <a:pt x="18383" y="37147"/>
                    </a:cubicBezTo>
                    <a:cubicBezTo>
                      <a:pt x="20002" y="34004"/>
                      <a:pt x="22003" y="31052"/>
                      <a:pt x="23717" y="28099"/>
                    </a:cubicBezTo>
                    <a:cubicBezTo>
                      <a:pt x="27432" y="22384"/>
                      <a:pt x="31147" y="17240"/>
                      <a:pt x="34766" y="13145"/>
                    </a:cubicBezTo>
                    <a:cubicBezTo>
                      <a:pt x="38195" y="8954"/>
                      <a:pt x="41434" y="5715"/>
                      <a:pt x="43720" y="3524"/>
                    </a:cubicBezTo>
                    <a:cubicBezTo>
                      <a:pt x="46006" y="1334"/>
                      <a:pt x="47435" y="190"/>
                      <a:pt x="4743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2"/>
              <p:cNvSpPr/>
              <p:nvPr/>
            </p:nvSpPr>
            <p:spPr>
              <a:xfrm>
                <a:off x="3273668" y="3606481"/>
                <a:ext cx="28765" cy="117252"/>
              </a:xfrm>
              <a:custGeom>
                <a:avLst/>
                <a:gdLst/>
                <a:ahLst/>
                <a:cxnLst/>
                <a:rect l="l" t="t" r="r" b="b"/>
                <a:pathLst>
                  <a:path w="28765" h="117252" extrusionOk="0">
                    <a:moveTo>
                      <a:pt x="28765" y="0"/>
                    </a:moveTo>
                    <a:cubicBezTo>
                      <a:pt x="28765" y="0"/>
                      <a:pt x="28289" y="1905"/>
                      <a:pt x="27432" y="5143"/>
                    </a:cubicBezTo>
                    <a:cubicBezTo>
                      <a:pt x="26575" y="8382"/>
                      <a:pt x="25241" y="12859"/>
                      <a:pt x="23717" y="18383"/>
                    </a:cubicBezTo>
                    <a:cubicBezTo>
                      <a:pt x="22193" y="23813"/>
                      <a:pt x="20479" y="30194"/>
                      <a:pt x="18669" y="36957"/>
                    </a:cubicBezTo>
                    <a:cubicBezTo>
                      <a:pt x="16954" y="43720"/>
                      <a:pt x="15050" y="50959"/>
                      <a:pt x="13430" y="58293"/>
                    </a:cubicBezTo>
                    <a:cubicBezTo>
                      <a:pt x="11716" y="65532"/>
                      <a:pt x="10192" y="72866"/>
                      <a:pt x="8668" y="79724"/>
                    </a:cubicBezTo>
                    <a:cubicBezTo>
                      <a:pt x="7334" y="86677"/>
                      <a:pt x="6096" y="93059"/>
                      <a:pt x="4953" y="98584"/>
                    </a:cubicBezTo>
                    <a:cubicBezTo>
                      <a:pt x="3905" y="104204"/>
                      <a:pt x="2953" y="108871"/>
                      <a:pt x="2381" y="112109"/>
                    </a:cubicBezTo>
                    <a:cubicBezTo>
                      <a:pt x="1715" y="115348"/>
                      <a:pt x="1333" y="117253"/>
                      <a:pt x="1333" y="117253"/>
                    </a:cubicBezTo>
                    <a:cubicBezTo>
                      <a:pt x="1333" y="117253"/>
                      <a:pt x="1048" y="115348"/>
                      <a:pt x="667" y="112014"/>
                    </a:cubicBezTo>
                    <a:cubicBezTo>
                      <a:pt x="286" y="108680"/>
                      <a:pt x="0" y="103918"/>
                      <a:pt x="0" y="98107"/>
                    </a:cubicBezTo>
                    <a:cubicBezTo>
                      <a:pt x="0" y="92392"/>
                      <a:pt x="286" y="85630"/>
                      <a:pt x="1048" y="78486"/>
                    </a:cubicBezTo>
                    <a:cubicBezTo>
                      <a:pt x="1524" y="74962"/>
                      <a:pt x="1905" y="71247"/>
                      <a:pt x="2667" y="67532"/>
                    </a:cubicBezTo>
                    <a:cubicBezTo>
                      <a:pt x="3334" y="63817"/>
                      <a:pt x="4096" y="60007"/>
                      <a:pt x="4953" y="56293"/>
                    </a:cubicBezTo>
                    <a:cubicBezTo>
                      <a:pt x="5905" y="52578"/>
                      <a:pt x="6858" y="48863"/>
                      <a:pt x="7906" y="45244"/>
                    </a:cubicBezTo>
                    <a:cubicBezTo>
                      <a:pt x="8858" y="41624"/>
                      <a:pt x="10192" y="38100"/>
                      <a:pt x="11335" y="34671"/>
                    </a:cubicBezTo>
                    <a:cubicBezTo>
                      <a:pt x="13811" y="27908"/>
                      <a:pt x="16478" y="21717"/>
                      <a:pt x="19050" y="16573"/>
                    </a:cubicBezTo>
                    <a:cubicBezTo>
                      <a:pt x="21527" y="11430"/>
                      <a:pt x="24003" y="7239"/>
                      <a:pt x="25813" y="4477"/>
                    </a:cubicBezTo>
                    <a:cubicBezTo>
                      <a:pt x="27623" y="1619"/>
                      <a:pt x="28765" y="95"/>
                      <a:pt x="2876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2"/>
              <p:cNvSpPr/>
              <p:nvPr/>
            </p:nvSpPr>
            <p:spPr>
              <a:xfrm>
                <a:off x="3302243" y="3713923"/>
                <a:ext cx="352043" cy="62864"/>
              </a:xfrm>
              <a:custGeom>
                <a:avLst/>
                <a:gdLst/>
                <a:ahLst/>
                <a:cxnLst/>
                <a:rect l="l" t="t" r="r" b="b"/>
                <a:pathLst>
                  <a:path w="352043" h="62864" extrusionOk="0">
                    <a:moveTo>
                      <a:pt x="351758" y="62484"/>
                    </a:moveTo>
                    <a:cubicBezTo>
                      <a:pt x="351758" y="62484"/>
                      <a:pt x="350901" y="61341"/>
                      <a:pt x="349186" y="59150"/>
                    </a:cubicBezTo>
                    <a:cubicBezTo>
                      <a:pt x="347472" y="57055"/>
                      <a:pt x="344710" y="54102"/>
                      <a:pt x="340995" y="50673"/>
                    </a:cubicBezTo>
                    <a:cubicBezTo>
                      <a:pt x="337280" y="47244"/>
                      <a:pt x="332327" y="43529"/>
                      <a:pt x="326231" y="40100"/>
                    </a:cubicBezTo>
                    <a:cubicBezTo>
                      <a:pt x="320135" y="36576"/>
                      <a:pt x="312991" y="33242"/>
                      <a:pt x="304895" y="30194"/>
                    </a:cubicBezTo>
                    <a:cubicBezTo>
                      <a:pt x="296704" y="27146"/>
                      <a:pt x="287941" y="24479"/>
                      <a:pt x="278130" y="22003"/>
                    </a:cubicBezTo>
                    <a:cubicBezTo>
                      <a:pt x="273272" y="20669"/>
                      <a:pt x="268319" y="19336"/>
                      <a:pt x="263176" y="18383"/>
                    </a:cubicBezTo>
                    <a:cubicBezTo>
                      <a:pt x="258032" y="17431"/>
                      <a:pt x="252984" y="16002"/>
                      <a:pt x="247555" y="15145"/>
                    </a:cubicBezTo>
                    <a:cubicBezTo>
                      <a:pt x="242221" y="14288"/>
                      <a:pt x="236791" y="13240"/>
                      <a:pt x="231267" y="12478"/>
                    </a:cubicBezTo>
                    <a:cubicBezTo>
                      <a:pt x="225743" y="11811"/>
                      <a:pt x="220123" y="11144"/>
                      <a:pt x="214503" y="10477"/>
                    </a:cubicBezTo>
                    <a:cubicBezTo>
                      <a:pt x="208788" y="10001"/>
                      <a:pt x="203073" y="9620"/>
                      <a:pt x="197358" y="9144"/>
                    </a:cubicBezTo>
                    <a:cubicBezTo>
                      <a:pt x="191643" y="8954"/>
                      <a:pt x="185833" y="8763"/>
                      <a:pt x="180023" y="8572"/>
                    </a:cubicBezTo>
                    <a:cubicBezTo>
                      <a:pt x="174212" y="8572"/>
                      <a:pt x="168497" y="8572"/>
                      <a:pt x="162687" y="8668"/>
                    </a:cubicBezTo>
                    <a:cubicBezTo>
                      <a:pt x="156972" y="8668"/>
                      <a:pt x="151257" y="9239"/>
                      <a:pt x="145542" y="9525"/>
                    </a:cubicBezTo>
                    <a:cubicBezTo>
                      <a:pt x="134207" y="10477"/>
                      <a:pt x="123063" y="11430"/>
                      <a:pt x="112300" y="13240"/>
                    </a:cubicBezTo>
                    <a:cubicBezTo>
                      <a:pt x="106871" y="13906"/>
                      <a:pt x="101727" y="14954"/>
                      <a:pt x="96583" y="16002"/>
                    </a:cubicBezTo>
                    <a:cubicBezTo>
                      <a:pt x="91440" y="16954"/>
                      <a:pt x="86392" y="17812"/>
                      <a:pt x="81629" y="19145"/>
                    </a:cubicBezTo>
                    <a:cubicBezTo>
                      <a:pt x="71914" y="21336"/>
                      <a:pt x="62865" y="23908"/>
                      <a:pt x="54483" y="26289"/>
                    </a:cubicBezTo>
                    <a:cubicBezTo>
                      <a:pt x="50292" y="27432"/>
                      <a:pt x="46387" y="28956"/>
                      <a:pt x="42577" y="30099"/>
                    </a:cubicBezTo>
                    <a:cubicBezTo>
                      <a:pt x="38862" y="31337"/>
                      <a:pt x="35147" y="32385"/>
                      <a:pt x="31909" y="33718"/>
                    </a:cubicBezTo>
                    <a:cubicBezTo>
                      <a:pt x="25336" y="36290"/>
                      <a:pt x="19431" y="38290"/>
                      <a:pt x="14764" y="40386"/>
                    </a:cubicBezTo>
                    <a:cubicBezTo>
                      <a:pt x="5334" y="44387"/>
                      <a:pt x="0" y="46672"/>
                      <a:pt x="0" y="46672"/>
                    </a:cubicBezTo>
                    <a:cubicBezTo>
                      <a:pt x="0" y="46672"/>
                      <a:pt x="5048" y="43720"/>
                      <a:pt x="14097" y="38862"/>
                    </a:cubicBezTo>
                    <a:cubicBezTo>
                      <a:pt x="18574" y="36385"/>
                      <a:pt x="24289" y="33909"/>
                      <a:pt x="30766" y="30766"/>
                    </a:cubicBezTo>
                    <a:cubicBezTo>
                      <a:pt x="37243" y="27813"/>
                      <a:pt x="44767" y="24670"/>
                      <a:pt x="52959" y="21622"/>
                    </a:cubicBezTo>
                    <a:cubicBezTo>
                      <a:pt x="57150" y="20193"/>
                      <a:pt x="61436" y="18669"/>
                      <a:pt x="66008" y="17050"/>
                    </a:cubicBezTo>
                    <a:cubicBezTo>
                      <a:pt x="70485" y="15526"/>
                      <a:pt x="75343" y="14288"/>
                      <a:pt x="80200" y="12859"/>
                    </a:cubicBezTo>
                    <a:cubicBezTo>
                      <a:pt x="85058" y="11335"/>
                      <a:pt x="90106" y="10192"/>
                      <a:pt x="95345" y="9049"/>
                    </a:cubicBezTo>
                    <a:cubicBezTo>
                      <a:pt x="100489" y="7810"/>
                      <a:pt x="105823" y="6667"/>
                      <a:pt x="111347" y="5810"/>
                    </a:cubicBezTo>
                    <a:cubicBezTo>
                      <a:pt x="122206" y="3810"/>
                      <a:pt x="133540" y="2286"/>
                      <a:pt x="145161" y="1333"/>
                    </a:cubicBezTo>
                    <a:cubicBezTo>
                      <a:pt x="150971" y="952"/>
                      <a:pt x="156781" y="381"/>
                      <a:pt x="162687" y="286"/>
                    </a:cubicBezTo>
                    <a:cubicBezTo>
                      <a:pt x="168593" y="286"/>
                      <a:pt x="174498" y="0"/>
                      <a:pt x="180403" y="0"/>
                    </a:cubicBezTo>
                    <a:cubicBezTo>
                      <a:pt x="186309" y="190"/>
                      <a:pt x="192215" y="476"/>
                      <a:pt x="198120" y="667"/>
                    </a:cubicBezTo>
                    <a:cubicBezTo>
                      <a:pt x="204026" y="1143"/>
                      <a:pt x="209836" y="1714"/>
                      <a:pt x="215646" y="2191"/>
                    </a:cubicBezTo>
                    <a:cubicBezTo>
                      <a:pt x="221456" y="2857"/>
                      <a:pt x="227076" y="3810"/>
                      <a:pt x="232791" y="4572"/>
                    </a:cubicBezTo>
                    <a:cubicBezTo>
                      <a:pt x="238411" y="5429"/>
                      <a:pt x="243935" y="6667"/>
                      <a:pt x="249365" y="7715"/>
                    </a:cubicBezTo>
                    <a:cubicBezTo>
                      <a:pt x="260128" y="10096"/>
                      <a:pt x="270701" y="12763"/>
                      <a:pt x="280226" y="15907"/>
                    </a:cubicBezTo>
                    <a:cubicBezTo>
                      <a:pt x="289846" y="18764"/>
                      <a:pt x="298990" y="22193"/>
                      <a:pt x="307086" y="25813"/>
                    </a:cubicBezTo>
                    <a:cubicBezTo>
                      <a:pt x="323374" y="32956"/>
                      <a:pt x="335470" y="42196"/>
                      <a:pt x="342424" y="49816"/>
                    </a:cubicBezTo>
                    <a:cubicBezTo>
                      <a:pt x="346043" y="53530"/>
                      <a:pt x="348329" y="56959"/>
                      <a:pt x="349853" y="59246"/>
                    </a:cubicBezTo>
                    <a:cubicBezTo>
                      <a:pt x="351282" y="61627"/>
                      <a:pt x="352044" y="62865"/>
                      <a:pt x="352044" y="62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2"/>
              <p:cNvSpPr/>
              <p:nvPr/>
            </p:nvSpPr>
            <p:spPr>
              <a:xfrm>
                <a:off x="3574753" y="3730306"/>
                <a:ext cx="49149" cy="35623"/>
              </a:xfrm>
              <a:custGeom>
                <a:avLst/>
                <a:gdLst/>
                <a:ahLst/>
                <a:cxnLst/>
                <a:rect l="l" t="t" r="r" b="b"/>
                <a:pathLst>
                  <a:path w="49149" h="35623" extrusionOk="0">
                    <a:moveTo>
                      <a:pt x="49149" y="35623"/>
                    </a:moveTo>
                    <a:cubicBezTo>
                      <a:pt x="49149" y="35623"/>
                      <a:pt x="48292" y="35052"/>
                      <a:pt x="46958" y="33909"/>
                    </a:cubicBezTo>
                    <a:cubicBezTo>
                      <a:pt x="45625" y="32861"/>
                      <a:pt x="43815" y="31242"/>
                      <a:pt x="41529" y="29337"/>
                    </a:cubicBezTo>
                    <a:cubicBezTo>
                      <a:pt x="39338" y="27527"/>
                      <a:pt x="36767" y="25432"/>
                      <a:pt x="34100" y="23241"/>
                    </a:cubicBezTo>
                    <a:cubicBezTo>
                      <a:pt x="31337" y="21050"/>
                      <a:pt x="28385" y="18859"/>
                      <a:pt x="25432" y="16669"/>
                    </a:cubicBezTo>
                    <a:cubicBezTo>
                      <a:pt x="19431" y="12382"/>
                      <a:pt x="13240" y="8382"/>
                      <a:pt x="8382" y="5334"/>
                    </a:cubicBezTo>
                    <a:cubicBezTo>
                      <a:pt x="5906" y="3810"/>
                      <a:pt x="3810" y="2476"/>
                      <a:pt x="2381" y="1619"/>
                    </a:cubicBezTo>
                    <a:cubicBezTo>
                      <a:pt x="857" y="667"/>
                      <a:pt x="0" y="95"/>
                      <a:pt x="0" y="95"/>
                    </a:cubicBezTo>
                    <a:cubicBezTo>
                      <a:pt x="0" y="95"/>
                      <a:pt x="1048" y="0"/>
                      <a:pt x="2858" y="0"/>
                    </a:cubicBezTo>
                    <a:cubicBezTo>
                      <a:pt x="4667" y="0"/>
                      <a:pt x="7239" y="95"/>
                      <a:pt x="10192" y="667"/>
                    </a:cubicBezTo>
                    <a:cubicBezTo>
                      <a:pt x="13240" y="1143"/>
                      <a:pt x="16574" y="2286"/>
                      <a:pt x="20193" y="3715"/>
                    </a:cubicBezTo>
                    <a:cubicBezTo>
                      <a:pt x="23717" y="5239"/>
                      <a:pt x="27242" y="7239"/>
                      <a:pt x="30575" y="9620"/>
                    </a:cubicBezTo>
                    <a:cubicBezTo>
                      <a:pt x="33814" y="12001"/>
                      <a:pt x="36862" y="14764"/>
                      <a:pt x="39433" y="17621"/>
                    </a:cubicBezTo>
                    <a:cubicBezTo>
                      <a:pt x="41910" y="20574"/>
                      <a:pt x="44006" y="23431"/>
                      <a:pt x="45434" y="26098"/>
                    </a:cubicBezTo>
                    <a:cubicBezTo>
                      <a:pt x="46958" y="28765"/>
                      <a:pt x="47911" y="31147"/>
                      <a:pt x="48387" y="32861"/>
                    </a:cubicBezTo>
                    <a:cubicBezTo>
                      <a:pt x="48958" y="34576"/>
                      <a:pt x="49149" y="35528"/>
                      <a:pt x="49149" y="355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2"/>
              <p:cNvSpPr/>
              <p:nvPr/>
            </p:nvSpPr>
            <p:spPr>
              <a:xfrm>
                <a:off x="3513507" y="3720971"/>
                <a:ext cx="76866" cy="40481"/>
              </a:xfrm>
              <a:custGeom>
                <a:avLst/>
                <a:gdLst/>
                <a:ahLst/>
                <a:cxnLst/>
                <a:rect l="l" t="t" r="r" b="b"/>
                <a:pathLst>
                  <a:path w="76866" h="40481" extrusionOk="0">
                    <a:moveTo>
                      <a:pt x="76771" y="40481"/>
                    </a:moveTo>
                    <a:cubicBezTo>
                      <a:pt x="76771" y="40481"/>
                      <a:pt x="75533" y="39719"/>
                      <a:pt x="73438" y="38386"/>
                    </a:cubicBezTo>
                    <a:cubicBezTo>
                      <a:pt x="71438" y="37052"/>
                      <a:pt x="68485" y="35243"/>
                      <a:pt x="65056" y="32956"/>
                    </a:cubicBezTo>
                    <a:cubicBezTo>
                      <a:pt x="63341" y="31909"/>
                      <a:pt x="61436" y="30671"/>
                      <a:pt x="59531" y="29432"/>
                    </a:cubicBezTo>
                    <a:cubicBezTo>
                      <a:pt x="57626" y="28194"/>
                      <a:pt x="55435" y="27051"/>
                      <a:pt x="53340" y="25622"/>
                    </a:cubicBezTo>
                    <a:cubicBezTo>
                      <a:pt x="48958" y="23146"/>
                      <a:pt x="44387" y="20384"/>
                      <a:pt x="39624" y="18002"/>
                    </a:cubicBezTo>
                    <a:cubicBezTo>
                      <a:pt x="34957" y="15526"/>
                      <a:pt x="30099" y="13240"/>
                      <a:pt x="25527" y="11049"/>
                    </a:cubicBezTo>
                    <a:cubicBezTo>
                      <a:pt x="23241" y="10001"/>
                      <a:pt x="20955" y="9049"/>
                      <a:pt x="18859" y="8096"/>
                    </a:cubicBezTo>
                    <a:cubicBezTo>
                      <a:pt x="16669" y="7144"/>
                      <a:pt x="14668" y="6287"/>
                      <a:pt x="12763" y="5524"/>
                    </a:cubicBezTo>
                    <a:cubicBezTo>
                      <a:pt x="8954" y="4001"/>
                      <a:pt x="5715" y="2667"/>
                      <a:pt x="3524" y="1714"/>
                    </a:cubicBezTo>
                    <a:cubicBezTo>
                      <a:pt x="1238" y="762"/>
                      <a:pt x="0" y="190"/>
                      <a:pt x="0" y="190"/>
                    </a:cubicBezTo>
                    <a:cubicBezTo>
                      <a:pt x="0" y="190"/>
                      <a:pt x="1429" y="95"/>
                      <a:pt x="3905" y="0"/>
                    </a:cubicBezTo>
                    <a:cubicBezTo>
                      <a:pt x="6382" y="0"/>
                      <a:pt x="9906" y="0"/>
                      <a:pt x="14097" y="667"/>
                    </a:cubicBezTo>
                    <a:cubicBezTo>
                      <a:pt x="18288" y="1143"/>
                      <a:pt x="23146" y="2286"/>
                      <a:pt x="28289" y="3810"/>
                    </a:cubicBezTo>
                    <a:cubicBezTo>
                      <a:pt x="30766" y="4667"/>
                      <a:pt x="33433" y="5429"/>
                      <a:pt x="36004" y="6668"/>
                    </a:cubicBezTo>
                    <a:cubicBezTo>
                      <a:pt x="38576" y="7715"/>
                      <a:pt x="41148" y="8954"/>
                      <a:pt x="43720" y="10192"/>
                    </a:cubicBezTo>
                    <a:cubicBezTo>
                      <a:pt x="46196" y="11621"/>
                      <a:pt x="48673" y="12954"/>
                      <a:pt x="51054" y="14478"/>
                    </a:cubicBezTo>
                    <a:cubicBezTo>
                      <a:pt x="53435" y="15907"/>
                      <a:pt x="55626" y="17621"/>
                      <a:pt x="57721" y="19240"/>
                    </a:cubicBezTo>
                    <a:cubicBezTo>
                      <a:pt x="61913" y="22574"/>
                      <a:pt x="65532" y="25908"/>
                      <a:pt x="68389" y="29051"/>
                    </a:cubicBezTo>
                    <a:cubicBezTo>
                      <a:pt x="71247" y="32099"/>
                      <a:pt x="73438" y="35052"/>
                      <a:pt x="74771" y="37052"/>
                    </a:cubicBezTo>
                    <a:cubicBezTo>
                      <a:pt x="76105" y="39148"/>
                      <a:pt x="76867" y="40386"/>
                      <a:pt x="76867" y="40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2"/>
              <p:cNvSpPr/>
              <p:nvPr/>
            </p:nvSpPr>
            <p:spPr>
              <a:xfrm>
                <a:off x="3477789" y="3722210"/>
                <a:ext cx="64198" cy="28479"/>
              </a:xfrm>
              <a:custGeom>
                <a:avLst/>
                <a:gdLst/>
                <a:ahLst/>
                <a:cxnLst/>
                <a:rect l="l" t="t" r="r" b="b"/>
                <a:pathLst>
                  <a:path w="64198" h="28479" extrusionOk="0">
                    <a:moveTo>
                      <a:pt x="64103" y="28289"/>
                    </a:moveTo>
                    <a:cubicBezTo>
                      <a:pt x="64103" y="28289"/>
                      <a:pt x="63627" y="27146"/>
                      <a:pt x="62389" y="25813"/>
                    </a:cubicBezTo>
                    <a:cubicBezTo>
                      <a:pt x="61150" y="24384"/>
                      <a:pt x="58960" y="23146"/>
                      <a:pt x="56102" y="22098"/>
                    </a:cubicBezTo>
                    <a:cubicBezTo>
                      <a:pt x="53150" y="21050"/>
                      <a:pt x="49625" y="20288"/>
                      <a:pt x="45434" y="19336"/>
                    </a:cubicBezTo>
                    <a:cubicBezTo>
                      <a:pt x="41338" y="18288"/>
                      <a:pt x="37052" y="17050"/>
                      <a:pt x="32766" y="15621"/>
                    </a:cubicBezTo>
                    <a:cubicBezTo>
                      <a:pt x="24193" y="12763"/>
                      <a:pt x="15907" y="9144"/>
                      <a:pt x="9906" y="6001"/>
                    </a:cubicBezTo>
                    <a:cubicBezTo>
                      <a:pt x="3810" y="2857"/>
                      <a:pt x="0" y="0"/>
                      <a:pt x="0" y="0"/>
                    </a:cubicBezTo>
                    <a:cubicBezTo>
                      <a:pt x="0" y="0"/>
                      <a:pt x="4763" y="0"/>
                      <a:pt x="11430" y="1238"/>
                    </a:cubicBezTo>
                    <a:cubicBezTo>
                      <a:pt x="18193" y="2381"/>
                      <a:pt x="26956" y="4477"/>
                      <a:pt x="35528" y="7334"/>
                    </a:cubicBezTo>
                    <a:cubicBezTo>
                      <a:pt x="39814" y="8763"/>
                      <a:pt x="44005" y="10382"/>
                      <a:pt x="47911" y="12002"/>
                    </a:cubicBezTo>
                    <a:cubicBezTo>
                      <a:pt x="51721" y="13621"/>
                      <a:pt x="55721" y="15430"/>
                      <a:pt x="58579" y="17812"/>
                    </a:cubicBezTo>
                    <a:cubicBezTo>
                      <a:pt x="61531" y="20098"/>
                      <a:pt x="63437" y="22955"/>
                      <a:pt x="63913" y="25146"/>
                    </a:cubicBezTo>
                    <a:cubicBezTo>
                      <a:pt x="64199" y="26194"/>
                      <a:pt x="64199" y="27146"/>
                      <a:pt x="64199" y="27622"/>
                    </a:cubicBezTo>
                    <a:cubicBezTo>
                      <a:pt x="64199" y="28194"/>
                      <a:pt x="64199" y="28480"/>
                      <a:pt x="64199"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2"/>
              <p:cNvSpPr/>
              <p:nvPr/>
            </p:nvSpPr>
            <p:spPr>
              <a:xfrm>
                <a:off x="3418448" y="3720906"/>
                <a:ext cx="91439" cy="23782"/>
              </a:xfrm>
              <a:custGeom>
                <a:avLst/>
                <a:gdLst/>
                <a:ahLst/>
                <a:cxnLst/>
                <a:rect l="l" t="t" r="r" b="b"/>
                <a:pathLst>
                  <a:path w="91439" h="23782" extrusionOk="0">
                    <a:moveTo>
                      <a:pt x="91440" y="23783"/>
                    </a:moveTo>
                    <a:cubicBezTo>
                      <a:pt x="91440" y="23783"/>
                      <a:pt x="89916" y="23497"/>
                      <a:pt x="87440" y="22735"/>
                    </a:cubicBezTo>
                    <a:cubicBezTo>
                      <a:pt x="84963" y="22068"/>
                      <a:pt x="81344" y="21021"/>
                      <a:pt x="77057" y="19877"/>
                    </a:cubicBezTo>
                    <a:cubicBezTo>
                      <a:pt x="72866" y="18734"/>
                      <a:pt x="67913" y="17306"/>
                      <a:pt x="62579" y="15877"/>
                    </a:cubicBezTo>
                    <a:cubicBezTo>
                      <a:pt x="57340" y="14543"/>
                      <a:pt x="51721" y="13019"/>
                      <a:pt x="46006" y="11781"/>
                    </a:cubicBezTo>
                    <a:cubicBezTo>
                      <a:pt x="40386" y="10352"/>
                      <a:pt x="34671" y="9209"/>
                      <a:pt x="29337" y="8066"/>
                    </a:cubicBezTo>
                    <a:cubicBezTo>
                      <a:pt x="24003" y="7019"/>
                      <a:pt x="18955" y="6066"/>
                      <a:pt x="14669" y="5209"/>
                    </a:cubicBezTo>
                    <a:cubicBezTo>
                      <a:pt x="10287" y="4352"/>
                      <a:pt x="6668" y="3685"/>
                      <a:pt x="4096" y="3114"/>
                    </a:cubicBezTo>
                    <a:cubicBezTo>
                      <a:pt x="1524" y="2637"/>
                      <a:pt x="0" y="2256"/>
                      <a:pt x="0" y="2256"/>
                    </a:cubicBezTo>
                    <a:cubicBezTo>
                      <a:pt x="0" y="2256"/>
                      <a:pt x="1429" y="1875"/>
                      <a:pt x="4096" y="1399"/>
                    </a:cubicBezTo>
                    <a:cubicBezTo>
                      <a:pt x="6668" y="923"/>
                      <a:pt x="10477" y="351"/>
                      <a:pt x="14954" y="161"/>
                    </a:cubicBezTo>
                    <a:cubicBezTo>
                      <a:pt x="19526" y="-125"/>
                      <a:pt x="24765" y="-30"/>
                      <a:pt x="30385" y="447"/>
                    </a:cubicBezTo>
                    <a:cubicBezTo>
                      <a:pt x="33147" y="827"/>
                      <a:pt x="36100" y="923"/>
                      <a:pt x="39052" y="1494"/>
                    </a:cubicBezTo>
                    <a:cubicBezTo>
                      <a:pt x="42005" y="1971"/>
                      <a:pt x="44958" y="2637"/>
                      <a:pt x="47911" y="3209"/>
                    </a:cubicBezTo>
                    <a:cubicBezTo>
                      <a:pt x="50864" y="3971"/>
                      <a:pt x="53721" y="4733"/>
                      <a:pt x="56578" y="5685"/>
                    </a:cubicBezTo>
                    <a:cubicBezTo>
                      <a:pt x="59436" y="6447"/>
                      <a:pt x="62198" y="7590"/>
                      <a:pt x="64865" y="8638"/>
                    </a:cubicBezTo>
                    <a:cubicBezTo>
                      <a:pt x="70104" y="10733"/>
                      <a:pt x="74867" y="13019"/>
                      <a:pt x="78867" y="15305"/>
                    </a:cubicBezTo>
                    <a:cubicBezTo>
                      <a:pt x="82772" y="17496"/>
                      <a:pt x="86011" y="19687"/>
                      <a:pt x="88106" y="21211"/>
                    </a:cubicBezTo>
                    <a:cubicBezTo>
                      <a:pt x="90202" y="22830"/>
                      <a:pt x="91345" y="23783"/>
                      <a:pt x="91345" y="2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2"/>
              <p:cNvSpPr/>
              <p:nvPr/>
            </p:nvSpPr>
            <p:spPr>
              <a:xfrm>
                <a:off x="3391683" y="3728805"/>
                <a:ext cx="81629" cy="17692"/>
              </a:xfrm>
              <a:custGeom>
                <a:avLst/>
                <a:gdLst/>
                <a:ahLst/>
                <a:cxnLst/>
                <a:rect l="l" t="t" r="r" b="b"/>
                <a:pathLst>
                  <a:path w="81629" h="17692" extrusionOk="0">
                    <a:moveTo>
                      <a:pt x="81439" y="17693"/>
                    </a:moveTo>
                    <a:cubicBezTo>
                      <a:pt x="81439" y="17693"/>
                      <a:pt x="80105" y="17502"/>
                      <a:pt x="77819" y="17121"/>
                    </a:cubicBezTo>
                    <a:cubicBezTo>
                      <a:pt x="75533" y="16740"/>
                      <a:pt x="72295" y="16169"/>
                      <a:pt x="68485" y="15407"/>
                    </a:cubicBezTo>
                    <a:cubicBezTo>
                      <a:pt x="64675" y="14645"/>
                      <a:pt x="60293" y="13883"/>
                      <a:pt x="55531" y="12930"/>
                    </a:cubicBezTo>
                    <a:cubicBezTo>
                      <a:pt x="50768" y="12073"/>
                      <a:pt x="45815" y="11120"/>
                      <a:pt x="40767" y="10263"/>
                    </a:cubicBezTo>
                    <a:cubicBezTo>
                      <a:pt x="35719" y="9311"/>
                      <a:pt x="30670" y="8644"/>
                      <a:pt x="26003" y="7787"/>
                    </a:cubicBezTo>
                    <a:cubicBezTo>
                      <a:pt x="21241" y="7025"/>
                      <a:pt x="16764" y="6358"/>
                      <a:pt x="12954" y="5786"/>
                    </a:cubicBezTo>
                    <a:cubicBezTo>
                      <a:pt x="9049" y="5120"/>
                      <a:pt x="5810" y="4548"/>
                      <a:pt x="3619" y="4167"/>
                    </a:cubicBezTo>
                    <a:cubicBezTo>
                      <a:pt x="1333" y="3786"/>
                      <a:pt x="0" y="3405"/>
                      <a:pt x="0" y="3405"/>
                    </a:cubicBezTo>
                    <a:cubicBezTo>
                      <a:pt x="0" y="3405"/>
                      <a:pt x="5144" y="1595"/>
                      <a:pt x="13049" y="643"/>
                    </a:cubicBezTo>
                    <a:cubicBezTo>
                      <a:pt x="17050" y="71"/>
                      <a:pt x="21717" y="-119"/>
                      <a:pt x="26670" y="71"/>
                    </a:cubicBezTo>
                    <a:cubicBezTo>
                      <a:pt x="29147" y="262"/>
                      <a:pt x="31718" y="167"/>
                      <a:pt x="34385" y="548"/>
                    </a:cubicBezTo>
                    <a:cubicBezTo>
                      <a:pt x="36957" y="834"/>
                      <a:pt x="39624" y="1215"/>
                      <a:pt x="42291" y="1595"/>
                    </a:cubicBezTo>
                    <a:cubicBezTo>
                      <a:pt x="44863" y="2167"/>
                      <a:pt x="47530" y="2643"/>
                      <a:pt x="50102" y="3310"/>
                    </a:cubicBezTo>
                    <a:cubicBezTo>
                      <a:pt x="52673" y="3882"/>
                      <a:pt x="55150" y="4739"/>
                      <a:pt x="57531" y="5406"/>
                    </a:cubicBezTo>
                    <a:cubicBezTo>
                      <a:pt x="62294" y="7025"/>
                      <a:pt x="66580" y="8739"/>
                      <a:pt x="70199" y="10549"/>
                    </a:cubicBezTo>
                    <a:cubicBezTo>
                      <a:pt x="77438" y="14073"/>
                      <a:pt x="81629" y="17502"/>
                      <a:pt x="81629" y="17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2"/>
              <p:cNvSpPr/>
              <p:nvPr/>
            </p:nvSpPr>
            <p:spPr>
              <a:xfrm>
                <a:off x="3342057" y="3739545"/>
                <a:ext cx="88201" cy="15620"/>
              </a:xfrm>
              <a:custGeom>
                <a:avLst/>
                <a:gdLst/>
                <a:ahLst/>
                <a:cxnLst/>
                <a:rect l="l" t="t" r="r" b="b"/>
                <a:pathLst>
                  <a:path w="88201" h="15620" extrusionOk="0">
                    <a:moveTo>
                      <a:pt x="88201" y="15621"/>
                    </a:moveTo>
                    <a:cubicBezTo>
                      <a:pt x="88201" y="15621"/>
                      <a:pt x="86773" y="15621"/>
                      <a:pt x="84296" y="15335"/>
                    </a:cubicBezTo>
                    <a:cubicBezTo>
                      <a:pt x="81820" y="15049"/>
                      <a:pt x="78296" y="14668"/>
                      <a:pt x="74200" y="14097"/>
                    </a:cubicBezTo>
                    <a:cubicBezTo>
                      <a:pt x="70009" y="13525"/>
                      <a:pt x="65246" y="12954"/>
                      <a:pt x="60103" y="12192"/>
                    </a:cubicBezTo>
                    <a:cubicBezTo>
                      <a:pt x="54959" y="11525"/>
                      <a:pt x="49530" y="10763"/>
                      <a:pt x="44101" y="10001"/>
                    </a:cubicBezTo>
                    <a:cubicBezTo>
                      <a:pt x="33147" y="8572"/>
                      <a:pt x="22193" y="7144"/>
                      <a:pt x="14002" y="6001"/>
                    </a:cubicBezTo>
                    <a:cubicBezTo>
                      <a:pt x="9811" y="5429"/>
                      <a:pt x="6382" y="4858"/>
                      <a:pt x="3905" y="4477"/>
                    </a:cubicBezTo>
                    <a:cubicBezTo>
                      <a:pt x="1429" y="4096"/>
                      <a:pt x="0" y="3715"/>
                      <a:pt x="0" y="3715"/>
                    </a:cubicBezTo>
                    <a:cubicBezTo>
                      <a:pt x="0" y="3715"/>
                      <a:pt x="5525" y="1905"/>
                      <a:pt x="14002" y="857"/>
                    </a:cubicBezTo>
                    <a:cubicBezTo>
                      <a:pt x="18288" y="286"/>
                      <a:pt x="23241" y="0"/>
                      <a:pt x="28575" y="0"/>
                    </a:cubicBezTo>
                    <a:cubicBezTo>
                      <a:pt x="31242" y="0"/>
                      <a:pt x="34004" y="0"/>
                      <a:pt x="36767" y="286"/>
                    </a:cubicBezTo>
                    <a:cubicBezTo>
                      <a:pt x="39529" y="476"/>
                      <a:pt x="42386" y="762"/>
                      <a:pt x="45244" y="1143"/>
                    </a:cubicBezTo>
                    <a:cubicBezTo>
                      <a:pt x="48101" y="1619"/>
                      <a:pt x="50863" y="2000"/>
                      <a:pt x="53626" y="2572"/>
                    </a:cubicBezTo>
                    <a:cubicBezTo>
                      <a:pt x="56388" y="3048"/>
                      <a:pt x="59055" y="3810"/>
                      <a:pt x="61627" y="4477"/>
                    </a:cubicBezTo>
                    <a:cubicBezTo>
                      <a:pt x="66770" y="5905"/>
                      <a:pt x="71533" y="7429"/>
                      <a:pt x="75438" y="9144"/>
                    </a:cubicBezTo>
                    <a:cubicBezTo>
                      <a:pt x="83439" y="12382"/>
                      <a:pt x="88201" y="15526"/>
                      <a:pt x="88201" y="15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2"/>
              <p:cNvSpPr/>
              <p:nvPr/>
            </p:nvSpPr>
            <p:spPr>
              <a:xfrm>
                <a:off x="3306815" y="3747927"/>
                <a:ext cx="98297" cy="14382"/>
              </a:xfrm>
              <a:custGeom>
                <a:avLst/>
                <a:gdLst/>
                <a:ahLst/>
                <a:cxnLst/>
                <a:rect l="l" t="t" r="r" b="b"/>
                <a:pathLst>
                  <a:path w="98297" h="14382" extrusionOk="0">
                    <a:moveTo>
                      <a:pt x="98298" y="14383"/>
                    </a:moveTo>
                    <a:cubicBezTo>
                      <a:pt x="98298" y="14383"/>
                      <a:pt x="96679" y="14383"/>
                      <a:pt x="93917" y="14192"/>
                    </a:cubicBezTo>
                    <a:cubicBezTo>
                      <a:pt x="91154" y="14002"/>
                      <a:pt x="87249" y="13716"/>
                      <a:pt x="82677" y="13240"/>
                    </a:cubicBezTo>
                    <a:cubicBezTo>
                      <a:pt x="78010" y="12764"/>
                      <a:pt x="72676" y="12287"/>
                      <a:pt x="66961" y="11621"/>
                    </a:cubicBezTo>
                    <a:cubicBezTo>
                      <a:pt x="61246" y="11049"/>
                      <a:pt x="55150" y="10383"/>
                      <a:pt x="49054" y="9716"/>
                    </a:cubicBezTo>
                    <a:cubicBezTo>
                      <a:pt x="42958" y="9049"/>
                      <a:pt x="36862" y="8382"/>
                      <a:pt x="31147" y="7811"/>
                    </a:cubicBezTo>
                    <a:cubicBezTo>
                      <a:pt x="25432" y="7239"/>
                      <a:pt x="20098" y="6572"/>
                      <a:pt x="15431" y="6096"/>
                    </a:cubicBezTo>
                    <a:cubicBezTo>
                      <a:pt x="10858" y="5525"/>
                      <a:pt x="6953" y="5048"/>
                      <a:pt x="4286" y="4572"/>
                    </a:cubicBezTo>
                    <a:cubicBezTo>
                      <a:pt x="1524" y="4191"/>
                      <a:pt x="0" y="3810"/>
                      <a:pt x="0" y="3810"/>
                    </a:cubicBezTo>
                    <a:cubicBezTo>
                      <a:pt x="0" y="3810"/>
                      <a:pt x="6096" y="2000"/>
                      <a:pt x="15526" y="953"/>
                    </a:cubicBezTo>
                    <a:cubicBezTo>
                      <a:pt x="20193" y="381"/>
                      <a:pt x="25718" y="95"/>
                      <a:pt x="31623" y="0"/>
                    </a:cubicBezTo>
                    <a:cubicBezTo>
                      <a:pt x="34576" y="0"/>
                      <a:pt x="37624" y="0"/>
                      <a:pt x="40672" y="191"/>
                    </a:cubicBezTo>
                    <a:cubicBezTo>
                      <a:pt x="43720" y="381"/>
                      <a:pt x="46863" y="667"/>
                      <a:pt x="50006" y="858"/>
                    </a:cubicBezTo>
                    <a:cubicBezTo>
                      <a:pt x="53150" y="1334"/>
                      <a:pt x="56198" y="1715"/>
                      <a:pt x="59246" y="2096"/>
                    </a:cubicBezTo>
                    <a:cubicBezTo>
                      <a:pt x="62294" y="2477"/>
                      <a:pt x="65246" y="3239"/>
                      <a:pt x="68199" y="3810"/>
                    </a:cubicBezTo>
                    <a:cubicBezTo>
                      <a:pt x="73914" y="5048"/>
                      <a:pt x="79248" y="6572"/>
                      <a:pt x="83725" y="8096"/>
                    </a:cubicBezTo>
                    <a:cubicBezTo>
                      <a:pt x="92678" y="11049"/>
                      <a:pt x="98298" y="14097"/>
                      <a:pt x="98298" y="14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2"/>
              <p:cNvSpPr/>
              <p:nvPr/>
            </p:nvSpPr>
            <p:spPr>
              <a:xfrm>
                <a:off x="3293861" y="3759224"/>
                <a:ext cx="91249" cy="10361"/>
              </a:xfrm>
              <a:custGeom>
                <a:avLst/>
                <a:gdLst/>
                <a:ahLst/>
                <a:cxnLst/>
                <a:rect l="l" t="t" r="r" b="b"/>
                <a:pathLst>
                  <a:path w="91249" h="10361" extrusionOk="0">
                    <a:moveTo>
                      <a:pt x="91250" y="8705"/>
                    </a:moveTo>
                    <a:cubicBezTo>
                      <a:pt x="91250" y="8705"/>
                      <a:pt x="85439" y="9753"/>
                      <a:pt x="76772" y="10134"/>
                    </a:cubicBezTo>
                    <a:cubicBezTo>
                      <a:pt x="72485" y="10324"/>
                      <a:pt x="67437" y="10419"/>
                      <a:pt x="62008" y="10324"/>
                    </a:cubicBezTo>
                    <a:cubicBezTo>
                      <a:pt x="56674" y="10324"/>
                      <a:pt x="50959" y="9943"/>
                      <a:pt x="45244" y="9562"/>
                    </a:cubicBezTo>
                    <a:cubicBezTo>
                      <a:pt x="42386" y="9277"/>
                      <a:pt x="39529" y="8991"/>
                      <a:pt x="36767" y="8800"/>
                    </a:cubicBezTo>
                    <a:cubicBezTo>
                      <a:pt x="34004" y="8610"/>
                      <a:pt x="31242" y="8134"/>
                      <a:pt x="28575" y="7753"/>
                    </a:cubicBezTo>
                    <a:cubicBezTo>
                      <a:pt x="23241" y="6991"/>
                      <a:pt x="18288" y="6133"/>
                      <a:pt x="14097" y="5276"/>
                    </a:cubicBezTo>
                    <a:cubicBezTo>
                      <a:pt x="5620" y="3562"/>
                      <a:pt x="0" y="1657"/>
                      <a:pt x="0" y="1657"/>
                    </a:cubicBezTo>
                    <a:cubicBezTo>
                      <a:pt x="0" y="1657"/>
                      <a:pt x="5810" y="609"/>
                      <a:pt x="14478" y="228"/>
                    </a:cubicBezTo>
                    <a:cubicBezTo>
                      <a:pt x="18764" y="37"/>
                      <a:pt x="23813" y="-58"/>
                      <a:pt x="29242" y="37"/>
                    </a:cubicBezTo>
                    <a:cubicBezTo>
                      <a:pt x="31909" y="133"/>
                      <a:pt x="34671" y="37"/>
                      <a:pt x="37529" y="323"/>
                    </a:cubicBezTo>
                    <a:cubicBezTo>
                      <a:pt x="40386" y="514"/>
                      <a:pt x="43148" y="704"/>
                      <a:pt x="46006" y="799"/>
                    </a:cubicBezTo>
                    <a:cubicBezTo>
                      <a:pt x="51721" y="1371"/>
                      <a:pt x="57436" y="1847"/>
                      <a:pt x="62675" y="2609"/>
                    </a:cubicBezTo>
                    <a:cubicBezTo>
                      <a:pt x="68009" y="3371"/>
                      <a:pt x="72962" y="4228"/>
                      <a:pt x="77153" y="5086"/>
                    </a:cubicBezTo>
                    <a:cubicBezTo>
                      <a:pt x="85630" y="6800"/>
                      <a:pt x="91250" y="8705"/>
                      <a:pt x="91250" y="87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2"/>
              <p:cNvSpPr/>
              <p:nvPr/>
            </p:nvSpPr>
            <p:spPr>
              <a:xfrm>
                <a:off x="3527318" y="3714029"/>
                <a:ext cx="62865" cy="9061"/>
              </a:xfrm>
              <a:custGeom>
                <a:avLst/>
                <a:gdLst/>
                <a:ahLst/>
                <a:cxnLst/>
                <a:rect l="l" t="t" r="r" b="b"/>
                <a:pathLst>
                  <a:path w="62865" h="9061" extrusionOk="0">
                    <a:moveTo>
                      <a:pt x="62865" y="7990"/>
                    </a:moveTo>
                    <a:cubicBezTo>
                      <a:pt x="62865" y="7990"/>
                      <a:pt x="58674" y="8657"/>
                      <a:pt x="52769" y="8847"/>
                    </a:cubicBezTo>
                    <a:cubicBezTo>
                      <a:pt x="46863" y="9133"/>
                      <a:pt x="39053" y="9133"/>
                      <a:pt x="31337" y="8847"/>
                    </a:cubicBezTo>
                    <a:cubicBezTo>
                      <a:pt x="23622" y="8562"/>
                      <a:pt x="15907" y="7895"/>
                      <a:pt x="10001" y="7133"/>
                    </a:cubicBezTo>
                    <a:cubicBezTo>
                      <a:pt x="4096" y="6466"/>
                      <a:pt x="0" y="5418"/>
                      <a:pt x="0" y="5418"/>
                    </a:cubicBezTo>
                    <a:cubicBezTo>
                      <a:pt x="0" y="5418"/>
                      <a:pt x="3715" y="3514"/>
                      <a:pt x="9716" y="2085"/>
                    </a:cubicBezTo>
                    <a:cubicBezTo>
                      <a:pt x="15621" y="656"/>
                      <a:pt x="23717" y="-297"/>
                      <a:pt x="31718" y="84"/>
                    </a:cubicBezTo>
                    <a:cubicBezTo>
                      <a:pt x="39719" y="370"/>
                      <a:pt x="47720" y="1989"/>
                      <a:pt x="53435" y="3990"/>
                    </a:cubicBezTo>
                    <a:cubicBezTo>
                      <a:pt x="59246" y="5895"/>
                      <a:pt x="62770" y="8085"/>
                      <a:pt x="62770" y="80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2"/>
              <p:cNvSpPr/>
              <p:nvPr/>
            </p:nvSpPr>
            <p:spPr>
              <a:xfrm>
                <a:off x="3408542" y="3707428"/>
                <a:ext cx="124682" cy="23259"/>
              </a:xfrm>
              <a:custGeom>
                <a:avLst/>
                <a:gdLst/>
                <a:ahLst/>
                <a:cxnLst/>
                <a:rect l="l" t="t" r="r" b="b"/>
                <a:pathLst>
                  <a:path w="124682" h="23259" extrusionOk="0">
                    <a:moveTo>
                      <a:pt x="124682" y="1161"/>
                    </a:moveTo>
                    <a:cubicBezTo>
                      <a:pt x="124682" y="1161"/>
                      <a:pt x="122682" y="1637"/>
                      <a:pt x="119253" y="2304"/>
                    </a:cubicBezTo>
                    <a:cubicBezTo>
                      <a:pt x="115824" y="2971"/>
                      <a:pt x="110966" y="3828"/>
                      <a:pt x="105061" y="4876"/>
                    </a:cubicBezTo>
                    <a:cubicBezTo>
                      <a:pt x="99250" y="5828"/>
                      <a:pt x="92392" y="7067"/>
                      <a:pt x="85058" y="8305"/>
                    </a:cubicBezTo>
                    <a:cubicBezTo>
                      <a:pt x="77819" y="9543"/>
                      <a:pt x="70009" y="10877"/>
                      <a:pt x="62294" y="12305"/>
                    </a:cubicBezTo>
                    <a:cubicBezTo>
                      <a:pt x="54578" y="13734"/>
                      <a:pt x="46768" y="15068"/>
                      <a:pt x="39529" y="16401"/>
                    </a:cubicBezTo>
                    <a:cubicBezTo>
                      <a:pt x="32290" y="17735"/>
                      <a:pt x="25432" y="18973"/>
                      <a:pt x="19621" y="20021"/>
                    </a:cubicBezTo>
                    <a:cubicBezTo>
                      <a:pt x="13716" y="21068"/>
                      <a:pt x="8858" y="21830"/>
                      <a:pt x="5429" y="22497"/>
                    </a:cubicBezTo>
                    <a:cubicBezTo>
                      <a:pt x="2000" y="23069"/>
                      <a:pt x="0" y="23259"/>
                      <a:pt x="0" y="23259"/>
                    </a:cubicBezTo>
                    <a:cubicBezTo>
                      <a:pt x="0" y="23259"/>
                      <a:pt x="7049" y="19354"/>
                      <a:pt x="18383" y="15163"/>
                    </a:cubicBezTo>
                    <a:cubicBezTo>
                      <a:pt x="24003" y="12972"/>
                      <a:pt x="30671" y="10877"/>
                      <a:pt x="37909" y="8876"/>
                    </a:cubicBezTo>
                    <a:cubicBezTo>
                      <a:pt x="41529" y="7924"/>
                      <a:pt x="45244" y="6876"/>
                      <a:pt x="49149" y="6114"/>
                    </a:cubicBezTo>
                    <a:cubicBezTo>
                      <a:pt x="52959" y="5257"/>
                      <a:pt x="56959" y="4495"/>
                      <a:pt x="60865" y="3733"/>
                    </a:cubicBezTo>
                    <a:cubicBezTo>
                      <a:pt x="64865" y="3161"/>
                      <a:pt x="68771" y="2590"/>
                      <a:pt x="72676" y="2018"/>
                    </a:cubicBezTo>
                    <a:cubicBezTo>
                      <a:pt x="76581" y="1447"/>
                      <a:pt x="80486" y="1161"/>
                      <a:pt x="84201" y="780"/>
                    </a:cubicBezTo>
                    <a:cubicBezTo>
                      <a:pt x="91726" y="209"/>
                      <a:pt x="98679" y="-77"/>
                      <a:pt x="104680" y="18"/>
                    </a:cubicBezTo>
                    <a:cubicBezTo>
                      <a:pt x="116681" y="18"/>
                      <a:pt x="124682" y="1352"/>
                      <a:pt x="124682" y="13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2"/>
              <p:cNvSpPr/>
              <p:nvPr/>
            </p:nvSpPr>
            <p:spPr>
              <a:xfrm>
                <a:off x="3300433" y="3692605"/>
                <a:ext cx="207454" cy="66465"/>
              </a:xfrm>
              <a:custGeom>
                <a:avLst/>
                <a:gdLst/>
                <a:ahLst/>
                <a:cxnLst/>
                <a:rect l="l" t="t" r="r" b="b"/>
                <a:pathLst>
                  <a:path w="207454" h="66465" extrusionOk="0">
                    <a:moveTo>
                      <a:pt x="207359" y="1982"/>
                    </a:moveTo>
                    <a:cubicBezTo>
                      <a:pt x="207359" y="1982"/>
                      <a:pt x="203930" y="2172"/>
                      <a:pt x="197834" y="2648"/>
                    </a:cubicBezTo>
                    <a:cubicBezTo>
                      <a:pt x="194786" y="2744"/>
                      <a:pt x="191167" y="3125"/>
                      <a:pt x="186976" y="3506"/>
                    </a:cubicBezTo>
                    <a:cubicBezTo>
                      <a:pt x="182785" y="3792"/>
                      <a:pt x="178118" y="4268"/>
                      <a:pt x="172974" y="4934"/>
                    </a:cubicBezTo>
                    <a:cubicBezTo>
                      <a:pt x="167831" y="5411"/>
                      <a:pt x="162306" y="6268"/>
                      <a:pt x="156496" y="7125"/>
                    </a:cubicBezTo>
                    <a:cubicBezTo>
                      <a:pt x="150686" y="7887"/>
                      <a:pt x="144590" y="9316"/>
                      <a:pt x="138303" y="10364"/>
                    </a:cubicBezTo>
                    <a:cubicBezTo>
                      <a:pt x="132017" y="11697"/>
                      <a:pt x="125540" y="13126"/>
                      <a:pt x="119063" y="14840"/>
                    </a:cubicBezTo>
                    <a:cubicBezTo>
                      <a:pt x="112490" y="16364"/>
                      <a:pt x="106013" y="18460"/>
                      <a:pt x="99441" y="20365"/>
                    </a:cubicBezTo>
                    <a:cubicBezTo>
                      <a:pt x="92964" y="22556"/>
                      <a:pt x="86392" y="24461"/>
                      <a:pt x="80105" y="26937"/>
                    </a:cubicBezTo>
                    <a:cubicBezTo>
                      <a:pt x="73819" y="29223"/>
                      <a:pt x="67627" y="31700"/>
                      <a:pt x="61722" y="34176"/>
                    </a:cubicBezTo>
                    <a:cubicBezTo>
                      <a:pt x="55912" y="36843"/>
                      <a:pt x="50102" y="39129"/>
                      <a:pt x="44863" y="41796"/>
                    </a:cubicBezTo>
                    <a:cubicBezTo>
                      <a:pt x="39529" y="44368"/>
                      <a:pt x="34576" y="46844"/>
                      <a:pt x="30004" y="49321"/>
                    </a:cubicBezTo>
                    <a:cubicBezTo>
                      <a:pt x="25432" y="51702"/>
                      <a:pt x="21241" y="53988"/>
                      <a:pt x="17621" y="56084"/>
                    </a:cubicBezTo>
                    <a:cubicBezTo>
                      <a:pt x="14002" y="58179"/>
                      <a:pt x="10763" y="59894"/>
                      <a:pt x="8192" y="61608"/>
                    </a:cubicBezTo>
                    <a:cubicBezTo>
                      <a:pt x="2953" y="64751"/>
                      <a:pt x="0" y="66466"/>
                      <a:pt x="0" y="66466"/>
                    </a:cubicBezTo>
                    <a:cubicBezTo>
                      <a:pt x="0" y="66466"/>
                      <a:pt x="2572" y="64180"/>
                      <a:pt x="7239" y="60179"/>
                    </a:cubicBezTo>
                    <a:cubicBezTo>
                      <a:pt x="9525" y="58179"/>
                      <a:pt x="12383" y="55798"/>
                      <a:pt x="15812" y="53321"/>
                    </a:cubicBezTo>
                    <a:cubicBezTo>
                      <a:pt x="19145" y="50750"/>
                      <a:pt x="23050" y="47892"/>
                      <a:pt x="27432" y="45035"/>
                    </a:cubicBezTo>
                    <a:cubicBezTo>
                      <a:pt x="31718" y="41987"/>
                      <a:pt x="36576" y="39034"/>
                      <a:pt x="41815" y="36081"/>
                    </a:cubicBezTo>
                    <a:cubicBezTo>
                      <a:pt x="46958" y="32938"/>
                      <a:pt x="52673" y="30176"/>
                      <a:pt x="58483" y="27223"/>
                    </a:cubicBezTo>
                    <a:cubicBezTo>
                      <a:pt x="64484" y="24556"/>
                      <a:pt x="70580" y="21508"/>
                      <a:pt x="77057" y="19127"/>
                    </a:cubicBezTo>
                    <a:cubicBezTo>
                      <a:pt x="83439" y="16460"/>
                      <a:pt x="90106" y="14364"/>
                      <a:pt x="96774" y="12078"/>
                    </a:cubicBezTo>
                    <a:cubicBezTo>
                      <a:pt x="103537" y="10268"/>
                      <a:pt x="110300" y="8173"/>
                      <a:pt x="117062" y="6744"/>
                    </a:cubicBezTo>
                    <a:cubicBezTo>
                      <a:pt x="123730" y="5030"/>
                      <a:pt x="130493" y="4077"/>
                      <a:pt x="136969" y="2934"/>
                    </a:cubicBezTo>
                    <a:cubicBezTo>
                      <a:pt x="143447" y="2077"/>
                      <a:pt x="149733" y="1220"/>
                      <a:pt x="155734" y="839"/>
                    </a:cubicBezTo>
                    <a:cubicBezTo>
                      <a:pt x="161735" y="362"/>
                      <a:pt x="167449" y="77"/>
                      <a:pt x="172688" y="77"/>
                    </a:cubicBezTo>
                    <a:cubicBezTo>
                      <a:pt x="177927" y="-114"/>
                      <a:pt x="182690" y="77"/>
                      <a:pt x="186976" y="362"/>
                    </a:cubicBezTo>
                    <a:cubicBezTo>
                      <a:pt x="191262" y="458"/>
                      <a:pt x="194881" y="743"/>
                      <a:pt x="197930" y="1125"/>
                    </a:cubicBezTo>
                    <a:cubicBezTo>
                      <a:pt x="203930" y="1791"/>
                      <a:pt x="207455" y="2267"/>
                      <a:pt x="207455" y="22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2"/>
              <p:cNvSpPr/>
              <p:nvPr/>
            </p:nvSpPr>
            <p:spPr>
              <a:xfrm>
                <a:off x="3401779" y="3698778"/>
                <a:ext cx="80390" cy="9620"/>
              </a:xfrm>
              <a:custGeom>
                <a:avLst/>
                <a:gdLst/>
                <a:ahLst/>
                <a:cxnLst/>
                <a:rect l="l" t="t" r="r" b="b"/>
                <a:pathLst>
                  <a:path w="80390" h="9620" extrusionOk="0">
                    <a:moveTo>
                      <a:pt x="80391" y="8001"/>
                    </a:moveTo>
                    <a:cubicBezTo>
                      <a:pt x="80391" y="8001"/>
                      <a:pt x="79057" y="8096"/>
                      <a:pt x="76772" y="8191"/>
                    </a:cubicBezTo>
                    <a:cubicBezTo>
                      <a:pt x="74581" y="8191"/>
                      <a:pt x="71342" y="8287"/>
                      <a:pt x="67532" y="8382"/>
                    </a:cubicBezTo>
                    <a:cubicBezTo>
                      <a:pt x="60103" y="8477"/>
                      <a:pt x="50102" y="8572"/>
                      <a:pt x="40196" y="8763"/>
                    </a:cubicBezTo>
                    <a:cubicBezTo>
                      <a:pt x="30290" y="9049"/>
                      <a:pt x="20288" y="9334"/>
                      <a:pt x="12859" y="9525"/>
                    </a:cubicBezTo>
                    <a:cubicBezTo>
                      <a:pt x="9049" y="9620"/>
                      <a:pt x="5906" y="9620"/>
                      <a:pt x="3620" y="9620"/>
                    </a:cubicBezTo>
                    <a:cubicBezTo>
                      <a:pt x="1333" y="9620"/>
                      <a:pt x="0" y="9620"/>
                      <a:pt x="0" y="9620"/>
                    </a:cubicBezTo>
                    <a:cubicBezTo>
                      <a:pt x="0" y="9620"/>
                      <a:pt x="4572" y="6953"/>
                      <a:pt x="12002" y="4572"/>
                    </a:cubicBezTo>
                    <a:cubicBezTo>
                      <a:pt x="15716" y="3334"/>
                      <a:pt x="20098" y="2286"/>
                      <a:pt x="24860" y="1429"/>
                    </a:cubicBezTo>
                    <a:cubicBezTo>
                      <a:pt x="29623" y="667"/>
                      <a:pt x="34766" y="190"/>
                      <a:pt x="40005" y="0"/>
                    </a:cubicBezTo>
                    <a:cubicBezTo>
                      <a:pt x="45148" y="0"/>
                      <a:pt x="50387" y="190"/>
                      <a:pt x="55150" y="762"/>
                    </a:cubicBezTo>
                    <a:cubicBezTo>
                      <a:pt x="59912" y="1429"/>
                      <a:pt x="64389" y="2286"/>
                      <a:pt x="68104" y="3334"/>
                    </a:cubicBezTo>
                    <a:cubicBezTo>
                      <a:pt x="75628" y="5334"/>
                      <a:pt x="80296" y="7810"/>
                      <a:pt x="80296" y="7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2"/>
              <p:cNvSpPr/>
              <p:nvPr/>
            </p:nvSpPr>
            <p:spPr>
              <a:xfrm>
                <a:off x="3336152" y="3712653"/>
                <a:ext cx="115347" cy="20034"/>
              </a:xfrm>
              <a:custGeom>
                <a:avLst/>
                <a:gdLst/>
                <a:ahLst/>
                <a:cxnLst/>
                <a:rect l="l" t="t" r="r" b="b"/>
                <a:pathLst>
                  <a:path w="115347" h="20034" extrusionOk="0">
                    <a:moveTo>
                      <a:pt x="115348" y="7271"/>
                    </a:moveTo>
                    <a:cubicBezTo>
                      <a:pt x="115348" y="7271"/>
                      <a:pt x="108014" y="7271"/>
                      <a:pt x="96869" y="7271"/>
                    </a:cubicBezTo>
                    <a:cubicBezTo>
                      <a:pt x="94107" y="7271"/>
                      <a:pt x="91154" y="7271"/>
                      <a:pt x="88106" y="7366"/>
                    </a:cubicBezTo>
                    <a:cubicBezTo>
                      <a:pt x="84963" y="7366"/>
                      <a:pt x="81725" y="7652"/>
                      <a:pt x="78296" y="7747"/>
                    </a:cubicBezTo>
                    <a:cubicBezTo>
                      <a:pt x="71533" y="8128"/>
                      <a:pt x="64389" y="8604"/>
                      <a:pt x="57245" y="9461"/>
                    </a:cubicBezTo>
                    <a:cubicBezTo>
                      <a:pt x="50102" y="10224"/>
                      <a:pt x="42958" y="11367"/>
                      <a:pt x="36290" y="12414"/>
                    </a:cubicBezTo>
                    <a:cubicBezTo>
                      <a:pt x="32956" y="13081"/>
                      <a:pt x="29718" y="13557"/>
                      <a:pt x="26670" y="14224"/>
                    </a:cubicBezTo>
                    <a:cubicBezTo>
                      <a:pt x="23622" y="14891"/>
                      <a:pt x="20669" y="15462"/>
                      <a:pt x="18002" y="16034"/>
                    </a:cubicBezTo>
                    <a:cubicBezTo>
                      <a:pt x="12668" y="17272"/>
                      <a:pt x="8192" y="18225"/>
                      <a:pt x="5048" y="18986"/>
                    </a:cubicBezTo>
                    <a:cubicBezTo>
                      <a:pt x="1905" y="19749"/>
                      <a:pt x="0" y="20034"/>
                      <a:pt x="0" y="20034"/>
                    </a:cubicBezTo>
                    <a:cubicBezTo>
                      <a:pt x="0" y="20034"/>
                      <a:pt x="1524" y="18986"/>
                      <a:pt x="4381" y="17367"/>
                    </a:cubicBezTo>
                    <a:cubicBezTo>
                      <a:pt x="7239" y="15748"/>
                      <a:pt x="11335" y="13462"/>
                      <a:pt x="16478" y="11271"/>
                    </a:cubicBezTo>
                    <a:cubicBezTo>
                      <a:pt x="21622" y="8985"/>
                      <a:pt x="27813" y="6794"/>
                      <a:pt x="34576" y="4985"/>
                    </a:cubicBezTo>
                    <a:cubicBezTo>
                      <a:pt x="38005" y="4223"/>
                      <a:pt x="41529" y="3175"/>
                      <a:pt x="45148" y="2603"/>
                    </a:cubicBezTo>
                    <a:cubicBezTo>
                      <a:pt x="48768" y="1937"/>
                      <a:pt x="52483" y="1460"/>
                      <a:pt x="56198" y="889"/>
                    </a:cubicBezTo>
                    <a:cubicBezTo>
                      <a:pt x="59912" y="603"/>
                      <a:pt x="63722" y="222"/>
                      <a:pt x="67342" y="127"/>
                    </a:cubicBezTo>
                    <a:cubicBezTo>
                      <a:pt x="71056" y="-159"/>
                      <a:pt x="74676" y="127"/>
                      <a:pt x="78200" y="127"/>
                    </a:cubicBezTo>
                    <a:cubicBezTo>
                      <a:pt x="85249" y="508"/>
                      <a:pt x="91726" y="1175"/>
                      <a:pt x="97250" y="2318"/>
                    </a:cubicBezTo>
                    <a:cubicBezTo>
                      <a:pt x="102775" y="3270"/>
                      <a:pt x="107347" y="4604"/>
                      <a:pt x="110395" y="5651"/>
                    </a:cubicBezTo>
                    <a:cubicBezTo>
                      <a:pt x="113443" y="6699"/>
                      <a:pt x="115252" y="7366"/>
                      <a:pt x="115252" y="7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2"/>
              <p:cNvSpPr/>
              <p:nvPr/>
            </p:nvSpPr>
            <p:spPr>
              <a:xfrm>
                <a:off x="3270429" y="3732592"/>
                <a:ext cx="96393" cy="37242"/>
              </a:xfrm>
              <a:custGeom>
                <a:avLst/>
                <a:gdLst/>
                <a:ahLst/>
                <a:cxnLst/>
                <a:rect l="l" t="t" r="r" b="b"/>
                <a:pathLst>
                  <a:path w="96393" h="37242" extrusionOk="0">
                    <a:moveTo>
                      <a:pt x="96393" y="0"/>
                    </a:moveTo>
                    <a:cubicBezTo>
                      <a:pt x="96393" y="0"/>
                      <a:pt x="94869" y="667"/>
                      <a:pt x="92202" y="1810"/>
                    </a:cubicBezTo>
                    <a:cubicBezTo>
                      <a:pt x="89535" y="2857"/>
                      <a:pt x="85725" y="4286"/>
                      <a:pt x="81153" y="6096"/>
                    </a:cubicBezTo>
                    <a:cubicBezTo>
                      <a:pt x="76676" y="7811"/>
                      <a:pt x="71342" y="9715"/>
                      <a:pt x="65723" y="11906"/>
                    </a:cubicBezTo>
                    <a:cubicBezTo>
                      <a:pt x="60103" y="14002"/>
                      <a:pt x="54102" y="16288"/>
                      <a:pt x="48197" y="18574"/>
                    </a:cubicBezTo>
                    <a:cubicBezTo>
                      <a:pt x="42196" y="20860"/>
                      <a:pt x="36290" y="23241"/>
                      <a:pt x="30671" y="25432"/>
                    </a:cubicBezTo>
                    <a:cubicBezTo>
                      <a:pt x="25051" y="27622"/>
                      <a:pt x="19812" y="29718"/>
                      <a:pt x="15335" y="31528"/>
                    </a:cubicBezTo>
                    <a:cubicBezTo>
                      <a:pt x="10763" y="33242"/>
                      <a:pt x="6953" y="34671"/>
                      <a:pt x="4286" y="35719"/>
                    </a:cubicBezTo>
                    <a:cubicBezTo>
                      <a:pt x="1619" y="36671"/>
                      <a:pt x="0" y="37243"/>
                      <a:pt x="0" y="37243"/>
                    </a:cubicBezTo>
                    <a:cubicBezTo>
                      <a:pt x="0" y="37243"/>
                      <a:pt x="4763" y="32576"/>
                      <a:pt x="12954" y="27146"/>
                    </a:cubicBezTo>
                    <a:cubicBezTo>
                      <a:pt x="17050" y="24289"/>
                      <a:pt x="22003" y="21431"/>
                      <a:pt x="27432" y="18479"/>
                    </a:cubicBezTo>
                    <a:cubicBezTo>
                      <a:pt x="30194" y="17145"/>
                      <a:pt x="32956" y="15526"/>
                      <a:pt x="36004" y="14288"/>
                    </a:cubicBezTo>
                    <a:cubicBezTo>
                      <a:pt x="38957" y="12954"/>
                      <a:pt x="42005" y="11716"/>
                      <a:pt x="45053" y="10478"/>
                    </a:cubicBezTo>
                    <a:cubicBezTo>
                      <a:pt x="48197" y="9430"/>
                      <a:pt x="51245" y="8287"/>
                      <a:pt x="54293" y="7239"/>
                    </a:cubicBezTo>
                    <a:cubicBezTo>
                      <a:pt x="57341" y="6191"/>
                      <a:pt x="60484" y="5429"/>
                      <a:pt x="63437" y="4572"/>
                    </a:cubicBezTo>
                    <a:cubicBezTo>
                      <a:pt x="69437" y="3048"/>
                      <a:pt x="75057" y="1905"/>
                      <a:pt x="79915" y="1238"/>
                    </a:cubicBezTo>
                    <a:cubicBezTo>
                      <a:pt x="89726" y="-190"/>
                      <a:pt x="96298" y="95"/>
                      <a:pt x="9629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2"/>
              <p:cNvSpPr/>
              <p:nvPr/>
            </p:nvSpPr>
            <p:spPr>
              <a:xfrm>
                <a:off x="3285098" y="3681824"/>
                <a:ext cx="161163" cy="82676"/>
              </a:xfrm>
              <a:custGeom>
                <a:avLst/>
                <a:gdLst/>
                <a:ahLst/>
                <a:cxnLst/>
                <a:rect l="l" t="t" r="r" b="b"/>
                <a:pathLst>
                  <a:path w="161163" h="82676" extrusionOk="0">
                    <a:moveTo>
                      <a:pt x="161163" y="0"/>
                    </a:moveTo>
                    <a:cubicBezTo>
                      <a:pt x="161163" y="0"/>
                      <a:pt x="158591" y="1238"/>
                      <a:pt x="154115" y="3429"/>
                    </a:cubicBezTo>
                    <a:cubicBezTo>
                      <a:pt x="149638" y="5524"/>
                      <a:pt x="143161" y="8572"/>
                      <a:pt x="135446" y="12097"/>
                    </a:cubicBezTo>
                    <a:cubicBezTo>
                      <a:pt x="127730" y="15716"/>
                      <a:pt x="118777" y="20002"/>
                      <a:pt x="109252" y="24479"/>
                    </a:cubicBezTo>
                    <a:cubicBezTo>
                      <a:pt x="99727" y="29146"/>
                      <a:pt x="89630" y="34099"/>
                      <a:pt x="79534" y="39243"/>
                    </a:cubicBezTo>
                    <a:cubicBezTo>
                      <a:pt x="69437" y="44386"/>
                      <a:pt x="59531" y="49720"/>
                      <a:pt x="50197" y="54673"/>
                    </a:cubicBezTo>
                    <a:cubicBezTo>
                      <a:pt x="40958" y="59817"/>
                      <a:pt x="32290" y="64579"/>
                      <a:pt x="24860" y="68770"/>
                    </a:cubicBezTo>
                    <a:cubicBezTo>
                      <a:pt x="17431" y="72961"/>
                      <a:pt x="11240" y="76390"/>
                      <a:pt x="6858" y="78867"/>
                    </a:cubicBezTo>
                    <a:cubicBezTo>
                      <a:pt x="2477" y="81248"/>
                      <a:pt x="0" y="82677"/>
                      <a:pt x="0" y="82677"/>
                    </a:cubicBezTo>
                    <a:cubicBezTo>
                      <a:pt x="0" y="82677"/>
                      <a:pt x="2191" y="80772"/>
                      <a:pt x="5906" y="77438"/>
                    </a:cubicBezTo>
                    <a:cubicBezTo>
                      <a:pt x="9716" y="74200"/>
                      <a:pt x="15240" y="69628"/>
                      <a:pt x="22098" y="64579"/>
                    </a:cubicBezTo>
                    <a:cubicBezTo>
                      <a:pt x="28956" y="59436"/>
                      <a:pt x="37243" y="53816"/>
                      <a:pt x="46292" y="48101"/>
                    </a:cubicBezTo>
                    <a:cubicBezTo>
                      <a:pt x="50864" y="45339"/>
                      <a:pt x="55531" y="42291"/>
                      <a:pt x="60484" y="39624"/>
                    </a:cubicBezTo>
                    <a:cubicBezTo>
                      <a:pt x="65342" y="36862"/>
                      <a:pt x="70485" y="34195"/>
                      <a:pt x="75533" y="31432"/>
                    </a:cubicBezTo>
                    <a:cubicBezTo>
                      <a:pt x="80677" y="28956"/>
                      <a:pt x="85820" y="26384"/>
                      <a:pt x="90869" y="24003"/>
                    </a:cubicBezTo>
                    <a:cubicBezTo>
                      <a:pt x="95917" y="21526"/>
                      <a:pt x="101060" y="19526"/>
                      <a:pt x="106013" y="17431"/>
                    </a:cubicBezTo>
                    <a:cubicBezTo>
                      <a:pt x="115919" y="13430"/>
                      <a:pt x="125349" y="9906"/>
                      <a:pt x="133541" y="7429"/>
                    </a:cubicBezTo>
                    <a:cubicBezTo>
                      <a:pt x="141732" y="4763"/>
                      <a:pt x="148590" y="2953"/>
                      <a:pt x="153448" y="1714"/>
                    </a:cubicBezTo>
                    <a:cubicBezTo>
                      <a:pt x="158306" y="571"/>
                      <a:pt x="161068" y="0"/>
                      <a:pt x="1610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2"/>
              <p:cNvSpPr/>
              <p:nvPr/>
            </p:nvSpPr>
            <p:spPr>
              <a:xfrm>
                <a:off x="3276620" y="3704493"/>
                <a:ext cx="90582" cy="61531"/>
              </a:xfrm>
              <a:custGeom>
                <a:avLst/>
                <a:gdLst/>
                <a:ahLst/>
                <a:cxnLst/>
                <a:rect l="l" t="t" r="r" b="b"/>
                <a:pathLst>
                  <a:path w="90582" h="61531" extrusionOk="0">
                    <a:moveTo>
                      <a:pt x="90488" y="95"/>
                    </a:moveTo>
                    <a:cubicBezTo>
                      <a:pt x="90488" y="95"/>
                      <a:pt x="89154" y="1143"/>
                      <a:pt x="86677" y="2953"/>
                    </a:cubicBezTo>
                    <a:cubicBezTo>
                      <a:pt x="84201" y="4763"/>
                      <a:pt x="80677" y="7239"/>
                      <a:pt x="76486" y="10096"/>
                    </a:cubicBezTo>
                    <a:cubicBezTo>
                      <a:pt x="68008" y="15812"/>
                      <a:pt x="56769" y="23527"/>
                      <a:pt x="45529" y="31147"/>
                    </a:cubicBezTo>
                    <a:cubicBezTo>
                      <a:pt x="34290" y="38862"/>
                      <a:pt x="23050" y="46482"/>
                      <a:pt x="14573" y="52197"/>
                    </a:cubicBezTo>
                    <a:cubicBezTo>
                      <a:pt x="10287" y="55054"/>
                      <a:pt x="6668" y="57436"/>
                      <a:pt x="4096" y="59055"/>
                    </a:cubicBezTo>
                    <a:cubicBezTo>
                      <a:pt x="1524" y="60674"/>
                      <a:pt x="0" y="61532"/>
                      <a:pt x="0" y="61532"/>
                    </a:cubicBezTo>
                    <a:cubicBezTo>
                      <a:pt x="0" y="61532"/>
                      <a:pt x="4000" y="55721"/>
                      <a:pt x="11335" y="48292"/>
                    </a:cubicBezTo>
                    <a:cubicBezTo>
                      <a:pt x="14954" y="44482"/>
                      <a:pt x="19431" y="40386"/>
                      <a:pt x="24384" y="36195"/>
                    </a:cubicBezTo>
                    <a:cubicBezTo>
                      <a:pt x="26956" y="34195"/>
                      <a:pt x="29432" y="31909"/>
                      <a:pt x="32194" y="29909"/>
                    </a:cubicBezTo>
                    <a:cubicBezTo>
                      <a:pt x="34957" y="27813"/>
                      <a:pt x="37719" y="25813"/>
                      <a:pt x="40577" y="23813"/>
                    </a:cubicBezTo>
                    <a:cubicBezTo>
                      <a:pt x="43529" y="21908"/>
                      <a:pt x="46482" y="20098"/>
                      <a:pt x="49340" y="18193"/>
                    </a:cubicBezTo>
                    <a:cubicBezTo>
                      <a:pt x="52197" y="16383"/>
                      <a:pt x="55245" y="14764"/>
                      <a:pt x="58007" y="13240"/>
                    </a:cubicBezTo>
                    <a:cubicBezTo>
                      <a:pt x="63722" y="10192"/>
                      <a:pt x="69247" y="7525"/>
                      <a:pt x="74104" y="5620"/>
                    </a:cubicBezTo>
                    <a:cubicBezTo>
                      <a:pt x="83725" y="1619"/>
                      <a:pt x="90583" y="0"/>
                      <a:pt x="90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2"/>
              <p:cNvSpPr/>
              <p:nvPr/>
            </p:nvSpPr>
            <p:spPr>
              <a:xfrm>
                <a:off x="3267667" y="3724400"/>
                <a:ext cx="57721" cy="43053"/>
              </a:xfrm>
              <a:custGeom>
                <a:avLst/>
                <a:gdLst/>
                <a:ahLst/>
                <a:cxnLst/>
                <a:rect l="l" t="t" r="r" b="b"/>
                <a:pathLst>
                  <a:path w="57721" h="43053" extrusionOk="0">
                    <a:moveTo>
                      <a:pt x="57626" y="0"/>
                    </a:moveTo>
                    <a:cubicBezTo>
                      <a:pt x="57626" y="0"/>
                      <a:pt x="54864" y="3905"/>
                      <a:pt x="50102" y="8763"/>
                    </a:cubicBezTo>
                    <a:cubicBezTo>
                      <a:pt x="45339" y="13716"/>
                      <a:pt x="38576" y="19717"/>
                      <a:pt x="31433" y="25051"/>
                    </a:cubicBezTo>
                    <a:cubicBezTo>
                      <a:pt x="24194" y="30480"/>
                      <a:pt x="16574" y="35243"/>
                      <a:pt x="10478" y="38386"/>
                    </a:cubicBezTo>
                    <a:cubicBezTo>
                      <a:pt x="4477" y="41624"/>
                      <a:pt x="0" y="43053"/>
                      <a:pt x="0" y="43053"/>
                    </a:cubicBezTo>
                    <a:cubicBezTo>
                      <a:pt x="0" y="43053"/>
                      <a:pt x="2762" y="39148"/>
                      <a:pt x="7525" y="34290"/>
                    </a:cubicBezTo>
                    <a:cubicBezTo>
                      <a:pt x="12287" y="29337"/>
                      <a:pt x="19050" y="23336"/>
                      <a:pt x="26289" y="18002"/>
                    </a:cubicBezTo>
                    <a:cubicBezTo>
                      <a:pt x="33528" y="12573"/>
                      <a:pt x="41148" y="7906"/>
                      <a:pt x="47244" y="4763"/>
                    </a:cubicBezTo>
                    <a:cubicBezTo>
                      <a:pt x="53245" y="1524"/>
                      <a:pt x="57722" y="95"/>
                      <a:pt x="57722"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2"/>
              <p:cNvSpPr/>
              <p:nvPr/>
            </p:nvSpPr>
            <p:spPr>
              <a:xfrm>
                <a:off x="3282526" y="3763262"/>
                <a:ext cx="150495" cy="397573"/>
              </a:xfrm>
              <a:custGeom>
                <a:avLst/>
                <a:gdLst/>
                <a:ahLst/>
                <a:cxnLst/>
                <a:rect l="l" t="t" r="r" b="b"/>
                <a:pathLst>
                  <a:path w="150495" h="397573" extrusionOk="0">
                    <a:moveTo>
                      <a:pt x="150495" y="397573"/>
                    </a:moveTo>
                    <a:cubicBezTo>
                      <a:pt x="150495" y="397573"/>
                      <a:pt x="148876" y="391096"/>
                      <a:pt x="146113" y="379666"/>
                    </a:cubicBezTo>
                    <a:cubicBezTo>
                      <a:pt x="143542" y="368237"/>
                      <a:pt x="139255" y="352139"/>
                      <a:pt x="134112" y="332804"/>
                    </a:cubicBezTo>
                    <a:cubicBezTo>
                      <a:pt x="131636" y="323088"/>
                      <a:pt x="128588" y="312706"/>
                      <a:pt x="125349" y="301752"/>
                    </a:cubicBezTo>
                    <a:cubicBezTo>
                      <a:pt x="122206" y="290703"/>
                      <a:pt x="118396" y="279273"/>
                      <a:pt x="114776" y="267367"/>
                    </a:cubicBezTo>
                    <a:cubicBezTo>
                      <a:pt x="110871" y="255461"/>
                      <a:pt x="106871" y="243269"/>
                      <a:pt x="102584" y="230886"/>
                    </a:cubicBezTo>
                    <a:cubicBezTo>
                      <a:pt x="98393" y="218504"/>
                      <a:pt x="93631" y="206026"/>
                      <a:pt x="89059" y="193548"/>
                    </a:cubicBezTo>
                    <a:cubicBezTo>
                      <a:pt x="84201" y="181165"/>
                      <a:pt x="79534" y="168688"/>
                      <a:pt x="74486" y="156591"/>
                    </a:cubicBezTo>
                    <a:cubicBezTo>
                      <a:pt x="69532" y="144494"/>
                      <a:pt x="64389" y="132588"/>
                      <a:pt x="59436" y="121158"/>
                    </a:cubicBezTo>
                    <a:cubicBezTo>
                      <a:pt x="54197" y="109823"/>
                      <a:pt x="49530" y="98679"/>
                      <a:pt x="44577" y="88392"/>
                    </a:cubicBezTo>
                    <a:cubicBezTo>
                      <a:pt x="39719" y="78010"/>
                      <a:pt x="35052" y="68199"/>
                      <a:pt x="30575" y="59341"/>
                    </a:cubicBezTo>
                    <a:cubicBezTo>
                      <a:pt x="21622" y="41434"/>
                      <a:pt x="14097" y="26575"/>
                      <a:pt x="8573" y="16288"/>
                    </a:cubicBezTo>
                    <a:cubicBezTo>
                      <a:pt x="3143" y="5905"/>
                      <a:pt x="0" y="0"/>
                      <a:pt x="0" y="0"/>
                    </a:cubicBezTo>
                    <a:cubicBezTo>
                      <a:pt x="0" y="0"/>
                      <a:pt x="3619" y="5620"/>
                      <a:pt x="10001" y="15430"/>
                    </a:cubicBezTo>
                    <a:cubicBezTo>
                      <a:pt x="13240" y="20288"/>
                      <a:pt x="16954" y="26384"/>
                      <a:pt x="21146" y="33338"/>
                    </a:cubicBezTo>
                    <a:cubicBezTo>
                      <a:pt x="23241" y="36862"/>
                      <a:pt x="25527" y="40577"/>
                      <a:pt x="27908" y="44482"/>
                    </a:cubicBezTo>
                    <a:cubicBezTo>
                      <a:pt x="30194" y="48387"/>
                      <a:pt x="32480" y="52673"/>
                      <a:pt x="34957" y="57055"/>
                    </a:cubicBezTo>
                    <a:cubicBezTo>
                      <a:pt x="39910" y="65818"/>
                      <a:pt x="45053" y="75438"/>
                      <a:pt x="50387" y="85630"/>
                    </a:cubicBezTo>
                    <a:cubicBezTo>
                      <a:pt x="55817" y="95821"/>
                      <a:pt x="61150" y="106680"/>
                      <a:pt x="66580" y="118015"/>
                    </a:cubicBezTo>
                    <a:cubicBezTo>
                      <a:pt x="71723" y="129445"/>
                      <a:pt x="77438" y="141161"/>
                      <a:pt x="82391" y="153353"/>
                    </a:cubicBezTo>
                    <a:cubicBezTo>
                      <a:pt x="87630" y="165449"/>
                      <a:pt x="92392" y="178022"/>
                      <a:pt x="97346" y="190405"/>
                    </a:cubicBezTo>
                    <a:cubicBezTo>
                      <a:pt x="101917" y="202978"/>
                      <a:pt x="106585" y="215551"/>
                      <a:pt x="110680" y="228124"/>
                    </a:cubicBezTo>
                    <a:cubicBezTo>
                      <a:pt x="115062" y="240602"/>
                      <a:pt x="118586" y="253079"/>
                      <a:pt x="122301" y="265081"/>
                    </a:cubicBezTo>
                    <a:cubicBezTo>
                      <a:pt x="125730" y="277178"/>
                      <a:pt x="128969" y="288893"/>
                      <a:pt x="131636" y="300038"/>
                    </a:cubicBezTo>
                    <a:cubicBezTo>
                      <a:pt x="134398" y="311182"/>
                      <a:pt x="136969" y="321755"/>
                      <a:pt x="138970" y="331661"/>
                    </a:cubicBezTo>
                    <a:cubicBezTo>
                      <a:pt x="141256" y="341471"/>
                      <a:pt x="142875" y="350520"/>
                      <a:pt x="144304" y="358521"/>
                    </a:cubicBezTo>
                    <a:cubicBezTo>
                      <a:pt x="145828" y="366522"/>
                      <a:pt x="146971" y="373571"/>
                      <a:pt x="147828" y="379286"/>
                    </a:cubicBezTo>
                    <a:cubicBezTo>
                      <a:pt x="149542" y="390906"/>
                      <a:pt x="150495" y="397478"/>
                      <a:pt x="150495" y="397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2"/>
              <p:cNvSpPr/>
              <p:nvPr/>
            </p:nvSpPr>
            <p:spPr>
              <a:xfrm>
                <a:off x="3411304" y="4077016"/>
                <a:ext cx="9998" cy="70866"/>
              </a:xfrm>
              <a:custGeom>
                <a:avLst/>
                <a:gdLst/>
                <a:ahLst/>
                <a:cxnLst/>
                <a:rect l="l" t="t" r="r" b="b"/>
                <a:pathLst>
                  <a:path w="9998" h="70866" extrusionOk="0">
                    <a:moveTo>
                      <a:pt x="191" y="70866"/>
                    </a:moveTo>
                    <a:cubicBezTo>
                      <a:pt x="191" y="70866"/>
                      <a:pt x="191" y="69723"/>
                      <a:pt x="95" y="67723"/>
                    </a:cubicBezTo>
                    <a:cubicBezTo>
                      <a:pt x="95" y="65722"/>
                      <a:pt x="95" y="62865"/>
                      <a:pt x="191" y="59531"/>
                    </a:cubicBezTo>
                    <a:cubicBezTo>
                      <a:pt x="381" y="52864"/>
                      <a:pt x="762" y="44101"/>
                      <a:pt x="1238" y="35433"/>
                    </a:cubicBezTo>
                    <a:cubicBezTo>
                      <a:pt x="1619" y="26765"/>
                      <a:pt x="2096" y="18002"/>
                      <a:pt x="2477" y="11335"/>
                    </a:cubicBezTo>
                    <a:cubicBezTo>
                      <a:pt x="2667" y="8001"/>
                      <a:pt x="2953" y="5144"/>
                      <a:pt x="3143" y="3143"/>
                    </a:cubicBezTo>
                    <a:cubicBezTo>
                      <a:pt x="3334" y="1143"/>
                      <a:pt x="3524" y="0"/>
                      <a:pt x="3524" y="0"/>
                    </a:cubicBezTo>
                    <a:cubicBezTo>
                      <a:pt x="3524" y="0"/>
                      <a:pt x="5715" y="4191"/>
                      <a:pt x="7429" y="10858"/>
                    </a:cubicBezTo>
                    <a:cubicBezTo>
                      <a:pt x="8382" y="14192"/>
                      <a:pt x="9049" y="18097"/>
                      <a:pt x="9525" y="22384"/>
                    </a:cubicBezTo>
                    <a:cubicBezTo>
                      <a:pt x="10001" y="26670"/>
                      <a:pt x="10097" y="31242"/>
                      <a:pt x="9906" y="35814"/>
                    </a:cubicBezTo>
                    <a:cubicBezTo>
                      <a:pt x="9620" y="40386"/>
                      <a:pt x="9049" y="44958"/>
                      <a:pt x="8192" y="49149"/>
                    </a:cubicBezTo>
                    <a:cubicBezTo>
                      <a:pt x="7239" y="53340"/>
                      <a:pt x="6191" y="57245"/>
                      <a:pt x="4953" y="60484"/>
                    </a:cubicBezTo>
                    <a:cubicBezTo>
                      <a:pt x="2667" y="66961"/>
                      <a:pt x="0" y="70866"/>
                      <a:pt x="0" y="708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2"/>
              <p:cNvSpPr/>
              <p:nvPr/>
            </p:nvSpPr>
            <p:spPr>
              <a:xfrm>
                <a:off x="3399398" y="4036725"/>
                <a:ext cx="11635" cy="97155"/>
              </a:xfrm>
              <a:custGeom>
                <a:avLst/>
                <a:gdLst/>
                <a:ahLst/>
                <a:cxnLst/>
                <a:rect l="l" t="t" r="r" b="b"/>
                <a:pathLst>
                  <a:path w="11635" h="97155" extrusionOk="0">
                    <a:moveTo>
                      <a:pt x="0" y="97155"/>
                    </a:moveTo>
                    <a:cubicBezTo>
                      <a:pt x="0" y="97155"/>
                      <a:pt x="0" y="95631"/>
                      <a:pt x="95" y="92869"/>
                    </a:cubicBezTo>
                    <a:cubicBezTo>
                      <a:pt x="286" y="90202"/>
                      <a:pt x="476" y="86392"/>
                      <a:pt x="762" y="81725"/>
                    </a:cubicBezTo>
                    <a:cubicBezTo>
                      <a:pt x="1048" y="77153"/>
                      <a:pt x="1429" y="71914"/>
                      <a:pt x="1810" y="66199"/>
                    </a:cubicBezTo>
                    <a:cubicBezTo>
                      <a:pt x="2096" y="60579"/>
                      <a:pt x="2572" y="54578"/>
                      <a:pt x="2762" y="48578"/>
                    </a:cubicBezTo>
                    <a:cubicBezTo>
                      <a:pt x="3143" y="42577"/>
                      <a:pt x="3239" y="36576"/>
                      <a:pt x="3524" y="30956"/>
                    </a:cubicBezTo>
                    <a:cubicBezTo>
                      <a:pt x="3715" y="25241"/>
                      <a:pt x="3905" y="20003"/>
                      <a:pt x="4096" y="15430"/>
                    </a:cubicBezTo>
                    <a:cubicBezTo>
                      <a:pt x="4286" y="10859"/>
                      <a:pt x="4477" y="6953"/>
                      <a:pt x="4572" y="4286"/>
                    </a:cubicBezTo>
                    <a:cubicBezTo>
                      <a:pt x="4763" y="1619"/>
                      <a:pt x="4858" y="0"/>
                      <a:pt x="4858" y="0"/>
                    </a:cubicBezTo>
                    <a:cubicBezTo>
                      <a:pt x="4858" y="0"/>
                      <a:pt x="7239" y="5810"/>
                      <a:pt x="9049" y="14954"/>
                    </a:cubicBezTo>
                    <a:cubicBezTo>
                      <a:pt x="10001" y="19526"/>
                      <a:pt x="10763" y="24955"/>
                      <a:pt x="11240" y="30766"/>
                    </a:cubicBezTo>
                    <a:cubicBezTo>
                      <a:pt x="11335" y="33623"/>
                      <a:pt x="11716" y="36671"/>
                      <a:pt x="11621" y="39719"/>
                    </a:cubicBezTo>
                    <a:cubicBezTo>
                      <a:pt x="11621" y="42767"/>
                      <a:pt x="11621" y="45911"/>
                      <a:pt x="11525" y="48959"/>
                    </a:cubicBezTo>
                    <a:cubicBezTo>
                      <a:pt x="11240" y="52102"/>
                      <a:pt x="11049" y="55150"/>
                      <a:pt x="10763" y="58198"/>
                    </a:cubicBezTo>
                    <a:cubicBezTo>
                      <a:pt x="10477" y="61246"/>
                      <a:pt x="9906" y="64199"/>
                      <a:pt x="9430" y="67056"/>
                    </a:cubicBezTo>
                    <a:cubicBezTo>
                      <a:pt x="8382" y="72771"/>
                      <a:pt x="7144" y="78105"/>
                      <a:pt x="5715" y="82487"/>
                    </a:cubicBezTo>
                    <a:cubicBezTo>
                      <a:pt x="2953" y="91440"/>
                      <a:pt x="0" y="96964"/>
                      <a:pt x="0"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2"/>
              <p:cNvSpPr/>
              <p:nvPr/>
            </p:nvSpPr>
            <p:spPr>
              <a:xfrm>
                <a:off x="3384539" y="3983576"/>
                <a:ext cx="11429" cy="114585"/>
              </a:xfrm>
              <a:custGeom>
                <a:avLst/>
                <a:gdLst/>
                <a:ahLst/>
                <a:cxnLst/>
                <a:rect l="l" t="t" r="r" b="b"/>
                <a:pathLst>
                  <a:path w="11429" h="114585" extrusionOk="0">
                    <a:moveTo>
                      <a:pt x="0" y="114490"/>
                    </a:moveTo>
                    <a:cubicBezTo>
                      <a:pt x="0" y="114490"/>
                      <a:pt x="0" y="112681"/>
                      <a:pt x="190" y="109442"/>
                    </a:cubicBezTo>
                    <a:cubicBezTo>
                      <a:pt x="381" y="106299"/>
                      <a:pt x="571" y="101822"/>
                      <a:pt x="952" y="96393"/>
                    </a:cubicBezTo>
                    <a:cubicBezTo>
                      <a:pt x="1238" y="91059"/>
                      <a:pt x="1524" y="84772"/>
                      <a:pt x="1905" y="78105"/>
                    </a:cubicBezTo>
                    <a:cubicBezTo>
                      <a:pt x="2191" y="71438"/>
                      <a:pt x="2477" y="64294"/>
                      <a:pt x="2572" y="57245"/>
                    </a:cubicBezTo>
                    <a:cubicBezTo>
                      <a:pt x="2762" y="50101"/>
                      <a:pt x="2762" y="43053"/>
                      <a:pt x="2762" y="36386"/>
                    </a:cubicBezTo>
                    <a:cubicBezTo>
                      <a:pt x="2762" y="29718"/>
                      <a:pt x="2572" y="23431"/>
                      <a:pt x="2572" y="18097"/>
                    </a:cubicBezTo>
                    <a:cubicBezTo>
                      <a:pt x="2572" y="12668"/>
                      <a:pt x="2477" y="8191"/>
                      <a:pt x="2381" y="5048"/>
                    </a:cubicBezTo>
                    <a:cubicBezTo>
                      <a:pt x="2381" y="1905"/>
                      <a:pt x="2381" y="0"/>
                      <a:pt x="2381" y="0"/>
                    </a:cubicBezTo>
                    <a:cubicBezTo>
                      <a:pt x="2381" y="0"/>
                      <a:pt x="3048" y="1714"/>
                      <a:pt x="4096" y="4763"/>
                    </a:cubicBezTo>
                    <a:cubicBezTo>
                      <a:pt x="5144" y="7811"/>
                      <a:pt x="6382" y="12192"/>
                      <a:pt x="7525" y="17526"/>
                    </a:cubicBezTo>
                    <a:cubicBezTo>
                      <a:pt x="8763" y="22860"/>
                      <a:pt x="9715" y="29242"/>
                      <a:pt x="10477" y="36004"/>
                    </a:cubicBezTo>
                    <a:cubicBezTo>
                      <a:pt x="10763" y="39433"/>
                      <a:pt x="11144" y="42958"/>
                      <a:pt x="11240" y="46577"/>
                    </a:cubicBezTo>
                    <a:cubicBezTo>
                      <a:pt x="11430" y="50197"/>
                      <a:pt x="11335" y="53816"/>
                      <a:pt x="11430" y="57531"/>
                    </a:cubicBezTo>
                    <a:cubicBezTo>
                      <a:pt x="11240" y="61150"/>
                      <a:pt x="11144" y="64865"/>
                      <a:pt x="10858" y="68389"/>
                    </a:cubicBezTo>
                    <a:cubicBezTo>
                      <a:pt x="10668" y="72009"/>
                      <a:pt x="10096" y="75533"/>
                      <a:pt x="9715" y="78867"/>
                    </a:cubicBezTo>
                    <a:cubicBezTo>
                      <a:pt x="8763" y="85630"/>
                      <a:pt x="7525" y="91916"/>
                      <a:pt x="6001" y="97250"/>
                    </a:cubicBezTo>
                    <a:cubicBezTo>
                      <a:pt x="4667" y="102584"/>
                      <a:pt x="3143" y="106966"/>
                      <a:pt x="2000" y="109918"/>
                    </a:cubicBezTo>
                    <a:cubicBezTo>
                      <a:pt x="857" y="112871"/>
                      <a:pt x="95" y="114586"/>
                      <a:pt x="95" y="1145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2"/>
              <p:cNvSpPr/>
              <p:nvPr/>
            </p:nvSpPr>
            <p:spPr>
              <a:xfrm>
                <a:off x="3363965" y="3966716"/>
                <a:ext cx="12778" cy="109347"/>
              </a:xfrm>
              <a:custGeom>
                <a:avLst/>
                <a:gdLst/>
                <a:ahLst/>
                <a:cxnLst/>
                <a:rect l="l" t="t" r="r" b="b"/>
                <a:pathLst>
                  <a:path w="12778" h="109347" extrusionOk="0">
                    <a:moveTo>
                      <a:pt x="0" y="97346"/>
                    </a:moveTo>
                    <a:cubicBezTo>
                      <a:pt x="1143" y="99536"/>
                      <a:pt x="2286" y="101727"/>
                      <a:pt x="3239" y="103918"/>
                    </a:cubicBezTo>
                    <a:lnTo>
                      <a:pt x="857" y="103918"/>
                    </a:lnTo>
                    <a:cubicBezTo>
                      <a:pt x="857" y="103918"/>
                      <a:pt x="2667" y="78010"/>
                      <a:pt x="2667" y="78010"/>
                    </a:cubicBezTo>
                    <a:lnTo>
                      <a:pt x="3429" y="65056"/>
                    </a:lnTo>
                    <a:lnTo>
                      <a:pt x="4001" y="52197"/>
                    </a:lnTo>
                    <a:lnTo>
                      <a:pt x="4477" y="39243"/>
                    </a:lnTo>
                    <a:lnTo>
                      <a:pt x="4763" y="26289"/>
                    </a:lnTo>
                    <a:lnTo>
                      <a:pt x="5048" y="13240"/>
                    </a:lnTo>
                    <a:cubicBezTo>
                      <a:pt x="5144" y="8858"/>
                      <a:pt x="5239" y="4477"/>
                      <a:pt x="5525" y="0"/>
                    </a:cubicBezTo>
                    <a:cubicBezTo>
                      <a:pt x="8477" y="8382"/>
                      <a:pt x="10287" y="17145"/>
                      <a:pt x="11430" y="25908"/>
                    </a:cubicBezTo>
                    <a:cubicBezTo>
                      <a:pt x="12002" y="30290"/>
                      <a:pt x="12383" y="34671"/>
                      <a:pt x="12573" y="39148"/>
                    </a:cubicBezTo>
                    <a:cubicBezTo>
                      <a:pt x="12859" y="43529"/>
                      <a:pt x="12764" y="48006"/>
                      <a:pt x="12764" y="52483"/>
                    </a:cubicBezTo>
                    <a:cubicBezTo>
                      <a:pt x="12573" y="61341"/>
                      <a:pt x="11716" y="70199"/>
                      <a:pt x="10192" y="78962"/>
                    </a:cubicBezTo>
                    <a:cubicBezTo>
                      <a:pt x="9430" y="83344"/>
                      <a:pt x="8477" y="87630"/>
                      <a:pt x="7334" y="91916"/>
                    </a:cubicBezTo>
                    <a:cubicBezTo>
                      <a:pt x="6191" y="96203"/>
                      <a:pt x="4858" y="100394"/>
                      <a:pt x="3334" y="104585"/>
                    </a:cubicBezTo>
                    <a:lnTo>
                      <a:pt x="1619" y="109347"/>
                    </a:lnTo>
                    <a:lnTo>
                      <a:pt x="953" y="104680"/>
                    </a:lnTo>
                    <a:cubicBezTo>
                      <a:pt x="572" y="102299"/>
                      <a:pt x="286" y="99822"/>
                      <a:pt x="95" y="97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2"/>
              <p:cNvSpPr/>
              <p:nvPr/>
            </p:nvSpPr>
            <p:spPr>
              <a:xfrm>
                <a:off x="3355583" y="3901565"/>
                <a:ext cx="13716" cy="140303"/>
              </a:xfrm>
              <a:custGeom>
                <a:avLst/>
                <a:gdLst/>
                <a:ahLst/>
                <a:cxnLst/>
                <a:rect l="l" t="t" r="r" b="b"/>
                <a:pathLst>
                  <a:path w="13716" h="140303" extrusionOk="0">
                    <a:moveTo>
                      <a:pt x="95" y="140208"/>
                    </a:moveTo>
                    <a:cubicBezTo>
                      <a:pt x="95" y="140208"/>
                      <a:pt x="190" y="138017"/>
                      <a:pt x="571" y="134112"/>
                    </a:cubicBezTo>
                    <a:cubicBezTo>
                      <a:pt x="952" y="130302"/>
                      <a:pt x="1429" y="124778"/>
                      <a:pt x="2000" y="118205"/>
                    </a:cubicBezTo>
                    <a:cubicBezTo>
                      <a:pt x="2286" y="114967"/>
                      <a:pt x="2572" y="111347"/>
                      <a:pt x="2858" y="107633"/>
                    </a:cubicBezTo>
                    <a:cubicBezTo>
                      <a:pt x="3143" y="103918"/>
                      <a:pt x="3429" y="99917"/>
                      <a:pt x="3715" y="95821"/>
                    </a:cubicBezTo>
                    <a:cubicBezTo>
                      <a:pt x="4191" y="87630"/>
                      <a:pt x="4381" y="78962"/>
                      <a:pt x="4667" y="70199"/>
                    </a:cubicBezTo>
                    <a:cubicBezTo>
                      <a:pt x="5048" y="61436"/>
                      <a:pt x="4858" y="52769"/>
                      <a:pt x="4858" y="44577"/>
                    </a:cubicBezTo>
                    <a:lnTo>
                      <a:pt x="4858" y="32766"/>
                    </a:lnTo>
                    <a:cubicBezTo>
                      <a:pt x="4858" y="28956"/>
                      <a:pt x="5144" y="25432"/>
                      <a:pt x="5144" y="22098"/>
                    </a:cubicBezTo>
                    <a:cubicBezTo>
                      <a:pt x="5144" y="15430"/>
                      <a:pt x="5144" y="10001"/>
                      <a:pt x="5144" y="6096"/>
                    </a:cubicBezTo>
                    <a:cubicBezTo>
                      <a:pt x="5144" y="2191"/>
                      <a:pt x="5239" y="0"/>
                      <a:pt x="5239" y="0"/>
                    </a:cubicBezTo>
                    <a:cubicBezTo>
                      <a:pt x="5239" y="0"/>
                      <a:pt x="6001" y="2096"/>
                      <a:pt x="6953" y="5905"/>
                    </a:cubicBezTo>
                    <a:cubicBezTo>
                      <a:pt x="8001" y="9716"/>
                      <a:pt x="9335" y="15050"/>
                      <a:pt x="10382" y="21717"/>
                    </a:cubicBezTo>
                    <a:cubicBezTo>
                      <a:pt x="11621" y="28289"/>
                      <a:pt x="12573" y="36100"/>
                      <a:pt x="13144" y="44387"/>
                    </a:cubicBezTo>
                    <a:cubicBezTo>
                      <a:pt x="13335" y="48578"/>
                      <a:pt x="13716" y="52864"/>
                      <a:pt x="13716" y="57245"/>
                    </a:cubicBezTo>
                    <a:cubicBezTo>
                      <a:pt x="13716" y="61627"/>
                      <a:pt x="13716" y="66104"/>
                      <a:pt x="13716" y="70580"/>
                    </a:cubicBezTo>
                    <a:cubicBezTo>
                      <a:pt x="13430" y="75057"/>
                      <a:pt x="13240" y="79534"/>
                      <a:pt x="12763" y="83915"/>
                    </a:cubicBezTo>
                    <a:cubicBezTo>
                      <a:pt x="12478" y="88297"/>
                      <a:pt x="11716" y="92583"/>
                      <a:pt x="11240" y="96679"/>
                    </a:cubicBezTo>
                    <a:cubicBezTo>
                      <a:pt x="10001" y="104966"/>
                      <a:pt x="8477" y="112586"/>
                      <a:pt x="6763" y="119063"/>
                    </a:cubicBezTo>
                    <a:cubicBezTo>
                      <a:pt x="5144" y="125540"/>
                      <a:pt x="3429" y="130874"/>
                      <a:pt x="2096" y="134588"/>
                    </a:cubicBezTo>
                    <a:cubicBezTo>
                      <a:pt x="762" y="138208"/>
                      <a:pt x="0" y="140303"/>
                      <a:pt x="0" y="1403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2"/>
              <p:cNvSpPr/>
              <p:nvPr/>
            </p:nvSpPr>
            <p:spPr>
              <a:xfrm>
                <a:off x="3337485" y="3910614"/>
                <a:ext cx="17073" cy="106965"/>
              </a:xfrm>
              <a:custGeom>
                <a:avLst/>
                <a:gdLst/>
                <a:ahLst/>
                <a:cxnLst/>
                <a:rect l="l" t="t" r="r" b="b"/>
                <a:pathLst>
                  <a:path w="17073" h="106965" extrusionOk="0">
                    <a:moveTo>
                      <a:pt x="0" y="106966"/>
                    </a:moveTo>
                    <a:cubicBezTo>
                      <a:pt x="0" y="106966"/>
                      <a:pt x="95" y="105251"/>
                      <a:pt x="476" y="102298"/>
                    </a:cubicBezTo>
                    <a:cubicBezTo>
                      <a:pt x="857" y="99346"/>
                      <a:pt x="1333" y="95155"/>
                      <a:pt x="2000" y="90106"/>
                    </a:cubicBezTo>
                    <a:cubicBezTo>
                      <a:pt x="2667" y="85154"/>
                      <a:pt x="3524" y="79248"/>
                      <a:pt x="4286" y="73057"/>
                    </a:cubicBezTo>
                    <a:cubicBezTo>
                      <a:pt x="5144" y="66865"/>
                      <a:pt x="6001" y="60198"/>
                      <a:pt x="6858" y="53530"/>
                    </a:cubicBezTo>
                    <a:cubicBezTo>
                      <a:pt x="7715" y="46863"/>
                      <a:pt x="8477" y="40291"/>
                      <a:pt x="9335" y="34004"/>
                    </a:cubicBezTo>
                    <a:cubicBezTo>
                      <a:pt x="10097" y="27718"/>
                      <a:pt x="10763" y="21907"/>
                      <a:pt x="11430" y="16859"/>
                    </a:cubicBezTo>
                    <a:cubicBezTo>
                      <a:pt x="12097" y="11811"/>
                      <a:pt x="12668" y="7620"/>
                      <a:pt x="13049" y="4667"/>
                    </a:cubicBezTo>
                    <a:cubicBezTo>
                      <a:pt x="13525" y="1714"/>
                      <a:pt x="13811" y="0"/>
                      <a:pt x="13811" y="0"/>
                    </a:cubicBezTo>
                    <a:cubicBezTo>
                      <a:pt x="13811" y="0"/>
                      <a:pt x="15621" y="6667"/>
                      <a:pt x="16478" y="16954"/>
                    </a:cubicBezTo>
                    <a:cubicBezTo>
                      <a:pt x="16954" y="22098"/>
                      <a:pt x="17145" y="28099"/>
                      <a:pt x="17050" y="34480"/>
                    </a:cubicBezTo>
                    <a:cubicBezTo>
                      <a:pt x="16954" y="37719"/>
                      <a:pt x="16954" y="41053"/>
                      <a:pt x="16573" y="44387"/>
                    </a:cubicBezTo>
                    <a:cubicBezTo>
                      <a:pt x="16288" y="47720"/>
                      <a:pt x="15907" y="51149"/>
                      <a:pt x="15621" y="54578"/>
                    </a:cubicBezTo>
                    <a:cubicBezTo>
                      <a:pt x="15050" y="58007"/>
                      <a:pt x="14573" y="61341"/>
                      <a:pt x="14002" y="64675"/>
                    </a:cubicBezTo>
                    <a:cubicBezTo>
                      <a:pt x="13525" y="68008"/>
                      <a:pt x="12573" y="71247"/>
                      <a:pt x="11906" y="74390"/>
                    </a:cubicBezTo>
                    <a:cubicBezTo>
                      <a:pt x="10382" y="80677"/>
                      <a:pt x="8668" y="86392"/>
                      <a:pt x="6858" y="91249"/>
                    </a:cubicBezTo>
                    <a:cubicBezTo>
                      <a:pt x="3429" y="100965"/>
                      <a:pt x="0" y="106966"/>
                      <a:pt x="0" y="1069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2"/>
              <p:cNvSpPr/>
              <p:nvPr/>
            </p:nvSpPr>
            <p:spPr>
              <a:xfrm>
                <a:off x="3321579" y="3853559"/>
                <a:ext cx="16658" cy="126968"/>
              </a:xfrm>
              <a:custGeom>
                <a:avLst/>
                <a:gdLst/>
                <a:ahLst/>
                <a:cxnLst/>
                <a:rect l="l" t="t" r="r" b="b"/>
                <a:pathLst>
                  <a:path w="16658" h="126968" extrusionOk="0">
                    <a:moveTo>
                      <a:pt x="0" y="126968"/>
                    </a:moveTo>
                    <a:cubicBezTo>
                      <a:pt x="0" y="126968"/>
                      <a:pt x="190" y="118872"/>
                      <a:pt x="1333" y="106871"/>
                    </a:cubicBezTo>
                    <a:cubicBezTo>
                      <a:pt x="1810" y="100870"/>
                      <a:pt x="2477" y="93916"/>
                      <a:pt x="3334" y="86487"/>
                    </a:cubicBezTo>
                    <a:cubicBezTo>
                      <a:pt x="4191" y="79057"/>
                      <a:pt x="5048" y="71152"/>
                      <a:pt x="5906" y="63246"/>
                    </a:cubicBezTo>
                    <a:cubicBezTo>
                      <a:pt x="6858" y="55340"/>
                      <a:pt x="7715" y="47434"/>
                      <a:pt x="8763" y="40100"/>
                    </a:cubicBezTo>
                    <a:cubicBezTo>
                      <a:pt x="9715" y="32671"/>
                      <a:pt x="10668" y="25813"/>
                      <a:pt x="11525" y="19812"/>
                    </a:cubicBezTo>
                    <a:cubicBezTo>
                      <a:pt x="13240" y="7906"/>
                      <a:pt x="14859" y="0"/>
                      <a:pt x="14859" y="0"/>
                    </a:cubicBezTo>
                    <a:cubicBezTo>
                      <a:pt x="14859" y="0"/>
                      <a:pt x="16097" y="8001"/>
                      <a:pt x="16478" y="20098"/>
                    </a:cubicBezTo>
                    <a:cubicBezTo>
                      <a:pt x="16764" y="26098"/>
                      <a:pt x="16669" y="33147"/>
                      <a:pt x="16478" y="40672"/>
                    </a:cubicBezTo>
                    <a:cubicBezTo>
                      <a:pt x="16288" y="44386"/>
                      <a:pt x="16192" y="48292"/>
                      <a:pt x="15811" y="52292"/>
                    </a:cubicBezTo>
                    <a:cubicBezTo>
                      <a:pt x="15431" y="56197"/>
                      <a:pt x="15050" y="60198"/>
                      <a:pt x="14669" y="64198"/>
                    </a:cubicBezTo>
                    <a:cubicBezTo>
                      <a:pt x="14097" y="68199"/>
                      <a:pt x="13525" y="72199"/>
                      <a:pt x="13049" y="76105"/>
                    </a:cubicBezTo>
                    <a:cubicBezTo>
                      <a:pt x="12573" y="80010"/>
                      <a:pt x="11716" y="83820"/>
                      <a:pt x="11049" y="87534"/>
                    </a:cubicBezTo>
                    <a:cubicBezTo>
                      <a:pt x="9620" y="94964"/>
                      <a:pt x="8001" y="101822"/>
                      <a:pt x="6382" y="107632"/>
                    </a:cubicBezTo>
                    <a:cubicBezTo>
                      <a:pt x="3238" y="119348"/>
                      <a:pt x="190" y="126778"/>
                      <a:pt x="190" y="1267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2"/>
              <p:cNvSpPr/>
              <p:nvPr/>
            </p:nvSpPr>
            <p:spPr>
              <a:xfrm>
                <a:off x="3312816" y="3836891"/>
                <a:ext cx="11810" cy="124205"/>
              </a:xfrm>
              <a:custGeom>
                <a:avLst/>
                <a:gdLst/>
                <a:ahLst/>
                <a:cxnLst/>
                <a:rect l="l" t="t" r="r" b="b"/>
                <a:pathLst>
                  <a:path w="11810" h="124205" extrusionOk="0">
                    <a:moveTo>
                      <a:pt x="3905" y="124015"/>
                    </a:moveTo>
                    <a:cubicBezTo>
                      <a:pt x="3905" y="124015"/>
                      <a:pt x="3715" y="122015"/>
                      <a:pt x="3619" y="118586"/>
                    </a:cubicBezTo>
                    <a:cubicBezTo>
                      <a:pt x="3524" y="115157"/>
                      <a:pt x="3334" y="110299"/>
                      <a:pt x="3334" y="104489"/>
                    </a:cubicBezTo>
                    <a:cubicBezTo>
                      <a:pt x="3334" y="98679"/>
                      <a:pt x="1619" y="91916"/>
                      <a:pt x="1619" y="84677"/>
                    </a:cubicBezTo>
                    <a:cubicBezTo>
                      <a:pt x="1619" y="77438"/>
                      <a:pt x="0" y="69723"/>
                      <a:pt x="0" y="62008"/>
                    </a:cubicBezTo>
                    <a:lnTo>
                      <a:pt x="0" y="39338"/>
                    </a:lnTo>
                    <a:cubicBezTo>
                      <a:pt x="0" y="32099"/>
                      <a:pt x="1619" y="25336"/>
                      <a:pt x="1619" y="19526"/>
                    </a:cubicBezTo>
                    <a:cubicBezTo>
                      <a:pt x="1619" y="13716"/>
                      <a:pt x="2572" y="8858"/>
                      <a:pt x="2667" y="5429"/>
                    </a:cubicBezTo>
                    <a:cubicBezTo>
                      <a:pt x="2762" y="2000"/>
                      <a:pt x="3334" y="0"/>
                      <a:pt x="3334" y="0"/>
                    </a:cubicBezTo>
                    <a:cubicBezTo>
                      <a:pt x="3334" y="0"/>
                      <a:pt x="6001" y="7525"/>
                      <a:pt x="8001" y="19145"/>
                    </a:cubicBezTo>
                    <a:cubicBezTo>
                      <a:pt x="9049" y="24955"/>
                      <a:pt x="10096" y="31718"/>
                      <a:pt x="10763" y="39052"/>
                    </a:cubicBezTo>
                    <a:cubicBezTo>
                      <a:pt x="11049" y="42672"/>
                      <a:pt x="11525" y="46482"/>
                      <a:pt x="11525" y="50387"/>
                    </a:cubicBezTo>
                    <a:cubicBezTo>
                      <a:pt x="11621" y="54292"/>
                      <a:pt x="11716" y="58198"/>
                      <a:pt x="11811" y="62103"/>
                    </a:cubicBezTo>
                    <a:cubicBezTo>
                      <a:pt x="11716" y="66008"/>
                      <a:pt x="11621" y="69913"/>
                      <a:pt x="11525" y="73819"/>
                    </a:cubicBezTo>
                    <a:cubicBezTo>
                      <a:pt x="11525" y="77724"/>
                      <a:pt x="11049" y="81439"/>
                      <a:pt x="10763" y="85153"/>
                    </a:cubicBezTo>
                    <a:cubicBezTo>
                      <a:pt x="10096" y="92488"/>
                      <a:pt x="9239" y="99250"/>
                      <a:pt x="8192" y="105061"/>
                    </a:cubicBezTo>
                    <a:cubicBezTo>
                      <a:pt x="6191" y="116681"/>
                      <a:pt x="3810" y="124206"/>
                      <a:pt x="3810" y="1242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2"/>
              <p:cNvSpPr/>
              <p:nvPr/>
            </p:nvSpPr>
            <p:spPr>
              <a:xfrm>
                <a:off x="3311196" y="3834700"/>
                <a:ext cx="8672" cy="67817"/>
              </a:xfrm>
              <a:custGeom>
                <a:avLst/>
                <a:gdLst/>
                <a:ahLst/>
                <a:cxnLst/>
                <a:rect l="l" t="t" r="r" b="b"/>
                <a:pathLst>
                  <a:path w="8672" h="67817" extrusionOk="0">
                    <a:moveTo>
                      <a:pt x="1238" y="67818"/>
                    </a:moveTo>
                    <a:cubicBezTo>
                      <a:pt x="1238" y="67818"/>
                      <a:pt x="667" y="63341"/>
                      <a:pt x="381" y="56960"/>
                    </a:cubicBezTo>
                    <a:cubicBezTo>
                      <a:pt x="95" y="50578"/>
                      <a:pt x="0" y="42196"/>
                      <a:pt x="0" y="33909"/>
                    </a:cubicBezTo>
                    <a:cubicBezTo>
                      <a:pt x="0" y="25622"/>
                      <a:pt x="95" y="17240"/>
                      <a:pt x="381" y="10858"/>
                    </a:cubicBezTo>
                    <a:cubicBezTo>
                      <a:pt x="572" y="4477"/>
                      <a:pt x="1238" y="0"/>
                      <a:pt x="1238" y="0"/>
                    </a:cubicBezTo>
                    <a:cubicBezTo>
                      <a:pt x="1238" y="0"/>
                      <a:pt x="3524" y="3905"/>
                      <a:pt x="5334" y="10192"/>
                    </a:cubicBezTo>
                    <a:cubicBezTo>
                      <a:pt x="7239" y="16478"/>
                      <a:pt x="8763" y="25146"/>
                      <a:pt x="8668" y="33909"/>
                    </a:cubicBezTo>
                    <a:cubicBezTo>
                      <a:pt x="8668" y="42672"/>
                      <a:pt x="7239" y="51340"/>
                      <a:pt x="5239" y="57626"/>
                    </a:cubicBezTo>
                    <a:cubicBezTo>
                      <a:pt x="3334" y="64008"/>
                      <a:pt x="1143" y="67818"/>
                      <a:pt x="1143" y="67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2"/>
              <p:cNvSpPr/>
              <p:nvPr/>
            </p:nvSpPr>
            <p:spPr>
              <a:xfrm>
                <a:off x="3301481" y="3811363"/>
                <a:ext cx="8572" cy="101346"/>
              </a:xfrm>
              <a:custGeom>
                <a:avLst/>
                <a:gdLst/>
                <a:ahLst/>
                <a:cxnLst/>
                <a:rect l="l" t="t" r="r" b="b"/>
                <a:pathLst>
                  <a:path w="8572" h="101346" extrusionOk="0">
                    <a:moveTo>
                      <a:pt x="1524" y="101346"/>
                    </a:moveTo>
                    <a:cubicBezTo>
                      <a:pt x="1524" y="101346"/>
                      <a:pt x="762" y="94869"/>
                      <a:pt x="476" y="85344"/>
                    </a:cubicBezTo>
                    <a:cubicBezTo>
                      <a:pt x="286" y="80582"/>
                      <a:pt x="95" y="75057"/>
                      <a:pt x="95" y="69152"/>
                    </a:cubicBezTo>
                    <a:cubicBezTo>
                      <a:pt x="0" y="63246"/>
                      <a:pt x="95" y="56960"/>
                      <a:pt x="0" y="50673"/>
                    </a:cubicBezTo>
                    <a:cubicBezTo>
                      <a:pt x="0" y="44387"/>
                      <a:pt x="0" y="38100"/>
                      <a:pt x="190" y="32195"/>
                    </a:cubicBezTo>
                    <a:cubicBezTo>
                      <a:pt x="190" y="26289"/>
                      <a:pt x="476" y="20765"/>
                      <a:pt x="667" y="16002"/>
                    </a:cubicBezTo>
                    <a:cubicBezTo>
                      <a:pt x="1048" y="6477"/>
                      <a:pt x="1810" y="0"/>
                      <a:pt x="1810" y="0"/>
                    </a:cubicBezTo>
                    <a:cubicBezTo>
                      <a:pt x="1810" y="0"/>
                      <a:pt x="4000" y="6191"/>
                      <a:pt x="5620" y="15621"/>
                    </a:cubicBezTo>
                    <a:cubicBezTo>
                      <a:pt x="6572" y="20384"/>
                      <a:pt x="7334" y="25908"/>
                      <a:pt x="7810" y="31909"/>
                    </a:cubicBezTo>
                    <a:cubicBezTo>
                      <a:pt x="8001" y="34862"/>
                      <a:pt x="8382" y="38005"/>
                      <a:pt x="8382" y="41148"/>
                    </a:cubicBezTo>
                    <a:cubicBezTo>
                      <a:pt x="8382" y="44291"/>
                      <a:pt x="8573" y="47530"/>
                      <a:pt x="8573" y="50673"/>
                    </a:cubicBezTo>
                    <a:cubicBezTo>
                      <a:pt x="8573" y="53912"/>
                      <a:pt x="8382" y="57055"/>
                      <a:pt x="8287" y="60198"/>
                    </a:cubicBezTo>
                    <a:cubicBezTo>
                      <a:pt x="8287" y="63341"/>
                      <a:pt x="7810" y="66485"/>
                      <a:pt x="7620" y="69437"/>
                    </a:cubicBezTo>
                    <a:cubicBezTo>
                      <a:pt x="7048" y="75438"/>
                      <a:pt x="6287" y="80963"/>
                      <a:pt x="5334" y="85725"/>
                    </a:cubicBezTo>
                    <a:cubicBezTo>
                      <a:pt x="3619" y="95250"/>
                      <a:pt x="1429" y="101346"/>
                      <a:pt x="1429" y="101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2"/>
              <p:cNvSpPr/>
              <p:nvPr/>
            </p:nvSpPr>
            <p:spPr>
              <a:xfrm>
                <a:off x="3291003" y="3796695"/>
                <a:ext cx="18129" cy="94868"/>
              </a:xfrm>
              <a:custGeom>
                <a:avLst/>
                <a:gdLst/>
                <a:ahLst/>
                <a:cxnLst/>
                <a:rect l="l" t="t" r="r" b="b"/>
                <a:pathLst>
                  <a:path w="18129" h="94868" extrusionOk="0">
                    <a:moveTo>
                      <a:pt x="12002" y="94869"/>
                    </a:moveTo>
                    <a:cubicBezTo>
                      <a:pt x="12002" y="94869"/>
                      <a:pt x="11811" y="93345"/>
                      <a:pt x="11716" y="90583"/>
                    </a:cubicBezTo>
                    <a:cubicBezTo>
                      <a:pt x="11621" y="87916"/>
                      <a:pt x="11430" y="84106"/>
                      <a:pt x="11240" y="79629"/>
                    </a:cubicBezTo>
                    <a:cubicBezTo>
                      <a:pt x="11144" y="77343"/>
                      <a:pt x="10954" y="74962"/>
                      <a:pt x="10858" y="72390"/>
                    </a:cubicBezTo>
                    <a:cubicBezTo>
                      <a:pt x="10668" y="69818"/>
                      <a:pt x="10477" y="67151"/>
                      <a:pt x="10287" y="64389"/>
                    </a:cubicBezTo>
                    <a:cubicBezTo>
                      <a:pt x="9811" y="58864"/>
                      <a:pt x="9239" y="52959"/>
                      <a:pt x="8477" y="47149"/>
                    </a:cubicBezTo>
                    <a:cubicBezTo>
                      <a:pt x="7810" y="41243"/>
                      <a:pt x="6763" y="35433"/>
                      <a:pt x="5905" y="30004"/>
                    </a:cubicBezTo>
                    <a:cubicBezTo>
                      <a:pt x="5429" y="27241"/>
                      <a:pt x="4858" y="24574"/>
                      <a:pt x="4477" y="22098"/>
                    </a:cubicBezTo>
                    <a:cubicBezTo>
                      <a:pt x="4000" y="19621"/>
                      <a:pt x="3524" y="17145"/>
                      <a:pt x="3048" y="14954"/>
                    </a:cubicBezTo>
                    <a:cubicBezTo>
                      <a:pt x="2096" y="10477"/>
                      <a:pt x="1333" y="6763"/>
                      <a:pt x="762" y="4191"/>
                    </a:cubicBezTo>
                    <a:cubicBezTo>
                      <a:pt x="190" y="1524"/>
                      <a:pt x="0" y="0"/>
                      <a:pt x="0" y="0"/>
                    </a:cubicBezTo>
                    <a:cubicBezTo>
                      <a:pt x="0" y="0"/>
                      <a:pt x="952" y="1238"/>
                      <a:pt x="2381" y="3524"/>
                    </a:cubicBezTo>
                    <a:cubicBezTo>
                      <a:pt x="3810" y="5810"/>
                      <a:pt x="5905" y="9144"/>
                      <a:pt x="7810" y="13335"/>
                    </a:cubicBezTo>
                    <a:cubicBezTo>
                      <a:pt x="9906" y="17526"/>
                      <a:pt x="11811" y="22574"/>
                      <a:pt x="13430" y="28194"/>
                    </a:cubicBezTo>
                    <a:cubicBezTo>
                      <a:pt x="14192" y="31051"/>
                      <a:pt x="15145" y="33909"/>
                      <a:pt x="15621" y="36862"/>
                    </a:cubicBezTo>
                    <a:cubicBezTo>
                      <a:pt x="16288" y="39814"/>
                      <a:pt x="16669" y="42958"/>
                      <a:pt x="17240" y="46006"/>
                    </a:cubicBezTo>
                    <a:cubicBezTo>
                      <a:pt x="17526" y="49149"/>
                      <a:pt x="17812" y="52197"/>
                      <a:pt x="18002" y="55245"/>
                    </a:cubicBezTo>
                    <a:cubicBezTo>
                      <a:pt x="18288" y="58293"/>
                      <a:pt x="18002" y="61341"/>
                      <a:pt x="18002" y="64198"/>
                    </a:cubicBezTo>
                    <a:cubicBezTo>
                      <a:pt x="17717" y="70009"/>
                      <a:pt x="17145" y="75438"/>
                      <a:pt x="16288" y="80010"/>
                    </a:cubicBezTo>
                    <a:cubicBezTo>
                      <a:pt x="15430" y="84582"/>
                      <a:pt x="14383" y="88392"/>
                      <a:pt x="13525" y="90868"/>
                    </a:cubicBezTo>
                    <a:cubicBezTo>
                      <a:pt x="12668" y="93440"/>
                      <a:pt x="12097" y="94869"/>
                      <a:pt x="12097" y="94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2"/>
              <p:cNvSpPr/>
              <p:nvPr/>
            </p:nvSpPr>
            <p:spPr>
              <a:xfrm>
                <a:off x="3305905" y="3867561"/>
                <a:ext cx="9439" cy="76580"/>
              </a:xfrm>
              <a:custGeom>
                <a:avLst/>
                <a:gdLst/>
                <a:ahLst/>
                <a:cxnLst/>
                <a:rect l="l" t="t" r="r" b="b"/>
                <a:pathLst>
                  <a:path w="9439" h="76580" extrusionOk="0">
                    <a:moveTo>
                      <a:pt x="2434" y="76581"/>
                    </a:moveTo>
                    <a:cubicBezTo>
                      <a:pt x="2434" y="76581"/>
                      <a:pt x="1291" y="71723"/>
                      <a:pt x="624" y="64484"/>
                    </a:cubicBezTo>
                    <a:cubicBezTo>
                      <a:pt x="-43" y="57245"/>
                      <a:pt x="-233" y="47625"/>
                      <a:pt x="338" y="38005"/>
                    </a:cubicBezTo>
                    <a:cubicBezTo>
                      <a:pt x="910" y="28384"/>
                      <a:pt x="2243" y="18859"/>
                      <a:pt x="3767" y="11811"/>
                    </a:cubicBezTo>
                    <a:cubicBezTo>
                      <a:pt x="5196" y="4667"/>
                      <a:pt x="7006" y="0"/>
                      <a:pt x="7006" y="0"/>
                    </a:cubicBezTo>
                    <a:cubicBezTo>
                      <a:pt x="7006" y="0"/>
                      <a:pt x="8149" y="4858"/>
                      <a:pt x="8816" y="12097"/>
                    </a:cubicBezTo>
                    <a:cubicBezTo>
                      <a:pt x="9482" y="19336"/>
                      <a:pt x="9673" y="28956"/>
                      <a:pt x="9101" y="38576"/>
                    </a:cubicBezTo>
                    <a:cubicBezTo>
                      <a:pt x="8530" y="48196"/>
                      <a:pt x="7196" y="57721"/>
                      <a:pt x="5672" y="64770"/>
                    </a:cubicBezTo>
                    <a:cubicBezTo>
                      <a:pt x="4244" y="71914"/>
                      <a:pt x="2434" y="76581"/>
                      <a:pt x="2434" y="76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2"/>
              <p:cNvSpPr/>
              <p:nvPr/>
            </p:nvSpPr>
            <p:spPr>
              <a:xfrm>
                <a:off x="3284145" y="3794504"/>
                <a:ext cx="13640" cy="97821"/>
              </a:xfrm>
              <a:custGeom>
                <a:avLst/>
                <a:gdLst/>
                <a:ahLst/>
                <a:cxnLst/>
                <a:rect l="l" t="t" r="r" b="b"/>
                <a:pathLst>
                  <a:path w="13640" h="97821" extrusionOk="0">
                    <a:moveTo>
                      <a:pt x="6096" y="97727"/>
                    </a:moveTo>
                    <a:cubicBezTo>
                      <a:pt x="6096" y="97727"/>
                      <a:pt x="6001" y="96107"/>
                      <a:pt x="6001" y="93345"/>
                    </a:cubicBezTo>
                    <a:cubicBezTo>
                      <a:pt x="6001" y="90678"/>
                      <a:pt x="6001" y="86773"/>
                      <a:pt x="5906" y="82105"/>
                    </a:cubicBezTo>
                    <a:cubicBezTo>
                      <a:pt x="5906" y="77533"/>
                      <a:pt x="5715" y="72199"/>
                      <a:pt x="5620" y="66485"/>
                    </a:cubicBezTo>
                    <a:cubicBezTo>
                      <a:pt x="5429" y="60770"/>
                      <a:pt x="5239" y="54769"/>
                      <a:pt x="4763" y="48673"/>
                    </a:cubicBezTo>
                    <a:cubicBezTo>
                      <a:pt x="4477" y="42577"/>
                      <a:pt x="3810" y="36576"/>
                      <a:pt x="3334" y="30956"/>
                    </a:cubicBezTo>
                    <a:cubicBezTo>
                      <a:pt x="2667" y="25241"/>
                      <a:pt x="2096" y="19907"/>
                      <a:pt x="1619" y="15430"/>
                    </a:cubicBezTo>
                    <a:cubicBezTo>
                      <a:pt x="1048" y="10763"/>
                      <a:pt x="667" y="6953"/>
                      <a:pt x="381" y="4286"/>
                    </a:cubicBezTo>
                    <a:cubicBezTo>
                      <a:pt x="95" y="1524"/>
                      <a:pt x="0" y="0"/>
                      <a:pt x="0" y="0"/>
                    </a:cubicBezTo>
                    <a:cubicBezTo>
                      <a:pt x="0" y="0"/>
                      <a:pt x="762" y="1333"/>
                      <a:pt x="2096" y="3810"/>
                    </a:cubicBezTo>
                    <a:cubicBezTo>
                      <a:pt x="3334" y="6287"/>
                      <a:pt x="5048" y="9811"/>
                      <a:pt x="6572" y="14288"/>
                    </a:cubicBezTo>
                    <a:cubicBezTo>
                      <a:pt x="8287" y="18764"/>
                      <a:pt x="9715" y="24003"/>
                      <a:pt x="10954" y="29813"/>
                    </a:cubicBezTo>
                    <a:cubicBezTo>
                      <a:pt x="11430" y="32766"/>
                      <a:pt x="12192" y="35719"/>
                      <a:pt x="12478" y="38767"/>
                    </a:cubicBezTo>
                    <a:cubicBezTo>
                      <a:pt x="12954" y="41815"/>
                      <a:pt x="13144" y="44958"/>
                      <a:pt x="13430" y="48196"/>
                    </a:cubicBezTo>
                    <a:cubicBezTo>
                      <a:pt x="13430" y="51340"/>
                      <a:pt x="13716" y="54483"/>
                      <a:pt x="13621" y="57626"/>
                    </a:cubicBezTo>
                    <a:cubicBezTo>
                      <a:pt x="13621" y="60770"/>
                      <a:pt x="13335" y="63818"/>
                      <a:pt x="13240" y="66770"/>
                    </a:cubicBezTo>
                    <a:cubicBezTo>
                      <a:pt x="12763" y="72676"/>
                      <a:pt x="11906" y="78105"/>
                      <a:pt x="10858" y="82772"/>
                    </a:cubicBezTo>
                    <a:cubicBezTo>
                      <a:pt x="9906" y="87344"/>
                      <a:pt x="8668" y="91249"/>
                      <a:pt x="7715" y="93726"/>
                    </a:cubicBezTo>
                    <a:cubicBezTo>
                      <a:pt x="6763" y="96298"/>
                      <a:pt x="6191" y="97822"/>
                      <a:pt x="6191" y="978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2"/>
              <p:cNvSpPr/>
              <p:nvPr/>
            </p:nvSpPr>
            <p:spPr>
              <a:xfrm>
                <a:off x="3276144" y="3773740"/>
                <a:ext cx="14980" cy="97250"/>
              </a:xfrm>
              <a:custGeom>
                <a:avLst/>
                <a:gdLst/>
                <a:ahLst/>
                <a:cxnLst/>
                <a:rect l="l" t="t" r="r" b="b"/>
                <a:pathLst>
                  <a:path w="14980" h="97250" extrusionOk="0">
                    <a:moveTo>
                      <a:pt x="6096" y="97250"/>
                    </a:moveTo>
                    <a:cubicBezTo>
                      <a:pt x="6096" y="97250"/>
                      <a:pt x="6096" y="95631"/>
                      <a:pt x="6191" y="92869"/>
                    </a:cubicBezTo>
                    <a:cubicBezTo>
                      <a:pt x="6191" y="90202"/>
                      <a:pt x="6382" y="86296"/>
                      <a:pt x="6572" y="81724"/>
                    </a:cubicBezTo>
                    <a:cubicBezTo>
                      <a:pt x="6572" y="79438"/>
                      <a:pt x="6667" y="76962"/>
                      <a:pt x="6763" y="74295"/>
                    </a:cubicBezTo>
                    <a:cubicBezTo>
                      <a:pt x="6858" y="71723"/>
                      <a:pt x="6763" y="68961"/>
                      <a:pt x="6763" y="66104"/>
                    </a:cubicBezTo>
                    <a:cubicBezTo>
                      <a:pt x="6667" y="60388"/>
                      <a:pt x="6572" y="54388"/>
                      <a:pt x="6096" y="48387"/>
                    </a:cubicBezTo>
                    <a:cubicBezTo>
                      <a:pt x="5810" y="42386"/>
                      <a:pt x="5143" y="36385"/>
                      <a:pt x="4572" y="30766"/>
                    </a:cubicBezTo>
                    <a:cubicBezTo>
                      <a:pt x="4096" y="28004"/>
                      <a:pt x="3905" y="25241"/>
                      <a:pt x="3524" y="22670"/>
                    </a:cubicBezTo>
                    <a:cubicBezTo>
                      <a:pt x="3143" y="20098"/>
                      <a:pt x="2762" y="17621"/>
                      <a:pt x="2476" y="15335"/>
                    </a:cubicBezTo>
                    <a:cubicBezTo>
                      <a:pt x="1714" y="10763"/>
                      <a:pt x="1143" y="6953"/>
                      <a:pt x="667" y="4286"/>
                    </a:cubicBezTo>
                    <a:cubicBezTo>
                      <a:pt x="190" y="1619"/>
                      <a:pt x="0" y="0"/>
                      <a:pt x="0" y="0"/>
                    </a:cubicBezTo>
                    <a:cubicBezTo>
                      <a:pt x="0" y="0"/>
                      <a:pt x="857" y="1333"/>
                      <a:pt x="2286" y="3715"/>
                    </a:cubicBezTo>
                    <a:cubicBezTo>
                      <a:pt x="3715" y="6096"/>
                      <a:pt x="5524" y="9620"/>
                      <a:pt x="7239" y="14002"/>
                    </a:cubicBezTo>
                    <a:cubicBezTo>
                      <a:pt x="9144" y="18383"/>
                      <a:pt x="10763" y="23717"/>
                      <a:pt x="12097" y="29432"/>
                    </a:cubicBezTo>
                    <a:cubicBezTo>
                      <a:pt x="12668" y="32385"/>
                      <a:pt x="13430" y="35338"/>
                      <a:pt x="13811" y="38481"/>
                    </a:cubicBezTo>
                    <a:cubicBezTo>
                      <a:pt x="14288" y="41529"/>
                      <a:pt x="14573" y="44767"/>
                      <a:pt x="14859" y="47911"/>
                    </a:cubicBezTo>
                    <a:cubicBezTo>
                      <a:pt x="14859" y="51054"/>
                      <a:pt x="15049" y="54292"/>
                      <a:pt x="14954" y="57340"/>
                    </a:cubicBezTo>
                    <a:cubicBezTo>
                      <a:pt x="14954" y="60484"/>
                      <a:pt x="14573" y="63532"/>
                      <a:pt x="14383" y="66484"/>
                    </a:cubicBezTo>
                    <a:cubicBezTo>
                      <a:pt x="13716" y="72390"/>
                      <a:pt x="12763" y="77819"/>
                      <a:pt x="11430" y="82391"/>
                    </a:cubicBezTo>
                    <a:cubicBezTo>
                      <a:pt x="10287" y="86963"/>
                      <a:pt x="8858" y="90773"/>
                      <a:pt x="7810" y="93250"/>
                    </a:cubicBezTo>
                    <a:cubicBezTo>
                      <a:pt x="6763" y="95821"/>
                      <a:pt x="6001" y="97155"/>
                      <a:pt x="6001" y="97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2"/>
              <p:cNvSpPr/>
              <p:nvPr/>
            </p:nvSpPr>
            <p:spPr>
              <a:xfrm>
                <a:off x="3272334" y="3773835"/>
                <a:ext cx="10977" cy="57912"/>
              </a:xfrm>
              <a:custGeom>
                <a:avLst/>
                <a:gdLst/>
                <a:ahLst/>
                <a:cxnLst/>
                <a:rect l="l" t="t" r="r" b="b"/>
                <a:pathLst>
                  <a:path w="10977" h="57912" extrusionOk="0">
                    <a:moveTo>
                      <a:pt x="5048" y="57817"/>
                    </a:moveTo>
                    <a:cubicBezTo>
                      <a:pt x="5048" y="57817"/>
                      <a:pt x="4858" y="56864"/>
                      <a:pt x="4572" y="55150"/>
                    </a:cubicBezTo>
                    <a:cubicBezTo>
                      <a:pt x="4381" y="53435"/>
                      <a:pt x="4000" y="51149"/>
                      <a:pt x="3810" y="48483"/>
                    </a:cubicBezTo>
                    <a:cubicBezTo>
                      <a:pt x="3238" y="43053"/>
                      <a:pt x="2572" y="36004"/>
                      <a:pt x="2000" y="28956"/>
                    </a:cubicBezTo>
                    <a:cubicBezTo>
                      <a:pt x="1333" y="21908"/>
                      <a:pt x="762" y="14859"/>
                      <a:pt x="381" y="9430"/>
                    </a:cubicBezTo>
                    <a:cubicBezTo>
                      <a:pt x="190" y="6668"/>
                      <a:pt x="95" y="4382"/>
                      <a:pt x="0" y="2667"/>
                    </a:cubicBezTo>
                    <a:cubicBezTo>
                      <a:pt x="0" y="1048"/>
                      <a:pt x="0" y="0"/>
                      <a:pt x="0" y="0"/>
                    </a:cubicBezTo>
                    <a:cubicBezTo>
                      <a:pt x="0" y="0"/>
                      <a:pt x="2667" y="2858"/>
                      <a:pt x="5239" y="8096"/>
                    </a:cubicBezTo>
                    <a:cubicBezTo>
                      <a:pt x="6572" y="10668"/>
                      <a:pt x="7715" y="13811"/>
                      <a:pt x="8763" y="17240"/>
                    </a:cubicBezTo>
                    <a:cubicBezTo>
                      <a:pt x="9715" y="20669"/>
                      <a:pt x="10382" y="24479"/>
                      <a:pt x="10763" y="28289"/>
                    </a:cubicBezTo>
                    <a:cubicBezTo>
                      <a:pt x="11049" y="32099"/>
                      <a:pt x="11049" y="35909"/>
                      <a:pt x="10763" y="39434"/>
                    </a:cubicBezTo>
                    <a:cubicBezTo>
                      <a:pt x="10382" y="42958"/>
                      <a:pt x="9715" y="46292"/>
                      <a:pt x="8858" y="49054"/>
                    </a:cubicBezTo>
                    <a:cubicBezTo>
                      <a:pt x="7239" y="54578"/>
                      <a:pt x="5144" y="57912"/>
                      <a:pt x="5144" y="57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2"/>
              <p:cNvSpPr/>
              <p:nvPr/>
            </p:nvSpPr>
            <p:spPr>
              <a:xfrm>
                <a:off x="3405875" y="4052536"/>
                <a:ext cx="34861" cy="72008"/>
              </a:xfrm>
              <a:custGeom>
                <a:avLst/>
                <a:gdLst/>
                <a:ahLst/>
                <a:cxnLst/>
                <a:rect l="l" t="t" r="r" b="b"/>
                <a:pathLst>
                  <a:path w="34861" h="72008" extrusionOk="0">
                    <a:moveTo>
                      <a:pt x="34671" y="71914"/>
                    </a:moveTo>
                    <a:cubicBezTo>
                      <a:pt x="34671" y="71914"/>
                      <a:pt x="34100" y="70771"/>
                      <a:pt x="33147" y="68675"/>
                    </a:cubicBezTo>
                    <a:cubicBezTo>
                      <a:pt x="32290" y="66675"/>
                      <a:pt x="31051" y="63722"/>
                      <a:pt x="29528" y="60198"/>
                    </a:cubicBezTo>
                    <a:cubicBezTo>
                      <a:pt x="26670" y="53245"/>
                      <a:pt x="22670" y="44196"/>
                      <a:pt x="18479" y="35338"/>
                    </a:cubicBezTo>
                    <a:cubicBezTo>
                      <a:pt x="14192" y="26479"/>
                      <a:pt x="9620" y="17812"/>
                      <a:pt x="6001" y="11239"/>
                    </a:cubicBezTo>
                    <a:cubicBezTo>
                      <a:pt x="4191" y="7906"/>
                      <a:pt x="2667" y="5144"/>
                      <a:pt x="1619" y="3143"/>
                    </a:cubicBezTo>
                    <a:cubicBezTo>
                      <a:pt x="571" y="1143"/>
                      <a:pt x="0" y="0"/>
                      <a:pt x="0" y="0"/>
                    </a:cubicBezTo>
                    <a:cubicBezTo>
                      <a:pt x="0" y="0"/>
                      <a:pt x="1143" y="667"/>
                      <a:pt x="2953" y="2096"/>
                    </a:cubicBezTo>
                    <a:cubicBezTo>
                      <a:pt x="4763" y="3429"/>
                      <a:pt x="7334" y="5525"/>
                      <a:pt x="10001" y="8287"/>
                    </a:cubicBezTo>
                    <a:cubicBezTo>
                      <a:pt x="12859" y="10954"/>
                      <a:pt x="15716" y="14478"/>
                      <a:pt x="18574" y="18479"/>
                    </a:cubicBezTo>
                    <a:cubicBezTo>
                      <a:pt x="21431" y="22479"/>
                      <a:pt x="24098" y="26956"/>
                      <a:pt x="26384" y="31623"/>
                    </a:cubicBezTo>
                    <a:cubicBezTo>
                      <a:pt x="28575" y="36386"/>
                      <a:pt x="30480" y="41243"/>
                      <a:pt x="31813" y="45911"/>
                    </a:cubicBezTo>
                    <a:cubicBezTo>
                      <a:pt x="33052" y="50673"/>
                      <a:pt x="34004" y="55054"/>
                      <a:pt x="34385" y="58960"/>
                    </a:cubicBezTo>
                    <a:cubicBezTo>
                      <a:pt x="34862" y="62770"/>
                      <a:pt x="34862" y="66104"/>
                      <a:pt x="34862" y="68389"/>
                    </a:cubicBezTo>
                    <a:cubicBezTo>
                      <a:pt x="34862" y="70676"/>
                      <a:pt x="34671" y="72009"/>
                      <a:pt x="34671" y="72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2"/>
              <p:cNvSpPr/>
              <p:nvPr/>
            </p:nvSpPr>
            <p:spPr>
              <a:xfrm>
                <a:off x="3386349" y="3997672"/>
                <a:ext cx="52768" cy="95821"/>
              </a:xfrm>
              <a:custGeom>
                <a:avLst/>
                <a:gdLst/>
                <a:ahLst/>
                <a:cxnLst/>
                <a:rect l="l" t="t" r="r" b="b"/>
                <a:pathLst>
                  <a:path w="52768" h="95821" extrusionOk="0">
                    <a:moveTo>
                      <a:pt x="52673" y="95821"/>
                    </a:moveTo>
                    <a:cubicBezTo>
                      <a:pt x="52673" y="95821"/>
                      <a:pt x="48768" y="90011"/>
                      <a:pt x="43624" y="81153"/>
                    </a:cubicBezTo>
                    <a:cubicBezTo>
                      <a:pt x="41053" y="76676"/>
                      <a:pt x="38005" y="71533"/>
                      <a:pt x="34957" y="65913"/>
                    </a:cubicBezTo>
                    <a:cubicBezTo>
                      <a:pt x="31813" y="60389"/>
                      <a:pt x="28575" y="54388"/>
                      <a:pt x="25241" y="48483"/>
                    </a:cubicBezTo>
                    <a:cubicBezTo>
                      <a:pt x="22003" y="42482"/>
                      <a:pt x="18764" y="36576"/>
                      <a:pt x="15716" y="30956"/>
                    </a:cubicBezTo>
                    <a:cubicBezTo>
                      <a:pt x="12668" y="25337"/>
                      <a:pt x="9906" y="20098"/>
                      <a:pt x="7525" y="15526"/>
                    </a:cubicBezTo>
                    <a:cubicBezTo>
                      <a:pt x="2762" y="6382"/>
                      <a:pt x="0" y="0"/>
                      <a:pt x="0" y="0"/>
                    </a:cubicBezTo>
                    <a:cubicBezTo>
                      <a:pt x="0" y="0"/>
                      <a:pt x="5239" y="4667"/>
                      <a:pt x="11716" y="12764"/>
                    </a:cubicBezTo>
                    <a:cubicBezTo>
                      <a:pt x="15049" y="16764"/>
                      <a:pt x="18669" y="21622"/>
                      <a:pt x="22288" y="26956"/>
                    </a:cubicBezTo>
                    <a:cubicBezTo>
                      <a:pt x="24003" y="29718"/>
                      <a:pt x="26003" y="32385"/>
                      <a:pt x="27718" y="35338"/>
                    </a:cubicBezTo>
                    <a:cubicBezTo>
                      <a:pt x="29432" y="38291"/>
                      <a:pt x="31147" y="41243"/>
                      <a:pt x="32956" y="44291"/>
                    </a:cubicBezTo>
                    <a:cubicBezTo>
                      <a:pt x="34576" y="47339"/>
                      <a:pt x="36100" y="50483"/>
                      <a:pt x="37719" y="53435"/>
                    </a:cubicBezTo>
                    <a:cubicBezTo>
                      <a:pt x="39338" y="56483"/>
                      <a:pt x="40577" y="59531"/>
                      <a:pt x="41910" y="62484"/>
                    </a:cubicBezTo>
                    <a:cubicBezTo>
                      <a:pt x="44482" y="68485"/>
                      <a:pt x="46673" y="74104"/>
                      <a:pt x="48292" y="79058"/>
                    </a:cubicBezTo>
                    <a:cubicBezTo>
                      <a:pt x="51625" y="88964"/>
                      <a:pt x="52769" y="95821"/>
                      <a:pt x="52769" y="95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2"/>
              <p:cNvSpPr/>
              <p:nvPr/>
            </p:nvSpPr>
            <p:spPr>
              <a:xfrm>
                <a:off x="3366346" y="3928902"/>
                <a:ext cx="67437" cy="131730"/>
              </a:xfrm>
              <a:custGeom>
                <a:avLst/>
                <a:gdLst/>
                <a:ahLst/>
                <a:cxnLst/>
                <a:rect l="l" t="t" r="r" b="b"/>
                <a:pathLst>
                  <a:path w="67437" h="131730" extrusionOk="0">
                    <a:moveTo>
                      <a:pt x="67437" y="131731"/>
                    </a:moveTo>
                    <a:cubicBezTo>
                      <a:pt x="67437" y="131731"/>
                      <a:pt x="61913" y="124206"/>
                      <a:pt x="54673" y="112300"/>
                    </a:cubicBezTo>
                    <a:cubicBezTo>
                      <a:pt x="51054" y="106394"/>
                      <a:pt x="46863" y="99441"/>
                      <a:pt x="42672" y="91821"/>
                    </a:cubicBezTo>
                    <a:cubicBezTo>
                      <a:pt x="38386" y="84296"/>
                      <a:pt x="34100" y="76105"/>
                      <a:pt x="29813" y="67913"/>
                    </a:cubicBezTo>
                    <a:cubicBezTo>
                      <a:pt x="27718" y="63818"/>
                      <a:pt x="25718" y="59627"/>
                      <a:pt x="23622" y="55531"/>
                    </a:cubicBezTo>
                    <a:cubicBezTo>
                      <a:pt x="21527" y="51435"/>
                      <a:pt x="19717" y="47339"/>
                      <a:pt x="17907" y="43434"/>
                    </a:cubicBezTo>
                    <a:cubicBezTo>
                      <a:pt x="14192" y="35624"/>
                      <a:pt x="10954" y="28194"/>
                      <a:pt x="8287" y="21717"/>
                    </a:cubicBezTo>
                    <a:cubicBezTo>
                      <a:pt x="2858" y="8858"/>
                      <a:pt x="0" y="0"/>
                      <a:pt x="0" y="0"/>
                    </a:cubicBezTo>
                    <a:cubicBezTo>
                      <a:pt x="0" y="0"/>
                      <a:pt x="5525" y="7525"/>
                      <a:pt x="12764" y="19431"/>
                    </a:cubicBezTo>
                    <a:cubicBezTo>
                      <a:pt x="16383" y="25337"/>
                      <a:pt x="20574" y="32290"/>
                      <a:pt x="24765" y="39910"/>
                    </a:cubicBezTo>
                    <a:cubicBezTo>
                      <a:pt x="26860" y="43720"/>
                      <a:pt x="29147" y="47625"/>
                      <a:pt x="31147" y="51626"/>
                    </a:cubicBezTo>
                    <a:cubicBezTo>
                      <a:pt x="33242" y="55626"/>
                      <a:pt x="35433" y="59722"/>
                      <a:pt x="37529" y="63818"/>
                    </a:cubicBezTo>
                    <a:cubicBezTo>
                      <a:pt x="41624" y="72104"/>
                      <a:pt x="45815" y="80296"/>
                      <a:pt x="49435" y="88202"/>
                    </a:cubicBezTo>
                    <a:cubicBezTo>
                      <a:pt x="53150" y="96012"/>
                      <a:pt x="56388" y="103442"/>
                      <a:pt x="59055" y="109919"/>
                    </a:cubicBezTo>
                    <a:cubicBezTo>
                      <a:pt x="64484" y="122682"/>
                      <a:pt x="67342" y="131636"/>
                      <a:pt x="67342" y="1316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2"/>
              <p:cNvSpPr/>
              <p:nvPr/>
            </p:nvSpPr>
            <p:spPr>
              <a:xfrm>
                <a:off x="3344343" y="3872895"/>
                <a:ext cx="66293" cy="135254"/>
              </a:xfrm>
              <a:custGeom>
                <a:avLst/>
                <a:gdLst/>
                <a:ahLst/>
                <a:cxnLst/>
                <a:rect l="l" t="t" r="r" b="b"/>
                <a:pathLst>
                  <a:path w="66293" h="135254" extrusionOk="0">
                    <a:moveTo>
                      <a:pt x="66294" y="135160"/>
                    </a:moveTo>
                    <a:cubicBezTo>
                      <a:pt x="66294" y="135160"/>
                      <a:pt x="61627" y="126873"/>
                      <a:pt x="55245" y="114205"/>
                    </a:cubicBezTo>
                    <a:cubicBezTo>
                      <a:pt x="52102" y="107918"/>
                      <a:pt x="48387" y="100584"/>
                      <a:pt x="44482" y="92678"/>
                    </a:cubicBezTo>
                    <a:cubicBezTo>
                      <a:pt x="40577" y="84772"/>
                      <a:pt x="36481" y="76390"/>
                      <a:pt x="32290" y="68008"/>
                    </a:cubicBezTo>
                    <a:cubicBezTo>
                      <a:pt x="28194" y="59531"/>
                      <a:pt x="24098" y="51149"/>
                      <a:pt x="20193" y="43243"/>
                    </a:cubicBezTo>
                    <a:cubicBezTo>
                      <a:pt x="16383" y="35338"/>
                      <a:pt x="12764" y="27908"/>
                      <a:pt x="9715" y="21526"/>
                    </a:cubicBezTo>
                    <a:cubicBezTo>
                      <a:pt x="6667" y="15145"/>
                      <a:pt x="4191" y="9811"/>
                      <a:pt x="2572" y="6001"/>
                    </a:cubicBezTo>
                    <a:cubicBezTo>
                      <a:pt x="857" y="2191"/>
                      <a:pt x="0" y="0"/>
                      <a:pt x="0" y="0"/>
                    </a:cubicBezTo>
                    <a:cubicBezTo>
                      <a:pt x="0" y="0"/>
                      <a:pt x="6191" y="7239"/>
                      <a:pt x="14097" y="19050"/>
                    </a:cubicBezTo>
                    <a:cubicBezTo>
                      <a:pt x="18098" y="24955"/>
                      <a:pt x="22479" y="31909"/>
                      <a:pt x="26956" y="39624"/>
                    </a:cubicBezTo>
                    <a:cubicBezTo>
                      <a:pt x="29146" y="43529"/>
                      <a:pt x="31528" y="47434"/>
                      <a:pt x="33623" y="51625"/>
                    </a:cubicBezTo>
                    <a:cubicBezTo>
                      <a:pt x="35719" y="55816"/>
                      <a:pt x="37910" y="60007"/>
                      <a:pt x="40100" y="64198"/>
                    </a:cubicBezTo>
                    <a:cubicBezTo>
                      <a:pt x="42100" y="68485"/>
                      <a:pt x="44101" y="72771"/>
                      <a:pt x="46101" y="77057"/>
                    </a:cubicBezTo>
                    <a:cubicBezTo>
                      <a:pt x="48101" y="81248"/>
                      <a:pt x="49721" y="85534"/>
                      <a:pt x="51435" y="89630"/>
                    </a:cubicBezTo>
                    <a:cubicBezTo>
                      <a:pt x="54769" y="97822"/>
                      <a:pt x="57626" y="105632"/>
                      <a:pt x="59817" y="112395"/>
                    </a:cubicBezTo>
                    <a:cubicBezTo>
                      <a:pt x="64294" y="125921"/>
                      <a:pt x="66199" y="135255"/>
                      <a:pt x="66199" y="135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2"/>
              <p:cNvSpPr/>
              <p:nvPr/>
            </p:nvSpPr>
            <p:spPr>
              <a:xfrm>
                <a:off x="3330913" y="3831271"/>
                <a:ext cx="70580" cy="146113"/>
              </a:xfrm>
              <a:custGeom>
                <a:avLst/>
                <a:gdLst/>
                <a:ahLst/>
                <a:cxnLst/>
                <a:rect l="l" t="t" r="r" b="b"/>
                <a:pathLst>
                  <a:path w="70580" h="146113" extrusionOk="0">
                    <a:moveTo>
                      <a:pt x="70485" y="146114"/>
                    </a:moveTo>
                    <a:cubicBezTo>
                      <a:pt x="70485" y="146114"/>
                      <a:pt x="69437" y="143828"/>
                      <a:pt x="67627" y="139637"/>
                    </a:cubicBezTo>
                    <a:cubicBezTo>
                      <a:pt x="65818" y="135541"/>
                      <a:pt x="63341" y="129731"/>
                      <a:pt x="60293" y="122682"/>
                    </a:cubicBezTo>
                    <a:cubicBezTo>
                      <a:pt x="58769" y="119158"/>
                      <a:pt x="57150" y="115443"/>
                      <a:pt x="55340" y="111443"/>
                    </a:cubicBezTo>
                    <a:cubicBezTo>
                      <a:pt x="53530" y="107442"/>
                      <a:pt x="51721" y="103251"/>
                      <a:pt x="49816" y="98965"/>
                    </a:cubicBezTo>
                    <a:cubicBezTo>
                      <a:pt x="45815" y="90392"/>
                      <a:pt x="41719" y="81153"/>
                      <a:pt x="37243" y="72104"/>
                    </a:cubicBezTo>
                    <a:cubicBezTo>
                      <a:pt x="32861" y="62960"/>
                      <a:pt x="28289" y="54007"/>
                      <a:pt x="24003" y="45529"/>
                    </a:cubicBezTo>
                    <a:cubicBezTo>
                      <a:pt x="19621" y="37148"/>
                      <a:pt x="15430" y="29242"/>
                      <a:pt x="11906" y="22574"/>
                    </a:cubicBezTo>
                    <a:cubicBezTo>
                      <a:pt x="8287" y="15812"/>
                      <a:pt x="5334" y="10192"/>
                      <a:pt x="3238" y="6287"/>
                    </a:cubicBezTo>
                    <a:cubicBezTo>
                      <a:pt x="1143" y="2286"/>
                      <a:pt x="0" y="0"/>
                      <a:pt x="0" y="0"/>
                    </a:cubicBezTo>
                    <a:cubicBezTo>
                      <a:pt x="0" y="0"/>
                      <a:pt x="1714" y="1905"/>
                      <a:pt x="4667" y="5239"/>
                    </a:cubicBezTo>
                    <a:cubicBezTo>
                      <a:pt x="7620" y="8668"/>
                      <a:pt x="11716" y="13621"/>
                      <a:pt x="16192" y="19812"/>
                    </a:cubicBezTo>
                    <a:cubicBezTo>
                      <a:pt x="20764" y="26003"/>
                      <a:pt x="25717" y="33433"/>
                      <a:pt x="30766" y="41720"/>
                    </a:cubicBezTo>
                    <a:cubicBezTo>
                      <a:pt x="33147" y="45911"/>
                      <a:pt x="35814" y="50102"/>
                      <a:pt x="38100" y="54578"/>
                    </a:cubicBezTo>
                    <a:cubicBezTo>
                      <a:pt x="40481" y="59055"/>
                      <a:pt x="42767" y="63627"/>
                      <a:pt x="45148" y="68199"/>
                    </a:cubicBezTo>
                    <a:cubicBezTo>
                      <a:pt x="47244" y="72866"/>
                      <a:pt x="49435" y="77534"/>
                      <a:pt x="51435" y="82201"/>
                    </a:cubicBezTo>
                    <a:cubicBezTo>
                      <a:pt x="53530" y="86773"/>
                      <a:pt x="55150" y="91535"/>
                      <a:pt x="56959" y="96012"/>
                    </a:cubicBezTo>
                    <a:cubicBezTo>
                      <a:pt x="60293" y="105061"/>
                      <a:pt x="63055" y="113633"/>
                      <a:pt x="65056" y="121063"/>
                    </a:cubicBezTo>
                    <a:cubicBezTo>
                      <a:pt x="67151" y="128492"/>
                      <a:pt x="68485" y="134779"/>
                      <a:pt x="69342" y="139160"/>
                    </a:cubicBezTo>
                    <a:cubicBezTo>
                      <a:pt x="70199" y="143542"/>
                      <a:pt x="70580" y="146114"/>
                      <a:pt x="70580" y="146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2"/>
              <p:cNvSpPr/>
              <p:nvPr/>
            </p:nvSpPr>
            <p:spPr>
              <a:xfrm>
                <a:off x="3330341" y="3811935"/>
                <a:ext cx="53530" cy="104965"/>
              </a:xfrm>
              <a:custGeom>
                <a:avLst/>
                <a:gdLst/>
                <a:ahLst/>
                <a:cxnLst/>
                <a:rect l="l" t="t" r="r" b="b"/>
                <a:pathLst>
                  <a:path w="53530" h="104965" extrusionOk="0">
                    <a:moveTo>
                      <a:pt x="53531" y="104966"/>
                    </a:moveTo>
                    <a:cubicBezTo>
                      <a:pt x="53531" y="104966"/>
                      <a:pt x="49149" y="98870"/>
                      <a:pt x="43529" y="89249"/>
                    </a:cubicBezTo>
                    <a:cubicBezTo>
                      <a:pt x="40672" y="84487"/>
                      <a:pt x="37529" y="78772"/>
                      <a:pt x="34385" y="72676"/>
                    </a:cubicBezTo>
                    <a:cubicBezTo>
                      <a:pt x="31147" y="66580"/>
                      <a:pt x="28004" y="59912"/>
                      <a:pt x="24670" y="53435"/>
                    </a:cubicBezTo>
                    <a:cubicBezTo>
                      <a:pt x="21527" y="46863"/>
                      <a:pt x="18383" y="40196"/>
                      <a:pt x="15431" y="34004"/>
                    </a:cubicBezTo>
                    <a:cubicBezTo>
                      <a:pt x="12573" y="27813"/>
                      <a:pt x="9811" y="22003"/>
                      <a:pt x="7525" y="16954"/>
                    </a:cubicBezTo>
                    <a:cubicBezTo>
                      <a:pt x="5239" y="11906"/>
                      <a:pt x="3334" y="7715"/>
                      <a:pt x="2000" y="4763"/>
                    </a:cubicBezTo>
                    <a:cubicBezTo>
                      <a:pt x="667" y="1810"/>
                      <a:pt x="0" y="0"/>
                      <a:pt x="0" y="0"/>
                    </a:cubicBezTo>
                    <a:cubicBezTo>
                      <a:pt x="0" y="0"/>
                      <a:pt x="5429" y="5239"/>
                      <a:pt x="11906" y="14383"/>
                    </a:cubicBezTo>
                    <a:cubicBezTo>
                      <a:pt x="15240" y="18860"/>
                      <a:pt x="18764" y="24384"/>
                      <a:pt x="22289" y="30385"/>
                    </a:cubicBezTo>
                    <a:cubicBezTo>
                      <a:pt x="24003" y="33433"/>
                      <a:pt x="25908" y="36481"/>
                      <a:pt x="27527" y="39719"/>
                    </a:cubicBezTo>
                    <a:cubicBezTo>
                      <a:pt x="29147" y="42958"/>
                      <a:pt x="30861" y="46292"/>
                      <a:pt x="32575" y="49530"/>
                    </a:cubicBezTo>
                    <a:cubicBezTo>
                      <a:pt x="35719" y="56198"/>
                      <a:pt x="38767" y="62960"/>
                      <a:pt x="41434" y="69342"/>
                    </a:cubicBezTo>
                    <a:cubicBezTo>
                      <a:pt x="44101" y="75724"/>
                      <a:pt x="46292" y="81820"/>
                      <a:pt x="48101" y="87059"/>
                    </a:cubicBezTo>
                    <a:cubicBezTo>
                      <a:pt x="51816" y="97536"/>
                      <a:pt x="53531" y="104870"/>
                      <a:pt x="53531" y="104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2"/>
              <p:cNvSpPr/>
              <p:nvPr/>
            </p:nvSpPr>
            <p:spPr>
              <a:xfrm>
                <a:off x="3358059" y="3813269"/>
                <a:ext cx="161067" cy="174783"/>
              </a:xfrm>
              <a:custGeom>
                <a:avLst/>
                <a:gdLst/>
                <a:ahLst/>
                <a:cxnLst/>
                <a:rect l="l" t="t" r="r" b="b"/>
                <a:pathLst>
                  <a:path w="161067" h="174783" extrusionOk="0">
                    <a:moveTo>
                      <a:pt x="161068" y="174784"/>
                    </a:moveTo>
                    <a:cubicBezTo>
                      <a:pt x="161068" y="174784"/>
                      <a:pt x="158782" y="171831"/>
                      <a:pt x="154781" y="166592"/>
                    </a:cubicBezTo>
                    <a:cubicBezTo>
                      <a:pt x="150781" y="161354"/>
                      <a:pt x="145161" y="153924"/>
                      <a:pt x="138303" y="145161"/>
                    </a:cubicBezTo>
                    <a:cubicBezTo>
                      <a:pt x="134779" y="140779"/>
                      <a:pt x="131064" y="136017"/>
                      <a:pt x="127064" y="131064"/>
                    </a:cubicBezTo>
                    <a:cubicBezTo>
                      <a:pt x="123063" y="126016"/>
                      <a:pt x="118681" y="120968"/>
                      <a:pt x="114300" y="115538"/>
                    </a:cubicBezTo>
                    <a:cubicBezTo>
                      <a:pt x="105251" y="104965"/>
                      <a:pt x="95536" y="93726"/>
                      <a:pt x="85439" y="82868"/>
                    </a:cubicBezTo>
                    <a:cubicBezTo>
                      <a:pt x="75438" y="71914"/>
                      <a:pt x="64960" y="61341"/>
                      <a:pt x="55150" y="51435"/>
                    </a:cubicBezTo>
                    <a:cubicBezTo>
                      <a:pt x="50101" y="46672"/>
                      <a:pt x="45434" y="41815"/>
                      <a:pt x="40767" y="37433"/>
                    </a:cubicBezTo>
                    <a:cubicBezTo>
                      <a:pt x="36100" y="33052"/>
                      <a:pt x="31718" y="28956"/>
                      <a:pt x="27623" y="25146"/>
                    </a:cubicBezTo>
                    <a:cubicBezTo>
                      <a:pt x="19431" y="17526"/>
                      <a:pt x="12478" y="11335"/>
                      <a:pt x="7620" y="6953"/>
                    </a:cubicBezTo>
                    <a:cubicBezTo>
                      <a:pt x="2762" y="2572"/>
                      <a:pt x="0" y="0"/>
                      <a:pt x="0" y="0"/>
                    </a:cubicBezTo>
                    <a:cubicBezTo>
                      <a:pt x="0" y="0"/>
                      <a:pt x="3143" y="2000"/>
                      <a:pt x="8668" y="5524"/>
                    </a:cubicBezTo>
                    <a:cubicBezTo>
                      <a:pt x="11430" y="7334"/>
                      <a:pt x="14764" y="9525"/>
                      <a:pt x="18478" y="12192"/>
                    </a:cubicBezTo>
                    <a:cubicBezTo>
                      <a:pt x="22193" y="14764"/>
                      <a:pt x="26479" y="17812"/>
                      <a:pt x="30861" y="21241"/>
                    </a:cubicBezTo>
                    <a:cubicBezTo>
                      <a:pt x="39910" y="28004"/>
                      <a:pt x="50006" y="36386"/>
                      <a:pt x="60484" y="45815"/>
                    </a:cubicBezTo>
                    <a:cubicBezTo>
                      <a:pt x="65627" y="50673"/>
                      <a:pt x="71056" y="55436"/>
                      <a:pt x="76295" y="60770"/>
                    </a:cubicBezTo>
                    <a:cubicBezTo>
                      <a:pt x="81629" y="65913"/>
                      <a:pt x="86773" y="71438"/>
                      <a:pt x="91916" y="76867"/>
                    </a:cubicBezTo>
                    <a:cubicBezTo>
                      <a:pt x="96869" y="82487"/>
                      <a:pt x="102013" y="88106"/>
                      <a:pt x="106680" y="93726"/>
                    </a:cubicBezTo>
                    <a:cubicBezTo>
                      <a:pt x="111538" y="99346"/>
                      <a:pt x="115919" y="105156"/>
                      <a:pt x="120301" y="110680"/>
                    </a:cubicBezTo>
                    <a:cubicBezTo>
                      <a:pt x="128778" y="121920"/>
                      <a:pt x="136398" y="132683"/>
                      <a:pt x="142399" y="142208"/>
                    </a:cubicBezTo>
                    <a:cubicBezTo>
                      <a:pt x="145447" y="146875"/>
                      <a:pt x="148114" y="151352"/>
                      <a:pt x="150400" y="155353"/>
                    </a:cubicBezTo>
                    <a:cubicBezTo>
                      <a:pt x="152781" y="159258"/>
                      <a:pt x="154686" y="162782"/>
                      <a:pt x="156210" y="165640"/>
                    </a:cubicBezTo>
                    <a:cubicBezTo>
                      <a:pt x="159258" y="171450"/>
                      <a:pt x="161068" y="174784"/>
                      <a:pt x="161068" y="1747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2"/>
              <p:cNvSpPr/>
              <p:nvPr/>
            </p:nvSpPr>
            <p:spPr>
              <a:xfrm>
                <a:off x="3465120" y="3916424"/>
                <a:ext cx="30173" cy="58197"/>
              </a:xfrm>
              <a:custGeom>
                <a:avLst/>
                <a:gdLst/>
                <a:ahLst/>
                <a:cxnLst/>
                <a:rect l="l" t="t" r="r" b="b"/>
                <a:pathLst>
                  <a:path w="30173" h="58197" extrusionOk="0">
                    <a:moveTo>
                      <a:pt x="30004" y="58198"/>
                    </a:moveTo>
                    <a:cubicBezTo>
                      <a:pt x="30004" y="58198"/>
                      <a:pt x="29432" y="57245"/>
                      <a:pt x="28480" y="55626"/>
                    </a:cubicBezTo>
                    <a:cubicBezTo>
                      <a:pt x="27527" y="54007"/>
                      <a:pt x="26289" y="51721"/>
                      <a:pt x="24860" y="48959"/>
                    </a:cubicBezTo>
                    <a:cubicBezTo>
                      <a:pt x="22098" y="43625"/>
                      <a:pt x="18383" y="36386"/>
                      <a:pt x="14668" y="29242"/>
                    </a:cubicBezTo>
                    <a:cubicBezTo>
                      <a:pt x="10954" y="22098"/>
                      <a:pt x="7239" y="14954"/>
                      <a:pt x="4477" y="9525"/>
                    </a:cubicBezTo>
                    <a:cubicBezTo>
                      <a:pt x="3048" y="6763"/>
                      <a:pt x="1905" y="4382"/>
                      <a:pt x="1143" y="2762"/>
                    </a:cubicBezTo>
                    <a:cubicBezTo>
                      <a:pt x="381" y="1048"/>
                      <a:pt x="0" y="0"/>
                      <a:pt x="0" y="0"/>
                    </a:cubicBezTo>
                    <a:cubicBezTo>
                      <a:pt x="0" y="0"/>
                      <a:pt x="3905" y="2096"/>
                      <a:pt x="8477" y="6477"/>
                    </a:cubicBezTo>
                    <a:cubicBezTo>
                      <a:pt x="10858" y="8668"/>
                      <a:pt x="13335" y="11430"/>
                      <a:pt x="15812" y="14573"/>
                    </a:cubicBezTo>
                    <a:cubicBezTo>
                      <a:pt x="18193" y="17812"/>
                      <a:pt x="20479" y="21431"/>
                      <a:pt x="22479" y="25146"/>
                    </a:cubicBezTo>
                    <a:cubicBezTo>
                      <a:pt x="24384" y="28956"/>
                      <a:pt x="26003" y="32861"/>
                      <a:pt x="27242" y="36671"/>
                    </a:cubicBezTo>
                    <a:cubicBezTo>
                      <a:pt x="28384" y="40481"/>
                      <a:pt x="29242" y="44101"/>
                      <a:pt x="29623" y="47339"/>
                    </a:cubicBezTo>
                    <a:cubicBezTo>
                      <a:pt x="30575" y="53721"/>
                      <a:pt x="30004" y="58007"/>
                      <a:pt x="30004" y="580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2"/>
              <p:cNvSpPr/>
              <p:nvPr/>
            </p:nvSpPr>
            <p:spPr>
              <a:xfrm>
                <a:off x="3436831" y="3882039"/>
                <a:ext cx="42386" cy="81057"/>
              </a:xfrm>
              <a:custGeom>
                <a:avLst/>
                <a:gdLst/>
                <a:ahLst/>
                <a:cxnLst/>
                <a:rect l="l" t="t" r="r" b="b"/>
                <a:pathLst>
                  <a:path w="42386" h="81057" extrusionOk="0">
                    <a:moveTo>
                      <a:pt x="42386" y="81058"/>
                    </a:moveTo>
                    <a:cubicBezTo>
                      <a:pt x="42386" y="81058"/>
                      <a:pt x="38957" y="76200"/>
                      <a:pt x="34671" y="68771"/>
                    </a:cubicBezTo>
                    <a:cubicBezTo>
                      <a:pt x="32480" y="65056"/>
                      <a:pt x="30004" y="60770"/>
                      <a:pt x="27432" y="56007"/>
                    </a:cubicBezTo>
                    <a:cubicBezTo>
                      <a:pt x="24860" y="51340"/>
                      <a:pt x="22288" y="46291"/>
                      <a:pt x="19526" y="41338"/>
                    </a:cubicBezTo>
                    <a:cubicBezTo>
                      <a:pt x="16954" y="36290"/>
                      <a:pt x="14288" y="31242"/>
                      <a:pt x="12001" y="26479"/>
                    </a:cubicBezTo>
                    <a:cubicBezTo>
                      <a:pt x="9620" y="21717"/>
                      <a:pt x="7429" y="17240"/>
                      <a:pt x="5620" y="13335"/>
                    </a:cubicBezTo>
                    <a:cubicBezTo>
                      <a:pt x="2000" y="5524"/>
                      <a:pt x="0" y="0"/>
                      <a:pt x="0" y="0"/>
                    </a:cubicBezTo>
                    <a:cubicBezTo>
                      <a:pt x="0" y="0"/>
                      <a:pt x="4477" y="3905"/>
                      <a:pt x="9906" y="10668"/>
                    </a:cubicBezTo>
                    <a:cubicBezTo>
                      <a:pt x="12668" y="14002"/>
                      <a:pt x="15716" y="18097"/>
                      <a:pt x="18669" y="22670"/>
                    </a:cubicBezTo>
                    <a:cubicBezTo>
                      <a:pt x="20098" y="24955"/>
                      <a:pt x="21717" y="27241"/>
                      <a:pt x="23050" y="29813"/>
                    </a:cubicBezTo>
                    <a:cubicBezTo>
                      <a:pt x="24479" y="32290"/>
                      <a:pt x="25813" y="34862"/>
                      <a:pt x="27242" y="37338"/>
                    </a:cubicBezTo>
                    <a:cubicBezTo>
                      <a:pt x="28480" y="39910"/>
                      <a:pt x="29813" y="42577"/>
                      <a:pt x="31051" y="45148"/>
                    </a:cubicBezTo>
                    <a:cubicBezTo>
                      <a:pt x="32290" y="47720"/>
                      <a:pt x="33242" y="50387"/>
                      <a:pt x="34385" y="52864"/>
                    </a:cubicBezTo>
                    <a:cubicBezTo>
                      <a:pt x="36386" y="57912"/>
                      <a:pt x="38100" y="62674"/>
                      <a:pt x="39243" y="66865"/>
                    </a:cubicBezTo>
                    <a:cubicBezTo>
                      <a:pt x="41720" y="75247"/>
                      <a:pt x="42386" y="81058"/>
                      <a:pt x="42386"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2"/>
              <p:cNvSpPr/>
              <p:nvPr/>
            </p:nvSpPr>
            <p:spPr>
              <a:xfrm>
                <a:off x="3409875" y="3858798"/>
                <a:ext cx="47434" cy="82581"/>
              </a:xfrm>
              <a:custGeom>
                <a:avLst/>
                <a:gdLst/>
                <a:ahLst/>
                <a:cxnLst/>
                <a:rect l="l" t="t" r="r" b="b"/>
                <a:pathLst>
                  <a:path w="47434" h="82581" extrusionOk="0">
                    <a:moveTo>
                      <a:pt x="47434" y="82391"/>
                    </a:moveTo>
                    <a:cubicBezTo>
                      <a:pt x="47434" y="82391"/>
                      <a:pt x="46673" y="81058"/>
                      <a:pt x="45529" y="78581"/>
                    </a:cubicBezTo>
                    <a:cubicBezTo>
                      <a:pt x="44387" y="76200"/>
                      <a:pt x="42767" y="72771"/>
                      <a:pt x="40767" y="68771"/>
                    </a:cubicBezTo>
                    <a:cubicBezTo>
                      <a:pt x="39815" y="66770"/>
                      <a:pt x="38671" y="64579"/>
                      <a:pt x="37624" y="62294"/>
                    </a:cubicBezTo>
                    <a:cubicBezTo>
                      <a:pt x="36481" y="60007"/>
                      <a:pt x="35242" y="57626"/>
                      <a:pt x="34004" y="55150"/>
                    </a:cubicBezTo>
                    <a:cubicBezTo>
                      <a:pt x="31433" y="50292"/>
                      <a:pt x="28670" y="45053"/>
                      <a:pt x="25717" y="40005"/>
                    </a:cubicBezTo>
                    <a:cubicBezTo>
                      <a:pt x="22860" y="34862"/>
                      <a:pt x="19717" y="29908"/>
                      <a:pt x="16764" y="25241"/>
                    </a:cubicBezTo>
                    <a:cubicBezTo>
                      <a:pt x="15240" y="22955"/>
                      <a:pt x="13811" y="20669"/>
                      <a:pt x="12383" y="18574"/>
                    </a:cubicBezTo>
                    <a:cubicBezTo>
                      <a:pt x="10954" y="16478"/>
                      <a:pt x="9620" y="14383"/>
                      <a:pt x="8382" y="12573"/>
                    </a:cubicBezTo>
                    <a:cubicBezTo>
                      <a:pt x="5810" y="8858"/>
                      <a:pt x="3715" y="5715"/>
                      <a:pt x="2286" y="3524"/>
                    </a:cubicBezTo>
                    <a:cubicBezTo>
                      <a:pt x="762" y="1333"/>
                      <a:pt x="0" y="0"/>
                      <a:pt x="0" y="0"/>
                    </a:cubicBezTo>
                    <a:cubicBezTo>
                      <a:pt x="0" y="0"/>
                      <a:pt x="1333" y="762"/>
                      <a:pt x="3524" y="2286"/>
                    </a:cubicBezTo>
                    <a:cubicBezTo>
                      <a:pt x="5715" y="3810"/>
                      <a:pt x="8858" y="6096"/>
                      <a:pt x="12192" y="9335"/>
                    </a:cubicBezTo>
                    <a:cubicBezTo>
                      <a:pt x="15621" y="12382"/>
                      <a:pt x="19336" y="16383"/>
                      <a:pt x="22955" y="20860"/>
                    </a:cubicBezTo>
                    <a:cubicBezTo>
                      <a:pt x="24670" y="23146"/>
                      <a:pt x="26670" y="25432"/>
                      <a:pt x="28289" y="28004"/>
                    </a:cubicBezTo>
                    <a:cubicBezTo>
                      <a:pt x="30004" y="30480"/>
                      <a:pt x="31623" y="33147"/>
                      <a:pt x="33242" y="35814"/>
                    </a:cubicBezTo>
                    <a:cubicBezTo>
                      <a:pt x="34671" y="38576"/>
                      <a:pt x="36195" y="41243"/>
                      <a:pt x="37433" y="44005"/>
                    </a:cubicBezTo>
                    <a:cubicBezTo>
                      <a:pt x="38862" y="46672"/>
                      <a:pt x="39815" y="49530"/>
                      <a:pt x="40958" y="52197"/>
                    </a:cubicBezTo>
                    <a:cubicBezTo>
                      <a:pt x="42958" y="57626"/>
                      <a:pt x="44577" y="62770"/>
                      <a:pt x="45434" y="67342"/>
                    </a:cubicBezTo>
                    <a:cubicBezTo>
                      <a:pt x="46482" y="71819"/>
                      <a:pt x="46958" y="75724"/>
                      <a:pt x="47149" y="78391"/>
                    </a:cubicBezTo>
                    <a:cubicBezTo>
                      <a:pt x="47339" y="81058"/>
                      <a:pt x="47339" y="82582"/>
                      <a:pt x="47339" y="82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2"/>
              <p:cNvSpPr/>
              <p:nvPr/>
            </p:nvSpPr>
            <p:spPr>
              <a:xfrm>
                <a:off x="3382824" y="3830223"/>
                <a:ext cx="52482" cy="87630"/>
              </a:xfrm>
              <a:custGeom>
                <a:avLst/>
                <a:gdLst/>
                <a:ahLst/>
                <a:cxnLst/>
                <a:rect l="l" t="t" r="r" b="b"/>
                <a:pathLst>
                  <a:path w="52482" h="87630" extrusionOk="0">
                    <a:moveTo>
                      <a:pt x="52483" y="87630"/>
                    </a:moveTo>
                    <a:cubicBezTo>
                      <a:pt x="52483" y="87630"/>
                      <a:pt x="51625" y="86201"/>
                      <a:pt x="50101" y="83820"/>
                    </a:cubicBezTo>
                    <a:cubicBezTo>
                      <a:pt x="48673" y="81344"/>
                      <a:pt x="46672" y="77914"/>
                      <a:pt x="44291" y="73723"/>
                    </a:cubicBezTo>
                    <a:cubicBezTo>
                      <a:pt x="41910" y="69532"/>
                      <a:pt x="39148" y="64675"/>
                      <a:pt x="36290" y="59531"/>
                    </a:cubicBezTo>
                    <a:cubicBezTo>
                      <a:pt x="33242" y="54388"/>
                      <a:pt x="30194" y="48863"/>
                      <a:pt x="26860" y="43529"/>
                    </a:cubicBezTo>
                    <a:cubicBezTo>
                      <a:pt x="23717" y="38100"/>
                      <a:pt x="20288" y="32766"/>
                      <a:pt x="17145" y="27622"/>
                    </a:cubicBezTo>
                    <a:cubicBezTo>
                      <a:pt x="14002" y="22574"/>
                      <a:pt x="10954" y="17812"/>
                      <a:pt x="8477" y="13811"/>
                    </a:cubicBezTo>
                    <a:cubicBezTo>
                      <a:pt x="5906" y="9715"/>
                      <a:pt x="3810" y="6287"/>
                      <a:pt x="2286" y="3905"/>
                    </a:cubicBezTo>
                    <a:cubicBezTo>
                      <a:pt x="762" y="1524"/>
                      <a:pt x="0" y="0"/>
                      <a:pt x="0" y="0"/>
                    </a:cubicBezTo>
                    <a:cubicBezTo>
                      <a:pt x="0" y="0"/>
                      <a:pt x="5429" y="3715"/>
                      <a:pt x="12383" y="10668"/>
                    </a:cubicBezTo>
                    <a:cubicBezTo>
                      <a:pt x="15907" y="14097"/>
                      <a:pt x="19717" y="18383"/>
                      <a:pt x="23431" y="23146"/>
                    </a:cubicBezTo>
                    <a:cubicBezTo>
                      <a:pt x="25241" y="25622"/>
                      <a:pt x="27242" y="28004"/>
                      <a:pt x="29051" y="30766"/>
                    </a:cubicBezTo>
                    <a:cubicBezTo>
                      <a:pt x="30861" y="33433"/>
                      <a:pt x="32575" y="36195"/>
                      <a:pt x="34385" y="38957"/>
                    </a:cubicBezTo>
                    <a:cubicBezTo>
                      <a:pt x="36004" y="41815"/>
                      <a:pt x="37624" y="44672"/>
                      <a:pt x="39053" y="47530"/>
                    </a:cubicBezTo>
                    <a:cubicBezTo>
                      <a:pt x="40576" y="50387"/>
                      <a:pt x="41815" y="53245"/>
                      <a:pt x="43148" y="56007"/>
                    </a:cubicBezTo>
                    <a:cubicBezTo>
                      <a:pt x="45625" y="61627"/>
                      <a:pt x="47530" y="66961"/>
                      <a:pt x="48958" y="71723"/>
                    </a:cubicBezTo>
                    <a:cubicBezTo>
                      <a:pt x="51816" y="81153"/>
                      <a:pt x="52483" y="87630"/>
                      <a:pt x="52483" y="876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2"/>
              <p:cNvSpPr/>
              <p:nvPr/>
            </p:nvSpPr>
            <p:spPr>
              <a:xfrm>
                <a:off x="3359393" y="3805553"/>
                <a:ext cx="62102" cy="109537"/>
              </a:xfrm>
              <a:custGeom>
                <a:avLst/>
                <a:gdLst/>
                <a:ahLst/>
                <a:cxnLst/>
                <a:rect l="l" t="t" r="r" b="b"/>
                <a:pathLst>
                  <a:path w="62102" h="109537" extrusionOk="0">
                    <a:moveTo>
                      <a:pt x="62103" y="109442"/>
                    </a:moveTo>
                    <a:cubicBezTo>
                      <a:pt x="62103" y="109442"/>
                      <a:pt x="60960" y="107728"/>
                      <a:pt x="59150" y="104775"/>
                    </a:cubicBezTo>
                    <a:cubicBezTo>
                      <a:pt x="57340" y="101822"/>
                      <a:pt x="54769" y="97536"/>
                      <a:pt x="51911" y="92392"/>
                    </a:cubicBezTo>
                    <a:cubicBezTo>
                      <a:pt x="46101" y="82201"/>
                      <a:pt x="38386" y="68580"/>
                      <a:pt x="30575" y="54959"/>
                    </a:cubicBezTo>
                    <a:cubicBezTo>
                      <a:pt x="22860" y="41338"/>
                      <a:pt x="15145" y="27622"/>
                      <a:pt x="9334" y="17431"/>
                    </a:cubicBezTo>
                    <a:cubicBezTo>
                      <a:pt x="6477" y="12287"/>
                      <a:pt x="4096" y="7906"/>
                      <a:pt x="2477" y="4858"/>
                    </a:cubicBezTo>
                    <a:cubicBezTo>
                      <a:pt x="857" y="1810"/>
                      <a:pt x="0" y="0"/>
                      <a:pt x="0" y="0"/>
                    </a:cubicBezTo>
                    <a:cubicBezTo>
                      <a:pt x="0" y="0"/>
                      <a:pt x="5905" y="5429"/>
                      <a:pt x="13525" y="14669"/>
                    </a:cubicBezTo>
                    <a:cubicBezTo>
                      <a:pt x="17335" y="19240"/>
                      <a:pt x="21527" y="24765"/>
                      <a:pt x="25813" y="30956"/>
                    </a:cubicBezTo>
                    <a:cubicBezTo>
                      <a:pt x="27813" y="34099"/>
                      <a:pt x="30099" y="37147"/>
                      <a:pt x="32099" y="40577"/>
                    </a:cubicBezTo>
                    <a:cubicBezTo>
                      <a:pt x="34100" y="43910"/>
                      <a:pt x="36195" y="47339"/>
                      <a:pt x="38195" y="50768"/>
                    </a:cubicBezTo>
                    <a:cubicBezTo>
                      <a:pt x="40100" y="54292"/>
                      <a:pt x="41910" y="57817"/>
                      <a:pt x="43815" y="61246"/>
                    </a:cubicBezTo>
                    <a:cubicBezTo>
                      <a:pt x="45625" y="64675"/>
                      <a:pt x="47244" y="68199"/>
                      <a:pt x="48768" y="71628"/>
                    </a:cubicBezTo>
                    <a:cubicBezTo>
                      <a:pt x="51816" y="78391"/>
                      <a:pt x="54483" y="84868"/>
                      <a:pt x="56388" y="90488"/>
                    </a:cubicBezTo>
                    <a:cubicBezTo>
                      <a:pt x="60388" y="101727"/>
                      <a:pt x="62008" y="109538"/>
                      <a:pt x="62008" y="1095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2"/>
              <p:cNvSpPr/>
              <p:nvPr/>
            </p:nvSpPr>
            <p:spPr>
              <a:xfrm>
                <a:off x="3339581" y="3796219"/>
                <a:ext cx="62007" cy="103536"/>
              </a:xfrm>
              <a:custGeom>
                <a:avLst/>
                <a:gdLst/>
                <a:ahLst/>
                <a:cxnLst/>
                <a:rect l="l" t="t" r="r" b="b"/>
                <a:pathLst>
                  <a:path w="62007" h="103536" extrusionOk="0">
                    <a:moveTo>
                      <a:pt x="62008" y="103442"/>
                    </a:moveTo>
                    <a:cubicBezTo>
                      <a:pt x="62008" y="103442"/>
                      <a:pt x="61055" y="101727"/>
                      <a:pt x="59531" y="98774"/>
                    </a:cubicBezTo>
                    <a:cubicBezTo>
                      <a:pt x="58007" y="95821"/>
                      <a:pt x="55817" y="91630"/>
                      <a:pt x="53245" y="86487"/>
                    </a:cubicBezTo>
                    <a:cubicBezTo>
                      <a:pt x="51911" y="84011"/>
                      <a:pt x="50483" y="81248"/>
                      <a:pt x="48958" y="78391"/>
                    </a:cubicBezTo>
                    <a:cubicBezTo>
                      <a:pt x="47435" y="75533"/>
                      <a:pt x="45815" y="72580"/>
                      <a:pt x="44101" y="69437"/>
                    </a:cubicBezTo>
                    <a:cubicBezTo>
                      <a:pt x="40672" y="63341"/>
                      <a:pt x="37052" y="56769"/>
                      <a:pt x="33147" y="50387"/>
                    </a:cubicBezTo>
                    <a:cubicBezTo>
                      <a:pt x="29337" y="43910"/>
                      <a:pt x="25241" y="37624"/>
                      <a:pt x="21527" y="31718"/>
                    </a:cubicBezTo>
                    <a:cubicBezTo>
                      <a:pt x="19621" y="28766"/>
                      <a:pt x="17717" y="25908"/>
                      <a:pt x="15907" y="23241"/>
                    </a:cubicBezTo>
                    <a:cubicBezTo>
                      <a:pt x="14097" y="20574"/>
                      <a:pt x="12383" y="18002"/>
                      <a:pt x="10763" y="15716"/>
                    </a:cubicBezTo>
                    <a:cubicBezTo>
                      <a:pt x="7525" y="11049"/>
                      <a:pt x="4858" y="7144"/>
                      <a:pt x="2953" y="4381"/>
                    </a:cubicBezTo>
                    <a:cubicBezTo>
                      <a:pt x="1048" y="1619"/>
                      <a:pt x="0" y="0"/>
                      <a:pt x="0" y="0"/>
                    </a:cubicBezTo>
                    <a:cubicBezTo>
                      <a:pt x="0" y="0"/>
                      <a:pt x="1524" y="1143"/>
                      <a:pt x="4191" y="3238"/>
                    </a:cubicBezTo>
                    <a:cubicBezTo>
                      <a:pt x="6858" y="5334"/>
                      <a:pt x="10477" y="8477"/>
                      <a:pt x="14573" y="12573"/>
                    </a:cubicBezTo>
                    <a:cubicBezTo>
                      <a:pt x="18764" y="16574"/>
                      <a:pt x="23241" y="21622"/>
                      <a:pt x="27718" y="27337"/>
                    </a:cubicBezTo>
                    <a:cubicBezTo>
                      <a:pt x="29908" y="30194"/>
                      <a:pt x="32290" y="33147"/>
                      <a:pt x="34290" y="36290"/>
                    </a:cubicBezTo>
                    <a:cubicBezTo>
                      <a:pt x="36481" y="39434"/>
                      <a:pt x="38481" y="42672"/>
                      <a:pt x="40577" y="46006"/>
                    </a:cubicBezTo>
                    <a:cubicBezTo>
                      <a:pt x="42481" y="49339"/>
                      <a:pt x="44387" y="52673"/>
                      <a:pt x="46101" y="56102"/>
                    </a:cubicBezTo>
                    <a:cubicBezTo>
                      <a:pt x="47911" y="59436"/>
                      <a:pt x="49340" y="62865"/>
                      <a:pt x="50959" y="66199"/>
                    </a:cubicBezTo>
                    <a:cubicBezTo>
                      <a:pt x="53816" y="72866"/>
                      <a:pt x="56198" y="79153"/>
                      <a:pt x="57721" y="84772"/>
                    </a:cubicBezTo>
                    <a:cubicBezTo>
                      <a:pt x="59436" y="90297"/>
                      <a:pt x="60484" y="95060"/>
                      <a:pt x="61055" y="98298"/>
                    </a:cubicBezTo>
                    <a:cubicBezTo>
                      <a:pt x="61627" y="101632"/>
                      <a:pt x="61913" y="103537"/>
                      <a:pt x="61913" y="1035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2"/>
              <p:cNvSpPr/>
              <p:nvPr/>
            </p:nvSpPr>
            <p:spPr>
              <a:xfrm>
                <a:off x="3303386" y="3777740"/>
                <a:ext cx="77724" cy="107156"/>
              </a:xfrm>
              <a:custGeom>
                <a:avLst/>
                <a:gdLst/>
                <a:ahLst/>
                <a:cxnLst/>
                <a:rect l="l" t="t" r="r" b="b"/>
                <a:pathLst>
                  <a:path w="77724" h="107156" extrusionOk="0">
                    <a:moveTo>
                      <a:pt x="77534" y="107156"/>
                    </a:moveTo>
                    <a:cubicBezTo>
                      <a:pt x="77534" y="107156"/>
                      <a:pt x="76486" y="105346"/>
                      <a:pt x="74771" y="102013"/>
                    </a:cubicBezTo>
                    <a:cubicBezTo>
                      <a:pt x="73057" y="98679"/>
                      <a:pt x="70676" y="94107"/>
                      <a:pt x="67628" y="88583"/>
                    </a:cubicBezTo>
                    <a:cubicBezTo>
                      <a:pt x="66104" y="85916"/>
                      <a:pt x="64389" y="82963"/>
                      <a:pt x="62675" y="79820"/>
                    </a:cubicBezTo>
                    <a:cubicBezTo>
                      <a:pt x="60960" y="76676"/>
                      <a:pt x="58865" y="73628"/>
                      <a:pt x="56960" y="70199"/>
                    </a:cubicBezTo>
                    <a:cubicBezTo>
                      <a:pt x="52769" y="63627"/>
                      <a:pt x="48292" y="56769"/>
                      <a:pt x="43434" y="50102"/>
                    </a:cubicBezTo>
                    <a:cubicBezTo>
                      <a:pt x="38576" y="43434"/>
                      <a:pt x="33433" y="36957"/>
                      <a:pt x="28575" y="31052"/>
                    </a:cubicBezTo>
                    <a:cubicBezTo>
                      <a:pt x="26003" y="28194"/>
                      <a:pt x="23622" y="25241"/>
                      <a:pt x="21241" y="22574"/>
                    </a:cubicBezTo>
                    <a:cubicBezTo>
                      <a:pt x="18860" y="19907"/>
                      <a:pt x="16574" y="17431"/>
                      <a:pt x="14478" y="15145"/>
                    </a:cubicBezTo>
                    <a:cubicBezTo>
                      <a:pt x="10192" y="10573"/>
                      <a:pt x="6572" y="6763"/>
                      <a:pt x="4001" y="4191"/>
                    </a:cubicBezTo>
                    <a:cubicBezTo>
                      <a:pt x="1429" y="1524"/>
                      <a:pt x="0" y="0"/>
                      <a:pt x="0" y="0"/>
                    </a:cubicBezTo>
                    <a:cubicBezTo>
                      <a:pt x="0" y="0"/>
                      <a:pt x="1905" y="953"/>
                      <a:pt x="5144" y="2858"/>
                    </a:cubicBezTo>
                    <a:cubicBezTo>
                      <a:pt x="6763" y="3810"/>
                      <a:pt x="8668" y="4953"/>
                      <a:pt x="10859" y="6382"/>
                    </a:cubicBezTo>
                    <a:cubicBezTo>
                      <a:pt x="13049" y="7811"/>
                      <a:pt x="15431" y="9430"/>
                      <a:pt x="18002" y="11430"/>
                    </a:cubicBezTo>
                    <a:cubicBezTo>
                      <a:pt x="23146" y="15240"/>
                      <a:pt x="28766" y="20193"/>
                      <a:pt x="34481" y="25813"/>
                    </a:cubicBezTo>
                    <a:cubicBezTo>
                      <a:pt x="37243" y="28766"/>
                      <a:pt x="40196" y="31623"/>
                      <a:pt x="42767" y="34957"/>
                    </a:cubicBezTo>
                    <a:cubicBezTo>
                      <a:pt x="45530" y="38100"/>
                      <a:pt x="48101" y="41624"/>
                      <a:pt x="50673" y="44958"/>
                    </a:cubicBezTo>
                    <a:cubicBezTo>
                      <a:pt x="53054" y="48482"/>
                      <a:pt x="55531" y="52007"/>
                      <a:pt x="57722" y="55626"/>
                    </a:cubicBezTo>
                    <a:cubicBezTo>
                      <a:pt x="60008" y="59150"/>
                      <a:pt x="61913" y="62865"/>
                      <a:pt x="63818" y="66389"/>
                    </a:cubicBezTo>
                    <a:cubicBezTo>
                      <a:pt x="67437" y="73533"/>
                      <a:pt x="70390" y="80391"/>
                      <a:pt x="72390" y="86487"/>
                    </a:cubicBezTo>
                    <a:cubicBezTo>
                      <a:pt x="73533" y="89440"/>
                      <a:pt x="74295" y="92297"/>
                      <a:pt x="74962" y="94869"/>
                    </a:cubicBezTo>
                    <a:cubicBezTo>
                      <a:pt x="75724" y="97346"/>
                      <a:pt x="76200" y="99536"/>
                      <a:pt x="76581" y="101346"/>
                    </a:cubicBezTo>
                    <a:cubicBezTo>
                      <a:pt x="77343" y="104966"/>
                      <a:pt x="77724" y="107061"/>
                      <a:pt x="77724" y="1070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2"/>
              <p:cNvSpPr/>
              <p:nvPr/>
            </p:nvSpPr>
            <p:spPr>
              <a:xfrm>
                <a:off x="3293861" y="3776026"/>
                <a:ext cx="68770" cy="79533"/>
              </a:xfrm>
              <a:custGeom>
                <a:avLst/>
                <a:gdLst/>
                <a:ahLst/>
                <a:cxnLst/>
                <a:rect l="l" t="t" r="r" b="b"/>
                <a:pathLst>
                  <a:path w="68770" h="79533" extrusionOk="0">
                    <a:moveTo>
                      <a:pt x="68771" y="79534"/>
                    </a:moveTo>
                    <a:cubicBezTo>
                      <a:pt x="68771" y="79534"/>
                      <a:pt x="63341" y="75533"/>
                      <a:pt x="56102" y="68771"/>
                    </a:cubicBezTo>
                    <a:cubicBezTo>
                      <a:pt x="52483" y="65437"/>
                      <a:pt x="48387" y="61341"/>
                      <a:pt x="44101" y="56960"/>
                    </a:cubicBezTo>
                    <a:cubicBezTo>
                      <a:pt x="39815" y="52578"/>
                      <a:pt x="35433" y="47625"/>
                      <a:pt x="31052" y="42672"/>
                    </a:cubicBezTo>
                    <a:cubicBezTo>
                      <a:pt x="28956" y="40196"/>
                      <a:pt x="26860" y="37624"/>
                      <a:pt x="24765" y="35147"/>
                    </a:cubicBezTo>
                    <a:cubicBezTo>
                      <a:pt x="22670" y="32671"/>
                      <a:pt x="20765" y="30099"/>
                      <a:pt x="18860" y="27718"/>
                    </a:cubicBezTo>
                    <a:cubicBezTo>
                      <a:pt x="15050" y="22860"/>
                      <a:pt x="11621" y="18193"/>
                      <a:pt x="8858" y="14097"/>
                    </a:cubicBezTo>
                    <a:cubicBezTo>
                      <a:pt x="3239" y="6001"/>
                      <a:pt x="0" y="0"/>
                      <a:pt x="0" y="0"/>
                    </a:cubicBezTo>
                    <a:cubicBezTo>
                      <a:pt x="0" y="0"/>
                      <a:pt x="5429" y="4001"/>
                      <a:pt x="12668" y="10763"/>
                    </a:cubicBezTo>
                    <a:cubicBezTo>
                      <a:pt x="16288" y="14097"/>
                      <a:pt x="20479" y="18193"/>
                      <a:pt x="24670" y="22574"/>
                    </a:cubicBezTo>
                    <a:cubicBezTo>
                      <a:pt x="26765" y="24860"/>
                      <a:pt x="29051" y="27051"/>
                      <a:pt x="31147" y="29528"/>
                    </a:cubicBezTo>
                    <a:cubicBezTo>
                      <a:pt x="33338" y="31909"/>
                      <a:pt x="35528" y="34385"/>
                      <a:pt x="37624" y="36862"/>
                    </a:cubicBezTo>
                    <a:cubicBezTo>
                      <a:pt x="41815" y="41910"/>
                      <a:pt x="46101" y="46863"/>
                      <a:pt x="49816" y="51816"/>
                    </a:cubicBezTo>
                    <a:cubicBezTo>
                      <a:pt x="53626" y="56674"/>
                      <a:pt x="57055" y="61341"/>
                      <a:pt x="59817" y="65437"/>
                    </a:cubicBezTo>
                    <a:cubicBezTo>
                      <a:pt x="65437" y="73533"/>
                      <a:pt x="68675" y="79534"/>
                      <a:pt x="68675" y="79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2"/>
              <p:cNvSpPr/>
              <p:nvPr/>
            </p:nvSpPr>
            <p:spPr>
              <a:xfrm>
                <a:off x="3270524" y="3624755"/>
                <a:ext cx="184022" cy="146793"/>
              </a:xfrm>
              <a:custGeom>
                <a:avLst/>
                <a:gdLst/>
                <a:ahLst/>
                <a:cxnLst/>
                <a:rect l="l" t="t" r="r" b="b"/>
                <a:pathLst>
                  <a:path w="184022" h="146793" extrusionOk="0">
                    <a:moveTo>
                      <a:pt x="184023" y="13730"/>
                    </a:moveTo>
                    <a:cubicBezTo>
                      <a:pt x="184023" y="13730"/>
                      <a:pt x="183642" y="12777"/>
                      <a:pt x="182499" y="11348"/>
                    </a:cubicBezTo>
                    <a:cubicBezTo>
                      <a:pt x="181356" y="9824"/>
                      <a:pt x="179451" y="7919"/>
                      <a:pt x="176498" y="6300"/>
                    </a:cubicBezTo>
                    <a:cubicBezTo>
                      <a:pt x="173545" y="4681"/>
                      <a:pt x="169640" y="3443"/>
                      <a:pt x="164973" y="3443"/>
                    </a:cubicBezTo>
                    <a:cubicBezTo>
                      <a:pt x="160306" y="3443"/>
                      <a:pt x="155162" y="4490"/>
                      <a:pt x="149543" y="6205"/>
                    </a:cubicBezTo>
                    <a:cubicBezTo>
                      <a:pt x="146875" y="6967"/>
                      <a:pt x="143827" y="8205"/>
                      <a:pt x="140779" y="9157"/>
                    </a:cubicBezTo>
                    <a:cubicBezTo>
                      <a:pt x="137731" y="10205"/>
                      <a:pt x="134493" y="11253"/>
                      <a:pt x="131445" y="12587"/>
                    </a:cubicBezTo>
                    <a:cubicBezTo>
                      <a:pt x="128397" y="13920"/>
                      <a:pt x="125158" y="15158"/>
                      <a:pt x="122015" y="16587"/>
                    </a:cubicBezTo>
                    <a:cubicBezTo>
                      <a:pt x="118872" y="18111"/>
                      <a:pt x="115538" y="19730"/>
                      <a:pt x="112300" y="21350"/>
                    </a:cubicBezTo>
                    <a:cubicBezTo>
                      <a:pt x="105823" y="24779"/>
                      <a:pt x="99250" y="28493"/>
                      <a:pt x="92773" y="32780"/>
                    </a:cubicBezTo>
                    <a:cubicBezTo>
                      <a:pt x="89440" y="34780"/>
                      <a:pt x="86296" y="37066"/>
                      <a:pt x="83153" y="39352"/>
                    </a:cubicBezTo>
                    <a:cubicBezTo>
                      <a:pt x="79915" y="41543"/>
                      <a:pt x="76867" y="43924"/>
                      <a:pt x="73819" y="46496"/>
                    </a:cubicBezTo>
                    <a:cubicBezTo>
                      <a:pt x="67627" y="51258"/>
                      <a:pt x="61817" y="56592"/>
                      <a:pt x="56293" y="61926"/>
                    </a:cubicBezTo>
                    <a:cubicBezTo>
                      <a:pt x="53626" y="64688"/>
                      <a:pt x="50864" y="67355"/>
                      <a:pt x="48292" y="70118"/>
                    </a:cubicBezTo>
                    <a:cubicBezTo>
                      <a:pt x="45815" y="72975"/>
                      <a:pt x="43244" y="75737"/>
                      <a:pt x="40862" y="78500"/>
                    </a:cubicBezTo>
                    <a:cubicBezTo>
                      <a:pt x="36290" y="84214"/>
                      <a:pt x="31718" y="89739"/>
                      <a:pt x="27908" y="95263"/>
                    </a:cubicBezTo>
                    <a:cubicBezTo>
                      <a:pt x="23813" y="100693"/>
                      <a:pt x="20669" y="106217"/>
                      <a:pt x="17431" y="111170"/>
                    </a:cubicBezTo>
                    <a:cubicBezTo>
                      <a:pt x="14669" y="116409"/>
                      <a:pt x="11716" y="120981"/>
                      <a:pt x="9620" y="125363"/>
                    </a:cubicBezTo>
                    <a:cubicBezTo>
                      <a:pt x="7525" y="129744"/>
                      <a:pt x="5525" y="133459"/>
                      <a:pt x="4286" y="136697"/>
                    </a:cubicBezTo>
                    <a:cubicBezTo>
                      <a:pt x="1619" y="143174"/>
                      <a:pt x="0" y="146794"/>
                      <a:pt x="0" y="146794"/>
                    </a:cubicBezTo>
                    <a:cubicBezTo>
                      <a:pt x="0" y="146794"/>
                      <a:pt x="857" y="142888"/>
                      <a:pt x="2667" y="136126"/>
                    </a:cubicBezTo>
                    <a:cubicBezTo>
                      <a:pt x="3524" y="132697"/>
                      <a:pt x="5144" y="128792"/>
                      <a:pt x="6667" y="124029"/>
                    </a:cubicBezTo>
                    <a:cubicBezTo>
                      <a:pt x="8192" y="119362"/>
                      <a:pt x="10573" y="114313"/>
                      <a:pt x="12954" y="108789"/>
                    </a:cubicBezTo>
                    <a:cubicBezTo>
                      <a:pt x="15812" y="103455"/>
                      <a:pt x="18574" y="97454"/>
                      <a:pt x="22384" y="91644"/>
                    </a:cubicBezTo>
                    <a:cubicBezTo>
                      <a:pt x="25908" y="85643"/>
                      <a:pt x="30194" y="79643"/>
                      <a:pt x="34766" y="73547"/>
                    </a:cubicBezTo>
                    <a:cubicBezTo>
                      <a:pt x="37148" y="70594"/>
                      <a:pt x="39624" y="67641"/>
                      <a:pt x="42196" y="64593"/>
                    </a:cubicBezTo>
                    <a:cubicBezTo>
                      <a:pt x="44767" y="61640"/>
                      <a:pt x="47530" y="58783"/>
                      <a:pt x="50292" y="55925"/>
                    </a:cubicBezTo>
                    <a:cubicBezTo>
                      <a:pt x="56007" y="50305"/>
                      <a:pt x="61913" y="44686"/>
                      <a:pt x="68294" y="39638"/>
                    </a:cubicBezTo>
                    <a:cubicBezTo>
                      <a:pt x="71438" y="37066"/>
                      <a:pt x="74676" y="34589"/>
                      <a:pt x="78105" y="32398"/>
                    </a:cubicBezTo>
                    <a:cubicBezTo>
                      <a:pt x="81439" y="30017"/>
                      <a:pt x="84677" y="27731"/>
                      <a:pt x="88202" y="25731"/>
                    </a:cubicBezTo>
                    <a:cubicBezTo>
                      <a:pt x="94964" y="21350"/>
                      <a:pt x="102013" y="17921"/>
                      <a:pt x="108871" y="14587"/>
                    </a:cubicBezTo>
                    <a:cubicBezTo>
                      <a:pt x="112395" y="13063"/>
                      <a:pt x="115824" y="11634"/>
                      <a:pt x="119158" y="10205"/>
                    </a:cubicBezTo>
                    <a:cubicBezTo>
                      <a:pt x="122587" y="8872"/>
                      <a:pt x="126016" y="7824"/>
                      <a:pt x="129350" y="6586"/>
                    </a:cubicBezTo>
                    <a:cubicBezTo>
                      <a:pt x="136017" y="4300"/>
                      <a:pt x="142113" y="2966"/>
                      <a:pt x="148209" y="1442"/>
                    </a:cubicBezTo>
                    <a:cubicBezTo>
                      <a:pt x="154210" y="109"/>
                      <a:pt x="160020" y="-368"/>
                      <a:pt x="165068" y="299"/>
                    </a:cubicBezTo>
                    <a:cubicBezTo>
                      <a:pt x="170212" y="871"/>
                      <a:pt x="174403" y="2871"/>
                      <a:pt x="177260" y="4967"/>
                    </a:cubicBezTo>
                    <a:cubicBezTo>
                      <a:pt x="180213" y="7062"/>
                      <a:pt x="181832" y="9538"/>
                      <a:pt x="182690" y="11158"/>
                    </a:cubicBezTo>
                    <a:cubicBezTo>
                      <a:pt x="183547" y="12872"/>
                      <a:pt x="183832" y="13825"/>
                      <a:pt x="183832" y="13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2"/>
              <p:cNvSpPr/>
              <p:nvPr/>
            </p:nvSpPr>
            <p:spPr>
              <a:xfrm>
                <a:off x="3375490" y="3634100"/>
                <a:ext cx="72580" cy="14386"/>
              </a:xfrm>
              <a:custGeom>
                <a:avLst/>
                <a:gdLst/>
                <a:ahLst/>
                <a:cxnLst/>
                <a:rect l="l" t="t" r="r" b="b"/>
                <a:pathLst>
                  <a:path w="72580" h="14386" extrusionOk="0">
                    <a:moveTo>
                      <a:pt x="72390" y="8195"/>
                    </a:moveTo>
                    <a:cubicBezTo>
                      <a:pt x="72390" y="8195"/>
                      <a:pt x="71152" y="8100"/>
                      <a:pt x="69152" y="7909"/>
                    </a:cubicBezTo>
                    <a:cubicBezTo>
                      <a:pt x="67151" y="7719"/>
                      <a:pt x="64199" y="7529"/>
                      <a:pt x="60865" y="7433"/>
                    </a:cubicBezTo>
                    <a:cubicBezTo>
                      <a:pt x="54102" y="7338"/>
                      <a:pt x="45244" y="7909"/>
                      <a:pt x="36576" y="9148"/>
                    </a:cubicBezTo>
                    <a:cubicBezTo>
                      <a:pt x="34385" y="9529"/>
                      <a:pt x="32099" y="9815"/>
                      <a:pt x="29909" y="10196"/>
                    </a:cubicBezTo>
                    <a:cubicBezTo>
                      <a:pt x="27718" y="10576"/>
                      <a:pt x="25527" y="10957"/>
                      <a:pt x="23432" y="11339"/>
                    </a:cubicBezTo>
                    <a:cubicBezTo>
                      <a:pt x="19241" y="12005"/>
                      <a:pt x="15240" y="12767"/>
                      <a:pt x="11811" y="13243"/>
                    </a:cubicBezTo>
                    <a:cubicBezTo>
                      <a:pt x="4858" y="14291"/>
                      <a:pt x="0" y="14387"/>
                      <a:pt x="0" y="14387"/>
                    </a:cubicBezTo>
                    <a:cubicBezTo>
                      <a:pt x="0" y="14387"/>
                      <a:pt x="3905" y="11529"/>
                      <a:pt x="10287" y="8481"/>
                    </a:cubicBezTo>
                    <a:cubicBezTo>
                      <a:pt x="13430" y="6862"/>
                      <a:pt x="17336" y="5338"/>
                      <a:pt x="21527" y="3909"/>
                    </a:cubicBezTo>
                    <a:cubicBezTo>
                      <a:pt x="23622" y="3242"/>
                      <a:pt x="25908" y="2575"/>
                      <a:pt x="28194" y="2004"/>
                    </a:cubicBezTo>
                    <a:cubicBezTo>
                      <a:pt x="30480" y="1432"/>
                      <a:pt x="32957" y="956"/>
                      <a:pt x="35243" y="671"/>
                    </a:cubicBezTo>
                    <a:cubicBezTo>
                      <a:pt x="40100" y="4"/>
                      <a:pt x="44958" y="-187"/>
                      <a:pt x="49530" y="194"/>
                    </a:cubicBezTo>
                    <a:cubicBezTo>
                      <a:pt x="54102" y="575"/>
                      <a:pt x="58293" y="1528"/>
                      <a:pt x="61817" y="2671"/>
                    </a:cubicBezTo>
                    <a:cubicBezTo>
                      <a:pt x="65342" y="3814"/>
                      <a:pt x="68008" y="5242"/>
                      <a:pt x="69818" y="6385"/>
                    </a:cubicBezTo>
                    <a:cubicBezTo>
                      <a:pt x="71628" y="7529"/>
                      <a:pt x="72581" y="8290"/>
                      <a:pt x="72581" y="82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2"/>
              <p:cNvSpPr/>
              <p:nvPr/>
            </p:nvSpPr>
            <p:spPr>
              <a:xfrm>
                <a:off x="3338438" y="3651058"/>
                <a:ext cx="84105" cy="21812"/>
              </a:xfrm>
              <a:custGeom>
                <a:avLst/>
                <a:gdLst/>
                <a:ahLst/>
                <a:cxnLst/>
                <a:rect l="l" t="t" r="r" b="b"/>
                <a:pathLst>
                  <a:path w="84105" h="21812" extrusionOk="0">
                    <a:moveTo>
                      <a:pt x="83915" y="7620"/>
                    </a:moveTo>
                    <a:cubicBezTo>
                      <a:pt x="83915" y="7620"/>
                      <a:pt x="82677" y="6667"/>
                      <a:pt x="80582" y="6001"/>
                    </a:cubicBezTo>
                    <a:cubicBezTo>
                      <a:pt x="78391" y="5239"/>
                      <a:pt x="75152" y="4953"/>
                      <a:pt x="71342" y="5429"/>
                    </a:cubicBezTo>
                    <a:cubicBezTo>
                      <a:pt x="67532" y="5810"/>
                      <a:pt x="62865" y="6953"/>
                      <a:pt x="57912" y="8001"/>
                    </a:cubicBezTo>
                    <a:cubicBezTo>
                      <a:pt x="52959" y="9049"/>
                      <a:pt x="47720" y="10192"/>
                      <a:pt x="42482" y="11430"/>
                    </a:cubicBezTo>
                    <a:cubicBezTo>
                      <a:pt x="37243" y="12573"/>
                      <a:pt x="32004" y="13906"/>
                      <a:pt x="27051" y="15145"/>
                    </a:cubicBezTo>
                    <a:cubicBezTo>
                      <a:pt x="22098" y="16383"/>
                      <a:pt x="17526" y="17526"/>
                      <a:pt x="13526" y="18574"/>
                    </a:cubicBezTo>
                    <a:cubicBezTo>
                      <a:pt x="9525" y="19621"/>
                      <a:pt x="6191" y="20383"/>
                      <a:pt x="3810" y="20955"/>
                    </a:cubicBezTo>
                    <a:cubicBezTo>
                      <a:pt x="1429" y="21527"/>
                      <a:pt x="0" y="21812"/>
                      <a:pt x="0" y="21812"/>
                    </a:cubicBezTo>
                    <a:cubicBezTo>
                      <a:pt x="0" y="21812"/>
                      <a:pt x="4286" y="18002"/>
                      <a:pt x="11716" y="13906"/>
                    </a:cubicBezTo>
                    <a:cubicBezTo>
                      <a:pt x="15431" y="11811"/>
                      <a:pt x="19812" y="9715"/>
                      <a:pt x="24765" y="7811"/>
                    </a:cubicBezTo>
                    <a:cubicBezTo>
                      <a:pt x="27242" y="6858"/>
                      <a:pt x="29813" y="5905"/>
                      <a:pt x="32480" y="5144"/>
                    </a:cubicBezTo>
                    <a:cubicBezTo>
                      <a:pt x="35147" y="4381"/>
                      <a:pt x="37814" y="3620"/>
                      <a:pt x="40577" y="2953"/>
                    </a:cubicBezTo>
                    <a:cubicBezTo>
                      <a:pt x="43339" y="2381"/>
                      <a:pt x="46101" y="1810"/>
                      <a:pt x="48863" y="1333"/>
                    </a:cubicBezTo>
                    <a:cubicBezTo>
                      <a:pt x="51626" y="857"/>
                      <a:pt x="54293" y="667"/>
                      <a:pt x="56960" y="381"/>
                    </a:cubicBezTo>
                    <a:cubicBezTo>
                      <a:pt x="59627" y="95"/>
                      <a:pt x="62103" y="95"/>
                      <a:pt x="64580" y="0"/>
                    </a:cubicBezTo>
                    <a:cubicBezTo>
                      <a:pt x="67056" y="0"/>
                      <a:pt x="69437" y="0"/>
                      <a:pt x="71628" y="381"/>
                    </a:cubicBezTo>
                    <a:cubicBezTo>
                      <a:pt x="76105" y="953"/>
                      <a:pt x="79629" y="2762"/>
                      <a:pt x="81629" y="4477"/>
                    </a:cubicBezTo>
                    <a:cubicBezTo>
                      <a:pt x="82582" y="5334"/>
                      <a:pt x="83249" y="6191"/>
                      <a:pt x="83534" y="6763"/>
                    </a:cubicBezTo>
                    <a:cubicBezTo>
                      <a:pt x="83915" y="7334"/>
                      <a:pt x="84106" y="7620"/>
                      <a:pt x="84106"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2"/>
              <p:cNvSpPr/>
              <p:nvPr/>
            </p:nvSpPr>
            <p:spPr>
              <a:xfrm>
                <a:off x="3297766" y="3670700"/>
                <a:ext cx="99631" cy="32078"/>
              </a:xfrm>
              <a:custGeom>
                <a:avLst/>
                <a:gdLst/>
                <a:ahLst/>
                <a:cxnLst/>
                <a:rect l="l" t="t" r="r" b="b"/>
                <a:pathLst>
                  <a:path w="99631" h="32078" extrusionOk="0">
                    <a:moveTo>
                      <a:pt x="99631" y="837"/>
                    </a:moveTo>
                    <a:cubicBezTo>
                      <a:pt x="99631" y="837"/>
                      <a:pt x="98012" y="1313"/>
                      <a:pt x="95155" y="2075"/>
                    </a:cubicBezTo>
                    <a:cubicBezTo>
                      <a:pt x="92392" y="2742"/>
                      <a:pt x="88392" y="3789"/>
                      <a:pt x="83534" y="4932"/>
                    </a:cubicBezTo>
                    <a:cubicBezTo>
                      <a:pt x="81153" y="5504"/>
                      <a:pt x="78581" y="6171"/>
                      <a:pt x="75914" y="6837"/>
                    </a:cubicBezTo>
                    <a:cubicBezTo>
                      <a:pt x="73247" y="7504"/>
                      <a:pt x="70390" y="8266"/>
                      <a:pt x="67437" y="9123"/>
                    </a:cubicBezTo>
                    <a:cubicBezTo>
                      <a:pt x="61627" y="10838"/>
                      <a:pt x="55340" y="12553"/>
                      <a:pt x="49244" y="14457"/>
                    </a:cubicBezTo>
                    <a:cubicBezTo>
                      <a:pt x="43053" y="16362"/>
                      <a:pt x="36957" y="18458"/>
                      <a:pt x="31242" y="20458"/>
                    </a:cubicBezTo>
                    <a:cubicBezTo>
                      <a:pt x="28385" y="21506"/>
                      <a:pt x="25622" y="22554"/>
                      <a:pt x="22955" y="23506"/>
                    </a:cubicBezTo>
                    <a:cubicBezTo>
                      <a:pt x="20288" y="24459"/>
                      <a:pt x="17812" y="25411"/>
                      <a:pt x="15526" y="26269"/>
                    </a:cubicBezTo>
                    <a:cubicBezTo>
                      <a:pt x="10858" y="27983"/>
                      <a:pt x="7048" y="29507"/>
                      <a:pt x="4381" y="30555"/>
                    </a:cubicBezTo>
                    <a:cubicBezTo>
                      <a:pt x="1619" y="31603"/>
                      <a:pt x="0" y="32079"/>
                      <a:pt x="0" y="32079"/>
                    </a:cubicBezTo>
                    <a:cubicBezTo>
                      <a:pt x="0" y="32079"/>
                      <a:pt x="1238" y="30936"/>
                      <a:pt x="3429" y="29031"/>
                    </a:cubicBezTo>
                    <a:cubicBezTo>
                      <a:pt x="5715" y="27126"/>
                      <a:pt x="8954" y="24554"/>
                      <a:pt x="13240" y="21792"/>
                    </a:cubicBezTo>
                    <a:cubicBezTo>
                      <a:pt x="17431" y="18934"/>
                      <a:pt x="22574" y="16077"/>
                      <a:pt x="28194" y="13410"/>
                    </a:cubicBezTo>
                    <a:cubicBezTo>
                      <a:pt x="31052" y="12171"/>
                      <a:pt x="34004" y="10647"/>
                      <a:pt x="37148" y="9600"/>
                    </a:cubicBezTo>
                    <a:cubicBezTo>
                      <a:pt x="40196" y="8362"/>
                      <a:pt x="43434" y="7314"/>
                      <a:pt x="46577" y="6171"/>
                    </a:cubicBezTo>
                    <a:cubicBezTo>
                      <a:pt x="49816" y="5313"/>
                      <a:pt x="53054" y="4266"/>
                      <a:pt x="56293" y="3599"/>
                    </a:cubicBezTo>
                    <a:cubicBezTo>
                      <a:pt x="59531" y="2742"/>
                      <a:pt x="62675" y="2265"/>
                      <a:pt x="65818" y="1694"/>
                    </a:cubicBezTo>
                    <a:cubicBezTo>
                      <a:pt x="72009" y="741"/>
                      <a:pt x="77915" y="75"/>
                      <a:pt x="82963" y="75"/>
                    </a:cubicBezTo>
                    <a:cubicBezTo>
                      <a:pt x="88011" y="-116"/>
                      <a:pt x="92202" y="75"/>
                      <a:pt x="95060" y="456"/>
                    </a:cubicBezTo>
                    <a:cubicBezTo>
                      <a:pt x="98012" y="741"/>
                      <a:pt x="99631" y="1027"/>
                      <a:pt x="99631"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2"/>
              <p:cNvSpPr/>
              <p:nvPr/>
            </p:nvSpPr>
            <p:spPr>
              <a:xfrm>
                <a:off x="3290432" y="3684688"/>
                <a:ext cx="88677" cy="40855"/>
              </a:xfrm>
              <a:custGeom>
                <a:avLst/>
                <a:gdLst/>
                <a:ahLst/>
                <a:cxnLst/>
                <a:rect l="l" t="t" r="r" b="b"/>
                <a:pathLst>
                  <a:path w="88677" h="40855" extrusionOk="0">
                    <a:moveTo>
                      <a:pt x="88678" y="660"/>
                    </a:moveTo>
                    <a:cubicBezTo>
                      <a:pt x="88678" y="660"/>
                      <a:pt x="82677" y="2374"/>
                      <a:pt x="73628" y="4946"/>
                    </a:cubicBezTo>
                    <a:cubicBezTo>
                      <a:pt x="71438" y="5613"/>
                      <a:pt x="69056" y="6375"/>
                      <a:pt x="66580" y="7137"/>
                    </a:cubicBezTo>
                    <a:cubicBezTo>
                      <a:pt x="64103" y="7899"/>
                      <a:pt x="61531" y="8947"/>
                      <a:pt x="58769" y="9804"/>
                    </a:cubicBezTo>
                    <a:cubicBezTo>
                      <a:pt x="53435" y="11804"/>
                      <a:pt x="47815" y="13995"/>
                      <a:pt x="42386" y="16471"/>
                    </a:cubicBezTo>
                    <a:cubicBezTo>
                      <a:pt x="36862" y="18948"/>
                      <a:pt x="31528" y="21710"/>
                      <a:pt x="26575" y="24377"/>
                    </a:cubicBezTo>
                    <a:cubicBezTo>
                      <a:pt x="24193" y="25806"/>
                      <a:pt x="21717" y="27044"/>
                      <a:pt x="19431" y="28473"/>
                    </a:cubicBezTo>
                    <a:cubicBezTo>
                      <a:pt x="17145" y="29806"/>
                      <a:pt x="15049" y="31140"/>
                      <a:pt x="13144" y="32378"/>
                    </a:cubicBezTo>
                    <a:cubicBezTo>
                      <a:pt x="5239" y="37426"/>
                      <a:pt x="0" y="40855"/>
                      <a:pt x="0" y="40855"/>
                    </a:cubicBezTo>
                    <a:cubicBezTo>
                      <a:pt x="0" y="40855"/>
                      <a:pt x="857" y="39522"/>
                      <a:pt x="2476" y="37236"/>
                    </a:cubicBezTo>
                    <a:cubicBezTo>
                      <a:pt x="3238" y="36093"/>
                      <a:pt x="4286" y="34759"/>
                      <a:pt x="5620" y="33331"/>
                    </a:cubicBezTo>
                    <a:cubicBezTo>
                      <a:pt x="6858" y="31807"/>
                      <a:pt x="8287" y="30187"/>
                      <a:pt x="10001" y="28473"/>
                    </a:cubicBezTo>
                    <a:cubicBezTo>
                      <a:pt x="13335" y="24949"/>
                      <a:pt x="17621" y="21424"/>
                      <a:pt x="22479" y="17900"/>
                    </a:cubicBezTo>
                    <a:cubicBezTo>
                      <a:pt x="24955" y="16281"/>
                      <a:pt x="27527" y="14376"/>
                      <a:pt x="30289" y="12947"/>
                    </a:cubicBezTo>
                    <a:cubicBezTo>
                      <a:pt x="33052" y="11328"/>
                      <a:pt x="35909" y="9994"/>
                      <a:pt x="38767" y="8566"/>
                    </a:cubicBezTo>
                    <a:cubicBezTo>
                      <a:pt x="41719" y="7327"/>
                      <a:pt x="44672" y="6089"/>
                      <a:pt x="47720" y="5137"/>
                    </a:cubicBezTo>
                    <a:cubicBezTo>
                      <a:pt x="50673" y="3993"/>
                      <a:pt x="53721" y="3327"/>
                      <a:pt x="56578" y="2565"/>
                    </a:cubicBezTo>
                    <a:cubicBezTo>
                      <a:pt x="62389" y="1231"/>
                      <a:pt x="68008" y="374"/>
                      <a:pt x="72771" y="183"/>
                    </a:cubicBezTo>
                    <a:cubicBezTo>
                      <a:pt x="77533" y="-197"/>
                      <a:pt x="81629" y="88"/>
                      <a:pt x="84296" y="374"/>
                    </a:cubicBezTo>
                    <a:cubicBezTo>
                      <a:pt x="87058" y="660"/>
                      <a:pt x="88582" y="946"/>
                      <a:pt x="88582" y="9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2"/>
              <p:cNvSpPr/>
              <p:nvPr/>
            </p:nvSpPr>
            <p:spPr>
              <a:xfrm>
                <a:off x="3277097" y="3702939"/>
                <a:ext cx="72866" cy="37367"/>
              </a:xfrm>
              <a:custGeom>
                <a:avLst/>
                <a:gdLst/>
                <a:ahLst/>
                <a:cxnLst/>
                <a:rect l="l" t="t" r="r" b="b"/>
                <a:pathLst>
                  <a:path w="72866" h="37367" extrusionOk="0">
                    <a:moveTo>
                      <a:pt x="72866" y="792"/>
                    </a:moveTo>
                    <a:cubicBezTo>
                      <a:pt x="72866" y="792"/>
                      <a:pt x="71628" y="1268"/>
                      <a:pt x="69437" y="2030"/>
                    </a:cubicBezTo>
                    <a:cubicBezTo>
                      <a:pt x="67246" y="2792"/>
                      <a:pt x="64198" y="3935"/>
                      <a:pt x="60579" y="5173"/>
                    </a:cubicBezTo>
                    <a:cubicBezTo>
                      <a:pt x="58769" y="5840"/>
                      <a:pt x="56864" y="6602"/>
                      <a:pt x="54769" y="7364"/>
                    </a:cubicBezTo>
                    <a:cubicBezTo>
                      <a:pt x="52673" y="8126"/>
                      <a:pt x="50673" y="9174"/>
                      <a:pt x="48387" y="9935"/>
                    </a:cubicBezTo>
                    <a:cubicBezTo>
                      <a:pt x="44005" y="11841"/>
                      <a:pt x="39433" y="13841"/>
                      <a:pt x="34957" y="16127"/>
                    </a:cubicBezTo>
                    <a:cubicBezTo>
                      <a:pt x="30480" y="18318"/>
                      <a:pt x="26098" y="20889"/>
                      <a:pt x="22003" y="23175"/>
                    </a:cubicBezTo>
                    <a:cubicBezTo>
                      <a:pt x="20002" y="24509"/>
                      <a:pt x="18002" y="25557"/>
                      <a:pt x="16192" y="26795"/>
                    </a:cubicBezTo>
                    <a:cubicBezTo>
                      <a:pt x="14383" y="27938"/>
                      <a:pt x="12573" y="29081"/>
                      <a:pt x="10954" y="30128"/>
                    </a:cubicBezTo>
                    <a:cubicBezTo>
                      <a:pt x="7715" y="32319"/>
                      <a:pt x="4953" y="34129"/>
                      <a:pt x="3048" y="35367"/>
                    </a:cubicBezTo>
                    <a:cubicBezTo>
                      <a:pt x="1143" y="36701"/>
                      <a:pt x="0" y="37368"/>
                      <a:pt x="0" y="37368"/>
                    </a:cubicBezTo>
                    <a:cubicBezTo>
                      <a:pt x="0" y="37368"/>
                      <a:pt x="571" y="36129"/>
                      <a:pt x="1810" y="34129"/>
                    </a:cubicBezTo>
                    <a:cubicBezTo>
                      <a:pt x="3048" y="32129"/>
                      <a:pt x="4953" y="29271"/>
                      <a:pt x="7620" y="26318"/>
                    </a:cubicBezTo>
                    <a:cubicBezTo>
                      <a:pt x="10192" y="23175"/>
                      <a:pt x="13716" y="19937"/>
                      <a:pt x="17621" y="16793"/>
                    </a:cubicBezTo>
                    <a:cubicBezTo>
                      <a:pt x="19717" y="15365"/>
                      <a:pt x="21717" y="13650"/>
                      <a:pt x="24003" y="12317"/>
                    </a:cubicBezTo>
                    <a:cubicBezTo>
                      <a:pt x="26289" y="10888"/>
                      <a:pt x="28670" y="9554"/>
                      <a:pt x="31051" y="8316"/>
                    </a:cubicBezTo>
                    <a:cubicBezTo>
                      <a:pt x="33528" y="7173"/>
                      <a:pt x="36004" y="6030"/>
                      <a:pt x="38481" y="5078"/>
                    </a:cubicBezTo>
                    <a:cubicBezTo>
                      <a:pt x="40957" y="4030"/>
                      <a:pt x="43529" y="3363"/>
                      <a:pt x="45910" y="2601"/>
                    </a:cubicBezTo>
                    <a:cubicBezTo>
                      <a:pt x="50863" y="1268"/>
                      <a:pt x="55435" y="410"/>
                      <a:pt x="59531" y="220"/>
                    </a:cubicBezTo>
                    <a:cubicBezTo>
                      <a:pt x="63532" y="-161"/>
                      <a:pt x="66961" y="29"/>
                      <a:pt x="69247" y="220"/>
                    </a:cubicBezTo>
                    <a:cubicBezTo>
                      <a:pt x="71533" y="410"/>
                      <a:pt x="72866" y="696"/>
                      <a:pt x="72866" y="6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2"/>
              <p:cNvSpPr/>
              <p:nvPr/>
            </p:nvSpPr>
            <p:spPr>
              <a:xfrm>
                <a:off x="3301004" y="3622292"/>
                <a:ext cx="104013" cy="87629"/>
              </a:xfrm>
              <a:custGeom>
                <a:avLst/>
                <a:gdLst/>
                <a:ahLst/>
                <a:cxnLst/>
                <a:rect l="l" t="t" r="r" b="b"/>
                <a:pathLst>
                  <a:path w="104013" h="87629" extrusionOk="0">
                    <a:moveTo>
                      <a:pt x="104013" y="0"/>
                    </a:moveTo>
                    <a:cubicBezTo>
                      <a:pt x="104013" y="0"/>
                      <a:pt x="102394" y="1429"/>
                      <a:pt x="99441" y="3810"/>
                    </a:cubicBezTo>
                    <a:cubicBezTo>
                      <a:pt x="96488" y="6191"/>
                      <a:pt x="92393" y="9525"/>
                      <a:pt x="87344" y="13525"/>
                    </a:cubicBezTo>
                    <a:cubicBezTo>
                      <a:pt x="82391" y="17526"/>
                      <a:pt x="76581" y="22193"/>
                      <a:pt x="70390" y="27146"/>
                    </a:cubicBezTo>
                    <a:cubicBezTo>
                      <a:pt x="64294" y="32194"/>
                      <a:pt x="57722" y="37528"/>
                      <a:pt x="51245" y="42958"/>
                    </a:cubicBezTo>
                    <a:cubicBezTo>
                      <a:pt x="44768" y="48387"/>
                      <a:pt x="38386" y="53911"/>
                      <a:pt x="32385" y="59150"/>
                    </a:cubicBezTo>
                    <a:cubicBezTo>
                      <a:pt x="26384" y="64389"/>
                      <a:pt x="20860" y="69342"/>
                      <a:pt x="16097" y="73533"/>
                    </a:cubicBezTo>
                    <a:cubicBezTo>
                      <a:pt x="11335" y="77819"/>
                      <a:pt x="7334" y="81343"/>
                      <a:pt x="4477" y="83820"/>
                    </a:cubicBezTo>
                    <a:cubicBezTo>
                      <a:pt x="1619" y="86296"/>
                      <a:pt x="0" y="87630"/>
                      <a:pt x="0" y="87630"/>
                    </a:cubicBezTo>
                    <a:cubicBezTo>
                      <a:pt x="0" y="87630"/>
                      <a:pt x="4382" y="80105"/>
                      <a:pt x="12478" y="70104"/>
                    </a:cubicBezTo>
                    <a:cubicBezTo>
                      <a:pt x="16478" y="65056"/>
                      <a:pt x="21527" y="59341"/>
                      <a:pt x="27051" y="53530"/>
                    </a:cubicBezTo>
                    <a:cubicBezTo>
                      <a:pt x="29909" y="50673"/>
                      <a:pt x="32766" y="47625"/>
                      <a:pt x="36005" y="44863"/>
                    </a:cubicBezTo>
                    <a:cubicBezTo>
                      <a:pt x="39148" y="42005"/>
                      <a:pt x="42386" y="39148"/>
                      <a:pt x="45625" y="36290"/>
                    </a:cubicBezTo>
                    <a:cubicBezTo>
                      <a:pt x="48959" y="33623"/>
                      <a:pt x="52292" y="30861"/>
                      <a:pt x="55721" y="28289"/>
                    </a:cubicBezTo>
                    <a:cubicBezTo>
                      <a:pt x="59055" y="25622"/>
                      <a:pt x="62484" y="23336"/>
                      <a:pt x="65818" y="20955"/>
                    </a:cubicBezTo>
                    <a:cubicBezTo>
                      <a:pt x="72485" y="16383"/>
                      <a:pt x="78867" y="12382"/>
                      <a:pt x="84582" y="9334"/>
                    </a:cubicBezTo>
                    <a:cubicBezTo>
                      <a:pt x="90202" y="6191"/>
                      <a:pt x="95060" y="3810"/>
                      <a:pt x="98489" y="2286"/>
                    </a:cubicBezTo>
                    <a:cubicBezTo>
                      <a:pt x="101918" y="762"/>
                      <a:pt x="103918" y="0"/>
                      <a:pt x="1039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2"/>
              <p:cNvSpPr/>
              <p:nvPr/>
            </p:nvSpPr>
            <p:spPr>
              <a:xfrm>
                <a:off x="3333199" y="3620822"/>
                <a:ext cx="38671" cy="8889"/>
              </a:xfrm>
              <a:custGeom>
                <a:avLst/>
                <a:gdLst/>
                <a:ahLst/>
                <a:cxnLst/>
                <a:rect l="l" t="t" r="r" b="b"/>
                <a:pathLst>
                  <a:path w="38671" h="8889" extrusionOk="0">
                    <a:moveTo>
                      <a:pt x="38671" y="8042"/>
                    </a:moveTo>
                    <a:cubicBezTo>
                      <a:pt x="38671" y="8042"/>
                      <a:pt x="35814" y="8518"/>
                      <a:pt x="32194" y="8709"/>
                    </a:cubicBezTo>
                    <a:cubicBezTo>
                      <a:pt x="28480" y="8900"/>
                      <a:pt x="23813" y="8995"/>
                      <a:pt x="19240" y="8709"/>
                    </a:cubicBezTo>
                    <a:cubicBezTo>
                      <a:pt x="14669" y="8518"/>
                      <a:pt x="10096" y="8137"/>
                      <a:pt x="6382" y="7661"/>
                    </a:cubicBezTo>
                    <a:cubicBezTo>
                      <a:pt x="2762" y="7185"/>
                      <a:pt x="0" y="6423"/>
                      <a:pt x="0" y="6423"/>
                    </a:cubicBezTo>
                    <a:cubicBezTo>
                      <a:pt x="0" y="6423"/>
                      <a:pt x="2000" y="4327"/>
                      <a:pt x="5620" y="2708"/>
                    </a:cubicBezTo>
                    <a:cubicBezTo>
                      <a:pt x="9239" y="994"/>
                      <a:pt x="14383" y="-245"/>
                      <a:pt x="19621" y="41"/>
                    </a:cubicBezTo>
                    <a:cubicBezTo>
                      <a:pt x="24860" y="232"/>
                      <a:pt x="30004" y="1851"/>
                      <a:pt x="33433" y="3946"/>
                    </a:cubicBezTo>
                    <a:cubicBezTo>
                      <a:pt x="36957" y="5947"/>
                      <a:pt x="38671" y="8137"/>
                      <a:pt x="38671" y="8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2"/>
              <p:cNvSpPr/>
              <p:nvPr/>
            </p:nvSpPr>
            <p:spPr>
              <a:xfrm>
                <a:off x="3316435" y="3626102"/>
                <a:ext cx="55530" cy="18764"/>
              </a:xfrm>
              <a:custGeom>
                <a:avLst/>
                <a:gdLst/>
                <a:ahLst/>
                <a:cxnLst/>
                <a:rect l="l" t="t" r="r" b="b"/>
                <a:pathLst>
                  <a:path w="55530" h="18764" extrusionOk="0">
                    <a:moveTo>
                      <a:pt x="55531" y="4381"/>
                    </a:moveTo>
                    <a:cubicBezTo>
                      <a:pt x="55531" y="4381"/>
                      <a:pt x="54578" y="4667"/>
                      <a:pt x="52864" y="4953"/>
                    </a:cubicBezTo>
                    <a:cubicBezTo>
                      <a:pt x="51244" y="5239"/>
                      <a:pt x="48958" y="5620"/>
                      <a:pt x="46292" y="6096"/>
                    </a:cubicBezTo>
                    <a:cubicBezTo>
                      <a:pt x="43625" y="6572"/>
                      <a:pt x="40577" y="7144"/>
                      <a:pt x="37338" y="7810"/>
                    </a:cubicBezTo>
                    <a:cubicBezTo>
                      <a:pt x="34100" y="8477"/>
                      <a:pt x="30766" y="9239"/>
                      <a:pt x="27432" y="10096"/>
                    </a:cubicBezTo>
                    <a:cubicBezTo>
                      <a:pt x="20765" y="11906"/>
                      <a:pt x="14097" y="14002"/>
                      <a:pt x="8954" y="15812"/>
                    </a:cubicBezTo>
                    <a:cubicBezTo>
                      <a:pt x="6287" y="16764"/>
                      <a:pt x="4096" y="17431"/>
                      <a:pt x="2572" y="18002"/>
                    </a:cubicBezTo>
                    <a:cubicBezTo>
                      <a:pt x="952" y="18574"/>
                      <a:pt x="0" y="18764"/>
                      <a:pt x="0" y="18764"/>
                    </a:cubicBezTo>
                    <a:cubicBezTo>
                      <a:pt x="0" y="18764"/>
                      <a:pt x="476" y="17907"/>
                      <a:pt x="1524" y="16573"/>
                    </a:cubicBezTo>
                    <a:cubicBezTo>
                      <a:pt x="2572" y="15240"/>
                      <a:pt x="4096" y="13335"/>
                      <a:pt x="6382" y="11430"/>
                    </a:cubicBezTo>
                    <a:cubicBezTo>
                      <a:pt x="8573" y="9430"/>
                      <a:pt x="11335" y="7525"/>
                      <a:pt x="14573" y="5715"/>
                    </a:cubicBezTo>
                    <a:cubicBezTo>
                      <a:pt x="17812" y="4000"/>
                      <a:pt x="21431" y="2572"/>
                      <a:pt x="25241" y="1524"/>
                    </a:cubicBezTo>
                    <a:cubicBezTo>
                      <a:pt x="29051" y="571"/>
                      <a:pt x="32956" y="95"/>
                      <a:pt x="36576" y="0"/>
                    </a:cubicBezTo>
                    <a:cubicBezTo>
                      <a:pt x="40196" y="0"/>
                      <a:pt x="43625" y="286"/>
                      <a:pt x="46482" y="953"/>
                    </a:cubicBezTo>
                    <a:cubicBezTo>
                      <a:pt x="49340" y="1524"/>
                      <a:pt x="51721" y="2381"/>
                      <a:pt x="53150" y="3048"/>
                    </a:cubicBezTo>
                    <a:cubicBezTo>
                      <a:pt x="54673" y="3715"/>
                      <a:pt x="55531" y="4191"/>
                      <a:pt x="55531"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2"/>
              <p:cNvSpPr/>
              <p:nvPr/>
            </p:nvSpPr>
            <p:spPr>
              <a:xfrm>
                <a:off x="3301671" y="3642676"/>
                <a:ext cx="60864" cy="22574"/>
              </a:xfrm>
              <a:custGeom>
                <a:avLst/>
                <a:gdLst/>
                <a:ahLst/>
                <a:cxnLst/>
                <a:rect l="l" t="t" r="r" b="b"/>
                <a:pathLst>
                  <a:path w="60864" h="22574" extrusionOk="0">
                    <a:moveTo>
                      <a:pt x="60865" y="4477"/>
                    </a:moveTo>
                    <a:cubicBezTo>
                      <a:pt x="60865" y="4477"/>
                      <a:pt x="59817" y="4667"/>
                      <a:pt x="57912" y="4858"/>
                    </a:cubicBezTo>
                    <a:cubicBezTo>
                      <a:pt x="56007" y="5048"/>
                      <a:pt x="53531" y="5429"/>
                      <a:pt x="50578" y="5810"/>
                    </a:cubicBezTo>
                    <a:cubicBezTo>
                      <a:pt x="49054" y="6001"/>
                      <a:pt x="47530" y="6287"/>
                      <a:pt x="45815" y="6572"/>
                    </a:cubicBezTo>
                    <a:cubicBezTo>
                      <a:pt x="44101" y="6763"/>
                      <a:pt x="42386" y="7334"/>
                      <a:pt x="40577" y="7620"/>
                    </a:cubicBezTo>
                    <a:cubicBezTo>
                      <a:pt x="36957" y="8382"/>
                      <a:pt x="33242" y="9335"/>
                      <a:pt x="29528" y="10382"/>
                    </a:cubicBezTo>
                    <a:cubicBezTo>
                      <a:pt x="25813" y="11525"/>
                      <a:pt x="22193" y="12763"/>
                      <a:pt x="18764" y="14097"/>
                    </a:cubicBezTo>
                    <a:cubicBezTo>
                      <a:pt x="17145" y="14859"/>
                      <a:pt x="15335" y="15335"/>
                      <a:pt x="13811" y="16097"/>
                    </a:cubicBezTo>
                    <a:cubicBezTo>
                      <a:pt x="12287" y="16764"/>
                      <a:pt x="10763" y="17431"/>
                      <a:pt x="9430" y="18097"/>
                    </a:cubicBezTo>
                    <a:cubicBezTo>
                      <a:pt x="6668" y="19336"/>
                      <a:pt x="4382" y="20479"/>
                      <a:pt x="2667" y="21336"/>
                    </a:cubicBezTo>
                    <a:cubicBezTo>
                      <a:pt x="1048" y="22193"/>
                      <a:pt x="0" y="22574"/>
                      <a:pt x="0" y="22574"/>
                    </a:cubicBezTo>
                    <a:cubicBezTo>
                      <a:pt x="0" y="22574"/>
                      <a:pt x="476" y="21622"/>
                      <a:pt x="1524" y="20003"/>
                    </a:cubicBezTo>
                    <a:cubicBezTo>
                      <a:pt x="2572" y="18383"/>
                      <a:pt x="4191" y="16193"/>
                      <a:pt x="6572" y="14002"/>
                    </a:cubicBezTo>
                    <a:cubicBezTo>
                      <a:pt x="8858" y="11621"/>
                      <a:pt x="11906" y="9335"/>
                      <a:pt x="15335" y="7239"/>
                    </a:cubicBezTo>
                    <a:cubicBezTo>
                      <a:pt x="18860" y="5144"/>
                      <a:pt x="22860" y="3429"/>
                      <a:pt x="27051" y="2096"/>
                    </a:cubicBezTo>
                    <a:cubicBezTo>
                      <a:pt x="31242" y="953"/>
                      <a:pt x="35624" y="190"/>
                      <a:pt x="39719" y="0"/>
                    </a:cubicBezTo>
                    <a:cubicBezTo>
                      <a:pt x="43815" y="0"/>
                      <a:pt x="47625" y="190"/>
                      <a:pt x="50768" y="953"/>
                    </a:cubicBezTo>
                    <a:cubicBezTo>
                      <a:pt x="53912" y="1524"/>
                      <a:pt x="56579" y="2477"/>
                      <a:pt x="58198" y="3238"/>
                    </a:cubicBezTo>
                    <a:cubicBezTo>
                      <a:pt x="59912" y="4001"/>
                      <a:pt x="60865" y="4572"/>
                      <a:pt x="60865" y="45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2"/>
              <p:cNvSpPr/>
              <p:nvPr/>
            </p:nvSpPr>
            <p:spPr>
              <a:xfrm>
                <a:off x="3290622" y="3650983"/>
                <a:ext cx="61722" cy="34936"/>
              </a:xfrm>
              <a:custGeom>
                <a:avLst/>
                <a:gdLst/>
                <a:ahLst/>
                <a:cxnLst/>
                <a:rect l="l" t="t" r="r" b="b"/>
                <a:pathLst>
                  <a:path w="61722" h="34936" extrusionOk="0">
                    <a:moveTo>
                      <a:pt x="61531" y="1218"/>
                    </a:moveTo>
                    <a:cubicBezTo>
                      <a:pt x="61531" y="1218"/>
                      <a:pt x="60388" y="1694"/>
                      <a:pt x="58483" y="2361"/>
                    </a:cubicBezTo>
                    <a:cubicBezTo>
                      <a:pt x="56483" y="3027"/>
                      <a:pt x="53911" y="3980"/>
                      <a:pt x="50768" y="5123"/>
                    </a:cubicBezTo>
                    <a:cubicBezTo>
                      <a:pt x="49244" y="5694"/>
                      <a:pt x="47530" y="6361"/>
                      <a:pt x="45815" y="7028"/>
                    </a:cubicBezTo>
                    <a:cubicBezTo>
                      <a:pt x="44006" y="7695"/>
                      <a:pt x="42291" y="8647"/>
                      <a:pt x="40386" y="9314"/>
                    </a:cubicBezTo>
                    <a:cubicBezTo>
                      <a:pt x="36671" y="11028"/>
                      <a:pt x="32861" y="12933"/>
                      <a:pt x="29051" y="14934"/>
                    </a:cubicBezTo>
                    <a:cubicBezTo>
                      <a:pt x="25336" y="17029"/>
                      <a:pt x="21622" y="19220"/>
                      <a:pt x="18193" y="21506"/>
                    </a:cubicBezTo>
                    <a:cubicBezTo>
                      <a:pt x="16573" y="22649"/>
                      <a:pt x="14859" y="23697"/>
                      <a:pt x="13335" y="24840"/>
                    </a:cubicBezTo>
                    <a:cubicBezTo>
                      <a:pt x="11811" y="25983"/>
                      <a:pt x="10382" y="27030"/>
                      <a:pt x="9049" y="27983"/>
                    </a:cubicBezTo>
                    <a:cubicBezTo>
                      <a:pt x="6382" y="29983"/>
                      <a:pt x="4096" y="31698"/>
                      <a:pt x="2572" y="33031"/>
                    </a:cubicBezTo>
                    <a:cubicBezTo>
                      <a:pt x="952" y="34269"/>
                      <a:pt x="0" y="34936"/>
                      <a:pt x="0" y="34936"/>
                    </a:cubicBezTo>
                    <a:cubicBezTo>
                      <a:pt x="0" y="34936"/>
                      <a:pt x="381" y="33793"/>
                      <a:pt x="1238" y="31888"/>
                    </a:cubicBezTo>
                    <a:cubicBezTo>
                      <a:pt x="2096" y="29983"/>
                      <a:pt x="3429" y="27316"/>
                      <a:pt x="5525" y="24459"/>
                    </a:cubicBezTo>
                    <a:cubicBezTo>
                      <a:pt x="7525" y="21506"/>
                      <a:pt x="10287" y="18458"/>
                      <a:pt x="13621" y="15315"/>
                    </a:cubicBezTo>
                    <a:cubicBezTo>
                      <a:pt x="16954" y="12362"/>
                      <a:pt x="20860" y="9600"/>
                      <a:pt x="25051" y="7218"/>
                    </a:cubicBezTo>
                    <a:cubicBezTo>
                      <a:pt x="29242" y="4933"/>
                      <a:pt x="33719" y="3218"/>
                      <a:pt x="38005" y="1980"/>
                    </a:cubicBezTo>
                    <a:cubicBezTo>
                      <a:pt x="42386" y="932"/>
                      <a:pt x="46482" y="170"/>
                      <a:pt x="50006" y="75"/>
                    </a:cubicBezTo>
                    <a:cubicBezTo>
                      <a:pt x="53531" y="-116"/>
                      <a:pt x="56579" y="75"/>
                      <a:pt x="58579" y="456"/>
                    </a:cubicBezTo>
                    <a:cubicBezTo>
                      <a:pt x="60579" y="837"/>
                      <a:pt x="61722" y="1027"/>
                      <a:pt x="61722"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2"/>
              <p:cNvSpPr/>
              <p:nvPr/>
            </p:nvSpPr>
            <p:spPr>
              <a:xfrm>
                <a:off x="3281383" y="3671145"/>
                <a:ext cx="49053" cy="30585"/>
              </a:xfrm>
              <a:custGeom>
                <a:avLst/>
                <a:gdLst/>
                <a:ahLst/>
                <a:cxnLst/>
                <a:rect l="l" t="t" r="r" b="b"/>
                <a:pathLst>
                  <a:path w="49053" h="30585" extrusionOk="0">
                    <a:moveTo>
                      <a:pt x="48958" y="106"/>
                    </a:moveTo>
                    <a:cubicBezTo>
                      <a:pt x="48958" y="106"/>
                      <a:pt x="46006" y="2678"/>
                      <a:pt x="41529" y="5726"/>
                    </a:cubicBezTo>
                    <a:cubicBezTo>
                      <a:pt x="37052" y="8869"/>
                      <a:pt x="31147" y="12774"/>
                      <a:pt x="25146" y="16394"/>
                    </a:cubicBezTo>
                    <a:cubicBezTo>
                      <a:pt x="19241" y="20108"/>
                      <a:pt x="13144" y="23728"/>
                      <a:pt x="8382" y="26395"/>
                    </a:cubicBezTo>
                    <a:cubicBezTo>
                      <a:pt x="3619" y="29062"/>
                      <a:pt x="0" y="30586"/>
                      <a:pt x="0" y="30586"/>
                    </a:cubicBezTo>
                    <a:cubicBezTo>
                      <a:pt x="0" y="30586"/>
                      <a:pt x="1524" y="26966"/>
                      <a:pt x="5144" y="22585"/>
                    </a:cubicBezTo>
                    <a:cubicBezTo>
                      <a:pt x="8668" y="18108"/>
                      <a:pt x="14192" y="12965"/>
                      <a:pt x="20574" y="8964"/>
                    </a:cubicBezTo>
                    <a:cubicBezTo>
                      <a:pt x="26956" y="4964"/>
                      <a:pt x="34004" y="2297"/>
                      <a:pt x="39624" y="1058"/>
                    </a:cubicBezTo>
                    <a:cubicBezTo>
                      <a:pt x="45148" y="-180"/>
                      <a:pt x="49054" y="11"/>
                      <a:pt x="49054" y="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2"/>
              <p:cNvSpPr/>
              <p:nvPr/>
            </p:nvSpPr>
            <p:spPr>
              <a:xfrm>
                <a:off x="3287003" y="3654868"/>
                <a:ext cx="24669" cy="40290"/>
              </a:xfrm>
              <a:custGeom>
                <a:avLst/>
                <a:gdLst/>
                <a:ahLst/>
                <a:cxnLst/>
                <a:rect l="l" t="t" r="r" b="b"/>
                <a:pathLst>
                  <a:path w="24669" h="40290" extrusionOk="0">
                    <a:moveTo>
                      <a:pt x="24670" y="0"/>
                    </a:moveTo>
                    <a:cubicBezTo>
                      <a:pt x="24670" y="0"/>
                      <a:pt x="24384" y="3238"/>
                      <a:pt x="22955" y="7620"/>
                    </a:cubicBezTo>
                    <a:cubicBezTo>
                      <a:pt x="21622" y="12002"/>
                      <a:pt x="19145" y="17431"/>
                      <a:pt x="16097" y="22479"/>
                    </a:cubicBezTo>
                    <a:cubicBezTo>
                      <a:pt x="13049" y="27527"/>
                      <a:pt x="9334" y="32195"/>
                      <a:pt x="6001" y="35338"/>
                    </a:cubicBezTo>
                    <a:cubicBezTo>
                      <a:pt x="2762" y="38576"/>
                      <a:pt x="0" y="40291"/>
                      <a:pt x="0" y="40291"/>
                    </a:cubicBezTo>
                    <a:cubicBezTo>
                      <a:pt x="0" y="40291"/>
                      <a:pt x="286" y="37052"/>
                      <a:pt x="1715" y="32671"/>
                    </a:cubicBezTo>
                    <a:cubicBezTo>
                      <a:pt x="3048" y="28289"/>
                      <a:pt x="5524" y="22860"/>
                      <a:pt x="8572" y="17812"/>
                    </a:cubicBezTo>
                    <a:cubicBezTo>
                      <a:pt x="11620" y="12763"/>
                      <a:pt x="15430" y="8192"/>
                      <a:pt x="18669" y="4953"/>
                    </a:cubicBezTo>
                    <a:cubicBezTo>
                      <a:pt x="21907" y="1714"/>
                      <a:pt x="24670"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2"/>
              <p:cNvSpPr/>
              <p:nvPr/>
            </p:nvSpPr>
            <p:spPr>
              <a:xfrm>
                <a:off x="3285479" y="3570857"/>
                <a:ext cx="114871" cy="116300"/>
              </a:xfrm>
              <a:custGeom>
                <a:avLst/>
                <a:gdLst/>
                <a:ahLst/>
                <a:cxnLst/>
                <a:rect l="l" t="t" r="r" b="b"/>
                <a:pathLst>
                  <a:path w="114871" h="116300" extrusionOk="0">
                    <a:moveTo>
                      <a:pt x="114776" y="0"/>
                    </a:moveTo>
                    <a:cubicBezTo>
                      <a:pt x="114776" y="0"/>
                      <a:pt x="112586" y="1429"/>
                      <a:pt x="108775" y="3905"/>
                    </a:cubicBezTo>
                    <a:cubicBezTo>
                      <a:pt x="104870" y="6382"/>
                      <a:pt x="99536" y="9906"/>
                      <a:pt x="93154" y="14478"/>
                    </a:cubicBezTo>
                    <a:cubicBezTo>
                      <a:pt x="89916" y="16669"/>
                      <a:pt x="86677" y="19241"/>
                      <a:pt x="83153" y="21908"/>
                    </a:cubicBezTo>
                    <a:cubicBezTo>
                      <a:pt x="79534" y="24479"/>
                      <a:pt x="76105" y="27623"/>
                      <a:pt x="72295" y="30575"/>
                    </a:cubicBezTo>
                    <a:cubicBezTo>
                      <a:pt x="68675" y="33719"/>
                      <a:pt x="64865" y="36957"/>
                      <a:pt x="61150" y="40386"/>
                    </a:cubicBezTo>
                    <a:cubicBezTo>
                      <a:pt x="57341" y="43720"/>
                      <a:pt x="53816" y="47435"/>
                      <a:pt x="50102" y="50959"/>
                    </a:cubicBezTo>
                    <a:cubicBezTo>
                      <a:pt x="46577" y="54674"/>
                      <a:pt x="42958" y="58293"/>
                      <a:pt x="39624" y="62103"/>
                    </a:cubicBezTo>
                    <a:cubicBezTo>
                      <a:pt x="36290" y="65818"/>
                      <a:pt x="33052" y="69628"/>
                      <a:pt x="30004" y="73343"/>
                    </a:cubicBezTo>
                    <a:cubicBezTo>
                      <a:pt x="27146" y="77153"/>
                      <a:pt x="24098" y="80677"/>
                      <a:pt x="21527" y="84296"/>
                    </a:cubicBezTo>
                    <a:cubicBezTo>
                      <a:pt x="18955" y="87916"/>
                      <a:pt x="16383" y="91250"/>
                      <a:pt x="14288" y="94488"/>
                    </a:cubicBezTo>
                    <a:cubicBezTo>
                      <a:pt x="9811" y="100870"/>
                      <a:pt x="6382" y="106299"/>
                      <a:pt x="3905" y="110204"/>
                    </a:cubicBezTo>
                    <a:cubicBezTo>
                      <a:pt x="1429" y="114110"/>
                      <a:pt x="0" y="116300"/>
                      <a:pt x="0" y="116300"/>
                    </a:cubicBezTo>
                    <a:cubicBezTo>
                      <a:pt x="0" y="116300"/>
                      <a:pt x="762" y="113824"/>
                      <a:pt x="2286" y="109442"/>
                    </a:cubicBezTo>
                    <a:cubicBezTo>
                      <a:pt x="3048" y="107252"/>
                      <a:pt x="4000" y="104680"/>
                      <a:pt x="5334" y="101727"/>
                    </a:cubicBezTo>
                    <a:cubicBezTo>
                      <a:pt x="6572" y="98774"/>
                      <a:pt x="8001" y="95441"/>
                      <a:pt x="9906" y="91916"/>
                    </a:cubicBezTo>
                    <a:cubicBezTo>
                      <a:pt x="11621" y="88297"/>
                      <a:pt x="13716" y="84582"/>
                      <a:pt x="16097" y="80677"/>
                    </a:cubicBezTo>
                    <a:cubicBezTo>
                      <a:pt x="18383" y="76771"/>
                      <a:pt x="21050" y="72771"/>
                      <a:pt x="23908" y="68675"/>
                    </a:cubicBezTo>
                    <a:cubicBezTo>
                      <a:pt x="26956" y="64770"/>
                      <a:pt x="29813" y="60484"/>
                      <a:pt x="33338" y="56579"/>
                    </a:cubicBezTo>
                    <a:cubicBezTo>
                      <a:pt x="36671" y="52483"/>
                      <a:pt x="40291" y="48673"/>
                      <a:pt x="43910" y="44768"/>
                    </a:cubicBezTo>
                    <a:cubicBezTo>
                      <a:pt x="47816" y="41148"/>
                      <a:pt x="51530" y="37338"/>
                      <a:pt x="55531" y="34004"/>
                    </a:cubicBezTo>
                    <a:cubicBezTo>
                      <a:pt x="59341" y="30480"/>
                      <a:pt x="63627" y="27527"/>
                      <a:pt x="67532" y="24479"/>
                    </a:cubicBezTo>
                    <a:cubicBezTo>
                      <a:pt x="71628" y="21622"/>
                      <a:pt x="75533" y="18860"/>
                      <a:pt x="79439" y="16478"/>
                    </a:cubicBezTo>
                    <a:cubicBezTo>
                      <a:pt x="83248" y="14097"/>
                      <a:pt x="87058" y="11906"/>
                      <a:pt x="90583" y="10192"/>
                    </a:cubicBezTo>
                    <a:cubicBezTo>
                      <a:pt x="94012" y="8287"/>
                      <a:pt x="97346" y="6763"/>
                      <a:pt x="100298" y="5525"/>
                    </a:cubicBezTo>
                    <a:cubicBezTo>
                      <a:pt x="103251" y="4191"/>
                      <a:pt x="105823" y="3143"/>
                      <a:pt x="108014" y="2381"/>
                    </a:cubicBezTo>
                    <a:cubicBezTo>
                      <a:pt x="112395" y="857"/>
                      <a:pt x="114871" y="0"/>
                      <a:pt x="1148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2"/>
              <p:cNvSpPr/>
              <p:nvPr/>
            </p:nvSpPr>
            <p:spPr>
              <a:xfrm>
                <a:off x="3296909" y="3597908"/>
                <a:ext cx="51339" cy="83439"/>
              </a:xfrm>
              <a:custGeom>
                <a:avLst/>
                <a:gdLst/>
                <a:ahLst/>
                <a:cxnLst/>
                <a:rect l="l" t="t" r="r" b="b"/>
                <a:pathLst>
                  <a:path w="51339" h="83439" extrusionOk="0">
                    <a:moveTo>
                      <a:pt x="51340" y="0"/>
                    </a:moveTo>
                    <a:cubicBezTo>
                      <a:pt x="51340" y="0"/>
                      <a:pt x="50483" y="1334"/>
                      <a:pt x="48959" y="3620"/>
                    </a:cubicBezTo>
                    <a:cubicBezTo>
                      <a:pt x="47435" y="5906"/>
                      <a:pt x="45244" y="9049"/>
                      <a:pt x="42672" y="12954"/>
                    </a:cubicBezTo>
                    <a:cubicBezTo>
                      <a:pt x="40100" y="16764"/>
                      <a:pt x="37148" y="21146"/>
                      <a:pt x="33909" y="25908"/>
                    </a:cubicBezTo>
                    <a:cubicBezTo>
                      <a:pt x="30861" y="30671"/>
                      <a:pt x="27527" y="35719"/>
                      <a:pt x="24384" y="40958"/>
                    </a:cubicBezTo>
                    <a:cubicBezTo>
                      <a:pt x="21146" y="46101"/>
                      <a:pt x="18193" y="51340"/>
                      <a:pt x="15240" y="56293"/>
                    </a:cubicBezTo>
                    <a:cubicBezTo>
                      <a:pt x="12478" y="61246"/>
                      <a:pt x="9811" y="65913"/>
                      <a:pt x="7620" y="69914"/>
                    </a:cubicBezTo>
                    <a:cubicBezTo>
                      <a:pt x="5334" y="74009"/>
                      <a:pt x="3524" y="77343"/>
                      <a:pt x="2191" y="79724"/>
                    </a:cubicBezTo>
                    <a:cubicBezTo>
                      <a:pt x="857" y="82106"/>
                      <a:pt x="0" y="83439"/>
                      <a:pt x="0" y="83439"/>
                    </a:cubicBezTo>
                    <a:cubicBezTo>
                      <a:pt x="0" y="83439"/>
                      <a:pt x="95" y="81820"/>
                      <a:pt x="572" y="79153"/>
                    </a:cubicBezTo>
                    <a:cubicBezTo>
                      <a:pt x="953" y="76391"/>
                      <a:pt x="1715" y="72485"/>
                      <a:pt x="3048" y="68009"/>
                    </a:cubicBezTo>
                    <a:cubicBezTo>
                      <a:pt x="4286" y="63437"/>
                      <a:pt x="6096" y="58198"/>
                      <a:pt x="8477" y="52769"/>
                    </a:cubicBezTo>
                    <a:cubicBezTo>
                      <a:pt x="9716" y="50102"/>
                      <a:pt x="10859" y="47244"/>
                      <a:pt x="12383" y="44577"/>
                    </a:cubicBezTo>
                    <a:cubicBezTo>
                      <a:pt x="13811" y="41815"/>
                      <a:pt x="15431" y="39053"/>
                      <a:pt x="16955" y="36386"/>
                    </a:cubicBezTo>
                    <a:cubicBezTo>
                      <a:pt x="18669" y="33719"/>
                      <a:pt x="20384" y="31052"/>
                      <a:pt x="22193" y="28575"/>
                    </a:cubicBezTo>
                    <a:cubicBezTo>
                      <a:pt x="23908" y="26003"/>
                      <a:pt x="25908" y="23717"/>
                      <a:pt x="27718" y="21336"/>
                    </a:cubicBezTo>
                    <a:cubicBezTo>
                      <a:pt x="31528" y="16764"/>
                      <a:pt x="35338" y="12764"/>
                      <a:pt x="38862" y="9620"/>
                    </a:cubicBezTo>
                    <a:cubicBezTo>
                      <a:pt x="42291" y="6382"/>
                      <a:pt x="45530" y="4001"/>
                      <a:pt x="47720" y="2381"/>
                    </a:cubicBezTo>
                    <a:cubicBezTo>
                      <a:pt x="50006" y="762"/>
                      <a:pt x="51340" y="0"/>
                      <a:pt x="5134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2"/>
              <p:cNvSpPr/>
              <p:nvPr/>
            </p:nvSpPr>
            <p:spPr>
              <a:xfrm>
                <a:off x="3195087" y="3574831"/>
                <a:ext cx="46196" cy="92800"/>
              </a:xfrm>
              <a:custGeom>
                <a:avLst/>
                <a:gdLst/>
                <a:ahLst/>
                <a:cxnLst/>
                <a:rect l="l" t="t" r="r" b="b"/>
                <a:pathLst>
                  <a:path w="46196" h="92800" extrusionOk="0">
                    <a:moveTo>
                      <a:pt x="0" y="2504"/>
                    </a:moveTo>
                    <a:cubicBezTo>
                      <a:pt x="0" y="2504"/>
                      <a:pt x="0" y="2027"/>
                      <a:pt x="476" y="1360"/>
                    </a:cubicBezTo>
                    <a:cubicBezTo>
                      <a:pt x="952" y="694"/>
                      <a:pt x="2191" y="-163"/>
                      <a:pt x="4000" y="27"/>
                    </a:cubicBezTo>
                    <a:cubicBezTo>
                      <a:pt x="5810" y="217"/>
                      <a:pt x="7715" y="1741"/>
                      <a:pt x="9049" y="3361"/>
                    </a:cubicBezTo>
                    <a:cubicBezTo>
                      <a:pt x="10382" y="4980"/>
                      <a:pt x="11811" y="6790"/>
                      <a:pt x="13335" y="8790"/>
                    </a:cubicBezTo>
                    <a:cubicBezTo>
                      <a:pt x="16383" y="12886"/>
                      <a:pt x="19717" y="17743"/>
                      <a:pt x="22860" y="23268"/>
                    </a:cubicBezTo>
                    <a:cubicBezTo>
                      <a:pt x="24384" y="26030"/>
                      <a:pt x="26098" y="28792"/>
                      <a:pt x="27623" y="31840"/>
                    </a:cubicBezTo>
                    <a:cubicBezTo>
                      <a:pt x="29051" y="34793"/>
                      <a:pt x="30575" y="37841"/>
                      <a:pt x="32004" y="40889"/>
                    </a:cubicBezTo>
                    <a:cubicBezTo>
                      <a:pt x="33338" y="43937"/>
                      <a:pt x="34671" y="47080"/>
                      <a:pt x="35909" y="50224"/>
                    </a:cubicBezTo>
                    <a:cubicBezTo>
                      <a:pt x="37148" y="53272"/>
                      <a:pt x="38195" y="56415"/>
                      <a:pt x="39148" y="59368"/>
                    </a:cubicBezTo>
                    <a:cubicBezTo>
                      <a:pt x="41148" y="65368"/>
                      <a:pt x="42672" y="71083"/>
                      <a:pt x="43720" y="76037"/>
                    </a:cubicBezTo>
                    <a:cubicBezTo>
                      <a:pt x="45910" y="85942"/>
                      <a:pt x="46196" y="92800"/>
                      <a:pt x="46196" y="92800"/>
                    </a:cubicBezTo>
                    <a:cubicBezTo>
                      <a:pt x="46196" y="92800"/>
                      <a:pt x="45339" y="91276"/>
                      <a:pt x="44101" y="88609"/>
                    </a:cubicBezTo>
                    <a:cubicBezTo>
                      <a:pt x="42863" y="85942"/>
                      <a:pt x="41053" y="82132"/>
                      <a:pt x="38957" y="77656"/>
                    </a:cubicBezTo>
                    <a:cubicBezTo>
                      <a:pt x="34861" y="68607"/>
                      <a:pt x="29432" y="56605"/>
                      <a:pt x="24098" y="44509"/>
                    </a:cubicBezTo>
                    <a:cubicBezTo>
                      <a:pt x="18669" y="32507"/>
                      <a:pt x="13144" y="20506"/>
                      <a:pt x="9049" y="11457"/>
                    </a:cubicBezTo>
                    <a:cubicBezTo>
                      <a:pt x="8001" y="9171"/>
                      <a:pt x="7048" y="6980"/>
                      <a:pt x="6286" y="5266"/>
                    </a:cubicBezTo>
                    <a:cubicBezTo>
                      <a:pt x="5525" y="3551"/>
                      <a:pt x="4763" y="2313"/>
                      <a:pt x="3619" y="1837"/>
                    </a:cubicBezTo>
                    <a:cubicBezTo>
                      <a:pt x="2572" y="1360"/>
                      <a:pt x="1429" y="1456"/>
                      <a:pt x="762" y="1837"/>
                    </a:cubicBezTo>
                    <a:cubicBezTo>
                      <a:pt x="95" y="2218"/>
                      <a:pt x="0" y="2694"/>
                      <a:pt x="0" y="26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2"/>
              <p:cNvSpPr/>
              <p:nvPr/>
            </p:nvSpPr>
            <p:spPr>
              <a:xfrm>
                <a:off x="3227376" y="3605147"/>
                <a:ext cx="29337" cy="83915"/>
              </a:xfrm>
              <a:custGeom>
                <a:avLst/>
                <a:gdLst/>
                <a:ahLst/>
                <a:cxnLst/>
                <a:rect l="l" t="t" r="r" b="b"/>
                <a:pathLst>
                  <a:path w="29337" h="83915" extrusionOk="0">
                    <a:moveTo>
                      <a:pt x="0" y="0"/>
                    </a:moveTo>
                    <a:cubicBezTo>
                      <a:pt x="0" y="0"/>
                      <a:pt x="3238" y="4763"/>
                      <a:pt x="6953" y="12287"/>
                    </a:cubicBezTo>
                    <a:cubicBezTo>
                      <a:pt x="8858" y="16002"/>
                      <a:pt x="10954" y="20479"/>
                      <a:pt x="12954" y="25241"/>
                    </a:cubicBezTo>
                    <a:cubicBezTo>
                      <a:pt x="15050" y="30004"/>
                      <a:pt x="16954" y="35243"/>
                      <a:pt x="18859" y="40481"/>
                    </a:cubicBezTo>
                    <a:cubicBezTo>
                      <a:pt x="19717" y="43148"/>
                      <a:pt x="20574" y="45720"/>
                      <a:pt x="21431" y="48387"/>
                    </a:cubicBezTo>
                    <a:cubicBezTo>
                      <a:pt x="22288" y="50959"/>
                      <a:pt x="22955" y="53626"/>
                      <a:pt x="23717" y="56102"/>
                    </a:cubicBezTo>
                    <a:cubicBezTo>
                      <a:pt x="25146" y="61151"/>
                      <a:pt x="26289" y="65818"/>
                      <a:pt x="27146" y="70009"/>
                    </a:cubicBezTo>
                    <a:cubicBezTo>
                      <a:pt x="28956" y="78200"/>
                      <a:pt x="29337" y="83915"/>
                      <a:pt x="29337" y="83915"/>
                    </a:cubicBezTo>
                    <a:cubicBezTo>
                      <a:pt x="29337" y="83915"/>
                      <a:pt x="26098" y="79153"/>
                      <a:pt x="22384" y="71628"/>
                    </a:cubicBezTo>
                    <a:cubicBezTo>
                      <a:pt x="20479" y="67913"/>
                      <a:pt x="18383" y="63437"/>
                      <a:pt x="16383" y="58674"/>
                    </a:cubicBezTo>
                    <a:cubicBezTo>
                      <a:pt x="15431" y="56293"/>
                      <a:pt x="14288" y="53816"/>
                      <a:pt x="13335" y="51245"/>
                    </a:cubicBezTo>
                    <a:cubicBezTo>
                      <a:pt x="12382" y="48673"/>
                      <a:pt x="11430" y="46101"/>
                      <a:pt x="10477" y="43434"/>
                    </a:cubicBezTo>
                    <a:cubicBezTo>
                      <a:pt x="8763" y="38195"/>
                      <a:pt x="6953" y="32861"/>
                      <a:pt x="5620" y="27813"/>
                    </a:cubicBezTo>
                    <a:cubicBezTo>
                      <a:pt x="4191" y="22765"/>
                      <a:pt x="3048" y="18097"/>
                      <a:pt x="2191" y="13906"/>
                    </a:cubicBezTo>
                    <a:cubicBezTo>
                      <a:pt x="381" y="5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2"/>
              <p:cNvSpPr/>
              <p:nvPr/>
            </p:nvSpPr>
            <p:spPr>
              <a:xfrm>
                <a:off x="3254999" y="3646200"/>
                <a:ext cx="12954" cy="53340"/>
              </a:xfrm>
              <a:custGeom>
                <a:avLst/>
                <a:gdLst/>
                <a:ahLst/>
                <a:cxnLst/>
                <a:rect l="l" t="t" r="r" b="b"/>
                <a:pathLst>
                  <a:path w="12954" h="53340" extrusionOk="0">
                    <a:moveTo>
                      <a:pt x="667" y="0"/>
                    </a:moveTo>
                    <a:cubicBezTo>
                      <a:pt x="667" y="0"/>
                      <a:pt x="2857" y="3048"/>
                      <a:pt x="4953" y="7811"/>
                    </a:cubicBezTo>
                    <a:cubicBezTo>
                      <a:pt x="7144" y="12573"/>
                      <a:pt x="9334" y="19050"/>
                      <a:pt x="10763" y="25718"/>
                    </a:cubicBezTo>
                    <a:cubicBezTo>
                      <a:pt x="12287" y="32385"/>
                      <a:pt x="12954" y="39243"/>
                      <a:pt x="12954" y="44482"/>
                    </a:cubicBezTo>
                    <a:cubicBezTo>
                      <a:pt x="12954" y="49721"/>
                      <a:pt x="12287" y="53340"/>
                      <a:pt x="12287" y="53340"/>
                    </a:cubicBezTo>
                    <a:cubicBezTo>
                      <a:pt x="12287" y="53340"/>
                      <a:pt x="10096" y="50292"/>
                      <a:pt x="8001" y="45529"/>
                    </a:cubicBezTo>
                    <a:cubicBezTo>
                      <a:pt x="5810" y="40767"/>
                      <a:pt x="3619" y="34290"/>
                      <a:pt x="2191" y="27622"/>
                    </a:cubicBezTo>
                    <a:cubicBezTo>
                      <a:pt x="762" y="20955"/>
                      <a:pt x="95" y="14097"/>
                      <a:pt x="0" y="8858"/>
                    </a:cubicBezTo>
                    <a:cubicBezTo>
                      <a:pt x="0" y="3620"/>
                      <a:pt x="667" y="0"/>
                      <a:pt x="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2"/>
              <p:cNvSpPr/>
              <p:nvPr/>
            </p:nvSpPr>
            <p:spPr>
              <a:xfrm>
                <a:off x="3152700" y="3752785"/>
                <a:ext cx="71628" cy="16097"/>
              </a:xfrm>
              <a:custGeom>
                <a:avLst/>
                <a:gdLst/>
                <a:ahLst/>
                <a:cxnLst/>
                <a:rect l="l" t="t" r="r" b="b"/>
                <a:pathLst>
                  <a:path w="71628" h="16097" extrusionOk="0">
                    <a:moveTo>
                      <a:pt x="95" y="16002"/>
                    </a:moveTo>
                    <a:cubicBezTo>
                      <a:pt x="95" y="16002"/>
                      <a:pt x="3715" y="12859"/>
                      <a:pt x="10001" y="9620"/>
                    </a:cubicBezTo>
                    <a:cubicBezTo>
                      <a:pt x="13145" y="7906"/>
                      <a:pt x="16955" y="6382"/>
                      <a:pt x="21050" y="4858"/>
                    </a:cubicBezTo>
                    <a:cubicBezTo>
                      <a:pt x="25241" y="3429"/>
                      <a:pt x="29813" y="2286"/>
                      <a:pt x="34385" y="1429"/>
                    </a:cubicBezTo>
                    <a:cubicBezTo>
                      <a:pt x="39053" y="667"/>
                      <a:pt x="43720" y="190"/>
                      <a:pt x="48101" y="0"/>
                    </a:cubicBezTo>
                    <a:cubicBezTo>
                      <a:pt x="52483" y="0"/>
                      <a:pt x="56579" y="95"/>
                      <a:pt x="60103" y="667"/>
                    </a:cubicBezTo>
                    <a:cubicBezTo>
                      <a:pt x="67151" y="1524"/>
                      <a:pt x="71628" y="3238"/>
                      <a:pt x="71628" y="3238"/>
                    </a:cubicBezTo>
                    <a:cubicBezTo>
                      <a:pt x="71628" y="3238"/>
                      <a:pt x="70485" y="3620"/>
                      <a:pt x="68485" y="4001"/>
                    </a:cubicBezTo>
                    <a:cubicBezTo>
                      <a:pt x="66485" y="4477"/>
                      <a:pt x="63627" y="5048"/>
                      <a:pt x="60293" y="5620"/>
                    </a:cubicBezTo>
                    <a:cubicBezTo>
                      <a:pt x="53626" y="6763"/>
                      <a:pt x="44768" y="8382"/>
                      <a:pt x="35909" y="10001"/>
                    </a:cubicBezTo>
                    <a:cubicBezTo>
                      <a:pt x="27051" y="11621"/>
                      <a:pt x="18193" y="13145"/>
                      <a:pt x="11525" y="14383"/>
                    </a:cubicBezTo>
                    <a:cubicBezTo>
                      <a:pt x="8096" y="14954"/>
                      <a:pt x="5334" y="15335"/>
                      <a:pt x="3239" y="15716"/>
                    </a:cubicBezTo>
                    <a:cubicBezTo>
                      <a:pt x="1238" y="16002"/>
                      <a:pt x="0" y="16097"/>
                      <a:pt x="0" y="16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2"/>
              <p:cNvSpPr/>
              <p:nvPr/>
            </p:nvSpPr>
            <p:spPr>
              <a:xfrm>
                <a:off x="3182704" y="3764024"/>
                <a:ext cx="63531" cy="31813"/>
              </a:xfrm>
              <a:custGeom>
                <a:avLst/>
                <a:gdLst/>
                <a:ahLst/>
                <a:cxnLst/>
                <a:rect l="l" t="t" r="r" b="b"/>
                <a:pathLst>
                  <a:path w="63531" h="31813" extrusionOk="0">
                    <a:moveTo>
                      <a:pt x="0" y="31813"/>
                    </a:moveTo>
                    <a:cubicBezTo>
                      <a:pt x="0" y="31813"/>
                      <a:pt x="2858" y="28099"/>
                      <a:pt x="8001" y="23622"/>
                    </a:cubicBezTo>
                    <a:cubicBezTo>
                      <a:pt x="13145" y="19145"/>
                      <a:pt x="20669" y="13907"/>
                      <a:pt x="28766" y="9906"/>
                    </a:cubicBezTo>
                    <a:cubicBezTo>
                      <a:pt x="36862" y="5810"/>
                      <a:pt x="45529" y="2953"/>
                      <a:pt x="52197" y="1524"/>
                    </a:cubicBezTo>
                    <a:cubicBezTo>
                      <a:pt x="58865" y="0"/>
                      <a:pt x="63532" y="0"/>
                      <a:pt x="63532" y="0"/>
                    </a:cubicBezTo>
                    <a:cubicBezTo>
                      <a:pt x="63532" y="0"/>
                      <a:pt x="59817" y="2858"/>
                      <a:pt x="54007" y="6191"/>
                    </a:cubicBezTo>
                    <a:cubicBezTo>
                      <a:pt x="48197" y="9620"/>
                      <a:pt x="40481" y="13811"/>
                      <a:pt x="32671" y="17717"/>
                    </a:cubicBezTo>
                    <a:cubicBezTo>
                      <a:pt x="24860" y="21622"/>
                      <a:pt x="16859" y="25337"/>
                      <a:pt x="10668" y="27908"/>
                    </a:cubicBezTo>
                    <a:cubicBezTo>
                      <a:pt x="4477" y="30480"/>
                      <a:pt x="0" y="31813"/>
                      <a:pt x="0" y="31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2"/>
              <p:cNvSpPr/>
              <p:nvPr/>
            </p:nvSpPr>
            <p:spPr>
              <a:xfrm>
                <a:off x="3182037" y="3759355"/>
                <a:ext cx="56959" cy="21150"/>
              </a:xfrm>
              <a:custGeom>
                <a:avLst/>
                <a:gdLst/>
                <a:ahLst/>
                <a:cxnLst/>
                <a:rect l="l" t="t" r="r" b="b"/>
                <a:pathLst>
                  <a:path w="56959" h="21150" extrusionOk="0">
                    <a:moveTo>
                      <a:pt x="0" y="21148"/>
                    </a:moveTo>
                    <a:cubicBezTo>
                      <a:pt x="0" y="21148"/>
                      <a:pt x="3048" y="18481"/>
                      <a:pt x="8001" y="15528"/>
                    </a:cubicBezTo>
                    <a:cubicBezTo>
                      <a:pt x="12954" y="12480"/>
                      <a:pt x="19812" y="9146"/>
                      <a:pt x="26956" y="6479"/>
                    </a:cubicBezTo>
                    <a:cubicBezTo>
                      <a:pt x="34100" y="3812"/>
                      <a:pt x="41434" y="1907"/>
                      <a:pt x="47149" y="955"/>
                    </a:cubicBezTo>
                    <a:cubicBezTo>
                      <a:pt x="52864" y="-93"/>
                      <a:pt x="56960" y="2"/>
                      <a:pt x="56960" y="2"/>
                    </a:cubicBezTo>
                    <a:cubicBezTo>
                      <a:pt x="56960" y="2"/>
                      <a:pt x="53912" y="2669"/>
                      <a:pt x="48958" y="5622"/>
                    </a:cubicBezTo>
                    <a:cubicBezTo>
                      <a:pt x="44006" y="8670"/>
                      <a:pt x="37148" y="12004"/>
                      <a:pt x="30004" y="14671"/>
                    </a:cubicBezTo>
                    <a:cubicBezTo>
                      <a:pt x="22860" y="17338"/>
                      <a:pt x="15526" y="19243"/>
                      <a:pt x="9811" y="20195"/>
                    </a:cubicBezTo>
                    <a:cubicBezTo>
                      <a:pt x="4096" y="21243"/>
                      <a:pt x="0" y="21148"/>
                      <a:pt x="0" y="211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2"/>
              <p:cNvSpPr/>
              <p:nvPr/>
            </p:nvSpPr>
            <p:spPr>
              <a:xfrm>
                <a:off x="3199468" y="3784884"/>
                <a:ext cx="35909" cy="22574"/>
              </a:xfrm>
              <a:custGeom>
                <a:avLst/>
                <a:gdLst/>
                <a:ahLst/>
                <a:cxnLst/>
                <a:rect l="l" t="t" r="r" b="b"/>
                <a:pathLst>
                  <a:path w="35909" h="22574" extrusionOk="0">
                    <a:moveTo>
                      <a:pt x="0" y="22574"/>
                    </a:moveTo>
                    <a:cubicBezTo>
                      <a:pt x="0" y="22574"/>
                      <a:pt x="1429" y="19907"/>
                      <a:pt x="4286" y="16954"/>
                    </a:cubicBezTo>
                    <a:cubicBezTo>
                      <a:pt x="7048" y="13907"/>
                      <a:pt x="11049" y="10382"/>
                      <a:pt x="15621" y="7620"/>
                    </a:cubicBezTo>
                    <a:cubicBezTo>
                      <a:pt x="20098" y="4763"/>
                      <a:pt x="24956" y="2572"/>
                      <a:pt x="28956" y="1429"/>
                    </a:cubicBezTo>
                    <a:cubicBezTo>
                      <a:pt x="32861" y="191"/>
                      <a:pt x="35909" y="0"/>
                      <a:pt x="35909" y="0"/>
                    </a:cubicBezTo>
                    <a:cubicBezTo>
                      <a:pt x="35909" y="0"/>
                      <a:pt x="34481" y="2667"/>
                      <a:pt x="31623" y="5620"/>
                    </a:cubicBezTo>
                    <a:cubicBezTo>
                      <a:pt x="28861" y="8668"/>
                      <a:pt x="24860" y="12192"/>
                      <a:pt x="20288" y="14954"/>
                    </a:cubicBezTo>
                    <a:cubicBezTo>
                      <a:pt x="15811" y="17812"/>
                      <a:pt x="10954" y="20003"/>
                      <a:pt x="6953" y="21146"/>
                    </a:cubicBezTo>
                    <a:cubicBezTo>
                      <a:pt x="3048" y="22384"/>
                      <a:pt x="0" y="22574"/>
                      <a:pt x="0" y="225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2"/>
              <p:cNvSpPr/>
              <p:nvPr/>
            </p:nvSpPr>
            <p:spPr>
              <a:xfrm>
                <a:off x="3192324" y="3828985"/>
                <a:ext cx="34289" cy="52863"/>
              </a:xfrm>
              <a:custGeom>
                <a:avLst/>
                <a:gdLst/>
                <a:ahLst/>
                <a:cxnLst/>
                <a:rect l="l" t="t" r="r" b="b"/>
                <a:pathLst>
                  <a:path w="34289" h="52863" extrusionOk="0">
                    <a:moveTo>
                      <a:pt x="95" y="52864"/>
                    </a:moveTo>
                    <a:cubicBezTo>
                      <a:pt x="95" y="52864"/>
                      <a:pt x="381" y="48673"/>
                      <a:pt x="2191" y="42863"/>
                    </a:cubicBezTo>
                    <a:cubicBezTo>
                      <a:pt x="3905" y="37052"/>
                      <a:pt x="7239" y="29623"/>
                      <a:pt x="11621" y="22860"/>
                    </a:cubicBezTo>
                    <a:cubicBezTo>
                      <a:pt x="16002" y="16097"/>
                      <a:pt x="21431" y="10001"/>
                      <a:pt x="26003" y="6001"/>
                    </a:cubicBezTo>
                    <a:cubicBezTo>
                      <a:pt x="30575" y="1905"/>
                      <a:pt x="34290" y="0"/>
                      <a:pt x="34290" y="0"/>
                    </a:cubicBezTo>
                    <a:cubicBezTo>
                      <a:pt x="34290" y="0"/>
                      <a:pt x="32766" y="3905"/>
                      <a:pt x="29908" y="9144"/>
                    </a:cubicBezTo>
                    <a:cubicBezTo>
                      <a:pt x="27146" y="14383"/>
                      <a:pt x="23146" y="21146"/>
                      <a:pt x="18955" y="27622"/>
                    </a:cubicBezTo>
                    <a:cubicBezTo>
                      <a:pt x="14764" y="34100"/>
                      <a:pt x="10287" y="40481"/>
                      <a:pt x="6572" y="45148"/>
                    </a:cubicBezTo>
                    <a:cubicBezTo>
                      <a:pt x="2953" y="49816"/>
                      <a:pt x="0" y="52864"/>
                      <a:pt x="0" y="52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2"/>
              <p:cNvSpPr/>
              <p:nvPr/>
            </p:nvSpPr>
            <p:spPr>
              <a:xfrm>
                <a:off x="3182609" y="3830985"/>
                <a:ext cx="40386" cy="118967"/>
              </a:xfrm>
              <a:custGeom>
                <a:avLst/>
                <a:gdLst/>
                <a:ahLst/>
                <a:cxnLst/>
                <a:rect l="l" t="t" r="r" b="b"/>
                <a:pathLst>
                  <a:path w="40386" h="118967" extrusionOk="0">
                    <a:moveTo>
                      <a:pt x="1715" y="118967"/>
                    </a:moveTo>
                    <a:cubicBezTo>
                      <a:pt x="1715" y="118967"/>
                      <a:pt x="1334" y="116967"/>
                      <a:pt x="857" y="113443"/>
                    </a:cubicBezTo>
                    <a:cubicBezTo>
                      <a:pt x="572" y="111728"/>
                      <a:pt x="381" y="109538"/>
                      <a:pt x="286" y="107156"/>
                    </a:cubicBezTo>
                    <a:cubicBezTo>
                      <a:pt x="95" y="104680"/>
                      <a:pt x="0" y="101918"/>
                      <a:pt x="0" y="98870"/>
                    </a:cubicBezTo>
                    <a:cubicBezTo>
                      <a:pt x="0" y="92774"/>
                      <a:pt x="572" y="85725"/>
                      <a:pt x="1619" y="78200"/>
                    </a:cubicBezTo>
                    <a:cubicBezTo>
                      <a:pt x="2286" y="74486"/>
                      <a:pt x="2858" y="70580"/>
                      <a:pt x="3905" y="66675"/>
                    </a:cubicBezTo>
                    <a:cubicBezTo>
                      <a:pt x="4763" y="62770"/>
                      <a:pt x="6001" y="58865"/>
                      <a:pt x="7144" y="54959"/>
                    </a:cubicBezTo>
                    <a:cubicBezTo>
                      <a:pt x="8573" y="51149"/>
                      <a:pt x="9811" y="47244"/>
                      <a:pt x="11430" y="43625"/>
                    </a:cubicBezTo>
                    <a:cubicBezTo>
                      <a:pt x="12859" y="39910"/>
                      <a:pt x="14764" y="36386"/>
                      <a:pt x="16383" y="32957"/>
                    </a:cubicBezTo>
                    <a:cubicBezTo>
                      <a:pt x="19907" y="26194"/>
                      <a:pt x="23622" y="20098"/>
                      <a:pt x="27242" y="15240"/>
                    </a:cubicBezTo>
                    <a:cubicBezTo>
                      <a:pt x="28956" y="12764"/>
                      <a:pt x="30671" y="10573"/>
                      <a:pt x="32290" y="8668"/>
                    </a:cubicBezTo>
                    <a:cubicBezTo>
                      <a:pt x="33814" y="6763"/>
                      <a:pt x="35243" y="5144"/>
                      <a:pt x="36481" y="3905"/>
                    </a:cubicBezTo>
                    <a:cubicBezTo>
                      <a:pt x="38957" y="1334"/>
                      <a:pt x="40386" y="0"/>
                      <a:pt x="40386" y="0"/>
                    </a:cubicBezTo>
                    <a:cubicBezTo>
                      <a:pt x="40386" y="0"/>
                      <a:pt x="39529" y="1810"/>
                      <a:pt x="37910" y="4953"/>
                    </a:cubicBezTo>
                    <a:cubicBezTo>
                      <a:pt x="36290" y="8096"/>
                      <a:pt x="34100" y="12478"/>
                      <a:pt x="31528" y="17812"/>
                    </a:cubicBezTo>
                    <a:cubicBezTo>
                      <a:pt x="30290" y="20479"/>
                      <a:pt x="28956" y="23432"/>
                      <a:pt x="27527" y="26479"/>
                    </a:cubicBezTo>
                    <a:cubicBezTo>
                      <a:pt x="26099" y="29528"/>
                      <a:pt x="24860" y="32861"/>
                      <a:pt x="23336" y="36195"/>
                    </a:cubicBezTo>
                    <a:cubicBezTo>
                      <a:pt x="20669" y="42958"/>
                      <a:pt x="17812" y="50292"/>
                      <a:pt x="15431" y="57721"/>
                    </a:cubicBezTo>
                    <a:cubicBezTo>
                      <a:pt x="12954" y="65151"/>
                      <a:pt x="10954" y="72581"/>
                      <a:pt x="9144" y="79724"/>
                    </a:cubicBezTo>
                    <a:cubicBezTo>
                      <a:pt x="8382" y="83344"/>
                      <a:pt x="7430" y="86773"/>
                      <a:pt x="6763" y="90011"/>
                    </a:cubicBezTo>
                    <a:cubicBezTo>
                      <a:pt x="6096" y="93345"/>
                      <a:pt x="5525" y="96488"/>
                      <a:pt x="4953" y="99346"/>
                    </a:cubicBezTo>
                    <a:cubicBezTo>
                      <a:pt x="3905" y="105156"/>
                      <a:pt x="3048" y="110014"/>
                      <a:pt x="2572" y="113538"/>
                    </a:cubicBezTo>
                    <a:cubicBezTo>
                      <a:pt x="2000" y="116967"/>
                      <a:pt x="1619" y="118967"/>
                      <a:pt x="1619" y="118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2"/>
              <p:cNvSpPr/>
              <p:nvPr/>
            </p:nvSpPr>
            <p:spPr>
              <a:xfrm>
                <a:off x="3216804" y="3789075"/>
                <a:ext cx="46481" cy="92392"/>
              </a:xfrm>
              <a:custGeom>
                <a:avLst/>
                <a:gdLst/>
                <a:ahLst/>
                <a:cxnLst/>
                <a:rect l="l" t="t" r="r" b="b"/>
                <a:pathLst>
                  <a:path w="46481" h="92392" extrusionOk="0">
                    <a:moveTo>
                      <a:pt x="95" y="92393"/>
                    </a:moveTo>
                    <a:cubicBezTo>
                      <a:pt x="95" y="92393"/>
                      <a:pt x="95" y="90678"/>
                      <a:pt x="381" y="87821"/>
                    </a:cubicBezTo>
                    <a:cubicBezTo>
                      <a:pt x="571" y="84963"/>
                      <a:pt x="1143" y="80772"/>
                      <a:pt x="2096" y="75914"/>
                    </a:cubicBezTo>
                    <a:cubicBezTo>
                      <a:pt x="3048" y="71056"/>
                      <a:pt x="4572" y="65437"/>
                      <a:pt x="6572" y="59531"/>
                    </a:cubicBezTo>
                    <a:cubicBezTo>
                      <a:pt x="7620" y="56579"/>
                      <a:pt x="8668" y="53530"/>
                      <a:pt x="10001" y="50578"/>
                    </a:cubicBezTo>
                    <a:cubicBezTo>
                      <a:pt x="11240" y="47530"/>
                      <a:pt x="12668" y="44577"/>
                      <a:pt x="14097" y="41529"/>
                    </a:cubicBezTo>
                    <a:cubicBezTo>
                      <a:pt x="15716" y="38576"/>
                      <a:pt x="17240" y="35624"/>
                      <a:pt x="18860" y="32861"/>
                    </a:cubicBezTo>
                    <a:cubicBezTo>
                      <a:pt x="20383" y="30004"/>
                      <a:pt x="22288" y="27337"/>
                      <a:pt x="24003" y="24765"/>
                    </a:cubicBezTo>
                    <a:cubicBezTo>
                      <a:pt x="27527" y="19621"/>
                      <a:pt x="31147" y="15050"/>
                      <a:pt x="34481" y="11430"/>
                    </a:cubicBezTo>
                    <a:cubicBezTo>
                      <a:pt x="37719" y="7715"/>
                      <a:pt x="40767" y="4858"/>
                      <a:pt x="42958" y="2953"/>
                    </a:cubicBezTo>
                    <a:cubicBezTo>
                      <a:pt x="45148" y="1048"/>
                      <a:pt x="46482" y="0"/>
                      <a:pt x="46482" y="0"/>
                    </a:cubicBezTo>
                    <a:cubicBezTo>
                      <a:pt x="46482" y="0"/>
                      <a:pt x="45720" y="1524"/>
                      <a:pt x="44386" y="4001"/>
                    </a:cubicBezTo>
                    <a:cubicBezTo>
                      <a:pt x="42958" y="6477"/>
                      <a:pt x="40958" y="10096"/>
                      <a:pt x="38576" y="14383"/>
                    </a:cubicBezTo>
                    <a:cubicBezTo>
                      <a:pt x="36195" y="18574"/>
                      <a:pt x="33528" y="23527"/>
                      <a:pt x="30575" y="28861"/>
                    </a:cubicBezTo>
                    <a:cubicBezTo>
                      <a:pt x="27813" y="34195"/>
                      <a:pt x="24670" y="39814"/>
                      <a:pt x="21908" y="45529"/>
                    </a:cubicBezTo>
                    <a:cubicBezTo>
                      <a:pt x="18955" y="51245"/>
                      <a:pt x="16288" y="57055"/>
                      <a:pt x="13716" y="62484"/>
                    </a:cubicBezTo>
                    <a:cubicBezTo>
                      <a:pt x="11240" y="68009"/>
                      <a:pt x="8858" y="73152"/>
                      <a:pt x="6858" y="77534"/>
                    </a:cubicBezTo>
                    <a:cubicBezTo>
                      <a:pt x="4858" y="82010"/>
                      <a:pt x="3143" y="85725"/>
                      <a:pt x="2000" y="88297"/>
                    </a:cubicBezTo>
                    <a:cubicBezTo>
                      <a:pt x="762" y="90964"/>
                      <a:pt x="0" y="92393"/>
                      <a:pt x="0" y="92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2"/>
              <p:cNvSpPr/>
              <p:nvPr/>
            </p:nvSpPr>
            <p:spPr>
              <a:xfrm>
                <a:off x="3233377" y="3781169"/>
                <a:ext cx="46482" cy="76961"/>
              </a:xfrm>
              <a:custGeom>
                <a:avLst/>
                <a:gdLst/>
                <a:ahLst/>
                <a:cxnLst/>
                <a:rect l="l" t="t" r="r" b="b"/>
                <a:pathLst>
                  <a:path w="46482" h="76961" extrusionOk="0">
                    <a:moveTo>
                      <a:pt x="0" y="76962"/>
                    </a:moveTo>
                    <a:cubicBezTo>
                      <a:pt x="0" y="76962"/>
                      <a:pt x="857" y="71247"/>
                      <a:pt x="3620" y="63055"/>
                    </a:cubicBezTo>
                    <a:cubicBezTo>
                      <a:pt x="4953" y="58960"/>
                      <a:pt x="6763" y="54292"/>
                      <a:pt x="9049" y="49435"/>
                    </a:cubicBezTo>
                    <a:cubicBezTo>
                      <a:pt x="10192" y="47054"/>
                      <a:pt x="11335" y="44482"/>
                      <a:pt x="12668" y="42005"/>
                    </a:cubicBezTo>
                    <a:cubicBezTo>
                      <a:pt x="14002" y="39529"/>
                      <a:pt x="15431" y="37052"/>
                      <a:pt x="16859" y="34576"/>
                    </a:cubicBezTo>
                    <a:cubicBezTo>
                      <a:pt x="18383" y="32195"/>
                      <a:pt x="20002" y="29813"/>
                      <a:pt x="21527" y="27432"/>
                    </a:cubicBezTo>
                    <a:cubicBezTo>
                      <a:pt x="23050" y="25051"/>
                      <a:pt x="24765" y="22955"/>
                      <a:pt x="26384" y="20764"/>
                    </a:cubicBezTo>
                    <a:cubicBezTo>
                      <a:pt x="29623" y="16478"/>
                      <a:pt x="32861" y="12763"/>
                      <a:pt x="35909" y="9620"/>
                    </a:cubicBezTo>
                    <a:cubicBezTo>
                      <a:pt x="41815" y="3429"/>
                      <a:pt x="46482" y="0"/>
                      <a:pt x="46482" y="0"/>
                    </a:cubicBezTo>
                    <a:cubicBezTo>
                      <a:pt x="46482" y="0"/>
                      <a:pt x="44101" y="5239"/>
                      <a:pt x="39910" y="12668"/>
                    </a:cubicBezTo>
                    <a:cubicBezTo>
                      <a:pt x="37814" y="16383"/>
                      <a:pt x="35433" y="20669"/>
                      <a:pt x="32766" y="25146"/>
                    </a:cubicBezTo>
                    <a:cubicBezTo>
                      <a:pt x="30194" y="29718"/>
                      <a:pt x="27242" y="34385"/>
                      <a:pt x="24384" y="39148"/>
                    </a:cubicBezTo>
                    <a:cubicBezTo>
                      <a:pt x="21431" y="43910"/>
                      <a:pt x="18669" y="48673"/>
                      <a:pt x="15812" y="53054"/>
                    </a:cubicBezTo>
                    <a:cubicBezTo>
                      <a:pt x="13049" y="57531"/>
                      <a:pt x="10477" y="61627"/>
                      <a:pt x="8096" y="65151"/>
                    </a:cubicBezTo>
                    <a:cubicBezTo>
                      <a:pt x="3524" y="72199"/>
                      <a:pt x="0" y="76867"/>
                      <a:pt x="0" y="76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2"/>
              <p:cNvSpPr/>
              <p:nvPr/>
            </p:nvSpPr>
            <p:spPr>
              <a:xfrm>
                <a:off x="3254332" y="3776216"/>
                <a:ext cx="40100" cy="56959"/>
              </a:xfrm>
              <a:custGeom>
                <a:avLst/>
                <a:gdLst/>
                <a:ahLst/>
                <a:cxnLst/>
                <a:rect l="l" t="t" r="r" b="b"/>
                <a:pathLst>
                  <a:path w="40100" h="56959" extrusionOk="0">
                    <a:moveTo>
                      <a:pt x="0" y="56960"/>
                    </a:moveTo>
                    <a:cubicBezTo>
                      <a:pt x="0" y="56960"/>
                      <a:pt x="857" y="52483"/>
                      <a:pt x="3334" y="46292"/>
                    </a:cubicBezTo>
                    <a:cubicBezTo>
                      <a:pt x="5810" y="40100"/>
                      <a:pt x="9906" y="32195"/>
                      <a:pt x="15049" y="24956"/>
                    </a:cubicBezTo>
                    <a:cubicBezTo>
                      <a:pt x="20098" y="17717"/>
                      <a:pt x="26098" y="11144"/>
                      <a:pt x="31147" y="6763"/>
                    </a:cubicBezTo>
                    <a:cubicBezTo>
                      <a:pt x="36100" y="2286"/>
                      <a:pt x="40100" y="0"/>
                      <a:pt x="40100" y="0"/>
                    </a:cubicBezTo>
                    <a:cubicBezTo>
                      <a:pt x="40100" y="0"/>
                      <a:pt x="38290" y="4286"/>
                      <a:pt x="35052" y="9906"/>
                    </a:cubicBezTo>
                    <a:cubicBezTo>
                      <a:pt x="31813" y="15621"/>
                      <a:pt x="27146" y="22955"/>
                      <a:pt x="22193" y="29909"/>
                    </a:cubicBezTo>
                    <a:cubicBezTo>
                      <a:pt x="17240" y="36957"/>
                      <a:pt x="11906" y="43720"/>
                      <a:pt x="7620" y="48768"/>
                    </a:cubicBezTo>
                    <a:cubicBezTo>
                      <a:pt x="3334" y="53816"/>
                      <a:pt x="0" y="56864"/>
                      <a:pt x="0" y="56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2"/>
              <p:cNvSpPr/>
              <p:nvPr/>
            </p:nvSpPr>
            <p:spPr>
              <a:xfrm>
                <a:off x="3370442" y="3958811"/>
                <a:ext cx="12191" cy="116966"/>
              </a:xfrm>
              <a:custGeom>
                <a:avLst/>
                <a:gdLst/>
                <a:ahLst/>
                <a:cxnLst/>
                <a:rect l="l" t="t" r="r" b="b"/>
                <a:pathLst>
                  <a:path w="12191" h="116966" extrusionOk="0">
                    <a:moveTo>
                      <a:pt x="95" y="116967"/>
                    </a:moveTo>
                    <a:cubicBezTo>
                      <a:pt x="95" y="116967"/>
                      <a:pt x="95" y="115062"/>
                      <a:pt x="381" y="111823"/>
                    </a:cubicBezTo>
                    <a:cubicBezTo>
                      <a:pt x="667" y="108585"/>
                      <a:pt x="953" y="104013"/>
                      <a:pt x="1429" y="98488"/>
                    </a:cubicBezTo>
                    <a:cubicBezTo>
                      <a:pt x="1619" y="95726"/>
                      <a:pt x="1810" y="92773"/>
                      <a:pt x="2096" y="89630"/>
                    </a:cubicBezTo>
                    <a:cubicBezTo>
                      <a:pt x="2286" y="86487"/>
                      <a:pt x="2477" y="83248"/>
                      <a:pt x="2762" y="79820"/>
                    </a:cubicBezTo>
                    <a:cubicBezTo>
                      <a:pt x="3048" y="73057"/>
                      <a:pt x="3429" y="65818"/>
                      <a:pt x="3524" y="58483"/>
                    </a:cubicBezTo>
                    <a:cubicBezTo>
                      <a:pt x="3715" y="51245"/>
                      <a:pt x="3620" y="44005"/>
                      <a:pt x="3524" y="37147"/>
                    </a:cubicBezTo>
                    <a:cubicBezTo>
                      <a:pt x="3524" y="33719"/>
                      <a:pt x="3334" y="30480"/>
                      <a:pt x="3334" y="27337"/>
                    </a:cubicBezTo>
                    <a:cubicBezTo>
                      <a:pt x="3239" y="24194"/>
                      <a:pt x="3143" y="21241"/>
                      <a:pt x="3048" y="18479"/>
                    </a:cubicBezTo>
                    <a:cubicBezTo>
                      <a:pt x="2858" y="12954"/>
                      <a:pt x="2667" y="8382"/>
                      <a:pt x="2572" y="5144"/>
                    </a:cubicBezTo>
                    <a:cubicBezTo>
                      <a:pt x="2477" y="1905"/>
                      <a:pt x="2477" y="0"/>
                      <a:pt x="2477" y="0"/>
                    </a:cubicBezTo>
                    <a:cubicBezTo>
                      <a:pt x="2477" y="0"/>
                      <a:pt x="3143" y="1714"/>
                      <a:pt x="4286" y="4858"/>
                    </a:cubicBezTo>
                    <a:cubicBezTo>
                      <a:pt x="5334" y="7906"/>
                      <a:pt x="6763" y="12382"/>
                      <a:pt x="8001" y="17907"/>
                    </a:cubicBezTo>
                    <a:cubicBezTo>
                      <a:pt x="9335" y="23336"/>
                      <a:pt x="10382" y="29813"/>
                      <a:pt x="11240" y="36766"/>
                    </a:cubicBezTo>
                    <a:cubicBezTo>
                      <a:pt x="11525" y="40291"/>
                      <a:pt x="12002" y="43910"/>
                      <a:pt x="12002" y="47530"/>
                    </a:cubicBezTo>
                    <a:cubicBezTo>
                      <a:pt x="12192" y="51245"/>
                      <a:pt x="12192" y="54959"/>
                      <a:pt x="12192" y="58674"/>
                    </a:cubicBezTo>
                    <a:cubicBezTo>
                      <a:pt x="12002" y="62389"/>
                      <a:pt x="11906" y="66199"/>
                      <a:pt x="11525" y="69818"/>
                    </a:cubicBezTo>
                    <a:cubicBezTo>
                      <a:pt x="11335" y="73533"/>
                      <a:pt x="10668" y="77057"/>
                      <a:pt x="10287" y="80581"/>
                    </a:cubicBezTo>
                    <a:cubicBezTo>
                      <a:pt x="9239" y="87535"/>
                      <a:pt x="7906" y="93916"/>
                      <a:pt x="6287" y="99346"/>
                    </a:cubicBezTo>
                    <a:cubicBezTo>
                      <a:pt x="4858" y="104775"/>
                      <a:pt x="3239" y="109156"/>
                      <a:pt x="2000" y="112204"/>
                    </a:cubicBezTo>
                    <a:cubicBezTo>
                      <a:pt x="762" y="115253"/>
                      <a:pt x="0" y="116967"/>
                      <a:pt x="0" y="116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2"/>
              <p:cNvSpPr/>
              <p:nvPr/>
            </p:nvSpPr>
            <p:spPr>
              <a:xfrm>
                <a:off x="3391735" y="4036058"/>
                <a:ext cx="9228" cy="53340"/>
              </a:xfrm>
              <a:custGeom>
                <a:avLst/>
                <a:gdLst/>
                <a:ahLst/>
                <a:cxnLst/>
                <a:rect l="l" t="t" r="r" b="b"/>
                <a:pathLst>
                  <a:path w="9228" h="53340" extrusionOk="0">
                    <a:moveTo>
                      <a:pt x="2709" y="53340"/>
                    </a:moveTo>
                    <a:cubicBezTo>
                      <a:pt x="2709" y="53340"/>
                      <a:pt x="1471" y="49911"/>
                      <a:pt x="804" y="44863"/>
                    </a:cubicBezTo>
                    <a:cubicBezTo>
                      <a:pt x="42" y="39815"/>
                      <a:pt x="-243" y="33052"/>
                      <a:pt x="233" y="26384"/>
                    </a:cubicBezTo>
                    <a:cubicBezTo>
                      <a:pt x="709" y="19717"/>
                      <a:pt x="1947" y="13145"/>
                      <a:pt x="3376" y="8192"/>
                    </a:cubicBezTo>
                    <a:cubicBezTo>
                      <a:pt x="4805" y="3239"/>
                      <a:pt x="6519" y="0"/>
                      <a:pt x="6519" y="0"/>
                    </a:cubicBezTo>
                    <a:cubicBezTo>
                      <a:pt x="6519" y="0"/>
                      <a:pt x="7758" y="3429"/>
                      <a:pt x="8424" y="8477"/>
                    </a:cubicBezTo>
                    <a:cubicBezTo>
                      <a:pt x="9186" y="13526"/>
                      <a:pt x="9472" y="20288"/>
                      <a:pt x="8996" y="26956"/>
                    </a:cubicBezTo>
                    <a:cubicBezTo>
                      <a:pt x="8520" y="33623"/>
                      <a:pt x="7281" y="40196"/>
                      <a:pt x="5853" y="45149"/>
                    </a:cubicBezTo>
                    <a:cubicBezTo>
                      <a:pt x="4424" y="50102"/>
                      <a:pt x="2805" y="53340"/>
                      <a:pt x="2805"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2"/>
              <p:cNvSpPr/>
              <p:nvPr/>
            </p:nvSpPr>
            <p:spPr>
              <a:xfrm>
                <a:off x="3351297" y="3913471"/>
                <a:ext cx="9429" cy="100012"/>
              </a:xfrm>
              <a:custGeom>
                <a:avLst/>
                <a:gdLst/>
                <a:ahLst/>
                <a:cxnLst/>
                <a:rect l="l" t="t" r="r" b="b"/>
                <a:pathLst>
                  <a:path w="9429" h="100012" extrusionOk="0">
                    <a:moveTo>
                      <a:pt x="2286" y="100013"/>
                    </a:moveTo>
                    <a:cubicBezTo>
                      <a:pt x="2286" y="100013"/>
                      <a:pt x="1143" y="93726"/>
                      <a:pt x="571" y="84296"/>
                    </a:cubicBezTo>
                    <a:cubicBezTo>
                      <a:pt x="286" y="79534"/>
                      <a:pt x="0" y="74104"/>
                      <a:pt x="0" y="68199"/>
                    </a:cubicBezTo>
                    <a:cubicBezTo>
                      <a:pt x="0" y="62294"/>
                      <a:pt x="190" y="56102"/>
                      <a:pt x="381" y="49816"/>
                    </a:cubicBezTo>
                    <a:cubicBezTo>
                      <a:pt x="571" y="46672"/>
                      <a:pt x="762" y="43529"/>
                      <a:pt x="952" y="40481"/>
                    </a:cubicBezTo>
                    <a:cubicBezTo>
                      <a:pt x="1143" y="37433"/>
                      <a:pt x="1524" y="34385"/>
                      <a:pt x="1810" y="31433"/>
                    </a:cubicBezTo>
                    <a:cubicBezTo>
                      <a:pt x="2381" y="25622"/>
                      <a:pt x="3143" y="20098"/>
                      <a:pt x="3905" y="15526"/>
                    </a:cubicBezTo>
                    <a:cubicBezTo>
                      <a:pt x="5429" y="6191"/>
                      <a:pt x="7144" y="0"/>
                      <a:pt x="7144" y="0"/>
                    </a:cubicBezTo>
                    <a:cubicBezTo>
                      <a:pt x="7144" y="0"/>
                      <a:pt x="8287" y="6287"/>
                      <a:pt x="8858" y="15716"/>
                    </a:cubicBezTo>
                    <a:cubicBezTo>
                      <a:pt x="9144" y="20479"/>
                      <a:pt x="9430" y="25908"/>
                      <a:pt x="9430" y="31813"/>
                    </a:cubicBezTo>
                    <a:cubicBezTo>
                      <a:pt x="9430" y="34766"/>
                      <a:pt x="9430" y="37814"/>
                      <a:pt x="9430" y="40862"/>
                    </a:cubicBezTo>
                    <a:cubicBezTo>
                      <a:pt x="9334" y="43910"/>
                      <a:pt x="9239" y="47054"/>
                      <a:pt x="9144" y="50197"/>
                    </a:cubicBezTo>
                    <a:cubicBezTo>
                      <a:pt x="8763" y="56483"/>
                      <a:pt x="8382" y="62675"/>
                      <a:pt x="7715" y="68580"/>
                    </a:cubicBezTo>
                    <a:cubicBezTo>
                      <a:pt x="7144" y="74390"/>
                      <a:pt x="6382" y="79915"/>
                      <a:pt x="5620" y="84487"/>
                    </a:cubicBezTo>
                    <a:cubicBezTo>
                      <a:pt x="4096" y="93821"/>
                      <a:pt x="2381" y="100013"/>
                      <a:pt x="2381" y="100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2"/>
              <p:cNvSpPr/>
              <p:nvPr/>
            </p:nvSpPr>
            <p:spPr>
              <a:xfrm>
                <a:off x="3339581" y="3877753"/>
                <a:ext cx="13843" cy="99917"/>
              </a:xfrm>
              <a:custGeom>
                <a:avLst/>
                <a:gdLst/>
                <a:ahLst/>
                <a:cxnLst/>
                <a:rect l="l" t="t" r="r" b="b"/>
                <a:pathLst>
                  <a:path w="13843" h="99917" extrusionOk="0">
                    <a:moveTo>
                      <a:pt x="95" y="99917"/>
                    </a:moveTo>
                    <a:cubicBezTo>
                      <a:pt x="95" y="99917"/>
                      <a:pt x="95" y="98298"/>
                      <a:pt x="381" y="95536"/>
                    </a:cubicBezTo>
                    <a:cubicBezTo>
                      <a:pt x="667" y="92774"/>
                      <a:pt x="952" y="88868"/>
                      <a:pt x="1429" y="84106"/>
                    </a:cubicBezTo>
                    <a:cubicBezTo>
                      <a:pt x="1905" y="79438"/>
                      <a:pt x="2381" y="74009"/>
                      <a:pt x="2953" y="68199"/>
                    </a:cubicBezTo>
                    <a:cubicBezTo>
                      <a:pt x="3429" y="62389"/>
                      <a:pt x="4096" y="56197"/>
                      <a:pt x="4572" y="50006"/>
                    </a:cubicBezTo>
                    <a:cubicBezTo>
                      <a:pt x="5144" y="43815"/>
                      <a:pt x="5525" y="37624"/>
                      <a:pt x="6001" y="31813"/>
                    </a:cubicBezTo>
                    <a:cubicBezTo>
                      <a:pt x="6382" y="26003"/>
                      <a:pt x="6763" y="20479"/>
                      <a:pt x="7048" y="15812"/>
                    </a:cubicBezTo>
                    <a:cubicBezTo>
                      <a:pt x="7429" y="11049"/>
                      <a:pt x="7715" y="7144"/>
                      <a:pt x="7906" y="4382"/>
                    </a:cubicBezTo>
                    <a:cubicBezTo>
                      <a:pt x="8192" y="1619"/>
                      <a:pt x="8382" y="0"/>
                      <a:pt x="8382" y="0"/>
                    </a:cubicBezTo>
                    <a:cubicBezTo>
                      <a:pt x="8382" y="0"/>
                      <a:pt x="10573" y="6096"/>
                      <a:pt x="12097" y="15621"/>
                    </a:cubicBezTo>
                    <a:cubicBezTo>
                      <a:pt x="12954" y="20384"/>
                      <a:pt x="13430" y="25908"/>
                      <a:pt x="13716" y="31909"/>
                    </a:cubicBezTo>
                    <a:cubicBezTo>
                      <a:pt x="13716" y="34862"/>
                      <a:pt x="14002" y="38005"/>
                      <a:pt x="13716" y="41148"/>
                    </a:cubicBezTo>
                    <a:cubicBezTo>
                      <a:pt x="13716" y="44291"/>
                      <a:pt x="13430" y="47530"/>
                      <a:pt x="13240" y="50673"/>
                    </a:cubicBezTo>
                    <a:cubicBezTo>
                      <a:pt x="12859" y="53816"/>
                      <a:pt x="12573" y="57055"/>
                      <a:pt x="12097" y="60198"/>
                    </a:cubicBezTo>
                    <a:cubicBezTo>
                      <a:pt x="11716" y="63341"/>
                      <a:pt x="11049" y="66389"/>
                      <a:pt x="10477" y="69342"/>
                    </a:cubicBezTo>
                    <a:cubicBezTo>
                      <a:pt x="9239" y="75247"/>
                      <a:pt x="7810" y="80677"/>
                      <a:pt x="6191" y="85154"/>
                    </a:cubicBezTo>
                    <a:cubicBezTo>
                      <a:pt x="3143" y="94297"/>
                      <a:pt x="0" y="99917"/>
                      <a:pt x="0" y="99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2"/>
              <p:cNvSpPr/>
              <p:nvPr/>
            </p:nvSpPr>
            <p:spPr>
              <a:xfrm>
                <a:off x="3329294" y="3846416"/>
                <a:ext cx="11734" cy="109442"/>
              </a:xfrm>
              <a:custGeom>
                <a:avLst/>
                <a:gdLst/>
                <a:ahLst/>
                <a:cxnLst/>
                <a:rect l="l" t="t" r="r" b="b"/>
                <a:pathLst>
                  <a:path w="11734" h="109442" extrusionOk="0">
                    <a:moveTo>
                      <a:pt x="95" y="109347"/>
                    </a:moveTo>
                    <a:cubicBezTo>
                      <a:pt x="95" y="109347"/>
                      <a:pt x="95" y="107632"/>
                      <a:pt x="191" y="104584"/>
                    </a:cubicBezTo>
                    <a:cubicBezTo>
                      <a:pt x="381" y="101536"/>
                      <a:pt x="572" y="97250"/>
                      <a:pt x="857" y="92107"/>
                    </a:cubicBezTo>
                    <a:cubicBezTo>
                      <a:pt x="1143" y="86963"/>
                      <a:pt x="1524" y="81058"/>
                      <a:pt x="1905" y="74581"/>
                    </a:cubicBezTo>
                    <a:cubicBezTo>
                      <a:pt x="2191" y="68199"/>
                      <a:pt x="2667" y="61436"/>
                      <a:pt x="2858" y="54673"/>
                    </a:cubicBezTo>
                    <a:cubicBezTo>
                      <a:pt x="3239" y="47911"/>
                      <a:pt x="3334" y="41148"/>
                      <a:pt x="3620" y="34766"/>
                    </a:cubicBezTo>
                    <a:cubicBezTo>
                      <a:pt x="3810" y="28384"/>
                      <a:pt x="3905" y="22384"/>
                      <a:pt x="4096" y="17240"/>
                    </a:cubicBezTo>
                    <a:cubicBezTo>
                      <a:pt x="4286" y="12097"/>
                      <a:pt x="4381" y="7715"/>
                      <a:pt x="4477" y="4763"/>
                    </a:cubicBezTo>
                    <a:cubicBezTo>
                      <a:pt x="4572" y="1714"/>
                      <a:pt x="4763" y="0"/>
                      <a:pt x="4763" y="0"/>
                    </a:cubicBezTo>
                    <a:cubicBezTo>
                      <a:pt x="4763" y="0"/>
                      <a:pt x="7239" y="6572"/>
                      <a:pt x="9049" y="16954"/>
                    </a:cubicBezTo>
                    <a:cubicBezTo>
                      <a:pt x="10097" y="22098"/>
                      <a:pt x="10858" y="28194"/>
                      <a:pt x="11335" y="34671"/>
                    </a:cubicBezTo>
                    <a:cubicBezTo>
                      <a:pt x="11525" y="37909"/>
                      <a:pt x="11811" y="41338"/>
                      <a:pt x="11716" y="44767"/>
                    </a:cubicBezTo>
                    <a:cubicBezTo>
                      <a:pt x="11716" y="48196"/>
                      <a:pt x="11716" y="51721"/>
                      <a:pt x="11621" y="55150"/>
                    </a:cubicBezTo>
                    <a:cubicBezTo>
                      <a:pt x="11335" y="58674"/>
                      <a:pt x="11144" y="62103"/>
                      <a:pt x="10858" y="65532"/>
                    </a:cubicBezTo>
                    <a:cubicBezTo>
                      <a:pt x="10573" y="68961"/>
                      <a:pt x="10001" y="72295"/>
                      <a:pt x="9525" y="75533"/>
                    </a:cubicBezTo>
                    <a:cubicBezTo>
                      <a:pt x="8477" y="82010"/>
                      <a:pt x="7239" y="88011"/>
                      <a:pt x="5715" y="92964"/>
                    </a:cubicBezTo>
                    <a:cubicBezTo>
                      <a:pt x="2953" y="103060"/>
                      <a:pt x="0" y="109442"/>
                      <a:pt x="0" y="1094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2"/>
              <p:cNvSpPr/>
              <p:nvPr/>
            </p:nvSpPr>
            <p:spPr>
              <a:xfrm>
                <a:off x="3316911" y="3811935"/>
                <a:ext cx="11525" cy="143827"/>
              </a:xfrm>
              <a:custGeom>
                <a:avLst/>
                <a:gdLst/>
                <a:ahLst/>
                <a:cxnLst/>
                <a:rect l="l" t="t" r="r" b="b"/>
                <a:pathLst>
                  <a:path w="11525" h="143827" extrusionOk="0">
                    <a:moveTo>
                      <a:pt x="0" y="143828"/>
                    </a:moveTo>
                    <a:cubicBezTo>
                      <a:pt x="0" y="143828"/>
                      <a:pt x="0" y="141542"/>
                      <a:pt x="286" y="137541"/>
                    </a:cubicBezTo>
                    <a:cubicBezTo>
                      <a:pt x="476" y="133636"/>
                      <a:pt x="762" y="127921"/>
                      <a:pt x="1143" y="121158"/>
                    </a:cubicBezTo>
                    <a:cubicBezTo>
                      <a:pt x="1333" y="117824"/>
                      <a:pt x="1524" y="114110"/>
                      <a:pt x="1715" y="110300"/>
                    </a:cubicBezTo>
                    <a:cubicBezTo>
                      <a:pt x="1905" y="106490"/>
                      <a:pt x="2000" y="102394"/>
                      <a:pt x="2191" y="98203"/>
                    </a:cubicBezTo>
                    <a:cubicBezTo>
                      <a:pt x="2381" y="89821"/>
                      <a:pt x="2667" y="80867"/>
                      <a:pt x="2667" y="71914"/>
                    </a:cubicBezTo>
                    <a:cubicBezTo>
                      <a:pt x="2667" y="62960"/>
                      <a:pt x="2572" y="54007"/>
                      <a:pt x="2381" y="45625"/>
                    </a:cubicBezTo>
                    <a:cubicBezTo>
                      <a:pt x="2286" y="41434"/>
                      <a:pt x="2096" y="37338"/>
                      <a:pt x="2000" y="33528"/>
                    </a:cubicBezTo>
                    <a:cubicBezTo>
                      <a:pt x="1810" y="29623"/>
                      <a:pt x="1715" y="26003"/>
                      <a:pt x="1619" y="22670"/>
                    </a:cubicBezTo>
                    <a:cubicBezTo>
                      <a:pt x="1333" y="15907"/>
                      <a:pt x="1048" y="10287"/>
                      <a:pt x="952" y="6287"/>
                    </a:cubicBezTo>
                    <a:cubicBezTo>
                      <a:pt x="762" y="2286"/>
                      <a:pt x="762" y="0"/>
                      <a:pt x="762" y="0"/>
                    </a:cubicBezTo>
                    <a:cubicBezTo>
                      <a:pt x="762" y="0"/>
                      <a:pt x="1524" y="2191"/>
                      <a:pt x="2667" y="6001"/>
                    </a:cubicBezTo>
                    <a:cubicBezTo>
                      <a:pt x="3810" y="9811"/>
                      <a:pt x="5334" y="15335"/>
                      <a:pt x="6667" y="22098"/>
                    </a:cubicBezTo>
                    <a:cubicBezTo>
                      <a:pt x="8096" y="28766"/>
                      <a:pt x="9239" y="36671"/>
                      <a:pt x="10192" y="45244"/>
                    </a:cubicBezTo>
                    <a:cubicBezTo>
                      <a:pt x="10477" y="49530"/>
                      <a:pt x="11049" y="53912"/>
                      <a:pt x="11144" y="58388"/>
                    </a:cubicBezTo>
                    <a:cubicBezTo>
                      <a:pt x="11335" y="62865"/>
                      <a:pt x="11430" y="67437"/>
                      <a:pt x="11525" y="72009"/>
                    </a:cubicBezTo>
                    <a:cubicBezTo>
                      <a:pt x="11430" y="76581"/>
                      <a:pt x="11335" y="81153"/>
                      <a:pt x="11049" y="85630"/>
                    </a:cubicBezTo>
                    <a:cubicBezTo>
                      <a:pt x="10858" y="90107"/>
                      <a:pt x="10287" y="94488"/>
                      <a:pt x="10001" y="98774"/>
                    </a:cubicBezTo>
                    <a:cubicBezTo>
                      <a:pt x="9049" y="107252"/>
                      <a:pt x="7810" y="115158"/>
                      <a:pt x="6286" y="121825"/>
                    </a:cubicBezTo>
                    <a:cubicBezTo>
                      <a:pt x="4953" y="128492"/>
                      <a:pt x="3334" y="134017"/>
                      <a:pt x="2191" y="137827"/>
                    </a:cubicBezTo>
                    <a:cubicBezTo>
                      <a:pt x="1048" y="141637"/>
                      <a:pt x="286" y="143828"/>
                      <a:pt x="286" y="143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2"/>
              <p:cNvSpPr/>
              <p:nvPr/>
            </p:nvSpPr>
            <p:spPr>
              <a:xfrm>
                <a:off x="3286111" y="3822222"/>
                <a:ext cx="10069" cy="37337"/>
              </a:xfrm>
              <a:custGeom>
                <a:avLst/>
                <a:gdLst/>
                <a:ahLst/>
                <a:cxnLst/>
                <a:rect l="l" t="t" r="r" b="b"/>
                <a:pathLst>
                  <a:path w="10069" h="37337" extrusionOk="0">
                    <a:moveTo>
                      <a:pt x="1749" y="37243"/>
                    </a:moveTo>
                    <a:cubicBezTo>
                      <a:pt x="1749" y="37243"/>
                      <a:pt x="701" y="34671"/>
                      <a:pt x="320" y="30956"/>
                    </a:cubicBezTo>
                    <a:cubicBezTo>
                      <a:pt x="-156" y="27241"/>
                      <a:pt x="-156" y="22479"/>
                      <a:pt x="701" y="17812"/>
                    </a:cubicBezTo>
                    <a:cubicBezTo>
                      <a:pt x="1463" y="13145"/>
                      <a:pt x="3082" y="8668"/>
                      <a:pt x="4797" y="5334"/>
                    </a:cubicBezTo>
                    <a:cubicBezTo>
                      <a:pt x="6416" y="2000"/>
                      <a:pt x="8321" y="0"/>
                      <a:pt x="8321" y="0"/>
                    </a:cubicBezTo>
                    <a:cubicBezTo>
                      <a:pt x="8321" y="0"/>
                      <a:pt x="9369" y="2572"/>
                      <a:pt x="9750" y="6287"/>
                    </a:cubicBezTo>
                    <a:cubicBezTo>
                      <a:pt x="10226" y="10001"/>
                      <a:pt x="10226" y="14764"/>
                      <a:pt x="9369" y="19431"/>
                    </a:cubicBezTo>
                    <a:cubicBezTo>
                      <a:pt x="8607" y="24098"/>
                      <a:pt x="6987" y="28575"/>
                      <a:pt x="5273" y="31909"/>
                    </a:cubicBezTo>
                    <a:cubicBezTo>
                      <a:pt x="3654" y="35242"/>
                      <a:pt x="1749" y="37338"/>
                      <a:pt x="1749" y="37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2"/>
              <p:cNvSpPr/>
              <p:nvPr/>
            </p:nvSpPr>
            <p:spPr>
              <a:xfrm>
                <a:off x="3330246" y="3874133"/>
                <a:ext cx="14207" cy="93916"/>
              </a:xfrm>
              <a:custGeom>
                <a:avLst/>
                <a:gdLst/>
                <a:ahLst/>
                <a:cxnLst/>
                <a:rect l="l" t="t" r="r" b="b"/>
                <a:pathLst>
                  <a:path w="14207" h="93916" extrusionOk="0">
                    <a:moveTo>
                      <a:pt x="0" y="93917"/>
                    </a:moveTo>
                    <a:cubicBezTo>
                      <a:pt x="0" y="93917"/>
                      <a:pt x="95" y="92393"/>
                      <a:pt x="476" y="89726"/>
                    </a:cubicBezTo>
                    <a:cubicBezTo>
                      <a:pt x="857" y="87154"/>
                      <a:pt x="1334" y="83439"/>
                      <a:pt x="2000" y="79058"/>
                    </a:cubicBezTo>
                    <a:cubicBezTo>
                      <a:pt x="2286" y="76867"/>
                      <a:pt x="2572" y="74486"/>
                      <a:pt x="2953" y="72009"/>
                    </a:cubicBezTo>
                    <a:cubicBezTo>
                      <a:pt x="3239" y="69533"/>
                      <a:pt x="3524" y="66866"/>
                      <a:pt x="3905" y="64199"/>
                    </a:cubicBezTo>
                    <a:cubicBezTo>
                      <a:pt x="4382" y="58769"/>
                      <a:pt x="5048" y="52959"/>
                      <a:pt x="5334" y="47149"/>
                    </a:cubicBezTo>
                    <a:cubicBezTo>
                      <a:pt x="5715" y="41339"/>
                      <a:pt x="5810" y="35528"/>
                      <a:pt x="6001" y="30099"/>
                    </a:cubicBezTo>
                    <a:cubicBezTo>
                      <a:pt x="6001" y="27337"/>
                      <a:pt x="6001" y="24670"/>
                      <a:pt x="6001" y="22193"/>
                    </a:cubicBezTo>
                    <a:cubicBezTo>
                      <a:pt x="6001" y="19622"/>
                      <a:pt x="6001" y="17241"/>
                      <a:pt x="6001" y="15050"/>
                    </a:cubicBezTo>
                    <a:cubicBezTo>
                      <a:pt x="6001" y="10573"/>
                      <a:pt x="5810" y="6858"/>
                      <a:pt x="5810" y="4191"/>
                    </a:cubicBezTo>
                    <a:cubicBezTo>
                      <a:pt x="5810" y="1524"/>
                      <a:pt x="5810" y="0"/>
                      <a:pt x="5810" y="0"/>
                    </a:cubicBezTo>
                    <a:cubicBezTo>
                      <a:pt x="5810" y="0"/>
                      <a:pt x="6477" y="1334"/>
                      <a:pt x="7525" y="3810"/>
                    </a:cubicBezTo>
                    <a:cubicBezTo>
                      <a:pt x="8573" y="6287"/>
                      <a:pt x="9906" y="9906"/>
                      <a:pt x="10954" y="14288"/>
                    </a:cubicBezTo>
                    <a:cubicBezTo>
                      <a:pt x="12192" y="18669"/>
                      <a:pt x="13145" y="24003"/>
                      <a:pt x="13716" y="29623"/>
                    </a:cubicBezTo>
                    <a:cubicBezTo>
                      <a:pt x="13907" y="32480"/>
                      <a:pt x="14288" y="35433"/>
                      <a:pt x="14192" y="38481"/>
                    </a:cubicBezTo>
                    <a:cubicBezTo>
                      <a:pt x="14192" y="41529"/>
                      <a:pt x="14192" y="44577"/>
                      <a:pt x="14097" y="47625"/>
                    </a:cubicBezTo>
                    <a:cubicBezTo>
                      <a:pt x="13811" y="50673"/>
                      <a:pt x="13526" y="53721"/>
                      <a:pt x="13145" y="56674"/>
                    </a:cubicBezTo>
                    <a:cubicBezTo>
                      <a:pt x="12859" y="59627"/>
                      <a:pt x="12097" y="62579"/>
                      <a:pt x="11525" y="65342"/>
                    </a:cubicBezTo>
                    <a:cubicBezTo>
                      <a:pt x="10192" y="70961"/>
                      <a:pt x="8668" y="76010"/>
                      <a:pt x="6858" y="80296"/>
                    </a:cubicBezTo>
                    <a:cubicBezTo>
                      <a:pt x="5239" y="84582"/>
                      <a:pt x="3429" y="88011"/>
                      <a:pt x="2191" y="90297"/>
                    </a:cubicBezTo>
                    <a:cubicBezTo>
                      <a:pt x="857" y="92583"/>
                      <a:pt x="0" y="93917"/>
                      <a:pt x="0" y="93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2"/>
              <p:cNvSpPr/>
              <p:nvPr/>
            </p:nvSpPr>
            <p:spPr>
              <a:xfrm>
                <a:off x="3321346" y="3830223"/>
                <a:ext cx="9402" cy="121253"/>
              </a:xfrm>
              <a:custGeom>
                <a:avLst/>
                <a:gdLst/>
                <a:ahLst/>
                <a:cxnLst/>
                <a:rect l="l" t="t" r="r" b="b"/>
                <a:pathLst>
                  <a:path w="9402" h="121253" extrusionOk="0">
                    <a:moveTo>
                      <a:pt x="6996" y="121158"/>
                    </a:moveTo>
                    <a:cubicBezTo>
                      <a:pt x="6996" y="121158"/>
                      <a:pt x="5281" y="113633"/>
                      <a:pt x="3757" y="102298"/>
                    </a:cubicBezTo>
                    <a:cubicBezTo>
                      <a:pt x="2995" y="96679"/>
                      <a:pt x="2233" y="90011"/>
                      <a:pt x="1662" y="82963"/>
                    </a:cubicBezTo>
                    <a:cubicBezTo>
                      <a:pt x="995" y="75914"/>
                      <a:pt x="709" y="68294"/>
                      <a:pt x="328" y="60770"/>
                    </a:cubicBezTo>
                    <a:cubicBezTo>
                      <a:pt x="328" y="56960"/>
                      <a:pt x="138" y="53149"/>
                      <a:pt x="42" y="49435"/>
                    </a:cubicBezTo>
                    <a:cubicBezTo>
                      <a:pt x="-53" y="45720"/>
                      <a:pt x="42" y="42005"/>
                      <a:pt x="42" y="38481"/>
                    </a:cubicBezTo>
                    <a:cubicBezTo>
                      <a:pt x="42" y="31337"/>
                      <a:pt x="328" y="24765"/>
                      <a:pt x="614" y="19050"/>
                    </a:cubicBezTo>
                    <a:cubicBezTo>
                      <a:pt x="1185" y="7620"/>
                      <a:pt x="2424" y="0"/>
                      <a:pt x="2424" y="0"/>
                    </a:cubicBezTo>
                    <a:cubicBezTo>
                      <a:pt x="2424" y="0"/>
                      <a:pt x="4138" y="7525"/>
                      <a:pt x="5662" y="18860"/>
                    </a:cubicBezTo>
                    <a:cubicBezTo>
                      <a:pt x="6424" y="24479"/>
                      <a:pt x="7186" y="31147"/>
                      <a:pt x="7758" y="38195"/>
                    </a:cubicBezTo>
                    <a:cubicBezTo>
                      <a:pt x="8043" y="41720"/>
                      <a:pt x="8424" y="45434"/>
                      <a:pt x="8520" y="49149"/>
                    </a:cubicBezTo>
                    <a:cubicBezTo>
                      <a:pt x="8710" y="52864"/>
                      <a:pt x="8901" y="56674"/>
                      <a:pt x="9091" y="60484"/>
                    </a:cubicBezTo>
                    <a:cubicBezTo>
                      <a:pt x="9282" y="68104"/>
                      <a:pt x="9472" y="75629"/>
                      <a:pt x="9377" y="82772"/>
                    </a:cubicBezTo>
                    <a:cubicBezTo>
                      <a:pt x="9377" y="89916"/>
                      <a:pt x="9091" y="96488"/>
                      <a:pt x="8805" y="102203"/>
                    </a:cubicBezTo>
                    <a:cubicBezTo>
                      <a:pt x="8234" y="113633"/>
                      <a:pt x="6996" y="121253"/>
                      <a:pt x="6996" y="1212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2"/>
              <p:cNvSpPr/>
              <p:nvPr/>
            </p:nvSpPr>
            <p:spPr>
              <a:xfrm>
                <a:off x="3316297" y="3839843"/>
                <a:ext cx="9228" cy="65627"/>
              </a:xfrm>
              <a:custGeom>
                <a:avLst/>
                <a:gdLst/>
                <a:ahLst/>
                <a:cxnLst/>
                <a:rect l="l" t="t" r="r" b="b"/>
                <a:pathLst>
                  <a:path w="9228" h="65627" extrusionOk="0">
                    <a:moveTo>
                      <a:pt x="2709" y="65627"/>
                    </a:moveTo>
                    <a:cubicBezTo>
                      <a:pt x="2709" y="65627"/>
                      <a:pt x="1471" y="61436"/>
                      <a:pt x="804" y="55245"/>
                    </a:cubicBezTo>
                    <a:cubicBezTo>
                      <a:pt x="42" y="49054"/>
                      <a:pt x="-243" y="40767"/>
                      <a:pt x="233" y="32575"/>
                    </a:cubicBezTo>
                    <a:cubicBezTo>
                      <a:pt x="709" y="24384"/>
                      <a:pt x="1947" y="16192"/>
                      <a:pt x="3376" y="10096"/>
                    </a:cubicBezTo>
                    <a:cubicBezTo>
                      <a:pt x="4805" y="4000"/>
                      <a:pt x="6519" y="0"/>
                      <a:pt x="6519" y="0"/>
                    </a:cubicBezTo>
                    <a:cubicBezTo>
                      <a:pt x="6519" y="0"/>
                      <a:pt x="7758" y="4191"/>
                      <a:pt x="8424" y="10382"/>
                    </a:cubicBezTo>
                    <a:cubicBezTo>
                      <a:pt x="9186" y="16573"/>
                      <a:pt x="9472" y="24860"/>
                      <a:pt x="8996" y="33052"/>
                    </a:cubicBezTo>
                    <a:cubicBezTo>
                      <a:pt x="8520" y="41243"/>
                      <a:pt x="7281" y="49435"/>
                      <a:pt x="5853" y="55531"/>
                    </a:cubicBezTo>
                    <a:cubicBezTo>
                      <a:pt x="4424" y="61627"/>
                      <a:pt x="2805" y="65627"/>
                      <a:pt x="2805" y="65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2"/>
              <p:cNvSpPr/>
              <p:nvPr/>
            </p:nvSpPr>
            <p:spPr>
              <a:xfrm>
                <a:off x="3376538" y="3981289"/>
                <a:ext cx="11857" cy="81438"/>
              </a:xfrm>
              <a:custGeom>
                <a:avLst/>
                <a:gdLst/>
                <a:ahLst/>
                <a:cxnLst/>
                <a:rect l="l" t="t" r="r" b="b"/>
                <a:pathLst>
                  <a:path w="11857" h="81438" extrusionOk="0">
                    <a:moveTo>
                      <a:pt x="0" y="81439"/>
                    </a:moveTo>
                    <a:cubicBezTo>
                      <a:pt x="0" y="81439"/>
                      <a:pt x="1143" y="80486"/>
                      <a:pt x="2191" y="78581"/>
                    </a:cubicBezTo>
                    <a:cubicBezTo>
                      <a:pt x="3334" y="76676"/>
                      <a:pt x="4191" y="73724"/>
                      <a:pt x="4477" y="70104"/>
                    </a:cubicBezTo>
                    <a:cubicBezTo>
                      <a:pt x="4572" y="68294"/>
                      <a:pt x="4477" y="66294"/>
                      <a:pt x="4477" y="64103"/>
                    </a:cubicBezTo>
                    <a:cubicBezTo>
                      <a:pt x="4286" y="61913"/>
                      <a:pt x="4096" y="59627"/>
                      <a:pt x="4001" y="57150"/>
                    </a:cubicBezTo>
                    <a:cubicBezTo>
                      <a:pt x="3620" y="52292"/>
                      <a:pt x="3239" y="47149"/>
                      <a:pt x="2762" y="42005"/>
                    </a:cubicBezTo>
                    <a:cubicBezTo>
                      <a:pt x="2381" y="36862"/>
                      <a:pt x="2000" y="31623"/>
                      <a:pt x="1619" y="26766"/>
                    </a:cubicBezTo>
                    <a:cubicBezTo>
                      <a:pt x="1238" y="21908"/>
                      <a:pt x="857" y="17336"/>
                      <a:pt x="667" y="13335"/>
                    </a:cubicBezTo>
                    <a:cubicBezTo>
                      <a:pt x="381" y="9430"/>
                      <a:pt x="286" y="6096"/>
                      <a:pt x="191" y="3715"/>
                    </a:cubicBezTo>
                    <a:cubicBezTo>
                      <a:pt x="191" y="1334"/>
                      <a:pt x="191" y="0"/>
                      <a:pt x="191" y="0"/>
                    </a:cubicBezTo>
                    <a:cubicBezTo>
                      <a:pt x="191" y="0"/>
                      <a:pt x="3048" y="4763"/>
                      <a:pt x="5620" y="12383"/>
                    </a:cubicBezTo>
                    <a:cubicBezTo>
                      <a:pt x="6953" y="16193"/>
                      <a:pt x="8287" y="20765"/>
                      <a:pt x="9239" y="25622"/>
                    </a:cubicBezTo>
                    <a:cubicBezTo>
                      <a:pt x="10287" y="30575"/>
                      <a:pt x="10954" y="35909"/>
                      <a:pt x="11525" y="41243"/>
                    </a:cubicBezTo>
                    <a:cubicBezTo>
                      <a:pt x="11811" y="46577"/>
                      <a:pt x="12002" y="52007"/>
                      <a:pt x="11716" y="57055"/>
                    </a:cubicBezTo>
                    <a:cubicBezTo>
                      <a:pt x="11525" y="61913"/>
                      <a:pt x="10954" y="67056"/>
                      <a:pt x="9430" y="71057"/>
                    </a:cubicBezTo>
                    <a:cubicBezTo>
                      <a:pt x="8001" y="75152"/>
                      <a:pt x="5620" y="78200"/>
                      <a:pt x="3524" y="79629"/>
                    </a:cubicBezTo>
                    <a:cubicBezTo>
                      <a:pt x="2572" y="80391"/>
                      <a:pt x="1524" y="80772"/>
                      <a:pt x="953" y="80963"/>
                    </a:cubicBezTo>
                    <a:cubicBezTo>
                      <a:pt x="381" y="81153"/>
                      <a:pt x="0" y="81248"/>
                      <a:pt x="0" y="81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2"/>
              <p:cNvSpPr/>
              <p:nvPr/>
            </p:nvSpPr>
            <p:spPr>
              <a:xfrm>
                <a:off x="3400761" y="4065871"/>
                <a:ext cx="10853" cy="48958"/>
              </a:xfrm>
              <a:custGeom>
                <a:avLst/>
                <a:gdLst/>
                <a:ahLst/>
                <a:cxnLst/>
                <a:rect l="l" t="t" r="r" b="b"/>
                <a:pathLst>
                  <a:path w="10853" h="48958" extrusionOk="0">
                    <a:moveTo>
                      <a:pt x="9496" y="48959"/>
                    </a:moveTo>
                    <a:cubicBezTo>
                      <a:pt x="9496" y="48959"/>
                      <a:pt x="7495" y="46101"/>
                      <a:pt x="5781" y="41720"/>
                    </a:cubicBezTo>
                    <a:cubicBezTo>
                      <a:pt x="3971" y="37338"/>
                      <a:pt x="2161" y="31337"/>
                      <a:pt x="1114" y="25241"/>
                    </a:cubicBezTo>
                    <a:cubicBezTo>
                      <a:pt x="66" y="19145"/>
                      <a:pt x="-220" y="12859"/>
                      <a:pt x="161" y="8096"/>
                    </a:cubicBezTo>
                    <a:cubicBezTo>
                      <a:pt x="447" y="3334"/>
                      <a:pt x="1399" y="0"/>
                      <a:pt x="1399" y="0"/>
                    </a:cubicBezTo>
                    <a:cubicBezTo>
                      <a:pt x="1399" y="0"/>
                      <a:pt x="3400" y="2858"/>
                      <a:pt x="5114" y="7239"/>
                    </a:cubicBezTo>
                    <a:cubicBezTo>
                      <a:pt x="7019" y="11621"/>
                      <a:pt x="8734" y="17621"/>
                      <a:pt x="9781" y="23717"/>
                    </a:cubicBezTo>
                    <a:cubicBezTo>
                      <a:pt x="10829" y="29813"/>
                      <a:pt x="11020" y="36100"/>
                      <a:pt x="10734" y="40862"/>
                    </a:cubicBezTo>
                    <a:cubicBezTo>
                      <a:pt x="10448" y="45625"/>
                      <a:pt x="9496" y="48959"/>
                      <a:pt x="9496" y="489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2"/>
              <p:cNvSpPr/>
              <p:nvPr/>
            </p:nvSpPr>
            <p:spPr>
              <a:xfrm>
                <a:off x="3216099" y="3797838"/>
                <a:ext cx="47376" cy="177926"/>
              </a:xfrm>
              <a:custGeom>
                <a:avLst/>
                <a:gdLst/>
                <a:ahLst/>
                <a:cxnLst/>
                <a:rect l="l" t="t" r="r" b="b"/>
                <a:pathLst>
                  <a:path w="47376" h="177926" extrusionOk="0">
                    <a:moveTo>
                      <a:pt x="7848" y="177832"/>
                    </a:moveTo>
                    <a:cubicBezTo>
                      <a:pt x="7848" y="177832"/>
                      <a:pt x="6991" y="174974"/>
                      <a:pt x="5562" y="170021"/>
                    </a:cubicBezTo>
                    <a:cubicBezTo>
                      <a:pt x="4800" y="167545"/>
                      <a:pt x="4133" y="164497"/>
                      <a:pt x="3466" y="160972"/>
                    </a:cubicBezTo>
                    <a:cubicBezTo>
                      <a:pt x="2704" y="157448"/>
                      <a:pt x="1942" y="153353"/>
                      <a:pt x="1466" y="148971"/>
                    </a:cubicBezTo>
                    <a:cubicBezTo>
                      <a:pt x="799" y="144589"/>
                      <a:pt x="418" y="139732"/>
                      <a:pt x="228" y="134588"/>
                    </a:cubicBezTo>
                    <a:cubicBezTo>
                      <a:pt x="-153" y="129445"/>
                      <a:pt x="37" y="124111"/>
                      <a:pt x="133" y="118491"/>
                    </a:cubicBezTo>
                    <a:cubicBezTo>
                      <a:pt x="514" y="112966"/>
                      <a:pt x="704" y="107156"/>
                      <a:pt x="1657" y="101346"/>
                    </a:cubicBezTo>
                    <a:cubicBezTo>
                      <a:pt x="2323" y="95536"/>
                      <a:pt x="3562" y="89630"/>
                      <a:pt x="4609" y="83820"/>
                    </a:cubicBezTo>
                    <a:cubicBezTo>
                      <a:pt x="6133" y="78010"/>
                      <a:pt x="7467" y="72199"/>
                      <a:pt x="9372" y="66675"/>
                    </a:cubicBezTo>
                    <a:cubicBezTo>
                      <a:pt x="10991" y="61055"/>
                      <a:pt x="13277" y="55721"/>
                      <a:pt x="15277" y="50482"/>
                    </a:cubicBezTo>
                    <a:cubicBezTo>
                      <a:pt x="17563" y="45339"/>
                      <a:pt x="19659" y="40386"/>
                      <a:pt x="22231" y="35909"/>
                    </a:cubicBezTo>
                    <a:cubicBezTo>
                      <a:pt x="24612" y="31337"/>
                      <a:pt x="26993" y="27146"/>
                      <a:pt x="29470" y="23431"/>
                    </a:cubicBezTo>
                    <a:cubicBezTo>
                      <a:pt x="31756" y="19621"/>
                      <a:pt x="34137" y="16288"/>
                      <a:pt x="36328" y="13430"/>
                    </a:cubicBezTo>
                    <a:cubicBezTo>
                      <a:pt x="38423" y="10478"/>
                      <a:pt x="40328" y="8001"/>
                      <a:pt x="42043" y="6096"/>
                    </a:cubicBezTo>
                    <a:cubicBezTo>
                      <a:pt x="45472" y="2191"/>
                      <a:pt x="47377" y="0"/>
                      <a:pt x="47377" y="0"/>
                    </a:cubicBezTo>
                    <a:cubicBezTo>
                      <a:pt x="47377" y="0"/>
                      <a:pt x="45948" y="2572"/>
                      <a:pt x="43471" y="7048"/>
                    </a:cubicBezTo>
                    <a:cubicBezTo>
                      <a:pt x="42138" y="9239"/>
                      <a:pt x="40709" y="12001"/>
                      <a:pt x="39090" y="15145"/>
                    </a:cubicBezTo>
                    <a:cubicBezTo>
                      <a:pt x="37375" y="18288"/>
                      <a:pt x="35661" y="21812"/>
                      <a:pt x="33756" y="25813"/>
                    </a:cubicBezTo>
                    <a:cubicBezTo>
                      <a:pt x="31851" y="29718"/>
                      <a:pt x="30041" y="34099"/>
                      <a:pt x="28041" y="38671"/>
                    </a:cubicBezTo>
                    <a:cubicBezTo>
                      <a:pt x="26041" y="43243"/>
                      <a:pt x="24421" y="48196"/>
                      <a:pt x="22421" y="53245"/>
                    </a:cubicBezTo>
                    <a:cubicBezTo>
                      <a:pt x="20707" y="58388"/>
                      <a:pt x="18897" y="63627"/>
                      <a:pt x="17373" y="69151"/>
                    </a:cubicBezTo>
                    <a:cubicBezTo>
                      <a:pt x="15658" y="74581"/>
                      <a:pt x="14515" y="80200"/>
                      <a:pt x="13087" y="85820"/>
                    </a:cubicBezTo>
                    <a:cubicBezTo>
                      <a:pt x="11944" y="91440"/>
                      <a:pt x="10610" y="97060"/>
                      <a:pt x="9943" y="102679"/>
                    </a:cubicBezTo>
                    <a:cubicBezTo>
                      <a:pt x="8991" y="108299"/>
                      <a:pt x="8419" y="113824"/>
                      <a:pt x="7753" y="119158"/>
                    </a:cubicBezTo>
                    <a:cubicBezTo>
                      <a:pt x="7467" y="124587"/>
                      <a:pt x="6800" y="129730"/>
                      <a:pt x="6705" y="134683"/>
                    </a:cubicBezTo>
                    <a:cubicBezTo>
                      <a:pt x="6514" y="139637"/>
                      <a:pt x="6324" y="144399"/>
                      <a:pt x="6419" y="148685"/>
                    </a:cubicBezTo>
                    <a:cubicBezTo>
                      <a:pt x="6419" y="153067"/>
                      <a:pt x="6419" y="157067"/>
                      <a:pt x="6705" y="160591"/>
                    </a:cubicBezTo>
                    <a:cubicBezTo>
                      <a:pt x="6800" y="164116"/>
                      <a:pt x="6895" y="167259"/>
                      <a:pt x="7181" y="169831"/>
                    </a:cubicBezTo>
                    <a:cubicBezTo>
                      <a:pt x="7562" y="174974"/>
                      <a:pt x="7753" y="177927"/>
                      <a:pt x="7753" y="1779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2"/>
              <p:cNvSpPr/>
              <p:nvPr/>
            </p:nvSpPr>
            <p:spPr>
              <a:xfrm>
                <a:off x="3217397" y="3894517"/>
                <a:ext cx="9407" cy="59912"/>
              </a:xfrm>
              <a:custGeom>
                <a:avLst/>
                <a:gdLst/>
                <a:ahLst/>
                <a:cxnLst/>
                <a:rect l="l" t="t" r="r" b="b"/>
                <a:pathLst>
                  <a:path w="9407" h="59912" extrusionOk="0">
                    <a:moveTo>
                      <a:pt x="9122" y="59817"/>
                    </a:moveTo>
                    <a:cubicBezTo>
                      <a:pt x="9122" y="59817"/>
                      <a:pt x="6646" y="56579"/>
                      <a:pt x="4550" y="51149"/>
                    </a:cubicBezTo>
                    <a:cubicBezTo>
                      <a:pt x="2264" y="45720"/>
                      <a:pt x="454" y="38100"/>
                      <a:pt x="73" y="30289"/>
                    </a:cubicBezTo>
                    <a:cubicBezTo>
                      <a:pt x="-308" y="22479"/>
                      <a:pt x="835" y="14669"/>
                      <a:pt x="2550" y="9049"/>
                    </a:cubicBezTo>
                    <a:cubicBezTo>
                      <a:pt x="4169" y="3429"/>
                      <a:pt x="6360" y="0"/>
                      <a:pt x="6360" y="0"/>
                    </a:cubicBezTo>
                    <a:cubicBezTo>
                      <a:pt x="6360" y="0"/>
                      <a:pt x="7122" y="4001"/>
                      <a:pt x="7598" y="9620"/>
                    </a:cubicBezTo>
                    <a:cubicBezTo>
                      <a:pt x="8074" y="15240"/>
                      <a:pt x="8551" y="22574"/>
                      <a:pt x="8836" y="29908"/>
                    </a:cubicBezTo>
                    <a:cubicBezTo>
                      <a:pt x="9217" y="37243"/>
                      <a:pt x="9408" y="44577"/>
                      <a:pt x="9408" y="50197"/>
                    </a:cubicBezTo>
                    <a:cubicBezTo>
                      <a:pt x="9408" y="53054"/>
                      <a:pt x="9408" y="55436"/>
                      <a:pt x="9313" y="57150"/>
                    </a:cubicBezTo>
                    <a:cubicBezTo>
                      <a:pt x="9313" y="58864"/>
                      <a:pt x="9122" y="59912"/>
                      <a:pt x="9122" y="59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2"/>
              <p:cNvSpPr/>
              <p:nvPr/>
            </p:nvSpPr>
            <p:spPr>
              <a:xfrm>
                <a:off x="3222233" y="3841844"/>
                <a:ext cx="12477" cy="95059"/>
              </a:xfrm>
              <a:custGeom>
                <a:avLst/>
                <a:gdLst/>
                <a:ahLst/>
                <a:cxnLst/>
                <a:rect l="l" t="t" r="r" b="b"/>
                <a:pathLst>
                  <a:path w="12477" h="95059" extrusionOk="0">
                    <a:moveTo>
                      <a:pt x="9811" y="95060"/>
                    </a:moveTo>
                    <a:cubicBezTo>
                      <a:pt x="9811" y="95060"/>
                      <a:pt x="9049" y="93726"/>
                      <a:pt x="8001" y="91249"/>
                    </a:cubicBezTo>
                    <a:cubicBezTo>
                      <a:pt x="6953" y="88868"/>
                      <a:pt x="5429" y="85154"/>
                      <a:pt x="4191" y="80772"/>
                    </a:cubicBezTo>
                    <a:cubicBezTo>
                      <a:pt x="2858" y="76390"/>
                      <a:pt x="1715" y="71056"/>
                      <a:pt x="952" y="65341"/>
                    </a:cubicBezTo>
                    <a:cubicBezTo>
                      <a:pt x="667" y="62484"/>
                      <a:pt x="190" y="59531"/>
                      <a:pt x="190" y="56483"/>
                    </a:cubicBezTo>
                    <a:cubicBezTo>
                      <a:pt x="0" y="53435"/>
                      <a:pt x="95" y="50387"/>
                      <a:pt x="0" y="47244"/>
                    </a:cubicBezTo>
                    <a:cubicBezTo>
                      <a:pt x="190" y="44196"/>
                      <a:pt x="286" y="41053"/>
                      <a:pt x="667" y="38100"/>
                    </a:cubicBezTo>
                    <a:cubicBezTo>
                      <a:pt x="857" y="35052"/>
                      <a:pt x="1524" y="32099"/>
                      <a:pt x="2000" y="29242"/>
                    </a:cubicBezTo>
                    <a:cubicBezTo>
                      <a:pt x="3143" y="23527"/>
                      <a:pt x="4477" y="18383"/>
                      <a:pt x="6096" y="14002"/>
                    </a:cubicBezTo>
                    <a:cubicBezTo>
                      <a:pt x="7620" y="9620"/>
                      <a:pt x="9239" y="6191"/>
                      <a:pt x="10477" y="3715"/>
                    </a:cubicBezTo>
                    <a:cubicBezTo>
                      <a:pt x="11716" y="1333"/>
                      <a:pt x="12478" y="0"/>
                      <a:pt x="12478" y="0"/>
                    </a:cubicBezTo>
                    <a:cubicBezTo>
                      <a:pt x="12478" y="0"/>
                      <a:pt x="12478" y="1524"/>
                      <a:pt x="12097" y="4191"/>
                    </a:cubicBezTo>
                    <a:cubicBezTo>
                      <a:pt x="11811" y="6858"/>
                      <a:pt x="11430" y="10573"/>
                      <a:pt x="10954" y="15049"/>
                    </a:cubicBezTo>
                    <a:cubicBezTo>
                      <a:pt x="10763" y="17240"/>
                      <a:pt x="10477" y="19717"/>
                      <a:pt x="10287" y="22193"/>
                    </a:cubicBezTo>
                    <a:cubicBezTo>
                      <a:pt x="10096" y="24765"/>
                      <a:pt x="9811" y="27432"/>
                      <a:pt x="9620" y="30194"/>
                    </a:cubicBezTo>
                    <a:cubicBezTo>
                      <a:pt x="9239" y="35719"/>
                      <a:pt x="8858" y="41529"/>
                      <a:pt x="8763" y="47435"/>
                    </a:cubicBezTo>
                    <a:cubicBezTo>
                      <a:pt x="8573" y="53340"/>
                      <a:pt x="8668" y="59150"/>
                      <a:pt x="8668" y="64675"/>
                    </a:cubicBezTo>
                    <a:cubicBezTo>
                      <a:pt x="8668" y="67437"/>
                      <a:pt x="8858" y="70104"/>
                      <a:pt x="8858" y="72676"/>
                    </a:cubicBezTo>
                    <a:cubicBezTo>
                      <a:pt x="8954" y="75247"/>
                      <a:pt x="9049" y="77629"/>
                      <a:pt x="9144" y="79915"/>
                    </a:cubicBezTo>
                    <a:cubicBezTo>
                      <a:pt x="9335" y="84391"/>
                      <a:pt x="9525" y="88202"/>
                      <a:pt x="9715" y="90773"/>
                    </a:cubicBezTo>
                    <a:cubicBezTo>
                      <a:pt x="9906" y="93440"/>
                      <a:pt x="9906" y="94964"/>
                      <a:pt x="9906" y="94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2"/>
              <p:cNvSpPr/>
              <p:nvPr/>
            </p:nvSpPr>
            <p:spPr>
              <a:xfrm>
                <a:off x="3232024" y="3822412"/>
                <a:ext cx="11544" cy="96392"/>
              </a:xfrm>
              <a:custGeom>
                <a:avLst/>
                <a:gdLst/>
                <a:ahLst/>
                <a:cxnLst/>
                <a:rect l="l" t="t" r="r" b="b"/>
                <a:pathLst>
                  <a:path w="11544" h="96392" extrusionOk="0">
                    <a:moveTo>
                      <a:pt x="5925" y="96203"/>
                    </a:moveTo>
                    <a:cubicBezTo>
                      <a:pt x="5925" y="96203"/>
                      <a:pt x="3734" y="90392"/>
                      <a:pt x="2115" y="81248"/>
                    </a:cubicBezTo>
                    <a:cubicBezTo>
                      <a:pt x="1257" y="76676"/>
                      <a:pt x="591" y="71342"/>
                      <a:pt x="305" y="65627"/>
                    </a:cubicBezTo>
                    <a:cubicBezTo>
                      <a:pt x="210" y="62770"/>
                      <a:pt x="-76" y="59722"/>
                      <a:pt x="19" y="56769"/>
                    </a:cubicBezTo>
                    <a:cubicBezTo>
                      <a:pt x="19" y="53721"/>
                      <a:pt x="114" y="50673"/>
                      <a:pt x="210" y="47625"/>
                    </a:cubicBezTo>
                    <a:cubicBezTo>
                      <a:pt x="495" y="44577"/>
                      <a:pt x="686" y="41529"/>
                      <a:pt x="1067" y="38481"/>
                    </a:cubicBezTo>
                    <a:cubicBezTo>
                      <a:pt x="1353" y="35433"/>
                      <a:pt x="1924" y="32576"/>
                      <a:pt x="2400" y="29718"/>
                    </a:cubicBezTo>
                    <a:cubicBezTo>
                      <a:pt x="3448" y="24003"/>
                      <a:pt x="4686" y="18764"/>
                      <a:pt x="6020" y="14383"/>
                    </a:cubicBezTo>
                    <a:cubicBezTo>
                      <a:pt x="8687" y="5525"/>
                      <a:pt x="11544" y="0"/>
                      <a:pt x="11544" y="0"/>
                    </a:cubicBezTo>
                    <a:cubicBezTo>
                      <a:pt x="11544" y="0"/>
                      <a:pt x="11544" y="1524"/>
                      <a:pt x="11544" y="4286"/>
                    </a:cubicBezTo>
                    <a:cubicBezTo>
                      <a:pt x="11544" y="6953"/>
                      <a:pt x="11354" y="10763"/>
                      <a:pt x="11068" y="15335"/>
                    </a:cubicBezTo>
                    <a:cubicBezTo>
                      <a:pt x="10497" y="24289"/>
                      <a:pt x="9830" y="36290"/>
                      <a:pt x="9068" y="48196"/>
                    </a:cubicBezTo>
                    <a:cubicBezTo>
                      <a:pt x="8687" y="54197"/>
                      <a:pt x="8401" y="60103"/>
                      <a:pt x="8115" y="65722"/>
                    </a:cubicBezTo>
                    <a:cubicBezTo>
                      <a:pt x="7830" y="71342"/>
                      <a:pt x="7544" y="76581"/>
                      <a:pt x="7258" y="81153"/>
                    </a:cubicBezTo>
                    <a:cubicBezTo>
                      <a:pt x="6972" y="85725"/>
                      <a:pt x="6687" y="89440"/>
                      <a:pt x="6496" y="92202"/>
                    </a:cubicBezTo>
                    <a:cubicBezTo>
                      <a:pt x="6306" y="94869"/>
                      <a:pt x="6020" y="96393"/>
                      <a:pt x="6020" y="96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2"/>
              <p:cNvSpPr/>
              <p:nvPr/>
            </p:nvSpPr>
            <p:spPr>
              <a:xfrm>
                <a:off x="3239925" y="3803077"/>
                <a:ext cx="19359" cy="104584"/>
              </a:xfrm>
              <a:custGeom>
                <a:avLst/>
                <a:gdLst/>
                <a:ahLst/>
                <a:cxnLst/>
                <a:rect l="l" t="t" r="r" b="b"/>
                <a:pathLst>
                  <a:path w="19359" h="104584" extrusionOk="0">
                    <a:moveTo>
                      <a:pt x="2215" y="104585"/>
                    </a:moveTo>
                    <a:cubicBezTo>
                      <a:pt x="2215" y="104585"/>
                      <a:pt x="691" y="97917"/>
                      <a:pt x="214" y="87821"/>
                    </a:cubicBezTo>
                    <a:cubicBezTo>
                      <a:pt x="-71" y="82772"/>
                      <a:pt x="-71" y="76867"/>
                      <a:pt x="214" y="70580"/>
                    </a:cubicBezTo>
                    <a:cubicBezTo>
                      <a:pt x="500" y="67437"/>
                      <a:pt x="595" y="64198"/>
                      <a:pt x="976" y="60865"/>
                    </a:cubicBezTo>
                    <a:cubicBezTo>
                      <a:pt x="1357" y="57531"/>
                      <a:pt x="1834" y="54293"/>
                      <a:pt x="2310" y="50863"/>
                    </a:cubicBezTo>
                    <a:cubicBezTo>
                      <a:pt x="2977" y="47530"/>
                      <a:pt x="3548" y="44291"/>
                      <a:pt x="4215" y="41053"/>
                    </a:cubicBezTo>
                    <a:cubicBezTo>
                      <a:pt x="4786" y="37814"/>
                      <a:pt x="5834" y="34671"/>
                      <a:pt x="6596" y="31623"/>
                    </a:cubicBezTo>
                    <a:cubicBezTo>
                      <a:pt x="8311" y="25527"/>
                      <a:pt x="10120" y="20003"/>
                      <a:pt x="12121" y="15240"/>
                    </a:cubicBezTo>
                    <a:cubicBezTo>
                      <a:pt x="15835" y="5810"/>
                      <a:pt x="19360" y="0"/>
                      <a:pt x="19360" y="0"/>
                    </a:cubicBezTo>
                    <a:cubicBezTo>
                      <a:pt x="19360" y="0"/>
                      <a:pt x="19169" y="1714"/>
                      <a:pt x="18788" y="4572"/>
                    </a:cubicBezTo>
                    <a:cubicBezTo>
                      <a:pt x="18407" y="7525"/>
                      <a:pt x="17740" y="11621"/>
                      <a:pt x="16978" y="16478"/>
                    </a:cubicBezTo>
                    <a:cubicBezTo>
                      <a:pt x="15359" y="26194"/>
                      <a:pt x="13168" y="39243"/>
                      <a:pt x="10978" y="52197"/>
                    </a:cubicBezTo>
                    <a:cubicBezTo>
                      <a:pt x="9930" y="58674"/>
                      <a:pt x="8882" y="65151"/>
                      <a:pt x="7930" y="71247"/>
                    </a:cubicBezTo>
                    <a:cubicBezTo>
                      <a:pt x="6977" y="77343"/>
                      <a:pt x="6025" y="83058"/>
                      <a:pt x="5263" y="87916"/>
                    </a:cubicBezTo>
                    <a:cubicBezTo>
                      <a:pt x="4405" y="92869"/>
                      <a:pt x="3739" y="96964"/>
                      <a:pt x="3167" y="99822"/>
                    </a:cubicBezTo>
                    <a:cubicBezTo>
                      <a:pt x="2596" y="102679"/>
                      <a:pt x="2215" y="104394"/>
                      <a:pt x="2215" y="10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2"/>
              <p:cNvSpPr/>
              <p:nvPr/>
            </p:nvSpPr>
            <p:spPr>
              <a:xfrm>
                <a:off x="3250783" y="3779836"/>
                <a:ext cx="23170" cy="98583"/>
              </a:xfrm>
              <a:custGeom>
                <a:avLst/>
                <a:gdLst/>
                <a:ahLst/>
                <a:cxnLst/>
                <a:rect l="l" t="t" r="r" b="b"/>
                <a:pathLst>
                  <a:path w="23170" h="98583" extrusionOk="0">
                    <a:moveTo>
                      <a:pt x="787" y="98584"/>
                    </a:moveTo>
                    <a:cubicBezTo>
                      <a:pt x="787" y="98584"/>
                      <a:pt x="-165" y="92202"/>
                      <a:pt x="25" y="82487"/>
                    </a:cubicBezTo>
                    <a:cubicBezTo>
                      <a:pt x="25" y="77629"/>
                      <a:pt x="406" y="72104"/>
                      <a:pt x="1168" y="66104"/>
                    </a:cubicBezTo>
                    <a:cubicBezTo>
                      <a:pt x="1644" y="63151"/>
                      <a:pt x="1930" y="60008"/>
                      <a:pt x="2502" y="56960"/>
                    </a:cubicBezTo>
                    <a:cubicBezTo>
                      <a:pt x="3073" y="53816"/>
                      <a:pt x="3740" y="50673"/>
                      <a:pt x="4311" y="47530"/>
                    </a:cubicBezTo>
                    <a:cubicBezTo>
                      <a:pt x="5073" y="44387"/>
                      <a:pt x="5931" y="41338"/>
                      <a:pt x="6693" y="38291"/>
                    </a:cubicBezTo>
                    <a:cubicBezTo>
                      <a:pt x="7455" y="35243"/>
                      <a:pt x="8502" y="32290"/>
                      <a:pt x="9455" y="29432"/>
                    </a:cubicBezTo>
                    <a:cubicBezTo>
                      <a:pt x="11360" y="23717"/>
                      <a:pt x="13455" y="18479"/>
                      <a:pt x="15551" y="14192"/>
                    </a:cubicBezTo>
                    <a:cubicBezTo>
                      <a:pt x="19551" y="5429"/>
                      <a:pt x="23171" y="0"/>
                      <a:pt x="23171" y="0"/>
                    </a:cubicBezTo>
                    <a:cubicBezTo>
                      <a:pt x="23171" y="0"/>
                      <a:pt x="22980" y="1619"/>
                      <a:pt x="22504" y="4382"/>
                    </a:cubicBezTo>
                    <a:cubicBezTo>
                      <a:pt x="22028" y="7144"/>
                      <a:pt x="21266" y="11049"/>
                      <a:pt x="20313" y="15716"/>
                    </a:cubicBezTo>
                    <a:cubicBezTo>
                      <a:pt x="19361" y="20384"/>
                      <a:pt x="18218" y="25813"/>
                      <a:pt x="16884" y="31528"/>
                    </a:cubicBezTo>
                    <a:cubicBezTo>
                      <a:pt x="15646" y="37243"/>
                      <a:pt x="14217" y="43339"/>
                      <a:pt x="12884" y="49530"/>
                    </a:cubicBezTo>
                    <a:cubicBezTo>
                      <a:pt x="11455" y="55626"/>
                      <a:pt x="10026" y="61722"/>
                      <a:pt x="8788" y="67437"/>
                    </a:cubicBezTo>
                    <a:cubicBezTo>
                      <a:pt x="7455" y="73152"/>
                      <a:pt x="6216" y="78581"/>
                      <a:pt x="5073" y="83153"/>
                    </a:cubicBezTo>
                    <a:cubicBezTo>
                      <a:pt x="3930" y="87725"/>
                      <a:pt x="2883" y="91630"/>
                      <a:pt x="2121" y="94297"/>
                    </a:cubicBezTo>
                    <a:cubicBezTo>
                      <a:pt x="1359" y="96964"/>
                      <a:pt x="882" y="98584"/>
                      <a:pt x="882" y="98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2"/>
              <p:cNvSpPr/>
              <p:nvPr/>
            </p:nvSpPr>
            <p:spPr>
              <a:xfrm>
                <a:off x="3258010" y="3777454"/>
                <a:ext cx="33564" cy="92964"/>
              </a:xfrm>
              <a:custGeom>
                <a:avLst/>
                <a:gdLst/>
                <a:ahLst/>
                <a:cxnLst/>
                <a:rect l="l" t="t" r="r" b="b"/>
                <a:pathLst>
                  <a:path w="33564" h="92964" extrusionOk="0">
                    <a:moveTo>
                      <a:pt x="227" y="92964"/>
                    </a:moveTo>
                    <a:cubicBezTo>
                      <a:pt x="227" y="92964"/>
                      <a:pt x="-440" y="86678"/>
                      <a:pt x="513" y="77153"/>
                    </a:cubicBezTo>
                    <a:cubicBezTo>
                      <a:pt x="894" y="72390"/>
                      <a:pt x="1751" y="66961"/>
                      <a:pt x="2989" y="61151"/>
                    </a:cubicBezTo>
                    <a:cubicBezTo>
                      <a:pt x="3656" y="58293"/>
                      <a:pt x="4323" y="55245"/>
                      <a:pt x="5275" y="52292"/>
                    </a:cubicBezTo>
                    <a:cubicBezTo>
                      <a:pt x="6132" y="49339"/>
                      <a:pt x="7180" y="46292"/>
                      <a:pt x="8133" y="43339"/>
                    </a:cubicBezTo>
                    <a:cubicBezTo>
                      <a:pt x="9276" y="40386"/>
                      <a:pt x="10419" y="37433"/>
                      <a:pt x="11657" y="34576"/>
                    </a:cubicBezTo>
                    <a:cubicBezTo>
                      <a:pt x="12800" y="31718"/>
                      <a:pt x="14229" y="28956"/>
                      <a:pt x="15562" y="26289"/>
                    </a:cubicBezTo>
                    <a:cubicBezTo>
                      <a:pt x="18229" y="21050"/>
                      <a:pt x="21087" y="16288"/>
                      <a:pt x="23754" y="12383"/>
                    </a:cubicBezTo>
                    <a:cubicBezTo>
                      <a:pt x="28992" y="4477"/>
                      <a:pt x="33564" y="0"/>
                      <a:pt x="33564" y="0"/>
                    </a:cubicBezTo>
                    <a:cubicBezTo>
                      <a:pt x="33564" y="0"/>
                      <a:pt x="33088" y="1524"/>
                      <a:pt x="32136" y="4096"/>
                    </a:cubicBezTo>
                    <a:cubicBezTo>
                      <a:pt x="31183" y="6668"/>
                      <a:pt x="29850" y="10287"/>
                      <a:pt x="28230" y="14669"/>
                    </a:cubicBezTo>
                    <a:cubicBezTo>
                      <a:pt x="26611" y="18955"/>
                      <a:pt x="24706" y="24003"/>
                      <a:pt x="22611" y="29337"/>
                    </a:cubicBezTo>
                    <a:cubicBezTo>
                      <a:pt x="20610" y="34766"/>
                      <a:pt x="18420" y="40386"/>
                      <a:pt x="16419" y="46196"/>
                    </a:cubicBezTo>
                    <a:cubicBezTo>
                      <a:pt x="14324" y="51911"/>
                      <a:pt x="12419" y="57721"/>
                      <a:pt x="10514" y="63151"/>
                    </a:cubicBezTo>
                    <a:cubicBezTo>
                      <a:pt x="8704" y="68580"/>
                      <a:pt x="6990" y="73724"/>
                      <a:pt x="5561" y="78105"/>
                    </a:cubicBezTo>
                    <a:cubicBezTo>
                      <a:pt x="4037" y="82487"/>
                      <a:pt x="2799" y="86201"/>
                      <a:pt x="1941" y="88773"/>
                    </a:cubicBezTo>
                    <a:cubicBezTo>
                      <a:pt x="989" y="91345"/>
                      <a:pt x="417" y="92869"/>
                      <a:pt x="417" y="92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2"/>
              <p:cNvSpPr/>
              <p:nvPr/>
            </p:nvSpPr>
            <p:spPr>
              <a:xfrm>
                <a:off x="3208880" y="3867656"/>
                <a:ext cx="22592" cy="86867"/>
              </a:xfrm>
              <a:custGeom>
                <a:avLst/>
                <a:gdLst/>
                <a:ahLst/>
                <a:cxnLst/>
                <a:rect l="l" t="t" r="r" b="b"/>
                <a:pathLst>
                  <a:path w="22592" h="86867" extrusionOk="0">
                    <a:moveTo>
                      <a:pt x="4304" y="86868"/>
                    </a:moveTo>
                    <a:cubicBezTo>
                      <a:pt x="4304" y="86868"/>
                      <a:pt x="3828" y="85535"/>
                      <a:pt x="3066" y="83058"/>
                    </a:cubicBezTo>
                    <a:cubicBezTo>
                      <a:pt x="2304" y="80677"/>
                      <a:pt x="1447" y="77057"/>
                      <a:pt x="875" y="72771"/>
                    </a:cubicBezTo>
                    <a:cubicBezTo>
                      <a:pt x="208" y="68485"/>
                      <a:pt x="-77" y="63437"/>
                      <a:pt x="18" y="57912"/>
                    </a:cubicBezTo>
                    <a:cubicBezTo>
                      <a:pt x="208" y="55245"/>
                      <a:pt x="208" y="52388"/>
                      <a:pt x="685" y="49530"/>
                    </a:cubicBezTo>
                    <a:cubicBezTo>
                      <a:pt x="970" y="46672"/>
                      <a:pt x="1542" y="43815"/>
                      <a:pt x="2018" y="40958"/>
                    </a:cubicBezTo>
                    <a:cubicBezTo>
                      <a:pt x="2685" y="38100"/>
                      <a:pt x="3352" y="35338"/>
                      <a:pt x="4209" y="32576"/>
                    </a:cubicBezTo>
                    <a:cubicBezTo>
                      <a:pt x="4876" y="29813"/>
                      <a:pt x="6114" y="27242"/>
                      <a:pt x="6971" y="24670"/>
                    </a:cubicBezTo>
                    <a:cubicBezTo>
                      <a:pt x="9067" y="19621"/>
                      <a:pt x="11353" y="15050"/>
                      <a:pt x="13734" y="11430"/>
                    </a:cubicBezTo>
                    <a:cubicBezTo>
                      <a:pt x="16020" y="7715"/>
                      <a:pt x="18211" y="4858"/>
                      <a:pt x="19925" y="2953"/>
                    </a:cubicBezTo>
                    <a:cubicBezTo>
                      <a:pt x="21544" y="1048"/>
                      <a:pt x="22592" y="0"/>
                      <a:pt x="22592" y="0"/>
                    </a:cubicBezTo>
                    <a:cubicBezTo>
                      <a:pt x="22592" y="0"/>
                      <a:pt x="22211" y="1429"/>
                      <a:pt x="21449" y="3810"/>
                    </a:cubicBezTo>
                    <a:cubicBezTo>
                      <a:pt x="20687" y="6191"/>
                      <a:pt x="19639" y="9525"/>
                      <a:pt x="18306" y="13526"/>
                    </a:cubicBezTo>
                    <a:cubicBezTo>
                      <a:pt x="17734" y="15526"/>
                      <a:pt x="17068" y="17717"/>
                      <a:pt x="16306" y="20003"/>
                    </a:cubicBezTo>
                    <a:cubicBezTo>
                      <a:pt x="15544" y="22288"/>
                      <a:pt x="15067" y="24765"/>
                      <a:pt x="14305" y="27146"/>
                    </a:cubicBezTo>
                    <a:cubicBezTo>
                      <a:pt x="13067" y="32099"/>
                      <a:pt x="11638" y="37433"/>
                      <a:pt x="10591" y="42767"/>
                    </a:cubicBezTo>
                    <a:cubicBezTo>
                      <a:pt x="9448" y="48101"/>
                      <a:pt x="8590" y="53530"/>
                      <a:pt x="7733" y="58579"/>
                    </a:cubicBezTo>
                    <a:cubicBezTo>
                      <a:pt x="7447" y="61151"/>
                      <a:pt x="6971" y="63627"/>
                      <a:pt x="6685" y="65913"/>
                    </a:cubicBezTo>
                    <a:cubicBezTo>
                      <a:pt x="6400" y="68294"/>
                      <a:pt x="6114" y="70485"/>
                      <a:pt x="5923" y="72580"/>
                    </a:cubicBezTo>
                    <a:cubicBezTo>
                      <a:pt x="5447" y="76771"/>
                      <a:pt x="5161" y="80296"/>
                      <a:pt x="4876" y="82772"/>
                    </a:cubicBezTo>
                    <a:cubicBezTo>
                      <a:pt x="4590" y="85249"/>
                      <a:pt x="4399" y="86678"/>
                      <a:pt x="4399" y="866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2"/>
              <p:cNvSpPr/>
              <p:nvPr/>
            </p:nvSpPr>
            <p:spPr>
              <a:xfrm>
                <a:off x="3208136" y="3840510"/>
                <a:ext cx="28765" cy="74866"/>
              </a:xfrm>
              <a:custGeom>
                <a:avLst/>
                <a:gdLst/>
                <a:ahLst/>
                <a:cxnLst/>
                <a:rect l="l" t="t" r="r" b="b"/>
                <a:pathLst>
                  <a:path w="28765" h="74866" extrusionOk="0">
                    <a:moveTo>
                      <a:pt x="95" y="74867"/>
                    </a:moveTo>
                    <a:cubicBezTo>
                      <a:pt x="95" y="74867"/>
                      <a:pt x="95" y="69628"/>
                      <a:pt x="1238" y="62103"/>
                    </a:cubicBezTo>
                    <a:cubicBezTo>
                      <a:pt x="2381" y="54578"/>
                      <a:pt x="4953" y="44672"/>
                      <a:pt x="8573" y="35243"/>
                    </a:cubicBezTo>
                    <a:cubicBezTo>
                      <a:pt x="12192" y="25718"/>
                      <a:pt x="16859" y="16764"/>
                      <a:pt x="21050" y="10287"/>
                    </a:cubicBezTo>
                    <a:cubicBezTo>
                      <a:pt x="25146" y="3810"/>
                      <a:pt x="28766" y="0"/>
                      <a:pt x="28766" y="0"/>
                    </a:cubicBezTo>
                    <a:cubicBezTo>
                      <a:pt x="28766" y="0"/>
                      <a:pt x="27813" y="5144"/>
                      <a:pt x="25622" y="12383"/>
                    </a:cubicBezTo>
                    <a:cubicBezTo>
                      <a:pt x="23527" y="19621"/>
                      <a:pt x="20288" y="29051"/>
                      <a:pt x="16764" y="38386"/>
                    </a:cubicBezTo>
                    <a:cubicBezTo>
                      <a:pt x="13240" y="47625"/>
                      <a:pt x="9239" y="56864"/>
                      <a:pt x="6001" y="63627"/>
                    </a:cubicBezTo>
                    <a:cubicBezTo>
                      <a:pt x="2762" y="70485"/>
                      <a:pt x="0" y="74867"/>
                      <a:pt x="0" y="74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2"/>
              <p:cNvSpPr/>
              <p:nvPr/>
            </p:nvSpPr>
            <p:spPr>
              <a:xfrm>
                <a:off x="3211851" y="3820127"/>
                <a:ext cx="31718" cy="64103"/>
              </a:xfrm>
              <a:custGeom>
                <a:avLst/>
                <a:gdLst/>
                <a:ahLst/>
                <a:cxnLst/>
                <a:rect l="l" t="t" r="r" b="b"/>
                <a:pathLst>
                  <a:path w="31718" h="64103" extrusionOk="0">
                    <a:moveTo>
                      <a:pt x="0" y="64103"/>
                    </a:moveTo>
                    <a:cubicBezTo>
                      <a:pt x="0" y="64103"/>
                      <a:pt x="0" y="59436"/>
                      <a:pt x="1619" y="52673"/>
                    </a:cubicBezTo>
                    <a:cubicBezTo>
                      <a:pt x="3048" y="46006"/>
                      <a:pt x="5905" y="37243"/>
                      <a:pt x="10001" y="29146"/>
                    </a:cubicBezTo>
                    <a:cubicBezTo>
                      <a:pt x="14002" y="20955"/>
                      <a:pt x="19145" y="13430"/>
                      <a:pt x="23622" y="8191"/>
                    </a:cubicBezTo>
                    <a:cubicBezTo>
                      <a:pt x="28003" y="2953"/>
                      <a:pt x="31718" y="0"/>
                      <a:pt x="31718" y="0"/>
                    </a:cubicBezTo>
                    <a:cubicBezTo>
                      <a:pt x="31718" y="0"/>
                      <a:pt x="30480" y="4572"/>
                      <a:pt x="27908" y="10763"/>
                    </a:cubicBezTo>
                    <a:cubicBezTo>
                      <a:pt x="25432" y="17050"/>
                      <a:pt x="21812" y="25146"/>
                      <a:pt x="17812" y="32956"/>
                    </a:cubicBezTo>
                    <a:cubicBezTo>
                      <a:pt x="13906" y="40862"/>
                      <a:pt x="9715" y="48673"/>
                      <a:pt x="6286" y="54483"/>
                    </a:cubicBezTo>
                    <a:cubicBezTo>
                      <a:pt x="2857" y="60293"/>
                      <a:pt x="95" y="64103"/>
                      <a:pt x="95" y="641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2"/>
              <p:cNvSpPr/>
              <p:nvPr/>
            </p:nvSpPr>
            <p:spPr>
              <a:xfrm>
                <a:off x="3106028" y="3672584"/>
                <a:ext cx="175926" cy="114300"/>
              </a:xfrm>
              <a:custGeom>
                <a:avLst/>
                <a:gdLst/>
                <a:ahLst/>
                <a:cxnLst/>
                <a:rect l="l" t="t" r="r" b="b"/>
                <a:pathLst>
                  <a:path w="175926" h="114300" extrusionOk="0">
                    <a:moveTo>
                      <a:pt x="190" y="0"/>
                    </a:moveTo>
                    <a:cubicBezTo>
                      <a:pt x="190" y="0"/>
                      <a:pt x="3619" y="0"/>
                      <a:pt x="9620" y="0"/>
                    </a:cubicBezTo>
                    <a:cubicBezTo>
                      <a:pt x="12668" y="0"/>
                      <a:pt x="16288" y="95"/>
                      <a:pt x="20479" y="571"/>
                    </a:cubicBezTo>
                    <a:cubicBezTo>
                      <a:pt x="22574" y="762"/>
                      <a:pt x="24860" y="952"/>
                      <a:pt x="27242" y="1143"/>
                    </a:cubicBezTo>
                    <a:cubicBezTo>
                      <a:pt x="29623" y="1429"/>
                      <a:pt x="32004" y="1905"/>
                      <a:pt x="34576" y="2381"/>
                    </a:cubicBezTo>
                    <a:cubicBezTo>
                      <a:pt x="37147" y="2857"/>
                      <a:pt x="39815" y="3238"/>
                      <a:pt x="42577" y="3810"/>
                    </a:cubicBezTo>
                    <a:cubicBezTo>
                      <a:pt x="45339" y="4477"/>
                      <a:pt x="48101" y="5239"/>
                      <a:pt x="51054" y="6001"/>
                    </a:cubicBezTo>
                    <a:cubicBezTo>
                      <a:pt x="56864" y="7429"/>
                      <a:pt x="62865" y="9620"/>
                      <a:pt x="68961" y="11811"/>
                    </a:cubicBezTo>
                    <a:cubicBezTo>
                      <a:pt x="74962" y="14383"/>
                      <a:pt x="81343" y="16764"/>
                      <a:pt x="87344" y="20098"/>
                    </a:cubicBezTo>
                    <a:cubicBezTo>
                      <a:pt x="93536" y="23050"/>
                      <a:pt x="99441" y="26860"/>
                      <a:pt x="105442" y="30384"/>
                    </a:cubicBezTo>
                    <a:cubicBezTo>
                      <a:pt x="111157" y="34480"/>
                      <a:pt x="116967" y="38290"/>
                      <a:pt x="122206" y="42767"/>
                    </a:cubicBezTo>
                    <a:cubicBezTo>
                      <a:pt x="127730" y="46863"/>
                      <a:pt x="132493" y="51816"/>
                      <a:pt x="137255" y="56197"/>
                    </a:cubicBezTo>
                    <a:cubicBezTo>
                      <a:pt x="141732" y="60960"/>
                      <a:pt x="146209" y="65437"/>
                      <a:pt x="149828" y="70199"/>
                    </a:cubicBezTo>
                    <a:cubicBezTo>
                      <a:pt x="151638" y="72580"/>
                      <a:pt x="153448" y="74866"/>
                      <a:pt x="155257" y="77057"/>
                    </a:cubicBezTo>
                    <a:cubicBezTo>
                      <a:pt x="156972" y="79343"/>
                      <a:pt x="158401" y="81629"/>
                      <a:pt x="159829" y="83820"/>
                    </a:cubicBezTo>
                    <a:cubicBezTo>
                      <a:pt x="161258" y="86011"/>
                      <a:pt x="162687" y="88011"/>
                      <a:pt x="163925" y="90011"/>
                    </a:cubicBezTo>
                    <a:cubicBezTo>
                      <a:pt x="165068" y="92107"/>
                      <a:pt x="166211" y="94012"/>
                      <a:pt x="167164" y="95917"/>
                    </a:cubicBezTo>
                    <a:cubicBezTo>
                      <a:pt x="169259" y="99536"/>
                      <a:pt x="170974" y="102870"/>
                      <a:pt x="172117" y="105632"/>
                    </a:cubicBezTo>
                    <a:cubicBezTo>
                      <a:pt x="174498" y="111157"/>
                      <a:pt x="175927" y="114300"/>
                      <a:pt x="175927" y="114300"/>
                    </a:cubicBezTo>
                    <a:cubicBezTo>
                      <a:pt x="175927" y="114300"/>
                      <a:pt x="174022" y="111442"/>
                      <a:pt x="170593" y="106489"/>
                    </a:cubicBezTo>
                    <a:cubicBezTo>
                      <a:pt x="169069" y="103917"/>
                      <a:pt x="166783" y="101060"/>
                      <a:pt x="164306" y="97726"/>
                    </a:cubicBezTo>
                    <a:cubicBezTo>
                      <a:pt x="161925" y="94392"/>
                      <a:pt x="159067" y="90678"/>
                      <a:pt x="155734" y="86773"/>
                    </a:cubicBezTo>
                    <a:cubicBezTo>
                      <a:pt x="152590" y="82772"/>
                      <a:pt x="148780" y="78772"/>
                      <a:pt x="144875" y="74485"/>
                    </a:cubicBezTo>
                    <a:cubicBezTo>
                      <a:pt x="142970" y="72295"/>
                      <a:pt x="140779" y="70199"/>
                      <a:pt x="138589" y="68199"/>
                    </a:cubicBezTo>
                    <a:cubicBezTo>
                      <a:pt x="136303" y="66103"/>
                      <a:pt x="134207" y="63913"/>
                      <a:pt x="131921" y="61722"/>
                    </a:cubicBezTo>
                    <a:cubicBezTo>
                      <a:pt x="127159" y="57626"/>
                      <a:pt x="122301" y="53245"/>
                      <a:pt x="116967" y="49339"/>
                    </a:cubicBezTo>
                    <a:cubicBezTo>
                      <a:pt x="111823" y="45148"/>
                      <a:pt x="106204" y="41529"/>
                      <a:pt x="100679" y="37719"/>
                    </a:cubicBezTo>
                    <a:cubicBezTo>
                      <a:pt x="94964" y="34290"/>
                      <a:pt x="89344" y="30480"/>
                      <a:pt x="83344" y="27527"/>
                    </a:cubicBezTo>
                    <a:cubicBezTo>
                      <a:pt x="77533" y="24289"/>
                      <a:pt x="71628" y="21622"/>
                      <a:pt x="65913" y="18859"/>
                    </a:cubicBezTo>
                    <a:cubicBezTo>
                      <a:pt x="60007" y="16573"/>
                      <a:pt x="54483" y="13906"/>
                      <a:pt x="48958" y="12192"/>
                    </a:cubicBezTo>
                    <a:cubicBezTo>
                      <a:pt x="43434" y="10287"/>
                      <a:pt x="38290" y="8477"/>
                      <a:pt x="33338" y="7239"/>
                    </a:cubicBezTo>
                    <a:cubicBezTo>
                      <a:pt x="28480" y="5810"/>
                      <a:pt x="23908" y="4667"/>
                      <a:pt x="19907" y="3810"/>
                    </a:cubicBezTo>
                    <a:cubicBezTo>
                      <a:pt x="15907" y="2857"/>
                      <a:pt x="12287" y="2096"/>
                      <a:pt x="9334" y="1619"/>
                    </a:cubicBezTo>
                    <a:cubicBezTo>
                      <a:pt x="3429" y="57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2"/>
              <p:cNvSpPr/>
              <p:nvPr/>
            </p:nvSpPr>
            <p:spPr>
              <a:xfrm>
                <a:off x="3172131" y="3663345"/>
                <a:ext cx="73914" cy="72199"/>
              </a:xfrm>
              <a:custGeom>
                <a:avLst/>
                <a:gdLst/>
                <a:ahLst/>
                <a:cxnLst/>
                <a:rect l="l" t="t" r="r" b="b"/>
                <a:pathLst>
                  <a:path w="73914" h="72199" extrusionOk="0">
                    <a:moveTo>
                      <a:pt x="95" y="0"/>
                    </a:moveTo>
                    <a:cubicBezTo>
                      <a:pt x="95" y="0"/>
                      <a:pt x="6287" y="2381"/>
                      <a:pt x="14669" y="7620"/>
                    </a:cubicBezTo>
                    <a:cubicBezTo>
                      <a:pt x="18955" y="10192"/>
                      <a:pt x="23622" y="13430"/>
                      <a:pt x="28575" y="17240"/>
                    </a:cubicBezTo>
                    <a:cubicBezTo>
                      <a:pt x="30956" y="19145"/>
                      <a:pt x="33528" y="21050"/>
                      <a:pt x="35909" y="23241"/>
                    </a:cubicBezTo>
                    <a:cubicBezTo>
                      <a:pt x="38386" y="25336"/>
                      <a:pt x="40767" y="27622"/>
                      <a:pt x="43148" y="29908"/>
                    </a:cubicBezTo>
                    <a:cubicBezTo>
                      <a:pt x="45434" y="32290"/>
                      <a:pt x="47720" y="34576"/>
                      <a:pt x="49911" y="36957"/>
                    </a:cubicBezTo>
                    <a:cubicBezTo>
                      <a:pt x="52197" y="39243"/>
                      <a:pt x="54102" y="41815"/>
                      <a:pt x="56102" y="44101"/>
                    </a:cubicBezTo>
                    <a:cubicBezTo>
                      <a:pt x="60008" y="48863"/>
                      <a:pt x="63341" y="53530"/>
                      <a:pt x="66008" y="57721"/>
                    </a:cubicBezTo>
                    <a:cubicBezTo>
                      <a:pt x="71342" y="66008"/>
                      <a:pt x="73914" y="72199"/>
                      <a:pt x="73914" y="72199"/>
                    </a:cubicBezTo>
                    <a:cubicBezTo>
                      <a:pt x="73914" y="72199"/>
                      <a:pt x="72676" y="71152"/>
                      <a:pt x="70580" y="69151"/>
                    </a:cubicBezTo>
                    <a:cubicBezTo>
                      <a:pt x="68485" y="67151"/>
                      <a:pt x="65627" y="64389"/>
                      <a:pt x="62103" y="60960"/>
                    </a:cubicBezTo>
                    <a:cubicBezTo>
                      <a:pt x="58674" y="57531"/>
                      <a:pt x="54674" y="53626"/>
                      <a:pt x="50387" y="49339"/>
                    </a:cubicBezTo>
                    <a:cubicBezTo>
                      <a:pt x="46101" y="45148"/>
                      <a:pt x="41529" y="40672"/>
                      <a:pt x="36957" y="36195"/>
                    </a:cubicBezTo>
                    <a:cubicBezTo>
                      <a:pt x="32385" y="31718"/>
                      <a:pt x="27813" y="27241"/>
                      <a:pt x="23431" y="23050"/>
                    </a:cubicBezTo>
                    <a:cubicBezTo>
                      <a:pt x="19050" y="18859"/>
                      <a:pt x="15050" y="14954"/>
                      <a:pt x="11525" y="11621"/>
                    </a:cubicBezTo>
                    <a:cubicBezTo>
                      <a:pt x="8001" y="8191"/>
                      <a:pt x="5144" y="5334"/>
                      <a:pt x="3143" y="3334"/>
                    </a:cubicBezTo>
                    <a:cubicBezTo>
                      <a:pt x="1143"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2"/>
              <p:cNvSpPr/>
              <p:nvPr/>
            </p:nvSpPr>
            <p:spPr>
              <a:xfrm>
                <a:off x="3214994" y="3679919"/>
                <a:ext cx="66198" cy="79152"/>
              </a:xfrm>
              <a:custGeom>
                <a:avLst/>
                <a:gdLst/>
                <a:ahLst/>
                <a:cxnLst/>
                <a:rect l="l" t="t" r="r" b="b"/>
                <a:pathLst>
                  <a:path w="66198" h="79152" extrusionOk="0">
                    <a:moveTo>
                      <a:pt x="0" y="0"/>
                    </a:moveTo>
                    <a:cubicBezTo>
                      <a:pt x="0" y="0"/>
                      <a:pt x="5239" y="4000"/>
                      <a:pt x="12287" y="10763"/>
                    </a:cubicBezTo>
                    <a:cubicBezTo>
                      <a:pt x="15812" y="14097"/>
                      <a:pt x="19812" y="18097"/>
                      <a:pt x="23908" y="22574"/>
                    </a:cubicBezTo>
                    <a:cubicBezTo>
                      <a:pt x="28099" y="26956"/>
                      <a:pt x="32290" y="31909"/>
                      <a:pt x="36481" y="36766"/>
                    </a:cubicBezTo>
                    <a:cubicBezTo>
                      <a:pt x="38481" y="39243"/>
                      <a:pt x="40577" y="41815"/>
                      <a:pt x="42577" y="44196"/>
                    </a:cubicBezTo>
                    <a:cubicBezTo>
                      <a:pt x="44577" y="46672"/>
                      <a:pt x="46387" y="49149"/>
                      <a:pt x="48292" y="51625"/>
                    </a:cubicBezTo>
                    <a:cubicBezTo>
                      <a:pt x="51911" y="56483"/>
                      <a:pt x="55150" y="61055"/>
                      <a:pt x="57817" y="65151"/>
                    </a:cubicBezTo>
                    <a:cubicBezTo>
                      <a:pt x="63246" y="73247"/>
                      <a:pt x="66199" y="79153"/>
                      <a:pt x="66199" y="79153"/>
                    </a:cubicBezTo>
                    <a:cubicBezTo>
                      <a:pt x="66199" y="79153"/>
                      <a:pt x="60960" y="75152"/>
                      <a:pt x="53912" y="68389"/>
                    </a:cubicBezTo>
                    <a:cubicBezTo>
                      <a:pt x="50387" y="65056"/>
                      <a:pt x="46387" y="61055"/>
                      <a:pt x="42291" y="56579"/>
                    </a:cubicBezTo>
                    <a:cubicBezTo>
                      <a:pt x="40291" y="54293"/>
                      <a:pt x="38100" y="52102"/>
                      <a:pt x="36004" y="49625"/>
                    </a:cubicBezTo>
                    <a:cubicBezTo>
                      <a:pt x="33909" y="47244"/>
                      <a:pt x="31814" y="44768"/>
                      <a:pt x="29718" y="42386"/>
                    </a:cubicBezTo>
                    <a:cubicBezTo>
                      <a:pt x="25622" y="37338"/>
                      <a:pt x="21622" y="32385"/>
                      <a:pt x="18002" y="27527"/>
                    </a:cubicBezTo>
                    <a:cubicBezTo>
                      <a:pt x="14383" y="22670"/>
                      <a:pt x="11144" y="18097"/>
                      <a:pt x="8477" y="14002"/>
                    </a:cubicBezTo>
                    <a:cubicBezTo>
                      <a:pt x="3048" y="5905"/>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2"/>
              <p:cNvSpPr/>
              <p:nvPr/>
            </p:nvSpPr>
            <p:spPr>
              <a:xfrm>
                <a:off x="3160035" y="3707181"/>
                <a:ext cx="62864" cy="8938"/>
              </a:xfrm>
              <a:custGeom>
                <a:avLst/>
                <a:gdLst/>
                <a:ahLst/>
                <a:cxnLst/>
                <a:rect l="l" t="t" r="r" b="b"/>
                <a:pathLst>
                  <a:path w="62864" h="8938" extrusionOk="0">
                    <a:moveTo>
                      <a:pt x="0" y="2361"/>
                    </a:moveTo>
                    <a:cubicBezTo>
                      <a:pt x="0" y="2361"/>
                      <a:pt x="4191" y="1503"/>
                      <a:pt x="10001" y="1027"/>
                    </a:cubicBezTo>
                    <a:cubicBezTo>
                      <a:pt x="15907" y="551"/>
                      <a:pt x="23622" y="170"/>
                      <a:pt x="31337" y="75"/>
                    </a:cubicBezTo>
                    <a:cubicBezTo>
                      <a:pt x="39052" y="-116"/>
                      <a:pt x="46768" y="75"/>
                      <a:pt x="52769" y="456"/>
                    </a:cubicBezTo>
                    <a:cubicBezTo>
                      <a:pt x="58674" y="742"/>
                      <a:pt x="62865" y="1503"/>
                      <a:pt x="62865" y="1503"/>
                    </a:cubicBezTo>
                    <a:cubicBezTo>
                      <a:pt x="62865" y="1503"/>
                      <a:pt x="59246" y="3694"/>
                      <a:pt x="53435" y="5504"/>
                    </a:cubicBezTo>
                    <a:cubicBezTo>
                      <a:pt x="47625" y="7409"/>
                      <a:pt x="39624" y="8838"/>
                      <a:pt x="31528" y="8933"/>
                    </a:cubicBezTo>
                    <a:cubicBezTo>
                      <a:pt x="23431" y="9028"/>
                      <a:pt x="15430" y="7885"/>
                      <a:pt x="9525" y="6171"/>
                    </a:cubicBezTo>
                    <a:cubicBezTo>
                      <a:pt x="3619" y="4551"/>
                      <a:pt x="0" y="2456"/>
                      <a:pt x="0" y="24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2"/>
              <p:cNvSpPr/>
              <p:nvPr/>
            </p:nvSpPr>
            <p:spPr>
              <a:xfrm>
                <a:off x="3177751" y="3715447"/>
                <a:ext cx="52577" cy="8762"/>
              </a:xfrm>
              <a:custGeom>
                <a:avLst/>
                <a:gdLst/>
                <a:ahLst/>
                <a:cxnLst/>
                <a:rect l="l" t="t" r="r" b="b"/>
                <a:pathLst>
                  <a:path w="52577" h="8762" extrusionOk="0">
                    <a:moveTo>
                      <a:pt x="0" y="4477"/>
                    </a:moveTo>
                    <a:cubicBezTo>
                      <a:pt x="0" y="4477"/>
                      <a:pt x="3238" y="2953"/>
                      <a:pt x="8192" y="1905"/>
                    </a:cubicBezTo>
                    <a:cubicBezTo>
                      <a:pt x="13144" y="762"/>
                      <a:pt x="19717" y="0"/>
                      <a:pt x="26289" y="0"/>
                    </a:cubicBezTo>
                    <a:cubicBezTo>
                      <a:pt x="32861" y="0"/>
                      <a:pt x="39433" y="667"/>
                      <a:pt x="44386" y="1809"/>
                    </a:cubicBezTo>
                    <a:cubicBezTo>
                      <a:pt x="49340" y="2857"/>
                      <a:pt x="52578" y="4286"/>
                      <a:pt x="52578" y="4286"/>
                    </a:cubicBezTo>
                    <a:cubicBezTo>
                      <a:pt x="52578" y="4286"/>
                      <a:pt x="49340" y="5810"/>
                      <a:pt x="44386" y="6858"/>
                    </a:cubicBezTo>
                    <a:cubicBezTo>
                      <a:pt x="39433" y="8001"/>
                      <a:pt x="32861" y="8763"/>
                      <a:pt x="26289" y="8763"/>
                    </a:cubicBezTo>
                    <a:cubicBezTo>
                      <a:pt x="19717" y="8763"/>
                      <a:pt x="13144" y="8001"/>
                      <a:pt x="8192" y="6953"/>
                    </a:cubicBezTo>
                    <a:cubicBezTo>
                      <a:pt x="3238" y="5905"/>
                      <a:pt x="0" y="4477"/>
                      <a:pt x="0" y="4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2"/>
              <p:cNvSpPr/>
              <p:nvPr/>
            </p:nvSpPr>
            <p:spPr>
              <a:xfrm>
                <a:off x="3184323" y="3732083"/>
                <a:ext cx="56197" cy="8732"/>
              </a:xfrm>
              <a:custGeom>
                <a:avLst/>
                <a:gdLst/>
                <a:ahLst/>
                <a:cxnLst/>
                <a:rect l="l" t="t" r="r" b="b"/>
                <a:pathLst>
                  <a:path w="56197" h="8732" extrusionOk="0">
                    <a:moveTo>
                      <a:pt x="0" y="4986"/>
                    </a:moveTo>
                    <a:cubicBezTo>
                      <a:pt x="0" y="4986"/>
                      <a:pt x="3524" y="3461"/>
                      <a:pt x="8763" y="2319"/>
                    </a:cubicBezTo>
                    <a:cubicBezTo>
                      <a:pt x="14002" y="1080"/>
                      <a:pt x="21050" y="128"/>
                      <a:pt x="28004" y="33"/>
                    </a:cubicBezTo>
                    <a:cubicBezTo>
                      <a:pt x="35052" y="-158"/>
                      <a:pt x="42101" y="509"/>
                      <a:pt x="47339" y="1461"/>
                    </a:cubicBezTo>
                    <a:cubicBezTo>
                      <a:pt x="52673" y="2414"/>
                      <a:pt x="56198" y="3747"/>
                      <a:pt x="56198" y="3747"/>
                    </a:cubicBezTo>
                    <a:cubicBezTo>
                      <a:pt x="56198" y="3747"/>
                      <a:pt x="52673" y="5271"/>
                      <a:pt x="47435" y="6414"/>
                    </a:cubicBezTo>
                    <a:cubicBezTo>
                      <a:pt x="42196" y="7653"/>
                      <a:pt x="35147" y="8605"/>
                      <a:pt x="28194" y="8700"/>
                    </a:cubicBezTo>
                    <a:cubicBezTo>
                      <a:pt x="21146" y="8891"/>
                      <a:pt x="14097" y="8224"/>
                      <a:pt x="8858" y="7271"/>
                    </a:cubicBezTo>
                    <a:cubicBezTo>
                      <a:pt x="3524" y="6319"/>
                      <a:pt x="0" y="4986"/>
                      <a:pt x="0" y="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2"/>
              <p:cNvSpPr/>
              <p:nvPr/>
            </p:nvSpPr>
            <p:spPr>
              <a:xfrm>
                <a:off x="3203945" y="3742840"/>
                <a:ext cx="57721" cy="8857"/>
              </a:xfrm>
              <a:custGeom>
                <a:avLst/>
                <a:gdLst/>
                <a:ahLst/>
                <a:cxnLst/>
                <a:rect l="l" t="t" r="r" b="b"/>
                <a:pathLst>
                  <a:path w="57721" h="8857" extrusionOk="0">
                    <a:moveTo>
                      <a:pt x="0" y="1849"/>
                    </a:moveTo>
                    <a:cubicBezTo>
                      <a:pt x="0" y="1849"/>
                      <a:pt x="3810" y="991"/>
                      <a:pt x="9239" y="515"/>
                    </a:cubicBezTo>
                    <a:cubicBezTo>
                      <a:pt x="14669" y="39"/>
                      <a:pt x="21812" y="-151"/>
                      <a:pt x="28956" y="134"/>
                    </a:cubicBezTo>
                    <a:cubicBezTo>
                      <a:pt x="36100" y="325"/>
                      <a:pt x="43148" y="1087"/>
                      <a:pt x="48577" y="1944"/>
                    </a:cubicBezTo>
                    <a:cubicBezTo>
                      <a:pt x="54007" y="2801"/>
                      <a:pt x="57721" y="3944"/>
                      <a:pt x="57721" y="3944"/>
                    </a:cubicBezTo>
                    <a:cubicBezTo>
                      <a:pt x="57721" y="3944"/>
                      <a:pt x="54197" y="5659"/>
                      <a:pt x="48768" y="6897"/>
                    </a:cubicBezTo>
                    <a:cubicBezTo>
                      <a:pt x="43339" y="8231"/>
                      <a:pt x="36004" y="9088"/>
                      <a:pt x="28575" y="8802"/>
                    </a:cubicBezTo>
                    <a:cubicBezTo>
                      <a:pt x="21241" y="8516"/>
                      <a:pt x="13906" y="7183"/>
                      <a:pt x="8668" y="5468"/>
                    </a:cubicBezTo>
                    <a:cubicBezTo>
                      <a:pt x="3334" y="3849"/>
                      <a:pt x="0" y="1849"/>
                      <a:pt x="0" y="18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2"/>
              <p:cNvSpPr/>
              <p:nvPr/>
            </p:nvSpPr>
            <p:spPr>
              <a:xfrm>
                <a:off x="3229956" y="3735033"/>
                <a:ext cx="97702" cy="80356"/>
              </a:xfrm>
              <a:custGeom>
                <a:avLst/>
                <a:gdLst/>
                <a:ahLst/>
                <a:cxnLst/>
                <a:rect l="l" t="t" r="r" b="b"/>
                <a:pathLst>
                  <a:path w="97702" h="80356" extrusionOk="0">
                    <a:moveTo>
                      <a:pt x="93433" y="33372"/>
                    </a:moveTo>
                    <a:cubicBezTo>
                      <a:pt x="90289" y="27943"/>
                      <a:pt x="85051" y="24038"/>
                      <a:pt x="79240" y="22133"/>
                    </a:cubicBezTo>
                    <a:cubicBezTo>
                      <a:pt x="77716" y="21657"/>
                      <a:pt x="76002" y="21276"/>
                      <a:pt x="74192" y="21085"/>
                    </a:cubicBezTo>
                    <a:cubicBezTo>
                      <a:pt x="73240" y="20799"/>
                      <a:pt x="72287" y="20418"/>
                      <a:pt x="71335" y="20133"/>
                    </a:cubicBezTo>
                    <a:cubicBezTo>
                      <a:pt x="71239" y="20133"/>
                      <a:pt x="71049" y="20133"/>
                      <a:pt x="70954" y="20037"/>
                    </a:cubicBezTo>
                    <a:cubicBezTo>
                      <a:pt x="70763" y="20037"/>
                      <a:pt x="70573" y="19942"/>
                      <a:pt x="70382" y="19847"/>
                    </a:cubicBezTo>
                    <a:cubicBezTo>
                      <a:pt x="70382" y="19847"/>
                      <a:pt x="70382" y="19847"/>
                      <a:pt x="70382" y="19847"/>
                    </a:cubicBezTo>
                    <a:cubicBezTo>
                      <a:pt x="69620" y="19561"/>
                      <a:pt x="68763" y="19371"/>
                      <a:pt x="68001" y="19275"/>
                    </a:cubicBezTo>
                    <a:cubicBezTo>
                      <a:pt x="67715" y="14227"/>
                      <a:pt x="65715" y="9084"/>
                      <a:pt x="62286" y="5655"/>
                    </a:cubicBezTo>
                    <a:cubicBezTo>
                      <a:pt x="54094" y="-2537"/>
                      <a:pt x="42474" y="-1203"/>
                      <a:pt x="34187" y="5655"/>
                    </a:cubicBezTo>
                    <a:cubicBezTo>
                      <a:pt x="31330" y="8036"/>
                      <a:pt x="28853" y="11084"/>
                      <a:pt x="27234" y="14513"/>
                    </a:cubicBezTo>
                    <a:cubicBezTo>
                      <a:pt x="26758" y="15275"/>
                      <a:pt x="26281" y="15942"/>
                      <a:pt x="25805" y="16704"/>
                    </a:cubicBezTo>
                    <a:cubicBezTo>
                      <a:pt x="25234" y="17656"/>
                      <a:pt x="23614" y="19561"/>
                      <a:pt x="23900" y="19561"/>
                    </a:cubicBezTo>
                    <a:cubicBezTo>
                      <a:pt x="22186" y="20704"/>
                      <a:pt x="20090" y="21561"/>
                      <a:pt x="18376" y="22800"/>
                    </a:cubicBezTo>
                    <a:cubicBezTo>
                      <a:pt x="14280" y="25752"/>
                      <a:pt x="11041" y="29658"/>
                      <a:pt x="8279" y="33849"/>
                    </a:cubicBezTo>
                    <a:cubicBezTo>
                      <a:pt x="5898" y="37278"/>
                      <a:pt x="4755" y="41373"/>
                      <a:pt x="2374" y="44707"/>
                    </a:cubicBezTo>
                    <a:cubicBezTo>
                      <a:pt x="-2198" y="51089"/>
                      <a:pt x="373" y="58804"/>
                      <a:pt x="5517" y="63567"/>
                    </a:cubicBezTo>
                    <a:cubicBezTo>
                      <a:pt x="5803" y="67853"/>
                      <a:pt x="7422" y="71949"/>
                      <a:pt x="10756" y="74997"/>
                    </a:cubicBezTo>
                    <a:cubicBezTo>
                      <a:pt x="18280" y="81855"/>
                      <a:pt x="29901" y="82426"/>
                      <a:pt x="37330" y="74997"/>
                    </a:cubicBezTo>
                    <a:cubicBezTo>
                      <a:pt x="43236" y="69091"/>
                      <a:pt x="48856" y="62995"/>
                      <a:pt x="54380" y="56613"/>
                    </a:cubicBezTo>
                    <a:cubicBezTo>
                      <a:pt x="56476" y="59852"/>
                      <a:pt x="59333" y="62614"/>
                      <a:pt x="62572" y="64424"/>
                    </a:cubicBezTo>
                    <a:cubicBezTo>
                      <a:pt x="67715" y="67281"/>
                      <a:pt x="73240" y="69091"/>
                      <a:pt x="79145" y="68615"/>
                    </a:cubicBezTo>
                    <a:cubicBezTo>
                      <a:pt x="83908" y="68234"/>
                      <a:pt x="88861" y="66805"/>
                      <a:pt x="92194" y="63185"/>
                    </a:cubicBezTo>
                    <a:cubicBezTo>
                      <a:pt x="95623" y="59376"/>
                      <a:pt x="97147" y="55280"/>
                      <a:pt x="97624" y="50136"/>
                    </a:cubicBezTo>
                    <a:cubicBezTo>
                      <a:pt x="98100" y="44326"/>
                      <a:pt x="96385" y="38516"/>
                      <a:pt x="93433" y="33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2"/>
              <p:cNvSpPr/>
              <p:nvPr/>
            </p:nvSpPr>
            <p:spPr>
              <a:xfrm>
                <a:off x="3237152" y="3807696"/>
                <a:ext cx="72972" cy="80840"/>
              </a:xfrm>
              <a:custGeom>
                <a:avLst/>
                <a:gdLst/>
                <a:ahLst/>
                <a:cxnLst/>
                <a:rect l="l" t="t" r="r" b="b"/>
                <a:pathLst>
                  <a:path w="72972" h="80840" extrusionOk="0">
                    <a:moveTo>
                      <a:pt x="70329" y="5191"/>
                    </a:moveTo>
                    <a:cubicBezTo>
                      <a:pt x="67377" y="1477"/>
                      <a:pt x="61662" y="-1286"/>
                      <a:pt x="56804" y="619"/>
                    </a:cubicBezTo>
                    <a:cubicBezTo>
                      <a:pt x="57947" y="619"/>
                      <a:pt x="57756" y="619"/>
                      <a:pt x="56232" y="714"/>
                    </a:cubicBezTo>
                    <a:cubicBezTo>
                      <a:pt x="54804" y="905"/>
                      <a:pt x="53375" y="1096"/>
                      <a:pt x="51946" y="1286"/>
                    </a:cubicBezTo>
                    <a:cubicBezTo>
                      <a:pt x="49279" y="1857"/>
                      <a:pt x="46612" y="3763"/>
                      <a:pt x="44326" y="5191"/>
                    </a:cubicBezTo>
                    <a:cubicBezTo>
                      <a:pt x="42612" y="6334"/>
                      <a:pt x="40992" y="7572"/>
                      <a:pt x="39373" y="8906"/>
                    </a:cubicBezTo>
                    <a:cubicBezTo>
                      <a:pt x="34325" y="9097"/>
                      <a:pt x="29467" y="11002"/>
                      <a:pt x="26229" y="15288"/>
                    </a:cubicBezTo>
                    <a:cubicBezTo>
                      <a:pt x="24038" y="17288"/>
                      <a:pt x="22038" y="19764"/>
                      <a:pt x="20895" y="22431"/>
                    </a:cubicBezTo>
                    <a:lnTo>
                      <a:pt x="20895" y="22431"/>
                    </a:lnTo>
                    <a:cubicBezTo>
                      <a:pt x="19847" y="24432"/>
                      <a:pt x="18990" y="26527"/>
                      <a:pt x="18513" y="28718"/>
                    </a:cubicBezTo>
                    <a:cubicBezTo>
                      <a:pt x="18037" y="29861"/>
                      <a:pt x="17656" y="30909"/>
                      <a:pt x="17275" y="32147"/>
                    </a:cubicBezTo>
                    <a:cubicBezTo>
                      <a:pt x="16704" y="34052"/>
                      <a:pt x="16418" y="35862"/>
                      <a:pt x="16513" y="37767"/>
                    </a:cubicBezTo>
                    <a:cubicBezTo>
                      <a:pt x="10893" y="38910"/>
                      <a:pt x="5464" y="42339"/>
                      <a:pt x="2892" y="47482"/>
                    </a:cubicBezTo>
                    <a:cubicBezTo>
                      <a:pt x="2892" y="47673"/>
                      <a:pt x="2702" y="48054"/>
                      <a:pt x="2607" y="48054"/>
                    </a:cubicBezTo>
                    <a:lnTo>
                      <a:pt x="2607" y="48054"/>
                    </a:lnTo>
                    <a:cubicBezTo>
                      <a:pt x="1654" y="48054"/>
                      <a:pt x="892" y="51292"/>
                      <a:pt x="606" y="52816"/>
                    </a:cubicBezTo>
                    <a:cubicBezTo>
                      <a:pt x="-441" y="57293"/>
                      <a:pt x="-156" y="61674"/>
                      <a:pt x="1654" y="65865"/>
                    </a:cubicBezTo>
                    <a:cubicBezTo>
                      <a:pt x="5369" y="74533"/>
                      <a:pt x="15846" y="80820"/>
                      <a:pt x="25467" y="77486"/>
                    </a:cubicBezTo>
                    <a:cubicBezTo>
                      <a:pt x="25657" y="77486"/>
                      <a:pt x="25848" y="77391"/>
                      <a:pt x="26038" y="77296"/>
                    </a:cubicBezTo>
                    <a:cubicBezTo>
                      <a:pt x="28038" y="76629"/>
                      <a:pt x="29943" y="75676"/>
                      <a:pt x="31658" y="74629"/>
                    </a:cubicBezTo>
                    <a:cubicBezTo>
                      <a:pt x="35658" y="78439"/>
                      <a:pt x="40897" y="81105"/>
                      <a:pt x="46422" y="80820"/>
                    </a:cubicBezTo>
                    <a:cubicBezTo>
                      <a:pt x="54042" y="80439"/>
                      <a:pt x="61662" y="76438"/>
                      <a:pt x="65376" y="69485"/>
                    </a:cubicBezTo>
                    <a:cubicBezTo>
                      <a:pt x="66900" y="66628"/>
                      <a:pt x="67853" y="63770"/>
                      <a:pt x="68329" y="60531"/>
                    </a:cubicBezTo>
                    <a:cubicBezTo>
                      <a:pt x="68520" y="58912"/>
                      <a:pt x="68520" y="57484"/>
                      <a:pt x="68424" y="55960"/>
                    </a:cubicBezTo>
                    <a:cubicBezTo>
                      <a:pt x="68424" y="55769"/>
                      <a:pt x="68424" y="55674"/>
                      <a:pt x="68424" y="55483"/>
                    </a:cubicBezTo>
                    <a:cubicBezTo>
                      <a:pt x="68424" y="55388"/>
                      <a:pt x="68424" y="55293"/>
                      <a:pt x="68424" y="55197"/>
                    </a:cubicBezTo>
                    <a:cubicBezTo>
                      <a:pt x="68424" y="53483"/>
                      <a:pt x="68139" y="51769"/>
                      <a:pt x="67567" y="50149"/>
                    </a:cubicBezTo>
                    <a:cubicBezTo>
                      <a:pt x="67091" y="47959"/>
                      <a:pt x="66234" y="45958"/>
                      <a:pt x="64995" y="44148"/>
                    </a:cubicBezTo>
                    <a:cubicBezTo>
                      <a:pt x="72520" y="41767"/>
                      <a:pt x="73758" y="31480"/>
                      <a:pt x="68615" y="26527"/>
                    </a:cubicBezTo>
                    <a:cubicBezTo>
                      <a:pt x="70425" y="23670"/>
                      <a:pt x="71663" y="20907"/>
                      <a:pt x="72139" y="17574"/>
                    </a:cubicBezTo>
                    <a:cubicBezTo>
                      <a:pt x="73568" y="13383"/>
                      <a:pt x="73282" y="8906"/>
                      <a:pt x="70329" y="5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3" name="Google Shape;293;p2"/>
            <p:cNvGrpSpPr/>
            <p:nvPr/>
          </p:nvGrpSpPr>
          <p:grpSpPr>
            <a:xfrm>
              <a:off x="5596245" y="4251948"/>
              <a:ext cx="123920" cy="116879"/>
              <a:chOff x="5255820" y="4539923"/>
              <a:chExt cx="123920" cy="116879"/>
            </a:xfrm>
          </p:grpSpPr>
          <p:sp>
            <p:nvSpPr>
              <p:cNvPr id="294" name="Google Shape;294;p2"/>
              <p:cNvSpPr/>
              <p:nvPr/>
            </p:nvSpPr>
            <p:spPr>
              <a:xfrm>
                <a:off x="5255820" y="4539923"/>
                <a:ext cx="78077" cy="88304"/>
              </a:xfrm>
              <a:custGeom>
                <a:avLst/>
                <a:gdLst/>
                <a:ahLst/>
                <a:cxnLst/>
                <a:rect l="l" t="t" r="r" b="b"/>
                <a:pathLst>
                  <a:path w="78077" h="88304" extrusionOk="0">
                    <a:moveTo>
                      <a:pt x="95" y="2580"/>
                    </a:moveTo>
                    <a:cubicBezTo>
                      <a:pt x="10668" y="-2850"/>
                      <a:pt x="23622" y="1341"/>
                      <a:pt x="33719" y="5532"/>
                    </a:cubicBezTo>
                    <a:cubicBezTo>
                      <a:pt x="54578" y="14010"/>
                      <a:pt x="71247" y="33631"/>
                      <a:pt x="76010" y="55348"/>
                    </a:cubicBezTo>
                    <a:cubicBezTo>
                      <a:pt x="78486" y="66112"/>
                      <a:pt x="78962" y="76970"/>
                      <a:pt x="76200" y="88305"/>
                    </a:cubicBezTo>
                    <a:cubicBezTo>
                      <a:pt x="60865" y="74017"/>
                      <a:pt x="51626" y="58206"/>
                      <a:pt x="38957" y="43632"/>
                    </a:cubicBezTo>
                    <a:cubicBezTo>
                      <a:pt x="33242" y="36584"/>
                      <a:pt x="26956" y="30679"/>
                      <a:pt x="20764" y="23821"/>
                    </a:cubicBezTo>
                    <a:cubicBezTo>
                      <a:pt x="14383" y="17058"/>
                      <a:pt x="7906" y="8009"/>
                      <a:pt x="0" y="2580"/>
                    </a:cubicBezTo>
                    <a:lnTo>
                      <a:pt x="0" y="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2"/>
              <p:cNvSpPr/>
              <p:nvPr/>
            </p:nvSpPr>
            <p:spPr>
              <a:xfrm>
                <a:off x="5310651" y="4542503"/>
                <a:ext cx="32133" cy="100012"/>
              </a:xfrm>
              <a:custGeom>
                <a:avLst/>
                <a:gdLst/>
                <a:ahLst/>
                <a:cxnLst/>
                <a:rect l="l" t="t" r="r" b="b"/>
                <a:pathLst>
                  <a:path w="32133" h="100012" extrusionOk="0">
                    <a:moveTo>
                      <a:pt x="26227" y="0"/>
                    </a:moveTo>
                    <a:cubicBezTo>
                      <a:pt x="39372" y="34290"/>
                      <a:pt x="28799" y="68961"/>
                      <a:pt x="11940" y="100013"/>
                    </a:cubicBezTo>
                    <a:cubicBezTo>
                      <a:pt x="-10539" y="69056"/>
                      <a:pt x="1272" y="25908"/>
                      <a:pt x="26227" y="0"/>
                    </a:cubicBezTo>
                    <a:lnTo>
                      <a:pt x="2622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2"/>
              <p:cNvSpPr/>
              <p:nvPr/>
            </p:nvSpPr>
            <p:spPr>
              <a:xfrm>
                <a:off x="5316054" y="4569539"/>
                <a:ext cx="63686" cy="82500"/>
              </a:xfrm>
              <a:custGeom>
                <a:avLst/>
                <a:gdLst/>
                <a:ahLst/>
                <a:cxnLst/>
                <a:rect l="l" t="t" r="r" b="b"/>
                <a:pathLst>
                  <a:path w="63686" h="82500" extrusionOk="0">
                    <a:moveTo>
                      <a:pt x="63686" y="1538"/>
                    </a:moveTo>
                    <a:cubicBezTo>
                      <a:pt x="56543" y="8777"/>
                      <a:pt x="56161" y="15540"/>
                      <a:pt x="51685" y="24017"/>
                    </a:cubicBezTo>
                    <a:cubicBezTo>
                      <a:pt x="37969" y="46687"/>
                      <a:pt x="23014" y="65356"/>
                      <a:pt x="1774" y="82501"/>
                    </a:cubicBezTo>
                    <a:cubicBezTo>
                      <a:pt x="-5656" y="53735"/>
                      <a:pt x="11203" y="24970"/>
                      <a:pt x="34635" y="9444"/>
                    </a:cubicBezTo>
                    <a:cubicBezTo>
                      <a:pt x="41969" y="4110"/>
                      <a:pt x="54066" y="-3224"/>
                      <a:pt x="63686" y="1538"/>
                    </a:cubicBezTo>
                    <a:lnTo>
                      <a:pt x="63686" y="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2"/>
              <p:cNvSpPr/>
              <p:nvPr/>
            </p:nvSpPr>
            <p:spPr>
              <a:xfrm>
                <a:off x="5255916" y="4583384"/>
                <a:ext cx="82753" cy="73418"/>
              </a:xfrm>
              <a:custGeom>
                <a:avLst/>
                <a:gdLst/>
                <a:ahLst/>
                <a:cxnLst/>
                <a:rect l="l" t="t" r="r" b="b"/>
                <a:pathLst>
                  <a:path w="82753" h="73418" extrusionOk="0">
                    <a:moveTo>
                      <a:pt x="0" y="6743"/>
                    </a:moveTo>
                    <a:cubicBezTo>
                      <a:pt x="23908" y="-13450"/>
                      <a:pt x="70485" y="15697"/>
                      <a:pt x="79153" y="41700"/>
                    </a:cubicBezTo>
                    <a:cubicBezTo>
                      <a:pt x="83153" y="51987"/>
                      <a:pt x="83915" y="62750"/>
                      <a:pt x="80963" y="73418"/>
                    </a:cubicBezTo>
                    <a:cubicBezTo>
                      <a:pt x="66104" y="59892"/>
                      <a:pt x="56769" y="49510"/>
                      <a:pt x="41910" y="38271"/>
                    </a:cubicBezTo>
                    <a:cubicBezTo>
                      <a:pt x="35433" y="33223"/>
                      <a:pt x="28670" y="27603"/>
                      <a:pt x="22098" y="22078"/>
                    </a:cubicBezTo>
                    <a:cubicBezTo>
                      <a:pt x="15430" y="16840"/>
                      <a:pt x="8858" y="9315"/>
                      <a:pt x="0" y="6743"/>
                    </a:cubicBezTo>
                    <a:lnTo>
                      <a:pt x="0" y="67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8" name="Google Shape;298;p2"/>
            <p:cNvGrpSpPr/>
            <p:nvPr/>
          </p:nvGrpSpPr>
          <p:grpSpPr>
            <a:xfrm>
              <a:off x="6627363" y="4026719"/>
              <a:ext cx="677513" cy="706289"/>
              <a:chOff x="7800138" y="4120069"/>
              <a:chExt cx="677513" cy="706289"/>
            </a:xfrm>
          </p:grpSpPr>
          <p:sp>
            <p:nvSpPr>
              <p:cNvPr id="299" name="Google Shape;299;p2"/>
              <p:cNvSpPr/>
              <p:nvPr/>
            </p:nvSpPr>
            <p:spPr>
              <a:xfrm>
                <a:off x="7991798" y="4120069"/>
                <a:ext cx="270353" cy="706289"/>
              </a:xfrm>
              <a:custGeom>
                <a:avLst/>
                <a:gdLst/>
                <a:ahLst/>
                <a:cxnLst/>
                <a:rect l="l" t="t" r="r" b="b"/>
                <a:pathLst>
                  <a:path w="270353" h="706289" extrusionOk="0">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0" name="Google Shape;300;p2"/>
              <p:cNvGrpSpPr/>
              <p:nvPr/>
            </p:nvGrpSpPr>
            <p:grpSpPr>
              <a:xfrm>
                <a:off x="7800138" y="4237226"/>
                <a:ext cx="677513" cy="456842"/>
                <a:chOff x="7800138" y="4237226"/>
                <a:chExt cx="677513" cy="456842"/>
              </a:xfrm>
            </p:grpSpPr>
            <p:sp>
              <p:nvSpPr>
                <p:cNvPr id="301" name="Google Shape;301;p2"/>
                <p:cNvSpPr/>
                <p:nvPr/>
              </p:nvSpPr>
              <p:spPr>
                <a:xfrm>
                  <a:off x="8080974" y="4379634"/>
                  <a:ext cx="396677" cy="300577"/>
                </a:xfrm>
                <a:custGeom>
                  <a:avLst/>
                  <a:gdLst/>
                  <a:ahLst/>
                  <a:cxnLst/>
                  <a:rect l="l" t="t" r="r" b="b"/>
                  <a:pathLst>
                    <a:path w="396677" h="300577" extrusionOk="0">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2"/>
                <p:cNvSpPr/>
                <p:nvPr/>
              </p:nvSpPr>
              <p:spPr>
                <a:xfrm>
                  <a:off x="7926976" y="4237226"/>
                  <a:ext cx="207290" cy="456842"/>
                </a:xfrm>
                <a:custGeom>
                  <a:avLst/>
                  <a:gdLst/>
                  <a:ahLst/>
                  <a:cxnLst/>
                  <a:rect l="l" t="t" r="r" b="b"/>
                  <a:pathLst>
                    <a:path w="207290" h="456842" extrusionOk="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2"/>
                <p:cNvSpPr/>
                <p:nvPr/>
              </p:nvSpPr>
              <p:spPr>
                <a:xfrm>
                  <a:off x="7800138" y="4452967"/>
                  <a:ext cx="290192" cy="176474"/>
                </a:xfrm>
                <a:custGeom>
                  <a:avLst/>
                  <a:gdLst/>
                  <a:ahLst/>
                  <a:cxnLst/>
                  <a:rect l="l" t="t" r="r" b="b"/>
                  <a:pathLst>
                    <a:path w="290192" h="176474" extrusionOk="0">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04" name="Google Shape;304;p2"/>
            <p:cNvGrpSpPr/>
            <p:nvPr/>
          </p:nvGrpSpPr>
          <p:grpSpPr>
            <a:xfrm>
              <a:off x="4703717" y="3876264"/>
              <a:ext cx="478250" cy="655701"/>
              <a:chOff x="4152254" y="3884039"/>
              <a:chExt cx="478250" cy="655701"/>
            </a:xfrm>
          </p:grpSpPr>
          <p:grpSp>
            <p:nvGrpSpPr>
              <p:cNvPr id="305" name="Google Shape;305;p2"/>
              <p:cNvGrpSpPr/>
              <p:nvPr/>
            </p:nvGrpSpPr>
            <p:grpSpPr>
              <a:xfrm>
                <a:off x="4152254" y="3884039"/>
                <a:ext cx="447619" cy="294132"/>
                <a:chOff x="4152254" y="3884039"/>
                <a:chExt cx="447619" cy="294132"/>
              </a:xfrm>
            </p:grpSpPr>
            <p:sp>
              <p:nvSpPr>
                <p:cNvPr id="306" name="Google Shape;306;p2"/>
                <p:cNvSpPr/>
                <p:nvPr/>
              </p:nvSpPr>
              <p:spPr>
                <a:xfrm>
                  <a:off x="4165754" y="4118450"/>
                  <a:ext cx="24218" cy="34194"/>
                </a:xfrm>
                <a:custGeom>
                  <a:avLst/>
                  <a:gdLst/>
                  <a:ahLst/>
                  <a:cxnLst/>
                  <a:rect l="l" t="t" r="r" b="b"/>
                  <a:pathLst>
                    <a:path w="24218" h="34194" extrusionOk="0">
                      <a:moveTo>
                        <a:pt x="787" y="34195"/>
                      </a:moveTo>
                      <a:cubicBezTo>
                        <a:pt x="787" y="34195"/>
                        <a:pt x="597" y="33528"/>
                        <a:pt x="311" y="32290"/>
                      </a:cubicBezTo>
                      <a:cubicBezTo>
                        <a:pt x="121" y="31147"/>
                        <a:pt x="-70" y="29242"/>
                        <a:pt x="25" y="27146"/>
                      </a:cubicBezTo>
                      <a:cubicBezTo>
                        <a:pt x="25" y="24955"/>
                        <a:pt x="597" y="22479"/>
                        <a:pt x="1454" y="19907"/>
                      </a:cubicBezTo>
                      <a:cubicBezTo>
                        <a:pt x="2311" y="17335"/>
                        <a:pt x="3645" y="14764"/>
                        <a:pt x="5264" y="12287"/>
                      </a:cubicBezTo>
                      <a:cubicBezTo>
                        <a:pt x="6979" y="9906"/>
                        <a:pt x="8884" y="7715"/>
                        <a:pt x="10979" y="6001"/>
                      </a:cubicBezTo>
                      <a:cubicBezTo>
                        <a:pt x="13075" y="4286"/>
                        <a:pt x="15170" y="2857"/>
                        <a:pt x="17266" y="2000"/>
                      </a:cubicBezTo>
                      <a:cubicBezTo>
                        <a:pt x="19171" y="1048"/>
                        <a:pt x="20980" y="571"/>
                        <a:pt x="22219" y="286"/>
                      </a:cubicBezTo>
                      <a:cubicBezTo>
                        <a:pt x="23457" y="0"/>
                        <a:pt x="24219" y="0"/>
                        <a:pt x="24219" y="0"/>
                      </a:cubicBezTo>
                      <a:cubicBezTo>
                        <a:pt x="24219" y="0"/>
                        <a:pt x="23743" y="571"/>
                        <a:pt x="22885" y="1524"/>
                      </a:cubicBezTo>
                      <a:cubicBezTo>
                        <a:pt x="22123" y="2381"/>
                        <a:pt x="20980" y="3619"/>
                        <a:pt x="19552" y="5143"/>
                      </a:cubicBezTo>
                      <a:cubicBezTo>
                        <a:pt x="16885" y="8096"/>
                        <a:pt x="13741" y="12001"/>
                        <a:pt x="10884" y="16097"/>
                      </a:cubicBezTo>
                      <a:cubicBezTo>
                        <a:pt x="8026" y="20193"/>
                        <a:pt x="5645" y="24574"/>
                        <a:pt x="3740" y="28099"/>
                      </a:cubicBezTo>
                      <a:cubicBezTo>
                        <a:pt x="2883" y="29908"/>
                        <a:pt x="2121" y="31337"/>
                        <a:pt x="1549" y="32480"/>
                      </a:cubicBezTo>
                      <a:cubicBezTo>
                        <a:pt x="978" y="33623"/>
                        <a:pt x="597" y="34195"/>
                        <a:pt x="597" y="34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2"/>
                <p:cNvSpPr/>
                <p:nvPr/>
              </p:nvSpPr>
              <p:spPr>
                <a:xfrm>
                  <a:off x="4182639" y="4105972"/>
                  <a:ext cx="29908" cy="35909"/>
                </a:xfrm>
                <a:custGeom>
                  <a:avLst/>
                  <a:gdLst/>
                  <a:ahLst/>
                  <a:cxnLst/>
                  <a:rect l="l" t="t" r="r" b="b"/>
                  <a:pathLst>
                    <a:path w="29908" h="35909" extrusionOk="0">
                      <a:moveTo>
                        <a:pt x="95" y="35909"/>
                      </a:moveTo>
                      <a:cubicBezTo>
                        <a:pt x="95" y="35909"/>
                        <a:pt x="95" y="35147"/>
                        <a:pt x="95" y="33718"/>
                      </a:cubicBezTo>
                      <a:cubicBezTo>
                        <a:pt x="95" y="32385"/>
                        <a:pt x="381" y="30384"/>
                        <a:pt x="1048" y="28194"/>
                      </a:cubicBezTo>
                      <a:cubicBezTo>
                        <a:pt x="1619" y="25908"/>
                        <a:pt x="2572" y="23336"/>
                        <a:pt x="3905" y="20764"/>
                      </a:cubicBezTo>
                      <a:cubicBezTo>
                        <a:pt x="5239" y="18192"/>
                        <a:pt x="6953" y="15526"/>
                        <a:pt x="8954" y="13049"/>
                      </a:cubicBezTo>
                      <a:cubicBezTo>
                        <a:pt x="10954" y="10668"/>
                        <a:pt x="13240" y="8477"/>
                        <a:pt x="15621" y="6667"/>
                      </a:cubicBezTo>
                      <a:cubicBezTo>
                        <a:pt x="18002" y="4858"/>
                        <a:pt x="20288" y="3429"/>
                        <a:pt x="22479" y="2476"/>
                      </a:cubicBezTo>
                      <a:cubicBezTo>
                        <a:pt x="24575" y="1429"/>
                        <a:pt x="26479" y="857"/>
                        <a:pt x="27813" y="476"/>
                      </a:cubicBezTo>
                      <a:cubicBezTo>
                        <a:pt x="29146" y="190"/>
                        <a:pt x="29908" y="0"/>
                        <a:pt x="29908" y="0"/>
                      </a:cubicBezTo>
                      <a:cubicBezTo>
                        <a:pt x="29908" y="0"/>
                        <a:pt x="29432" y="667"/>
                        <a:pt x="28480" y="1619"/>
                      </a:cubicBezTo>
                      <a:cubicBezTo>
                        <a:pt x="27527" y="2572"/>
                        <a:pt x="26289" y="3905"/>
                        <a:pt x="24765" y="5524"/>
                      </a:cubicBezTo>
                      <a:cubicBezTo>
                        <a:pt x="21717" y="8763"/>
                        <a:pt x="17812" y="12859"/>
                        <a:pt x="14192" y="17240"/>
                      </a:cubicBezTo>
                      <a:cubicBezTo>
                        <a:pt x="10573" y="21622"/>
                        <a:pt x="7144" y="26098"/>
                        <a:pt x="4572" y="29718"/>
                      </a:cubicBezTo>
                      <a:cubicBezTo>
                        <a:pt x="3238" y="31528"/>
                        <a:pt x="2191" y="33052"/>
                        <a:pt x="1333" y="34099"/>
                      </a:cubicBezTo>
                      <a:cubicBezTo>
                        <a:pt x="571" y="35242"/>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2"/>
                <p:cNvSpPr/>
                <p:nvPr/>
              </p:nvSpPr>
              <p:spPr>
                <a:xfrm>
                  <a:off x="4200164" y="4095399"/>
                  <a:ext cx="38481" cy="35909"/>
                </a:xfrm>
                <a:custGeom>
                  <a:avLst/>
                  <a:gdLst/>
                  <a:ahLst/>
                  <a:cxnLst/>
                  <a:rect l="l" t="t" r="r" b="b"/>
                  <a:pathLst>
                    <a:path w="38481" h="35909" extrusionOk="0">
                      <a:moveTo>
                        <a:pt x="0" y="35909"/>
                      </a:moveTo>
                      <a:cubicBezTo>
                        <a:pt x="0" y="35909"/>
                        <a:pt x="95" y="35052"/>
                        <a:pt x="476" y="33528"/>
                      </a:cubicBezTo>
                      <a:cubicBezTo>
                        <a:pt x="762" y="32099"/>
                        <a:pt x="1429" y="29909"/>
                        <a:pt x="2476" y="27622"/>
                      </a:cubicBezTo>
                      <a:cubicBezTo>
                        <a:pt x="3429" y="25241"/>
                        <a:pt x="4953" y="22574"/>
                        <a:pt x="6858" y="19812"/>
                      </a:cubicBezTo>
                      <a:cubicBezTo>
                        <a:pt x="8763" y="17145"/>
                        <a:pt x="11049" y="14478"/>
                        <a:pt x="13621" y="12097"/>
                      </a:cubicBezTo>
                      <a:cubicBezTo>
                        <a:pt x="16192" y="9715"/>
                        <a:pt x="19050" y="7620"/>
                        <a:pt x="21812" y="5905"/>
                      </a:cubicBezTo>
                      <a:cubicBezTo>
                        <a:pt x="24670" y="4191"/>
                        <a:pt x="27432" y="2857"/>
                        <a:pt x="29908" y="2000"/>
                      </a:cubicBezTo>
                      <a:cubicBezTo>
                        <a:pt x="32385" y="1048"/>
                        <a:pt x="34576" y="571"/>
                        <a:pt x="36100" y="286"/>
                      </a:cubicBezTo>
                      <a:cubicBezTo>
                        <a:pt x="37624" y="0"/>
                        <a:pt x="38481" y="0"/>
                        <a:pt x="38481" y="0"/>
                      </a:cubicBezTo>
                      <a:cubicBezTo>
                        <a:pt x="38481" y="0"/>
                        <a:pt x="37814" y="571"/>
                        <a:pt x="36671" y="1524"/>
                      </a:cubicBezTo>
                      <a:cubicBezTo>
                        <a:pt x="35528" y="2477"/>
                        <a:pt x="33909" y="3810"/>
                        <a:pt x="31909" y="5334"/>
                      </a:cubicBezTo>
                      <a:cubicBezTo>
                        <a:pt x="28004" y="8477"/>
                        <a:pt x="23050" y="12573"/>
                        <a:pt x="18383" y="16954"/>
                      </a:cubicBezTo>
                      <a:cubicBezTo>
                        <a:pt x="13716" y="21336"/>
                        <a:pt x="9239" y="26003"/>
                        <a:pt x="5810" y="29623"/>
                      </a:cubicBezTo>
                      <a:cubicBezTo>
                        <a:pt x="4096" y="31528"/>
                        <a:pt x="2667" y="33052"/>
                        <a:pt x="1715" y="34100"/>
                      </a:cubicBezTo>
                      <a:cubicBezTo>
                        <a:pt x="667" y="35243"/>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2"/>
                <p:cNvSpPr/>
                <p:nvPr/>
              </p:nvSpPr>
              <p:spPr>
                <a:xfrm>
                  <a:off x="4175781" y="4107019"/>
                  <a:ext cx="27717" cy="42957"/>
                </a:xfrm>
                <a:custGeom>
                  <a:avLst/>
                  <a:gdLst/>
                  <a:ahLst/>
                  <a:cxnLst/>
                  <a:rect l="l" t="t" r="r" b="b"/>
                  <a:pathLst>
                    <a:path w="27717" h="42957" extrusionOk="0">
                      <a:moveTo>
                        <a:pt x="0" y="42767"/>
                      </a:moveTo>
                      <a:cubicBezTo>
                        <a:pt x="0" y="42767"/>
                        <a:pt x="0" y="41910"/>
                        <a:pt x="0" y="40481"/>
                      </a:cubicBezTo>
                      <a:cubicBezTo>
                        <a:pt x="0" y="39053"/>
                        <a:pt x="191" y="36862"/>
                        <a:pt x="762" y="34480"/>
                      </a:cubicBezTo>
                      <a:cubicBezTo>
                        <a:pt x="1238" y="32004"/>
                        <a:pt x="2096" y="29242"/>
                        <a:pt x="3238" y="26289"/>
                      </a:cubicBezTo>
                      <a:cubicBezTo>
                        <a:pt x="4382" y="23431"/>
                        <a:pt x="6001" y="20384"/>
                        <a:pt x="7810" y="17621"/>
                      </a:cubicBezTo>
                      <a:cubicBezTo>
                        <a:pt x="9620" y="14859"/>
                        <a:pt x="11716" y="12192"/>
                        <a:pt x="13907" y="9906"/>
                      </a:cubicBezTo>
                      <a:cubicBezTo>
                        <a:pt x="16097" y="7620"/>
                        <a:pt x="18288" y="5715"/>
                        <a:pt x="20383" y="4191"/>
                      </a:cubicBezTo>
                      <a:cubicBezTo>
                        <a:pt x="22384" y="2667"/>
                        <a:pt x="24289" y="1619"/>
                        <a:pt x="25622" y="953"/>
                      </a:cubicBezTo>
                      <a:cubicBezTo>
                        <a:pt x="26956" y="286"/>
                        <a:pt x="27718" y="0"/>
                        <a:pt x="27718" y="0"/>
                      </a:cubicBezTo>
                      <a:cubicBezTo>
                        <a:pt x="27718" y="0"/>
                        <a:pt x="27337" y="762"/>
                        <a:pt x="26479" y="2000"/>
                      </a:cubicBezTo>
                      <a:cubicBezTo>
                        <a:pt x="25717" y="3143"/>
                        <a:pt x="24575" y="4858"/>
                        <a:pt x="23241" y="6953"/>
                      </a:cubicBezTo>
                      <a:cubicBezTo>
                        <a:pt x="20574" y="10954"/>
                        <a:pt x="17050" y="16097"/>
                        <a:pt x="13621" y="21336"/>
                      </a:cubicBezTo>
                      <a:cubicBezTo>
                        <a:pt x="10287" y="26575"/>
                        <a:pt x="7049" y="31909"/>
                        <a:pt x="4477" y="36004"/>
                      </a:cubicBezTo>
                      <a:cubicBezTo>
                        <a:pt x="3143" y="38100"/>
                        <a:pt x="2096" y="39814"/>
                        <a:pt x="1333" y="41053"/>
                      </a:cubicBezTo>
                      <a:cubicBezTo>
                        <a:pt x="571" y="42291"/>
                        <a:pt x="0" y="42958"/>
                        <a:pt x="0" y="42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2"/>
                <p:cNvSpPr/>
                <p:nvPr/>
              </p:nvSpPr>
              <p:spPr>
                <a:xfrm>
                  <a:off x="4185972" y="4102162"/>
                  <a:ext cx="37433" cy="42100"/>
                </a:xfrm>
                <a:custGeom>
                  <a:avLst/>
                  <a:gdLst/>
                  <a:ahLst/>
                  <a:cxnLst/>
                  <a:rect l="l" t="t" r="r" b="b"/>
                  <a:pathLst>
                    <a:path w="37433" h="42100" extrusionOk="0">
                      <a:moveTo>
                        <a:pt x="95" y="42101"/>
                      </a:moveTo>
                      <a:cubicBezTo>
                        <a:pt x="95" y="42101"/>
                        <a:pt x="191" y="41148"/>
                        <a:pt x="476" y="39624"/>
                      </a:cubicBezTo>
                      <a:cubicBezTo>
                        <a:pt x="762" y="38100"/>
                        <a:pt x="1334" y="35719"/>
                        <a:pt x="2286" y="33147"/>
                      </a:cubicBezTo>
                      <a:cubicBezTo>
                        <a:pt x="3143" y="30480"/>
                        <a:pt x="4572" y="27623"/>
                        <a:pt x="6287" y="24575"/>
                      </a:cubicBezTo>
                      <a:cubicBezTo>
                        <a:pt x="7239" y="23146"/>
                        <a:pt x="8096" y="21527"/>
                        <a:pt x="9239" y="20098"/>
                      </a:cubicBezTo>
                      <a:cubicBezTo>
                        <a:pt x="10287" y="18574"/>
                        <a:pt x="11525" y="17240"/>
                        <a:pt x="12668" y="15716"/>
                      </a:cubicBezTo>
                      <a:cubicBezTo>
                        <a:pt x="14002" y="14383"/>
                        <a:pt x="15240" y="13049"/>
                        <a:pt x="16574" y="11811"/>
                      </a:cubicBezTo>
                      <a:cubicBezTo>
                        <a:pt x="17812" y="10478"/>
                        <a:pt x="19336" y="9430"/>
                        <a:pt x="20669" y="8287"/>
                      </a:cubicBezTo>
                      <a:cubicBezTo>
                        <a:pt x="23432" y="6191"/>
                        <a:pt x="26194" y="4382"/>
                        <a:pt x="28766" y="3238"/>
                      </a:cubicBezTo>
                      <a:cubicBezTo>
                        <a:pt x="31242" y="1905"/>
                        <a:pt x="33433" y="1143"/>
                        <a:pt x="34957" y="667"/>
                      </a:cubicBezTo>
                      <a:cubicBezTo>
                        <a:pt x="36481" y="191"/>
                        <a:pt x="37433" y="0"/>
                        <a:pt x="37433" y="0"/>
                      </a:cubicBezTo>
                      <a:cubicBezTo>
                        <a:pt x="37433" y="0"/>
                        <a:pt x="36767" y="667"/>
                        <a:pt x="35624" y="1810"/>
                      </a:cubicBezTo>
                      <a:cubicBezTo>
                        <a:pt x="34481" y="2953"/>
                        <a:pt x="32861" y="4477"/>
                        <a:pt x="30956" y="6382"/>
                      </a:cubicBezTo>
                      <a:cubicBezTo>
                        <a:pt x="30004" y="7334"/>
                        <a:pt x="29051" y="8287"/>
                        <a:pt x="27908" y="9430"/>
                      </a:cubicBezTo>
                      <a:cubicBezTo>
                        <a:pt x="26861" y="10478"/>
                        <a:pt x="25718" y="11621"/>
                        <a:pt x="24575" y="12763"/>
                      </a:cubicBezTo>
                      <a:cubicBezTo>
                        <a:pt x="22384" y="15145"/>
                        <a:pt x="19907" y="17621"/>
                        <a:pt x="17717" y="20193"/>
                      </a:cubicBezTo>
                      <a:cubicBezTo>
                        <a:pt x="15431" y="22765"/>
                        <a:pt x="13240" y="25432"/>
                        <a:pt x="11144" y="27908"/>
                      </a:cubicBezTo>
                      <a:cubicBezTo>
                        <a:pt x="10097" y="29146"/>
                        <a:pt x="9144" y="30385"/>
                        <a:pt x="8192" y="31623"/>
                      </a:cubicBezTo>
                      <a:cubicBezTo>
                        <a:pt x="7239" y="32861"/>
                        <a:pt x="6382" y="33909"/>
                        <a:pt x="5620" y="34957"/>
                      </a:cubicBezTo>
                      <a:cubicBezTo>
                        <a:pt x="4001" y="37052"/>
                        <a:pt x="2572" y="38862"/>
                        <a:pt x="1619" y="40100"/>
                      </a:cubicBezTo>
                      <a:cubicBezTo>
                        <a:pt x="667" y="41338"/>
                        <a:pt x="0" y="42101"/>
                        <a:pt x="0" y="421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2"/>
                <p:cNvSpPr/>
                <p:nvPr/>
              </p:nvSpPr>
              <p:spPr>
                <a:xfrm>
                  <a:off x="4201403" y="4096447"/>
                  <a:ext cx="48482" cy="40576"/>
                </a:xfrm>
                <a:custGeom>
                  <a:avLst/>
                  <a:gdLst/>
                  <a:ahLst/>
                  <a:cxnLst/>
                  <a:rect l="l" t="t" r="r" b="b"/>
                  <a:pathLst>
                    <a:path w="48482" h="40576" extrusionOk="0">
                      <a:moveTo>
                        <a:pt x="95" y="40481"/>
                      </a:moveTo>
                      <a:cubicBezTo>
                        <a:pt x="95" y="40481"/>
                        <a:pt x="476" y="39529"/>
                        <a:pt x="1143" y="37909"/>
                      </a:cubicBezTo>
                      <a:cubicBezTo>
                        <a:pt x="1810" y="36290"/>
                        <a:pt x="2953" y="33909"/>
                        <a:pt x="4572" y="31337"/>
                      </a:cubicBezTo>
                      <a:cubicBezTo>
                        <a:pt x="6096" y="28670"/>
                        <a:pt x="8287" y="25813"/>
                        <a:pt x="10763" y="22860"/>
                      </a:cubicBezTo>
                      <a:cubicBezTo>
                        <a:pt x="12097" y="21431"/>
                        <a:pt x="13335" y="19907"/>
                        <a:pt x="14859" y="18574"/>
                      </a:cubicBezTo>
                      <a:cubicBezTo>
                        <a:pt x="16288" y="17145"/>
                        <a:pt x="17812" y="15811"/>
                        <a:pt x="19336" y="14478"/>
                      </a:cubicBezTo>
                      <a:cubicBezTo>
                        <a:pt x="20955" y="13240"/>
                        <a:pt x="22574" y="11906"/>
                        <a:pt x="24193" y="10763"/>
                      </a:cubicBezTo>
                      <a:cubicBezTo>
                        <a:pt x="25813" y="9525"/>
                        <a:pt x="27527" y="8572"/>
                        <a:pt x="29146" y="7525"/>
                      </a:cubicBezTo>
                      <a:cubicBezTo>
                        <a:pt x="32480" y="5620"/>
                        <a:pt x="35719" y="4000"/>
                        <a:pt x="38576" y="2857"/>
                      </a:cubicBezTo>
                      <a:cubicBezTo>
                        <a:pt x="41434" y="1714"/>
                        <a:pt x="43910" y="952"/>
                        <a:pt x="45720" y="571"/>
                      </a:cubicBezTo>
                      <a:cubicBezTo>
                        <a:pt x="47530" y="190"/>
                        <a:pt x="48482" y="0"/>
                        <a:pt x="48482" y="0"/>
                      </a:cubicBezTo>
                      <a:cubicBezTo>
                        <a:pt x="48482" y="0"/>
                        <a:pt x="47720" y="667"/>
                        <a:pt x="46292" y="1809"/>
                      </a:cubicBezTo>
                      <a:cubicBezTo>
                        <a:pt x="44863" y="2857"/>
                        <a:pt x="42958" y="4381"/>
                        <a:pt x="40576" y="6286"/>
                      </a:cubicBezTo>
                      <a:cubicBezTo>
                        <a:pt x="38195" y="8096"/>
                        <a:pt x="35528" y="10192"/>
                        <a:pt x="32575" y="12478"/>
                      </a:cubicBezTo>
                      <a:cubicBezTo>
                        <a:pt x="29718" y="14764"/>
                        <a:pt x="26670" y="17145"/>
                        <a:pt x="23717" y="19717"/>
                      </a:cubicBezTo>
                      <a:cubicBezTo>
                        <a:pt x="20669" y="22193"/>
                        <a:pt x="17812" y="24765"/>
                        <a:pt x="15050" y="27146"/>
                      </a:cubicBezTo>
                      <a:cubicBezTo>
                        <a:pt x="12287" y="29623"/>
                        <a:pt x="9811" y="31909"/>
                        <a:pt x="7620" y="33909"/>
                      </a:cubicBezTo>
                      <a:cubicBezTo>
                        <a:pt x="5429" y="35909"/>
                        <a:pt x="3524" y="37624"/>
                        <a:pt x="2191" y="38767"/>
                      </a:cubicBezTo>
                      <a:cubicBezTo>
                        <a:pt x="857" y="40005"/>
                        <a:pt x="0" y="40576"/>
                        <a:pt x="0" y="40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2"/>
                <p:cNvSpPr/>
                <p:nvPr/>
              </p:nvSpPr>
              <p:spPr>
                <a:xfrm>
                  <a:off x="4152254" y="4117999"/>
                  <a:ext cx="32575" cy="21215"/>
                </a:xfrm>
                <a:custGeom>
                  <a:avLst/>
                  <a:gdLst/>
                  <a:ahLst/>
                  <a:cxnLst/>
                  <a:rect l="l" t="t" r="r" b="b"/>
                  <a:pathLst>
                    <a:path w="32575" h="21215" extrusionOk="0">
                      <a:moveTo>
                        <a:pt x="0" y="21215"/>
                      </a:moveTo>
                      <a:cubicBezTo>
                        <a:pt x="0" y="21215"/>
                        <a:pt x="191" y="20548"/>
                        <a:pt x="571" y="19501"/>
                      </a:cubicBezTo>
                      <a:cubicBezTo>
                        <a:pt x="953" y="18453"/>
                        <a:pt x="1715" y="16929"/>
                        <a:pt x="2762" y="15310"/>
                      </a:cubicBezTo>
                      <a:cubicBezTo>
                        <a:pt x="4763" y="11976"/>
                        <a:pt x="8382" y="8261"/>
                        <a:pt x="12763" y="5404"/>
                      </a:cubicBezTo>
                      <a:cubicBezTo>
                        <a:pt x="17145" y="2641"/>
                        <a:pt x="22098" y="831"/>
                        <a:pt x="26003" y="355"/>
                      </a:cubicBezTo>
                      <a:cubicBezTo>
                        <a:pt x="29908" y="-312"/>
                        <a:pt x="32575" y="165"/>
                        <a:pt x="32575" y="165"/>
                      </a:cubicBezTo>
                      <a:cubicBezTo>
                        <a:pt x="32575" y="165"/>
                        <a:pt x="32099" y="641"/>
                        <a:pt x="31147" y="1308"/>
                      </a:cubicBezTo>
                      <a:cubicBezTo>
                        <a:pt x="30194" y="1975"/>
                        <a:pt x="28956" y="2927"/>
                        <a:pt x="27432" y="3975"/>
                      </a:cubicBezTo>
                      <a:cubicBezTo>
                        <a:pt x="24384" y="6070"/>
                        <a:pt x="20479" y="8547"/>
                        <a:pt x="16574" y="11119"/>
                      </a:cubicBezTo>
                      <a:cubicBezTo>
                        <a:pt x="12668" y="13595"/>
                        <a:pt x="8763" y="16167"/>
                        <a:pt x="5620" y="18072"/>
                      </a:cubicBezTo>
                      <a:cubicBezTo>
                        <a:pt x="4096" y="19024"/>
                        <a:pt x="2762" y="19786"/>
                        <a:pt x="1715" y="20358"/>
                      </a:cubicBezTo>
                      <a:cubicBezTo>
                        <a:pt x="762" y="20929"/>
                        <a:pt x="95" y="21215"/>
                        <a:pt x="95" y="212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2"/>
                <p:cNvSpPr/>
                <p:nvPr/>
              </p:nvSpPr>
              <p:spPr>
                <a:xfrm>
                  <a:off x="4154730" y="4107475"/>
                  <a:ext cx="45815" cy="19642"/>
                </a:xfrm>
                <a:custGeom>
                  <a:avLst/>
                  <a:gdLst/>
                  <a:ahLst/>
                  <a:cxnLst/>
                  <a:rect l="l" t="t" r="r" b="b"/>
                  <a:pathLst>
                    <a:path w="45815" h="19642" extrusionOk="0">
                      <a:moveTo>
                        <a:pt x="95" y="19547"/>
                      </a:moveTo>
                      <a:cubicBezTo>
                        <a:pt x="95" y="19547"/>
                        <a:pt x="2000" y="16880"/>
                        <a:pt x="5715" y="13737"/>
                      </a:cubicBezTo>
                      <a:cubicBezTo>
                        <a:pt x="9335" y="10499"/>
                        <a:pt x="14764" y="7070"/>
                        <a:pt x="20669" y="4593"/>
                      </a:cubicBezTo>
                      <a:cubicBezTo>
                        <a:pt x="26575" y="2117"/>
                        <a:pt x="32861" y="593"/>
                        <a:pt x="37719" y="212"/>
                      </a:cubicBezTo>
                      <a:cubicBezTo>
                        <a:pt x="42577" y="-265"/>
                        <a:pt x="45815" y="212"/>
                        <a:pt x="45815" y="212"/>
                      </a:cubicBezTo>
                      <a:cubicBezTo>
                        <a:pt x="45815" y="212"/>
                        <a:pt x="45149" y="688"/>
                        <a:pt x="43910" y="1355"/>
                      </a:cubicBezTo>
                      <a:cubicBezTo>
                        <a:pt x="42672" y="2022"/>
                        <a:pt x="40862" y="2974"/>
                        <a:pt x="38767" y="3926"/>
                      </a:cubicBezTo>
                      <a:cubicBezTo>
                        <a:pt x="34576" y="6022"/>
                        <a:pt x="28956" y="8403"/>
                        <a:pt x="23336" y="10784"/>
                      </a:cubicBezTo>
                      <a:cubicBezTo>
                        <a:pt x="17717" y="13166"/>
                        <a:pt x="12097" y="15452"/>
                        <a:pt x="7620" y="17071"/>
                      </a:cubicBezTo>
                      <a:cubicBezTo>
                        <a:pt x="5429" y="17928"/>
                        <a:pt x="3524" y="18500"/>
                        <a:pt x="2191" y="18976"/>
                      </a:cubicBezTo>
                      <a:cubicBezTo>
                        <a:pt x="857" y="19452"/>
                        <a:pt x="0" y="19643"/>
                        <a:pt x="0" y="196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2"/>
                <p:cNvSpPr/>
                <p:nvPr/>
              </p:nvSpPr>
              <p:spPr>
                <a:xfrm>
                  <a:off x="4160255" y="4097773"/>
                  <a:ext cx="52292" cy="15914"/>
                </a:xfrm>
                <a:custGeom>
                  <a:avLst/>
                  <a:gdLst/>
                  <a:ahLst/>
                  <a:cxnLst/>
                  <a:rect l="l" t="t" r="r" b="b"/>
                  <a:pathLst>
                    <a:path w="52292" h="15914" extrusionOk="0">
                      <a:moveTo>
                        <a:pt x="0" y="15723"/>
                      </a:moveTo>
                      <a:cubicBezTo>
                        <a:pt x="0" y="15723"/>
                        <a:pt x="2477" y="13152"/>
                        <a:pt x="6953" y="10389"/>
                      </a:cubicBezTo>
                      <a:cubicBezTo>
                        <a:pt x="11335" y="7532"/>
                        <a:pt x="17717" y="4579"/>
                        <a:pt x="24479" y="2674"/>
                      </a:cubicBezTo>
                      <a:cubicBezTo>
                        <a:pt x="31242" y="769"/>
                        <a:pt x="38195" y="-88"/>
                        <a:pt x="43529" y="7"/>
                      </a:cubicBezTo>
                      <a:cubicBezTo>
                        <a:pt x="48768" y="7"/>
                        <a:pt x="52292" y="864"/>
                        <a:pt x="52292" y="864"/>
                      </a:cubicBezTo>
                      <a:cubicBezTo>
                        <a:pt x="52292" y="864"/>
                        <a:pt x="51435" y="1245"/>
                        <a:pt x="50006" y="1817"/>
                      </a:cubicBezTo>
                      <a:cubicBezTo>
                        <a:pt x="48578" y="2388"/>
                        <a:pt x="46482" y="3055"/>
                        <a:pt x="44101" y="3912"/>
                      </a:cubicBezTo>
                      <a:cubicBezTo>
                        <a:pt x="39243" y="5532"/>
                        <a:pt x="32766" y="7437"/>
                        <a:pt x="26384" y="9246"/>
                      </a:cubicBezTo>
                      <a:cubicBezTo>
                        <a:pt x="20003" y="11056"/>
                        <a:pt x="13525" y="12866"/>
                        <a:pt x="8573" y="14104"/>
                      </a:cubicBezTo>
                      <a:cubicBezTo>
                        <a:pt x="6096" y="14771"/>
                        <a:pt x="4000" y="15152"/>
                        <a:pt x="2477" y="15533"/>
                      </a:cubicBezTo>
                      <a:cubicBezTo>
                        <a:pt x="953" y="15819"/>
                        <a:pt x="95" y="15914"/>
                        <a:pt x="95" y="15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2"/>
                <p:cNvSpPr/>
                <p:nvPr/>
              </p:nvSpPr>
              <p:spPr>
                <a:xfrm>
                  <a:off x="4168922" y="4090313"/>
                  <a:ext cx="64579" cy="13372"/>
                </a:xfrm>
                <a:custGeom>
                  <a:avLst/>
                  <a:gdLst/>
                  <a:ahLst/>
                  <a:cxnLst/>
                  <a:rect l="l" t="t" r="r" b="b"/>
                  <a:pathLst>
                    <a:path w="64579" h="13372" extrusionOk="0">
                      <a:moveTo>
                        <a:pt x="0" y="13373"/>
                      </a:moveTo>
                      <a:cubicBezTo>
                        <a:pt x="0" y="13373"/>
                        <a:pt x="3524" y="10991"/>
                        <a:pt x="9239" y="8420"/>
                      </a:cubicBezTo>
                      <a:cubicBezTo>
                        <a:pt x="12097" y="7086"/>
                        <a:pt x="15526" y="5848"/>
                        <a:pt x="19241" y="4705"/>
                      </a:cubicBezTo>
                      <a:cubicBezTo>
                        <a:pt x="21146" y="4133"/>
                        <a:pt x="23050" y="3562"/>
                        <a:pt x="25051" y="3086"/>
                      </a:cubicBezTo>
                      <a:cubicBezTo>
                        <a:pt x="27051" y="2609"/>
                        <a:pt x="29146" y="2228"/>
                        <a:pt x="31147" y="1752"/>
                      </a:cubicBezTo>
                      <a:cubicBezTo>
                        <a:pt x="33242" y="1466"/>
                        <a:pt x="35242" y="1085"/>
                        <a:pt x="37338" y="799"/>
                      </a:cubicBezTo>
                      <a:cubicBezTo>
                        <a:pt x="39338" y="514"/>
                        <a:pt x="41434" y="419"/>
                        <a:pt x="43339" y="228"/>
                      </a:cubicBezTo>
                      <a:cubicBezTo>
                        <a:pt x="47244" y="-58"/>
                        <a:pt x="50959" y="-58"/>
                        <a:pt x="54102" y="133"/>
                      </a:cubicBezTo>
                      <a:cubicBezTo>
                        <a:pt x="60388" y="419"/>
                        <a:pt x="64579" y="1466"/>
                        <a:pt x="64579" y="1466"/>
                      </a:cubicBezTo>
                      <a:cubicBezTo>
                        <a:pt x="64579" y="1466"/>
                        <a:pt x="63532" y="1752"/>
                        <a:pt x="61817" y="2228"/>
                      </a:cubicBezTo>
                      <a:cubicBezTo>
                        <a:pt x="60008" y="2705"/>
                        <a:pt x="57531" y="3276"/>
                        <a:pt x="54483" y="3943"/>
                      </a:cubicBezTo>
                      <a:cubicBezTo>
                        <a:pt x="51435" y="4610"/>
                        <a:pt x="48006" y="5372"/>
                        <a:pt x="44196" y="6038"/>
                      </a:cubicBezTo>
                      <a:cubicBezTo>
                        <a:pt x="42291" y="6419"/>
                        <a:pt x="40386" y="6800"/>
                        <a:pt x="38386" y="7181"/>
                      </a:cubicBezTo>
                      <a:cubicBezTo>
                        <a:pt x="36386" y="7562"/>
                        <a:pt x="34385" y="7943"/>
                        <a:pt x="32480" y="8324"/>
                      </a:cubicBezTo>
                      <a:cubicBezTo>
                        <a:pt x="28480" y="8991"/>
                        <a:pt x="24479" y="9848"/>
                        <a:pt x="20765" y="10420"/>
                      </a:cubicBezTo>
                      <a:cubicBezTo>
                        <a:pt x="17050" y="11087"/>
                        <a:pt x="13430" y="11658"/>
                        <a:pt x="10382" y="12134"/>
                      </a:cubicBezTo>
                      <a:cubicBezTo>
                        <a:pt x="7334" y="12611"/>
                        <a:pt x="4763" y="12896"/>
                        <a:pt x="2953" y="13087"/>
                      </a:cubicBezTo>
                      <a:cubicBezTo>
                        <a:pt x="1143" y="13277"/>
                        <a:pt x="95" y="13373"/>
                        <a:pt x="95" y="133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2"/>
                <p:cNvSpPr/>
                <p:nvPr/>
              </p:nvSpPr>
              <p:spPr>
                <a:xfrm>
                  <a:off x="4184734" y="4077016"/>
                  <a:ext cx="64008" cy="8572"/>
                </a:xfrm>
                <a:custGeom>
                  <a:avLst/>
                  <a:gdLst/>
                  <a:ahLst/>
                  <a:cxnLst/>
                  <a:rect l="l" t="t" r="r" b="b"/>
                  <a:pathLst>
                    <a:path w="64008" h="8572" extrusionOk="0">
                      <a:moveTo>
                        <a:pt x="0" y="7239"/>
                      </a:moveTo>
                      <a:cubicBezTo>
                        <a:pt x="0" y="7239"/>
                        <a:pt x="952" y="6763"/>
                        <a:pt x="2572" y="5905"/>
                      </a:cubicBezTo>
                      <a:cubicBezTo>
                        <a:pt x="4191" y="5144"/>
                        <a:pt x="6667" y="4096"/>
                        <a:pt x="9620" y="3143"/>
                      </a:cubicBezTo>
                      <a:cubicBezTo>
                        <a:pt x="12573" y="2191"/>
                        <a:pt x="16192" y="1333"/>
                        <a:pt x="20002" y="762"/>
                      </a:cubicBezTo>
                      <a:cubicBezTo>
                        <a:pt x="21908" y="571"/>
                        <a:pt x="23908" y="190"/>
                        <a:pt x="26003" y="190"/>
                      </a:cubicBezTo>
                      <a:cubicBezTo>
                        <a:pt x="28099" y="95"/>
                        <a:pt x="30194" y="95"/>
                        <a:pt x="32194" y="0"/>
                      </a:cubicBezTo>
                      <a:cubicBezTo>
                        <a:pt x="34290" y="95"/>
                        <a:pt x="36385" y="190"/>
                        <a:pt x="38386" y="381"/>
                      </a:cubicBezTo>
                      <a:cubicBezTo>
                        <a:pt x="40481" y="476"/>
                        <a:pt x="42386" y="953"/>
                        <a:pt x="44387" y="1238"/>
                      </a:cubicBezTo>
                      <a:cubicBezTo>
                        <a:pt x="48196" y="2000"/>
                        <a:pt x="51721" y="2953"/>
                        <a:pt x="54673" y="4096"/>
                      </a:cubicBezTo>
                      <a:cubicBezTo>
                        <a:pt x="57626" y="5144"/>
                        <a:pt x="60008" y="6287"/>
                        <a:pt x="61531" y="7144"/>
                      </a:cubicBezTo>
                      <a:cubicBezTo>
                        <a:pt x="63151" y="8001"/>
                        <a:pt x="64008" y="8572"/>
                        <a:pt x="64008" y="8572"/>
                      </a:cubicBezTo>
                      <a:cubicBezTo>
                        <a:pt x="64008" y="8572"/>
                        <a:pt x="62960" y="8572"/>
                        <a:pt x="61150" y="8382"/>
                      </a:cubicBezTo>
                      <a:cubicBezTo>
                        <a:pt x="59341" y="8287"/>
                        <a:pt x="56864" y="8096"/>
                        <a:pt x="53816" y="7811"/>
                      </a:cubicBezTo>
                      <a:cubicBezTo>
                        <a:pt x="52292" y="7715"/>
                        <a:pt x="50673" y="7620"/>
                        <a:pt x="48958" y="7429"/>
                      </a:cubicBezTo>
                      <a:cubicBezTo>
                        <a:pt x="47244" y="7334"/>
                        <a:pt x="45434" y="7239"/>
                        <a:pt x="43625" y="7048"/>
                      </a:cubicBezTo>
                      <a:cubicBezTo>
                        <a:pt x="39910" y="6858"/>
                        <a:pt x="36004" y="6667"/>
                        <a:pt x="32004" y="6572"/>
                      </a:cubicBezTo>
                      <a:cubicBezTo>
                        <a:pt x="28099" y="6477"/>
                        <a:pt x="24098" y="6572"/>
                        <a:pt x="20383" y="6572"/>
                      </a:cubicBezTo>
                      <a:cubicBezTo>
                        <a:pt x="18479" y="6572"/>
                        <a:pt x="16764" y="6572"/>
                        <a:pt x="15050" y="6667"/>
                      </a:cubicBezTo>
                      <a:cubicBezTo>
                        <a:pt x="13335" y="6667"/>
                        <a:pt x="11716" y="6763"/>
                        <a:pt x="10192" y="6858"/>
                      </a:cubicBezTo>
                      <a:cubicBezTo>
                        <a:pt x="7144" y="6953"/>
                        <a:pt x="4572" y="7048"/>
                        <a:pt x="2858" y="7144"/>
                      </a:cubicBezTo>
                      <a:cubicBezTo>
                        <a:pt x="1048" y="7144"/>
                        <a:pt x="0" y="7144"/>
                        <a:pt x="0" y="7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2"/>
                <p:cNvSpPr/>
                <p:nvPr/>
              </p:nvSpPr>
              <p:spPr>
                <a:xfrm>
                  <a:off x="4395416" y="3885087"/>
                  <a:ext cx="10022" cy="48577"/>
                </a:xfrm>
                <a:custGeom>
                  <a:avLst/>
                  <a:gdLst/>
                  <a:ahLst/>
                  <a:cxnLst/>
                  <a:rect l="l" t="t" r="r" b="b"/>
                  <a:pathLst>
                    <a:path w="10022" h="48577" extrusionOk="0">
                      <a:moveTo>
                        <a:pt x="9536" y="0"/>
                      </a:moveTo>
                      <a:cubicBezTo>
                        <a:pt x="9536" y="0"/>
                        <a:pt x="10107" y="3238"/>
                        <a:pt x="10012" y="7906"/>
                      </a:cubicBezTo>
                      <a:cubicBezTo>
                        <a:pt x="10012" y="12668"/>
                        <a:pt x="9441" y="18764"/>
                        <a:pt x="8393" y="24860"/>
                      </a:cubicBezTo>
                      <a:cubicBezTo>
                        <a:pt x="7250" y="30956"/>
                        <a:pt x="5630" y="36957"/>
                        <a:pt x="3821" y="41338"/>
                      </a:cubicBezTo>
                      <a:cubicBezTo>
                        <a:pt x="2201" y="45720"/>
                        <a:pt x="487" y="48577"/>
                        <a:pt x="487" y="48577"/>
                      </a:cubicBezTo>
                      <a:cubicBezTo>
                        <a:pt x="487" y="48577"/>
                        <a:pt x="-84" y="45339"/>
                        <a:pt x="11" y="40672"/>
                      </a:cubicBezTo>
                      <a:cubicBezTo>
                        <a:pt x="11" y="35909"/>
                        <a:pt x="582" y="29813"/>
                        <a:pt x="1630" y="23717"/>
                      </a:cubicBezTo>
                      <a:cubicBezTo>
                        <a:pt x="2773" y="17621"/>
                        <a:pt x="4392" y="11621"/>
                        <a:pt x="6202" y="7239"/>
                      </a:cubicBezTo>
                      <a:cubicBezTo>
                        <a:pt x="7821" y="2857"/>
                        <a:pt x="9536" y="0"/>
                        <a:pt x="953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2"/>
                <p:cNvSpPr/>
                <p:nvPr/>
              </p:nvSpPr>
              <p:spPr>
                <a:xfrm>
                  <a:off x="4391018" y="3888516"/>
                  <a:ext cx="8060" cy="45910"/>
                </a:xfrm>
                <a:custGeom>
                  <a:avLst/>
                  <a:gdLst/>
                  <a:ahLst/>
                  <a:cxnLst/>
                  <a:rect l="l" t="t" r="r" b="b"/>
                  <a:pathLst>
                    <a:path w="8060" h="45910" extrusionOk="0">
                      <a:moveTo>
                        <a:pt x="6790" y="0"/>
                      </a:moveTo>
                      <a:cubicBezTo>
                        <a:pt x="6790" y="0"/>
                        <a:pt x="7552" y="2953"/>
                        <a:pt x="7838" y="7429"/>
                      </a:cubicBezTo>
                      <a:cubicBezTo>
                        <a:pt x="8219" y="11811"/>
                        <a:pt x="8123" y="17621"/>
                        <a:pt x="7457" y="23336"/>
                      </a:cubicBezTo>
                      <a:cubicBezTo>
                        <a:pt x="6790" y="29051"/>
                        <a:pt x="5552" y="34766"/>
                        <a:pt x="4123" y="38957"/>
                      </a:cubicBezTo>
                      <a:cubicBezTo>
                        <a:pt x="2789" y="43148"/>
                        <a:pt x="1361" y="45911"/>
                        <a:pt x="1361" y="45911"/>
                      </a:cubicBezTo>
                      <a:cubicBezTo>
                        <a:pt x="1361" y="45911"/>
                        <a:pt x="599" y="42958"/>
                        <a:pt x="218" y="38481"/>
                      </a:cubicBezTo>
                      <a:cubicBezTo>
                        <a:pt x="-163" y="34100"/>
                        <a:pt x="-68" y="28289"/>
                        <a:pt x="694" y="22574"/>
                      </a:cubicBezTo>
                      <a:cubicBezTo>
                        <a:pt x="1361" y="16859"/>
                        <a:pt x="2599" y="11144"/>
                        <a:pt x="4028" y="6953"/>
                      </a:cubicBezTo>
                      <a:cubicBezTo>
                        <a:pt x="5361" y="2762"/>
                        <a:pt x="6790" y="0"/>
                        <a:pt x="67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2"/>
                <p:cNvSpPr/>
                <p:nvPr/>
              </p:nvSpPr>
              <p:spPr>
                <a:xfrm>
                  <a:off x="4383616" y="3893564"/>
                  <a:ext cx="6762" cy="58674"/>
                </a:xfrm>
                <a:custGeom>
                  <a:avLst/>
                  <a:gdLst/>
                  <a:ahLst/>
                  <a:cxnLst/>
                  <a:rect l="l" t="t" r="r" b="b"/>
                  <a:pathLst>
                    <a:path w="6762" h="58674" extrusionOk="0">
                      <a:moveTo>
                        <a:pt x="3905" y="0"/>
                      </a:moveTo>
                      <a:cubicBezTo>
                        <a:pt x="3905" y="0"/>
                        <a:pt x="4953" y="3715"/>
                        <a:pt x="5715" y="9239"/>
                      </a:cubicBezTo>
                      <a:cubicBezTo>
                        <a:pt x="6096" y="12002"/>
                        <a:pt x="6382" y="15240"/>
                        <a:pt x="6572" y="18669"/>
                      </a:cubicBezTo>
                      <a:cubicBezTo>
                        <a:pt x="6572" y="20384"/>
                        <a:pt x="6763" y="22193"/>
                        <a:pt x="6763" y="24003"/>
                      </a:cubicBezTo>
                      <a:cubicBezTo>
                        <a:pt x="6763" y="25813"/>
                        <a:pt x="6763" y="27622"/>
                        <a:pt x="6763" y="29432"/>
                      </a:cubicBezTo>
                      <a:cubicBezTo>
                        <a:pt x="6763" y="31242"/>
                        <a:pt x="6668" y="33052"/>
                        <a:pt x="6572" y="34862"/>
                      </a:cubicBezTo>
                      <a:cubicBezTo>
                        <a:pt x="6572" y="36671"/>
                        <a:pt x="6287" y="38481"/>
                        <a:pt x="6191" y="40196"/>
                      </a:cubicBezTo>
                      <a:cubicBezTo>
                        <a:pt x="5906" y="43625"/>
                        <a:pt x="5429" y="46863"/>
                        <a:pt x="4953" y="49530"/>
                      </a:cubicBezTo>
                      <a:cubicBezTo>
                        <a:pt x="4001" y="55054"/>
                        <a:pt x="2858" y="58674"/>
                        <a:pt x="2858" y="58674"/>
                      </a:cubicBezTo>
                      <a:cubicBezTo>
                        <a:pt x="2858" y="58674"/>
                        <a:pt x="1810" y="54959"/>
                        <a:pt x="1048" y="49435"/>
                      </a:cubicBezTo>
                      <a:cubicBezTo>
                        <a:pt x="667" y="46672"/>
                        <a:pt x="381" y="43434"/>
                        <a:pt x="191" y="40005"/>
                      </a:cubicBezTo>
                      <a:cubicBezTo>
                        <a:pt x="191" y="38291"/>
                        <a:pt x="0" y="36481"/>
                        <a:pt x="0" y="34671"/>
                      </a:cubicBezTo>
                      <a:cubicBezTo>
                        <a:pt x="0" y="32861"/>
                        <a:pt x="0" y="31052"/>
                        <a:pt x="0" y="29242"/>
                      </a:cubicBezTo>
                      <a:cubicBezTo>
                        <a:pt x="0" y="27432"/>
                        <a:pt x="191" y="25622"/>
                        <a:pt x="191" y="23813"/>
                      </a:cubicBezTo>
                      <a:cubicBezTo>
                        <a:pt x="191" y="22003"/>
                        <a:pt x="476" y="20193"/>
                        <a:pt x="572" y="18479"/>
                      </a:cubicBezTo>
                      <a:cubicBezTo>
                        <a:pt x="857" y="15050"/>
                        <a:pt x="1334" y="11811"/>
                        <a:pt x="1810" y="9144"/>
                      </a:cubicBezTo>
                      <a:cubicBezTo>
                        <a:pt x="2762" y="3620"/>
                        <a:pt x="3905" y="0"/>
                        <a:pt x="390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2"/>
                <p:cNvSpPr/>
                <p:nvPr/>
              </p:nvSpPr>
              <p:spPr>
                <a:xfrm>
                  <a:off x="4378282" y="3906994"/>
                  <a:ext cx="6762" cy="63150"/>
                </a:xfrm>
                <a:custGeom>
                  <a:avLst/>
                  <a:gdLst/>
                  <a:ahLst/>
                  <a:cxnLst/>
                  <a:rect l="l" t="t" r="r" b="b"/>
                  <a:pathLst>
                    <a:path w="6762" h="63150" extrusionOk="0">
                      <a:moveTo>
                        <a:pt x="2286" y="0"/>
                      </a:moveTo>
                      <a:cubicBezTo>
                        <a:pt x="2286" y="0"/>
                        <a:pt x="3524" y="3905"/>
                        <a:pt x="4572" y="9811"/>
                      </a:cubicBezTo>
                      <a:cubicBezTo>
                        <a:pt x="5144" y="12763"/>
                        <a:pt x="5620" y="16193"/>
                        <a:pt x="6001" y="19907"/>
                      </a:cubicBezTo>
                      <a:cubicBezTo>
                        <a:pt x="6191" y="21717"/>
                        <a:pt x="6382" y="23622"/>
                        <a:pt x="6477" y="25622"/>
                      </a:cubicBezTo>
                      <a:cubicBezTo>
                        <a:pt x="6572" y="27527"/>
                        <a:pt x="6668" y="29528"/>
                        <a:pt x="6763" y="31528"/>
                      </a:cubicBezTo>
                      <a:cubicBezTo>
                        <a:pt x="6763" y="33528"/>
                        <a:pt x="6763" y="35433"/>
                        <a:pt x="6763" y="37433"/>
                      </a:cubicBezTo>
                      <a:cubicBezTo>
                        <a:pt x="6763" y="39338"/>
                        <a:pt x="6763" y="41338"/>
                        <a:pt x="6763" y="43148"/>
                      </a:cubicBezTo>
                      <a:cubicBezTo>
                        <a:pt x="6668" y="46863"/>
                        <a:pt x="6382" y="50292"/>
                        <a:pt x="6096" y="53245"/>
                      </a:cubicBezTo>
                      <a:cubicBezTo>
                        <a:pt x="5525" y="59150"/>
                        <a:pt x="4477" y="63151"/>
                        <a:pt x="4477" y="63151"/>
                      </a:cubicBezTo>
                      <a:cubicBezTo>
                        <a:pt x="4477" y="63151"/>
                        <a:pt x="3143" y="59246"/>
                        <a:pt x="2191" y="53340"/>
                      </a:cubicBezTo>
                      <a:cubicBezTo>
                        <a:pt x="1619" y="50387"/>
                        <a:pt x="1143" y="46958"/>
                        <a:pt x="762" y="43244"/>
                      </a:cubicBezTo>
                      <a:cubicBezTo>
                        <a:pt x="571" y="41434"/>
                        <a:pt x="381" y="39529"/>
                        <a:pt x="286" y="37529"/>
                      </a:cubicBezTo>
                      <a:cubicBezTo>
                        <a:pt x="191" y="35623"/>
                        <a:pt x="95" y="33623"/>
                        <a:pt x="0" y="31623"/>
                      </a:cubicBezTo>
                      <a:cubicBezTo>
                        <a:pt x="0" y="29623"/>
                        <a:pt x="0" y="27718"/>
                        <a:pt x="0" y="25718"/>
                      </a:cubicBezTo>
                      <a:cubicBezTo>
                        <a:pt x="0" y="23813"/>
                        <a:pt x="0" y="21812"/>
                        <a:pt x="0" y="20003"/>
                      </a:cubicBezTo>
                      <a:cubicBezTo>
                        <a:pt x="95" y="16288"/>
                        <a:pt x="381" y="12859"/>
                        <a:pt x="667" y="9906"/>
                      </a:cubicBezTo>
                      <a:cubicBezTo>
                        <a:pt x="1238" y="4001"/>
                        <a:pt x="2286" y="0"/>
                        <a:pt x="22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2"/>
                <p:cNvSpPr/>
                <p:nvPr/>
              </p:nvSpPr>
              <p:spPr>
                <a:xfrm>
                  <a:off x="4390855" y="3901756"/>
                  <a:ext cx="27336" cy="45529"/>
                </a:xfrm>
                <a:custGeom>
                  <a:avLst/>
                  <a:gdLst/>
                  <a:ahLst/>
                  <a:cxnLst/>
                  <a:rect l="l" t="t" r="r" b="b"/>
                  <a:pathLst>
                    <a:path w="27336" h="45529" extrusionOk="0">
                      <a:moveTo>
                        <a:pt x="27337" y="0"/>
                      </a:moveTo>
                      <a:cubicBezTo>
                        <a:pt x="27337" y="0"/>
                        <a:pt x="26575" y="3429"/>
                        <a:pt x="24765" y="8096"/>
                      </a:cubicBezTo>
                      <a:cubicBezTo>
                        <a:pt x="22955" y="12859"/>
                        <a:pt x="20002" y="18764"/>
                        <a:pt x="16669" y="24479"/>
                      </a:cubicBezTo>
                      <a:cubicBezTo>
                        <a:pt x="13240" y="30194"/>
                        <a:pt x="9334" y="35623"/>
                        <a:pt x="6001" y="39433"/>
                      </a:cubicBezTo>
                      <a:cubicBezTo>
                        <a:pt x="2762" y="43339"/>
                        <a:pt x="0" y="45529"/>
                        <a:pt x="0" y="45529"/>
                      </a:cubicBezTo>
                      <a:cubicBezTo>
                        <a:pt x="0" y="45529"/>
                        <a:pt x="762" y="42100"/>
                        <a:pt x="2572" y="37433"/>
                      </a:cubicBezTo>
                      <a:cubicBezTo>
                        <a:pt x="4381" y="32671"/>
                        <a:pt x="7334" y="26765"/>
                        <a:pt x="10668" y="21050"/>
                      </a:cubicBezTo>
                      <a:cubicBezTo>
                        <a:pt x="14097" y="15335"/>
                        <a:pt x="18002" y="9906"/>
                        <a:pt x="21336" y="6096"/>
                      </a:cubicBezTo>
                      <a:cubicBezTo>
                        <a:pt x="24575" y="2191"/>
                        <a:pt x="27242" y="0"/>
                        <a:pt x="272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2"/>
                <p:cNvSpPr/>
                <p:nvPr/>
              </p:nvSpPr>
              <p:spPr>
                <a:xfrm>
                  <a:off x="4381425" y="3921949"/>
                  <a:ext cx="32289" cy="48101"/>
                </a:xfrm>
                <a:custGeom>
                  <a:avLst/>
                  <a:gdLst/>
                  <a:ahLst/>
                  <a:cxnLst/>
                  <a:rect l="l" t="t" r="r" b="b"/>
                  <a:pathLst>
                    <a:path w="32289" h="48101" extrusionOk="0">
                      <a:moveTo>
                        <a:pt x="32290" y="0"/>
                      </a:moveTo>
                      <a:cubicBezTo>
                        <a:pt x="32290" y="0"/>
                        <a:pt x="31242" y="3620"/>
                        <a:pt x="28861" y="8572"/>
                      </a:cubicBezTo>
                      <a:cubicBezTo>
                        <a:pt x="27718" y="11049"/>
                        <a:pt x="26289" y="13906"/>
                        <a:pt x="24575" y="16859"/>
                      </a:cubicBezTo>
                      <a:cubicBezTo>
                        <a:pt x="23717" y="18288"/>
                        <a:pt x="22860" y="19907"/>
                        <a:pt x="21908" y="21336"/>
                      </a:cubicBezTo>
                      <a:cubicBezTo>
                        <a:pt x="20955" y="22860"/>
                        <a:pt x="20003" y="24384"/>
                        <a:pt x="18955" y="25908"/>
                      </a:cubicBezTo>
                      <a:cubicBezTo>
                        <a:pt x="17907" y="27432"/>
                        <a:pt x="16859" y="28861"/>
                        <a:pt x="15812" y="30289"/>
                      </a:cubicBezTo>
                      <a:cubicBezTo>
                        <a:pt x="14859" y="31813"/>
                        <a:pt x="13716" y="33147"/>
                        <a:pt x="12668" y="34480"/>
                      </a:cubicBezTo>
                      <a:cubicBezTo>
                        <a:pt x="10573" y="37147"/>
                        <a:pt x="8477" y="39624"/>
                        <a:pt x="6667" y="41624"/>
                      </a:cubicBezTo>
                      <a:cubicBezTo>
                        <a:pt x="2953" y="45720"/>
                        <a:pt x="0" y="48101"/>
                        <a:pt x="0" y="48101"/>
                      </a:cubicBezTo>
                      <a:cubicBezTo>
                        <a:pt x="0" y="48101"/>
                        <a:pt x="1048" y="44482"/>
                        <a:pt x="3429" y="39529"/>
                      </a:cubicBezTo>
                      <a:cubicBezTo>
                        <a:pt x="4572" y="37052"/>
                        <a:pt x="6001" y="34195"/>
                        <a:pt x="7715" y="31242"/>
                      </a:cubicBezTo>
                      <a:cubicBezTo>
                        <a:pt x="8573" y="29813"/>
                        <a:pt x="9430" y="28194"/>
                        <a:pt x="10382" y="26765"/>
                      </a:cubicBezTo>
                      <a:cubicBezTo>
                        <a:pt x="11335" y="25241"/>
                        <a:pt x="12287" y="23717"/>
                        <a:pt x="13335" y="22193"/>
                      </a:cubicBezTo>
                      <a:cubicBezTo>
                        <a:pt x="14383" y="20669"/>
                        <a:pt x="15431" y="19240"/>
                        <a:pt x="16478" y="17812"/>
                      </a:cubicBezTo>
                      <a:cubicBezTo>
                        <a:pt x="17526" y="16383"/>
                        <a:pt x="18574" y="14954"/>
                        <a:pt x="19621" y="13621"/>
                      </a:cubicBezTo>
                      <a:cubicBezTo>
                        <a:pt x="21717" y="10954"/>
                        <a:pt x="23813" y="8477"/>
                        <a:pt x="25622" y="6477"/>
                      </a:cubicBezTo>
                      <a:cubicBezTo>
                        <a:pt x="29337" y="2381"/>
                        <a:pt x="32290" y="0"/>
                        <a:pt x="322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2"/>
                <p:cNvSpPr/>
                <p:nvPr/>
              </p:nvSpPr>
              <p:spPr>
                <a:xfrm>
                  <a:off x="4155873" y="4079455"/>
                  <a:ext cx="231171" cy="78332"/>
                </a:xfrm>
                <a:custGeom>
                  <a:avLst/>
                  <a:gdLst/>
                  <a:ahLst/>
                  <a:cxnLst/>
                  <a:rect l="l" t="t" r="r" b="b"/>
                  <a:pathLst>
                    <a:path w="231171" h="78332" extrusionOk="0">
                      <a:moveTo>
                        <a:pt x="0" y="78238"/>
                      </a:moveTo>
                      <a:cubicBezTo>
                        <a:pt x="0" y="78238"/>
                        <a:pt x="190" y="77190"/>
                        <a:pt x="476" y="75285"/>
                      </a:cubicBezTo>
                      <a:cubicBezTo>
                        <a:pt x="857" y="73380"/>
                        <a:pt x="1429" y="70522"/>
                        <a:pt x="2858" y="67189"/>
                      </a:cubicBezTo>
                      <a:cubicBezTo>
                        <a:pt x="5620" y="60426"/>
                        <a:pt x="11525" y="51377"/>
                        <a:pt x="20860" y="42900"/>
                      </a:cubicBezTo>
                      <a:cubicBezTo>
                        <a:pt x="23146" y="40709"/>
                        <a:pt x="25717" y="38614"/>
                        <a:pt x="28289" y="36518"/>
                      </a:cubicBezTo>
                      <a:cubicBezTo>
                        <a:pt x="30956" y="34423"/>
                        <a:pt x="33814" y="32232"/>
                        <a:pt x="36767" y="30136"/>
                      </a:cubicBezTo>
                      <a:cubicBezTo>
                        <a:pt x="42672" y="25945"/>
                        <a:pt x="49244" y="21849"/>
                        <a:pt x="56293" y="18325"/>
                      </a:cubicBezTo>
                      <a:cubicBezTo>
                        <a:pt x="63341" y="14706"/>
                        <a:pt x="70866" y="11372"/>
                        <a:pt x="78867" y="8800"/>
                      </a:cubicBezTo>
                      <a:cubicBezTo>
                        <a:pt x="86773" y="6133"/>
                        <a:pt x="95059" y="4038"/>
                        <a:pt x="103442" y="2514"/>
                      </a:cubicBezTo>
                      <a:cubicBezTo>
                        <a:pt x="111823" y="1085"/>
                        <a:pt x="120301" y="228"/>
                        <a:pt x="128778" y="37"/>
                      </a:cubicBezTo>
                      <a:cubicBezTo>
                        <a:pt x="132874" y="-58"/>
                        <a:pt x="137065" y="37"/>
                        <a:pt x="141160" y="228"/>
                      </a:cubicBezTo>
                      <a:cubicBezTo>
                        <a:pt x="145256" y="514"/>
                        <a:pt x="149257" y="895"/>
                        <a:pt x="153257" y="1371"/>
                      </a:cubicBezTo>
                      <a:cubicBezTo>
                        <a:pt x="161163" y="2419"/>
                        <a:pt x="168688" y="4038"/>
                        <a:pt x="175736" y="5943"/>
                      </a:cubicBezTo>
                      <a:cubicBezTo>
                        <a:pt x="182785" y="7848"/>
                        <a:pt x="189262" y="10229"/>
                        <a:pt x="195072" y="12610"/>
                      </a:cubicBezTo>
                      <a:cubicBezTo>
                        <a:pt x="200882" y="15087"/>
                        <a:pt x="206121" y="17563"/>
                        <a:pt x="210598" y="20135"/>
                      </a:cubicBezTo>
                      <a:cubicBezTo>
                        <a:pt x="212884" y="21373"/>
                        <a:pt x="214884" y="22516"/>
                        <a:pt x="216789" y="23755"/>
                      </a:cubicBezTo>
                      <a:cubicBezTo>
                        <a:pt x="218694" y="24898"/>
                        <a:pt x="220409" y="25945"/>
                        <a:pt x="221933" y="26993"/>
                      </a:cubicBezTo>
                      <a:cubicBezTo>
                        <a:pt x="224980" y="28993"/>
                        <a:pt x="227267" y="30708"/>
                        <a:pt x="228790" y="31946"/>
                      </a:cubicBezTo>
                      <a:cubicBezTo>
                        <a:pt x="230314" y="33089"/>
                        <a:pt x="231172" y="33756"/>
                        <a:pt x="231172" y="33756"/>
                      </a:cubicBezTo>
                      <a:cubicBezTo>
                        <a:pt x="231172" y="33756"/>
                        <a:pt x="230314" y="33280"/>
                        <a:pt x="228600" y="32232"/>
                      </a:cubicBezTo>
                      <a:cubicBezTo>
                        <a:pt x="226885" y="31184"/>
                        <a:pt x="224409" y="29850"/>
                        <a:pt x="221266" y="28136"/>
                      </a:cubicBezTo>
                      <a:cubicBezTo>
                        <a:pt x="219646" y="27279"/>
                        <a:pt x="217932" y="26326"/>
                        <a:pt x="215932" y="25374"/>
                      </a:cubicBezTo>
                      <a:cubicBezTo>
                        <a:pt x="214027" y="24421"/>
                        <a:pt x="211836" y="23373"/>
                        <a:pt x="209550" y="22421"/>
                      </a:cubicBezTo>
                      <a:cubicBezTo>
                        <a:pt x="204978" y="20325"/>
                        <a:pt x="199644" y="18325"/>
                        <a:pt x="193834" y="16325"/>
                      </a:cubicBezTo>
                      <a:cubicBezTo>
                        <a:pt x="187928" y="14420"/>
                        <a:pt x="181546" y="12515"/>
                        <a:pt x="174688" y="10896"/>
                      </a:cubicBezTo>
                      <a:cubicBezTo>
                        <a:pt x="167830" y="9372"/>
                        <a:pt x="160401" y="8229"/>
                        <a:pt x="152781" y="7372"/>
                      </a:cubicBezTo>
                      <a:cubicBezTo>
                        <a:pt x="148971" y="6990"/>
                        <a:pt x="145066" y="6705"/>
                        <a:pt x="141065" y="6609"/>
                      </a:cubicBezTo>
                      <a:cubicBezTo>
                        <a:pt x="137160" y="6609"/>
                        <a:pt x="133255" y="6514"/>
                        <a:pt x="129064" y="6609"/>
                      </a:cubicBezTo>
                      <a:cubicBezTo>
                        <a:pt x="121063" y="6895"/>
                        <a:pt x="112871" y="7753"/>
                        <a:pt x="104870" y="9181"/>
                      </a:cubicBezTo>
                      <a:cubicBezTo>
                        <a:pt x="96774" y="10610"/>
                        <a:pt x="88868" y="12515"/>
                        <a:pt x="81153" y="14991"/>
                      </a:cubicBezTo>
                      <a:cubicBezTo>
                        <a:pt x="73533" y="17563"/>
                        <a:pt x="66104" y="20421"/>
                        <a:pt x="59150" y="23659"/>
                      </a:cubicBezTo>
                      <a:cubicBezTo>
                        <a:pt x="52197" y="26993"/>
                        <a:pt x="45720" y="30517"/>
                        <a:pt x="39814" y="34327"/>
                      </a:cubicBezTo>
                      <a:cubicBezTo>
                        <a:pt x="36767" y="36137"/>
                        <a:pt x="34100" y="38137"/>
                        <a:pt x="31337" y="40042"/>
                      </a:cubicBezTo>
                      <a:cubicBezTo>
                        <a:pt x="28575" y="42042"/>
                        <a:pt x="26003" y="43948"/>
                        <a:pt x="23717" y="45853"/>
                      </a:cubicBezTo>
                      <a:cubicBezTo>
                        <a:pt x="18955" y="49758"/>
                        <a:pt x="14859" y="53568"/>
                        <a:pt x="11621" y="57378"/>
                      </a:cubicBezTo>
                      <a:cubicBezTo>
                        <a:pt x="8382" y="61092"/>
                        <a:pt x="5905" y="64712"/>
                        <a:pt x="4286" y="67855"/>
                      </a:cubicBezTo>
                      <a:cubicBezTo>
                        <a:pt x="2667" y="70998"/>
                        <a:pt x="1619" y="73665"/>
                        <a:pt x="1048" y="75475"/>
                      </a:cubicBezTo>
                      <a:cubicBezTo>
                        <a:pt x="476" y="77380"/>
                        <a:pt x="286" y="78333"/>
                        <a:pt x="286" y="783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2"/>
                <p:cNvSpPr/>
                <p:nvPr/>
              </p:nvSpPr>
              <p:spPr>
                <a:xfrm>
                  <a:off x="4202355" y="4069553"/>
                  <a:ext cx="72675" cy="16511"/>
                </a:xfrm>
                <a:custGeom>
                  <a:avLst/>
                  <a:gdLst/>
                  <a:ahLst/>
                  <a:cxnLst/>
                  <a:rect l="l" t="t" r="r" b="b"/>
                  <a:pathLst>
                    <a:path w="72675" h="16511" extrusionOk="0">
                      <a:moveTo>
                        <a:pt x="0" y="2891"/>
                      </a:moveTo>
                      <a:cubicBezTo>
                        <a:pt x="0" y="2891"/>
                        <a:pt x="1143" y="2510"/>
                        <a:pt x="3143" y="2033"/>
                      </a:cubicBezTo>
                      <a:cubicBezTo>
                        <a:pt x="5144" y="1557"/>
                        <a:pt x="8096" y="890"/>
                        <a:pt x="11716" y="509"/>
                      </a:cubicBezTo>
                      <a:cubicBezTo>
                        <a:pt x="15240" y="33"/>
                        <a:pt x="19431" y="-62"/>
                        <a:pt x="24003" y="33"/>
                      </a:cubicBezTo>
                      <a:cubicBezTo>
                        <a:pt x="26194" y="224"/>
                        <a:pt x="28575" y="224"/>
                        <a:pt x="30861" y="509"/>
                      </a:cubicBezTo>
                      <a:cubicBezTo>
                        <a:pt x="33242" y="795"/>
                        <a:pt x="35528" y="1176"/>
                        <a:pt x="37910" y="1557"/>
                      </a:cubicBezTo>
                      <a:cubicBezTo>
                        <a:pt x="40291" y="2033"/>
                        <a:pt x="42577" y="2605"/>
                        <a:pt x="44863" y="3176"/>
                      </a:cubicBezTo>
                      <a:cubicBezTo>
                        <a:pt x="47149" y="3653"/>
                        <a:pt x="49340" y="4510"/>
                        <a:pt x="51435" y="5177"/>
                      </a:cubicBezTo>
                      <a:cubicBezTo>
                        <a:pt x="55626" y="6701"/>
                        <a:pt x="59531" y="8320"/>
                        <a:pt x="62675" y="10034"/>
                      </a:cubicBezTo>
                      <a:cubicBezTo>
                        <a:pt x="65818" y="11654"/>
                        <a:pt x="68390" y="13273"/>
                        <a:pt x="70009" y="14511"/>
                      </a:cubicBezTo>
                      <a:cubicBezTo>
                        <a:pt x="71723" y="15749"/>
                        <a:pt x="72676" y="16511"/>
                        <a:pt x="72676" y="16511"/>
                      </a:cubicBezTo>
                      <a:cubicBezTo>
                        <a:pt x="72676" y="16511"/>
                        <a:pt x="71533" y="16226"/>
                        <a:pt x="69437" y="15749"/>
                      </a:cubicBezTo>
                      <a:cubicBezTo>
                        <a:pt x="67437" y="15273"/>
                        <a:pt x="64579" y="14511"/>
                        <a:pt x="61246" y="13654"/>
                      </a:cubicBezTo>
                      <a:cubicBezTo>
                        <a:pt x="59531" y="13273"/>
                        <a:pt x="57722" y="12797"/>
                        <a:pt x="55817" y="12321"/>
                      </a:cubicBezTo>
                      <a:cubicBezTo>
                        <a:pt x="53912" y="11844"/>
                        <a:pt x="51911" y="11368"/>
                        <a:pt x="49816" y="10892"/>
                      </a:cubicBezTo>
                      <a:cubicBezTo>
                        <a:pt x="45625" y="9939"/>
                        <a:pt x="41148" y="8987"/>
                        <a:pt x="36671" y="8130"/>
                      </a:cubicBezTo>
                      <a:cubicBezTo>
                        <a:pt x="32195" y="7272"/>
                        <a:pt x="27718" y="6606"/>
                        <a:pt x="23432" y="5939"/>
                      </a:cubicBezTo>
                      <a:cubicBezTo>
                        <a:pt x="21336" y="5653"/>
                        <a:pt x="19241" y="5367"/>
                        <a:pt x="17240" y="5081"/>
                      </a:cubicBezTo>
                      <a:cubicBezTo>
                        <a:pt x="15240" y="4796"/>
                        <a:pt x="13430" y="4605"/>
                        <a:pt x="11716" y="4415"/>
                      </a:cubicBezTo>
                      <a:cubicBezTo>
                        <a:pt x="8192" y="4034"/>
                        <a:pt x="5334" y="3653"/>
                        <a:pt x="3334" y="3367"/>
                      </a:cubicBezTo>
                      <a:cubicBezTo>
                        <a:pt x="1238" y="3081"/>
                        <a:pt x="95" y="2891"/>
                        <a:pt x="95" y="28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2"/>
                <p:cNvSpPr/>
                <p:nvPr/>
              </p:nvSpPr>
              <p:spPr>
                <a:xfrm>
                  <a:off x="4192068" y="4079111"/>
                  <a:ext cx="64769" cy="7048"/>
                </a:xfrm>
                <a:custGeom>
                  <a:avLst/>
                  <a:gdLst/>
                  <a:ahLst/>
                  <a:cxnLst/>
                  <a:rect l="l" t="t" r="r" b="b"/>
                  <a:pathLst>
                    <a:path w="64769" h="7048" extrusionOk="0">
                      <a:moveTo>
                        <a:pt x="0" y="5524"/>
                      </a:moveTo>
                      <a:cubicBezTo>
                        <a:pt x="0" y="5524"/>
                        <a:pt x="3810" y="3715"/>
                        <a:pt x="9906" y="2286"/>
                      </a:cubicBezTo>
                      <a:cubicBezTo>
                        <a:pt x="12954" y="1524"/>
                        <a:pt x="16478" y="953"/>
                        <a:pt x="20383" y="476"/>
                      </a:cubicBezTo>
                      <a:cubicBezTo>
                        <a:pt x="22288" y="286"/>
                        <a:pt x="24289" y="95"/>
                        <a:pt x="26384" y="0"/>
                      </a:cubicBezTo>
                      <a:cubicBezTo>
                        <a:pt x="28384" y="0"/>
                        <a:pt x="30480" y="0"/>
                        <a:pt x="32575" y="0"/>
                      </a:cubicBezTo>
                      <a:cubicBezTo>
                        <a:pt x="34671" y="95"/>
                        <a:pt x="36671" y="190"/>
                        <a:pt x="38767" y="381"/>
                      </a:cubicBezTo>
                      <a:cubicBezTo>
                        <a:pt x="40767" y="476"/>
                        <a:pt x="42767" y="857"/>
                        <a:pt x="44672" y="1048"/>
                      </a:cubicBezTo>
                      <a:cubicBezTo>
                        <a:pt x="48482" y="1619"/>
                        <a:pt x="52006" y="2381"/>
                        <a:pt x="55054" y="3334"/>
                      </a:cubicBezTo>
                      <a:cubicBezTo>
                        <a:pt x="61055" y="5048"/>
                        <a:pt x="64770" y="6953"/>
                        <a:pt x="64770" y="6953"/>
                      </a:cubicBezTo>
                      <a:cubicBezTo>
                        <a:pt x="64770" y="6953"/>
                        <a:pt x="63722" y="6953"/>
                        <a:pt x="61913" y="7048"/>
                      </a:cubicBezTo>
                      <a:cubicBezTo>
                        <a:pt x="60103" y="7048"/>
                        <a:pt x="57531" y="7048"/>
                        <a:pt x="54483" y="7048"/>
                      </a:cubicBezTo>
                      <a:cubicBezTo>
                        <a:pt x="51435" y="7048"/>
                        <a:pt x="47911" y="7048"/>
                        <a:pt x="44196" y="6858"/>
                      </a:cubicBezTo>
                      <a:cubicBezTo>
                        <a:pt x="40481" y="6858"/>
                        <a:pt x="36481" y="6667"/>
                        <a:pt x="32480" y="6572"/>
                      </a:cubicBezTo>
                      <a:cubicBezTo>
                        <a:pt x="28480" y="6477"/>
                        <a:pt x="24479" y="6382"/>
                        <a:pt x="20764" y="6287"/>
                      </a:cubicBezTo>
                      <a:cubicBezTo>
                        <a:pt x="17050" y="6287"/>
                        <a:pt x="13525" y="6096"/>
                        <a:pt x="10477" y="6001"/>
                      </a:cubicBezTo>
                      <a:cubicBezTo>
                        <a:pt x="7429" y="5905"/>
                        <a:pt x="4858" y="5715"/>
                        <a:pt x="3048" y="5620"/>
                      </a:cubicBezTo>
                      <a:cubicBezTo>
                        <a:pt x="1238" y="5524"/>
                        <a:pt x="190" y="5334"/>
                        <a:pt x="190" y="53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2"/>
                <p:cNvSpPr/>
                <p:nvPr/>
              </p:nvSpPr>
              <p:spPr>
                <a:xfrm>
                  <a:off x="4368376" y="3884039"/>
                  <a:ext cx="50101" cy="244983"/>
                </a:xfrm>
                <a:custGeom>
                  <a:avLst/>
                  <a:gdLst/>
                  <a:ahLst/>
                  <a:cxnLst/>
                  <a:rect l="l" t="t" r="r" b="b"/>
                  <a:pathLst>
                    <a:path w="50101" h="244983" extrusionOk="0">
                      <a:moveTo>
                        <a:pt x="50101" y="191"/>
                      </a:moveTo>
                      <a:cubicBezTo>
                        <a:pt x="50101" y="191"/>
                        <a:pt x="48387" y="3810"/>
                        <a:pt x="45244" y="10001"/>
                      </a:cubicBezTo>
                      <a:cubicBezTo>
                        <a:pt x="43625" y="13049"/>
                        <a:pt x="41815" y="16954"/>
                        <a:pt x="39814" y="21336"/>
                      </a:cubicBezTo>
                      <a:cubicBezTo>
                        <a:pt x="38862" y="23527"/>
                        <a:pt x="37814" y="25908"/>
                        <a:pt x="36671" y="28289"/>
                      </a:cubicBezTo>
                      <a:cubicBezTo>
                        <a:pt x="35624" y="30766"/>
                        <a:pt x="34576" y="33433"/>
                        <a:pt x="33433" y="36195"/>
                      </a:cubicBezTo>
                      <a:cubicBezTo>
                        <a:pt x="32385" y="38957"/>
                        <a:pt x="31051" y="41815"/>
                        <a:pt x="30004" y="44768"/>
                      </a:cubicBezTo>
                      <a:cubicBezTo>
                        <a:pt x="28956" y="47816"/>
                        <a:pt x="27813" y="50863"/>
                        <a:pt x="26670" y="54102"/>
                      </a:cubicBezTo>
                      <a:cubicBezTo>
                        <a:pt x="25432" y="57245"/>
                        <a:pt x="24384" y="60579"/>
                        <a:pt x="23431" y="64008"/>
                      </a:cubicBezTo>
                      <a:cubicBezTo>
                        <a:pt x="22384" y="67437"/>
                        <a:pt x="21241" y="70866"/>
                        <a:pt x="20193" y="74390"/>
                      </a:cubicBezTo>
                      <a:cubicBezTo>
                        <a:pt x="18288" y="81534"/>
                        <a:pt x="16288" y="88868"/>
                        <a:pt x="14668" y="96488"/>
                      </a:cubicBezTo>
                      <a:cubicBezTo>
                        <a:pt x="12763" y="104013"/>
                        <a:pt x="11716" y="111823"/>
                        <a:pt x="10287" y="119539"/>
                      </a:cubicBezTo>
                      <a:cubicBezTo>
                        <a:pt x="9334" y="127349"/>
                        <a:pt x="8001" y="135064"/>
                        <a:pt x="7525" y="142780"/>
                      </a:cubicBezTo>
                      <a:cubicBezTo>
                        <a:pt x="6763" y="150495"/>
                        <a:pt x="6477" y="158115"/>
                        <a:pt x="6096" y="165449"/>
                      </a:cubicBezTo>
                      <a:cubicBezTo>
                        <a:pt x="6001" y="169164"/>
                        <a:pt x="6096" y="172784"/>
                        <a:pt x="6096" y="176308"/>
                      </a:cubicBezTo>
                      <a:cubicBezTo>
                        <a:pt x="6096" y="179832"/>
                        <a:pt x="6096" y="183356"/>
                        <a:pt x="6191" y="186690"/>
                      </a:cubicBezTo>
                      <a:cubicBezTo>
                        <a:pt x="6287" y="190119"/>
                        <a:pt x="6477" y="193358"/>
                        <a:pt x="6572" y="196501"/>
                      </a:cubicBezTo>
                      <a:cubicBezTo>
                        <a:pt x="6667" y="199644"/>
                        <a:pt x="7049" y="202787"/>
                        <a:pt x="7239" y="205740"/>
                      </a:cubicBezTo>
                      <a:cubicBezTo>
                        <a:pt x="7525" y="208693"/>
                        <a:pt x="7715" y="211550"/>
                        <a:pt x="7906" y="214217"/>
                      </a:cubicBezTo>
                      <a:cubicBezTo>
                        <a:pt x="8192" y="216884"/>
                        <a:pt x="8572" y="219456"/>
                        <a:pt x="8763" y="221837"/>
                      </a:cubicBezTo>
                      <a:cubicBezTo>
                        <a:pt x="9334" y="226600"/>
                        <a:pt x="9811" y="230791"/>
                        <a:pt x="10477" y="234220"/>
                      </a:cubicBezTo>
                      <a:cubicBezTo>
                        <a:pt x="11621" y="241078"/>
                        <a:pt x="12192" y="244983"/>
                        <a:pt x="12192" y="244983"/>
                      </a:cubicBezTo>
                      <a:cubicBezTo>
                        <a:pt x="12192" y="244983"/>
                        <a:pt x="11049" y="241173"/>
                        <a:pt x="9144" y="234410"/>
                      </a:cubicBezTo>
                      <a:cubicBezTo>
                        <a:pt x="8192" y="231077"/>
                        <a:pt x="7239" y="226981"/>
                        <a:pt x="6191" y="222218"/>
                      </a:cubicBezTo>
                      <a:cubicBezTo>
                        <a:pt x="5715" y="219837"/>
                        <a:pt x="5143" y="217265"/>
                        <a:pt x="4572" y="214598"/>
                      </a:cubicBezTo>
                      <a:cubicBezTo>
                        <a:pt x="4096" y="211931"/>
                        <a:pt x="3715" y="209074"/>
                        <a:pt x="3238" y="206121"/>
                      </a:cubicBezTo>
                      <a:cubicBezTo>
                        <a:pt x="2858" y="203168"/>
                        <a:pt x="2286" y="200120"/>
                        <a:pt x="1905" y="196882"/>
                      </a:cubicBezTo>
                      <a:cubicBezTo>
                        <a:pt x="1619" y="193643"/>
                        <a:pt x="1333" y="190310"/>
                        <a:pt x="952" y="186880"/>
                      </a:cubicBezTo>
                      <a:cubicBezTo>
                        <a:pt x="571" y="183452"/>
                        <a:pt x="381" y="179927"/>
                        <a:pt x="286" y="176308"/>
                      </a:cubicBezTo>
                      <a:cubicBezTo>
                        <a:pt x="95" y="172688"/>
                        <a:pt x="0" y="168973"/>
                        <a:pt x="0" y="165259"/>
                      </a:cubicBezTo>
                      <a:cubicBezTo>
                        <a:pt x="191" y="157734"/>
                        <a:pt x="0" y="150019"/>
                        <a:pt x="857" y="142113"/>
                      </a:cubicBezTo>
                      <a:cubicBezTo>
                        <a:pt x="1238" y="134207"/>
                        <a:pt x="2476" y="126302"/>
                        <a:pt x="3429" y="118301"/>
                      </a:cubicBezTo>
                      <a:cubicBezTo>
                        <a:pt x="4953" y="110395"/>
                        <a:pt x="6191" y="102489"/>
                        <a:pt x="8096" y="94869"/>
                      </a:cubicBezTo>
                      <a:cubicBezTo>
                        <a:pt x="9716" y="87154"/>
                        <a:pt x="12192" y="79724"/>
                        <a:pt x="14288" y="72580"/>
                      </a:cubicBezTo>
                      <a:cubicBezTo>
                        <a:pt x="15430" y="68961"/>
                        <a:pt x="16669" y="65532"/>
                        <a:pt x="17907" y="62103"/>
                      </a:cubicBezTo>
                      <a:cubicBezTo>
                        <a:pt x="19145" y="58674"/>
                        <a:pt x="20383" y="55340"/>
                        <a:pt x="21717" y="52197"/>
                      </a:cubicBezTo>
                      <a:cubicBezTo>
                        <a:pt x="23050" y="49054"/>
                        <a:pt x="24384" y="45911"/>
                        <a:pt x="25622" y="42958"/>
                      </a:cubicBezTo>
                      <a:cubicBezTo>
                        <a:pt x="26956" y="40005"/>
                        <a:pt x="28384" y="37243"/>
                        <a:pt x="29718" y="34480"/>
                      </a:cubicBezTo>
                      <a:cubicBezTo>
                        <a:pt x="31051" y="31813"/>
                        <a:pt x="32290" y="29146"/>
                        <a:pt x="33528" y="26765"/>
                      </a:cubicBezTo>
                      <a:cubicBezTo>
                        <a:pt x="34862" y="24384"/>
                        <a:pt x="36195" y="22098"/>
                        <a:pt x="37433" y="20003"/>
                      </a:cubicBezTo>
                      <a:cubicBezTo>
                        <a:pt x="39814" y="15716"/>
                        <a:pt x="42005" y="12097"/>
                        <a:pt x="43910" y="9144"/>
                      </a:cubicBezTo>
                      <a:cubicBezTo>
                        <a:pt x="47720" y="3238"/>
                        <a:pt x="49911" y="0"/>
                        <a:pt x="499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2"/>
                <p:cNvSpPr/>
                <p:nvPr/>
              </p:nvSpPr>
              <p:spPr>
                <a:xfrm>
                  <a:off x="4369674" y="3920996"/>
                  <a:ext cx="9691" cy="67436"/>
                </a:xfrm>
                <a:custGeom>
                  <a:avLst/>
                  <a:gdLst/>
                  <a:ahLst/>
                  <a:cxnLst/>
                  <a:rect l="l" t="t" r="r" b="b"/>
                  <a:pathLst>
                    <a:path w="9691" h="67436" extrusionOk="0">
                      <a:moveTo>
                        <a:pt x="702" y="0"/>
                      </a:moveTo>
                      <a:cubicBezTo>
                        <a:pt x="702" y="0"/>
                        <a:pt x="2322" y="4096"/>
                        <a:pt x="3941" y="10287"/>
                      </a:cubicBezTo>
                      <a:cubicBezTo>
                        <a:pt x="4798" y="13430"/>
                        <a:pt x="5560" y="17050"/>
                        <a:pt x="6322" y="20955"/>
                      </a:cubicBezTo>
                      <a:cubicBezTo>
                        <a:pt x="6608" y="22955"/>
                        <a:pt x="7084" y="24955"/>
                        <a:pt x="7370" y="27051"/>
                      </a:cubicBezTo>
                      <a:cubicBezTo>
                        <a:pt x="7656" y="29146"/>
                        <a:pt x="7941" y="31242"/>
                        <a:pt x="8227" y="33338"/>
                      </a:cubicBezTo>
                      <a:cubicBezTo>
                        <a:pt x="8418" y="35433"/>
                        <a:pt x="8703" y="37529"/>
                        <a:pt x="8894" y="39624"/>
                      </a:cubicBezTo>
                      <a:cubicBezTo>
                        <a:pt x="9180" y="41720"/>
                        <a:pt x="9180" y="43815"/>
                        <a:pt x="9370" y="45720"/>
                      </a:cubicBezTo>
                      <a:cubicBezTo>
                        <a:pt x="9656" y="49721"/>
                        <a:pt x="9751" y="53435"/>
                        <a:pt x="9656" y="56674"/>
                      </a:cubicBezTo>
                      <a:cubicBezTo>
                        <a:pt x="9656" y="63055"/>
                        <a:pt x="8989" y="67437"/>
                        <a:pt x="8989" y="67437"/>
                      </a:cubicBezTo>
                      <a:cubicBezTo>
                        <a:pt x="8989" y="67437"/>
                        <a:pt x="7370" y="63341"/>
                        <a:pt x="5751" y="57150"/>
                      </a:cubicBezTo>
                      <a:cubicBezTo>
                        <a:pt x="4893" y="54007"/>
                        <a:pt x="4131" y="50387"/>
                        <a:pt x="3370" y="46482"/>
                      </a:cubicBezTo>
                      <a:cubicBezTo>
                        <a:pt x="3084" y="44482"/>
                        <a:pt x="2607" y="42481"/>
                        <a:pt x="2322" y="40386"/>
                      </a:cubicBezTo>
                      <a:cubicBezTo>
                        <a:pt x="2036" y="38290"/>
                        <a:pt x="1750" y="36195"/>
                        <a:pt x="1464" y="34099"/>
                      </a:cubicBezTo>
                      <a:cubicBezTo>
                        <a:pt x="1274" y="32004"/>
                        <a:pt x="988" y="29909"/>
                        <a:pt x="798" y="27813"/>
                      </a:cubicBezTo>
                      <a:cubicBezTo>
                        <a:pt x="512" y="25718"/>
                        <a:pt x="512" y="23622"/>
                        <a:pt x="321" y="21717"/>
                      </a:cubicBezTo>
                      <a:cubicBezTo>
                        <a:pt x="36" y="17716"/>
                        <a:pt x="-60" y="14002"/>
                        <a:pt x="36" y="10763"/>
                      </a:cubicBezTo>
                      <a:cubicBezTo>
                        <a:pt x="36" y="4381"/>
                        <a:pt x="702" y="0"/>
                        <a:pt x="70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2"/>
                <p:cNvSpPr/>
                <p:nvPr/>
              </p:nvSpPr>
              <p:spPr>
                <a:xfrm>
                  <a:off x="4369424" y="4100147"/>
                  <a:ext cx="226504" cy="78024"/>
                </a:xfrm>
                <a:custGeom>
                  <a:avLst/>
                  <a:gdLst/>
                  <a:ahLst/>
                  <a:cxnLst/>
                  <a:rect l="l" t="t" r="r" b="b"/>
                  <a:pathLst>
                    <a:path w="226504" h="78024" extrusionOk="0">
                      <a:moveTo>
                        <a:pt x="226504" y="78024"/>
                      </a:moveTo>
                      <a:cubicBezTo>
                        <a:pt x="226504" y="78024"/>
                        <a:pt x="225933" y="77262"/>
                        <a:pt x="224790" y="75833"/>
                      </a:cubicBezTo>
                      <a:cubicBezTo>
                        <a:pt x="223647" y="74404"/>
                        <a:pt x="222028" y="72309"/>
                        <a:pt x="219742" y="69833"/>
                      </a:cubicBezTo>
                      <a:cubicBezTo>
                        <a:pt x="217551" y="67261"/>
                        <a:pt x="214693" y="64308"/>
                        <a:pt x="211360" y="60974"/>
                      </a:cubicBezTo>
                      <a:cubicBezTo>
                        <a:pt x="209645" y="59355"/>
                        <a:pt x="207740" y="57736"/>
                        <a:pt x="205835" y="55926"/>
                      </a:cubicBezTo>
                      <a:cubicBezTo>
                        <a:pt x="203835" y="54212"/>
                        <a:pt x="201644" y="52497"/>
                        <a:pt x="199454" y="50687"/>
                      </a:cubicBezTo>
                      <a:cubicBezTo>
                        <a:pt x="194881" y="47163"/>
                        <a:pt x="189833" y="43544"/>
                        <a:pt x="184213" y="40019"/>
                      </a:cubicBezTo>
                      <a:cubicBezTo>
                        <a:pt x="178689" y="36495"/>
                        <a:pt x="172498" y="33256"/>
                        <a:pt x="166021" y="30018"/>
                      </a:cubicBezTo>
                      <a:cubicBezTo>
                        <a:pt x="159544" y="26875"/>
                        <a:pt x="152591" y="24112"/>
                        <a:pt x="145542" y="21445"/>
                      </a:cubicBezTo>
                      <a:cubicBezTo>
                        <a:pt x="138493" y="18874"/>
                        <a:pt x="130969" y="16588"/>
                        <a:pt x="123634" y="14778"/>
                      </a:cubicBezTo>
                      <a:cubicBezTo>
                        <a:pt x="116014" y="12873"/>
                        <a:pt x="108585" y="11254"/>
                        <a:pt x="101060" y="10015"/>
                      </a:cubicBezTo>
                      <a:cubicBezTo>
                        <a:pt x="93535" y="8872"/>
                        <a:pt x="86106" y="7729"/>
                        <a:pt x="78867" y="6968"/>
                      </a:cubicBezTo>
                      <a:cubicBezTo>
                        <a:pt x="71628" y="6301"/>
                        <a:pt x="64675" y="5539"/>
                        <a:pt x="57912" y="5158"/>
                      </a:cubicBezTo>
                      <a:cubicBezTo>
                        <a:pt x="51245" y="4681"/>
                        <a:pt x="44958" y="4396"/>
                        <a:pt x="39052" y="4110"/>
                      </a:cubicBezTo>
                      <a:cubicBezTo>
                        <a:pt x="27337" y="3729"/>
                        <a:pt x="17621" y="3348"/>
                        <a:pt x="10763" y="3253"/>
                      </a:cubicBezTo>
                      <a:cubicBezTo>
                        <a:pt x="3905" y="3062"/>
                        <a:pt x="0" y="2967"/>
                        <a:pt x="0" y="2967"/>
                      </a:cubicBezTo>
                      <a:cubicBezTo>
                        <a:pt x="0" y="2967"/>
                        <a:pt x="3905" y="2491"/>
                        <a:pt x="10763" y="1919"/>
                      </a:cubicBezTo>
                      <a:cubicBezTo>
                        <a:pt x="17621" y="1443"/>
                        <a:pt x="27337" y="586"/>
                        <a:pt x="39148" y="205"/>
                      </a:cubicBezTo>
                      <a:cubicBezTo>
                        <a:pt x="50959" y="-176"/>
                        <a:pt x="64675" y="-81"/>
                        <a:pt x="79438" y="967"/>
                      </a:cubicBezTo>
                      <a:cubicBezTo>
                        <a:pt x="86773" y="1538"/>
                        <a:pt x="94393" y="2300"/>
                        <a:pt x="102108" y="3538"/>
                      </a:cubicBezTo>
                      <a:cubicBezTo>
                        <a:pt x="109728" y="4777"/>
                        <a:pt x="117729" y="6396"/>
                        <a:pt x="125158" y="8206"/>
                      </a:cubicBezTo>
                      <a:cubicBezTo>
                        <a:pt x="132969" y="10301"/>
                        <a:pt x="140398" y="12587"/>
                        <a:pt x="147733" y="15350"/>
                      </a:cubicBezTo>
                      <a:cubicBezTo>
                        <a:pt x="155067" y="18112"/>
                        <a:pt x="162020" y="21350"/>
                        <a:pt x="168592" y="24779"/>
                      </a:cubicBezTo>
                      <a:cubicBezTo>
                        <a:pt x="175165" y="28208"/>
                        <a:pt x="181356" y="31923"/>
                        <a:pt x="186880" y="35923"/>
                      </a:cubicBezTo>
                      <a:cubicBezTo>
                        <a:pt x="192500" y="39734"/>
                        <a:pt x="197358" y="43925"/>
                        <a:pt x="201835" y="47830"/>
                      </a:cubicBezTo>
                      <a:cubicBezTo>
                        <a:pt x="203930" y="49830"/>
                        <a:pt x="206026" y="51830"/>
                        <a:pt x="207931" y="53735"/>
                      </a:cubicBezTo>
                      <a:cubicBezTo>
                        <a:pt x="209741" y="55736"/>
                        <a:pt x="211455" y="57640"/>
                        <a:pt x="213074" y="59355"/>
                      </a:cubicBezTo>
                      <a:cubicBezTo>
                        <a:pt x="216122" y="63070"/>
                        <a:pt x="218694" y="66308"/>
                        <a:pt x="220599" y="69070"/>
                      </a:cubicBezTo>
                      <a:cubicBezTo>
                        <a:pt x="222695" y="71737"/>
                        <a:pt x="223933" y="74119"/>
                        <a:pt x="224885" y="75643"/>
                      </a:cubicBezTo>
                      <a:cubicBezTo>
                        <a:pt x="225838" y="77167"/>
                        <a:pt x="226314" y="78024"/>
                        <a:pt x="226314" y="780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2"/>
                <p:cNvSpPr/>
                <p:nvPr/>
              </p:nvSpPr>
              <p:spPr>
                <a:xfrm>
                  <a:off x="4574306" y="4152422"/>
                  <a:ext cx="25567" cy="14224"/>
                </a:xfrm>
                <a:custGeom>
                  <a:avLst/>
                  <a:gdLst/>
                  <a:ahLst/>
                  <a:cxnLst/>
                  <a:rect l="l" t="t" r="r" b="b"/>
                  <a:pathLst>
                    <a:path w="25567" h="14224" extrusionOk="0">
                      <a:moveTo>
                        <a:pt x="24860" y="14224"/>
                      </a:moveTo>
                      <a:cubicBezTo>
                        <a:pt x="24860" y="14224"/>
                        <a:pt x="24765" y="13557"/>
                        <a:pt x="24289" y="13081"/>
                      </a:cubicBezTo>
                      <a:cubicBezTo>
                        <a:pt x="23813" y="12509"/>
                        <a:pt x="22955" y="12224"/>
                        <a:pt x="21812" y="11843"/>
                      </a:cubicBezTo>
                      <a:cubicBezTo>
                        <a:pt x="21241" y="11652"/>
                        <a:pt x="20574" y="11557"/>
                        <a:pt x="19907" y="11462"/>
                      </a:cubicBezTo>
                      <a:cubicBezTo>
                        <a:pt x="19336" y="11366"/>
                        <a:pt x="18383" y="11176"/>
                        <a:pt x="17526" y="10890"/>
                      </a:cubicBezTo>
                      <a:cubicBezTo>
                        <a:pt x="15812" y="10414"/>
                        <a:pt x="14097" y="9842"/>
                        <a:pt x="12383" y="9081"/>
                      </a:cubicBezTo>
                      <a:cubicBezTo>
                        <a:pt x="8954" y="7652"/>
                        <a:pt x="5810" y="5652"/>
                        <a:pt x="3524" y="3747"/>
                      </a:cubicBezTo>
                      <a:cubicBezTo>
                        <a:pt x="1238" y="1937"/>
                        <a:pt x="0" y="127"/>
                        <a:pt x="0" y="127"/>
                      </a:cubicBezTo>
                      <a:cubicBezTo>
                        <a:pt x="0" y="127"/>
                        <a:pt x="2191" y="-159"/>
                        <a:pt x="5048" y="127"/>
                      </a:cubicBezTo>
                      <a:cubicBezTo>
                        <a:pt x="8001" y="413"/>
                        <a:pt x="11621" y="1365"/>
                        <a:pt x="15050" y="2794"/>
                      </a:cubicBezTo>
                      <a:cubicBezTo>
                        <a:pt x="16764" y="3556"/>
                        <a:pt x="18383" y="4413"/>
                        <a:pt x="19907" y="5271"/>
                      </a:cubicBezTo>
                      <a:cubicBezTo>
                        <a:pt x="20669" y="5747"/>
                        <a:pt x="21336" y="6128"/>
                        <a:pt x="22098" y="6699"/>
                      </a:cubicBezTo>
                      <a:cubicBezTo>
                        <a:pt x="22860" y="7271"/>
                        <a:pt x="23527" y="7938"/>
                        <a:pt x="24098" y="8604"/>
                      </a:cubicBezTo>
                      <a:cubicBezTo>
                        <a:pt x="25241" y="9938"/>
                        <a:pt x="25717" y="11557"/>
                        <a:pt x="25527" y="12605"/>
                      </a:cubicBezTo>
                      <a:cubicBezTo>
                        <a:pt x="25527" y="13081"/>
                        <a:pt x="25241" y="13557"/>
                        <a:pt x="25051" y="13653"/>
                      </a:cubicBezTo>
                      <a:cubicBezTo>
                        <a:pt x="24860" y="13843"/>
                        <a:pt x="24765" y="13938"/>
                        <a:pt x="24765" y="139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2"/>
                <p:cNvSpPr/>
                <p:nvPr/>
              </p:nvSpPr>
              <p:spPr>
                <a:xfrm>
                  <a:off x="4556304" y="4140342"/>
                  <a:ext cx="41433" cy="8221"/>
                </a:xfrm>
                <a:custGeom>
                  <a:avLst/>
                  <a:gdLst/>
                  <a:ahLst/>
                  <a:cxnLst/>
                  <a:rect l="l" t="t" r="r" b="b"/>
                  <a:pathLst>
                    <a:path w="41433" h="8221" extrusionOk="0">
                      <a:moveTo>
                        <a:pt x="41434" y="7159"/>
                      </a:moveTo>
                      <a:cubicBezTo>
                        <a:pt x="41434" y="7159"/>
                        <a:pt x="38671" y="7921"/>
                        <a:pt x="34671" y="8111"/>
                      </a:cubicBezTo>
                      <a:cubicBezTo>
                        <a:pt x="30671" y="8397"/>
                        <a:pt x="25432" y="8111"/>
                        <a:pt x="20193" y="7444"/>
                      </a:cubicBezTo>
                      <a:cubicBezTo>
                        <a:pt x="15050" y="6683"/>
                        <a:pt x="9906" y="5349"/>
                        <a:pt x="6191" y="3920"/>
                      </a:cubicBezTo>
                      <a:cubicBezTo>
                        <a:pt x="2477" y="2587"/>
                        <a:pt x="0" y="1063"/>
                        <a:pt x="0" y="1063"/>
                      </a:cubicBezTo>
                      <a:cubicBezTo>
                        <a:pt x="0" y="1063"/>
                        <a:pt x="2762" y="301"/>
                        <a:pt x="6763" y="110"/>
                      </a:cubicBezTo>
                      <a:cubicBezTo>
                        <a:pt x="10763" y="-175"/>
                        <a:pt x="16002" y="110"/>
                        <a:pt x="21241" y="777"/>
                      </a:cubicBezTo>
                      <a:cubicBezTo>
                        <a:pt x="26384" y="1539"/>
                        <a:pt x="31528" y="2872"/>
                        <a:pt x="35242" y="4301"/>
                      </a:cubicBezTo>
                      <a:cubicBezTo>
                        <a:pt x="38957" y="5635"/>
                        <a:pt x="41434" y="7159"/>
                        <a:pt x="41434" y="7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2"/>
                <p:cNvSpPr/>
                <p:nvPr/>
              </p:nvSpPr>
              <p:spPr>
                <a:xfrm>
                  <a:off x="4542017" y="4125997"/>
                  <a:ext cx="40957" cy="8740"/>
                </a:xfrm>
                <a:custGeom>
                  <a:avLst/>
                  <a:gdLst/>
                  <a:ahLst/>
                  <a:cxnLst/>
                  <a:rect l="l" t="t" r="r" b="b"/>
                  <a:pathLst>
                    <a:path w="40957" h="8740" extrusionOk="0">
                      <a:moveTo>
                        <a:pt x="40862" y="8741"/>
                      </a:moveTo>
                      <a:cubicBezTo>
                        <a:pt x="40862" y="8741"/>
                        <a:pt x="40196" y="8741"/>
                        <a:pt x="38957" y="8741"/>
                      </a:cubicBezTo>
                      <a:cubicBezTo>
                        <a:pt x="37719" y="8741"/>
                        <a:pt x="36100" y="8741"/>
                        <a:pt x="34195" y="8550"/>
                      </a:cubicBezTo>
                      <a:cubicBezTo>
                        <a:pt x="30290" y="8360"/>
                        <a:pt x="25337" y="7788"/>
                        <a:pt x="20288" y="7121"/>
                      </a:cubicBezTo>
                      <a:cubicBezTo>
                        <a:pt x="15335" y="6455"/>
                        <a:pt x="10382" y="5788"/>
                        <a:pt x="6477" y="4931"/>
                      </a:cubicBezTo>
                      <a:cubicBezTo>
                        <a:pt x="4572" y="4550"/>
                        <a:pt x="2953" y="4169"/>
                        <a:pt x="1810" y="3883"/>
                      </a:cubicBezTo>
                      <a:cubicBezTo>
                        <a:pt x="667" y="3597"/>
                        <a:pt x="0" y="3311"/>
                        <a:pt x="0" y="3311"/>
                      </a:cubicBezTo>
                      <a:cubicBezTo>
                        <a:pt x="0" y="3311"/>
                        <a:pt x="2477" y="1883"/>
                        <a:pt x="6477" y="1026"/>
                      </a:cubicBezTo>
                      <a:cubicBezTo>
                        <a:pt x="10478" y="-22"/>
                        <a:pt x="15907" y="-308"/>
                        <a:pt x="21241" y="359"/>
                      </a:cubicBezTo>
                      <a:cubicBezTo>
                        <a:pt x="26575" y="1026"/>
                        <a:pt x="31718" y="2740"/>
                        <a:pt x="35338" y="4740"/>
                      </a:cubicBezTo>
                      <a:cubicBezTo>
                        <a:pt x="38957" y="6645"/>
                        <a:pt x="40958" y="8645"/>
                        <a:pt x="40958" y="86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2"/>
                <p:cNvSpPr/>
                <p:nvPr/>
              </p:nvSpPr>
              <p:spPr>
                <a:xfrm>
                  <a:off x="4525539" y="4116809"/>
                  <a:ext cx="45529" cy="7641"/>
                </a:xfrm>
                <a:custGeom>
                  <a:avLst/>
                  <a:gdLst/>
                  <a:ahLst/>
                  <a:cxnLst/>
                  <a:rect l="l" t="t" r="r" b="b"/>
                  <a:pathLst>
                    <a:path w="45529" h="7641" extrusionOk="0">
                      <a:moveTo>
                        <a:pt x="45529" y="7546"/>
                      </a:moveTo>
                      <a:cubicBezTo>
                        <a:pt x="45529" y="7546"/>
                        <a:pt x="44767" y="7546"/>
                        <a:pt x="43434" y="7641"/>
                      </a:cubicBezTo>
                      <a:cubicBezTo>
                        <a:pt x="42100" y="7641"/>
                        <a:pt x="40291" y="7641"/>
                        <a:pt x="38100" y="7641"/>
                      </a:cubicBezTo>
                      <a:cubicBezTo>
                        <a:pt x="33814" y="7641"/>
                        <a:pt x="28194" y="7260"/>
                        <a:pt x="22670" y="6784"/>
                      </a:cubicBezTo>
                      <a:cubicBezTo>
                        <a:pt x="17145" y="6403"/>
                        <a:pt x="11525" y="5927"/>
                        <a:pt x="7239" y="5355"/>
                      </a:cubicBezTo>
                      <a:cubicBezTo>
                        <a:pt x="5143" y="5070"/>
                        <a:pt x="3238" y="4784"/>
                        <a:pt x="2000" y="4594"/>
                      </a:cubicBezTo>
                      <a:cubicBezTo>
                        <a:pt x="762" y="4403"/>
                        <a:pt x="0" y="4212"/>
                        <a:pt x="0" y="4212"/>
                      </a:cubicBezTo>
                      <a:cubicBezTo>
                        <a:pt x="0" y="4212"/>
                        <a:pt x="2667" y="2688"/>
                        <a:pt x="6953" y="1545"/>
                      </a:cubicBezTo>
                      <a:cubicBezTo>
                        <a:pt x="11239" y="307"/>
                        <a:pt x="17240" y="-264"/>
                        <a:pt x="23146" y="117"/>
                      </a:cubicBezTo>
                      <a:cubicBezTo>
                        <a:pt x="29051" y="593"/>
                        <a:pt x="34862" y="2022"/>
                        <a:pt x="38957" y="3927"/>
                      </a:cubicBezTo>
                      <a:cubicBezTo>
                        <a:pt x="43053" y="5641"/>
                        <a:pt x="45434" y="7546"/>
                        <a:pt x="45434" y="75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2"/>
                <p:cNvSpPr/>
                <p:nvPr/>
              </p:nvSpPr>
              <p:spPr>
                <a:xfrm>
                  <a:off x="4566496" y="4147025"/>
                  <a:ext cx="17049" cy="26860"/>
                </a:xfrm>
                <a:custGeom>
                  <a:avLst/>
                  <a:gdLst/>
                  <a:ahLst/>
                  <a:cxnLst/>
                  <a:rect l="l" t="t" r="r" b="b"/>
                  <a:pathLst>
                    <a:path w="17049" h="26860" extrusionOk="0">
                      <a:moveTo>
                        <a:pt x="17050" y="26860"/>
                      </a:moveTo>
                      <a:cubicBezTo>
                        <a:pt x="17050" y="26860"/>
                        <a:pt x="15050" y="25813"/>
                        <a:pt x="12763" y="23717"/>
                      </a:cubicBezTo>
                      <a:cubicBezTo>
                        <a:pt x="10382" y="21717"/>
                        <a:pt x="7810" y="18574"/>
                        <a:pt x="5620" y="15240"/>
                      </a:cubicBezTo>
                      <a:cubicBezTo>
                        <a:pt x="3524" y="11906"/>
                        <a:pt x="1810" y="8287"/>
                        <a:pt x="952" y="5239"/>
                      </a:cubicBezTo>
                      <a:cubicBezTo>
                        <a:pt x="0" y="2286"/>
                        <a:pt x="0" y="0"/>
                        <a:pt x="0" y="0"/>
                      </a:cubicBezTo>
                      <a:cubicBezTo>
                        <a:pt x="0" y="0"/>
                        <a:pt x="2000" y="1048"/>
                        <a:pt x="4286" y="3143"/>
                      </a:cubicBezTo>
                      <a:cubicBezTo>
                        <a:pt x="6667" y="5143"/>
                        <a:pt x="9239" y="8287"/>
                        <a:pt x="11335" y="11621"/>
                      </a:cubicBezTo>
                      <a:cubicBezTo>
                        <a:pt x="13430" y="14954"/>
                        <a:pt x="15145" y="18574"/>
                        <a:pt x="15907" y="21622"/>
                      </a:cubicBezTo>
                      <a:cubicBezTo>
                        <a:pt x="16859" y="24574"/>
                        <a:pt x="16954" y="26860"/>
                        <a:pt x="16954" y="26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2"/>
                <p:cNvSpPr/>
                <p:nvPr/>
              </p:nvSpPr>
              <p:spPr>
                <a:xfrm>
                  <a:off x="4554018" y="4136737"/>
                  <a:ext cx="19208" cy="34575"/>
                </a:xfrm>
                <a:custGeom>
                  <a:avLst/>
                  <a:gdLst/>
                  <a:ahLst/>
                  <a:cxnLst/>
                  <a:rect l="l" t="t" r="r" b="b"/>
                  <a:pathLst>
                    <a:path w="19208" h="34575" extrusionOk="0">
                      <a:moveTo>
                        <a:pt x="18955" y="34385"/>
                      </a:moveTo>
                      <a:cubicBezTo>
                        <a:pt x="18955" y="34385"/>
                        <a:pt x="18478" y="33909"/>
                        <a:pt x="17812" y="32956"/>
                      </a:cubicBezTo>
                      <a:cubicBezTo>
                        <a:pt x="17145" y="32004"/>
                        <a:pt x="16192" y="30766"/>
                        <a:pt x="15240" y="29146"/>
                      </a:cubicBezTo>
                      <a:cubicBezTo>
                        <a:pt x="13144" y="26003"/>
                        <a:pt x="10763" y="21812"/>
                        <a:pt x="8477" y="17717"/>
                      </a:cubicBezTo>
                      <a:cubicBezTo>
                        <a:pt x="6191" y="13526"/>
                        <a:pt x="3905" y="9335"/>
                        <a:pt x="2381" y="5905"/>
                      </a:cubicBezTo>
                      <a:cubicBezTo>
                        <a:pt x="1619" y="4191"/>
                        <a:pt x="952" y="2762"/>
                        <a:pt x="571" y="1714"/>
                      </a:cubicBezTo>
                      <a:cubicBezTo>
                        <a:pt x="190" y="667"/>
                        <a:pt x="0" y="0"/>
                        <a:pt x="0" y="0"/>
                      </a:cubicBezTo>
                      <a:cubicBezTo>
                        <a:pt x="0" y="0"/>
                        <a:pt x="2572" y="1048"/>
                        <a:pt x="5524" y="3620"/>
                      </a:cubicBezTo>
                      <a:cubicBezTo>
                        <a:pt x="8572" y="6096"/>
                        <a:pt x="12001" y="10096"/>
                        <a:pt x="14478" y="14573"/>
                      </a:cubicBezTo>
                      <a:cubicBezTo>
                        <a:pt x="16954" y="19145"/>
                        <a:pt x="18574" y="24098"/>
                        <a:pt x="18955" y="28004"/>
                      </a:cubicBezTo>
                      <a:cubicBezTo>
                        <a:pt x="19526" y="31909"/>
                        <a:pt x="18955" y="34576"/>
                        <a:pt x="18955" y="34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2"/>
                <p:cNvSpPr/>
                <p:nvPr/>
              </p:nvSpPr>
              <p:spPr>
                <a:xfrm>
                  <a:off x="4536873" y="4124260"/>
                  <a:ext cx="27050" cy="47434"/>
                </a:xfrm>
                <a:custGeom>
                  <a:avLst/>
                  <a:gdLst/>
                  <a:ahLst/>
                  <a:cxnLst/>
                  <a:rect l="l" t="t" r="r" b="b"/>
                  <a:pathLst>
                    <a:path w="27050" h="47434" extrusionOk="0">
                      <a:moveTo>
                        <a:pt x="27051" y="47435"/>
                      </a:moveTo>
                      <a:cubicBezTo>
                        <a:pt x="27051" y="47435"/>
                        <a:pt x="26575" y="46672"/>
                        <a:pt x="25813" y="45339"/>
                      </a:cubicBezTo>
                      <a:cubicBezTo>
                        <a:pt x="25051" y="44005"/>
                        <a:pt x="24098" y="42101"/>
                        <a:pt x="22860" y="39814"/>
                      </a:cubicBezTo>
                      <a:cubicBezTo>
                        <a:pt x="21717" y="37529"/>
                        <a:pt x="20288" y="34957"/>
                        <a:pt x="18764" y="32099"/>
                      </a:cubicBezTo>
                      <a:cubicBezTo>
                        <a:pt x="17240" y="29337"/>
                        <a:pt x="15716" y="26384"/>
                        <a:pt x="14002" y="23527"/>
                      </a:cubicBezTo>
                      <a:cubicBezTo>
                        <a:pt x="12383" y="20574"/>
                        <a:pt x="10668" y="17812"/>
                        <a:pt x="9049" y="15050"/>
                      </a:cubicBezTo>
                      <a:cubicBezTo>
                        <a:pt x="7429" y="12383"/>
                        <a:pt x="5810" y="9811"/>
                        <a:pt x="4477" y="7620"/>
                      </a:cubicBezTo>
                      <a:cubicBezTo>
                        <a:pt x="3143" y="5429"/>
                        <a:pt x="2000" y="3524"/>
                        <a:pt x="1238" y="2191"/>
                      </a:cubicBezTo>
                      <a:cubicBezTo>
                        <a:pt x="476" y="857"/>
                        <a:pt x="0" y="0"/>
                        <a:pt x="0" y="0"/>
                      </a:cubicBezTo>
                      <a:cubicBezTo>
                        <a:pt x="0" y="0"/>
                        <a:pt x="857" y="381"/>
                        <a:pt x="2191" y="1238"/>
                      </a:cubicBezTo>
                      <a:cubicBezTo>
                        <a:pt x="3524" y="2096"/>
                        <a:pt x="5429" y="3334"/>
                        <a:pt x="7429" y="5048"/>
                      </a:cubicBezTo>
                      <a:cubicBezTo>
                        <a:pt x="9525" y="6763"/>
                        <a:pt x="11716" y="8954"/>
                        <a:pt x="13906" y="11525"/>
                      </a:cubicBezTo>
                      <a:cubicBezTo>
                        <a:pt x="14954" y="12859"/>
                        <a:pt x="16097" y="14097"/>
                        <a:pt x="17050" y="15621"/>
                      </a:cubicBezTo>
                      <a:cubicBezTo>
                        <a:pt x="18097" y="17050"/>
                        <a:pt x="18955" y="18574"/>
                        <a:pt x="19907" y="20098"/>
                      </a:cubicBezTo>
                      <a:cubicBezTo>
                        <a:pt x="20764" y="21717"/>
                        <a:pt x="21622" y="23241"/>
                        <a:pt x="22288" y="24860"/>
                      </a:cubicBezTo>
                      <a:cubicBezTo>
                        <a:pt x="23050" y="26384"/>
                        <a:pt x="23622" y="28099"/>
                        <a:pt x="24193" y="29623"/>
                      </a:cubicBezTo>
                      <a:cubicBezTo>
                        <a:pt x="25241" y="32766"/>
                        <a:pt x="26098" y="35814"/>
                        <a:pt x="26479" y="38481"/>
                      </a:cubicBezTo>
                      <a:cubicBezTo>
                        <a:pt x="26956" y="41053"/>
                        <a:pt x="27051" y="43339"/>
                        <a:pt x="27051" y="44863"/>
                      </a:cubicBezTo>
                      <a:cubicBezTo>
                        <a:pt x="27051" y="46387"/>
                        <a:pt x="27051" y="47339"/>
                        <a:pt x="27051" y="47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6" name="Google Shape;336;p2"/>
              <p:cNvGrpSpPr/>
              <p:nvPr/>
            </p:nvGrpSpPr>
            <p:grpSpPr>
              <a:xfrm>
                <a:off x="4207975" y="3931664"/>
                <a:ext cx="422529" cy="608076"/>
                <a:chOff x="4207975" y="3931664"/>
                <a:chExt cx="422529" cy="608076"/>
              </a:xfrm>
            </p:grpSpPr>
            <p:sp>
              <p:nvSpPr>
                <p:cNvPr id="337" name="Google Shape;337;p2"/>
                <p:cNvSpPr/>
                <p:nvPr/>
              </p:nvSpPr>
              <p:spPr>
                <a:xfrm>
                  <a:off x="4500773" y="3946773"/>
                  <a:ext cx="40766" cy="6918"/>
                </a:xfrm>
                <a:custGeom>
                  <a:avLst/>
                  <a:gdLst/>
                  <a:ahLst/>
                  <a:cxnLst/>
                  <a:rect l="l" t="t" r="r" b="b"/>
                  <a:pathLst>
                    <a:path w="40766" h="6918" extrusionOk="0">
                      <a:moveTo>
                        <a:pt x="40767" y="3846"/>
                      </a:moveTo>
                      <a:cubicBezTo>
                        <a:pt x="40767" y="3846"/>
                        <a:pt x="38100" y="4704"/>
                        <a:pt x="34290" y="5370"/>
                      </a:cubicBezTo>
                      <a:cubicBezTo>
                        <a:pt x="30480" y="6132"/>
                        <a:pt x="25432" y="6609"/>
                        <a:pt x="20479" y="6799"/>
                      </a:cubicBezTo>
                      <a:cubicBezTo>
                        <a:pt x="15431" y="6990"/>
                        <a:pt x="10478" y="6990"/>
                        <a:pt x="6572" y="6513"/>
                      </a:cubicBezTo>
                      <a:cubicBezTo>
                        <a:pt x="2667" y="6227"/>
                        <a:pt x="0" y="5561"/>
                        <a:pt x="0" y="5561"/>
                      </a:cubicBezTo>
                      <a:cubicBezTo>
                        <a:pt x="0" y="5561"/>
                        <a:pt x="2286" y="4037"/>
                        <a:pt x="6096" y="2703"/>
                      </a:cubicBezTo>
                      <a:cubicBezTo>
                        <a:pt x="9811" y="1275"/>
                        <a:pt x="15050" y="322"/>
                        <a:pt x="20193" y="36"/>
                      </a:cubicBezTo>
                      <a:cubicBezTo>
                        <a:pt x="25432" y="-154"/>
                        <a:pt x="30671" y="417"/>
                        <a:pt x="34481" y="1465"/>
                      </a:cubicBezTo>
                      <a:cubicBezTo>
                        <a:pt x="38386" y="2418"/>
                        <a:pt x="40767" y="3751"/>
                        <a:pt x="40767" y="37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2"/>
                <p:cNvSpPr/>
                <p:nvPr/>
              </p:nvSpPr>
              <p:spPr>
                <a:xfrm>
                  <a:off x="4477437" y="3932521"/>
                  <a:ext cx="37909" cy="29241"/>
                </a:xfrm>
                <a:custGeom>
                  <a:avLst/>
                  <a:gdLst/>
                  <a:ahLst/>
                  <a:cxnLst/>
                  <a:rect l="l" t="t" r="r" b="b"/>
                  <a:pathLst>
                    <a:path w="37909" h="29241" extrusionOk="0">
                      <a:moveTo>
                        <a:pt x="37909" y="0"/>
                      </a:moveTo>
                      <a:cubicBezTo>
                        <a:pt x="37909" y="0"/>
                        <a:pt x="37338" y="571"/>
                        <a:pt x="36290" y="1524"/>
                      </a:cubicBezTo>
                      <a:cubicBezTo>
                        <a:pt x="35242" y="2477"/>
                        <a:pt x="33814" y="3715"/>
                        <a:pt x="32099" y="5144"/>
                      </a:cubicBezTo>
                      <a:cubicBezTo>
                        <a:pt x="28670" y="8096"/>
                        <a:pt x="24003" y="11621"/>
                        <a:pt x="19336" y="15240"/>
                      </a:cubicBezTo>
                      <a:cubicBezTo>
                        <a:pt x="14669" y="18764"/>
                        <a:pt x="10096" y="22384"/>
                        <a:pt x="6382" y="24955"/>
                      </a:cubicBezTo>
                      <a:cubicBezTo>
                        <a:pt x="4572" y="26289"/>
                        <a:pt x="2953" y="27337"/>
                        <a:pt x="1810" y="28099"/>
                      </a:cubicBezTo>
                      <a:cubicBezTo>
                        <a:pt x="667" y="28861"/>
                        <a:pt x="0" y="29242"/>
                        <a:pt x="0" y="29242"/>
                      </a:cubicBezTo>
                      <a:cubicBezTo>
                        <a:pt x="0" y="29242"/>
                        <a:pt x="953" y="26194"/>
                        <a:pt x="3524" y="22288"/>
                      </a:cubicBezTo>
                      <a:cubicBezTo>
                        <a:pt x="6001" y="18288"/>
                        <a:pt x="10192" y="13716"/>
                        <a:pt x="15145" y="9906"/>
                      </a:cubicBezTo>
                      <a:cubicBezTo>
                        <a:pt x="20098" y="6096"/>
                        <a:pt x="25717" y="3238"/>
                        <a:pt x="30194" y="1810"/>
                      </a:cubicBezTo>
                      <a:cubicBezTo>
                        <a:pt x="34671" y="286"/>
                        <a:pt x="37909" y="95"/>
                        <a:pt x="37909"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2"/>
                <p:cNvSpPr/>
                <p:nvPr/>
              </p:nvSpPr>
              <p:spPr>
                <a:xfrm>
                  <a:off x="4369043" y="4127594"/>
                  <a:ext cx="261461" cy="412146"/>
                </a:xfrm>
                <a:custGeom>
                  <a:avLst/>
                  <a:gdLst/>
                  <a:ahLst/>
                  <a:cxnLst/>
                  <a:rect l="l" t="t" r="r" b="b"/>
                  <a:pathLst>
                    <a:path w="261461" h="412146" extrusionOk="0">
                      <a:moveTo>
                        <a:pt x="0" y="6668"/>
                      </a:moveTo>
                      <a:cubicBezTo>
                        <a:pt x="0" y="6668"/>
                        <a:pt x="7620" y="59436"/>
                        <a:pt x="45053" y="138208"/>
                      </a:cubicBezTo>
                      <a:cubicBezTo>
                        <a:pt x="77915" y="207454"/>
                        <a:pt x="146876" y="272510"/>
                        <a:pt x="161639" y="285940"/>
                      </a:cubicBezTo>
                      <a:cubicBezTo>
                        <a:pt x="176403" y="299371"/>
                        <a:pt x="214979" y="340709"/>
                        <a:pt x="214979" y="358521"/>
                      </a:cubicBezTo>
                      <a:cubicBezTo>
                        <a:pt x="214979" y="376333"/>
                        <a:pt x="205931" y="377476"/>
                        <a:pt x="186595" y="386429"/>
                      </a:cubicBezTo>
                      <a:cubicBezTo>
                        <a:pt x="167354" y="395383"/>
                        <a:pt x="166211" y="411004"/>
                        <a:pt x="166211" y="411004"/>
                      </a:cubicBezTo>
                      <a:lnTo>
                        <a:pt x="261461" y="412147"/>
                      </a:lnTo>
                      <a:cubicBezTo>
                        <a:pt x="261461" y="412147"/>
                        <a:pt x="247841" y="395383"/>
                        <a:pt x="245554" y="385381"/>
                      </a:cubicBezTo>
                      <a:cubicBezTo>
                        <a:pt x="243269" y="375285"/>
                        <a:pt x="245554" y="343757"/>
                        <a:pt x="226314" y="322516"/>
                      </a:cubicBezTo>
                      <a:cubicBezTo>
                        <a:pt x="207074" y="301276"/>
                        <a:pt x="159068" y="253841"/>
                        <a:pt x="138684" y="233744"/>
                      </a:cubicBezTo>
                      <a:cubicBezTo>
                        <a:pt x="118301" y="213646"/>
                        <a:pt x="83439" y="171545"/>
                        <a:pt x="62960" y="136303"/>
                      </a:cubicBezTo>
                      <a:cubicBezTo>
                        <a:pt x="24670" y="70390"/>
                        <a:pt x="19812" y="27908"/>
                        <a:pt x="11906" y="0"/>
                      </a:cubicBezTo>
                      <a:lnTo>
                        <a:pt x="0" y="66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2"/>
                <p:cNvSpPr/>
                <p:nvPr/>
              </p:nvSpPr>
              <p:spPr>
                <a:xfrm>
                  <a:off x="4218617" y="4090160"/>
                  <a:ext cx="47174" cy="40862"/>
                </a:xfrm>
                <a:custGeom>
                  <a:avLst/>
                  <a:gdLst/>
                  <a:ahLst/>
                  <a:cxnLst/>
                  <a:rect l="l" t="t" r="r" b="b"/>
                  <a:pathLst>
                    <a:path w="47174" h="40862" extrusionOk="0">
                      <a:moveTo>
                        <a:pt x="407" y="40672"/>
                      </a:moveTo>
                      <a:cubicBezTo>
                        <a:pt x="407" y="40672"/>
                        <a:pt x="407" y="40386"/>
                        <a:pt x="216" y="40005"/>
                      </a:cubicBezTo>
                      <a:cubicBezTo>
                        <a:pt x="121" y="39529"/>
                        <a:pt x="-69" y="38767"/>
                        <a:pt x="26" y="37909"/>
                      </a:cubicBezTo>
                      <a:cubicBezTo>
                        <a:pt x="26" y="36004"/>
                        <a:pt x="883" y="33242"/>
                        <a:pt x="2883" y="30671"/>
                      </a:cubicBezTo>
                      <a:cubicBezTo>
                        <a:pt x="4693" y="28004"/>
                        <a:pt x="7551" y="25527"/>
                        <a:pt x="10408" y="23241"/>
                      </a:cubicBezTo>
                      <a:cubicBezTo>
                        <a:pt x="11837" y="22098"/>
                        <a:pt x="13266" y="20764"/>
                        <a:pt x="14885" y="19621"/>
                      </a:cubicBezTo>
                      <a:cubicBezTo>
                        <a:pt x="16409" y="18479"/>
                        <a:pt x="18028" y="17240"/>
                        <a:pt x="19552" y="16002"/>
                      </a:cubicBezTo>
                      <a:cubicBezTo>
                        <a:pt x="21171" y="14859"/>
                        <a:pt x="22791" y="13716"/>
                        <a:pt x="24410" y="12573"/>
                      </a:cubicBezTo>
                      <a:cubicBezTo>
                        <a:pt x="26029" y="11430"/>
                        <a:pt x="27648" y="10477"/>
                        <a:pt x="29172" y="9430"/>
                      </a:cubicBezTo>
                      <a:cubicBezTo>
                        <a:pt x="32316" y="7429"/>
                        <a:pt x="35364" y="5620"/>
                        <a:pt x="38031" y="4286"/>
                      </a:cubicBezTo>
                      <a:cubicBezTo>
                        <a:pt x="43269" y="1429"/>
                        <a:pt x="47175" y="0"/>
                        <a:pt x="47175" y="0"/>
                      </a:cubicBezTo>
                      <a:cubicBezTo>
                        <a:pt x="47175" y="0"/>
                        <a:pt x="44698" y="3238"/>
                        <a:pt x="40317" y="7429"/>
                      </a:cubicBezTo>
                      <a:cubicBezTo>
                        <a:pt x="38221" y="9525"/>
                        <a:pt x="35649" y="11906"/>
                        <a:pt x="32792" y="14288"/>
                      </a:cubicBezTo>
                      <a:cubicBezTo>
                        <a:pt x="31363" y="15430"/>
                        <a:pt x="29934" y="16764"/>
                        <a:pt x="28315" y="17907"/>
                      </a:cubicBezTo>
                      <a:cubicBezTo>
                        <a:pt x="26791" y="19050"/>
                        <a:pt x="25172" y="20288"/>
                        <a:pt x="23648" y="21526"/>
                      </a:cubicBezTo>
                      <a:cubicBezTo>
                        <a:pt x="22029" y="22670"/>
                        <a:pt x="20409" y="23813"/>
                        <a:pt x="18790" y="24955"/>
                      </a:cubicBezTo>
                      <a:cubicBezTo>
                        <a:pt x="17171" y="26098"/>
                        <a:pt x="15552" y="27051"/>
                        <a:pt x="14028" y="28099"/>
                      </a:cubicBezTo>
                      <a:cubicBezTo>
                        <a:pt x="12504" y="29146"/>
                        <a:pt x="10884" y="30004"/>
                        <a:pt x="9551" y="30861"/>
                      </a:cubicBezTo>
                      <a:cubicBezTo>
                        <a:pt x="8217" y="31718"/>
                        <a:pt x="6884" y="32575"/>
                        <a:pt x="5836" y="33433"/>
                      </a:cubicBezTo>
                      <a:cubicBezTo>
                        <a:pt x="3645" y="35147"/>
                        <a:pt x="2121" y="36862"/>
                        <a:pt x="1455" y="38386"/>
                      </a:cubicBezTo>
                      <a:cubicBezTo>
                        <a:pt x="1074" y="39148"/>
                        <a:pt x="883" y="39719"/>
                        <a:pt x="693" y="40196"/>
                      </a:cubicBezTo>
                      <a:cubicBezTo>
                        <a:pt x="597" y="40672"/>
                        <a:pt x="502" y="40862"/>
                        <a:pt x="502" y="40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2"/>
                <p:cNvSpPr/>
                <p:nvPr/>
              </p:nvSpPr>
              <p:spPr>
                <a:xfrm>
                  <a:off x="4241979" y="4090732"/>
                  <a:ext cx="40766" cy="30765"/>
                </a:xfrm>
                <a:custGeom>
                  <a:avLst/>
                  <a:gdLst/>
                  <a:ahLst/>
                  <a:cxnLst/>
                  <a:rect l="l" t="t" r="r" b="b"/>
                  <a:pathLst>
                    <a:path w="40766" h="30765" extrusionOk="0">
                      <a:moveTo>
                        <a:pt x="0" y="30766"/>
                      </a:moveTo>
                      <a:cubicBezTo>
                        <a:pt x="0" y="30766"/>
                        <a:pt x="1524" y="27718"/>
                        <a:pt x="4572" y="23908"/>
                      </a:cubicBezTo>
                      <a:cubicBezTo>
                        <a:pt x="7620" y="20003"/>
                        <a:pt x="12287" y="15430"/>
                        <a:pt x="17431" y="11525"/>
                      </a:cubicBezTo>
                      <a:cubicBezTo>
                        <a:pt x="22670" y="7620"/>
                        <a:pt x="28289" y="4381"/>
                        <a:pt x="32861" y="2572"/>
                      </a:cubicBezTo>
                      <a:cubicBezTo>
                        <a:pt x="37433" y="667"/>
                        <a:pt x="40767" y="0"/>
                        <a:pt x="40767" y="0"/>
                      </a:cubicBezTo>
                      <a:cubicBezTo>
                        <a:pt x="40767" y="0"/>
                        <a:pt x="38576" y="2572"/>
                        <a:pt x="35052" y="5810"/>
                      </a:cubicBezTo>
                      <a:cubicBezTo>
                        <a:pt x="31528" y="9144"/>
                        <a:pt x="26670" y="13145"/>
                        <a:pt x="21622" y="16859"/>
                      </a:cubicBezTo>
                      <a:cubicBezTo>
                        <a:pt x="16574" y="20669"/>
                        <a:pt x="11430" y="24289"/>
                        <a:pt x="7239" y="26765"/>
                      </a:cubicBezTo>
                      <a:cubicBezTo>
                        <a:pt x="3143" y="29337"/>
                        <a:pt x="0" y="30671"/>
                        <a:pt x="0" y="306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2"/>
                <p:cNvSpPr/>
                <p:nvPr/>
              </p:nvSpPr>
              <p:spPr>
                <a:xfrm>
                  <a:off x="4259219" y="4086636"/>
                  <a:ext cx="48006" cy="33242"/>
                </a:xfrm>
                <a:custGeom>
                  <a:avLst/>
                  <a:gdLst/>
                  <a:ahLst/>
                  <a:cxnLst/>
                  <a:rect l="l" t="t" r="r" b="b"/>
                  <a:pathLst>
                    <a:path w="48006" h="33242" extrusionOk="0">
                      <a:moveTo>
                        <a:pt x="0" y="33051"/>
                      </a:moveTo>
                      <a:cubicBezTo>
                        <a:pt x="0" y="33051"/>
                        <a:pt x="381" y="32194"/>
                        <a:pt x="1048" y="30670"/>
                      </a:cubicBezTo>
                      <a:cubicBezTo>
                        <a:pt x="1715" y="29146"/>
                        <a:pt x="2858" y="27051"/>
                        <a:pt x="4477" y="24670"/>
                      </a:cubicBezTo>
                      <a:cubicBezTo>
                        <a:pt x="6001" y="22288"/>
                        <a:pt x="8192" y="19717"/>
                        <a:pt x="10668" y="17145"/>
                      </a:cubicBezTo>
                      <a:cubicBezTo>
                        <a:pt x="12002" y="15907"/>
                        <a:pt x="13240" y="14573"/>
                        <a:pt x="14764" y="13430"/>
                      </a:cubicBezTo>
                      <a:cubicBezTo>
                        <a:pt x="16193" y="12192"/>
                        <a:pt x="17812" y="11049"/>
                        <a:pt x="19336" y="9906"/>
                      </a:cubicBezTo>
                      <a:cubicBezTo>
                        <a:pt x="20955" y="8858"/>
                        <a:pt x="22574" y="7810"/>
                        <a:pt x="24194" y="6858"/>
                      </a:cubicBezTo>
                      <a:cubicBezTo>
                        <a:pt x="25813" y="5810"/>
                        <a:pt x="27527" y="5143"/>
                        <a:pt x="29146" y="4381"/>
                      </a:cubicBezTo>
                      <a:cubicBezTo>
                        <a:pt x="32480" y="2953"/>
                        <a:pt x="35624" y="1809"/>
                        <a:pt x="38481" y="1238"/>
                      </a:cubicBezTo>
                      <a:cubicBezTo>
                        <a:pt x="41243" y="476"/>
                        <a:pt x="43720" y="190"/>
                        <a:pt x="45339" y="95"/>
                      </a:cubicBezTo>
                      <a:cubicBezTo>
                        <a:pt x="47054" y="0"/>
                        <a:pt x="48006" y="0"/>
                        <a:pt x="48006" y="0"/>
                      </a:cubicBezTo>
                      <a:cubicBezTo>
                        <a:pt x="48006" y="0"/>
                        <a:pt x="47149" y="571"/>
                        <a:pt x="45815" y="1429"/>
                      </a:cubicBezTo>
                      <a:cubicBezTo>
                        <a:pt x="44387" y="2286"/>
                        <a:pt x="42386" y="3429"/>
                        <a:pt x="40005" y="4858"/>
                      </a:cubicBezTo>
                      <a:cubicBezTo>
                        <a:pt x="38862" y="5524"/>
                        <a:pt x="37529" y="6286"/>
                        <a:pt x="36195" y="7144"/>
                      </a:cubicBezTo>
                      <a:cubicBezTo>
                        <a:pt x="34862" y="8001"/>
                        <a:pt x="33433" y="8858"/>
                        <a:pt x="32004" y="9715"/>
                      </a:cubicBezTo>
                      <a:cubicBezTo>
                        <a:pt x="29146" y="11525"/>
                        <a:pt x="26099" y="13430"/>
                        <a:pt x="23241" y="15526"/>
                      </a:cubicBezTo>
                      <a:cubicBezTo>
                        <a:pt x="20288" y="17526"/>
                        <a:pt x="17431" y="19717"/>
                        <a:pt x="14669" y="21717"/>
                      </a:cubicBezTo>
                      <a:cubicBezTo>
                        <a:pt x="13335" y="22765"/>
                        <a:pt x="12002" y="23717"/>
                        <a:pt x="10763" y="24670"/>
                      </a:cubicBezTo>
                      <a:cubicBezTo>
                        <a:pt x="9525" y="25622"/>
                        <a:pt x="8382" y="26575"/>
                        <a:pt x="7334" y="27432"/>
                      </a:cubicBezTo>
                      <a:cubicBezTo>
                        <a:pt x="5144" y="29146"/>
                        <a:pt x="3334" y="30670"/>
                        <a:pt x="2096" y="31623"/>
                      </a:cubicBezTo>
                      <a:cubicBezTo>
                        <a:pt x="762" y="32671"/>
                        <a:pt x="0" y="33242"/>
                        <a:pt x="0" y="332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2"/>
                <p:cNvSpPr/>
                <p:nvPr/>
              </p:nvSpPr>
              <p:spPr>
                <a:xfrm>
                  <a:off x="4280270" y="4091952"/>
                  <a:ext cx="38957" cy="24211"/>
                </a:xfrm>
                <a:custGeom>
                  <a:avLst/>
                  <a:gdLst/>
                  <a:ahLst/>
                  <a:cxnLst/>
                  <a:rect l="l" t="t" r="r" b="b"/>
                  <a:pathLst>
                    <a:path w="38957" h="24211" extrusionOk="0">
                      <a:moveTo>
                        <a:pt x="0" y="24211"/>
                      </a:moveTo>
                      <a:cubicBezTo>
                        <a:pt x="0" y="24211"/>
                        <a:pt x="286" y="23545"/>
                        <a:pt x="857" y="22307"/>
                      </a:cubicBezTo>
                      <a:cubicBezTo>
                        <a:pt x="1429" y="21164"/>
                        <a:pt x="2476" y="19449"/>
                        <a:pt x="3810" y="17734"/>
                      </a:cubicBezTo>
                      <a:cubicBezTo>
                        <a:pt x="6477" y="14115"/>
                        <a:pt x="10858" y="9924"/>
                        <a:pt x="16002" y="6781"/>
                      </a:cubicBezTo>
                      <a:cubicBezTo>
                        <a:pt x="21146" y="3637"/>
                        <a:pt x="26860" y="1447"/>
                        <a:pt x="31337" y="685"/>
                      </a:cubicBezTo>
                      <a:cubicBezTo>
                        <a:pt x="35814" y="-173"/>
                        <a:pt x="38957" y="18"/>
                        <a:pt x="38957" y="18"/>
                      </a:cubicBezTo>
                      <a:cubicBezTo>
                        <a:pt x="38957" y="18"/>
                        <a:pt x="38386" y="494"/>
                        <a:pt x="37243" y="1256"/>
                      </a:cubicBezTo>
                      <a:cubicBezTo>
                        <a:pt x="36195" y="2018"/>
                        <a:pt x="34671" y="3066"/>
                        <a:pt x="32861" y="4209"/>
                      </a:cubicBezTo>
                      <a:cubicBezTo>
                        <a:pt x="29242" y="6590"/>
                        <a:pt x="24479" y="9448"/>
                        <a:pt x="19717" y="12400"/>
                      </a:cubicBezTo>
                      <a:cubicBezTo>
                        <a:pt x="14954" y="15353"/>
                        <a:pt x="10287" y="18306"/>
                        <a:pt x="6477" y="20497"/>
                      </a:cubicBezTo>
                      <a:cubicBezTo>
                        <a:pt x="4572" y="21640"/>
                        <a:pt x="3048" y="22497"/>
                        <a:pt x="1905" y="23164"/>
                      </a:cubicBezTo>
                      <a:cubicBezTo>
                        <a:pt x="762" y="23831"/>
                        <a:pt x="0" y="24116"/>
                        <a:pt x="0" y="241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2"/>
                <p:cNvSpPr/>
                <p:nvPr/>
              </p:nvSpPr>
              <p:spPr>
                <a:xfrm>
                  <a:off x="4293700" y="4092866"/>
                  <a:ext cx="50958" cy="24155"/>
                </a:xfrm>
                <a:custGeom>
                  <a:avLst/>
                  <a:gdLst/>
                  <a:ahLst/>
                  <a:cxnLst/>
                  <a:rect l="l" t="t" r="r" b="b"/>
                  <a:pathLst>
                    <a:path w="50958" h="24155" extrusionOk="0">
                      <a:moveTo>
                        <a:pt x="0" y="24155"/>
                      </a:moveTo>
                      <a:cubicBezTo>
                        <a:pt x="0" y="24155"/>
                        <a:pt x="476" y="23393"/>
                        <a:pt x="1429" y="22060"/>
                      </a:cubicBezTo>
                      <a:cubicBezTo>
                        <a:pt x="2381" y="20822"/>
                        <a:pt x="3810" y="19012"/>
                        <a:pt x="5810" y="17107"/>
                      </a:cubicBezTo>
                      <a:cubicBezTo>
                        <a:pt x="7715" y="15106"/>
                        <a:pt x="10192" y="13106"/>
                        <a:pt x="13049" y="11106"/>
                      </a:cubicBezTo>
                      <a:cubicBezTo>
                        <a:pt x="14478" y="10153"/>
                        <a:pt x="15907" y="9106"/>
                        <a:pt x="17526" y="8248"/>
                      </a:cubicBezTo>
                      <a:cubicBezTo>
                        <a:pt x="19050" y="7296"/>
                        <a:pt x="20764" y="6534"/>
                        <a:pt x="22384" y="5677"/>
                      </a:cubicBezTo>
                      <a:cubicBezTo>
                        <a:pt x="24098" y="4915"/>
                        <a:pt x="25717" y="4248"/>
                        <a:pt x="27432" y="3581"/>
                      </a:cubicBezTo>
                      <a:cubicBezTo>
                        <a:pt x="29146" y="2914"/>
                        <a:pt x="30861" y="2438"/>
                        <a:pt x="32480" y="1962"/>
                      </a:cubicBezTo>
                      <a:cubicBezTo>
                        <a:pt x="35814" y="1105"/>
                        <a:pt x="38957" y="438"/>
                        <a:pt x="41719" y="248"/>
                      </a:cubicBezTo>
                      <a:cubicBezTo>
                        <a:pt x="44482" y="-38"/>
                        <a:pt x="46768" y="-38"/>
                        <a:pt x="48387" y="57"/>
                      </a:cubicBezTo>
                      <a:cubicBezTo>
                        <a:pt x="50006" y="57"/>
                        <a:pt x="50959" y="248"/>
                        <a:pt x="50959" y="248"/>
                      </a:cubicBezTo>
                      <a:cubicBezTo>
                        <a:pt x="50959" y="248"/>
                        <a:pt x="50101" y="724"/>
                        <a:pt x="48673" y="1390"/>
                      </a:cubicBezTo>
                      <a:cubicBezTo>
                        <a:pt x="47244" y="2057"/>
                        <a:pt x="45148" y="2914"/>
                        <a:pt x="42767" y="4057"/>
                      </a:cubicBezTo>
                      <a:cubicBezTo>
                        <a:pt x="40386" y="5105"/>
                        <a:pt x="37528" y="6343"/>
                        <a:pt x="34576" y="7677"/>
                      </a:cubicBezTo>
                      <a:cubicBezTo>
                        <a:pt x="31623" y="9010"/>
                        <a:pt x="28480" y="10344"/>
                        <a:pt x="25336" y="11868"/>
                      </a:cubicBezTo>
                      <a:cubicBezTo>
                        <a:pt x="22193" y="13297"/>
                        <a:pt x="19145" y="14821"/>
                        <a:pt x="16192" y="16249"/>
                      </a:cubicBezTo>
                      <a:cubicBezTo>
                        <a:pt x="13240" y="17678"/>
                        <a:pt x="10573" y="19107"/>
                        <a:pt x="8192" y="20250"/>
                      </a:cubicBezTo>
                      <a:cubicBezTo>
                        <a:pt x="5810" y="21488"/>
                        <a:pt x="3810" y="22441"/>
                        <a:pt x="2381" y="23107"/>
                      </a:cubicBezTo>
                      <a:cubicBezTo>
                        <a:pt x="952" y="23774"/>
                        <a:pt x="95" y="24155"/>
                        <a:pt x="95" y="24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2"/>
                <p:cNvSpPr/>
                <p:nvPr/>
              </p:nvSpPr>
              <p:spPr>
                <a:xfrm>
                  <a:off x="4301320" y="4097566"/>
                  <a:ext cx="60198" cy="20216"/>
                </a:xfrm>
                <a:custGeom>
                  <a:avLst/>
                  <a:gdLst/>
                  <a:ahLst/>
                  <a:cxnLst/>
                  <a:rect l="l" t="t" r="r" b="b"/>
                  <a:pathLst>
                    <a:path w="60198" h="20216" extrusionOk="0">
                      <a:moveTo>
                        <a:pt x="191" y="20026"/>
                      </a:moveTo>
                      <a:cubicBezTo>
                        <a:pt x="191" y="20026"/>
                        <a:pt x="857" y="19264"/>
                        <a:pt x="2096" y="18026"/>
                      </a:cubicBezTo>
                      <a:cubicBezTo>
                        <a:pt x="3334" y="16788"/>
                        <a:pt x="5239" y="14978"/>
                        <a:pt x="7715" y="13263"/>
                      </a:cubicBezTo>
                      <a:cubicBezTo>
                        <a:pt x="10192" y="11359"/>
                        <a:pt x="13240" y="9549"/>
                        <a:pt x="16669" y="7739"/>
                      </a:cubicBezTo>
                      <a:cubicBezTo>
                        <a:pt x="18383" y="6977"/>
                        <a:pt x="20193" y="5929"/>
                        <a:pt x="22098" y="5262"/>
                      </a:cubicBezTo>
                      <a:cubicBezTo>
                        <a:pt x="24003" y="4501"/>
                        <a:pt x="25908" y="3834"/>
                        <a:pt x="27813" y="3167"/>
                      </a:cubicBezTo>
                      <a:cubicBezTo>
                        <a:pt x="29813" y="2596"/>
                        <a:pt x="31814" y="2024"/>
                        <a:pt x="33719" y="1643"/>
                      </a:cubicBezTo>
                      <a:cubicBezTo>
                        <a:pt x="35719" y="1071"/>
                        <a:pt x="37719" y="881"/>
                        <a:pt x="39529" y="595"/>
                      </a:cubicBezTo>
                      <a:cubicBezTo>
                        <a:pt x="43339" y="119"/>
                        <a:pt x="46958" y="-71"/>
                        <a:pt x="50006" y="24"/>
                      </a:cubicBezTo>
                      <a:cubicBezTo>
                        <a:pt x="53054" y="24"/>
                        <a:pt x="55626" y="405"/>
                        <a:pt x="57436" y="786"/>
                      </a:cubicBezTo>
                      <a:cubicBezTo>
                        <a:pt x="59246" y="1071"/>
                        <a:pt x="60198" y="1357"/>
                        <a:pt x="60198" y="1357"/>
                      </a:cubicBezTo>
                      <a:cubicBezTo>
                        <a:pt x="60198" y="1357"/>
                        <a:pt x="59246" y="1643"/>
                        <a:pt x="57436" y="2119"/>
                      </a:cubicBezTo>
                      <a:cubicBezTo>
                        <a:pt x="55721" y="2596"/>
                        <a:pt x="53340" y="3167"/>
                        <a:pt x="50387" y="3929"/>
                      </a:cubicBezTo>
                      <a:cubicBezTo>
                        <a:pt x="48958" y="4310"/>
                        <a:pt x="47435" y="4691"/>
                        <a:pt x="45720" y="5072"/>
                      </a:cubicBezTo>
                      <a:cubicBezTo>
                        <a:pt x="44101" y="5453"/>
                        <a:pt x="42386" y="5929"/>
                        <a:pt x="40577" y="6405"/>
                      </a:cubicBezTo>
                      <a:cubicBezTo>
                        <a:pt x="37052" y="7453"/>
                        <a:pt x="33338" y="8406"/>
                        <a:pt x="29623" y="9644"/>
                      </a:cubicBezTo>
                      <a:cubicBezTo>
                        <a:pt x="25908" y="10787"/>
                        <a:pt x="22289" y="12025"/>
                        <a:pt x="18860" y="13263"/>
                      </a:cubicBezTo>
                      <a:cubicBezTo>
                        <a:pt x="17145" y="13930"/>
                        <a:pt x="15431" y="14502"/>
                        <a:pt x="13907" y="15073"/>
                      </a:cubicBezTo>
                      <a:cubicBezTo>
                        <a:pt x="12287" y="15645"/>
                        <a:pt x="10858" y="16216"/>
                        <a:pt x="9430" y="16693"/>
                      </a:cubicBezTo>
                      <a:cubicBezTo>
                        <a:pt x="6668" y="17740"/>
                        <a:pt x="4286" y="18597"/>
                        <a:pt x="2667" y="19264"/>
                      </a:cubicBezTo>
                      <a:cubicBezTo>
                        <a:pt x="953" y="19931"/>
                        <a:pt x="0" y="20217"/>
                        <a:pt x="0" y="202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2"/>
                <p:cNvSpPr/>
                <p:nvPr/>
              </p:nvSpPr>
              <p:spPr>
                <a:xfrm>
                  <a:off x="4207975" y="4062530"/>
                  <a:ext cx="80581" cy="19152"/>
                </a:xfrm>
                <a:custGeom>
                  <a:avLst/>
                  <a:gdLst/>
                  <a:ahLst/>
                  <a:cxnLst/>
                  <a:rect l="l" t="t" r="r" b="b"/>
                  <a:pathLst>
                    <a:path w="80581" h="19152" extrusionOk="0">
                      <a:moveTo>
                        <a:pt x="0" y="770"/>
                      </a:moveTo>
                      <a:cubicBezTo>
                        <a:pt x="0" y="770"/>
                        <a:pt x="5239" y="-88"/>
                        <a:pt x="13144" y="7"/>
                      </a:cubicBezTo>
                      <a:cubicBezTo>
                        <a:pt x="17050" y="7"/>
                        <a:pt x="21717" y="293"/>
                        <a:pt x="26575" y="865"/>
                      </a:cubicBezTo>
                      <a:cubicBezTo>
                        <a:pt x="29051" y="1246"/>
                        <a:pt x="31528" y="1436"/>
                        <a:pt x="34100" y="1912"/>
                      </a:cubicBezTo>
                      <a:cubicBezTo>
                        <a:pt x="36671" y="2389"/>
                        <a:pt x="39243" y="2865"/>
                        <a:pt x="41815" y="3437"/>
                      </a:cubicBezTo>
                      <a:cubicBezTo>
                        <a:pt x="44386" y="4103"/>
                        <a:pt x="46958" y="4675"/>
                        <a:pt x="49435" y="5437"/>
                      </a:cubicBezTo>
                      <a:cubicBezTo>
                        <a:pt x="51911" y="6103"/>
                        <a:pt x="54292" y="6961"/>
                        <a:pt x="56674" y="7723"/>
                      </a:cubicBezTo>
                      <a:cubicBezTo>
                        <a:pt x="61341" y="9342"/>
                        <a:pt x="65627" y="11056"/>
                        <a:pt x="69151" y="12771"/>
                      </a:cubicBezTo>
                      <a:cubicBezTo>
                        <a:pt x="76295" y="16105"/>
                        <a:pt x="80581" y="19153"/>
                        <a:pt x="80581" y="19153"/>
                      </a:cubicBezTo>
                      <a:cubicBezTo>
                        <a:pt x="80581" y="19153"/>
                        <a:pt x="79248" y="18962"/>
                        <a:pt x="77057" y="18486"/>
                      </a:cubicBezTo>
                      <a:cubicBezTo>
                        <a:pt x="74771" y="18010"/>
                        <a:pt x="71628" y="17343"/>
                        <a:pt x="67818" y="16486"/>
                      </a:cubicBezTo>
                      <a:cubicBezTo>
                        <a:pt x="64103" y="15628"/>
                        <a:pt x="59626" y="14581"/>
                        <a:pt x="54959" y="13438"/>
                      </a:cubicBezTo>
                      <a:cubicBezTo>
                        <a:pt x="50292" y="12390"/>
                        <a:pt x="45244" y="11247"/>
                        <a:pt x="40291" y="10009"/>
                      </a:cubicBezTo>
                      <a:cubicBezTo>
                        <a:pt x="35338" y="8866"/>
                        <a:pt x="30289" y="7723"/>
                        <a:pt x="25622" y="6675"/>
                      </a:cubicBezTo>
                      <a:cubicBezTo>
                        <a:pt x="20955" y="5722"/>
                        <a:pt x="16478" y="4675"/>
                        <a:pt x="12763" y="3818"/>
                      </a:cubicBezTo>
                      <a:cubicBezTo>
                        <a:pt x="8953" y="2960"/>
                        <a:pt x="5810" y="2198"/>
                        <a:pt x="3524" y="1722"/>
                      </a:cubicBezTo>
                      <a:cubicBezTo>
                        <a:pt x="1333" y="1151"/>
                        <a:pt x="0" y="770"/>
                        <a:pt x="0" y="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2"/>
                <p:cNvSpPr/>
                <p:nvPr/>
              </p:nvSpPr>
              <p:spPr>
                <a:xfrm>
                  <a:off x="4254362" y="4061570"/>
                  <a:ext cx="62388" cy="24113"/>
                </a:xfrm>
                <a:custGeom>
                  <a:avLst/>
                  <a:gdLst/>
                  <a:ahLst/>
                  <a:cxnLst/>
                  <a:rect l="l" t="t" r="r" b="b"/>
                  <a:pathLst>
                    <a:path w="62388" h="24113" extrusionOk="0">
                      <a:moveTo>
                        <a:pt x="95" y="16"/>
                      </a:moveTo>
                      <a:cubicBezTo>
                        <a:pt x="95" y="16"/>
                        <a:pt x="4477" y="-175"/>
                        <a:pt x="10763" y="777"/>
                      </a:cubicBezTo>
                      <a:cubicBezTo>
                        <a:pt x="13907" y="1159"/>
                        <a:pt x="17621" y="1920"/>
                        <a:pt x="21431" y="2968"/>
                      </a:cubicBezTo>
                      <a:cubicBezTo>
                        <a:pt x="23336" y="3540"/>
                        <a:pt x="25337" y="4016"/>
                        <a:pt x="27337" y="4683"/>
                      </a:cubicBezTo>
                      <a:cubicBezTo>
                        <a:pt x="29337" y="5350"/>
                        <a:pt x="31337" y="6111"/>
                        <a:pt x="33338" y="6778"/>
                      </a:cubicBezTo>
                      <a:cubicBezTo>
                        <a:pt x="35338" y="7635"/>
                        <a:pt x="37243" y="8398"/>
                        <a:pt x="39148" y="9255"/>
                      </a:cubicBezTo>
                      <a:cubicBezTo>
                        <a:pt x="41053" y="10017"/>
                        <a:pt x="42863" y="11065"/>
                        <a:pt x="44672" y="11922"/>
                      </a:cubicBezTo>
                      <a:cubicBezTo>
                        <a:pt x="48196" y="13732"/>
                        <a:pt x="51435" y="15636"/>
                        <a:pt x="54007" y="17542"/>
                      </a:cubicBezTo>
                      <a:cubicBezTo>
                        <a:pt x="59341" y="21066"/>
                        <a:pt x="62389" y="24114"/>
                        <a:pt x="62389" y="24114"/>
                      </a:cubicBezTo>
                      <a:cubicBezTo>
                        <a:pt x="62389" y="24114"/>
                        <a:pt x="61341" y="23828"/>
                        <a:pt x="59531" y="23352"/>
                      </a:cubicBezTo>
                      <a:cubicBezTo>
                        <a:pt x="57721" y="22780"/>
                        <a:pt x="55245" y="22018"/>
                        <a:pt x="52197" y="20970"/>
                      </a:cubicBezTo>
                      <a:cubicBezTo>
                        <a:pt x="49244" y="19923"/>
                        <a:pt x="45815" y="18685"/>
                        <a:pt x="42196" y="17351"/>
                      </a:cubicBezTo>
                      <a:cubicBezTo>
                        <a:pt x="40386" y="16684"/>
                        <a:pt x="38481" y="16018"/>
                        <a:pt x="36576" y="15255"/>
                      </a:cubicBezTo>
                      <a:cubicBezTo>
                        <a:pt x="34671" y="14493"/>
                        <a:pt x="32766" y="13827"/>
                        <a:pt x="30861" y="13065"/>
                      </a:cubicBezTo>
                      <a:cubicBezTo>
                        <a:pt x="27051" y="11541"/>
                        <a:pt x="23146" y="10112"/>
                        <a:pt x="19526" y="8588"/>
                      </a:cubicBezTo>
                      <a:cubicBezTo>
                        <a:pt x="15907" y="7159"/>
                        <a:pt x="12573" y="5730"/>
                        <a:pt x="9620" y="4492"/>
                      </a:cubicBezTo>
                      <a:cubicBezTo>
                        <a:pt x="6763" y="3254"/>
                        <a:pt x="4382" y="2111"/>
                        <a:pt x="2667" y="1349"/>
                      </a:cubicBezTo>
                      <a:cubicBezTo>
                        <a:pt x="953" y="587"/>
                        <a:pt x="0" y="16"/>
                        <a:pt x="0" y="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2"/>
                <p:cNvSpPr/>
                <p:nvPr/>
              </p:nvSpPr>
              <p:spPr>
                <a:xfrm>
                  <a:off x="4290747" y="4067205"/>
                  <a:ext cx="53149" cy="27527"/>
                </a:xfrm>
                <a:custGeom>
                  <a:avLst/>
                  <a:gdLst/>
                  <a:ahLst/>
                  <a:cxnLst/>
                  <a:rect l="l" t="t" r="r" b="b"/>
                  <a:pathLst>
                    <a:path w="53149" h="27527" extrusionOk="0">
                      <a:moveTo>
                        <a:pt x="95" y="95"/>
                      </a:moveTo>
                      <a:cubicBezTo>
                        <a:pt x="95" y="95"/>
                        <a:pt x="1048" y="95"/>
                        <a:pt x="2762" y="0"/>
                      </a:cubicBezTo>
                      <a:cubicBezTo>
                        <a:pt x="4477" y="0"/>
                        <a:pt x="6953" y="0"/>
                        <a:pt x="9811" y="476"/>
                      </a:cubicBezTo>
                      <a:cubicBezTo>
                        <a:pt x="12764" y="857"/>
                        <a:pt x="16097" y="1619"/>
                        <a:pt x="19622" y="2667"/>
                      </a:cubicBezTo>
                      <a:cubicBezTo>
                        <a:pt x="21336" y="3238"/>
                        <a:pt x="23146" y="3810"/>
                        <a:pt x="24956" y="4572"/>
                      </a:cubicBezTo>
                      <a:cubicBezTo>
                        <a:pt x="26765" y="5334"/>
                        <a:pt x="28480" y="6191"/>
                        <a:pt x="30290" y="6953"/>
                      </a:cubicBezTo>
                      <a:cubicBezTo>
                        <a:pt x="32004" y="7906"/>
                        <a:pt x="33719" y="8858"/>
                        <a:pt x="35338" y="9906"/>
                      </a:cubicBezTo>
                      <a:cubicBezTo>
                        <a:pt x="37052" y="10858"/>
                        <a:pt x="38481" y="12097"/>
                        <a:pt x="40005" y="13145"/>
                      </a:cubicBezTo>
                      <a:cubicBezTo>
                        <a:pt x="42863" y="15335"/>
                        <a:pt x="45434" y="17621"/>
                        <a:pt x="47339" y="19812"/>
                      </a:cubicBezTo>
                      <a:cubicBezTo>
                        <a:pt x="49340" y="21907"/>
                        <a:pt x="50768" y="23908"/>
                        <a:pt x="51721" y="25241"/>
                      </a:cubicBezTo>
                      <a:cubicBezTo>
                        <a:pt x="52673" y="26670"/>
                        <a:pt x="53150" y="27527"/>
                        <a:pt x="53150" y="27527"/>
                      </a:cubicBezTo>
                      <a:cubicBezTo>
                        <a:pt x="53150" y="27527"/>
                        <a:pt x="52292" y="27051"/>
                        <a:pt x="50768" y="26289"/>
                      </a:cubicBezTo>
                      <a:cubicBezTo>
                        <a:pt x="49340" y="25432"/>
                        <a:pt x="47244" y="24289"/>
                        <a:pt x="44768" y="22860"/>
                      </a:cubicBezTo>
                      <a:cubicBezTo>
                        <a:pt x="42386" y="21431"/>
                        <a:pt x="39529" y="19812"/>
                        <a:pt x="36481" y="18097"/>
                      </a:cubicBezTo>
                      <a:cubicBezTo>
                        <a:pt x="33433" y="16478"/>
                        <a:pt x="30290" y="14669"/>
                        <a:pt x="26956" y="12954"/>
                      </a:cubicBezTo>
                      <a:cubicBezTo>
                        <a:pt x="23717" y="11239"/>
                        <a:pt x="20384" y="9620"/>
                        <a:pt x="17336" y="8096"/>
                      </a:cubicBezTo>
                      <a:cubicBezTo>
                        <a:pt x="14192" y="6667"/>
                        <a:pt x="11240" y="5239"/>
                        <a:pt x="8668" y="4096"/>
                      </a:cubicBezTo>
                      <a:cubicBezTo>
                        <a:pt x="6096" y="2857"/>
                        <a:pt x="3905" y="1905"/>
                        <a:pt x="2381" y="1238"/>
                      </a:cubicBezTo>
                      <a:cubicBezTo>
                        <a:pt x="857" y="47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2"/>
                <p:cNvSpPr/>
                <p:nvPr/>
              </p:nvSpPr>
              <p:spPr>
                <a:xfrm>
                  <a:off x="4321513" y="4074349"/>
                  <a:ext cx="58197" cy="32289"/>
                </a:xfrm>
                <a:custGeom>
                  <a:avLst/>
                  <a:gdLst/>
                  <a:ahLst/>
                  <a:cxnLst/>
                  <a:rect l="l" t="t" r="r" b="b"/>
                  <a:pathLst>
                    <a:path w="58197" h="32289" extrusionOk="0">
                      <a:moveTo>
                        <a:pt x="0" y="0"/>
                      </a:moveTo>
                      <a:cubicBezTo>
                        <a:pt x="0" y="0"/>
                        <a:pt x="4286" y="571"/>
                        <a:pt x="10382" y="2476"/>
                      </a:cubicBezTo>
                      <a:cubicBezTo>
                        <a:pt x="13430" y="3429"/>
                        <a:pt x="16859" y="4667"/>
                        <a:pt x="20574" y="6191"/>
                      </a:cubicBezTo>
                      <a:cubicBezTo>
                        <a:pt x="22384" y="7048"/>
                        <a:pt x="24289" y="7715"/>
                        <a:pt x="26098" y="8763"/>
                      </a:cubicBezTo>
                      <a:cubicBezTo>
                        <a:pt x="27908" y="9715"/>
                        <a:pt x="29813" y="10668"/>
                        <a:pt x="31718" y="11621"/>
                      </a:cubicBezTo>
                      <a:cubicBezTo>
                        <a:pt x="33528" y="12668"/>
                        <a:pt x="35338" y="13811"/>
                        <a:pt x="37147" y="14859"/>
                      </a:cubicBezTo>
                      <a:cubicBezTo>
                        <a:pt x="38957" y="15907"/>
                        <a:pt x="40576" y="17145"/>
                        <a:pt x="42196" y="18193"/>
                      </a:cubicBezTo>
                      <a:cubicBezTo>
                        <a:pt x="45434" y="20479"/>
                        <a:pt x="48387" y="22765"/>
                        <a:pt x="50673" y="24860"/>
                      </a:cubicBezTo>
                      <a:cubicBezTo>
                        <a:pt x="55435" y="28956"/>
                        <a:pt x="58198" y="32290"/>
                        <a:pt x="58198" y="32290"/>
                      </a:cubicBezTo>
                      <a:cubicBezTo>
                        <a:pt x="58198" y="32290"/>
                        <a:pt x="54102" y="30766"/>
                        <a:pt x="48482" y="28004"/>
                      </a:cubicBezTo>
                      <a:cubicBezTo>
                        <a:pt x="45625" y="26670"/>
                        <a:pt x="42386" y="25051"/>
                        <a:pt x="38957" y="23241"/>
                      </a:cubicBezTo>
                      <a:cubicBezTo>
                        <a:pt x="37243" y="22288"/>
                        <a:pt x="35433" y="21431"/>
                        <a:pt x="33718" y="20479"/>
                      </a:cubicBezTo>
                      <a:cubicBezTo>
                        <a:pt x="31909" y="19526"/>
                        <a:pt x="30099" y="18479"/>
                        <a:pt x="28289" y="17526"/>
                      </a:cubicBezTo>
                      <a:cubicBezTo>
                        <a:pt x="24765" y="15430"/>
                        <a:pt x="21146" y="13525"/>
                        <a:pt x="17812" y="11525"/>
                      </a:cubicBezTo>
                      <a:cubicBezTo>
                        <a:pt x="14478" y="9620"/>
                        <a:pt x="11335" y="7715"/>
                        <a:pt x="8763" y="6001"/>
                      </a:cubicBezTo>
                      <a:cubicBezTo>
                        <a:pt x="3429" y="2667"/>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2"/>
                <p:cNvSpPr/>
                <p:nvPr/>
              </p:nvSpPr>
              <p:spPr>
                <a:xfrm>
                  <a:off x="4234835" y="3964240"/>
                  <a:ext cx="152019" cy="156019"/>
                </a:xfrm>
                <a:custGeom>
                  <a:avLst/>
                  <a:gdLst/>
                  <a:ahLst/>
                  <a:cxnLst/>
                  <a:rect l="l" t="t" r="r" b="b"/>
                  <a:pathLst>
                    <a:path w="152019" h="156019" extrusionOk="0">
                      <a:moveTo>
                        <a:pt x="0" y="0"/>
                      </a:moveTo>
                      <a:cubicBezTo>
                        <a:pt x="0" y="0"/>
                        <a:pt x="857" y="286"/>
                        <a:pt x="2381" y="857"/>
                      </a:cubicBezTo>
                      <a:cubicBezTo>
                        <a:pt x="3905" y="1429"/>
                        <a:pt x="6191" y="2096"/>
                        <a:pt x="9049" y="3334"/>
                      </a:cubicBezTo>
                      <a:cubicBezTo>
                        <a:pt x="11906" y="4477"/>
                        <a:pt x="15335" y="6001"/>
                        <a:pt x="19145" y="7810"/>
                      </a:cubicBezTo>
                      <a:cubicBezTo>
                        <a:pt x="21050" y="8763"/>
                        <a:pt x="23050" y="9811"/>
                        <a:pt x="25241" y="10858"/>
                      </a:cubicBezTo>
                      <a:cubicBezTo>
                        <a:pt x="27337" y="12001"/>
                        <a:pt x="29528" y="13240"/>
                        <a:pt x="31813" y="14478"/>
                      </a:cubicBezTo>
                      <a:cubicBezTo>
                        <a:pt x="36290" y="17145"/>
                        <a:pt x="41243" y="20098"/>
                        <a:pt x="46101" y="23622"/>
                      </a:cubicBezTo>
                      <a:cubicBezTo>
                        <a:pt x="51054" y="27051"/>
                        <a:pt x="56102" y="30956"/>
                        <a:pt x="61150" y="35147"/>
                      </a:cubicBezTo>
                      <a:cubicBezTo>
                        <a:pt x="66199" y="39338"/>
                        <a:pt x="71247" y="43910"/>
                        <a:pt x="76200" y="48768"/>
                      </a:cubicBezTo>
                      <a:cubicBezTo>
                        <a:pt x="81058" y="53626"/>
                        <a:pt x="85916" y="58674"/>
                        <a:pt x="90583" y="63913"/>
                      </a:cubicBezTo>
                      <a:cubicBezTo>
                        <a:pt x="95059" y="69056"/>
                        <a:pt x="99536" y="74581"/>
                        <a:pt x="103823" y="79915"/>
                      </a:cubicBezTo>
                      <a:cubicBezTo>
                        <a:pt x="108013" y="85344"/>
                        <a:pt x="111919" y="90773"/>
                        <a:pt x="115729" y="96107"/>
                      </a:cubicBezTo>
                      <a:cubicBezTo>
                        <a:pt x="123158" y="106775"/>
                        <a:pt x="129635" y="116967"/>
                        <a:pt x="134969" y="125921"/>
                      </a:cubicBezTo>
                      <a:cubicBezTo>
                        <a:pt x="140303" y="134779"/>
                        <a:pt x="144494" y="142399"/>
                        <a:pt x="147447" y="147638"/>
                      </a:cubicBezTo>
                      <a:cubicBezTo>
                        <a:pt x="150400" y="152876"/>
                        <a:pt x="152019" y="156020"/>
                        <a:pt x="152019" y="156020"/>
                      </a:cubicBezTo>
                      <a:cubicBezTo>
                        <a:pt x="152019" y="156020"/>
                        <a:pt x="149924" y="153257"/>
                        <a:pt x="146399" y="148399"/>
                      </a:cubicBezTo>
                      <a:cubicBezTo>
                        <a:pt x="142875" y="143542"/>
                        <a:pt x="137827" y="136493"/>
                        <a:pt x="131731" y="128111"/>
                      </a:cubicBezTo>
                      <a:cubicBezTo>
                        <a:pt x="125635" y="119729"/>
                        <a:pt x="118586" y="109918"/>
                        <a:pt x="110871" y="99631"/>
                      </a:cubicBezTo>
                      <a:cubicBezTo>
                        <a:pt x="106966" y="94488"/>
                        <a:pt x="102870" y="89345"/>
                        <a:pt x="98679" y="84010"/>
                      </a:cubicBezTo>
                      <a:cubicBezTo>
                        <a:pt x="94393" y="78772"/>
                        <a:pt x="90107" y="73533"/>
                        <a:pt x="85439" y="68389"/>
                      </a:cubicBezTo>
                      <a:cubicBezTo>
                        <a:pt x="80963" y="63246"/>
                        <a:pt x="76295" y="58198"/>
                        <a:pt x="71533" y="53435"/>
                      </a:cubicBezTo>
                      <a:cubicBezTo>
                        <a:pt x="66770" y="48673"/>
                        <a:pt x="62008" y="44005"/>
                        <a:pt x="57245" y="39719"/>
                      </a:cubicBezTo>
                      <a:cubicBezTo>
                        <a:pt x="52388" y="35528"/>
                        <a:pt x="47720" y="31337"/>
                        <a:pt x="43053" y="27718"/>
                      </a:cubicBezTo>
                      <a:cubicBezTo>
                        <a:pt x="38481" y="24098"/>
                        <a:pt x="33909" y="20764"/>
                        <a:pt x="29718" y="17812"/>
                      </a:cubicBezTo>
                      <a:cubicBezTo>
                        <a:pt x="25432" y="14954"/>
                        <a:pt x="21527" y="12287"/>
                        <a:pt x="17907" y="10096"/>
                      </a:cubicBezTo>
                      <a:cubicBezTo>
                        <a:pt x="14288" y="7906"/>
                        <a:pt x="11144" y="6096"/>
                        <a:pt x="8477" y="4667"/>
                      </a:cubicBezTo>
                      <a:cubicBezTo>
                        <a:pt x="3143" y="1810"/>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2"/>
                <p:cNvSpPr/>
                <p:nvPr/>
              </p:nvSpPr>
              <p:spPr>
                <a:xfrm>
                  <a:off x="4241408" y="3952048"/>
                  <a:ext cx="38576" cy="35813"/>
                </a:xfrm>
                <a:custGeom>
                  <a:avLst/>
                  <a:gdLst/>
                  <a:ahLst/>
                  <a:cxnLst/>
                  <a:rect l="l" t="t" r="r" b="b"/>
                  <a:pathLst>
                    <a:path w="38576" h="35813" extrusionOk="0">
                      <a:moveTo>
                        <a:pt x="0" y="95"/>
                      </a:moveTo>
                      <a:cubicBezTo>
                        <a:pt x="0" y="95"/>
                        <a:pt x="857" y="286"/>
                        <a:pt x="2381" y="571"/>
                      </a:cubicBezTo>
                      <a:cubicBezTo>
                        <a:pt x="3810" y="952"/>
                        <a:pt x="6001" y="1524"/>
                        <a:pt x="8287" y="2572"/>
                      </a:cubicBezTo>
                      <a:cubicBezTo>
                        <a:pt x="10668" y="3524"/>
                        <a:pt x="13335" y="4953"/>
                        <a:pt x="16097" y="6667"/>
                      </a:cubicBezTo>
                      <a:cubicBezTo>
                        <a:pt x="18764" y="8382"/>
                        <a:pt x="21526" y="10573"/>
                        <a:pt x="24098" y="12859"/>
                      </a:cubicBezTo>
                      <a:cubicBezTo>
                        <a:pt x="26575" y="15240"/>
                        <a:pt x="28956" y="17812"/>
                        <a:pt x="30861" y="20383"/>
                      </a:cubicBezTo>
                      <a:cubicBezTo>
                        <a:pt x="32766" y="22955"/>
                        <a:pt x="34385" y="25527"/>
                        <a:pt x="35528" y="27813"/>
                      </a:cubicBezTo>
                      <a:cubicBezTo>
                        <a:pt x="36671" y="30099"/>
                        <a:pt x="37433" y="32099"/>
                        <a:pt x="37909" y="33528"/>
                      </a:cubicBezTo>
                      <a:cubicBezTo>
                        <a:pt x="38386" y="34957"/>
                        <a:pt x="38576" y="35814"/>
                        <a:pt x="38576" y="35814"/>
                      </a:cubicBezTo>
                      <a:cubicBezTo>
                        <a:pt x="38576" y="35814"/>
                        <a:pt x="37909" y="35242"/>
                        <a:pt x="36767" y="34290"/>
                      </a:cubicBezTo>
                      <a:cubicBezTo>
                        <a:pt x="35624" y="33242"/>
                        <a:pt x="34100" y="31813"/>
                        <a:pt x="32385" y="30099"/>
                      </a:cubicBezTo>
                      <a:cubicBezTo>
                        <a:pt x="28766" y="26670"/>
                        <a:pt x="24193" y="22193"/>
                        <a:pt x="19526" y="17812"/>
                      </a:cubicBezTo>
                      <a:cubicBezTo>
                        <a:pt x="14859" y="13430"/>
                        <a:pt x="10001" y="9144"/>
                        <a:pt x="6287" y="5810"/>
                      </a:cubicBezTo>
                      <a:cubicBezTo>
                        <a:pt x="4477" y="4096"/>
                        <a:pt x="2858" y="2667"/>
                        <a:pt x="1810" y="1714"/>
                      </a:cubicBezTo>
                      <a:cubicBezTo>
                        <a:pt x="667" y="667"/>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2"/>
                <p:cNvSpPr/>
                <p:nvPr/>
              </p:nvSpPr>
              <p:spPr>
                <a:xfrm>
                  <a:off x="4259886" y="3945094"/>
                  <a:ext cx="36861" cy="64103"/>
                </a:xfrm>
                <a:custGeom>
                  <a:avLst/>
                  <a:gdLst/>
                  <a:ahLst/>
                  <a:cxnLst/>
                  <a:rect l="l" t="t" r="r" b="b"/>
                  <a:pathLst>
                    <a:path w="36861" h="64103" extrusionOk="0">
                      <a:moveTo>
                        <a:pt x="0" y="95"/>
                      </a:moveTo>
                      <a:cubicBezTo>
                        <a:pt x="0" y="95"/>
                        <a:pt x="1048" y="762"/>
                        <a:pt x="2762" y="1905"/>
                      </a:cubicBezTo>
                      <a:cubicBezTo>
                        <a:pt x="4477" y="3048"/>
                        <a:pt x="6858" y="4953"/>
                        <a:pt x="9525" y="7429"/>
                      </a:cubicBezTo>
                      <a:cubicBezTo>
                        <a:pt x="12192" y="9811"/>
                        <a:pt x="15050" y="12954"/>
                        <a:pt x="17907" y="16383"/>
                      </a:cubicBezTo>
                      <a:cubicBezTo>
                        <a:pt x="19241" y="18193"/>
                        <a:pt x="20764" y="20003"/>
                        <a:pt x="22003" y="21907"/>
                      </a:cubicBezTo>
                      <a:cubicBezTo>
                        <a:pt x="23336" y="23813"/>
                        <a:pt x="24575" y="25908"/>
                        <a:pt x="25813" y="27908"/>
                      </a:cubicBezTo>
                      <a:cubicBezTo>
                        <a:pt x="26956" y="30004"/>
                        <a:pt x="28099" y="32099"/>
                        <a:pt x="29051" y="34290"/>
                      </a:cubicBezTo>
                      <a:cubicBezTo>
                        <a:pt x="30194" y="36386"/>
                        <a:pt x="30956" y="38576"/>
                        <a:pt x="31813" y="40672"/>
                      </a:cubicBezTo>
                      <a:cubicBezTo>
                        <a:pt x="33433" y="44863"/>
                        <a:pt x="34576" y="48863"/>
                        <a:pt x="35338" y="52388"/>
                      </a:cubicBezTo>
                      <a:cubicBezTo>
                        <a:pt x="36100" y="55817"/>
                        <a:pt x="36481" y="58864"/>
                        <a:pt x="36671" y="60865"/>
                      </a:cubicBezTo>
                      <a:cubicBezTo>
                        <a:pt x="36862" y="62960"/>
                        <a:pt x="36862" y="64103"/>
                        <a:pt x="36862" y="64103"/>
                      </a:cubicBezTo>
                      <a:cubicBezTo>
                        <a:pt x="36862" y="64103"/>
                        <a:pt x="36290" y="63055"/>
                        <a:pt x="35338" y="61151"/>
                      </a:cubicBezTo>
                      <a:cubicBezTo>
                        <a:pt x="34480" y="59341"/>
                        <a:pt x="33147" y="56674"/>
                        <a:pt x="31623" y="53530"/>
                      </a:cubicBezTo>
                      <a:cubicBezTo>
                        <a:pt x="30861" y="52006"/>
                        <a:pt x="30004" y="50292"/>
                        <a:pt x="29146" y="48482"/>
                      </a:cubicBezTo>
                      <a:cubicBezTo>
                        <a:pt x="28289" y="46768"/>
                        <a:pt x="27337" y="44863"/>
                        <a:pt x="26289" y="42958"/>
                      </a:cubicBezTo>
                      <a:cubicBezTo>
                        <a:pt x="24289" y="39148"/>
                        <a:pt x="22193" y="35147"/>
                        <a:pt x="19812" y="31242"/>
                      </a:cubicBezTo>
                      <a:cubicBezTo>
                        <a:pt x="17621" y="27242"/>
                        <a:pt x="15145" y="23431"/>
                        <a:pt x="12954" y="19717"/>
                      </a:cubicBezTo>
                      <a:cubicBezTo>
                        <a:pt x="11811" y="17907"/>
                        <a:pt x="10668" y="16193"/>
                        <a:pt x="9620" y="14478"/>
                      </a:cubicBezTo>
                      <a:cubicBezTo>
                        <a:pt x="8572" y="12859"/>
                        <a:pt x="7525" y="11239"/>
                        <a:pt x="6572" y="9811"/>
                      </a:cubicBezTo>
                      <a:cubicBezTo>
                        <a:pt x="4667" y="6858"/>
                        <a:pt x="3048" y="4477"/>
                        <a:pt x="1905" y="2762"/>
                      </a:cubicBezTo>
                      <a:cubicBezTo>
                        <a:pt x="762" y="1048"/>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2"/>
                <p:cNvSpPr/>
                <p:nvPr/>
              </p:nvSpPr>
              <p:spPr>
                <a:xfrm>
                  <a:off x="4281984" y="3953286"/>
                  <a:ext cx="26112" cy="54387"/>
                </a:xfrm>
                <a:custGeom>
                  <a:avLst/>
                  <a:gdLst/>
                  <a:ahLst/>
                  <a:cxnLst/>
                  <a:rect l="l" t="t" r="r" b="b"/>
                  <a:pathLst>
                    <a:path w="26112" h="54387" extrusionOk="0">
                      <a:moveTo>
                        <a:pt x="0" y="0"/>
                      </a:moveTo>
                      <a:cubicBezTo>
                        <a:pt x="0" y="0"/>
                        <a:pt x="3239" y="2381"/>
                        <a:pt x="7049" y="6763"/>
                      </a:cubicBezTo>
                      <a:cubicBezTo>
                        <a:pt x="9049" y="8953"/>
                        <a:pt x="11049" y="11620"/>
                        <a:pt x="13049" y="14668"/>
                      </a:cubicBezTo>
                      <a:cubicBezTo>
                        <a:pt x="14002" y="16192"/>
                        <a:pt x="15145" y="17716"/>
                        <a:pt x="16002" y="19431"/>
                      </a:cubicBezTo>
                      <a:cubicBezTo>
                        <a:pt x="16954" y="21050"/>
                        <a:pt x="17812" y="22860"/>
                        <a:pt x="18669" y="24574"/>
                      </a:cubicBezTo>
                      <a:cubicBezTo>
                        <a:pt x="19431" y="26384"/>
                        <a:pt x="20288" y="28099"/>
                        <a:pt x="20955" y="29908"/>
                      </a:cubicBezTo>
                      <a:cubicBezTo>
                        <a:pt x="21717" y="31623"/>
                        <a:pt x="22193" y="33433"/>
                        <a:pt x="22860" y="35147"/>
                      </a:cubicBezTo>
                      <a:cubicBezTo>
                        <a:pt x="23908" y="38576"/>
                        <a:pt x="24765" y="41910"/>
                        <a:pt x="25241" y="44767"/>
                      </a:cubicBezTo>
                      <a:cubicBezTo>
                        <a:pt x="26289" y="50482"/>
                        <a:pt x="26099" y="54388"/>
                        <a:pt x="26099" y="54388"/>
                      </a:cubicBezTo>
                      <a:cubicBezTo>
                        <a:pt x="26099" y="54388"/>
                        <a:pt x="25527" y="53530"/>
                        <a:pt x="24765" y="52101"/>
                      </a:cubicBezTo>
                      <a:cubicBezTo>
                        <a:pt x="23908" y="50578"/>
                        <a:pt x="22860" y="48482"/>
                        <a:pt x="21527" y="46006"/>
                      </a:cubicBezTo>
                      <a:cubicBezTo>
                        <a:pt x="20288" y="43434"/>
                        <a:pt x="18764" y="40576"/>
                        <a:pt x="17240" y="37338"/>
                      </a:cubicBezTo>
                      <a:cubicBezTo>
                        <a:pt x="15716" y="34195"/>
                        <a:pt x="14097" y="30861"/>
                        <a:pt x="12478" y="27527"/>
                      </a:cubicBezTo>
                      <a:cubicBezTo>
                        <a:pt x="10858" y="24193"/>
                        <a:pt x="9239" y="20859"/>
                        <a:pt x="7811" y="17716"/>
                      </a:cubicBezTo>
                      <a:cubicBezTo>
                        <a:pt x="6287" y="14573"/>
                        <a:pt x="4953" y="11620"/>
                        <a:pt x="3715" y="9049"/>
                      </a:cubicBezTo>
                      <a:cubicBezTo>
                        <a:pt x="2572" y="6477"/>
                        <a:pt x="1619" y="4286"/>
                        <a:pt x="953" y="2667"/>
                      </a:cubicBezTo>
                      <a:cubicBezTo>
                        <a:pt x="286" y="1143"/>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2"/>
                <p:cNvSpPr/>
                <p:nvPr/>
              </p:nvSpPr>
              <p:spPr>
                <a:xfrm>
                  <a:off x="4297986" y="3957763"/>
                  <a:ext cx="23415" cy="68580"/>
                </a:xfrm>
                <a:custGeom>
                  <a:avLst/>
                  <a:gdLst/>
                  <a:ahLst/>
                  <a:cxnLst/>
                  <a:rect l="l" t="t" r="r" b="b"/>
                  <a:pathLst>
                    <a:path w="23415" h="68580" extrusionOk="0">
                      <a:moveTo>
                        <a:pt x="0" y="95"/>
                      </a:moveTo>
                      <a:cubicBezTo>
                        <a:pt x="0" y="95"/>
                        <a:pt x="857" y="953"/>
                        <a:pt x="2191" y="2477"/>
                      </a:cubicBezTo>
                      <a:cubicBezTo>
                        <a:pt x="3524" y="4001"/>
                        <a:pt x="5429" y="6287"/>
                        <a:pt x="7429" y="9144"/>
                      </a:cubicBezTo>
                      <a:cubicBezTo>
                        <a:pt x="9430" y="12002"/>
                        <a:pt x="11525" y="15526"/>
                        <a:pt x="13525" y="19431"/>
                      </a:cubicBezTo>
                      <a:cubicBezTo>
                        <a:pt x="14478" y="21431"/>
                        <a:pt x="15526" y="23432"/>
                        <a:pt x="16288" y="25527"/>
                      </a:cubicBezTo>
                      <a:cubicBezTo>
                        <a:pt x="17145" y="27623"/>
                        <a:pt x="17907" y="29813"/>
                        <a:pt x="18764" y="32004"/>
                      </a:cubicBezTo>
                      <a:cubicBezTo>
                        <a:pt x="19431" y="34195"/>
                        <a:pt x="20098" y="36481"/>
                        <a:pt x="20669" y="38672"/>
                      </a:cubicBezTo>
                      <a:cubicBezTo>
                        <a:pt x="21336" y="40862"/>
                        <a:pt x="21622" y="43149"/>
                        <a:pt x="22098" y="45244"/>
                      </a:cubicBezTo>
                      <a:cubicBezTo>
                        <a:pt x="22860" y="49530"/>
                        <a:pt x="23336" y="53626"/>
                        <a:pt x="23336" y="57055"/>
                      </a:cubicBezTo>
                      <a:cubicBezTo>
                        <a:pt x="23527" y="60484"/>
                        <a:pt x="23336" y="63437"/>
                        <a:pt x="23146" y="65437"/>
                      </a:cubicBezTo>
                      <a:cubicBezTo>
                        <a:pt x="22955" y="67437"/>
                        <a:pt x="22765" y="68580"/>
                        <a:pt x="22765" y="68580"/>
                      </a:cubicBezTo>
                      <a:cubicBezTo>
                        <a:pt x="22765" y="68580"/>
                        <a:pt x="22384" y="67437"/>
                        <a:pt x="21812" y="65532"/>
                      </a:cubicBezTo>
                      <a:cubicBezTo>
                        <a:pt x="21241" y="63627"/>
                        <a:pt x="20479" y="60865"/>
                        <a:pt x="19431" y="57626"/>
                      </a:cubicBezTo>
                      <a:cubicBezTo>
                        <a:pt x="18479" y="54388"/>
                        <a:pt x="17335" y="50578"/>
                        <a:pt x="16192" y="46577"/>
                      </a:cubicBezTo>
                      <a:cubicBezTo>
                        <a:pt x="14954" y="42577"/>
                        <a:pt x="13621" y="38291"/>
                        <a:pt x="12192" y="34100"/>
                      </a:cubicBezTo>
                      <a:cubicBezTo>
                        <a:pt x="10858" y="29813"/>
                        <a:pt x="9239" y="25622"/>
                        <a:pt x="7906" y="21717"/>
                      </a:cubicBezTo>
                      <a:cubicBezTo>
                        <a:pt x="6477" y="17717"/>
                        <a:pt x="5048" y="14097"/>
                        <a:pt x="3905" y="10859"/>
                      </a:cubicBezTo>
                      <a:cubicBezTo>
                        <a:pt x="2667" y="7620"/>
                        <a:pt x="1714" y="4953"/>
                        <a:pt x="1048" y="3048"/>
                      </a:cubicBezTo>
                      <a:cubicBezTo>
                        <a:pt x="381" y="114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2"/>
                <p:cNvSpPr/>
                <p:nvPr/>
              </p:nvSpPr>
              <p:spPr>
                <a:xfrm>
                  <a:off x="4313131" y="3961573"/>
                  <a:ext cx="21168" cy="87725"/>
                </a:xfrm>
                <a:custGeom>
                  <a:avLst/>
                  <a:gdLst/>
                  <a:ahLst/>
                  <a:cxnLst/>
                  <a:rect l="l" t="t" r="r" b="b"/>
                  <a:pathLst>
                    <a:path w="21168" h="87725" extrusionOk="0">
                      <a:moveTo>
                        <a:pt x="0" y="0"/>
                      </a:moveTo>
                      <a:cubicBezTo>
                        <a:pt x="0" y="0"/>
                        <a:pt x="857" y="1143"/>
                        <a:pt x="2191" y="3334"/>
                      </a:cubicBezTo>
                      <a:cubicBezTo>
                        <a:pt x="3524" y="5429"/>
                        <a:pt x="5334" y="8572"/>
                        <a:pt x="7239" y="12478"/>
                      </a:cubicBezTo>
                      <a:cubicBezTo>
                        <a:pt x="9239" y="16288"/>
                        <a:pt x="11144" y="20955"/>
                        <a:pt x="12954" y="26003"/>
                      </a:cubicBezTo>
                      <a:cubicBezTo>
                        <a:pt x="13811" y="28575"/>
                        <a:pt x="14764" y="31147"/>
                        <a:pt x="15526" y="33909"/>
                      </a:cubicBezTo>
                      <a:cubicBezTo>
                        <a:pt x="16288" y="36671"/>
                        <a:pt x="16954" y="39433"/>
                        <a:pt x="17717" y="42196"/>
                      </a:cubicBezTo>
                      <a:cubicBezTo>
                        <a:pt x="18288" y="45053"/>
                        <a:pt x="18859" y="47815"/>
                        <a:pt x="19336" y="50578"/>
                      </a:cubicBezTo>
                      <a:cubicBezTo>
                        <a:pt x="19907" y="53340"/>
                        <a:pt x="20098" y="56102"/>
                        <a:pt x="20479" y="58769"/>
                      </a:cubicBezTo>
                      <a:cubicBezTo>
                        <a:pt x="21050" y="64103"/>
                        <a:pt x="21241" y="69151"/>
                        <a:pt x="21146" y="73438"/>
                      </a:cubicBezTo>
                      <a:cubicBezTo>
                        <a:pt x="21146" y="77724"/>
                        <a:pt x="20860" y="81343"/>
                        <a:pt x="20574" y="83820"/>
                      </a:cubicBezTo>
                      <a:cubicBezTo>
                        <a:pt x="20288" y="86296"/>
                        <a:pt x="20003" y="87725"/>
                        <a:pt x="20003" y="87725"/>
                      </a:cubicBezTo>
                      <a:cubicBezTo>
                        <a:pt x="20003" y="87725"/>
                        <a:pt x="19621" y="86296"/>
                        <a:pt x="19145" y="83820"/>
                      </a:cubicBezTo>
                      <a:cubicBezTo>
                        <a:pt x="18669" y="81343"/>
                        <a:pt x="18002" y="77914"/>
                        <a:pt x="17240" y="73723"/>
                      </a:cubicBezTo>
                      <a:cubicBezTo>
                        <a:pt x="16478" y="69628"/>
                        <a:pt x="15526" y="64770"/>
                        <a:pt x="14478" y="59626"/>
                      </a:cubicBezTo>
                      <a:cubicBezTo>
                        <a:pt x="13430" y="54483"/>
                        <a:pt x="12287" y="49054"/>
                        <a:pt x="11049" y="43624"/>
                      </a:cubicBezTo>
                      <a:cubicBezTo>
                        <a:pt x="9906" y="38195"/>
                        <a:pt x="8477" y="32766"/>
                        <a:pt x="7239" y="27622"/>
                      </a:cubicBezTo>
                      <a:cubicBezTo>
                        <a:pt x="5905" y="22574"/>
                        <a:pt x="4667" y="17812"/>
                        <a:pt x="3620" y="13716"/>
                      </a:cubicBezTo>
                      <a:cubicBezTo>
                        <a:pt x="2572" y="9620"/>
                        <a:pt x="1619" y="6191"/>
                        <a:pt x="953" y="3810"/>
                      </a:cubicBezTo>
                      <a:cubicBezTo>
                        <a:pt x="286" y="1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2"/>
                <p:cNvSpPr/>
                <p:nvPr/>
              </p:nvSpPr>
              <p:spPr>
                <a:xfrm>
                  <a:off x="4332086" y="3981289"/>
                  <a:ext cx="13815" cy="80391"/>
                </a:xfrm>
                <a:custGeom>
                  <a:avLst/>
                  <a:gdLst/>
                  <a:ahLst/>
                  <a:cxnLst/>
                  <a:rect l="l" t="t" r="r" b="b"/>
                  <a:pathLst>
                    <a:path w="13815" h="80391" extrusionOk="0">
                      <a:moveTo>
                        <a:pt x="95" y="0"/>
                      </a:moveTo>
                      <a:cubicBezTo>
                        <a:pt x="95" y="0"/>
                        <a:pt x="2572" y="4572"/>
                        <a:pt x="5143" y="11906"/>
                      </a:cubicBezTo>
                      <a:cubicBezTo>
                        <a:pt x="6477" y="15526"/>
                        <a:pt x="7715" y="19908"/>
                        <a:pt x="8954" y="24575"/>
                      </a:cubicBezTo>
                      <a:cubicBezTo>
                        <a:pt x="9525" y="26956"/>
                        <a:pt x="10192" y="29337"/>
                        <a:pt x="10573" y="31814"/>
                      </a:cubicBezTo>
                      <a:cubicBezTo>
                        <a:pt x="11049" y="34290"/>
                        <a:pt x="11525" y="36862"/>
                        <a:pt x="11906" y="39338"/>
                      </a:cubicBezTo>
                      <a:cubicBezTo>
                        <a:pt x="12192" y="41910"/>
                        <a:pt x="12573" y="44482"/>
                        <a:pt x="12859" y="46958"/>
                      </a:cubicBezTo>
                      <a:cubicBezTo>
                        <a:pt x="13240" y="49435"/>
                        <a:pt x="13240" y="52007"/>
                        <a:pt x="13525" y="54388"/>
                      </a:cubicBezTo>
                      <a:cubicBezTo>
                        <a:pt x="13811" y="59246"/>
                        <a:pt x="13906" y="63722"/>
                        <a:pt x="13716" y="67533"/>
                      </a:cubicBezTo>
                      <a:cubicBezTo>
                        <a:pt x="13525" y="75248"/>
                        <a:pt x="12573" y="80391"/>
                        <a:pt x="12573" y="80391"/>
                      </a:cubicBezTo>
                      <a:cubicBezTo>
                        <a:pt x="12573" y="80391"/>
                        <a:pt x="12192" y="79153"/>
                        <a:pt x="11716" y="76962"/>
                      </a:cubicBezTo>
                      <a:cubicBezTo>
                        <a:pt x="11239" y="74771"/>
                        <a:pt x="10573" y="71628"/>
                        <a:pt x="9811" y="67818"/>
                      </a:cubicBezTo>
                      <a:cubicBezTo>
                        <a:pt x="9049" y="64103"/>
                        <a:pt x="8287" y="59722"/>
                        <a:pt x="7525" y="54959"/>
                      </a:cubicBezTo>
                      <a:cubicBezTo>
                        <a:pt x="7144" y="52578"/>
                        <a:pt x="6667" y="50197"/>
                        <a:pt x="6286" y="47720"/>
                      </a:cubicBezTo>
                      <a:cubicBezTo>
                        <a:pt x="5905" y="45244"/>
                        <a:pt x="5525" y="42767"/>
                        <a:pt x="5143" y="40291"/>
                      </a:cubicBezTo>
                      <a:cubicBezTo>
                        <a:pt x="4381" y="35338"/>
                        <a:pt x="3619" y="30290"/>
                        <a:pt x="2953" y="25622"/>
                      </a:cubicBezTo>
                      <a:cubicBezTo>
                        <a:pt x="2286" y="20955"/>
                        <a:pt x="1714" y="16478"/>
                        <a:pt x="1238" y="12764"/>
                      </a:cubicBezTo>
                      <a:cubicBezTo>
                        <a:pt x="762" y="8954"/>
                        <a:pt x="476" y="5810"/>
                        <a:pt x="286" y="3524"/>
                      </a:cubicBezTo>
                      <a:cubicBezTo>
                        <a:pt x="95" y="123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2"/>
                <p:cNvSpPr/>
                <p:nvPr/>
              </p:nvSpPr>
              <p:spPr>
                <a:xfrm>
                  <a:off x="4343706" y="3989957"/>
                  <a:ext cx="14698" cy="90678"/>
                </a:xfrm>
                <a:custGeom>
                  <a:avLst/>
                  <a:gdLst/>
                  <a:ahLst/>
                  <a:cxnLst/>
                  <a:rect l="l" t="t" r="r" b="b"/>
                  <a:pathLst>
                    <a:path w="14698" h="90678" extrusionOk="0">
                      <a:moveTo>
                        <a:pt x="0" y="0"/>
                      </a:moveTo>
                      <a:cubicBezTo>
                        <a:pt x="0" y="0"/>
                        <a:pt x="2762" y="5144"/>
                        <a:pt x="5620" y="13430"/>
                      </a:cubicBezTo>
                      <a:cubicBezTo>
                        <a:pt x="7048" y="17526"/>
                        <a:pt x="8477" y="22384"/>
                        <a:pt x="9811" y="27718"/>
                      </a:cubicBezTo>
                      <a:cubicBezTo>
                        <a:pt x="10382" y="30385"/>
                        <a:pt x="11144" y="33147"/>
                        <a:pt x="11621" y="35909"/>
                      </a:cubicBezTo>
                      <a:cubicBezTo>
                        <a:pt x="12192" y="38671"/>
                        <a:pt x="12573" y="41624"/>
                        <a:pt x="13049" y="44482"/>
                      </a:cubicBezTo>
                      <a:cubicBezTo>
                        <a:pt x="13430" y="47339"/>
                        <a:pt x="13716" y="50197"/>
                        <a:pt x="14002" y="53054"/>
                      </a:cubicBezTo>
                      <a:cubicBezTo>
                        <a:pt x="14383" y="55912"/>
                        <a:pt x="14383" y="58674"/>
                        <a:pt x="14573" y="61436"/>
                      </a:cubicBezTo>
                      <a:cubicBezTo>
                        <a:pt x="14764" y="66866"/>
                        <a:pt x="14764" y="71914"/>
                        <a:pt x="14383" y="76295"/>
                      </a:cubicBezTo>
                      <a:cubicBezTo>
                        <a:pt x="13906" y="84963"/>
                        <a:pt x="12668" y="90678"/>
                        <a:pt x="12668" y="90678"/>
                      </a:cubicBezTo>
                      <a:cubicBezTo>
                        <a:pt x="12668" y="90678"/>
                        <a:pt x="12382" y="89249"/>
                        <a:pt x="12001" y="86773"/>
                      </a:cubicBezTo>
                      <a:cubicBezTo>
                        <a:pt x="11621" y="84296"/>
                        <a:pt x="11049" y="80677"/>
                        <a:pt x="10477" y="76486"/>
                      </a:cubicBezTo>
                      <a:cubicBezTo>
                        <a:pt x="9906" y="72200"/>
                        <a:pt x="9239" y="67246"/>
                        <a:pt x="8572" y="62008"/>
                      </a:cubicBezTo>
                      <a:cubicBezTo>
                        <a:pt x="7810" y="56769"/>
                        <a:pt x="7048" y="51054"/>
                        <a:pt x="6286" y="45434"/>
                      </a:cubicBezTo>
                      <a:cubicBezTo>
                        <a:pt x="5525" y="39815"/>
                        <a:pt x="4667" y="34195"/>
                        <a:pt x="4000" y="28861"/>
                      </a:cubicBezTo>
                      <a:cubicBezTo>
                        <a:pt x="3238" y="23527"/>
                        <a:pt x="2476" y="18574"/>
                        <a:pt x="1905" y="14383"/>
                      </a:cubicBezTo>
                      <a:cubicBezTo>
                        <a:pt x="1333" y="10096"/>
                        <a:pt x="857" y="6572"/>
                        <a:pt x="571" y="4001"/>
                      </a:cubicBezTo>
                      <a:cubicBezTo>
                        <a:pt x="286" y="1524"/>
                        <a:pt x="190" y="0"/>
                        <a:pt x="1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2"/>
                <p:cNvSpPr/>
                <p:nvPr/>
              </p:nvSpPr>
              <p:spPr>
                <a:xfrm>
                  <a:off x="4358470" y="4008912"/>
                  <a:ext cx="11275" cy="95250"/>
                </a:xfrm>
                <a:custGeom>
                  <a:avLst/>
                  <a:gdLst/>
                  <a:ahLst/>
                  <a:cxnLst/>
                  <a:rect l="l" t="t" r="r" b="b"/>
                  <a:pathLst>
                    <a:path w="11275" h="95250" extrusionOk="0">
                      <a:moveTo>
                        <a:pt x="0" y="0"/>
                      </a:moveTo>
                      <a:cubicBezTo>
                        <a:pt x="0" y="0"/>
                        <a:pt x="2286" y="5620"/>
                        <a:pt x="4572" y="14478"/>
                      </a:cubicBezTo>
                      <a:cubicBezTo>
                        <a:pt x="5715" y="18859"/>
                        <a:pt x="6858" y="24003"/>
                        <a:pt x="7811" y="29623"/>
                      </a:cubicBezTo>
                      <a:cubicBezTo>
                        <a:pt x="8287" y="32385"/>
                        <a:pt x="8858" y="35242"/>
                        <a:pt x="9144" y="38195"/>
                      </a:cubicBezTo>
                      <a:cubicBezTo>
                        <a:pt x="9525" y="41148"/>
                        <a:pt x="9811" y="44101"/>
                        <a:pt x="10192" y="47149"/>
                      </a:cubicBezTo>
                      <a:cubicBezTo>
                        <a:pt x="10382" y="50197"/>
                        <a:pt x="10668" y="53149"/>
                        <a:pt x="10858" y="56102"/>
                      </a:cubicBezTo>
                      <a:cubicBezTo>
                        <a:pt x="11144" y="59055"/>
                        <a:pt x="11049" y="62008"/>
                        <a:pt x="11240" y="64770"/>
                      </a:cubicBezTo>
                      <a:cubicBezTo>
                        <a:pt x="11335" y="70390"/>
                        <a:pt x="11240" y="75724"/>
                        <a:pt x="10954" y="80200"/>
                      </a:cubicBezTo>
                      <a:cubicBezTo>
                        <a:pt x="10478" y="89249"/>
                        <a:pt x="9335" y="95250"/>
                        <a:pt x="9335" y="95250"/>
                      </a:cubicBezTo>
                      <a:cubicBezTo>
                        <a:pt x="9335" y="95250"/>
                        <a:pt x="9049" y="93726"/>
                        <a:pt x="8573" y="91154"/>
                      </a:cubicBezTo>
                      <a:cubicBezTo>
                        <a:pt x="8192" y="88582"/>
                        <a:pt x="7620" y="84772"/>
                        <a:pt x="7049" y="80391"/>
                      </a:cubicBezTo>
                      <a:cubicBezTo>
                        <a:pt x="6477" y="75914"/>
                        <a:pt x="5810" y="70771"/>
                        <a:pt x="5239" y="65151"/>
                      </a:cubicBezTo>
                      <a:cubicBezTo>
                        <a:pt x="4953" y="62389"/>
                        <a:pt x="4572" y="59531"/>
                        <a:pt x="4286" y="56579"/>
                      </a:cubicBezTo>
                      <a:cubicBezTo>
                        <a:pt x="4001" y="53626"/>
                        <a:pt x="3715" y="50673"/>
                        <a:pt x="3429" y="47720"/>
                      </a:cubicBezTo>
                      <a:cubicBezTo>
                        <a:pt x="2953" y="41815"/>
                        <a:pt x="2286" y="35909"/>
                        <a:pt x="1810" y="30289"/>
                      </a:cubicBezTo>
                      <a:cubicBezTo>
                        <a:pt x="1333" y="24765"/>
                        <a:pt x="953" y="19526"/>
                        <a:pt x="667" y="15049"/>
                      </a:cubicBezTo>
                      <a:cubicBezTo>
                        <a:pt x="381" y="10573"/>
                        <a:pt x="191" y="6858"/>
                        <a:pt x="95" y="4191"/>
                      </a:cubicBezTo>
                      <a:cubicBezTo>
                        <a:pt x="95" y="1524"/>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2"/>
                <p:cNvSpPr/>
                <p:nvPr/>
              </p:nvSpPr>
              <p:spPr>
                <a:xfrm>
                  <a:off x="4229406" y="3975098"/>
                  <a:ext cx="46005" cy="12181"/>
                </a:xfrm>
                <a:custGeom>
                  <a:avLst/>
                  <a:gdLst/>
                  <a:ahLst/>
                  <a:cxnLst/>
                  <a:rect l="l" t="t" r="r" b="b"/>
                  <a:pathLst>
                    <a:path w="46005" h="12181" extrusionOk="0">
                      <a:moveTo>
                        <a:pt x="95" y="0"/>
                      </a:moveTo>
                      <a:cubicBezTo>
                        <a:pt x="95" y="0"/>
                        <a:pt x="857" y="0"/>
                        <a:pt x="2191" y="191"/>
                      </a:cubicBezTo>
                      <a:cubicBezTo>
                        <a:pt x="3524" y="381"/>
                        <a:pt x="5429" y="571"/>
                        <a:pt x="7620" y="953"/>
                      </a:cubicBezTo>
                      <a:cubicBezTo>
                        <a:pt x="12001" y="1619"/>
                        <a:pt x="17717" y="2858"/>
                        <a:pt x="23336" y="4096"/>
                      </a:cubicBezTo>
                      <a:cubicBezTo>
                        <a:pt x="28956" y="5429"/>
                        <a:pt x="34576" y="6858"/>
                        <a:pt x="38862" y="8192"/>
                      </a:cubicBezTo>
                      <a:cubicBezTo>
                        <a:pt x="40957" y="8858"/>
                        <a:pt x="42767" y="9430"/>
                        <a:pt x="44005" y="9906"/>
                      </a:cubicBezTo>
                      <a:cubicBezTo>
                        <a:pt x="45244" y="10382"/>
                        <a:pt x="46006" y="10668"/>
                        <a:pt x="46006" y="10668"/>
                      </a:cubicBezTo>
                      <a:cubicBezTo>
                        <a:pt x="46006" y="10668"/>
                        <a:pt x="42958" y="11716"/>
                        <a:pt x="38386" y="12002"/>
                      </a:cubicBezTo>
                      <a:cubicBezTo>
                        <a:pt x="33814" y="12478"/>
                        <a:pt x="27718" y="12002"/>
                        <a:pt x="21717" y="10668"/>
                      </a:cubicBezTo>
                      <a:cubicBezTo>
                        <a:pt x="15811" y="9239"/>
                        <a:pt x="10096" y="6953"/>
                        <a:pt x="6191" y="4572"/>
                      </a:cubicBezTo>
                      <a:cubicBezTo>
                        <a:pt x="2191" y="228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2"/>
                <p:cNvSpPr/>
                <p:nvPr/>
              </p:nvSpPr>
              <p:spPr>
                <a:xfrm>
                  <a:off x="4235693" y="3988808"/>
                  <a:ext cx="60674" cy="15175"/>
                </a:xfrm>
                <a:custGeom>
                  <a:avLst/>
                  <a:gdLst/>
                  <a:ahLst/>
                  <a:cxnLst/>
                  <a:rect l="l" t="t" r="r" b="b"/>
                  <a:pathLst>
                    <a:path w="60674" h="15175" extrusionOk="0">
                      <a:moveTo>
                        <a:pt x="0" y="6"/>
                      </a:moveTo>
                      <a:cubicBezTo>
                        <a:pt x="0" y="6"/>
                        <a:pt x="4096" y="-89"/>
                        <a:pt x="10001" y="482"/>
                      </a:cubicBezTo>
                      <a:cubicBezTo>
                        <a:pt x="12954" y="768"/>
                        <a:pt x="16383" y="1244"/>
                        <a:pt x="20003" y="1911"/>
                      </a:cubicBezTo>
                      <a:cubicBezTo>
                        <a:pt x="21812" y="2292"/>
                        <a:pt x="23717" y="2578"/>
                        <a:pt x="25527" y="2959"/>
                      </a:cubicBezTo>
                      <a:cubicBezTo>
                        <a:pt x="27432" y="3435"/>
                        <a:pt x="29337" y="3816"/>
                        <a:pt x="31242" y="4292"/>
                      </a:cubicBezTo>
                      <a:cubicBezTo>
                        <a:pt x="33147" y="4768"/>
                        <a:pt x="35052" y="5340"/>
                        <a:pt x="36862" y="5816"/>
                      </a:cubicBezTo>
                      <a:cubicBezTo>
                        <a:pt x="38767" y="6292"/>
                        <a:pt x="40481" y="6959"/>
                        <a:pt x="42291" y="7435"/>
                      </a:cubicBezTo>
                      <a:cubicBezTo>
                        <a:pt x="45815" y="8578"/>
                        <a:pt x="49054" y="9722"/>
                        <a:pt x="51721" y="10865"/>
                      </a:cubicBezTo>
                      <a:cubicBezTo>
                        <a:pt x="57245" y="13055"/>
                        <a:pt x="60674" y="15151"/>
                        <a:pt x="60674" y="15151"/>
                      </a:cubicBezTo>
                      <a:cubicBezTo>
                        <a:pt x="60674" y="15151"/>
                        <a:pt x="56579" y="15341"/>
                        <a:pt x="50673" y="14675"/>
                      </a:cubicBezTo>
                      <a:cubicBezTo>
                        <a:pt x="47720" y="14389"/>
                        <a:pt x="44291" y="13912"/>
                        <a:pt x="40672" y="13246"/>
                      </a:cubicBezTo>
                      <a:cubicBezTo>
                        <a:pt x="38862" y="12865"/>
                        <a:pt x="36957" y="12579"/>
                        <a:pt x="35147" y="12198"/>
                      </a:cubicBezTo>
                      <a:cubicBezTo>
                        <a:pt x="33242" y="11722"/>
                        <a:pt x="31337" y="11341"/>
                        <a:pt x="29432" y="10865"/>
                      </a:cubicBezTo>
                      <a:cubicBezTo>
                        <a:pt x="27527" y="10388"/>
                        <a:pt x="25622" y="9817"/>
                        <a:pt x="23813" y="9341"/>
                      </a:cubicBezTo>
                      <a:cubicBezTo>
                        <a:pt x="21908" y="8864"/>
                        <a:pt x="20193" y="8198"/>
                        <a:pt x="18383" y="7721"/>
                      </a:cubicBezTo>
                      <a:cubicBezTo>
                        <a:pt x="14859" y="6578"/>
                        <a:pt x="11621" y="5435"/>
                        <a:pt x="8954" y="4292"/>
                      </a:cubicBezTo>
                      <a:cubicBezTo>
                        <a:pt x="3429" y="2101"/>
                        <a:pt x="0" y="101"/>
                        <a:pt x="0" y="1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2"/>
                <p:cNvSpPr/>
                <p:nvPr/>
              </p:nvSpPr>
              <p:spPr>
                <a:xfrm>
                  <a:off x="4240741" y="4003969"/>
                  <a:ext cx="65151" cy="13219"/>
                </a:xfrm>
                <a:custGeom>
                  <a:avLst/>
                  <a:gdLst/>
                  <a:ahLst/>
                  <a:cxnLst/>
                  <a:rect l="l" t="t" r="r" b="b"/>
                  <a:pathLst>
                    <a:path w="65151" h="13219" extrusionOk="0">
                      <a:moveTo>
                        <a:pt x="0" y="85"/>
                      </a:moveTo>
                      <a:cubicBezTo>
                        <a:pt x="0" y="85"/>
                        <a:pt x="4286" y="-201"/>
                        <a:pt x="10573" y="275"/>
                      </a:cubicBezTo>
                      <a:cubicBezTo>
                        <a:pt x="13716" y="466"/>
                        <a:pt x="17336" y="847"/>
                        <a:pt x="21241" y="1323"/>
                      </a:cubicBezTo>
                      <a:cubicBezTo>
                        <a:pt x="23146" y="1609"/>
                        <a:pt x="25146" y="1799"/>
                        <a:pt x="27146" y="2181"/>
                      </a:cubicBezTo>
                      <a:cubicBezTo>
                        <a:pt x="29147" y="2562"/>
                        <a:pt x="31242" y="2942"/>
                        <a:pt x="33242" y="3323"/>
                      </a:cubicBezTo>
                      <a:cubicBezTo>
                        <a:pt x="35243" y="3800"/>
                        <a:pt x="37338" y="4181"/>
                        <a:pt x="39338" y="4657"/>
                      </a:cubicBezTo>
                      <a:cubicBezTo>
                        <a:pt x="41339" y="5038"/>
                        <a:pt x="43244" y="5609"/>
                        <a:pt x="45149" y="6086"/>
                      </a:cubicBezTo>
                      <a:cubicBezTo>
                        <a:pt x="48959" y="7038"/>
                        <a:pt x="52388" y="8181"/>
                        <a:pt x="55340" y="9229"/>
                      </a:cubicBezTo>
                      <a:cubicBezTo>
                        <a:pt x="61246" y="11229"/>
                        <a:pt x="65151" y="13134"/>
                        <a:pt x="65151" y="13134"/>
                      </a:cubicBezTo>
                      <a:cubicBezTo>
                        <a:pt x="65151" y="13134"/>
                        <a:pt x="60865" y="13420"/>
                        <a:pt x="54578" y="12944"/>
                      </a:cubicBezTo>
                      <a:cubicBezTo>
                        <a:pt x="51435" y="12753"/>
                        <a:pt x="47816" y="12372"/>
                        <a:pt x="43910" y="11896"/>
                      </a:cubicBezTo>
                      <a:cubicBezTo>
                        <a:pt x="42005" y="11610"/>
                        <a:pt x="40005" y="11420"/>
                        <a:pt x="38005" y="11039"/>
                      </a:cubicBezTo>
                      <a:cubicBezTo>
                        <a:pt x="36005" y="10658"/>
                        <a:pt x="33909" y="10277"/>
                        <a:pt x="31909" y="9896"/>
                      </a:cubicBezTo>
                      <a:cubicBezTo>
                        <a:pt x="29909" y="9420"/>
                        <a:pt x="27813" y="9039"/>
                        <a:pt x="25813" y="8562"/>
                      </a:cubicBezTo>
                      <a:cubicBezTo>
                        <a:pt x="23813" y="8181"/>
                        <a:pt x="21908" y="7610"/>
                        <a:pt x="20003" y="7133"/>
                      </a:cubicBezTo>
                      <a:cubicBezTo>
                        <a:pt x="16193" y="6181"/>
                        <a:pt x="12764" y="5038"/>
                        <a:pt x="9811" y="3990"/>
                      </a:cubicBezTo>
                      <a:cubicBezTo>
                        <a:pt x="3905" y="1990"/>
                        <a:pt x="0" y="85"/>
                        <a:pt x="0" y="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2"/>
                <p:cNvSpPr/>
                <p:nvPr/>
              </p:nvSpPr>
              <p:spPr>
                <a:xfrm>
                  <a:off x="4266935" y="4021030"/>
                  <a:ext cx="53340" cy="11959"/>
                </a:xfrm>
                <a:custGeom>
                  <a:avLst/>
                  <a:gdLst/>
                  <a:ahLst/>
                  <a:cxnLst/>
                  <a:rect l="l" t="t" r="r" b="b"/>
                  <a:pathLst>
                    <a:path w="53340" h="11959" extrusionOk="0">
                      <a:moveTo>
                        <a:pt x="0" y="169"/>
                      </a:moveTo>
                      <a:cubicBezTo>
                        <a:pt x="0" y="169"/>
                        <a:pt x="3620" y="-212"/>
                        <a:pt x="8763" y="169"/>
                      </a:cubicBezTo>
                      <a:cubicBezTo>
                        <a:pt x="14002" y="360"/>
                        <a:pt x="20765" y="1312"/>
                        <a:pt x="27432" y="2741"/>
                      </a:cubicBezTo>
                      <a:cubicBezTo>
                        <a:pt x="34100" y="4170"/>
                        <a:pt x="40672" y="6170"/>
                        <a:pt x="45434" y="8075"/>
                      </a:cubicBezTo>
                      <a:cubicBezTo>
                        <a:pt x="50292" y="9980"/>
                        <a:pt x="53340" y="11790"/>
                        <a:pt x="53340" y="11790"/>
                      </a:cubicBezTo>
                      <a:cubicBezTo>
                        <a:pt x="53340" y="11790"/>
                        <a:pt x="49721" y="12171"/>
                        <a:pt x="44577" y="11790"/>
                      </a:cubicBezTo>
                      <a:cubicBezTo>
                        <a:pt x="39338" y="11599"/>
                        <a:pt x="32576" y="10647"/>
                        <a:pt x="25908" y="9218"/>
                      </a:cubicBezTo>
                      <a:cubicBezTo>
                        <a:pt x="19241" y="7789"/>
                        <a:pt x="12668" y="5789"/>
                        <a:pt x="7906" y="3884"/>
                      </a:cubicBezTo>
                      <a:cubicBezTo>
                        <a:pt x="3048" y="1979"/>
                        <a:pt x="0" y="169"/>
                        <a:pt x="0" y="1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2"/>
                <p:cNvSpPr/>
                <p:nvPr/>
              </p:nvSpPr>
              <p:spPr>
                <a:xfrm>
                  <a:off x="4266839" y="4033677"/>
                  <a:ext cx="73818" cy="18669"/>
                </a:xfrm>
                <a:custGeom>
                  <a:avLst/>
                  <a:gdLst/>
                  <a:ahLst/>
                  <a:cxnLst/>
                  <a:rect l="l" t="t" r="r" b="b"/>
                  <a:pathLst>
                    <a:path w="73818" h="18669" extrusionOk="0">
                      <a:moveTo>
                        <a:pt x="0" y="0"/>
                      </a:moveTo>
                      <a:cubicBezTo>
                        <a:pt x="0" y="0"/>
                        <a:pt x="4858" y="0"/>
                        <a:pt x="12001" y="1048"/>
                      </a:cubicBezTo>
                      <a:cubicBezTo>
                        <a:pt x="15526" y="1524"/>
                        <a:pt x="19717" y="2191"/>
                        <a:pt x="24098" y="3048"/>
                      </a:cubicBezTo>
                      <a:cubicBezTo>
                        <a:pt x="26289" y="3524"/>
                        <a:pt x="28575" y="3905"/>
                        <a:pt x="30861" y="4477"/>
                      </a:cubicBezTo>
                      <a:cubicBezTo>
                        <a:pt x="33147" y="5048"/>
                        <a:pt x="35433" y="5525"/>
                        <a:pt x="37814" y="6096"/>
                      </a:cubicBezTo>
                      <a:cubicBezTo>
                        <a:pt x="40100" y="6668"/>
                        <a:pt x="42386" y="7334"/>
                        <a:pt x="44672" y="7906"/>
                      </a:cubicBezTo>
                      <a:cubicBezTo>
                        <a:pt x="46958" y="8477"/>
                        <a:pt x="49149" y="9239"/>
                        <a:pt x="51245" y="9906"/>
                      </a:cubicBezTo>
                      <a:cubicBezTo>
                        <a:pt x="55531" y="11240"/>
                        <a:pt x="59436" y="12573"/>
                        <a:pt x="62770" y="13907"/>
                      </a:cubicBezTo>
                      <a:cubicBezTo>
                        <a:pt x="69533" y="16383"/>
                        <a:pt x="73819" y="18669"/>
                        <a:pt x="73819" y="18669"/>
                      </a:cubicBezTo>
                      <a:cubicBezTo>
                        <a:pt x="73819" y="18669"/>
                        <a:pt x="68961" y="18669"/>
                        <a:pt x="61817" y="17621"/>
                      </a:cubicBezTo>
                      <a:cubicBezTo>
                        <a:pt x="58293" y="17145"/>
                        <a:pt x="54102" y="16478"/>
                        <a:pt x="49721" y="15621"/>
                      </a:cubicBezTo>
                      <a:cubicBezTo>
                        <a:pt x="47530" y="15145"/>
                        <a:pt x="45244" y="14764"/>
                        <a:pt x="42958" y="14192"/>
                      </a:cubicBezTo>
                      <a:cubicBezTo>
                        <a:pt x="40672" y="13621"/>
                        <a:pt x="38386" y="13145"/>
                        <a:pt x="36004" y="12573"/>
                      </a:cubicBezTo>
                      <a:cubicBezTo>
                        <a:pt x="33719" y="12002"/>
                        <a:pt x="31433" y="11335"/>
                        <a:pt x="29146" y="10763"/>
                      </a:cubicBezTo>
                      <a:cubicBezTo>
                        <a:pt x="26861" y="10192"/>
                        <a:pt x="24670" y="9430"/>
                        <a:pt x="22574" y="8763"/>
                      </a:cubicBezTo>
                      <a:cubicBezTo>
                        <a:pt x="18288" y="7429"/>
                        <a:pt x="14383" y="6096"/>
                        <a:pt x="11049" y="4763"/>
                      </a:cubicBezTo>
                      <a:cubicBezTo>
                        <a:pt x="4286" y="228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2"/>
                <p:cNvSpPr/>
                <p:nvPr/>
              </p:nvSpPr>
              <p:spPr>
                <a:xfrm>
                  <a:off x="4291795" y="4054715"/>
                  <a:ext cx="53911" cy="10312"/>
                </a:xfrm>
                <a:custGeom>
                  <a:avLst/>
                  <a:gdLst/>
                  <a:ahLst/>
                  <a:cxnLst/>
                  <a:rect l="l" t="t" r="r" b="b"/>
                  <a:pathLst>
                    <a:path w="53911" h="10312" extrusionOk="0">
                      <a:moveTo>
                        <a:pt x="0" y="393"/>
                      </a:moveTo>
                      <a:cubicBezTo>
                        <a:pt x="0" y="393"/>
                        <a:pt x="3524" y="-83"/>
                        <a:pt x="8763" y="13"/>
                      </a:cubicBezTo>
                      <a:cubicBezTo>
                        <a:pt x="14002" y="13"/>
                        <a:pt x="20765" y="679"/>
                        <a:pt x="27527" y="1822"/>
                      </a:cubicBezTo>
                      <a:cubicBezTo>
                        <a:pt x="34290" y="3060"/>
                        <a:pt x="40862" y="4680"/>
                        <a:pt x="45815" y="6490"/>
                      </a:cubicBezTo>
                      <a:cubicBezTo>
                        <a:pt x="50768" y="8204"/>
                        <a:pt x="53912" y="9918"/>
                        <a:pt x="53912" y="9918"/>
                      </a:cubicBezTo>
                      <a:cubicBezTo>
                        <a:pt x="53912" y="9918"/>
                        <a:pt x="50387" y="10395"/>
                        <a:pt x="45149" y="10299"/>
                      </a:cubicBezTo>
                      <a:cubicBezTo>
                        <a:pt x="39910" y="10299"/>
                        <a:pt x="33147" y="9633"/>
                        <a:pt x="26384" y="8490"/>
                      </a:cubicBezTo>
                      <a:cubicBezTo>
                        <a:pt x="19622" y="7251"/>
                        <a:pt x="13049" y="5537"/>
                        <a:pt x="8096" y="3823"/>
                      </a:cubicBezTo>
                      <a:cubicBezTo>
                        <a:pt x="3143" y="2108"/>
                        <a:pt x="0" y="489"/>
                        <a:pt x="0" y="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2"/>
                <p:cNvSpPr/>
                <p:nvPr/>
              </p:nvSpPr>
              <p:spPr>
                <a:xfrm>
                  <a:off x="4295891" y="4062894"/>
                  <a:ext cx="62769" cy="14819"/>
                </a:xfrm>
                <a:custGeom>
                  <a:avLst/>
                  <a:gdLst/>
                  <a:ahLst/>
                  <a:cxnLst/>
                  <a:rect l="l" t="t" r="r" b="b"/>
                  <a:pathLst>
                    <a:path w="62769" h="14819" extrusionOk="0">
                      <a:moveTo>
                        <a:pt x="0" y="25"/>
                      </a:moveTo>
                      <a:cubicBezTo>
                        <a:pt x="0" y="25"/>
                        <a:pt x="4191" y="-165"/>
                        <a:pt x="10287" y="502"/>
                      </a:cubicBezTo>
                      <a:cubicBezTo>
                        <a:pt x="13335" y="787"/>
                        <a:pt x="16859" y="1263"/>
                        <a:pt x="20574" y="1835"/>
                      </a:cubicBezTo>
                      <a:cubicBezTo>
                        <a:pt x="22479" y="2216"/>
                        <a:pt x="24384" y="2406"/>
                        <a:pt x="26289" y="2883"/>
                      </a:cubicBezTo>
                      <a:cubicBezTo>
                        <a:pt x="28194" y="3264"/>
                        <a:pt x="30194" y="3740"/>
                        <a:pt x="32195" y="4121"/>
                      </a:cubicBezTo>
                      <a:cubicBezTo>
                        <a:pt x="34195" y="4597"/>
                        <a:pt x="36100" y="5073"/>
                        <a:pt x="38005" y="5645"/>
                      </a:cubicBezTo>
                      <a:cubicBezTo>
                        <a:pt x="39910" y="6121"/>
                        <a:pt x="41815" y="6693"/>
                        <a:pt x="43625" y="7264"/>
                      </a:cubicBezTo>
                      <a:cubicBezTo>
                        <a:pt x="47244" y="8312"/>
                        <a:pt x="50578" y="9550"/>
                        <a:pt x="53435" y="10598"/>
                      </a:cubicBezTo>
                      <a:cubicBezTo>
                        <a:pt x="59150" y="12789"/>
                        <a:pt x="62770" y="14789"/>
                        <a:pt x="62770" y="14789"/>
                      </a:cubicBezTo>
                      <a:cubicBezTo>
                        <a:pt x="62770" y="14789"/>
                        <a:pt x="58579" y="14979"/>
                        <a:pt x="52483" y="14408"/>
                      </a:cubicBezTo>
                      <a:cubicBezTo>
                        <a:pt x="49435" y="14122"/>
                        <a:pt x="45910" y="13646"/>
                        <a:pt x="42196" y="13074"/>
                      </a:cubicBezTo>
                      <a:cubicBezTo>
                        <a:pt x="40291" y="12694"/>
                        <a:pt x="38386" y="12503"/>
                        <a:pt x="36481" y="12027"/>
                      </a:cubicBezTo>
                      <a:cubicBezTo>
                        <a:pt x="34576" y="11646"/>
                        <a:pt x="32575" y="11170"/>
                        <a:pt x="30575" y="10788"/>
                      </a:cubicBezTo>
                      <a:cubicBezTo>
                        <a:pt x="28575" y="10312"/>
                        <a:pt x="26670" y="9836"/>
                        <a:pt x="24765" y="9264"/>
                      </a:cubicBezTo>
                      <a:cubicBezTo>
                        <a:pt x="22860" y="8788"/>
                        <a:pt x="20955" y="8217"/>
                        <a:pt x="19145" y="7645"/>
                      </a:cubicBezTo>
                      <a:cubicBezTo>
                        <a:pt x="15526" y="6597"/>
                        <a:pt x="12192" y="5359"/>
                        <a:pt x="9334" y="4312"/>
                      </a:cubicBezTo>
                      <a:cubicBezTo>
                        <a:pt x="3620" y="2121"/>
                        <a:pt x="0" y="120"/>
                        <a:pt x="0" y="1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2"/>
                <p:cNvSpPr/>
                <p:nvPr/>
              </p:nvSpPr>
              <p:spPr>
                <a:xfrm>
                  <a:off x="4330657" y="4074253"/>
                  <a:ext cx="40862" cy="22383"/>
                </a:xfrm>
                <a:custGeom>
                  <a:avLst/>
                  <a:gdLst/>
                  <a:ahLst/>
                  <a:cxnLst/>
                  <a:rect l="l" t="t" r="r" b="b"/>
                  <a:pathLst>
                    <a:path w="40862" h="22383" extrusionOk="0">
                      <a:moveTo>
                        <a:pt x="0" y="0"/>
                      </a:moveTo>
                      <a:cubicBezTo>
                        <a:pt x="0" y="0"/>
                        <a:pt x="3143" y="381"/>
                        <a:pt x="7334" y="1810"/>
                      </a:cubicBezTo>
                      <a:cubicBezTo>
                        <a:pt x="11621" y="3143"/>
                        <a:pt x="16954" y="5429"/>
                        <a:pt x="22098" y="8287"/>
                      </a:cubicBezTo>
                      <a:cubicBezTo>
                        <a:pt x="27242" y="11049"/>
                        <a:pt x="32004" y="14383"/>
                        <a:pt x="35433" y="17240"/>
                      </a:cubicBezTo>
                      <a:cubicBezTo>
                        <a:pt x="38862" y="20003"/>
                        <a:pt x="40862" y="22384"/>
                        <a:pt x="40862" y="22384"/>
                      </a:cubicBezTo>
                      <a:cubicBezTo>
                        <a:pt x="40862" y="22384"/>
                        <a:pt x="37719" y="22003"/>
                        <a:pt x="33528" y="20574"/>
                      </a:cubicBezTo>
                      <a:cubicBezTo>
                        <a:pt x="29242" y="19240"/>
                        <a:pt x="23908" y="16954"/>
                        <a:pt x="18764" y="14097"/>
                      </a:cubicBezTo>
                      <a:cubicBezTo>
                        <a:pt x="13621" y="11335"/>
                        <a:pt x="8858" y="8001"/>
                        <a:pt x="5429" y="5144"/>
                      </a:cubicBezTo>
                      <a:cubicBezTo>
                        <a:pt x="2000" y="238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2"/>
                <p:cNvSpPr/>
                <p:nvPr/>
              </p:nvSpPr>
              <p:spPr>
                <a:xfrm>
                  <a:off x="4229502" y="3959763"/>
                  <a:ext cx="76485" cy="49910"/>
                </a:xfrm>
                <a:custGeom>
                  <a:avLst/>
                  <a:gdLst/>
                  <a:ahLst/>
                  <a:cxnLst/>
                  <a:rect l="l" t="t" r="r" b="b"/>
                  <a:pathLst>
                    <a:path w="76485" h="49910" extrusionOk="0">
                      <a:moveTo>
                        <a:pt x="95" y="95"/>
                      </a:moveTo>
                      <a:cubicBezTo>
                        <a:pt x="95" y="95"/>
                        <a:pt x="1524" y="476"/>
                        <a:pt x="4000" y="1143"/>
                      </a:cubicBezTo>
                      <a:cubicBezTo>
                        <a:pt x="6382" y="1905"/>
                        <a:pt x="9906" y="2953"/>
                        <a:pt x="13907" y="4572"/>
                      </a:cubicBezTo>
                      <a:cubicBezTo>
                        <a:pt x="18002" y="6096"/>
                        <a:pt x="22574" y="8287"/>
                        <a:pt x="27432" y="10763"/>
                      </a:cubicBezTo>
                      <a:cubicBezTo>
                        <a:pt x="29813" y="12097"/>
                        <a:pt x="32385" y="13335"/>
                        <a:pt x="34766" y="14764"/>
                      </a:cubicBezTo>
                      <a:cubicBezTo>
                        <a:pt x="37243" y="16192"/>
                        <a:pt x="39719" y="17716"/>
                        <a:pt x="42100" y="19240"/>
                      </a:cubicBezTo>
                      <a:cubicBezTo>
                        <a:pt x="44482" y="20860"/>
                        <a:pt x="46863" y="22479"/>
                        <a:pt x="49149" y="24193"/>
                      </a:cubicBezTo>
                      <a:cubicBezTo>
                        <a:pt x="51530" y="25813"/>
                        <a:pt x="53626" y="27622"/>
                        <a:pt x="55817" y="29242"/>
                      </a:cubicBezTo>
                      <a:cubicBezTo>
                        <a:pt x="60008" y="32671"/>
                        <a:pt x="63817" y="36004"/>
                        <a:pt x="66866" y="39148"/>
                      </a:cubicBezTo>
                      <a:cubicBezTo>
                        <a:pt x="73057" y="45244"/>
                        <a:pt x="76486" y="49911"/>
                        <a:pt x="76486" y="49911"/>
                      </a:cubicBezTo>
                      <a:cubicBezTo>
                        <a:pt x="76486" y="49911"/>
                        <a:pt x="75247" y="49149"/>
                        <a:pt x="73057" y="47815"/>
                      </a:cubicBezTo>
                      <a:cubicBezTo>
                        <a:pt x="70961" y="46482"/>
                        <a:pt x="67913" y="44482"/>
                        <a:pt x="64389" y="42100"/>
                      </a:cubicBezTo>
                      <a:cubicBezTo>
                        <a:pt x="60865" y="39719"/>
                        <a:pt x="56674" y="36957"/>
                        <a:pt x="52292" y="34004"/>
                      </a:cubicBezTo>
                      <a:cubicBezTo>
                        <a:pt x="47816" y="31051"/>
                        <a:pt x="43148" y="27908"/>
                        <a:pt x="38386" y="24860"/>
                      </a:cubicBezTo>
                      <a:cubicBezTo>
                        <a:pt x="33718" y="21717"/>
                        <a:pt x="28861" y="18669"/>
                        <a:pt x="24384" y="15812"/>
                      </a:cubicBezTo>
                      <a:cubicBezTo>
                        <a:pt x="19907" y="12954"/>
                        <a:pt x="15716" y="10287"/>
                        <a:pt x="12097" y="8001"/>
                      </a:cubicBezTo>
                      <a:cubicBezTo>
                        <a:pt x="8477" y="5620"/>
                        <a:pt x="5429" y="3715"/>
                        <a:pt x="3334" y="2286"/>
                      </a:cubicBezTo>
                      <a:cubicBezTo>
                        <a:pt x="1238"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2"/>
                <p:cNvSpPr/>
                <p:nvPr/>
              </p:nvSpPr>
              <p:spPr>
                <a:xfrm>
                  <a:off x="4276174" y="3957668"/>
                  <a:ext cx="36671" cy="53149"/>
                </a:xfrm>
                <a:custGeom>
                  <a:avLst/>
                  <a:gdLst/>
                  <a:ahLst/>
                  <a:cxnLst/>
                  <a:rect l="l" t="t" r="r" b="b"/>
                  <a:pathLst>
                    <a:path w="36671" h="53149" extrusionOk="0">
                      <a:moveTo>
                        <a:pt x="0" y="0"/>
                      </a:moveTo>
                      <a:cubicBezTo>
                        <a:pt x="0" y="0"/>
                        <a:pt x="3620" y="2191"/>
                        <a:pt x="8192" y="6477"/>
                      </a:cubicBezTo>
                      <a:cubicBezTo>
                        <a:pt x="10478" y="8572"/>
                        <a:pt x="13049" y="11144"/>
                        <a:pt x="15526" y="14002"/>
                      </a:cubicBezTo>
                      <a:cubicBezTo>
                        <a:pt x="16764" y="15526"/>
                        <a:pt x="18098" y="16954"/>
                        <a:pt x="19336" y="18574"/>
                      </a:cubicBezTo>
                      <a:cubicBezTo>
                        <a:pt x="20574" y="20193"/>
                        <a:pt x="21717" y="21812"/>
                        <a:pt x="22955" y="23527"/>
                      </a:cubicBezTo>
                      <a:cubicBezTo>
                        <a:pt x="24098" y="25241"/>
                        <a:pt x="25146" y="26956"/>
                        <a:pt x="26289" y="28670"/>
                      </a:cubicBezTo>
                      <a:cubicBezTo>
                        <a:pt x="27432" y="30385"/>
                        <a:pt x="28289" y="32195"/>
                        <a:pt x="29242" y="33814"/>
                      </a:cubicBezTo>
                      <a:cubicBezTo>
                        <a:pt x="31052" y="37243"/>
                        <a:pt x="32576" y="40481"/>
                        <a:pt x="33623" y="43339"/>
                      </a:cubicBezTo>
                      <a:cubicBezTo>
                        <a:pt x="35909" y="49054"/>
                        <a:pt x="36671" y="53149"/>
                        <a:pt x="36671" y="53149"/>
                      </a:cubicBezTo>
                      <a:cubicBezTo>
                        <a:pt x="36671" y="53149"/>
                        <a:pt x="35909" y="52388"/>
                        <a:pt x="34766" y="50959"/>
                      </a:cubicBezTo>
                      <a:cubicBezTo>
                        <a:pt x="33623" y="49530"/>
                        <a:pt x="32004" y="47530"/>
                        <a:pt x="30194" y="45148"/>
                      </a:cubicBezTo>
                      <a:cubicBezTo>
                        <a:pt x="28385" y="42767"/>
                        <a:pt x="26289" y="39910"/>
                        <a:pt x="24098" y="36862"/>
                      </a:cubicBezTo>
                      <a:cubicBezTo>
                        <a:pt x="23051" y="35338"/>
                        <a:pt x="21812" y="33814"/>
                        <a:pt x="20765" y="32099"/>
                      </a:cubicBezTo>
                      <a:cubicBezTo>
                        <a:pt x="19622" y="30480"/>
                        <a:pt x="18479" y="28861"/>
                        <a:pt x="17336" y="27241"/>
                      </a:cubicBezTo>
                      <a:cubicBezTo>
                        <a:pt x="15145" y="23908"/>
                        <a:pt x="12859" y="20669"/>
                        <a:pt x="10763" y="17526"/>
                      </a:cubicBezTo>
                      <a:cubicBezTo>
                        <a:pt x="8668" y="14383"/>
                        <a:pt x="6763" y="11430"/>
                        <a:pt x="5144" y="8858"/>
                      </a:cubicBezTo>
                      <a:cubicBezTo>
                        <a:pt x="3524" y="6287"/>
                        <a:pt x="2286" y="4096"/>
                        <a:pt x="1333" y="2476"/>
                      </a:cubicBezTo>
                      <a:cubicBezTo>
                        <a:pt x="476"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2"/>
                <p:cNvSpPr/>
                <p:nvPr/>
              </p:nvSpPr>
              <p:spPr>
                <a:xfrm>
                  <a:off x="4302082" y="3978527"/>
                  <a:ext cx="33147" cy="66389"/>
                </a:xfrm>
                <a:custGeom>
                  <a:avLst/>
                  <a:gdLst/>
                  <a:ahLst/>
                  <a:cxnLst/>
                  <a:rect l="l" t="t" r="r" b="b"/>
                  <a:pathLst>
                    <a:path w="33147" h="66389" extrusionOk="0">
                      <a:moveTo>
                        <a:pt x="0" y="0"/>
                      </a:moveTo>
                      <a:cubicBezTo>
                        <a:pt x="0" y="0"/>
                        <a:pt x="3524" y="3238"/>
                        <a:pt x="7906" y="8858"/>
                      </a:cubicBezTo>
                      <a:cubicBezTo>
                        <a:pt x="10096" y="11621"/>
                        <a:pt x="12478" y="15049"/>
                        <a:pt x="14859" y="18764"/>
                      </a:cubicBezTo>
                      <a:cubicBezTo>
                        <a:pt x="16002" y="20669"/>
                        <a:pt x="17240" y="22574"/>
                        <a:pt x="18383" y="24574"/>
                      </a:cubicBezTo>
                      <a:cubicBezTo>
                        <a:pt x="19431" y="26575"/>
                        <a:pt x="20574" y="28670"/>
                        <a:pt x="21717" y="30766"/>
                      </a:cubicBezTo>
                      <a:cubicBezTo>
                        <a:pt x="22670" y="32861"/>
                        <a:pt x="23717" y="35052"/>
                        <a:pt x="24670" y="37147"/>
                      </a:cubicBezTo>
                      <a:cubicBezTo>
                        <a:pt x="25622" y="39243"/>
                        <a:pt x="26384" y="41434"/>
                        <a:pt x="27242" y="43434"/>
                      </a:cubicBezTo>
                      <a:cubicBezTo>
                        <a:pt x="28766" y="47530"/>
                        <a:pt x="30004" y="51435"/>
                        <a:pt x="30861" y="54864"/>
                      </a:cubicBezTo>
                      <a:cubicBezTo>
                        <a:pt x="32671" y="61722"/>
                        <a:pt x="33147" y="66389"/>
                        <a:pt x="33147" y="66389"/>
                      </a:cubicBezTo>
                      <a:cubicBezTo>
                        <a:pt x="33147" y="66389"/>
                        <a:pt x="32480" y="65437"/>
                        <a:pt x="31433" y="63627"/>
                      </a:cubicBezTo>
                      <a:cubicBezTo>
                        <a:pt x="30385" y="61817"/>
                        <a:pt x="28956" y="59341"/>
                        <a:pt x="27242" y="56197"/>
                      </a:cubicBezTo>
                      <a:cubicBezTo>
                        <a:pt x="25527" y="53149"/>
                        <a:pt x="23622" y="49530"/>
                        <a:pt x="21717" y="45720"/>
                      </a:cubicBezTo>
                      <a:cubicBezTo>
                        <a:pt x="20765" y="43815"/>
                        <a:pt x="19621" y="41815"/>
                        <a:pt x="18669" y="39814"/>
                      </a:cubicBezTo>
                      <a:cubicBezTo>
                        <a:pt x="17621" y="37814"/>
                        <a:pt x="16669" y="35719"/>
                        <a:pt x="15621" y="33718"/>
                      </a:cubicBezTo>
                      <a:cubicBezTo>
                        <a:pt x="13621" y="29623"/>
                        <a:pt x="11525" y="25527"/>
                        <a:pt x="9716" y="21622"/>
                      </a:cubicBezTo>
                      <a:cubicBezTo>
                        <a:pt x="7811" y="17716"/>
                        <a:pt x="6096" y="14097"/>
                        <a:pt x="4667" y="10858"/>
                      </a:cubicBezTo>
                      <a:cubicBezTo>
                        <a:pt x="3239" y="7715"/>
                        <a:pt x="2096" y="5048"/>
                        <a:pt x="1333" y="3048"/>
                      </a:cubicBezTo>
                      <a:cubicBezTo>
                        <a:pt x="571" y="1143"/>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2"/>
                <p:cNvSpPr/>
                <p:nvPr/>
              </p:nvSpPr>
              <p:spPr>
                <a:xfrm>
                  <a:off x="4320751" y="3990053"/>
                  <a:ext cx="27527" cy="70770"/>
                </a:xfrm>
                <a:custGeom>
                  <a:avLst/>
                  <a:gdLst/>
                  <a:ahLst/>
                  <a:cxnLst/>
                  <a:rect l="l" t="t" r="r" b="b"/>
                  <a:pathLst>
                    <a:path w="27527" h="70770" extrusionOk="0">
                      <a:moveTo>
                        <a:pt x="0" y="0"/>
                      </a:moveTo>
                      <a:cubicBezTo>
                        <a:pt x="0" y="0"/>
                        <a:pt x="2762" y="4001"/>
                        <a:pt x="6096" y="10382"/>
                      </a:cubicBezTo>
                      <a:cubicBezTo>
                        <a:pt x="7810" y="13526"/>
                        <a:pt x="9620" y="17240"/>
                        <a:pt x="11525" y="21336"/>
                      </a:cubicBezTo>
                      <a:cubicBezTo>
                        <a:pt x="12383" y="23336"/>
                        <a:pt x="13430" y="25432"/>
                        <a:pt x="14288" y="27622"/>
                      </a:cubicBezTo>
                      <a:cubicBezTo>
                        <a:pt x="15145" y="29813"/>
                        <a:pt x="16097" y="32004"/>
                        <a:pt x="16954" y="34195"/>
                      </a:cubicBezTo>
                      <a:cubicBezTo>
                        <a:pt x="17812" y="36386"/>
                        <a:pt x="18574" y="38671"/>
                        <a:pt x="19431" y="40862"/>
                      </a:cubicBezTo>
                      <a:cubicBezTo>
                        <a:pt x="20288" y="43053"/>
                        <a:pt x="20955" y="45244"/>
                        <a:pt x="21622" y="47339"/>
                      </a:cubicBezTo>
                      <a:cubicBezTo>
                        <a:pt x="23050" y="51530"/>
                        <a:pt x="24193" y="55531"/>
                        <a:pt x="25051" y="59055"/>
                      </a:cubicBezTo>
                      <a:cubicBezTo>
                        <a:pt x="26860" y="66008"/>
                        <a:pt x="27527" y="70771"/>
                        <a:pt x="27527" y="70771"/>
                      </a:cubicBezTo>
                      <a:cubicBezTo>
                        <a:pt x="27527" y="70771"/>
                        <a:pt x="24765" y="66770"/>
                        <a:pt x="21431" y="60388"/>
                      </a:cubicBezTo>
                      <a:cubicBezTo>
                        <a:pt x="19717" y="57245"/>
                        <a:pt x="17907" y="53530"/>
                        <a:pt x="16002" y="49435"/>
                      </a:cubicBezTo>
                      <a:cubicBezTo>
                        <a:pt x="15145" y="47435"/>
                        <a:pt x="14097" y="45339"/>
                        <a:pt x="13240" y="43148"/>
                      </a:cubicBezTo>
                      <a:cubicBezTo>
                        <a:pt x="12383" y="40957"/>
                        <a:pt x="11430" y="38767"/>
                        <a:pt x="10573" y="36576"/>
                      </a:cubicBezTo>
                      <a:cubicBezTo>
                        <a:pt x="9716" y="34385"/>
                        <a:pt x="8954" y="32099"/>
                        <a:pt x="8096" y="29909"/>
                      </a:cubicBezTo>
                      <a:cubicBezTo>
                        <a:pt x="7239" y="27718"/>
                        <a:pt x="6572" y="25527"/>
                        <a:pt x="5905" y="23431"/>
                      </a:cubicBezTo>
                      <a:cubicBezTo>
                        <a:pt x="4477" y="19240"/>
                        <a:pt x="3334" y="15240"/>
                        <a:pt x="2476" y="11716"/>
                      </a:cubicBezTo>
                      <a:cubicBezTo>
                        <a:pt x="667" y="476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2"/>
                <p:cNvSpPr/>
                <p:nvPr/>
              </p:nvSpPr>
              <p:spPr>
                <a:xfrm>
                  <a:off x="4339230" y="4015199"/>
                  <a:ext cx="19907" cy="51529"/>
                </a:xfrm>
                <a:custGeom>
                  <a:avLst/>
                  <a:gdLst/>
                  <a:ahLst/>
                  <a:cxnLst/>
                  <a:rect l="l" t="t" r="r" b="b"/>
                  <a:pathLst>
                    <a:path w="19907" h="51529" extrusionOk="0">
                      <a:moveTo>
                        <a:pt x="0" y="0"/>
                      </a:moveTo>
                      <a:cubicBezTo>
                        <a:pt x="0" y="0"/>
                        <a:pt x="2286" y="2857"/>
                        <a:pt x="4953" y="7334"/>
                      </a:cubicBezTo>
                      <a:cubicBezTo>
                        <a:pt x="6286" y="9620"/>
                        <a:pt x="7715" y="12287"/>
                        <a:pt x="9144" y="15240"/>
                      </a:cubicBezTo>
                      <a:cubicBezTo>
                        <a:pt x="9811" y="16669"/>
                        <a:pt x="10573" y="18192"/>
                        <a:pt x="11239" y="19812"/>
                      </a:cubicBezTo>
                      <a:cubicBezTo>
                        <a:pt x="11906" y="21336"/>
                        <a:pt x="12573" y="22955"/>
                        <a:pt x="13240" y="24574"/>
                      </a:cubicBezTo>
                      <a:cubicBezTo>
                        <a:pt x="13811" y="26194"/>
                        <a:pt x="14383" y="27813"/>
                        <a:pt x="14954" y="29432"/>
                      </a:cubicBezTo>
                      <a:cubicBezTo>
                        <a:pt x="15526" y="31051"/>
                        <a:pt x="16002" y="32671"/>
                        <a:pt x="16478" y="34195"/>
                      </a:cubicBezTo>
                      <a:cubicBezTo>
                        <a:pt x="17431" y="37242"/>
                        <a:pt x="18193" y="40195"/>
                        <a:pt x="18669" y="42767"/>
                      </a:cubicBezTo>
                      <a:cubicBezTo>
                        <a:pt x="19812" y="47911"/>
                        <a:pt x="19907" y="51530"/>
                        <a:pt x="19907" y="51530"/>
                      </a:cubicBezTo>
                      <a:cubicBezTo>
                        <a:pt x="19907" y="51530"/>
                        <a:pt x="17621" y="48673"/>
                        <a:pt x="14954" y="44196"/>
                      </a:cubicBezTo>
                      <a:cubicBezTo>
                        <a:pt x="13621" y="41910"/>
                        <a:pt x="12192" y="39243"/>
                        <a:pt x="10763" y="36290"/>
                      </a:cubicBezTo>
                      <a:cubicBezTo>
                        <a:pt x="10096" y="34861"/>
                        <a:pt x="9334" y="33338"/>
                        <a:pt x="8668" y="31718"/>
                      </a:cubicBezTo>
                      <a:cubicBezTo>
                        <a:pt x="8001" y="30194"/>
                        <a:pt x="7334" y="28575"/>
                        <a:pt x="6667" y="26956"/>
                      </a:cubicBezTo>
                      <a:cubicBezTo>
                        <a:pt x="6096" y="25336"/>
                        <a:pt x="5525" y="23717"/>
                        <a:pt x="4953" y="22098"/>
                      </a:cubicBezTo>
                      <a:cubicBezTo>
                        <a:pt x="4381" y="20479"/>
                        <a:pt x="3905" y="18859"/>
                        <a:pt x="3429" y="17335"/>
                      </a:cubicBezTo>
                      <a:cubicBezTo>
                        <a:pt x="2476" y="14192"/>
                        <a:pt x="1714" y="11334"/>
                        <a:pt x="1238" y="8763"/>
                      </a:cubicBezTo>
                      <a:cubicBezTo>
                        <a:pt x="95" y="3619"/>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2"/>
                <p:cNvSpPr/>
                <p:nvPr/>
              </p:nvSpPr>
              <p:spPr>
                <a:xfrm>
                  <a:off x="4355510" y="4028057"/>
                  <a:ext cx="13064" cy="64770"/>
                </a:xfrm>
                <a:custGeom>
                  <a:avLst/>
                  <a:gdLst/>
                  <a:ahLst/>
                  <a:cxnLst/>
                  <a:rect l="l" t="t" r="r" b="b"/>
                  <a:pathLst>
                    <a:path w="13064" h="64770" extrusionOk="0">
                      <a:moveTo>
                        <a:pt x="8" y="0"/>
                      </a:moveTo>
                      <a:cubicBezTo>
                        <a:pt x="8" y="0"/>
                        <a:pt x="1913" y="3810"/>
                        <a:pt x="3913" y="9716"/>
                      </a:cubicBezTo>
                      <a:cubicBezTo>
                        <a:pt x="4961" y="12668"/>
                        <a:pt x="6008" y="16097"/>
                        <a:pt x="7056" y="19907"/>
                      </a:cubicBezTo>
                      <a:cubicBezTo>
                        <a:pt x="7532" y="21812"/>
                        <a:pt x="8104" y="23717"/>
                        <a:pt x="8485" y="25718"/>
                      </a:cubicBezTo>
                      <a:cubicBezTo>
                        <a:pt x="8961" y="27718"/>
                        <a:pt x="9342" y="29718"/>
                        <a:pt x="9818" y="31718"/>
                      </a:cubicBezTo>
                      <a:cubicBezTo>
                        <a:pt x="10199" y="33719"/>
                        <a:pt x="10580" y="35814"/>
                        <a:pt x="10961" y="37814"/>
                      </a:cubicBezTo>
                      <a:cubicBezTo>
                        <a:pt x="11342" y="39815"/>
                        <a:pt x="11533" y="41815"/>
                        <a:pt x="11819" y="43720"/>
                      </a:cubicBezTo>
                      <a:cubicBezTo>
                        <a:pt x="12390" y="47530"/>
                        <a:pt x="12676" y="51149"/>
                        <a:pt x="12866" y="54293"/>
                      </a:cubicBezTo>
                      <a:cubicBezTo>
                        <a:pt x="13247" y="60484"/>
                        <a:pt x="12962" y="64770"/>
                        <a:pt x="12962" y="64770"/>
                      </a:cubicBezTo>
                      <a:cubicBezTo>
                        <a:pt x="12962" y="64770"/>
                        <a:pt x="11057" y="60960"/>
                        <a:pt x="9056" y="55054"/>
                      </a:cubicBezTo>
                      <a:cubicBezTo>
                        <a:pt x="8009" y="52102"/>
                        <a:pt x="6961" y="48673"/>
                        <a:pt x="5913" y="44863"/>
                      </a:cubicBezTo>
                      <a:cubicBezTo>
                        <a:pt x="5437" y="42958"/>
                        <a:pt x="4865" y="41053"/>
                        <a:pt x="4484" y="39053"/>
                      </a:cubicBezTo>
                      <a:cubicBezTo>
                        <a:pt x="4008" y="37052"/>
                        <a:pt x="3627" y="35052"/>
                        <a:pt x="3151" y="33052"/>
                      </a:cubicBezTo>
                      <a:cubicBezTo>
                        <a:pt x="2770" y="31052"/>
                        <a:pt x="2389" y="28956"/>
                        <a:pt x="2103" y="26956"/>
                      </a:cubicBezTo>
                      <a:cubicBezTo>
                        <a:pt x="1722" y="24955"/>
                        <a:pt x="1532" y="22955"/>
                        <a:pt x="1246" y="21050"/>
                      </a:cubicBezTo>
                      <a:cubicBezTo>
                        <a:pt x="770" y="17240"/>
                        <a:pt x="389" y="13621"/>
                        <a:pt x="198" y="10478"/>
                      </a:cubicBezTo>
                      <a:cubicBezTo>
                        <a:pt x="-183" y="4286"/>
                        <a:pt x="103" y="0"/>
                        <a:pt x="10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2"/>
                <p:cNvSpPr/>
                <p:nvPr/>
              </p:nvSpPr>
              <p:spPr>
                <a:xfrm>
                  <a:off x="4282270" y="4019949"/>
                  <a:ext cx="33528" cy="8596"/>
                </a:xfrm>
                <a:custGeom>
                  <a:avLst/>
                  <a:gdLst/>
                  <a:ahLst/>
                  <a:cxnLst/>
                  <a:rect l="l" t="t" r="r" b="b"/>
                  <a:pathLst>
                    <a:path w="33528" h="8596" extrusionOk="0">
                      <a:moveTo>
                        <a:pt x="0" y="964"/>
                      </a:moveTo>
                      <a:cubicBezTo>
                        <a:pt x="0" y="964"/>
                        <a:pt x="2286" y="298"/>
                        <a:pt x="5620" y="107"/>
                      </a:cubicBezTo>
                      <a:cubicBezTo>
                        <a:pt x="8954" y="-179"/>
                        <a:pt x="13240" y="107"/>
                        <a:pt x="17431" y="964"/>
                      </a:cubicBezTo>
                      <a:cubicBezTo>
                        <a:pt x="21622" y="1822"/>
                        <a:pt x="25718" y="3155"/>
                        <a:pt x="28670" y="4679"/>
                      </a:cubicBezTo>
                      <a:cubicBezTo>
                        <a:pt x="31623" y="6108"/>
                        <a:pt x="33528" y="7632"/>
                        <a:pt x="33528" y="7632"/>
                      </a:cubicBezTo>
                      <a:cubicBezTo>
                        <a:pt x="33528" y="7632"/>
                        <a:pt x="31242" y="8299"/>
                        <a:pt x="27908" y="8489"/>
                      </a:cubicBezTo>
                      <a:cubicBezTo>
                        <a:pt x="24575" y="8775"/>
                        <a:pt x="20288" y="8489"/>
                        <a:pt x="16097" y="7632"/>
                      </a:cubicBezTo>
                      <a:cubicBezTo>
                        <a:pt x="11906" y="6775"/>
                        <a:pt x="7811" y="5441"/>
                        <a:pt x="4858" y="3917"/>
                      </a:cubicBezTo>
                      <a:cubicBezTo>
                        <a:pt x="1905" y="2488"/>
                        <a:pt x="0" y="964"/>
                        <a:pt x="0" y="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2"/>
                <p:cNvSpPr/>
                <p:nvPr/>
              </p:nvSpPr>
              <p:spPr>
                <a:xfrm>
                  <a:off x="4260743" y="4014024"/>
                  <a:ext cx="61341" cy="12636"/>
                </a:xfrm>
                <a:custGeom>
                  <a:avLst/>
                  <a:gdLst/>
                  <a:ahLst/>
                  <a:cxnLst/>
                  <a:rect l="l" t="t" r="r" b="b"/>
                  <a:pathLst>
                    <a:path w="61341" h="12636" extrusionOk="0">
                      <a:moveTo>
                        <a:pt x="0" y="127"/>
                      </a:moveTo>
                      <a:cubicBezTo>
                        <a:pt x="0" y="127"/>
                        <a:pt x="4096" y="-159"/>
                        <a:pt x="10001" y="127"/>
                      </a:cubicBezTo>
                      <a:cubicBezTo>
                        <a:pt x="12954" y="317"/>
                        <a:pt x="16383" y="603"/>
                        <a:pt x="20003" y="1080"/>
                      </a:cubicBezTo>
                      <a:cubicBezTo>
                        <a:pt x="21812" y="1365"/>
                        <a:pt x="23717" y="1556"/>
                        <a:pt x="25622" y="1937"/>
                      </a:cubicBezTo>
                      <a:cubicBezTo>
                        <a:pt x="27527" y="2318"/>
                        <a:pt x="29432" y="2604"/>
                        <a:pt x="31337" y="2984"/>
                      </a:cubicBezTo>
                      <a:cubicBezTo>
                        <a:pt x="33242" y="3365"/>
                        <a:pt x="35147" y="3842"/>
                        <a:pt x="37052" y="4223"/>
                      </a:cubicBezTo>
                      <a:cubicBezTo>
                        <a:pt x="38957" y="4604"/>
                        <a:pt x="40767" y="5175"/>
                        <a:pt x="42577" y="5651"/>
                      </a:cubicBezTo>
                      <a:cubicBezTo>
                        <a:pt x="46101" y="6604"/>
                        <a:pt x="49435" y="7652"/>
                        <a:pt x="52197" y="8699"/>
                      </a:cubicBezTo>
                      <a:cubicBezTo>
                        <a:pt x="57817" y="10700"/>
                        <a:pt x="61341" y="12509"/>
                        <a:pt x="61341" y="12509"/>
                      </a:cubicBezTo>
                      <a:cubicBezTo>
                        <a:pt x="61341" y="12509"/>
                        <a:pt x="57245" y="12795"/>
                        <a:pt x="51340" y="12509"/>
                      </a:cubicBezTo>
                      <a:cubicBezTo>
                        <a:pt x="48387" y="12319"/>
                        <a:pt x="44958" y="12033"/>
                        <a:pt x="41338" y="11557"/>
                      </a:cubicBezTo>
                      <a:cubicBezTo>
                        <a:pt x="39529" y="11271"/>
                        <a:pt x="37624" y="11081"/>
                        <a:pt x="35719" y="10700"/>
                      </a:cubicBezTo>
                      <a:cubicBezTo>
                        <a:pt x="33814" y="10319"/>
                        <a:pt x="31909" y="10033"/>
                        <a:pt x="30004" y="9652"/>
                      </a:cubicBezTo>
                      <a:cubicBezTo>
                        <a:pt x="28099" y="9176"/>
                        <a:pt x="26194" y="8795"/>
                        <a:pt x="24289" y="8414"/>
                      </a:cubicBezTo>
                      <a:cubicBezTo>
                        <a:pt x="22384" y="8033"/>
                        <a:pt x="20574" y="7461"/>
                        <a:pt x="18764" y="6985"/>
                      </a:cubicBezTo>
                      <a:cubicBezTo>
                        <a:pt x="15240" y="6032"/>
                        <a:pt x="11906" y="4985"/>
                        <a:pt x="9144" y="3937"/>
                      </a:cubicBezTo>
                      <a:cubicBezTo>
                        <a:pt x="3524" y="2032"/>
                        <a:pt x="0" y="127"/>
                        <a:pt x="0" y="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2"/>
                <p:cNvSpPr/>
                <p:nvPr/>
              </p:nvSpPr>
              <p:spPr>
                <a:xfrm>
                  <a:off x="4279317" y="4031296"/>
                  <a:ext cx="57245" cy="16097"/>
                </a:xfrm>
                <a:custGeom>
                  <a:avLst/>
                  <a:gdLst/>
                  <a:ahLst/>
                  <a:cxnLst/>
                  <a:rect l="l" t="t" r="r" b="b"/>
                  <a:pathLst>
                    <a:path w="57245" h="16097" extrusionOk="0">
                      <a:moveTo>
                        <a:pt x="0" y="0"/>
                      </a:moveTo>
                      <a:cubicBezTo>
                        <a:pt x="0" y="0"/>
                        <a:pt x="3905" y="0"/>
                        <a:pt x="9525" y="667"/>
                      </a:cubicBezTo>
                      <a:cubicBezTo>
                        <a:pt x="12287" y="1048"/>
                        <a:pt x="15526" y="1524"/>
                        <a:pt x="18955" y="2286"/>
                      </a:cubicBezTo>
                      <a:cubicBezTo>
                        <a:pt x="20669" y="2667"/>
                        <a:pt x="22479" y="2953"/>
                        <a:pt x="24194" y="3429"/>
                      </a:cubicBezTo>
                      <a:cubicBezTo>
                        <a:pt x="26003" y="3905"/>
                        <a:pt x="27813" y="4382"/>
                        <a:pt x="29528" y="4858"/>
                      </a:cubicBezTo>
                      <a:cubicBezTo>
                        <a:pt x="31337" y="5429"/>
                        <a:pt x="33052" y="5906"/>
                        <a:pt x="34862" y="6477"/>
                      </a:cubicBezTo>
                      <a:cubicBezTo>
                        <a:pt x="36671" y="6953"/>
                        <a:pt x="38291" y="7620"/>
                        <a:pt x="40005" y="8192"/>
                      </a:cubicBezTo>
                      <a:cubicBezTo>
                        <a:pt x="43339" y="9335"/>
                        <a:pt x="46292" y="10573"/>
                        <a:pt x="48863" y="11716"/>
                      </a:cubicBezTo>
                      <a:cubicBezTo>
                        <a:pt x="54007" y="14002"/>
                        <a:pt x="57245" y="16097"/>
                        <a:pt x="57245" y="16097"/>
                      </a:cubicBezTo>
                      <a:cubicBezTo>
                        <a:pt x="57245" y="16097"/>
                        <a:pt x="53340" y="16097"/>
                        <a:pt x="47720" y="15431"/>
                      </a:cubicBezTo>
                      <a:cubicBezTo>
                        <a:pt x="44958" y="15050"/>
                        <a:pt x="41720" y="14573"/>
                        <a:pt x="38291" y="13811"/>
                      </a:cubicBezTo>
                      <a:cubicBezTo>
                        <a:pt x="36576" y="13430"/>
                        <a:pt x="34766" y="13145"/>
                        <a:pt x="33052" y="12668"/>
                      </a:cubicBezTo>
                      <a:cubicBezTo>
                        <a:pt x="31242" y="12192"/>
                        <a:pt x="29432" y="11716"/>
                        <a:pt x="27718" y="11240"/>
                      </a:cubicBezTo>
                      <a:cubicBezTo>
                        <a:pt x="25908" y="10668"/>
                        <a:pt x="24194" y="10192"/>
                        <a:pt x="22384" y="9620"/>
                      </a:cubicBezTo>
                      <a:cubicBezTo>
                        <a:pt x="20669" y="9144"/>
                        <a:pt x="18955" y="8477"/>
                        <a:pt x="17240" y="7906"/>
                      </a:cubicBezTo>
                      <a:cubicBezTo>
                        <a:pt x="13907" y="6763"/>
                        <a:pt x="10954" y="5525"/>
                        <a:pt x="8382" y="4382"/>
                      </a:cubicBezTo>
                      <a:cubicBezTo>
                        <a:pt x="3239" y="209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2"/>
                <p:cNvSpPr/>
                <p:nvPr/>
              </p:nvSpPr>
              <p:spPr>
                <a:xfrm>
                  <a:off x="4285509" y="4048250"/>
                  <a:ext cx="67532" cy="18097"/>
                </a:xfrm>
                <a:custGeom>
                  <a:avLst/>
                  <a:gdLst/>
                  <a:ahLst/>
                  <a:cxnLst/>
                  <a:rect l="l" t="t" r="r" b="b"/>
                  <a:pathLst>
                    <a:path w="67532" h="18097" extrusionOk="0">
                      <a:moveTo>
                        <a:pt x="0" y="0"/>
                      </a:moveTo>
                      <a:cubicBezTo>
                        <a:pt x="0" y="0"/>
                        <a:pt x="4477" y="0"/>
                        <a:pt x="11049" y="953"/>
                      </a:cubicBezTo>
                      <a:cubicBezTo>
                        <a:pt x="14288" y="1429"/>
                        <a:pt x="18097" y="2000"/>
                        <a:pt x="22193" y="2858"/>
                      </a:cubicBezTo>
                      <a:cubicBezTo>
                        <a:pt x="24193" y="3334"/>
                        <a:pt x="26289" y="3715"/>
                        <a:pt x="28384" y="4191"/>
                      </a:cubicBezTo>
                      <a:cubicBezTo>
                        <a:pt x="30480" y="4667"/>
                        <a:pt x="32575" y="5239"/>
                        <a:pt x="34671" y="5810"/>
                      </a:cubicBezTo>
                      <a:cubicBezTo>
                        <a:pt x="36767" y="6382"/>
                        <a:pt x="38862" y="7049"/>
                        <a:pt x="40957" y="7620"/>
                      </a:cubicBezTo>
                      <a:cubicBezTo>
                        <a:pt x="43053" y="8192"/>
                        <a:pt x="45053" y="8954"/>
                        <a:pt x="46958" y="9525"/>
                      </a:cubicBezTo>
                      <a:cubicBezTo>
                        <a:pt x="50863" y="10859"/>
                        <a:pt x="54483" y="12192"/>
                        <a:pt x="57531" y="13430"/>
                      </a:cubicBezTo>
                      <a:cubicBezTo>
                        <a:pt x="63627" y="15907"/>
                        <a:pt x="67532" y="18098"/>
                        <a:pt x="67532" y="18098"/>
                      </a:cubicBezTo>
                      <a:cubicBezTo>
                        <a:pt x="67532" y="18098"/>
                        <a:pt x="62960" y="18098"/>
                        <a:pt x="56483" y="17145"/>
                      </a:cubicBezTo>
                      <a:cubicBezTo>
                        <a:pt x="53245" y="16669"/>
                        <a:pt x="49435" y="16097"/>
                        <a:pt x="45339" y="15240"/>
                      </a:cubicBezTo>
                      <a:cubicBezTo>
                        <a:pt x="43339" y="14764"/>
                        <a:pt x="41243" y="14478"/>
                        <a:pt x="39148" y="13907"/>
                      </a:cubicBezTo>
                      <a:cubicBezTo>
                        <a:pt x="37052" y="13430"/>
                        <a:pt x="34957" y="12859"/>
                        <a:pt x="32861" y="12287"/>
                      </a:cubicBezTo>
                      <a:cubicBezTo>
                        <a:pt x="30766" y="11716"/>
                        <a:pt x="28670" y="11049"/>
                        <a:pt x="26575" y="10478"/>
                      </a:cubicBezTo>
                      <a:cubicBezTo>
                        <a:pt x="24479" y="9906"/>
                        <a:pt x="22479" y="9144"/>
                        <a:pt x="20574" y="8573"/>
                      </a:cubicBezTo>
                      <a:cubicBezTo>
                        <a:pt x="16669" y="7239"/>
                        <a:pt x="13049" y="5906"/>
                        <a:pt x="10001" y="4667"/>
                      </a:cubicBezTo>
                      <a:cubicBezTo>
                        <a:pt x="3905" y="219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2"/>
                <p:cNvSpPr/>
                <p:nvPr/>
              </p:nvSpPr>
              <p:spPr>
                <a:xfrm>
                  <a:off x="4309893" y="4061680"/>
                  <a:ext cx="57340" cy="19526"/>
                </a:xfrm>
                <a:custGeom>
                  <a:avLst/>
                  <a:gdLst/>
                  <a:ahLst/>
                  <a:cxnLst/>
                  <a:rect l="l" t="t" r="r" b="b"/>
                  <a:pathLst>
                    <a:path w="57340" h="19526" extrusionOk="0">
                      <a:moveTo>
                        <a:pt x="0" y="0"/>
                      </a:moveTo>
                      <a:cubicBezTo>
                        <a:pt x="0" y="0"/>
                        <a:pt x="4000" y="191"/>
                        <a:pt x="9620" y="1238"/>
                      </a:cubicBezTo>
                      <a:cubicBezTo>
                        <a:pt x="12478" y="1715"/>
                        <a:pt x="15716" y="2477"/>
                        <a:pt x="19145" y="3429"/>
                      </a:cubicBezTo>
                      <a:cubicBezTo>
                        <a:pt x="20860" y="3905"/>
                        <a:pt x="22670" y="4286"/>
                        <a:pt x="24384" y="4953"/>
                      </a:cubicBezTo>
                      <a:cubicBezTo>
                        <a:pt x="26194" y="5525"/>
                        <a:pt x="28004" y="6096"/>
                        <a:pt x="29813" y="6668"/>
                      </a:cubicBezTo>
                      <a:cubicBezTo>
                        <a:pt x="31623" y="7334"/>
                        <a:pt x="33338" y="8001"/>
                        <a:pt x="35147" y="8573"/>
                      </a:cubicBezTo>
                      <a:cubicBezTo>
                        <a:pt x="36862" y="9144"/>
                        <a:pt x="38576" y="9906"/>
                        <a:pt x="40196" y="10573"/>
                      </a:cubicBezTo>
                      <a:cubicBezTo>
                        <a:pt x="43434" y="11906"/>
                        <a:pt x="46482" y="13335"/>
                        <a:pt x="49054" y="14669"/>
                      </a:cubicBezTo>
                      <a:cubicBezTo>
                        <a:pt x="54197" y="17240"/>
                        <a:pt x="57341" y="19526"/>
                        <a:pt x="57341" y="19526"/>
                      </a:cubicBezTo>
                      <a:cubicBezTo>
                        <a:pt x="57341" y="19526"/>
                        <a:pt x="53340" y="19336"/>
                        <a:pt x="47720" y="18288"/>
                      </a:cubicBezTo>
                      <a:cubicBezTo>
                        <a:pt x="44863" y="17812"/>
                        <a:pt x="41624" y="17050"/>
                        <a:pt x="38195" y="16097"/>
                      </a:cubicBezTo>
                      <a:cubicBezTo>
                        <a:pt x="36481" y="15621"/>
                        <a:pt x="34671" y="15240"/>
                        <a:pt x="32956" y="14573"/>
                      </a:cubicBezTo>
                      <a:cubicBezTo>
                        <a:pt x="31147" y="14002"/>
                        <a:pt x="29337" y="13430"/>
                        <a:pt x="27622" y="12859"/>
                      </a:cubicBezTo>
                      <a:cubicBezTo>
                        <a:pt x="25813" y="12192"/>
                        <a:pt x="24098" y="11525"/>
                        <a:pt x="22288" y="10954"/>
                      </a:cubicBezTo>
                      <a:cubicBezTo>
                        <a:pt x="20574" y="10382"/>
                        <a:pt x="18859" y="9525"/>
                        <a:pt x="17240" y="8954"/>
                      </a:cubicBezTo>
                      <a:cubicBezTo>
                        <a:pt x="14002" y="7620"/>
                        <a:pt x="10954" y="6191"/>
                        <a:pt x="8382" y="4858"/>
                      </a:cubicBezTo>
                      <a:cubicBezTo>
                        <a:pt x="3238" y="2286"/>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2"/>
                <p:cNvSpPr/>
                <p:nvPr/>
              </p:nvSpPr>
              <p:spPr>
                <a:xfrm>
                  <a:off x="4263601" y="4101696"/>
                  <a:ext cx="119062" cy="72189"/>
                </a:xfrm>
                <a:custGeom>
                  <a:avLst/>
                  <a:gdLst/>
                  <a:ahLst/>
                  <a:cxnLst/>
                  <a:rect l="l" t="t" r="r" b="b"/>
                  <a:pathLst>
                    <a:path w="119062" h="72189" extrusionOk="0">
                      <a:moveTo>
                        <a:pt x="0" y="72094"/>
                      </a:moveTo>
                      <a:cubicBezTo>
                        <a:pt x="0" y="72094"/>
                        <a:pt x="95" y="71523"/>
                        <a:pt x="381" y="70475"/>
                      </a:cubicBezTo>
                      <a:cubicBezTo>
                        <a:pt x="667" y="69427"/>
                        <a:pt x="857" y="67808"/>
                        <a:pt x="1429" y="65808"/>
                      </a:cubicBezTo>
                      <a:cubicBezTo>
                        <a:pt x="1905" y="63808"/>
                        <a:pt x="2667" y="61426"/>
                        <a:pt x="3715" y="58664"/>
                      </a:cubicBezTo>
                      <a:cubicBezTo>
                        <a:pt x="4763" y="55997"/>
                        <a:pt x="6001" y="52949"/>
                        <a:pt x="7620" y="49710"/>
                      </a:cubicBezTo>
                      <a:cubicBezTo>
                        <a:pt x="9334" y="46567"/>
                        <a:pt x="11144" y="43138"/>
                        <a:pt x="13621" y="39804"/>
                      </a:cubicBezTo>
                      <a:cubicBezTo>
                        <a:pt x="15907" y="36375"/>
                        <a:pt x="18669" y="32946"/>
                        <a:pt x="21717" y="29613"/>
                      </a:cubicBezTo>
                      <a:cubicBezTo>
                        <a:pt x="24860" y="26279"/>
                        <a:pt x="28194" y="23041"/>
                        <a:pt x="32004" y="20088"/>
                      </a:cubicBezTo>
                      <a:cubicBezTo>
                        <a:pt x="35814" y="17135"/>
                        <a:pt x="39814" y="14373"/>
                        <a:pt x="44101" y="11896"/>
                      </a:cubicBezTo>
                      <a:cubicBezTo>
                        <a:pt x="48292" y="9610"/>
                        <a:pt x="52864" y="7515"/>
                        <a:pt x="57341" y="5800"/>
                      </a:cubicBezTo>
                      <a:cubicBezTo>
                        <a:pt x="61817" y="4086"/>
                        <a:pt x="66389" y="2847"/>
                        <a:pt x="70866" y="1895"/>
                      </a:cubicBezTo>
                      <a:cubicBezTo>
                        <a:pt x="75343" y="942"/>
                        <a:pt x="79724" y="371"/>
                        <a:pt x="83915" y="180"/>
                      </a:cubicBezTo>
                      <a:cubicBezTo>
                        <a:pt x="88106" y="-105"/>
                        <a:pt x="92012" y="-10"/>
                        <a:pt x="95631" y="180"/>
                      </a:cubicBezTo>
                      <a:cubicBezTo>
                        <a:pt x="99250" y="466"/>
                        <a:pt x="102584" y="847"/>
                        <a:pt x="105442" y="1419"/>
                      </a:cubicBezTo>
                      <a:cubicBezTo>
                        <a:pt x="108299" y="1990"/>
                        <a:pt x="110776" y="2562"/>
                        <a:pt x="112776" y="3133"/>
                      </a:cubicBezTo>
                      <a:cubicBezTo>
                        <a:pt x="114776" y="3609"/>
                        <a:pt x="116300" y="4276"/>
                        <a:pt x="117443" y="4562"/>
                      </a:cubicBezTo>
                      <a:cubicBezTo>
                        <a:pt x="118491" y="4943"/>
                        <a:pt x="119063" y="5133"/>
                        <a:pt x="119063" y="5133"/>
                      </a:cubicBezTo>
                      <a:cubicBezTo>
                        <a:pt x="119063" y="5133"/>
                        <a:pt x="116681" y="4752"/>
                        <a:pt x="112585" y="4467"/>
                      </a:cubicBezTo>
                      <a:cubicBezTo>
                        <a:pt x="110490" y="4276"/>
                        <a:pt x="108013" y="4181"/>
                        <a:pt x="105156" y="3991"/>
                      </a:cubicBezTo>
                      <a:cubicBezTo>
                        <a:pt x="102299" y="3991"/>
                        <a:pt x="99060" y="3991"/>
                        <a:pt x="95631" y="4086"/>
                      </a:cubicBezTo>
                      <a:cubicBezTo>
                        <a:pt x="92107" y="4371"/>
                        <a:pt x="88392" y="4657"/>
                        <a:pt x="84487" y="5229"/>
                      </a:cubicBezTo>
                      <a:cubicBezTo>
                        <a:pt x="80581" y="5800"/>
                        <a:pt x="76486" y="6753"/>
                        <a:pt x="72295" y="7705"/>
                      </a:cubicBezTo>
                      <a:cubicBezTo>
                        <a:pt x="68104" y="8753"/>
                        <a:pt x="63913" y="10277"/>
                        <a:pt x="59722" y="11896"/>
                      </a:cubicBezTo>
                      <a:cubicBezTo>
                        <a:pt x="55531" y="13611"/>
                        <a:pt x="51530" y="15516"/>
                        <a:pt x="47434" y="17802"/>
                      </a:cubicBezTo>
                      <a:cubicBezTo>
                        <a:pt x="43434" y="19992"/>
                        <a:pt x="39624" y="22564"/>
                        <a:pt x="36100" y="25231"/>
                      </a:cubicBezTo>
                      <a:cubicBezTo>
                        <a:pt x="32575" y="27993"/>
                        <a:pt x="29146" y="30756"/>
                        <a:pt x="26099" y="33804"/>
                      </a:cubicBezTo>
                      <a:cubicBezTo>
                        <a:pt x="23050" y="36852"/>
                        <a:pt x="20193" y="39804"/>
                        <a:pt x="17717" y="42852"/>
                      </a:cubicBezTo>
                      <a:cubicBezTo>
                        <a:pt x="15240" y="45900"/>
                        <a:pt x="13049" y="48948"/>
                        <a:pt x="11049" y="51711"/>
                      </a:cubicBezTo>
                      <a:cubicBezTo>
                        <a:pt x="9144" y="54568"/>
                        <a:pt x="7525" y="57330"/>
                        <a:pt x="6096" y="59807"/>
                      </a:cubicBezTo>
                      <a:cubicBezTo>
                        <a:pt x="4763" y="62283"/>
                        <a:pt x="3620" y="64474"/>
                        <a:pt x="2762" y="66284"/>
                      </a:cubicBezTo>
                      <a:cubicBezTo>
                        <a:pt x="952" y="69999"/>
                        <a:pt x="95" y="72189"/>
                        <a:pt x="95" y="72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2"/>
                <p:cNvSpPr/>
                <p:nvPr/>
              </p:nvSpPr>
              <p:spPr>
                <a:xfrm>
                  <a:off x="4272054" y="4132642"/>
                  <a:ext cx="16406" cy="38004"/>
                </a:xfrm>
                <a:custGeom>
                  <a:avLst/>
                  <a:gdLst/>
                  <a:ahLst/>
                  <a:cxnLst/>
                  <a:rect l="l" t="t" r="r" b="b"/>
                  <a:pathLst>
                    <a:path w="16406" h="38004" extrusionOk="0">
                      <a:moveTo>
                        <a:pt x="976" y="37910"/>
                      </a:moveTo>
                      <a:cubicBezTo>
                        <a:pt x="976" y="37910"/>
                        <a:pt x="119" y="35243"/>
                        <a:pt x="24" y="31147"/>
                      </a:cubicBezTo>
                      <a:cubicBezTo>
                        <a:pt x="-167" y="27051"/>
                        <a:pt x="786" y="21622"/>
                        <a:pt x="2881" y="16669"/>
                      </a:cubicBezTo>
                      <a:cubicBezTo>
                        <a:pt x="4977" y="11621"/>
                        <a:pt x="8025" y="7048"/>
                        <a:pt x="10978" y="4286"/>
                      </a:cubicBezTo>
                      <a:cubicBezTo>
                        <a:pt x="13835" y="1333"/>
                        <a:pt x="16407" y="0"/>
                        <a:pt x="16407" y="0"/>
                      </a:cubicBezTo>
                      <a:cubicBezTo>
                        <a:pt x="16407" y="0"/>
                        <a:pt x="16216" y="667"/>
                        <a:pt x="15835" y="1810"/>
                      </a:cubicBezTo>
                      <a:cubicBezTo>
                        <a:pt x="15454" y="2953"/>
                        <a:pt x="14978" y="4477"/>
                        <a:pt x="14216" y="6287"/>
                      </a:cubicBezTo>
                      <a:cubicBezTo>
                        <a:pt x="12883" y="9906"/>
                        <a:pt x="10978" y="14573"/>
                        <a:pt x="9168" y="19145"/>
                      </a:cubicBezTo>
                      <a:cubicBezTo>
                        <a:pt x="7263" y="23717"/>
                        <a:pt x="5453" y="28385"/>
                        <a:pt x="3834" y="31909"/>
                      </a:cubicBezTo>
                      <a:cubicBezTo>
                        <a:pt x="3072" y="33719"/>
                        <a:pt x="2310" y="35147"/>
                        <a:pt x="1834" y="36290"/>
                      </a:cubicBezTo>
                      <a:cubicBezTo>
                        <a:pt x="1262" y="37338"/>
                        <a:pt x="976" y="38005"/>
                        <a:pt x="976" y="38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2"/>
                <p:cNvSpPr/>
                <p:nvPr/>
              </p:nvSpPr>
              <p:spPr>
                <a:xfrm>
                  <a:off x="4282520" y="4124736"/>
                  <a:ext cx="18323" cy="35242"/>
                </a:xfrm>
                <a:custGeom>
                  <a:avLst/>
                  <a:gdLst/>
                  <a:ahLst/>
                  <a:cxnLst/>
                  <a:rect l="l" t="t" r="r" b="b"/>
                  <a:pathLst>
                    <a:path w="18323" h="35242" extrusionOk="0">
                      <a:moveTo>
                        <a:pt x="322" y="35242"/>
                      </a:moveTo>
                      <a:cubicBezTo>
                        <a:pt x="322" y="35242"/>
                        <a:pt x="-250" y="32575"/>
                        <a:pt x="131" y="28670"/>
                      </a:cubicBezTo>
                      <a:cubicBezTo>
                        <a:pt x="417" y="24765"/>
                        <a:pt x="1845" y="19717"/>
                        <a:pt x="4131" y="15049"/>
                      </a:cubicBezTo>
                      <a:cubicBezTo>
                        <a:pt x="6513" y="10382"/>
                        <a:pt x="9847" y="6286"/>
                        <a:pt x="12799" y="3715"/>
                      </a:cubicBezTo>
                      <a:cubicBezTo>
                        <a:pt x="15752" y="1048"/>
                        <a:pt x="18324" y="0"/>
                        <a:pt x="18324" y="0"/>
                      </a:cubicBezTo>
                      <a:cubicBezTo>
                        <a:pt x="18324" y="0"/>
                        <a:pt x="18133" y="667"/>
                        <a:pt x="17752" y="1714"/>
                      </a:cubicBezTo>
                      <a:cubicBezTo>
                        <a:pt x="17371" y="2762"/>
                        <a:pt x="16800" y="4286"/>
                        <a:pt x="16038" y="6001"/>
                      </a:cubicBezTo>
                      <a:cubicBezTo>
                        <a:pt x="14609" y="9430"/>
                        <a:pt x="12418" y="13811"/>
                        <a:pt x="10227" y="18097"/>
                      </a:cubicBezTo>
                      <a:cubicBezTo>
                        <a:pt x="8037" y="22384"/>
                        <a:pt x="5751" y="26575"/>
                        <a:pt x="3846" y="29813"/>
                      </a:cubicBezTo>
                      <a:cubicBezTo>
                        <a:pt x="2893" y="31432"/>
                        <a:pt x="2036" y="32766"/>
                        <a:pt x="1369" y="33718"/>
                      </a:cubicBezTo>
                      <a:cubicBezTo>
                        <a:pt x="702" y="34671"/>
                        <a:pt x="322" y="35242"/>
                        <a:pt x="322" y="352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2"/>
                <p:cNvSpPr/>
                <p:nvPr/>
              </p:nvSpPr>
              <p:spPr>
                <a:xfrm>
                  <a:off x="4296177" y="4109210"/>
                  <a:ext cx="29908" cy="32861"/>
                </a:xfrm>
                <a:custGeom>
                  <a:avLst/>
                  <a:gdLst/>
                  <a:ahLst/>
                  <a:cxnLst/>
                  <a:rect l="l" t="t" r="r" b="b"/>
                  <a:pathLst>
                    <a:path w="29908" h="32861" extrusionOk="0">
                      <a:moveTo>
                        <a:pt x="0" y="32766"/>
                      </a:moveTo>
                      <a:cubicBezTo>
                        <a:pt x="0" y="32766"/>
                        <a:pt x="381" y="29813"/>
                        <a:pt x="2096" y="25813"/>
                      </a:cubicBezTo>
                      <a:cubicBezTo>
                        <a:pt x="3715" y="21812"/>
                        <a:pt x="6763" y="16859"/>
                        <a:pt x="10668" y="12573"/>
                      </a:cubicBezTo>
                      <a:cubicBezTo>
                        <a:pt x="14573" y="8287"/>
                        <a:pt x="19241" y="4763"/>
                        <a:pt x="23146" y="2762"/>
                      </a:cubicBezTo>
                      <a:cubicBezTo>
                        <a:pt x="26956" y="667"/>
                        <a:pt x="29908" y="0"/>
                        <a:pt x="29908" y="0"/>
                      </a:cubicBezTo>
                      <a:cubicBezTo>
                        <a:pt x="29908" y="0"/>
                        <a:pt x="29528" y="667"/>
                        <a:pt x="28766" y="1714"/>
                      </a:cubicBezTo>
                      <a:cubicBezTo>
                        <a:pt x="28004" y="2762"/>
                        <a:pt x="26956" y="4191"/>
                        <a:pt x="25622" y="5810"/>
                      </a:cubicBezTo>
                      <a:cubicBezTo>
                        <a:pt x="22955" y="9049"/>
                        <a:pt x="19431" y="13145"/>
                        <a:pt x="15812" y="17145"/>
                      </a:cubicBezTo>
                      <a:cubicBezTo>
                        <a:pt x="12192" y="21146"/>
                        <a:pt x="8477" y="25051"/>
                        <a:pt x="5429" y="28004"/>
                      </a:cubicBezTo>
                      <a:cubicBezTo>
                        <a:pt x="3905" y="29527"/>
                        <a:pt x="2667" y="30671"/>
                        <a:pt x="1714" y="31528"/>
                      </a:cubicBezTo>
                      <a:cubicBezTo>
                        <a:pt x="762" y="32385"/>
                        <a:pt x="191" y="32861"/>
                        <a:pt x="191" y="328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2"/>
                <p:cNvSpPr/>
                <p:nvPr/>
              </p:nvSpPr>
              <p:spPr>
                <a:xfrm>
                  <a:off x="4307797" y="4105305"/>
                  <a:ext cx="34004" cy="28003"/>
                </a:xfrm>
                <a:custGeom>
                  <a:avLst/>
                  <a:gdLst/>
                  <a:ahLst/>
                  <a:cxnLst/>
                  <a:rect l="l" t="t" r="r" b="b"/>
                  <a:pathLst>
                    <a:path w="34004" h="28003" extrusionOk="0">
                      <a:moveTo>
                        <a:pt x="0" y="27908"/>
                      </a:moveTo>
                      <a:cubicBezTo>
                        <a:pt x="0" y="27908"/>
                        <a:pt x="857" y="25051"/>
                        <a:pt x="3143" y="21431"/>
                      </a:cubicBezTo>
                      <a:cubicBezTo>
                        <a:pt x="5334" y="17716"/>
                        <a:pt x="9144" y="13430"/>
                        <a:pt x="13525" y="9811"/>
                      </a:cubicBezTo>
                      <a:cubicBezTo>
                        <a:pt x="17907" y="6191"/>
                        <a:pt x="22955" y="3334"/>
                        <a:pt x="26956" y="1905"/>
                      </a:cubicBezTo>
                      <a:cubicBezTo>
                        <a:pt x="30956" y="286"/>
                        <a:pt x="34004" y="0"/>
                        <a:pt x="34004" y="0"/>
                      </a:cubicBezTo>
                      <a:cubicBezTo>
                        <a:pt x="34004" y="0"/>
                        <a:pt x="32099" y="2286"/>
                        <a:pt x="29146" y="5144"/>
                      </a:cubicBezTo>
                      <a:cubicBezTo>
                        <a:pt x="26194" y="8096"/>
                        <a:pt x="22098" y="11621"/>
                        <a:pt x="17907" y="15049"/>
                      </a:cubicBezTo>
                      <a:cubicBezTo>
                        <a:pt x="13716" y="18479"/>
                        <a:pt x="9525" y="21812"/>
                        <a:pt x="6001" y="24098"/>
                      </a:cubicBezTo>
                      <a:cubicBezTo>
                        <a:pt x="4286" y="25337"/>
                        <a:pt x="2858" y="26194"/>
                        <a:pt x="1714" y="26956"/>
                      </a:cubicBezTo>
                      <a:cubicBezTo>
                        <a:pt x="667" y="27622"/>
                        <a:pt x="0" y="28004"/>
                        <a:pt x="0" y="280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2"/>
                <p:cNvSpPr/>
                <p:nvPr/>
              </p:nvSpPr>
              <p:spPr>
                <a:xfrm>
                  <a:off x="4325799" y="4103019"/>
                  <a:ext cx="34766" cy="21717"/>
                </a:xfrm>
                <a:custGeom>
                  <a:avLst/>
                  <a:gdLst/>
                  <a:ahLst/>
                  <a:cxnLst/>
                  <a:rect l="l" t="t" r="r" b="b"/>
                  <a:pathLst>
                    <a:path w="34766" h="21717" extrusionOk="0">
                      <a:moveTo>
                        <a:pt x="95" y="21717"/>
                      </a:moveTo>
                      <a:cubicBezTo>
                        <a:pt x="95" y="21717"/>
                        <a:pt x="953" y="19050"/>
                        <a:pt x="3334" y="15811"/>
                      </a:cubicBezTo>
                      <a:cubicBezTo>
                        <a:pt x="5620" y="12478"/>
                        <a:pt x="9525" y="8668"/>
                        <a:pt x="14097" y="5810"/>
                      </a:cubicBezTo>
                      <a:cubicBezTo>
                        <a:pt x="18669" y="2953"/>
                        <a:pt x="23813" y="1048"/>
                        <a:pt x="27908" y="476"/>
                      </a:cubicBezTo>
                      <a:cubicBezTo>
                        <a:pt x="31909" y="-286"/>
                        <a:pt x="34766" y="95"/>
                        <a:pt x="34766" y="95"/>
                      </a:cubicBezTo>
                      <a:cubicBezTo>
                        <a:pt x="34766" y="95"/>
                        <a:pt x="34195" y="572"/>
                        <a:pt x="33242" y="1238"/>
                      </a:cubicBezTo>
                      <a:cubicBezTo>
                        <a:pt x="32290" y="1905"/>
                        <a:pt x="30956" y="2953"/>
                        <a:pt x="29337" y="4001"/>
                      </a:cubicBezTo>
                      <a:cubicBezTo>
                        <a:pt x="26099" y="6191"/>
                        <a:pt x="21908" y="8858"/>
                        <a:pt x="17717" y="11430"/>
                      </a:cubicBezTo>
                      <a:cubicBezTo>
                        <a:pt x="13525" y="14097"/>
                        <a:pt x="9334" y="16669"/>
                        <a:pt x="5905" y="18574"/>
                      </a:cubicBezTo>
                      <a:cubicBezTo>
                        <a:pt x="4191" y="19526"/>
                        <a:pt x="2762" y="20288"/>
                        <a:pt x="1714" y="20860"/>
                      </a:cubicBezTo>
                      <a:cubicBezTo>
                        <a:pt x="667" y="21431"/>
                        <a:pt x="0" y="21717"/>
                        <a:pt x="0" y="21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2"/>
                <p:cNvSpPr/>
                <p:nvPr/>
              </p:nvSpPr>
              <p:spPr>
                <a:xfrm>
                  <a:off x="4345802" y="4103011"/>
                  <a:ext cx="30003" cy="14581"/>
                </a:xfrm>
                <a:custGeom>
                  <a:avLst/>
                  <a:gdLst/>
                  <a:ahLst/>
                  <a:cxnLst/>
                  <a:rect l="l" t="t" r="r" b="b"/>
                  <a:pathLst>
                    <a:path w="30003" h="14581" extrusionOk="0">
                      <a:moveTo>
                        <a:pt x="0" y="14582"/>
                      </a:moveTo>
                      <a:cubicBezTo>
                        <a:pt x="0" y="14582"/>
                        <a:pt x="857" y="12391"/>
                        <a:pt x="3048" y="9914"/>
                      </a:cubicBezTo>
                      <a:cubicBezTo>
                        <a:pt x="5143" y="7343"/>
                        <a:pt x="8668" y="4676"/>
                        <a:pt x="12668" y="2771"/>
                      </a:cubicBezTo>
                      <a:cubicBezTo>
                        <a:pt x="16669" y="961"/>
                        <a:pt x="21050" y="-87"/>
                        <a:pt x="24384" y="8"/>
                      </a:cubicBezTo>
                      <a:cubicBezTo>
                        <a:pt x="27718" y="-87"/>
                        <a:pt x="30004" y="675"/>
                        <a:pt x="30004" y="675"/>
                      </a:cubicBezTo>
                      <a:cubicBezTo>
                        <a:pt x="30004" y="675"/>
                        <a:pt x="28194" y="2199"/>
                        <a:pt x="25432" y="3723"/>
                      </a:cubicBezTo>
                      <a:cubicBezTo>
                        <a:pt x="22765" y="5438"/>
                        <a:pt x="19145" y="7247"/>
                        <a:pt x="15526" y="8867"/>
                      </a:cubicBezTo>
                      <a:cubicBezTo>
                        <a:pt x="11906" y="10581"/>
                        <a:pt x="8192" y="12105"/>
                        <a:pt x="5239" y="13058"/>
                      </a:cubicBezTo>
                      <a:cubicBezTo>
                        <a:pt x="3715" y="13629"/>
                        <a:pt x="2476" y="13915"/>
                        <a:pt x="1524" y="14201"/>
                      </a:cubicBezTo>
                      <a:cubicBezTo>
                        <a:pt x="571" y="14486"/>
                        <a:pt x="0" y="14582"/>
                        <a:pt x="0" y="14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2"/>
                <p:cNvSpPr/>
                <p:nvPr/>
              </p:nvSpPr>
              <p:spPr>
                <a:xfrm>
                  <a:off x="4361994" y="3931664"/>
                  <a:ext cx="10477" cy="81533"/>
                </a:xfrm>
                <a:custGeom>
                  <a:avLst/>
                  <a:gdLst/>
                  <a:ahLst/>
                  <a:cxnLst/>
                  <a:rect l="l" t="t" r="r" b="b"/>
                  <a:pathLst>
                    <a:path w="10477" h="81533" extrusionOk="0">
                      <a:moveTo>
                        <a:pt x="476" y="0"/>
                      </a:moveTo>
                      <a:cubicBezTo>
                        <a:pt x="476" y="0"/>
                        <a:pt x="2191" y="4953"/>
                        <a:pt x="3905" y="12478"/>
                      </a:cubicBezTo>
                      <a:cubicBezTo>
                        <a:pt x="4763" y="16288"/>
                        <a:pt x="5715" y="20669"/>
                        <a:pt x="6477" y="25432"/>
                      </a:cubicBezTo>
                      <a:cubicBezTo>
                        <a:pt x="6858" y="27813"/>
                        <a:pt x="7334" y="30289"/>
                        <a:pt x="7620" y="32766"/>
                      </a:cubicBezTo>
                      <a:cubicBezTo>
                        <a:pt x="7906" y="35243"/>
                        <a:pt x="8287" y="37814"/>
                        <a:pt x="8668" y="40386"/>
                      </a:cubicBezTo>
                      <a:cubicBezTo>
                        <a:pt x="8954" y="42958"/>
                        <a:pt x="9144" y="45529"/>
                        <a:pt x="9430" y="48006"/>
                      </a:cubicBezTo>
                      <a:cubicBezTo>
                        <a:pt x="9715" y="50483"/>
                        <a:pt x="9811" y="52959"/>
                        <a:pt x="10001" y="55436"/>
                      </a:cubicBezTo>
                      <a:cubicBezTo>
                        <a:pt x="10287" y="60198"/>
                        <a:pt x="10477" y="64770"/>
                        <a:pt x="10477" y="68580"/>
                      </a:cubicBezTo>
                      <a:cubicBezTo>
                        <a:pt x="10477" y="76295"/>
                        <a:pt x="10001" y="81534"/>
                        <a:pt x="10001" y="81534"/>
                      </a:cubicBezTo>
                      <a:cubicBezTo>
                        <a:pt x="10001" y="81534"/>
                        <a:pt x="8287" y="76581"/>
                        <a:pt x="6572" y="69056"/>
                      </a:cubicBezTo>
                      <a:cubicBezTo>
                        <a:pt x="5715" y="65246"/>
                        <a:pt x="4763" y="60865"/>
                        <a:pt x="4000" y="56102"/>
                      </a:cubicBezTo>
                      <a:cubicBezTo>
                        <a:pt x="3619" y="53721"/>
                        <a:pt x="3143" y="51245"/>
                        <a:pt x="2858" y="48768"/>
                      </a:cubicBezTo>
                      <a:cubicBezTo>
                        <a:pt x="2572" y="46292"/>
                        <a:pt x="2191" y="43720"/>
                        <a:pt x="1810" y="41148"/>
                      </a:cubicBezTo>
                      <a:cubicBezTo>
                        <a:pt x="1524" y="38576"/>
                        <a:pt x="1333" y="36004"/>
                        <a:pt x="1048" y="33528"/>
                      </a:cubicBezTo>
                      <a:cubicBezTo>
                        <a:pt x="762" y="31052"/>
                        <a:pt x="667" y="28575"/>
                        <a:pt x="476" y="26098"/>
                      </a:cubicBezTo>
                      <a:cubicBezTo>
                        <a:pt x="190" y="21336"/>
                        <a:pt x="0" y="16764"/>
                        <a:pt x="0" y="12954"/>
                      </a:cubicBezTo>
                      <a:cubicBezTo>
                        <a:pt x="0" y="5239"/>
                        <a:pt x="476" y="0"/>
                        <a:pt x="47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2"/>
                <p:cNvSpPr/>
                <p:nvPr/>
              </p:nvSpPr>
              <p:spPr>
                <a:xfrm>
                  <a:off x="4358439" y="3952810"/>
                  <a:ext cx="14824" cy="73151"/>
                </a:xfrm>
                <a:custGeom>
                  <a:avLst/>
                  <a:gdLst/>
                  <a:ahLst/>
                  <a:cxnLst/>
                  <a:rect l="l" t="t" r="r" b="b"/>
                  <a:pathLst>
                    <a:path w="14824" h="73151" extrusionOk="0">
                      <a:moveTo>
                        <a:pt x="30" y="0"/>
                      </a:moveTo>
                      <a:cubicBezTo>
                        <a:pt x="30" y="0"/>
                        <a:pt x="2031" y="4381"/>
                        <a:pt x="4221" y="11049"/>
                      </a:cubicBezTo>
                      <a:cubicBezTo>
                        <a:pt x="5365" y="14383"/>
                        <a:pt x="6508" y="18288"/>
                        <a:pt x="7650" y="22574"/>
                      </a:cubicBezTo>
                      <a:cubicBezTo>
                        <a:pt x="8127" y="24670"/>
                        <a:pt x="8794" y="26861"/>
                        <a:pt x="9270" y="29146"/>
                      </a:cubicBezTo>
                      <a:cubicBezTo>
                        <a:pt x="9746" y="31433"/>
                        <a:pt x="10222" y="33623"/>
                        <a:pt x="10794" y="35909"/>
                      </a:cubicBezTo>
                      <a:cubicBezTo>
                        <a:pt x="11175" y="38195"/>
                        <a:pt x="11651" y="40481"/>
                        <a:pt x="12032" y="42767"/>
                      </a:cubicBezTo>
                      <a:cubicBezTo>
                        <a:pt x="12508" y="45053"/>
                        <a:pt x="12699" y="47244"/>
                        <a:pt x="13080" y="49435"/>
                      </a:cubicBezTo>
                      <a:cubicBezTo>
                        <a:pt x="13746" y="53721"/>
                        <a:pt x="14128" y="57817"/>
                        <a:pt x="14413" y="61341"/>
                      </a:cubicBezTo>
                      <a:cubicBezTo>
                        <a:pt x="14985" y="68389"/>
                        <a:pt x="14794" y="73152"/>
                        <a:pt x="14794" y="73152"/>
                      </a:cubicBezTo>
                      <a:cubicBezTo>
                        <a:pt x="14794" y="73152"/>
                        <a:pt x="12699" y="68771"/>
                        <a:pt x="10603" y="62103"/>
                      </a:cubicBezTo>
                      <a:cubicBezTo>
                        <a:pt x="9460" y="58769"/>
                        <a:pt x="8317" y="54864"/>
                        <a:pt x="7174" y="50578"/>
                      </a:cubicBezTo>
                      <a:cubicBezTo>
                        <a:pt x="6698" y="48482"/>
                        <a:pt x="6031" y="46292"/>
                        <a:pt x="5555" y="44005"/>
                      </a:cubicBezTo>
                      <a:cubicBezTo>
                        <a:pt x="5079" y="41720"/>
                        <a:pt x="4603" y="39529"/>
                        <a:pt x="4031" y="37243"/>
                      </a:cubicBezTo>
                      <a:cubicBezTo>
                        <a:pt x="3650" y="34957"/>
                        <a:pt x="3174" y="32671"/>
                        <a:pt x="2793" y="30385"/>
                      </a:cubicBezTo>
                      <a:cubicBezTo>
                        <a:pt x="2316" y="28099"/>
                        <a:pt x="2126" y="25908"/>
                        <a:pt x="1745" y="23717"/>
                      </a:cubicBezTo>
                      <a:cubicBezTo>
                        <a:pt x="1078" y="19336"/>
                        <a:pt x="697" y="15335"/>
                        <a:pt x="412" y="11811"/>
                      </a:cubicBezTo>
                      <a:cubicBezTo>
                        <a:pt x="-160" y="4763"/>
                        <a:pt x="30" y="0"/>
                        <a:pt x="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2"/>
                <p:cNvSpPr/>
                <p:nvPr/>
              </p:nvSpPr>
              <p:spPr>
                <a:xfrm>
                  <a:off x="4354279" y="3977099"/>
                  <a:ext cx="18192" cy="73818"/>
                </a:xfrm>
                <a:custGeom>
                  <a:avLst/>
                  <a:gdLst/>
                  <a:ahLst/>
                  <a:cxnLst/>
                  <a:rect l="l" t="t" r="r" b="b"/>
                  <a:pathLst>
                    <a:path w="18192" h="73818" extrusionOk="0">
                      <a:moveTo>
                        <a:pt x="0" y="95"/>
                      </a:moveTo>
                      <a:cubicBezTo>
                        <a:pt x="0" y="95"/>
                        <a:pt x="2286" y="4476"/>
                        <a:pt x="4763" y="11144"/>
                      </a:cubicBezTo>
                      <a:cubicBezTo>
                        <a:pt x="6001" y="14478"/>
                        <a:pt x="7334" y="18478"/>
                        <a:pt x="8668" y="22669"/>
                      </a:cubicBezTo>
                      <a:cubicBezTo>
                        <a:pt x="9239" y="24765"/>
                        <a:pt x="10001" y="26956"/>
                        <a:pt x="10573" y="29242"/>
                      </a:cubicBezTo>
                      <a:cubicBezTo>
                        <a:pt x="11144" y="31528"/>
                        <a:pt x="11811" y="33814"/>
                        <a:pt x="12382" y="36100"/>
                      </a:cubicBezTo>
                      <a:cubicBezTo>
                        <a:pt x="12954" y="38386"/>
                        <a:pt x="13430" y="40767"/>
                        <a:pt x="14002" y="42958"/>
                      </a:cubicBezTo>
                      <a:cubicBezTo>
                        <a:pt x="14573" y="45244"/>
                        <a:pt x="14859" y="47530"/>
                        <a:pt x="15335" y="49720"/>
                      </a:cubicBezTo>
                      <a:cubicBezTo>
                        <a:pt x="16192" y="54102"/>
                        <a:pt x="16764" y="58198"/>
                        <a:pt x="17240" y="61817"/>
                      </a:cubicBezTo>
                      <a:cubicBezTo>
                        <a:pt x="18097" y="68961"/>
                        <a:pt x="18193" y="73819"/>
                        <a:pt x="18193" y="73819"/>
                      </a:cubicBezTo>
                      <a:cubicBezTo>
                        <a:pt x="18193" y="73819"/>
                        <a:pt x="15907" y="69437"/>
                        <a:pt x="13430" y="62770"/>
                      </a:cubicBezTo>
                      <a:cubicBezTo>
                        <a:pt x="12192" y="59436"/>
                        <a:pt x="10763" y="55435"/>
                        <a:pt x="9525" y="51244"/>
                      </a:cubicBezTo>
                      <a:cubicBezTo>
                        <a:pt x="8953" y="49149"/>
                        <a:pt x="8192" y="46958"/>
                        <a:pt x="7620" y="44672"/>
                      </a:cubicBezTo>
                      <a:cubicBezTo>
                        <a:pt x="7048" y="42386"/>
                        <a:pt x="6382" y="40100"/>
                        <a:pt x="5810" y="37814"/>
                      </a:cubicBezTo>
                      <a:cubicBezTo>
                        <a:pt x="5239" y="35528"/>
                        <a:pt x="4763" y="33147"/>
                        <a:pt x="4286" y="30861"/>
                      </a:cubicBezTo>
                      <a:cubicBezTo>
                        <a:pt x="3715" y="28575"/>
                        <a:pt x="3429" y="26289"/>
                        <a:pt x="2953" y="24098"/>
                      </a:cubicBezTo>
                      <a:cubicBezTo>
                        <a:pt x="2096" y="19717"/>
                        <a:pt x="1524" y="15621"/>
                        <a:pt x="1048" y="12001"/>
                      </a:cubicBezTo>
                      <a:cubicBezTo>
                        <a:pt x="95" y="4858"/>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2"/>
                <p:cNvSpPr/>
                <p:nvPr/>
              </p:nvSpPr>
              <p:spPr>
                <a:xfrm>
                  <a:off x="4372091" y="3934998"/>
                  <a:ext cx="40766" cy="55911"/>
                </a:xfrm>
                <a:custGeom>
                  <a:avLst/>
                  <a:gdLst/>
                  <a:ahLst/>
                  <a:cxnLst/>
                  <a:rect l="l" t="t" r="r" b="b"/>
                  <a:pathLst>
                    <a:path w="40766" h="55911" extrusionOk="0">
                      <a:moveTo>
                        <a:pt x="40767" y="0"/>
                      </a:moveTo>
                      <a:cubicBezTo>
                        <a:pt x="40767" y="0"/>
                        <a:pt x="39148" y="4191"/>
                        <a:pt x="36004" y="9906"/>
                      </a:cubicBezTo>
                      <a:cubicBezTo>
                        <a:pt x="34480" y="12763"/>
                        <a:pt x="32480" y="16002"/>
                        <a:pt x="30289" y="19431"/>
                      </a:cubicBezTo>
                      <a:cubicBezTo>
                        <a:pt x="29146" y="21146"/>
                        <a:pt x="28099" y="22955"/>
                        <a:pt x="26860" y="24670"/>
                      </a:cubicBezTo>
                      <a:cubicBezTo>
                        <a:pt x="25622" y="26384"/>
                        <a:pt x="24384" y="28194"/>
                        <a:pt x="23146" y="29908"/>
                      </a:cubicBezTo>
                      <a:cubicBezTo>
                        <a:pt x="21812" y="31623"/>
                        <a:pt x="20574" y="33338"/>
                        <a:pt x="19241" y="35052"/>
                      </a:cubicBezTo>
                      <a:cubicBezTo>
                        <a:pt x="18002" y="36766"/>
                        <a:pt x="16574" y="38386"/>
                        <a:pt x="15335" y="39910"/>
                      </a:cubicBezTo>
                      <a:cubicBezTo>
                        <a:pt x="12763" y="43053"/>
                        <a:pt x="10192" y="45911"/>
                        <a:pt x="8001" y="48292"/>
                      </a:cubicBezTo>
                      <a:cubicBezTo>
                        <a:pt x="3524" y="53054"/>
                        <a:pt x="0" y="55912"/>
                        <a:pt x="0" y="55912"/>
                      </a:cubicBezTo>
                      <a:cubicBezTo>
                        <a:pt x="0" y="55912"/>
                        <a:pt x="1619" y="51721"/>
                        <a:pt x="4763" y="46006"/>
                      </a:cubicBezTo>
                      <a:cubicBezTo>
                        <a:pt x="6287" y="43148"/>
                        <a:pt x="8287" y="39814"/>
                        <a:pt x="10478" y="36481"/>
                      </a:cubicBezTo>
                      <a:cubicBezTo>
                        <a:pt x="11621" y="34766"/>
                        <a:pt x="12668" y="32956"/>
                        <a:pt x="13906" y="31242"/>
                      </a:cubicBezTo>
                      <a:cubicBezTo>
                        <a:pt x="15145" y="29528"/>
                        <a:pt x="16383" y="27718"/>
                        <a:pt x="17621" y="26003"/>
                      </a:cubicBezTo>
                      <a:cubicBezTo>
                        <a:pt x="18955" y="24289"/>
                        <a:pt x="20193" y="22574"/>
                        <a:pt x="21526" y="20860"/>
                      </a:cubicBezTo>
                      <a:cubicBezTo>
                        <a:pt x="22765" y="19145"/>
                        <a:pt x="24193" y="17526"/>
                        <a:pt x="25432" y="16002"/>
                      </a:cubicBezTo>
                      <a:cubicBezTo>
                        <a:pt x="28004" y="12859"/>
                        <a:pt x="30575" y="10001"/>
                        <a:pt x="32766" y="7620"/>
                      </a:cubicBezTo>
                      <a:cubicBezTo>
                        <a:pt x="37243" y="2857"/>
                        <a:pt x="40672" y="0"/>
                        <a:pt x="4067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2"/>
                <p:cNvSpPr/>
                <p:nvPr/>
              </p:nvSpPr>
              <p:spPr>
                <a:xfrm>
                  <a:off x="4369233" y="3943570"/>
                  <a:ext cx="44672" cy="61341"/>
                </a:xfrm>
                <a:custGeom>
                  <a:avLst/>
                  <a:gdLst/>
                  <a:ahLst/>
                  <a:cxnLst/>
                  <a:rect l="l" t="t" r="r" b="b"/>
                  <a:pathLst>
                    <a:path w="44672" h="61341" extrusionOk="0">
                      <a:moveTo>
                        <a:pt x="44672" y="0"/>
                      </a:moveTo>
                      <a:cubicBezTo>
                        <a:pt x="44672" y="0"/>
                        <a:pt x="43339" y="4667"/>
                        <a:pt x="40291" y="11144"/>
                      </a:cubicBezTo>
                      <a:cubicBezTo>
                        <a:pt x="38767" y="14383"/>
                        <a:pt x="36862" y="18097"/>
                        <a:pt x="34576" y="22003"/>
                      </a:cubicBezTo>
                      <a:cubicBezTo>
                        <a:pt x="33433" y="23908"/>
                        <a:pt x="32290" y="25908"/>
                        <a:pt x="30861" y="27908"/>
                      </a:cubicBezTo>
                      <a:cubicBezTo>
                        <a:pt x="29528" y="29813"/>
                        <a:pt x="28194" y="31813"/>
                        <a:pt x="26765" y="33814"/>
                      </a:cubicBezTo>
                      <a:cubicBezTo>
                        <a:pt x="25337" y="35719"/>
                        <a:pt x="23813" y="37624"/>
                        <a:pt x="22384" y="39434"/>
                      </a:cubicBezTo>
                      <a:cubicBezTo>
                        <a:pt x="20955" y="41338"/>
                        <a:pt x="19336" y="43053"/>
                        <a:pt x="17907" y="44768"/>
                      </a:cubicBezTo>
                      <a:cubicBezTo>
                        <a:pt x="14954" y="48101"/>
                        <a:pt x="12001" y="51149"/>
                        <a:pt x="9334" y="53626"/>
                      </a:cubicBezTo>
                      <a:cubicBezTo>
                        <a:pt x="4096" y="58579"/>
                        <a:pt x="0" y="61341"/>
                        <a:pt x="0" y="61341"/>
                      </a:cubicBezTo>
                      <a:cubicBezTo>
                        <a:pt x="0" y="61341"/>
                        <a:pt x="571" y="60293"/>
                        <a:pt x="1715" y="58484"/>
                      </a:cubicBezTo>
                      <a:cubicBezTo>
                        <a:pt x="2858" y="56674"/>
                        <a:pt x="4382" y="54197"/>
                        <a:pt x="6382" y="51245"/>
                      </a:cubicBezTo>
                      <a:cubicBezTo>
                        <a:pt x="8382" y="48292"/>
                        <a:pt x="10668" y="44863"/>
                        <a:pt x="13240" y="41243"/>
                      </a:cubicBezTo>
                      <a:cubicBezTo>
                        <a:pt x="14573" y="39434"/>
                        <a:pt x="15812" y="37529"/>
                        <a:pt x="17145" y="35719"/>
                      </a:cubicBezTo>
                      <a:cubicBezTo>
                        <a:pt x="18479" y="33814"/>
                        <a:pt x="19907" y="31909"/>
                        <a:pt x="21241" y="30004"/>
                      </a:cubicBezTo>
                      <a:cubicBezTo>
                        <a:pt x="24098" y="26194"/>
                        <a:pt x="26765" y="22384"/>
                        <a:pt x="29528" y="18955"/>
                      </a:cubicBezTo>
                      <a:cubicBezTo>
                        <a:pt x="32195" y="15430"/>
                        <a:pt x="34766" y="12192"/>
                        <a:pt x="36957" y="9335"/>
                      </a:cubicBezTo>
                      <a:cubicBezTo>
                        <a:pt x="39148" y="6572"/>
                        <a:pt x="41053" y="4286"/>
                        <a:pt x="42482" y="2667"/>
                      </a:cubicBezTo>
                      <a:cubicBezTo>
                        <a:pt x="43910" y="1048"/>
                        <a:pt x="44672" y="191"/>
                        <a:pt x="44672"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2"/>
                <p:cNvSpPr/>
                <p:nvPr/>
              </p:nvSpPr>
              <p:spPr>
                <a:xfrm>
                  <a:off x="4369710" y="3957191"/>
                  <a:ext cx="48291" cy="65246"/>
                </a:xfrm>
                <a:custGeom>
                  <a:avLst/>
                  <a:gdLst/>
                  <a:ahLst/>
                  <a:cxnLst/>
                  <a:rect l="l" t="t" r="r" b="b"/>
                  <a:pathLst>
                    <a:path w="48291" h="65246" extrusionOk="0">
                      <a:moveTo>
                        <a:pt x="48292" y="0"/>
                      </a:moveTo>
                      <a:cubicBezTo>
                        <a:pt x="48292" y="0"/>
                        <a:pt x="46196" y="4763"/>
                        <a:pt x="42291" y="11335"/>
                      </a:cubicBezTo>
                      <a:cubicBezTo>
                        <a:pt x="40386" y="14669"/>
                        <a:pt x="38005" y="18383"/>
                        <a:pt x="35338" y="22384"/>
                      </a:cubicBezTo>
                      <a:cubicBezTo>
                        <a:pt x="34004" y="24384"/>
                        <a:pt x="32671" y="26384"/>
                        <a:pt x="31242" y="28480"/>
                      </a:cubicBezTo>
                      <a:cubicBezTo>
                        <a:pt x="29813" y="30480"/>
                        <a:pt x="28289" y="32576"/>
                        <a:pt x="26860" y="34671"/>
                      </a:cubicBezTo>
                      <a:cubicBezTo>
                        <a:pt x="25337" y="36671"/>
                        <a:pt x="23813" y="38671"/>
                        <a:pt x="22288" y="40672"/>
                      </a:cubicBezTo>
                      <a:cubicBezTo>
                        <a:pt x="20764" y="42672"/>
                        <a:pt x="19145" y="44577"/>
                        <a:pt x="17717" y="46387"/>
                      </a:cubicBezTo>
                      <a:cubicBezTo>
                        <a:pt x="14668" y="50102"/>
                        <a:pt x="11716" y="53435"/>
                        <a:pt x="9144" y="56198"/>
                      </a:cubicBezTo>
                      <a:cubicBezTo>
                        <a:pt x="3905" y="61817"/>
                        <a:pt x="0" y="65246"/>
                        <a:pt x="0" y="65246"/>
                      </a:cubicBezTo>
                      <a:cubicBezTo>
                        <a:pt x="0" y="65246"/>
                        <a:pt x="2096" y="60484"/>
                        <a:pt x="6001" y="53912"/>
                      </a:cubicBezTo>
                      <a:cubicBezTo>
                        <a:pt x="7906" y="50578"/>
                        <a:pt x="10287" y="46863"/>
                        <a:pt x="12954" y="42863"/>
                      </a:cubicBezTo>
                      <a:cubicBezTo>
                        <a:pt x="14288" y="40862"/>
                        <a:pt x="15621" y="38767"/>
                        <a:pt x="17050" y="36767"/>
                      </a:cubicBezTo>
                      <a:cubicBezTo>
                        <a:pt x="18479" y="34766"/>
                        <a:pt x="20003" y="32671"/>
                        <a:pt x="21431" y="30575"/>
                      </a:cubicBezTo>
                      <a:cubicBezTo>
                        <a:pt x="22955" y="28575"/>
                        <a:pt x="24479" y="26575"/>
                        <a:pt x="26003" y="24575"/>
                      </a:cubicBezTo>
                      <a:cubicBezTo>
                        <a:pt x="27527" y="22574"/>
                        <a:pt x="29146" y="20669"/>
                        <a:pt x="30575" y="18860"/>
                      </a:cubicBezTo>
                      <a:cubicBezTo>
                        <a:pt x="33623" y="15145"/>
                        <a:pt x="36576" y="11811"/>
                        <a:pt x="39148" y="9049"/>
                      </a:cubicBezTo>
                      <a:cubicBezTo>
                        <a:pt x="44387" y="3429"/>
                        <a:pt x="48292" y="0"/>
                        <a:pt x="4829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2"/>
                <p:cNvSpPr/>
                <p:nvPr/>
              </p:nvSpPr>
              <p:spPr>
                <a:xfrm>
                  <a:off x="4363614" y="3975860"/>
                  <a:ext cx="48958" cy="64960"/>
                </a:xfrm>
                <a:custGeom>
                  <a:avLst/>
                  <a:gdLst/>
                  <a:ahLst/>
                  <a:cxnLst/>
                  <a:rect l="l" t="t" r="r" b="b"/>
                  <a:pathLst>
                    <a:path w="48958" h="64960" extrusionOk="0">
                      <a:moveTo>
                        <a:pt x="48958" y="95"/>
                      </a:moveTo>
                      <a:cubicBezTo>
                        <a:pt x="48958" y="95"/>
                        <a:pt x="46863" y="4858"/>
                        <a:pt x="42863" y="11335"/>
                      </a:cubicBezTo>
                      <a:cubicBezTo>
                        <a:pt x="40958" y="14668"/>
                        <a:pt x="38576" y="18383"/>
                        <a:pt x="35909" y="22384"/>
                      </a:cubicBezTo>
                      <a:cubicBezTo>
                        <a:pt x="34576" y="24384"/>
                        <a:pt x="33242" y="26384"/>
                        <a:pt x="31718" y="28384"/>
                      </a:cubicBezTo>
                      <a:cubicBezTo>
                        <a:pt x="30289" y="30385"/>
                        <a:pt x="28766" y="32480"/>
                        <a:pt x="27242" y="34480"/>
                      </a:cubicBezTo>
                      <a:cubicBezTo>
                        <a:pt x="25717" y="36481"/>
                        <a:pt x="24098" y="38481"/>
                        <a:pt x="22574" y="40481"/>
                      </a:cubicBezTo>
                      <a:cubicBezTo>
                        <a:pt x="21050" y="42481"/>
                        <a:pt x="19431" y="44291"/>
                        <a:pt x="17907" y="46196"/>
                      </a:cubicBezTo>
                      <a:cubicBezTo>
                        <a:pt x="14859" y="49816"/>
                        <a:pt x="11906" y="53149"/>
                        <a:pt x="9239" y="56007"/>
                      </a:cubicBezTo>
                      <a:cubicBezTo>
                        <a:pt x="4000" y="61627"/>
                        <a:pt x="0" y="64960"/>
                        <a:pt x="0" y="64960"/>
                      </a:cubicBezTo>
                      <a:cubicBezTo>
                        <a:pt x="0" y="64960"/>
                        <a:pt x="2096" y="60198"/>
                        <a:pt x="6096" y="53626"/>
                      </a:cubicBezTo>
                      <a:cubicBezTo>
                        <a:pt x="8001" y="50292"/>
                        <a:pt x="10382" y="46577"/>
                        <a:pt x="13049" y="42577"/>
                      </a:cubicBezTo>
                      <a:cubicBezTo>
                        <a:pt x="14383" y="40672"/>
                        <a:pt x="15716" y="38576"/>
                        <a:pt x="17240" y="36576"/>
                      </a:cubicBezTo>
                      <a:cubicBezTo>
                        <a:pt x="18669" y="34576"/>
                        <a:pt x="20193" y="32480"/>
                        <a:pt x="21717" y="30480"/>
                      </a:cubicBezTo>
                      <a:cubicBezTo>
                        <a:pt x="23241" y="28480"/>
                        <a:pt x="24860" y="26479"/>
                        <a:pt x="26384" y="24479"/>
                      </a:cubicBezTo>
                      <a:cubicBezTo>
                        <a:pt x="27908" y="22479"/>
                        <a:pt x="29527" y="20669"/>
                        <a:pt x="31051" y="18764"/>
                      </a:cubicBezTo>
                      <a:cubicBezTo>
                        <a:pt x="34100" y="15145"/>
                        <a:pt x="37052" y="11811"/>
                        <a:pt x="39719" y="8954"/>
                      </a:cubicBezTo>
                      <a:cubicBezTo>
                        <a:pt x="44958" y="3334"/>
                        <a:pt x="48958" y="0"/>
                        <a:pt x="4895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2"/>
                <p:cNvSpPr/>
                <p:nvPr/>
              </p:nvSpPr>
              <p:spPr>
                <a:xfrm>
                  <a:off x="4367423" y="3988814"/>
                  <a:ext cx="45148" cy="60959"/>
                </a:xfrm>
                <a:custGeom>
                  <a:avLst/>
                  <a:gdLst/>
                  <a:ahLst/>
                  <a:cxnLst/>
                  <a:rect l="l" t="t" r="r" b="b"/>
                  <a:pathLst>
                    <a:path w="45148" h="60959" extrusionOk="0">
                      <a:moveTo>
                        <a:pt x="45149" y="0"/>
                      </a:moveTo>
                      <a:cubicBezTo>
                        <a:pt x="45149" y="0"/>
                        <a:pt x="43244" y="4477"/>
                        <a:pt x="39624" y="10668"/>
                      </a:cubicBezTo>
                      <a:cubicBezTo>
                        <a:pt x="37814" y="13811"/>
                        <a:pt x="35719" y="17336"/>
                        <a:pt x="33242" y="21050"/>
                      </a:cubicBezTo>
                      <a:cubicBezTo>
                        <a:pt x="32004" y="22860"/>
                        <a:pt x="30766" y="24860"/>
                        <a:pt x="29432" y="26765"/>
                      </a:cubicBezTo>
                      <a:cubicBezTo>
                        <a:pt x="28099" y="28670"/>
                        <a:pt x="26670" y="30575"/>
                        <a:pt x="25337" y="32480"/>
                      </a:cubicBezTo>
                      <a:cubicBezTo>
                        <a:pt x="23908" y="34385"/>
                        <a:pt x="22479" y="36290"/>
                        <a:pt x="21050" y="38100"/>
                      </a:cubicBezTo>
                      <a:cubicBezTo>
                        <a:pt x="19621" y="40005"/>
                        <a:pt x="18098" y="41720"/>
                        <a:pt x="16764" y="43434"/>
                      </a:cubicBezTo>
                      <a:cubicBezTo>
                        <a:pt x="13907" y="46863"/>
                        <a:pt x="11144" y="50006"/>
                        <a:pt x="8668" y="52578"/>
                      </a:cubicBezTo>
                      <a:cubicBezTo>
                        <a:pt x="3810" y="57817"/>
                        <a:pt x="0" y="60960"/>
                        <a:pt x="0" y="60960"/>
                      </a:cubicBezTo>
                      <a:cubicBezTo>
                        <a:pt x="0" y="60960"/>
                        <a:pt x="1905" y="56483"/>
                        <a:pt x="5525" y="50292"/>
                      </a:cubicBezTo>
                      <a:cubicBezTo>
                        <a:pt x="7334" y="47149"/>
                        <a:pt x="9430" y="43625"/>
                        <a:pt x="11906" y="39910"/>
                      </a:cubicBezTo>
                      <a:cubicBezTo>
                        <a:pt x="13145" y="38100"/>
                        <a:pt x="14383" y="36100"/>
                        <a:pt x="15716" y="34195"/>
                      </a:cubicBezTo>
                      <a:cubicBezTo>
                        <a:pt x="17050" y="32290"/>
                        <a:pt x="18479" y="30385"/>
                        <a:pt x="19812" y="28480"/>
                      </a:cubicBezTo>
                      <a:cubicBezTo>
                        <a:pt x="21241" y="26575"/>
                        <a:pt x="22670" y="24765"/>
                        <a:pt x="24098" y="22860"/>
                      </a:cubicBezTo>
                      <a:cubicBezTo>
                        <a:pt x="25527" y="20955"/>
                        <a:pt x="27051" y="19241"/>
                        <a:pt x="28385" y="17526"/>
                      </a:cubicBezTo>
                      <a:cubicBezTo>
                        <a:pt x="31242" y="14097"/>
                        <a:pt x="34004" y="10954"/>
                        <a:pt x="36481" y="8382"/>
                      </a:cubicBezTo>
                      <a:cubicBezTo>
                        <a:pt x="41339" y="3143"/>
                        <a:pt x="45149" y="0"/>
                        <a:pt x="4514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2"/>
                <p:cNvSpPr/>
                <p:nvPr/>
              </p:nvSpPr>
              <p:spPr>
                <a:xfrm>
                  <a:off x="4374948" y="4003006"/>
                  <a:ext cx="34289" cy="51244"/>
                </a:xfrm>
                <a:custGeom>
                  <a:avLst/>
                  <a:gdLst/>
                  <a:ahLst/>
                  <a:cxnLst/>
                  <a:rect l="l" t="t" r="r" b="b"/>
                  <a:pathLst>
                    <a:path w="34289" h="51244" extrusionOk="0">
                      <a:moveTo>
                        <a:pt x="34290" y="0"/>
                      </a:moveTo>
                      <a:cubicBezTo>
                        <a:pt x="34290" y="0"/>
                        <a:pt x="33147" y="3810"/>
                        <a:pt x="30575" y="9049"/>
                      </a:cubicBezTo>
                      <a:cubicBezTo>
                        <a:pt x="29337" y="11716"/>
                        <a:pt x="27813" y="14669"/>
                        <a:pt x="26003" y="17812"/>
                      </a:cubicBezTo>
                      <a:cubicBezTo>
                        <a:pt x="25051" y="19336"/>
                        <a:pt x="24193" y="21050"/>
                        <a:pt x="23146" y="22574"/>
                      </a:cubicBezTo>
                      <a:cubicBezTo>
                        <a:pt x="22098" y="24194"/>
                        <a:pt x="21050" y="25813"/>
                        <a:pt x="20002" y="27432"/>
                      </a:cubicBezTo>
                      <a:cubicBezTo>
                        <a:pt x="18859" y="29051"/>
                        <a:pt x="17812" y="30575"/>
                        <a:pt x="16669" y="32195"/>
                      </a:cubicBezTo>
                      <a:cubicBezTo>
                        <a:pt x="15621" y="33814"/>
                        <a:pt x="14383" y="35243"/>
                        <a:pt x="13335" y="36671"/>
                      </a:cubicBezTo>
                      <a:cubicBezTo>
                        <a:pt x="11144" y="39529"/>
                        <a:pt x="8954" y="42101"/>
                        <a:pt x="6953" y="44291"/>
                      </a:cubicBezTo>
                      <a:cubicBezTo>
                        <a:pt x="3048" y="48673"/>
                        <a:pt x="0" y="51245"/>
                        <a:pt x="0" y="51245"/>
                      </a:cubicBezTo>
                      <a:cubicBezTo>
                        <a:pt x="0" y="51245"/>
                        <a:pt x="1143" y="47435"/>
                        <a:pt x="3715" y="42196"/>
                      </a:cubicBezTo>
                      <a:cubicBezTo>
                        <a:pt x="4953" y="39529"/>
                        <a:pt x="6477" y="36576"/>
                        <a:pt x="8287" y="33433"/>
                      </a:cubicBezTo>
                      <a:cubicBezTo>
                        <a:pt x="9239" y="31909"/>
                        <a:pt x="10096" y="30194"/>
                        <a:pt x="11144" y="28670"/>
                      </a:cubicBezTo>
                      <a:cubicBezTo>
                        <a:pt x="12192" y="27051"/>
                        <a:pt x="13240" y="25432"/>
                        <a:pt x="14288" y="23813"/>
                      </a:cubicBezTo>
                      <a:cubicBezTo>
                        <a:pt x="15430" y="22193"/>
                        <a:pt x="16478" y="20669"/>
                        <a:pt x="17621" y="19145"/>
                      </a:cubicBezTo>
                      <a:cubicBezTo>
                        <a:pt x="18669" y="17621"/>
                        <a:pt x="19907" y="16097"/>
                        <a:pt x="20955" y="14669"/>
                      </a:cubicBezTo>
                      <a:cubicBezTo>
                        <a:pt x="23146" y="11811"/>
                        <a:pt x="25336" y="9239"/>
                        <a:pt x="27337" y="7049"/>
                      </a:cubicBezTo>
                      <a:cubicBezTo>
                        <a:pt x="31242" y="2667"/>
                        <a:pt x="34290" y="95"/>
                        <a:pt x="3429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2"/>
                <p:cNvSpPr/>
                <p:nvPr/>
              </p:nvSpPr>
              <p:spPr>
                <a:xfrm>
                  <a:off x="4368947" y="4013865"/>
                  <a:ext cx="40100" cy="56483"/>
                </a:xfrm>
                <a:custGeom>
                  <a:avLst/>
                  <a:gdLst/>
                  <a:ahLst/>
                  <a:cxnLst/>
                  <a:rect l="l" t="t" r="r" b="b"/>
                  <a:pathLst>
                    <a:path w="40100" h="56483" extrusionOk="0">
                      <a:moveTo>
                        <a:pt x="40005" y="0"/>
                      </a:moveTo>
                      <a:cubicBezTo>
                        <a:pt x="40005" y="0"/>
                        <a:pt x="38481" y="4191"/>
                        <a:pt x="35338" y="9906"/>
                      </a:cubicBezTo>
                      <a:cubicBezTo>
                        <a:pt x="33814" y="12763"/>
                        <a:pt x="31909" y="16097"/>
                        <a:pt x="29813" y="19526"/>
                      </a:cubicBezTo>
                      <a:cubicBezTo>
                        <a:pt x="28670" y="21241"/>
                        <a:pt x="27622" y="23051"/>
                        <a:pt x="26479" y="24765"/>
                      </a:cubicBezTo>
                      <a:cubicBezTo>
                        <a:pt x="25241" y="26479"/>
                        <a:pt x="24098" y="28289"/>
                        <a:pt x="22860" y="30099"/>
                      </a:cubicBezTo>
                      <a:cubicBezTo>
                        <a:pt x="21622" y="31813"/>
                        <a:pt x="20288" y="33623"/>
                        <a:pt x="19050" y="35338"/>
                      </a:cubicBezTo>
                      <a:cubicBezTo>
                        <a:pt x="17812" y="37052"/>
                        <a:pt x="16478" y="38671"/>
                        <a:pt x="15145" y="40291"/>
                      </a:cubicBezTo>
                      <a:cubicBezTo>
                        <a:pt x="12573" y="43434"/>
                        <a:pt x="10096" y="46387"/>
                        <a:pt x="7906" y="48768"/>
                      </a:cubicBezTo>
                      <a:cubicBezTo>
                        <a:pt x="3524" y="53626"/>
                        <a:pt x="0" y="56483"/>
                        <a:pt x="0" y="56483"/>
                      </a:cubicBezTo>
                      <a:cubicBezTo>
                        <a:pt x="0" y="56483"/>
                        <a:pt x="1524" y="52292"/>
                        <a:pt x="4667" y="46577"/>
                      </a:cubicBezTo>
                      <a:cubicBezTo>
                        <a:pt x="6191" y="43720"/>
                        <a:pt x="8096" y="40386"/>
                        <a:pt x="10192" y="36957"/>
                      </a:cubicBezTo>
                      <a:cubicBezTo>
                        <a:pt x="11335" y="35243"/>
                        <a:pt x="12383" y="33433"/>
                        <a:pt x="13621" y="31718"/>
                      </a:cubicBezTo>
                      <a:cubicBezTo>
                        <a:pt x="14859" y="30004"/>
                        <a:pt x="16002" y="28194"/>
                        <a:pt x="17240" y="26384"/>
                      </a:cubicBezTo>
                      <a:cubicBezTo>
                        <a:pt x="18479" y="24670"/>
                        <a:pt x="19812" y="22860"/>
                        <a:pt x="21050" y="21146"/>
                      </a:cubicBezTo>
                      <a:cubicBezTo>
                        <a:pt x="22288" y="19431"/>
                        <a:pt x="23622" y="17812"/>
                        <a:pt x="24955" y="16193"/>
                      </a:cubicBezTo>
                      <a:cubicBezTo>
                        <a:pt x="27527" y="13049"/>
                        <a:pt x="30004" y="10096"/>
                        <a:pt x="32195" y="7715"/>
                      </a:cubicBezTo>
                      <a:cubicBezTo>
                        <a:pt x="36576" y="2857"/>
                        <a:pt x="40100" y="0"/>
                        <a:pt x="4010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2"/>
                <p:cNvSpPr/>
                <p:nvPr/>
              </p:nvSpPr>
              <p:spPr>
                <a:xfrm>
                  <a:off x="4367995" y="4032153"/>
                  <a:ext cx="41624" cy="59816"/>
                </a:xfrm>
                <a:custGeom>
                  <a:avLst/>
                  <a:gdLst/>
                  <a:ahLst/>
                  <a:cxnLst/>
                  <a:rect l="l" t="t" r="r" b="b"/>
                  <a:pathLst>
                    <a:path w="41624" h="59816" extrusionOk="0">
                      <a:moveTo>
                        <a:pt x="41624" y="95"/>
                      </a:moveTo>
                      <a:cubicBezTo>
                        <a:pt x="41624" y="95"/>
                        <a:pt x="39624" y="4381"/>
                        <a:pt x="36100" y="10192"/>
                      </a:cubicBezTo>
                      <a:cubicBezTo>
                        <a:pt x="34385" y="13144"/>
                        <a:pt x="32290" y="16573"/>
                        <a:pt x="30004" y="20098"/>
                      </a:cubicBezTo>
                      <a:cubicBezTo>
                        <a:pt x="27718" y="23717"/>
                        <a:pt x="25146" y="27432"/>
                        <a:pt x="22574" y="31147"/>
                      </a:cubicBezTo>
                      <a:cubicBezTo>
                        <a:pt x="21241" y="32956"/>
                        <a:pt x="19907" y="34861"/>
                        <a:pt x="18669" y="36671"/>
                      </a:cubicBezTo>
                      <a:cubicBezTo>
                        <a:pt x="17431" y="38481"/>
                        <a:pt x="16002" y="40196"/>
                        <a:pt x="14764" y="41910"/>
                      </a:cubicBezTo>
                      <a:cubicBezTo>
                        <a:pt x="12192" y="45339"/>
                        <a:pt x="9811" y="48482"/>
                        <a:pt x="7620" y="51149"/>
                      </a:cubicBezTo>
                      <a:cubicBezTo>
                        <a:pt x="3334" y="56483"/>
                        <a:pt x="0" y="59817"/>
                        <a:pt x="0" y="59817"/>
                      </a:cubicBezTo>
                      <a:cubicBezTo>
                        <a:pt x="0" y="59817"/>
                        <a:pt x="1333" y="55340"/>
                        <a:pt x="4286" y="49054"/>
                      </a:cubicBezTo>
                      <a:cubicBezTo>
                        <a:pt x="5715" y="45910"/>
                        <a:pt x="7620" y="42386"/>
                        <a:pt x="9716" y="38671"/>
                      </a:cubicBezTo>
                      <a:cubicBezTo>
                        <a:pt x="10858" y="36862"/>
                        <a:pt x="11906" y="34861"/>
                        <a:pt x="13145" y="33052"/>
                      </a:cubicBezTo>
                      <a:cubicBezTo>
                        <a:pt x="14383" y="31147"/>
                        <a:pt x="15621" y="29242"/>
                        <a:pt x="16955" y="27337"/>
                      </a:cubicBezTo>
                      <a:cubicBezTo>
                        <a:pt x="18288" y="25527"/>
                        <a:pt x="19622" y="23622"/>
                        <a:pt x="20955" y="21812"/>
                      </a:cubicBezTo>
                      <a:cubicBezTo>
                        <a:pt x="22289" y="20002"/>
                        <a:pt x="23717" y="18288"/>
                        <a:pt x="25051" y="16573"/>
                      </a:cubicBezTo>
                      <a:cubicBezTo>
                        <a:pt x="27813" y="13240"/>
                        <a:pt x="30480" y="10287"/>
                        <a:pt x="32957" y="7810"/>
                      </a:cubicBezTo>
                      <a:cubicBezTo>
                        <a:pt x="37814" y="2857"/>
                        <a:pt x="41529" y="0"/>
                        <a:pt x="4152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2"/>
                <p:cNvSpPr/>
                <p:nvPr/>
              </p:nvSpPr>
              <p:spPr>
                <a:xfrm>
                  <a:off x="4364280" y="4046631"/>
                  <a:ext cx="45053" cy="66579"/>
                </a:xfrm>
                <a:custGeom>
                  <a:avLst/>
                  <a:gdLst/>
                  <a:ahLst/>
                  <a:cxnLst/>
                  <a:rect l="l" t="t" r="r" b="b"/>
                  <a:pathLst>
                    <a:path w="45053" h="66579" extrusionOk="0">
                      <a:moveTo>
                        <a:pt x="45053" y="0"/>
                      </a:moveTo>
                      <a:cubicBezTo>
                        <a:pt x="45053" y="0"/>
                        <a:pt x="43148" y="4763"/>
                        <a:pt x="39624" y="11430"/>
                      </a:cubicBezTo>
                      <a:cubicBezTo>
                        <a:pt x="37910" y="14764"/>
                        <a:pt x="35719" y="18669"/>
                        <a:pt x="33242" y="22670"/>
                      </a:cubicBezTo>
                      <a:cubicBezTo>
                        <a:pt x="32004" y="24670"/>
                        <a:pt x="30766" y="26765"/>
                        <a:pt x="29432" y="28861"/>
                      </a:cubicBezTo>
                      <a:cubicBezTo>
                        <a:pt x="28099" y="30956"/>
                        <a:pt x="26670" y="33052"/>
                        <a:pt x="25337" y="35147"/>
                      </a:cubicBezTo>
                      <a:cubicBezTo>
                        <a:pt x="23908" y="37243"/>
                        <a:pt x="22479" y="39243"/>
                        <a:pt x="21050" y="41338"/>
                      </a:cubicBezTo>
                      <a:cubicBezTo>
                        <a:pt x="19622" y="43339"/>
                        <a:pt x="18098" y="45244"/>
                        <a:pt x="16764" y="47149"/>
                      </a:cubicBezTo>
                      <a:cubicBezTo>
                        <a:pt x="13907" y="50959"/>
                        <a:pt x="11144" y="54388"/>
                        <a:pt x="8668" y="57245"/>
                      </a:cubicBezTo>
                      <a:cubicBezTo>
                        <a:pt x="3715" y="63055"/>
                        <a:pt x="0" y="66580"/>
                        <a:pt x="0" y="66580"/>
                      </a:cubicBezTo>
                      <a:cubicBezTo>
                        <a:pt x="0" y="66580"/>
                        <a:pt x="1905" y="61817"/>
                        <a:pt x="5429" y="55150"/>
                      </a:cubicBezTo>
                      <a:cubicBezTo>
                        <a:pt x="7144" y="51816"/>
                        <a:pt x="9335" y="47911"/>
                        <a:pt x="11811" y="43910"/>
                      </a:cubicBezTo>
                      <a:cubicBezTo>
                        <a:pt x="13049" y="41910"/>
                        <a:pt x="14288" y="39814"/>
                        <a:pt x="15621" y="37719"/>
                      </a:cubicBezTo>
                      <a:cubicBezTo>
                        <a:pt x="16954" y="35623"/>
                        <a:pt x="18383" y="33528"/>
                        <a:pt x="19717" y="31432"/>
                      </a:cubicBezTo>
                      <a:cubicBezTo>
                        <a:pt x="21146" y="29337"/>
                        <a:pt x="22574" y="27337"/>
                        <a:pt x="24003" y="25337"/>
                      </a:cubicBezTo>
                      <a:cubicBezTo>
                        <a:pt x="25432" y="23336"/>
                        <a:pt x="26956" y="21431"/>
                        <a:pt x="28289" y="19526"/>
                      </a:cubicBezTo>
                      <a:cubicBezTo>
                        <a:pt x="31147" y="15716"/>
                        <a:pt x="33909" y="12287"/>
                        <a:pt x="36386" y="9430"/>
                      </a:cubicBezTo>
                      <a:cubicBezTo>
                        <a:pt x="41339" y="3620"/>
                        <a:pt x="45053" y="95"/>
                        <a:pt x="45053"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2"/>
                <p:cNvSpPr/>
                <p:nvPr/>
              </p:nvSpPr>
              <p:spPr>
                <a:xfrm>
                  <a:off x="4363709" y="3939729"/>
                  <a:ext cx="183737" cy="164814"/>
                </a:xfrm>
                <a:custGeom>
                  <a:avLst/>
                  <a:gdLst/>
                  <a:ahLst/>
                  <a:cxnLst/>
                  <a:rect l="l" t="t" r="r" b="b"/>
                  <a:pathLst>
                    <a:path w="183737" h="164814" extrusionOk="0">
                      <a:moveTo>
                        <a:pt x="183642" y="32"/>
                      </a:moveTo>
                      <a:cubicBezTo>
                        <a:pt x="183642" y="32"/>
                        <a:pt x="182594" y="127"/>
                        <a:pt x="180689" y="317"/>
                      </a:cubicBezTo>
                      <a:cubicBezTo>
                        <a:pt x="178784" y="508"/>
                        <a:pt x="175927" y="698"/>
                        <a:pt x="172403" y="1365"/>
                      </a:cubicBezTo>
                      <a:cubicBezTo>
                        <a:pt x="170688" y="1651"/>
                        <a:pt x="168688" y="1841"/>
                        <a:pt x="166592" y="2318"/>
                      </a:cubicBezTo>
                      <a:cubicBezTo>
                        <a:pt x="164497" y="2794"/>
                        <a:pt x="162211" y="3270"/>
                        <a:pt x="159829" y="3842"/>
                      </a:cubicBezTo>
                      <a:cubicBezTo>
                        <a:pt x="157448" y="4508"/>
                        <a:pt x="154972" y="5270"/>
                        <a:pt x="152305" y="6032"/>
                      </a:cubicBezTo>
                      <a:cubicBezTo>
                        <a:pt x="149733" y="6890"/>
                        <a:pt x="146971" y="7842"/>
                        <a:pt x="144113" y="8795"/>
                      </a:cubicBezTo>
                      <a:cubicBezTo>
                        <a:pt x="138494" y="10985"/>
                        <a:pt x="132398" y="13557"/>
                        <a:pt x="126302" y="16700"/>
                      </a:cubicBezTo>
                      <a:cubicBezTo>
                        <a:pt x="120110" y="19748"/>
                        <a:pt x="113919" y="23654"/>
                        <a:pt x="107728" y="27749"/>
                      </a:cubicBezTo>
                      <a:cubicBezTo>
                        <a:pt x="101441" y="31940"/>
                        <a:pt x="95441" y="36798"/>
                        <a:pt x="89345" y="41846"/>
                      </a:cubicBezTo>
                      <a:cubicBezTo>
                        <a:pt x="83439" y="46990"/>
                        <a:pt x="77629" y="52610"/>
                        <a:pt x="72200" y="58325"/>
                      </a:cubicBezTo>
                      <a:cubicBezTo>
                        <a:pt x="66580" y="64325"/>
                        <a:pt x="61532" y="70231"/>
                        <a:pt x="56579" y="76517"/>
                      </a:cubicBezTo>
                      <a:cubicBezTo>
                        <a:pt x="51816" y="82804"/>
                        <a:pt x="47054" y="88995"/>
                        <a:pt x="42863" y="95186"/>
                      </a:cubicBezTo>
                      <a:cubicBezTo>
                        <a:pt x="38671" y="101473"/>
                        <a:pt x="34576" y="107474"/>
                        <a:pt x="30861" y="113379"/>
                      </a:cubicBezTo>
                      <a:cubicBezTo>
                        <a:pt x="27242" y="119285"/>
                        <a:pt x="23813" y="124904"/>
                        <a:pt x="20669" y="130048"/>
                      </a:cubicBezTo>
                      <a:cubicBezTo>
                        <a:pt x="14478" y="140525"/>
                        <a:pt x="9335" y="149193"/>
                        <a:pt x="5715" y="155289"/>
                      </a:cubicBezTo>
                      <a:lnTo>
                        <a:pt x="0" y="164814"/>
                      </a:lnTo>
                      <a:cubicBezTo>
                        <a:pt x="0" y="164814"/>
                        <a:pt x="1619" y="161099"/>
                        <a:pt x="4572" y="154623"/>
                      </a:cubicBezTo>
                      <a:cubicBezTo>
                        <a:pt x="7620" y="148241"/>
                        <a:pt x="11716" y="139001"/>
                        <a:pt x="17240" y="128143"/>
                      </a:cubicBezTo>
                      <a:cubicBezTo>
                        <a:pt x="22765" y="117284"/>
                        <a:pt x="29528" y="104807"/>
                        <a:pt x="37814" y="91948"/>
                      </a:cubicBezTo>
                      <a:cubicBezTo>
                        <a:pt x="42005" y="85566"/>
                        <a:pt x="46482" y="78994"/>
                        <a:pt x="51340" y="72612"/>
                      </a:cubicBezTo>
                      <a:cubicBezTo>
                        <a:pt x="56293" y="66231"/>
                        <a:pt x="61627" y="59849"/>
                        <a:pt x="67056" y="53943"/>
                      </a:cubicBezTo>
                      <a:cubicBezTo>
                        <a:pt x="72866" y="47942"/>
                        <a:pt x="78772" y="42323"/>
                        <a:pt x="85058" y="36989"/>
                      </a:cubicBezTo>
                      <a:cubicBezTo>
                        <a:pt x="91345" y="31845"/>
                        <a:pt x="97822" y="27083"/>
                        <a:pt x="104394" y="22892"/>
                      </a:cubicBezTo>
                      <a:cubicBezTo>
                        <a:pt x="110966" y="18796"/>
                        <a:pt x="117538" y="15176"/>
                        <a:pt x="124111" y="12224"/>
                      </a:cubicBezTo>
                      <a:cubicBezTo>
                        <a:pt x="130588" y="9176"/>
                        <a:pt x="136970" y="6985"/>
                        <a:pt x="142875" y="5175"/>
                      </a:cubicBezTo>
                      <a:cubicBezTo>
                        <a:pt x="145923" y="4318"/>
                        <a:pt x="148781" y="3556"/>
                        <a:pt x="151543" y="2889"/>
                      </a:cubicBezTo>
                      <a:cubicBezTo>
                        <a:pt x="154305" y="2413"/>
                        <a:pt x="156972" y="1841"/>
                        <a:pt x="159449" y="1365"/>
                      </a:cubicBezTo>
                      <a:cubicBezTo>
                        <a:pt x="161925" y="1079"/>
                        <a:pt x="164306" y="794"/>
                        <a:pt x="166402" y="508"/>
                      </a:cubicBezTo>
                      <a:cubicBezTo>
                        <a:pt x="168592" y="222"/>
                        <a:pt x="170593" y="222"/>
                        <a:pt x="172403" y="127"/>
                      </a:cubicBezTo>
                      <a:cubicBezTo>
                        <a:pt x="176022" y="-159"/>
                        <a:pt x="178784" y="127"/>
                        <a:pt x="180785" y="127"/>
                      </a:cubicBezTo>
                      <a:cubicBezTo>
                        <a:pt x="182690" y="127"/>
                        <a:pt x="183737" y="127"/>
                        <a:pt x="183737" y="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2"/>
                <p:cNvSpPr/>
                <p:nvPr/>
              </p:nvSpPr>
              <p:spPr>
                <a:xfrm>
                  <a:off x="4465340" y="3960395"/>
                  <a:ext cx="61912" cy="13940"/>
                </a:xfrm>
                <a:custGeom>
                  <a:avLst/>
                  <a:gdLst/>
                  <a:ahLst/>
                  <a:cxnLst/>
                  <a:rect l="l" t="t" r="r" b="b"/>
                  <a:pathLst>
                    <a:path w="61912" h="13940" extrusionOk="0">
                      <a:moveTo>
                        <a:pt x="61913" y="2511"/>
                      </a:moveTo>
                      <a:cubicBezTo>
                        <a:pt x="61913" y="2511"/>
                        <a:pt x="60865" y="2796"/>
                        <a:pt x="59150" y="3082"/>
                      </a:cubicBezTo>
                      <a:cubicBezTo>
                        <a:pt x="57436" y="3368"/>
                        <a:pt x="54959" y="3844"/>
                        <a:pt x="52007" y="4320"/>
                      </a:cubicBezTo>
                      <a:cubicBezTo>
                        <a:pt x="50578" y="4606"/>
                        <a:pt x="48958" y="4797"/>
                        <a:pt x="47339" y="5083"/>
                      </a:cubicBezTo>
                      <a:cubicBezTo>
                        <a:pt x="45720" y="5368"/>
                        <a:pt x="43910" y="5749"/>
                        <a:pt x="42100" y="5940"/>
                      </a:cubicBezTo>
                      <a:cubicBezTo>
                        <a:pt x="38481" y="6606"/>
                        <a:pt x="34671" y="7178"/>
                        <a:pt x="30861" y="7940"/>
                      </a:cubicBezTo>
                      <a:cubicBezTo>
                        <a:pt x="27051" y="8607"/>
                        <a:pt x="23241" y="9464"/>
                        <a:pt x="19717" y="10131"/>
                      </a:cubicBezTo>
                      <a:cubicBezTo>
                        <a:pt x="17907" y="10512"/>
                        <a:pt x="16193" y="10797"/>
                        <a:pt x="14573" y="11178"/>
                      </a:cubicBezTo>
                      <a:cubicBezTo>
                        <a:pt x="12954" y="11560"/>
                        <a:pt x="11335" y="11845"/>
                        <a:pt x="9906" y="12131"/>
                      </a:cubicBezTo>
                      <a:cubicBezTo>
                        <a:pt x="6953" y="12703"/>
                        <a:pt x="4477" y="13179"/>
                        <a:pt x="2762" y="13464"/>
                      </a:cubicBezTo>
                      <a:cubicBezTo>
                        <a:pt x="1048" y="13750"/>
                        <a:pt x="0" y="13941"/>
                        <a:pt x="0" y="13941"/>
                      </a:cubicBezTo>
                      <a:cubicBezTo>
                        <a:pt x="0" y="13941"/>
                        <a:pt x="762" y="13274"/>
                        <a:pt x="2286" y="12226"/>
                      </a:cubicBezTo>
                      <a:cubicBezTo>
                        <a:pt x="3715" y="11178"/>
                        <a:pt x="5906" y="9845"/>
                        <a:pt x="8573" y="8416"/>
                      </a:cubicBezTo>
                      <a:cubicBezTo>
                        <a:pt x="11240" y="6987"/>
                        <a:pt x="14573" y="5559"/>
                        <a:pt x="18098" y="4320"/>
                      </a:cubicBezTo>
                      <a:cubicBezTo>
                        <a:pt x="19907" y="3749"/>
                        <a:pt x="21717" y="3082"/>
                        <a:pt x="23717" y="2606"/>
                      </a:cubicBezTo>
                      <a:cubicBezTo>
                        <a:pt x="25622" y="2130"/>
                        <a:pt x="27623" y="1653"/>
                        <a:pt x="29623" y="1272"/>
                      </a:cubicBezTo>
                      <a:cubicBezTo>
                        <a:pt x="31623" y="987"/>
                        <a:pt x="33623" y="606"/>
                        <a:pt x="35624" y="415"/>
                      </a:cubicBezTo>
                      <a:cubicBezTo>
                        <a:pt x="37624" y="129"/>
                        <a:pt x="39624" y="129"/>
                        <a:pt x="41529" y="34"/>
                      </a:cubicBezTo>
                      <a:cubicBezTo>
                        <a:pt x="45339" y="-61"/>
                        <a:pt x="48863" y="34"/>
                        <a:pt x="51911" y="415"/>
                      </a:cubicBezTo>
                      <a:cubicBezTo>
                        <a:pt x="54959" y="701"/>
                        <a:pt x="57436" y="1272"/>
                        <a:pt x="59150" y="1653"/>
                      </a:cubicBezTo>
                      <a:cubicBezTo>
                        <a:pt x="60865" y="2130"/>
                        <a:pt x="61817" y="2416"/>
                        <a:pt x="61817" y="24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2"/>
                <p:cNvSpPr/>
                <p:nvPr/>
              </p:nvSpPr>
              <p:spPr>
                <a:xfrm>
                  <a:off x="4448957" y="3973908"/>
                  <a:ext cx="64674" cy="11858"/>
                </a:xfrm>
                <a:custGeom>
                  <a:avLst/>
                  <a:gdLst/>
                  <a:ahLst/>
                  <a:cxnLst/>
                  <a:rect l="l" t="t" r="r" b="b"/>
                  <a:pathLst>
                    <a:path w="64674" h="11858" extrusionOk="0">
                      <a:moveTo>
                        <a:pt x="64675" y="1191"/>
                      </a:moveTo>
                      <a:cubicBezTo>
                        <a:pt x="64675" y="1191"/>
                        <a:pt x="60579" y="2429"/>
                        <a:pt x="54578" y="3763"/>
                      </a:cubicBezTo>
                      <a:cubicBezTo>
                        <a:pt x="51530" y="4429"/>
                        <a:pt x="48101" y="5191"/>
                        <a:pt x="44291" y="5858"/>
                      </a:cubicBezTo>
                      <a:cubicBezTo>
                        <a:pt x="40577" y="6620"/>
                        <a:pt x="36576" y="7191"/>
                        <a:pt x="32576" y="7954"/>
                      </a:cubicBezTo>
                      <a:cubicBezTo>
                        <a:pt x="30575" y="8239"/>
                        <a:pt x="28575" y="8620"/>
                        <a:pt x="26575" y="8906"/>
                      </a:cubicBezTo>
                      <a:cubicBezTo>
                        <a:pt x="24575" y="9287"/>
                        <a:pt x="22670" y="9477"/>
                        <a:pt x="20765" y="9763"/>
                      </a:cubicBezTo>
                      <a:cubicBezTo>
                        <a:pt x="16955" y="10335"/>
                        <a:pt x="13430" y="10716"/>
                        <a:pt x="10382" y="11097"/>
                      </a:cubicBezTo>
                      <a:cubicBezTo>
                        <a:pt x="4286" y="11764"/>
                        <a:pt x="0" y="11859"/>
                        <a:pt x="0" y="11859"/>
                      </a:cubicBezTo>
                      <a:cubicBezTo>
                        <a:pt x="0" y="11859"/>
                        <a:pt x="3620" y="9573"/>
                        <a:pt x="9430" y="7382"/>
                      </a:cubicBezTo>
                      <a:cubicBezTo>
                        <a:pt x="12287" y="6239"/>
                        <a:pt x="15812" y="5096"/>
                        <a:pt x="19526" y="4048"/>
                      </a:cubicBezTo>
                      <a:cubicBezTo>
                        <a:pt x="21431" y="3572"/>
                        <a:pt x="23336" y="3000"/>
                        <a:pt x="25337" y="2619"/>
                      </a:cubicBezTo>
                      <a:cubicBezTo>
                        <a:pt x="27337" y="2239"/>
                        <a:pt x="29337" y="1857"/>
                        <a:pt x="31433" y="1476"/>
                      </a:cubicBezTo>
                      <a:cubicBezTo>
                        <a:pt x="33528" y="1191"/>
                        <a:pt x="35528" y="905"/>
                        <a:pt x="37624" y="619"/>
                      </a:cubicBezTo>
                      <a:cubicBezTo>
                        <a:pt x="39624" y="333"/>
                        <a:pt x="41720" y="238"/>
                        <a:pt x="43625" y="143"/>
                      </a:cubicBezTo>
                      <a:cubicBezTo>
                        <a:pt x="47530" y="-48"/>
                        <a:pt x="51149" y="-48"/>
                        <a:pt x="54293" y="143"/>
                      </a:cubicBezTo>
                      <a:cubicBezTo>
                        <a:pt x="60579" y="429"/>
                        <a:pt x="64675" y="1381"/>
                        <a:pt x="64675" y="13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2"/>
                <p:cNvSpPr/>
                <p:nvPr/>
              </p:nvSpPr>
              <p:spPr>
                <a:xfrm>
                  <a:off x="4427240" y="3986052"/>
                  <a:ext cx="67722" cy="16192"/>
                </a:xfrm>
                <a:custGeom>
                  <a:avLst/>
                  <a:gdLst/>
                  <a:ahLst/>
                  <a:cxnLst/>
                  <a:rect l="l" t="t" r="r" b="b"/>
                  <a:pathLst>
                    <a:path w="67722" h="16192" extrusionOk="0">
                      <a:moveTo>
                        <a:pt x="67723" y="1048"/>
                      </a:moveTo>
                      <a:cubicBezTo>
                        <a:pt x="67723" y="1048"/>
                        <a:pt x="66675" y="1429"/>
                        <a:pt x="64770" y="1905"/>
                      </a:cubicBezTo>
                      <a:cubicBezTo>
                        <a:pt x="62865" y="2381"/>
                        <a:pt x="60293" y="3143"/>
                        <a:pt x="57055" y="3905"/>
                      </a:cubicBezTo>
                      <a:cubicBezTo>
                        <a:pt x="53912" y="4667"/>
                        <a:pt x="50197" y="5620"/>
                        <a:pt x="46292" y="6477"/>
                      </a:cubicBezTo>
                      <a:cubicBezTo>
                        <a:pt x="42386" y="7334"/>
                        <a:pt x="38195" y="8287"/>
                        <a:pt x="34004" y="9239"/>
                      </a:cubicBezTo>
                      <a:cubicBezTo>
                        <a:pt x="29813" y="10192"/>
                        <a:pt x="25622" y="11144"/>
                        <a:pt x="21717" y="12002"/>
                      </a:cubicBezTo>
                      <a:cubicBezTo>
                        <a:pt x="17812" y="12859"/>
                        <a:pt x="14097" y="13621"/>
                        <a:pt x="10858" y="14288"/>
                      </a:cubicBezTo>
                      <a:cubicBezTo>
                        <a:pt x="7715" y="14954"/>
                        <a:pt x="4953" y="15431"/>
                        <a:pt x="3048" y="15716"/>
                      </a:cubicBezTo>
                      <a:cubicBezTo>
                        <a:pt x="1143" y="16002"/>
                        <a:pt x="0" y="16193"/>
                        <a:pt x="0" y="16193"/>
                      </a:cubicBezTo>
                      <a:cubicBezTo>
                        <a:pt x="0" y="16193"/>
                        <a:pt x="3620" y="13526"/>
                        <a:pt x="9525" y="10573"/>
                      </a:cubicBezTo>
                      <a:cubicBezTo>
                        <a:pt x="12478" y="9049"/>
                        <a:pt x="16097" y="7620"/>
                        <a:pt x="19907" y="6191"/>
                      </a:cubicBezTo>
                      <a:cubicBezTo>
                        <a:pt x="21908" y="5525"/>
                        <a:pt x="23908" y="4763"/>
                        <a:pt x="26003" y="4286"/>
                      </a:cubicBezTo>
                      <a:cubicBezTo>
                        <a:pt x="28099" y="3715"/>
                        <a:pt x="30194" y="3143"/>
                        <a:pt x="32385" y="2667"/>
                      </a:cubicBezTo>
                      <a:cubicBezTo>
                        <a:pt x="34576" y="2286"/>
                        <a:pt x="36671" y="1810"/>
                        <a:pt x="38862" y="1429"/>
                      </a:cubicBezTo>
                      <a:cubicBezTo>
                        <a:pt x="40958" y="1048"/>
                        <a:pt x="43148" y="858"/>
                        <a:pt x="45149" y="572"/>
                      </a:cubicBezTo>
                      <a:cubicBezTo>
                        <a:pt x="49244" y="191"/>
                        <a:pt x="53150" y="0"/>
                        <a:pt x="56483" y="0"/>
                      </a:cubicBezTo>
                      <a:cubicBezTo>
                        <a:pt x="63151" y="0"/>
                        <a:pt x="67532" y="953"/>
                        <a:pt x="67532" y="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2"/>
                <p:cNvSpPr/>
                <p:nvPr/>
              </p:nvSpPr>
              <p:spPr>
                <a:xfrm>
                  <a:off x="4422288" y="4000431"/>
                  <a:ext cx="59054" cy="14291"/>
                </a:xfrm>
                <a:custGeom>
                  <a:avLst/>
                  <a:gdLst/>
                  <a:ahLst/>
                  <a:cxnLst/>
                  <a:rect l="l" t="t" r="r" b="b"/>
                  <a:pathLst>
                    <a:path w="59054" h="14291" extrusionOk="0">
                      <a:moveTo>
                        <a:pt x="59055" y="1433"/>
                      </a:moveTo>
                      <a:cubicBezTo>
                        <a:pt x="59055" y="1433"/>
                        <a:pt x="58102" y="1718"/>
                        <a:pt x="56483" y="2195"/>
                      </a:cubicBezTo>
                      <a:cubicBezTo>
                        <a:pt x="54864" y="2671"/>
                        <a:pt x="52578" y="3242"/>
                        <a:pt x="49721" y="3909"/>
                      </a:cubicBezTo>
                      <a:cubicBezTo>
                        <a:pt x="46958" y="4576"/>
                        <a:pt x="43720" y="5338"/>
                        <a:pt x="40291" y="6100"/>
                      </a:cubicBezTo>
                      <a:cubicBezTo>
                        <a:pt x="36862" y="6862"/>
                        <a:pt x="33242" y="7624"/>
                        <a:pt x="29623" y="8481"/>
                      </a:cubicBezTo>
                      <a:cubicBezTo>
                        <a:pt x="26003" y="9243"/>
                        <a:pt x="22384" y="10005"/>
                        <a:pt x="18955" y="10767"/>
                      </a:cubicBezTo>
                      <a:cubicBezTo>
                        <a:pt x="15526" y="11529"/>
                        <a:pt x="12287" y="12196"/>
                        <a:pt x="9525" y="12672"/>
                      </a:cubicBezTo>
                      <a:cubicBezTo>
                        <a:pt x="6763" y="13244"/>
                        <a:pt x="4381" y="13625"/>
                        <a:pt x="2667" y="13910"/>
                      </a:cubicBezTo>
                      <a:cubicBezTo>
                        <a:pt x="952" y="14196"/>
                        <a:pt x="0" y="14291"/>
                        <a:pt x="0" y="14291"/>
                      </a:cubicBezTo>
                      <a:cubicBezTo>
                        <a:pt x="0" y="14291"/>
                        <a:pt x="3048" y="11720"/>
                        <a:pt x="8192" y="9148"/>
                      </a:cubicBezTo>
                      <a:cubicBezTo>
                        <a:pt x="10763" y="7814"/>
                        <a:pt x="13811" y="6386"/>
                        <a:pt x="17240" y="5147"/>
                      </a:cubicBezTo>
                      <a:cubicBezTo>
                        <a:pt x="18955" y="4576"/>
                        <a:pt x="20669" y="3909"/>
                        <a:pt x="22574" y="3433"/>
                      </a:cubicBezTo>
                      <a:cubicBezTo>
                        <a:pt x="24384" y="2957"/>
                        <a:pt x="26289" y="2480"/>
                        <a:pt x="28194" y="2004"/>
                      </a:cubicBezTo>
                      <a:cubicBezTo>
                        <a:pt x="30099" y="1623"/>
                        <a:pt x="32004" y="1242"/>
                        <a:pt x="33909" y="956"/>
                      </a:cubicBezTo>
                      <a:cubicBezTo>
                        <a:pt x="35814" y="575"/>
                        <a:pt x="37624" y="480"/>
                        <a:pt x="39433" y="290"/>
                      </a:cubicBezTo>
                      <a:cubicBezTo>
                        <a:pt x="43053" y="4"/>
                        <a:pt x="46482" y="-91"/>
                        <a:pt x="49339" y="99"/>
                      </a:cubicBezTo>
                      <a:cubicBezTo>
                        <a:pt x="55150" y="385"/>
                        <a:pt x="58960" y="1433"/>
                        <a:pt x="58960" y="14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2"/>
                <p:cNvSpPr/>
                <p:nvPr/>
              </p:nvSpPr>
              <p:spPr>
                <a:xfrm>
                  <a:off x="4412667" y="4011533"/>
                  <a:ext cx="55816" cy="24239"/>
                </a:xfrm>
                <a:custGeom>
                  <a:avLst/>
                  <a:gdLst/>
                  <a:ahLst/>
                  <a:cxnLst/>
                  <a:rect l="l" t="t" r="r" b="b"/>
                  <a:pathLst>
                    <a:path w="55816" h="24239" extrusionOk="0">
                      <a:moveTo>
                        <a:pt x="55721" y="141"/>
                      </a:moveTo>
                      <a:cubicBezTo>
                        <a:pt x="55721" y="141"/>
                        <a:pt x="54864" y="617"/>
                        <a:pt x="53340" y="1379"/>
                      </a:cubicBezTo>
                      <a:cubicBezTo>
                        <a:pt x="51816" y="2141"/>
                        <a:pt x="49625" y="3189"/>
                        <a:pt x="47054" y="4332"/>
                      </a:cubicBezTo>
                      <a:cubicBezTo>
                        <a:pt x="44482" y="5475"/>
                        <a:pt x="41434" y="6904"/>
                        <a:pt x="38195" y="8237"/>
                      </a:cubicBezTo>
                      <a:cubicBezTo>
                        <a:pt x="34957" y="9666"/>
                        <a:pt x="31528" y="11190"/>
                        <a:pt x="28099" y="12618"/>
                      </a:cubicBezTo>
                      <a:cubicBezTo>
                        <a:pt x="24670" y="14143"/>
                        <a:pt x="21241" y="15572"/>
                        <a:pt x="18002" y="17000"/>
                      </a:cubicBezTo>
                      <a:cubicBezTo>
                        <a:pt x="14764" y="18429"/>
                        <a:pt x="11716" y="19667"/>
                        <a:pt x="9049" y="20810"/>
                      </a:cubicBezTo>
                      <a:cubicBezTo>
                        <a:pt x="6382" y="21953"/>
                        <a:pt x="4191" y="22810"/>
                        <a:pt x="2572" y="23382"/>
                      </a:cubicBezTo>
                      <a:cubicBezTo>
                        <a:pt x="953" y="23953"/>
                        <a:pt x="0" y="24239"/>
                        <a:pt x="0" y="24239"/>
                      </a:cubicBezTo>
                      <a:cubicBezTo>
                        <a:pt x="0" y="24239"/>
                        <a:pt x="2477" y="21096"/>
                        <a:pt x="7049" y="17476"/>
                      </a:cubicBezTo>
                      <a:cubicBezTo>
                        <a:pt x="9335" y="15572"/>
                        <a:pt x="12097" y="13666"/>
                        <a:pt x="15240" y="11761"/>
                      </a:cubicBezTo>
                      <a:cubicBezTo>
                        <a:pt x="16859" y="10904"/>
                        <a:pt x="18383" y="9856"/>
                        <a:pt x="20193" y="8999"/>
                      </a:cubicBezTo>
                      <a:cubicBezTo>
                        <a:pt x="21908" y="8142"/>
                        <a:pt x="23717" y="7285"/>
                        <a:pt x="25432" y="6523"/>
                      </a:cubicBezTo>
                      <a:cubicBezTo>
                        <a:pt x="27242" y="5856"/>
                        <a:pt x="29051" y="5094"/>
                        <a:pt x="30861" y="4427"/>
                      </a:cubicBezTo>
                      <a:cubicBezTo>
                        <a:pt x="32671" y="3760"/>
                        <a:pt x="34481" y="3284"/>
                        <a:pt x="36195" y="2713"/>
                      </a:cubicBezTo>
                      <a:cubicBezTo>
                        <a:pt x="39719" y="1760"/>
                        <a:pt x="43053" y="998"/>
                        <a:pt x="46006" y="617"/>
                      </a:cubicBezTo>
                      <a:cubicBezTo>
                        <a:pt x="51816" y="-240"/>
                        <a:pt x="55817" y="46"/>
                        <a:pt x="55817" y="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2"/>
                <p:cNvSpPr/>
                <p:nvPr/>
              </p:nvSpPr>
              <p:spPr>
                <a:xfrm>
                  <a:off x="4413810" y="4027501"/>
                  <a:ext cx="47243" cy="15700"/>
                </a:xfrm>
                <a:custGeom>
                  <a:avLst/>
                  <a:gdLst/>
                  <a:ahLst/>
                  <a:cxnLst/>
                  <a:rect l="l" t="t" r="r" b="b"/>
                  <a:pathLst>
                    <a:path w="47243" h="15700" extrusionOk="0">
                      <a:moveTo>
                        <a:pt x="47149" y="270"/>
                      </a:moveTo>
                      <a:cubicBezTo>
                        <a:pt x="47149" y="270"/>
                        <a:pt x="44291" y="1985"/>
                        <a:pt x="40005" y="3795"/>
                      </a:cubicBezTo>
                      <a:cubicBezTo>
                        <a:pt x="35719" y="5700"/>
                        <a:pt x="29908" y="7795"/>
                        <a:pt x="24193" y="9700"/>
                      </a:cubicBezTo>
                      <a:cubicBezTo>
                        <a:pt x="18383" y="11605"/>
                        <a:pt x="12478" y="13320"/>
                        <a:pt x="7906" y="14272"/>
                      </a:cubicBezTo>
                      <a:cubicBezTo>
                        <a:pt x="3334" y="15320"/>
                        <a:pt x="0" y="15701"/>
                        <a:pt x="0" y="15701"/>
                      </a:cubicBezTo>
                      <a:cubicBezTo>
                        <a:pt x="0" y="15701"/>
                        <a:pt x="2286" y="13320"/>
                        <a:pt x="6286" y="10748"/>
                      </a:cubicBezTo>
                      <a:cubicBezTo>
                        <a:pt x="10287" y="8081"/>
                        <a:pt x="16002" y="5319"/>
                        <a:pt x="22003" y="3318"/>
                      </a:cubicBezTo>
                      <a:cubicBezTo>
                        <a:pt x="28003" y="1413"/>
                        <a:pt x="34290" y="270"/>
                        <a:pt x="39148" y="80"/>
                      </a:cubicBezTo>
                      <a:cubicBezTo>
                        <a:pt x="43910" y="-206"/>
                        <a:pt x="47244" y="366"/>
                        <a:pt x="47244" y="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2"/>
                <p:cNvSpPr/>
                <p:nvPr/>
              </p:nvSpPr>
              <p:spPr>
                <a:xfrm>
                  <a:off x="4383140" y="4043297"/>
                  <a:ext cx="68294" cy="32099"/>
                </a:xfrm>
                <a:custGeom>
                  <a:avLst/>
                  <a:gdLst/>
                  <a:ahLst/>
                  <a:cxnLst/>
                  <a:rect l="l" t="t" r="r" b="b"/>
                  <a:pathLst>
                    <a:path w="68294" h="32099" extrusionOk="0">
                      <a:moveTo>
                        <a:pt x="68199" y="190"/>
                      </a:moveTo>
                      <a:cubicBezTo>
                        <a:pt x="68199" y="190"/>
                        <a:pt x="67151" y="762"/>
                        <a:pt x="65246" y="1619"/>
                      </a:cubicBezTo>
                      <a:cubicBezTo>
                        <a:pt x="63341" y="2477"/>
                        <a:pt x="60674" y="3715"/>
                        <a:pt x="57436" y="5239"/>
                      </a:cubicBezTo>
                      <a:cubicBezTo>
                        <a:pt x="54197" y="6668"/>
                        <a:pt x="50482" y="8382"/>
                        <a:pt x="46482" y="10096"/>
                      </a:cubicBezTo>
                      <a:cubicBezTo>
                        <a:pt x="42481" y="11906"/>
                        <a:pt x="38195" y="13811"/>
                        <a:pt x="34004" y="15812"/>
                      </a:cubicBezTo>
                      <a:cubicBezTo>
                        <a:pt x="29718" y="17717"/>
                        <a:pt x="25622" y="19812"/>
                        <a:pt x="21622" y="21717"/>
                      </a:cubicBezTo>
                      <a:cubicBezTo>
                        <a:pt x="17621" y="23622"/>
                        <a:pt x="14002" y="25432"/>
                        <a:pt x="10858" y="27051"/>
                      </a:cubicBezTo>
                      <a:cubicBezTo>
                        <a:pt x="7620" y="28575"/>
                        <a:pt x="4953" y="29909"/>
                        <a:pt x="3048" y="30766"/>
                      </a:cubicBezTo>
                      <a:cubicBezTo>
                        <a:pt x="1143" y="31623"/>
                        <a:pt x="0" y="32099"/>
                        <a:pt x="0" y="32099"/>
                      </a:cubicBezTo>
                      <a:cubicBezTo>
                        <a:pt x="0" y="32099"/>
                        <a:pt x="762" y="31147"/>
                        <a:pt x="2286" y="29623"/>
                      </a:cubicBezTo>
                      <a:cubicBezTo>
                        <a:pt x="3715" y="28099"/>
                        <a:pt x="5905" y="26003"/>
                        <a:pt x="8668" y="23717"/>
                      </a:cubicBezTo>
                      <a:cubicBezTo>
                        <a:pt x="11430" y="21431"/>
                        <a:pt x="14859" y="18955"/>
                        <a:pt x="18669" y="16478"/>
                      </a:cubicBezTo>
                      <a:cubicBezTo>
                        <a:pt x="20574" y="15335"/>
                        <a:pt x="22574" y="14002"/>
                        <a:pt x="24670" y="12954"/>
                      </a:cubicBezTo>
                      <a:cubicBezTo>
                        <a:pt x="26765" y="11811"/>
                        <a:pt x="28956" y="10763"/>
                        <a:pt x="31051" y="9715"/>
                      </a:cubicBezTo>
                      <a:cubicBezTo>
                        <a:pt x="33242" y="8763"/>
                        <a:pt x="35433" y="7811"/>
                        <a:pt x="37719" y="6858"/>
                      </a:cubicBezTo>
                      <a:cubicBezTo>
                        <a:pt x="39910" y="5905"/>
                        <a:pt x="42196" y="5239"/>
                        <a:pt x="44291" y="4477"/>
                      </a:cubicBezTo>
                      <a:cubicBezTo>
                        <a:pt x="48577" y="3143"/>
                        <a:pt x="52673" y="2096"/>
                        <a:pt x="56293" y="1429"/>
                      </a:cubicBezTo>
                      <a:cubicBezTo>
                        <a:pt x="59817" y="762"/>
                        <a:pt x="62865" y="381"/>
                        <a:pt x="64960" y="190"/>
                      </a:cubicBezTo>
                      <a:cubicBezTo>
                        <a:pt x="67056" y="0"/>
                        <a:pt x="68294" y="0"/>
                        <a:pt x="682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2"/>
                <p:cNvSpPr/>
                <p:nvPr/>
              </p:nvSpPr>
              <p:spPr>
                <a:xfrm>
                  <a:off x="4380949" y="4056632"/>
                  <a:ext cx="55054" cy="35242"/>
                </a:xfrm>
                <a:custGeom>
                  <a:avLst/>
                  <a:gdLst/>
                  <a:ahLst/>
                  <a:cxnLst/>
                  <a:rect l="l" t="t" r="r" b="b"/>
                  <a:pathLst>
                    <a:path w="55054" h="35242" extrusionOk="0">
                      <a:moveTo>
                        <a:pt x="55054" y="0"/>
                      </a:moveTo>
                      <a:cubicBezTo>
                        <a:pt x="55054" y="0"/>
                        <a:pt x="54197" y="571"/>
                        <a:pt x="52578" y="1524"/>
                      </a:cubicBezTo>
                      <a:cubicBezTo>
                        <a:pt x="51054" y="2477"/>
                        <a:pt x="48768" y="3810"/>
                        <a:pt x="46101" y="5334"/>
                      </a:cubicBezTo>
                      <a:cubicBezTo>
                        <a:pt x="43434" y="6858"/>
                        <a:pt x="40386" y="8668"/>
                        <a:pt x="37148" y="10668"/>
                      </a:cubicBezTo>
                      <a:cubicBezTo>
                        <a:pt x="33909" y="12668"/>
                        <a:pt x="30480" y="14764"/>
                        <a:pt x="27146" y="16954"/>
                      </a:cubicBezTo>
                      <a:cubicBezTo>
                        <a:pt x="23717" y="19050"/>
                        <a:pt x="20479" y="21336"/>
                        <a:pt x="17240" y="23432"/>
                      </a:cubicBezTo>
                      <a:cubicBezTo>
                        <a:pt x="14097" y="25622"/>
                        <a:pt x="11144" y="27623"/>
                        <a:pt x="8668" y="29337"/>
                      </a:cubicBezTo>
                      <a:cubicBezTo>
                        <a:pt x="6096" y="31147"/>
                        <a:pt x="4001" y="32576"/>
                        <a:pt x="2477" y="33623"/>
                      </a:cubicBezTo>
                      <a:cubicBezTo>
                        <a:pt x="953" y="34671"/>
                        <a:pt x="0" y="35243"/>
                        <a:pt x="0" y="35243"/>
                      </a:cubicBezTo>
                      <a:cubicBezTo>
                        <a:pt x="0" y="35243"/>
                        <a:pt x="476" y="34290"/>
                        <a:pt x="1429" y="32766"/>
                      </a:cubicBezTo>
                      <a:cubicBezTo>
                        <a:pt x="2381" y="31242"/>
                        <a:pt x="3905" y="29051"/>
                        <a:pt x="5906" y="26575"/>
                      </a:cubicBezTo>
                      <a:cubicBezTo>
                        <a:pt x="7906" y="24098"/>
                        <a:pt x="10478" y="21431"/>
                        <a:pt x="13430" y="18860"/>
                      </a:cubicBezTo>
                      <a:cubicBezTo>
                        <a:pt x="14954" y="17621"/>
                        <a:pt x="16478" y="16193"/>
                        <a:pt x="18193" y="14954"/>
                      </a:cubicBezTo>
                      <a:cubicBezTo>
                        <a:pt x="19812" y="13716"/>
                        <a:pt x="21622" y="12478"/>
                        <a:pt x="23336" y="11335"/>
                      </a:cubicBezTo>
                      <a:cubicBezTo>
                        <a:pt x="25146" y="10287"/>
                        <a:pt x="26956" y="9144"/>
                        <a:pt x="28766" y="8192"/>
                      </a:cubicBezTo>
                      <a:cubicBezTo>
                        <a:pt x="30575" y="7144"/>
                        <a:pt x="32480" y="6382"/>
                        <a:pt x="34290" y="5525"/>
                      </a:cubicBezTo>
                      <a:cubicBezTo>
                        <a:pt x="37910" y="3905"/>
                        <a:pt x="41434" y="2667"/>
                        <a:pt x="44482" y="1905"/>
                      </a:cubicBezTo>
                      <a:cubicBezTo>
                        <a:pt x="47530" y="1048"/>
                        <a:pt x="50197" y="571"/>
                        <a:pt x="52007" y="381"/>
                      </a:cubicBezTo>
                      <a:cubicBezTo>
                        <a:pt x="53816" y="191"/>
                        <a:pt x="54959" y="95"/>
                        <a:pt x="54959"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2"/>
                <p:cNvSpPr/>
                <p:nvPr/>
              </p:nvSpPr>
              <p:spPr>
                <a:xfrm>
                  <a:off x="4371805" y="4078159"/>
                  <a:ext cx="43053" cy="28098"/>
                </a:xfrm>
                <a:custGeom>
                  <a:avLst/>
                  <a:gdLst/>
                  <a:ahLst/>
                  <a:cxnLst/>
                  <a:rect l="l" t="t" r="r" b="b"/>
                  <a:pathLst>
                    <a:path w="43053" h="28098" extrusionOk="0">
                      <a:moveTo>
                        <a:pt x="43053" y="0"/>
                      </a:moveTo>
                      <a:cubicBezTo>
                        <a:pt x="43053" y="0"/>
                        <a:pt x="40958" y="2667"/>
                        <a:pt x="37433" y="6001"/>
                      </a:cubicBezTo>
                      <a:cubicBezTo>
                        <a:pt x="33909" y="9430"/>
                        <a:pt x="28861" y="13335"/>
                        <a:pt x="23431" y="16859"/>
                      </a:cubicBezTo>
                      <a:cubicBezTo>
                        <a:pt x="18097" y="20384"/>
                        <a:pt x="12383" y="23431"/>
                        <a:pt x="7810" y="25337"/>
                      </a:cubicBezTo>
                      <a:cubicBezTo>
                        <a:pt x="3334" y="27337"/>
                        <a:pt x="0" y="28099"/>
                        <a:pt x="0" y="28099"/>
                      </a:cubicBezTo>
                      <a:cubicBezTo>
                        <a:pt x="0" y="28099"/>
                        <a:pt x="2096" y="25432"/>
                        <a:pt x="5620" y="22098"/>
                      </a:cubicBezTo>
                      <a:cubicBezTo>
                        <a:pt x="9144" y="18669"/>
                        <a:pt x="14192" y="14764"/>
                        <a:pt x="19621" y="11239"/>
                      </a:cubicBezTo>
                      <a:cubicBezTo>
                        <a:pt x="24955" y="7715"/>
                        <a:pt x="30671" y="4667"/>
                        <a:pt x="35242" y="2762"/>
                      </a:cubicBezTo>
                      <a:cubicBezTo>
                        <a:pt x="39719" y="762"/>
                        <a:pt x="43053" y="0"/>
                        <a:pt x="4305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2"/>
                <p:cNvSpPr/>
                <p:nvPr/>
              </p:nvSpPr>
              <p:spPr>
                <a:xfrm>
                  <a:off x="4455244" y="3932998"/>
                  <a:ext cx="40195" cy="41624"/>
                </a:xfrm>
                <a:custGeom>
                  <a:avLst/>
                  <a:gdLst/>
                  <a:ahLst/>
                  <a:cxnLst/>
                  <a:rect l="l" t="t" r="r" b="b"/>
                  <a:pathLst>
                    <a:path w="40195" h="41624" extrusionOk="0">
                      <a:moveTo>
                        <a:pt x="40196" y="95"/>
                      </a:moveTo>
                      <a:cubicBezTo>
                        <a:pt x="40196" y="95"/>
                        <a:pt x="38100" y="3238"/>
                        <a:pt x="34576" y="7429"/>
                      </a:cubicBezTo>
                      <a:cubicBezTo>
                        <a:pt x="32861" y="9525"/>
                        <a:pt x="30766" y="11906"/>
                        <a:pt x="28480" y="14383"/>
                      </a:cubicBezTo>
                      <a:cubicBezTo>
                        <a:pt x="26289" y="16859"/>
                        <a:pt x="23717" y="19431"/>
                        <a:pt x="21336" y="22098"/>
                      </a:cubicBezTo>
                      <a:cubicBezTo>
                        <a:pt x="20098" y="23336"/>
                        <a:pt x="18859" y="24670"/>
                        <a:pt x="17621" y="25908"/>
                      </a:cubicBezTo>
                      <a:cubicBezTo>
                        <a:pt x="16383" y="27146"/>
                        <a:pt x="15145" y="28384"/>
                        <a:pt x="13907" y="29527"/>
                      </a:cubicBezTo>
                      <a:cubicBezTo>
                        <a:pt x="11525" y="31909"/>
                        <a:pt x="9239" y="34004"/>
                        <a:pt x="7144" y="35814"/>
                      </a:cubicBezTo>
                      <a:cubicBezTo>
                        <a:pt x="3143" y="39433"/>
                        <a:pt x="0" y="41624"/>
                        <a:pt x="0" y="41624"/>
                      </a:cubicBezTo>
                      <a:cubicBezTo>
                        <a:pt x="0" y="41624"/>
                        <a:pt x="1238" y="38100"/>
                        <a:pt x="4096" y="33338"/>
                      </a:cubicBezTo>
                      <a:cubicBezTo>
                        <a:pt x="5429" y="30956"/>
                        <a:pt x="7239" y="28289"/>
                        <a:pt x="9334" y="25527"/>
                      </a:cubicBezTo>
                      <a:cubicBezTo>
                        <a:pt x="10382" y="24193"/>
                        <a:pt x="11430" y="22765"/>
                        <a:pt x="12668" y="21431"/>
                      </a:cubicBezTo>
                      <a:cubicBezTo>
                        <a:pt x="13907" y="20098"/>
                        <a:pt x="15145" y="18764"/>
                        <a:pt x="16288" y="17335"/>
                      </a:cubicBezTo>
                      <a:cubicBezTo>
                        <a:pt x="17621" y="16097"/>
                        <a:pt x="18955" y="14764"/>
                        <a:pt x="20193" y="13525"/>
                      </a:cubicBezTo>
                      <a:cubicBezTo>
                        <a:pt x="21431" y="12287"/>
                        <a:pt x="22860" y="11144"/>
                        <a:pt x="24194" y="10001"/>
                      </a:cubicBezTo>
                      <a:cubicBezTo>
                        <a:pt x="26861" y="7810"/>
                        <a:pt x="29432" y="5905"/>
                        <a:pt x="31813" y="4477"/>
                      </a:cubicBezTo>
                      <a:cubicBezTo>
                        <a:pt x="36481" y="1429"/>
                        <a:pt x="40005" y="0"/>
                        <a:pt x="4000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2"/>
                <p:cNvSpPr/>
                <p:nvPr/>
              </p:nvSpPr>
              <p:spPr>
                <a:xfrm>
                  <a:off x="4429431" y="3935188"/>
                  <a:ext cx="45719" cy="65246"/>
                </a:xfrm>
                <a:custGeom>
                  <a:avLst/>
                  <a:gdLst/>
                  <a:ahLst/>
                  <a:cxnLst/>
                  <a:rect l="l" t="t" r="r" b="b"/>
                  <a:pathLst>
                    <a:path w="45719" h="65246" extrusionOk="0">
                      <a:moveTo>
                        <a:pt x="45720" y="286"/>
                      </a:moveTo>
                      <a:cubicBezTo>
                        <a:pt x="45720" y="286"/>
                        <a:pt x="45053" y="1429"/>
                        <a:pt x="43910" y="3238"/>
                      </a:cubicBezTo>
                      <a:cubicBezTo>
                        <a:pt x="42767" y="5144"/>
                        <a:pt x="41053" y="7715"/>
                        <a:pt x="38957" y="10859"/>
                      </a:cubicBezTo>
                      <a:cubicBezTo>
                        <a:pt x="36862" y="14002"/>
                        <a:pt x="34480" y="17526"/>
                        <a:pt x="31813" y="21336"/>
                      </a:cubicBezTo>
                      <a:cubicBezTo>
                        <a:pt x="29146" y="25146"/>
                        <a:pt x="26384" y="29242"/>
                        <a:pt x="23527" y="33242"/>
                      </a:cubicBezTo>
                      <a:cubicBezTo>
                        <a:pt x="20669" y="37243"/>
                        <a:pt x="17812" y="41338"/>
                        <a:pt x="15145" y="45053"/>
                      </a:cubicBezTo>
                      <a:cubicBezTo>
                        <a:pt x="12478" y="48863"/>
                        <a:pt x="9906" y="52388"/>
                        <a:pt x="7715" y="55340"/>
                      </a:cubicBezTo>
                      <a:cubicBezTo>
                        <a:pt x="5525" y="58388"/>
                        <a:pt x="3619" y="60865"/>
                        <a:pt x="2191" y="62579"/>
                      </a:cubicBezTo>
                      <a:cubicBezTo>
                        <a:pt x="857" y="64294"/>
                        <a:pt x="0" y="65246"/>
                        <a:pt x="0" y="65246"/>
                      </a:cubicBezTo>
                      <a:cubicBezTo>
                        <a:pt x="0" y="65246"/>
                        <a:pt x="1238" y="60293"/>
                        <a:pt x="4286" y="53340"/>
                      </a:cubicBezTo>
                      <a:cubicBezTo>
                        <a:pt x="5715" y="49816"/>
                        <a:pt x="7715" y="45911"/>
                        <a:pt x="10001" y="41815"/>
                      </a:cubicBezTo>
                      <a:cubicBezTo>
                        <a:pt x="11239" y="39815"/>
                        <a:pt x="12382" y="37624"/>
                        <a:pt x="13716" y="35528"/>
                      </a:cubicBezTo>
                      <a:cubicBezTo>
                        <a:pt x="15050" y="33433"/>
                        <a:pt x="16478" y="31337"/>
                        <a:pt x="17812" y="29242"/>
                      </a:cubicBezTo>
                      <a:cubicBezTo>
                        <a:pt x="19336" y="27242"/>
                        <a:pt x="20860" y="25241"/>
                        <a:pt x="22288" y="23241"/>
                      </a:cubicBezTo>
                      <a:cubicBezTo>
                        <a:pt x="23717" y="21241"/>
                        <a:pt x="25432" y="19431"/>
                        <a:pt x="26956" y="17621"/>
                      </a:cubicBezTo>
                      <a:cubicBezTo>
                        <a:pt x="30099" y="14002"/>
                        <a:pt x="33147" y="10859"/>
                        <a:pt x="35909" y="8192"/>
                      </a:cubicBezTo>
                      <a:cubicBezTo>
                        <a:pt x="41434" y="2953"/>
                        <a:pt x="45625" y="0"/>
                        <a:pt x="4562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2"/>
                <p:cNvSpPr/>
                <p:nvPr/>
              </p:nvSpPr>
              <p:spPr>
                <a:xfrm>
                  <a:off x="4414001" y="3942142"/>
                  <a:ext cx="45339" cy="79343"/>
                </a:xfrm>
                <a:custGeom>
                  <a:avLst/>
                  <a:gdLst/>
                  <a:ahLst/>
                  <a:cxnLst/>
                  <a:rect l="l" t="t" r="r" b="b"/>
                  <a:pathLst>
                    <a:path w="45339" h="79343" extrusionOk="0">
                      <a:moveTo>
                        <a:pt x="45149" y="0"/>
                      </a:moveTo>
                      <a:cubicBezTo>
                        <a:pt x="45149" y="0"/>
                        <a:pt x="44482" y="1238"/>
                        <a:pt x="43148" y="3429"/>
                      </a:cubicBezTo>
                      <a:cubicBezTo>
                        <a:pt x="41815" y="5620"/>
                        <a:pt x="39910" y="8668"/>
                        <a:pt x="37719" y="12287"/>
                      </a:cubicBezTo>
                      <a:cubicBezTo>
                        <a:pt x="35528" y="15907"/>
                        <a:pt x="32861" y="20193"/>
                        <a:pt x="30099" y="24765"/>
                      </a:cubicBezTo>
                      <a:cubicBezTo>
                        <a:pt x="27432" y="29337"/>
                        <a:pt x="24479" y="34195"/>
                        <a:pt x="21717" y="39148"/>
                      </a:cubicBezTo>
                      <a:cubicBezTo>
                        <a:pt x="18860" y="44005"/>
                        <a:pt x="16193" y="49054"/>
                        <a:pt x="13621" y="53721"/>
                      </a:cubicBezTo>
                      <a:cubicBezTo>
                        <a:pt x="11144" y="58483"/>
                        <a:pt x="8763" y="62865"/>
                        <a:pt x="6763" y="66580"/>
                      </a:cubicBezTo>
                      <a:cubicBezTo>
                        <a:pt x="4763" y="70390"/>
                        <a:pt x="3048" y="73533"/>
                        <a:pt x="1905" y="75819"/>
                      </a:cubicBezTo>
                      <a:cubicBezTo>
                        <a:pt x="667" y="78010"/>
                        <a:pt x="0" y="79343"/>
                        <a:pt x="0" y="79343"/>
                      </a:cubicBezTo>
                      <a:cubicBezTo>
                        <a:pt x="0" y="79343"/>
                        <a:pt x="191" y="77914"/>
                        <a:pt x="667" y="75438"/>
                      </a:cubicBezTo>
                      <a:cubicBezTo>
                        <a:pt x="1143" y="72962"/>
                        <a:pt x="1905" y="69342"/>
                        <a:pt x="3239" y="65246"/>
                      </a:cubicBezTo>
                      <a:cubicBezTo>
                        <a:pt x="4477" y="61055"/>
                        <a:pt x="6191" y="56293"/>
                        <a:pt x="8287" y="51245"/>
                      </a:cubicBezTo>
                      <a:cubicBezTo>
                        <a:pt x="9430" y="48768"/>
                        <a:pt x="10478" y="46101"/>
                        <a:pt x="11811" y="43624"/>
                      </a:cubicBezTo>
                      <a:cubicBezTo>
                        <a:pt x="13049" y="41053"/>
                        <a:pt x="14478" y="38481"/>
                        <a:pt x="15907" y="35909"/>
                      </a:cubicBezTo>
                      <a:cubicBezTo>
                        <a:pt x="17431" y="33433"/>
                        <a:pt x="18860" y="30861"/>
                        <a:pt x="20479" y="28480"/>
                      </a:cubicBezTo>
                      <a:cubicBezTo>
                        <a:pt x="22003" y="26003"/>
                        <a:pt x="23717" y="23813"/>
                        <a:pt x="25241" y="21527"/>
                      </a:cubicBezTo>
                      <a:cubicBezTo>
                        <a:pt x="28480" y="17145"/>
                        <a:pt x="31718" y="13145"/>
                        <a:pt x="34766" y="10001"/>
                      </a:cubicBezTo>
                      <a:cubicBezTo>
                        <a:pt x="37719" y="6763"/>
                        <a:pt x="40386" y="4286"/>
                        <a:pt x="42291" y="2572"/>
                      </a:cubicBezTo>
                      <a:cubicBezTo>
                        <a:pt x="44196" y="857"/>
                        <a:pt x="45339" y="0"/>
                        <a:pt x="4533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2"/>
                <p:cNvSpPr/>
                <p:nvPr/>
              </p:nvSpPr>
              <p:spPr>
                <a:xfrm>
                  <a:off x="4400666" y="3961382"/>
                  <a:ext cx="35242" cy="75247"/>
                </a:xfrm>
                <a:custGeom>
                  <a:avLst/>
                  <a:gdLst/>
                  <a:ahLst/>
                  <a:cxnLst/>
                  <a:rect l="l" t="t" r="r" b="b"/>
                  <a:pathLst>
                    <a:path w="35242" h="75247" extrusionOk="0">
                      <a:moveTo>
                        <a:pt x="35242" y="0"/>
                      </a:moveTo>
                      <a:cubicBezTo>
                        <a:pt x="35242" y="0"/>
                        <a:pt x="34100" y="5144"/>
                        <a:pt x="31528" y="12573"/>
                      </a:cubicBezTo>
                      <a:cubicBezTo>
                        <a:pt x="30289" y="16288"/>
                        <a:pt x="28670" y="20574"/>
                        <a:pt x="26860" y="25051"/>
                      </a:cubicBezTo>
                      <a:cubicBezTo>
                        <a:pt x="25908" y="27337"/>
                        <a:pt x="25051" y="29623"/>
                        <a:pt x="23908" y="32004"/>
                      </a:cubicBezTo>
                      <a:cubicBezTo>
                        <a:pt x="22860" y="34385"/>
                        <a:pt x="21812" y="36671"/>
                        <a:pt x="20764" y="39053"/>
                      </a:cubicBezTo>
                      <a:cubicBezTo>
                        <a:pt x="19621" y="41434"/>
                        <a:pt x="18479" y="43720"/>
                        <a:pt x="17335" y="46006"/>
                      </a:cubicBezTo>
                      <a:cubicBezTo>
                        <a:pt x="16288" y="48292"/>
                        <a:pt x="14954" y="50483"/>
                        <a:pt x="13906" y="52673"/>
                      </a:cubicBezTo>
                      <a:cubicBezTo>
                        <a:pt x="11621" y="56960"/>
                        <a:pt x="9334" y="60960"/>
                        <a:pt x="7334" y="64294"/>
                      </a:cubicBezTo>
                      <a:cubicBezTo>
                        <a:pt x="3334" y="71057"/>
                        <a:pt x="0" y="75248"/>
                        <a:pt x="0" y="75248"/>
                      </a:cubicBezTo>
                      <a:cubicBezTo>
                        <a:pt x="0" y="75248"/>
                        <a:pt x="1143" y="70104"/>
                        <a:pt x="3715" y="62675"/>
                      </a:cubicBezTo>
                      <a:cubicBezTo>
                        <a:pt x="4953" y="58960"/>
                        <a:pt x="6572" y="54674"/>
                        <a:pt x="8382" y="50197"/>
                      </a:cubicBezTo>
                      <a:cubicBezTo>
                        <a:pt x="9334" y="47911"/>
                        <a:pt x="10192" y="45625"/>
                        <a:pt x="11335" y="43244"/>
                      </a:cubicBezTo>
                      <a:cubicBezTo>
                        <a:pt x="12383" y="40862"/>
                        <a:pt x="13430" y="38576"/>
                        <a:pt x="14478" y="36195"/>
                      </a:cubicBezTo>
                      <a:cubicBezTo>
                        <a:pt x="15621" y="33814"/>
                        <a:pt x="16764" y="31528"/>
                        <a:pt x="17907" y="29242"/>
                      </a:cubicBezTo>
                      <a:cubicBezTo>
                        <a:pt x="19050" y="26956"/>
                        <a:pt x="20288" y="24765"/>
                        <a:pt x="21336" y="22574"/>
                      </a:cubicBezTo>
                      <a:cubicBezTo>
                        <a:pt x="23622" y="18288"/>
                        <a:pt x="25908" y="14288"/>
                        <a:pt x="27908" y="10954"/>
                      </a:cubicBezTo>
                      <a:cubicBezTo>
                        <a:pt x="31909" y="4191"/>
                        <a:pt x="35242" y="0"/>
                        <a:pt x="352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2"/>
                <p:cNvSpPr/>
                <p:nvPr/>
              </p:nvSpPr>
              <p:spPr>
                <a:xfrm>
                  <a:off x="4391236" y="3982528"/>
                  <a:ext cx="23622" cy="75819"/>
                </a:xfrm>
                <a:custGeom>
                  <a:avLst/>
                  <a:gdLst/>
                  <a:ahLst/>
                  <a:cxnLst/>
                  <a:rect l="l" t="t" r="r" b="b"/>
                  <a:pathLst>
                    <a:path w="23622" h="75819" extrusionOk="0">
                      <a:moveTo>
                        <a:pt x="23622" y="0"/>
                      </a:moveTo>
                      <a:cubicBezTo>
                        <a:pt x="23622" y="0"/>
                        <a:pt x="23241" y="5048"/>
                        <a:pt x="21812" y="12383"/>
                      </a:cubicBezTo>
                      <a:cubicBezTo>
                        <a:pt x="21146" y="16097"/>
                        <a:pt x="20193" y="20288"/>
                        <a:pt x="19050" y="24860"/>
                      </a:cubicBezTo>
                      <a:cubicBezTo>
                        <a:pt x="18479" y="27146"/>
                        <a:pt x="17907" y="29432"/>
                        <a:pt x="17145" y="31813"/>
                      </a:cubicBezTo>
                      <a:cubicBezTo>
                        <a:pt x="16478" y="34195"/>
                        <a:pt x="15716" y="36576"/>
                        <a:pt x="15050" y="38957"/>
                      </a:cubicBezTo>
                      <a:cubicBezTo>
                        <a:pt x="14288" y="41338"/>
                        <a:pt x="13525" y="43625"/>
                        <a:pt x="12764" y="46006"/>
                      </a:cubicBezTo>
                      <a:cubicBezTo>
                        <a:pt x="12002" y="48292"/>
                        <a:pt x="11144" y="50578"/>
                        <a:pt x="10382" y="52769"/>
                      </a:cubicBezTo>
                      <a:cubicBezTo>
                        <a:pt x="8763" y="57150"/>
                        <a:pt x="7144" y="61151"/>
                        <a:pt x="5620" y="64579"/>
                      </a:cubicBezTo>
                      <a:cubicBezTo>
                        <a:pt x="2572" y="71438"/>
                        <a:pt x="0" y="75819"/>
                        <a:pt x="0" y="75819"/>
                      </a:cubicBezTo>
                      <a:cubicBezTo>
                        <a:pt x="0" y="75819"/>
                        <a:pt x="381" y="70771"/>
                        <a:pt x="1810" y="63437"/>
                      </a:cubicBezTo>
                      <a:cubicBezTo>
                        <a:pt x="2477" y="59722"/>
                        <a:pt x="3429" y="55531"/>
                        <a:pt x="4572" y="50959"/>
                      </a:cubicBezTo>
                      <a:cubicBezTo>
                        <a:pt x="5144" y="48673"/>
                        <a:pt x="5715" y="46387"/>
                        <a:pt x="6477" y="44005"/>
                      </a:cubicBezTo>
                      <a:cubicBezTo>
                        <a:pt x="7144" y="41624"/>
                        <a:pt x="7906" y="39243"/>
                        <a:pt x="8573" y="36862"/>
                      </a:cubicBezTo>
                      <a:cubicBezTo>
                        <a:pt x="9335" y="34480"/>
                        <a:pt x="10096" y="32195"/>
                        <a:pt x="10858" y="29813"/>
                      </a:cubicBezTo>
                      <a:cubicBezTo>
                        <a:pt x="11621" y="27527"/>
                        <a:pt x="12478" y="25241"/>
                        <a:pt x="13240" y="23051"/>
                      </a:cubicBezTo>
                      <a:cubicBezTo>
                        <a:pt x="14859" y="18669"/>
                        <a:pt x="16478" y="14669"/>
                        <a:pt x="18002" y="11240"/>
                      </a:cubicBezTo>
                      <a:cubicBezTo>
                        <a:pt x="20955" y="4382"/>
                        <a:pt x="23622" y="0"/>
                        <a:pt x="236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2"/>
                <p:cNvSpPr/>
                <p:nvPr/>
              </p:nvSpPr>
              <p:spPr>
                <a:xfrm>
                  <a:off x="4379425" y="4003864"/>
                  <a:ext cx="23240" cy="76771"/>
                </a:xfrm>
                <a:custGeom>
                  <a:avLst/>
                  <a:gdLst/>
                  <a:ahLst/>
                  <a:cxnLst/>
                  <a:rect l="l" t="t" r="r" b="b"/>
                  <a:pathLst>
                    <a:path w="23240" h="76771" extrusionOk="0">
                      <a:moveTo>
                        <a:pt x="23050" y="0"/>
                      </a:moveTo>
                      <a:cubicBezTo>
                        <a:pt x="23050" y="0"/>
                        <a:pt x="22669" y="5143"/>
                        <a:pt x="21336" y="12573"/>
                      </a:cubicBezTo>
                      <a:cubicBezTo>
                        <a:pt x="20669" y="16288"/>
                        <a:pt x="19717" y="20574"/>
                        <a:pt x="18669" y="25146"/>
                      </a:cubicBezTo>
                      <a:cubicBezTo>
                        <a:pt x="18097" y="27432"/>
                        <a:pt x="17526" y="29813"/>
                        <a:pt x="16859" y="32194"/>
                      </a:cubicBezTo>
                      <a:cubicBezTo>
                        <a:pt x="16192" y="34576"/>
                        <a:pt x="15526" y="36957"/>
                        <a:pt x="14859" y="39338"/>
                      </a:cubicBezTo>
                      <a:cubicBezTo>
                        <a:pt x="14097" y="41719"/>
                        <a:pt x="13335" y="44101"/>
                        <a:pt x="12573" y="46482"/>
                      </a:cubicBezTo>
                      <a:cubicBezTo>
                        <a:pt x="11906" y="48863"/>
                        <a:pt x="10954" y="51149"/>
                        <a:pt x="10192" y="53340"/>
                      </a:cubicBezTo>
                      <a:cubicBezTo>
                        <a:pt x="8572" y="57721"/>
                        <a:pt x="6953" y="61817"/>
                        <a:pt x="5525" y="65341"/>
                      </a:cubicBezTo>
                      <a:cubicBezTo>
                        <a:pt x="2572" y="72295"/>
                        <a:pt x="0" y="76771"/>
                        <a:pt x="0" y="76771"/>
                      </a:cubicBezTo>
                      <a:cubicBezTo>
                        <a:pt x="0" y="76771"/>
                        <a:pt x="381" y="71628"/>
                        <a:pt x="1714" y="64198"/>
                      </a:cubicBezTo>
                      <a:cubicBezTo>
                        <a:pt x="2381" y="60484"/>
                        <a:pt x="3334" y="56197"/>
                        <a:pt x="4381" y="51625"/>
                      </a:cubicBezTo>
                      <a:cubicBezTo>
                        <a:pt x="4953" y="49339"/>
                        <a:pt x="5525" y="46958"/>
                        <a:pt x="6191" y="44577"/>
                      </a:cubicBezTo>
                      <a:cubicBezTo>
                        <a:pt x="6858" y="42196"/>
                        <a:pt x="7525" y="39814"/>
                        <a:pt x="8287" y="37433"/>
                      </a:cubicBezTo>
                      <a:cubicBezTo>
                        <a:pt x="9049" y="35052"/>
                        <a:pt x="9811" y="32671"/>
                        <a:pt x="10573" y="30289"/>
                      </a:cubicBezTo>
                      <a:cubicBezTo>
                        <a:pt x="11335" y="27908"/>
                        <a:pt x="12192" y="25622"/>
                        <a:pt x="12954" y="23431"/>
                      </a:cubicBezTo>
                      <a:cubicBezTo>
                        <a:pt x="14573" y="19050"/>
                        <a:pt x="16192" y="14954"/>
                        <a:pt x="17717" y="11430"/>
                      </a:cubicBezTo>
                      <a:cubicBezTo>
                        <a:pt x="20669" y="4477"/>
                        <a:pt x="23241" y="0"/>
                        <a:pt x="2324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2"/>
                <p:cNvSpPr/>
                <p:nvPr/>
              </p:nvSpPr>
              <p:spPr>
                <a:xfrm>
                  <a:off x="4374251" y="4039297"/>
                  <a:ext cx="8253" cy="46291"/>
                </a:xfrm>
                <a:custGeom>
                  <a:avLst/>
                  <a:gdLst/>
                  <a:ahLst/>
                  <a:cxnLst/>
                  <a:rect l="l" t="t" r="r" b="b"/>
                  <a:pathLst>
                    <a:path w="8253" h="46291" extrusionOk="0">
                      <a:moveTo>
                        <a:pt x="7175" y="0"/>
                      </a:moveTo>
                      <a:cubicBezTo>
                        <a:pt x="7175" y="0"/>
                        <a:pt x="7937" y="3048"/>
                        <a:pt x="8127" y="7525"/>
                      </a:cubicBezTo>
                      <a:cubicBezTo>
                        <a:pt x="8413" y="12001"/>
                        <a:pt x="8222" y="17812"/>
                        <a:pt x="7460" y="23622"/>
                      </a:cubicBezTo>
                      <a:cubicBezTo>
                        <a:pt x="6698" y="29432"/>
                        <a:pt x="5365" y="35147"/>
                        <a:pt x="3936" y="39338"/>
                      </a:cubicBezTo>
                      <a:cubicBezTo>
                        <a:pt x="2603" y="43624"/>
                        <a:pt x="1079" y="46291"/>
                        <a:pt x="1079" y="46291"/>
                      </a:cubicBezTo>
                      <a:cubicBezTo>
                        <a:pt x="1079" y="46291"/>
                        <a:pt x="317" y="43243"/>
                        <a:pt x="126" y="38767"/>
                      </a:cubicBezTo>
                      <a:cubicBezTo>
                        <a:pt x="-160" y="34290"/>
                        <a:pt x="31" y="28480"/>
                        <a:pt x="793" y="22669"/>
                      </a:cubicBezTo>
                      <a:cubicBezTo>
                        <a:pt x="1555" y="16859"/>
                        <a:pt x="2888" y="11144"/>
                        <a:pt x="4317" y="6953"/>
                      </a:cubicBezTo>
                      <a:cubicBezTo>
                        <a:pt x="5651" y="2667"/>
                        <a:pt x="7175" y="0"/>
                        <a:pt x="71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2"/>
                <p:cNvSpPr/>
                <p:nvPr/>
              </p:nvSpPr>
              <p:spPr>
                <a:xfrm>
                  <a:off x="4370852" y="4045761"/>
                  <a:ext cx="163414" cy="61067"/>
                </a:xfrm>
                <a:custGeom>
                  <a:avLst/>
                  <a:gdLst/>
                  <a:ahLst/>
                  <a:cxnLst/>
                  <a:rect l="l" t="t" r="r" b="b"/>
                  <a:pathLst>
                    <a:path w="163414" h="61067" extrusionOk="0">
                      <a:moveTo>
                        <a:pt x="160496" y="51257"/>
                      </a:moveTo>
                      <a:cubicBezTo>
                        <a:pt x="160496" y="51257"/>
                        <a:pt x="160687" y="50495"/>
                        <a:pt x="161068" y="48971"/>
                      </a:cubicBezTo>
                      <a:cubicBezTo>
                        <a:pt x="161354" y="47447"/>
                        <a:pt x="161639" y="45256"/>
                        <a:pt x="161735" y="42494"/>
                      </a:cubicBezTo>
                      <a:cubicBezTo>
                        <a:pt x="161925" y="36969"/>
                        <a:pt x="160401" y="28682"/>
                        <a:pt x="154972" y="21063"/>
                      </a:cubicBezTo>
                      <a:cubicBezTo>
                        <a:pt x="152305" y="17253"/>
                        <a:pt x="148685" y="13823"/>
                        <a:pt x="143923" y="11157"/>
                      </a:cubicBezTo>
                      <a:cubicBezTo>
                        <a:pt x="139446" y="8680"/>
                        <a:pt x="133826" y="7061"/>
                        <a:pt x="128016" y="6489"/>
                      </a:cubicBezTo>
                      <a:cubicBezTo>
                        <a:pt x="122206" y="5823"/>
                        <a:pt x="116015" y="6299"/>
                        <a:pt x="109728" y="7156"/>
                      </a:cubicBezTo>
                      <a:cubicBezTo>
                        <a:pt x="103442" y="8013"/>
                        <a:pt x="97250" y="9632"/>
                        <a:pt x="90869" y="11347"/>
                      </a:cubicBezTo>
                      <a:cubicBezTo>
                        <a:pt x="84677" y="13062"/>
                        <a:pt x="78486" y="15062"/>
                        <a:pt x="72485" y="17348"/>
                      </a:cubicBezTo>
                      <a:cubicBezTo>
                        <a:pt x="66580" y="19729"/>
                        <a:pt x="60674" y="22015"/>
                        <a:pt x="55150" y="24682"/>
                      </a:cubicBezTo>
                      <a:cubicBezTo>
                        <a:pt x="44101" y="29921"/>
                        <a:pt x="34290" y="35731"/>
                        <a:pt x="26099" y="41160"/>
                      </a:cubicBezTo>
                      <a:cubicBezTo>
                        <a:pt x="22003" y="43923"/>
                        <a:pt x="18383" y="46494"/>
                        <a:pt x="15145" y="48876"/>
                      </a:cubicBezTo>
                      <a:cubicBezTo>
                        <a:pt x="11906" y="51257"/>
                        <a:pt x="9239" y="53448"/>
                        <a:pt x="6953" y="55257"/>
                      </a:cubicBezTo>
                      <a:cubicBezTo>
                        <a:pt x="2477" y="58877"/>
                        <a:pt x="0" y="61068"/>
                        <a:pt x="0" y="61068"/>
                      </a:cubicBezTo>
                      <a:cubicBezTo>
                        <a:pt x="0" y="61068"/>
                        <a:pt x="571" y="60401"/>
                        <a:pt x="1524" y="59258"/>
                      </a:cubicBezTo>
                      <a:cubicBezTo>
                        <a:pt x="2572" y="58115"/>
                        <a:pt x="3905" y="56305"/>
                        <a:pt x="6001" y="54305"/>
                      </a:cubicBezTo>
                      <a:cubicBezTo>
                        <a:pt x="8001" y="52209"/>
                        <a:pt x="10478" y="49733"/>
                        <a:pt x="13430" y="46971"/>
                      </a:cubicBezTo>
                      <a:cubicBezTo>
                        <a:pt x="16383" y="44208"/>
                        <a:pt x="19812" y="41160"/>
                        <a:pt x="23717" y="38112"/>
                      </a:cubicBezTo>
                      <a:cubicBezTo>
                        <a:pt x="27623" y="34969"/>
                        <a:pt x="32004" y="31826"/>
                        <a:pt x="36767" y="28587"/>
                      </a:cubicBezTo>
                      <a:cubicBezTo>
                        <a:pt x="41624" y="25444"/>
                        <a:pt x="46768" y="22301"/>
                        <a:pt x="52388" y="19444"/>
                      </a:cubicBezTo>
                      <a:cubicBezTo>
                        <a:pt x="63532" y="13538"/>
                        <a:pt x="76010" y="8585"/>
                        <a:pt x="89059" y="4870"/>
                      </a:cubicBezTo>
                      <a:cubicBezTo>
                        <a:pt x="95441" y="3156"/>
                        <a:pt x="102108" y="1536"/>
                        <a:pt x="108775" y="679"/>
                      </a:cubicBezTo>
                      <a:cubicBezTo>
                        <a:pt x="115443" y="-178"/>
                        <a:pt x="122206" y="-273"/>
                        <a:pt x="128683" y="679"/>
                      </a:cubicBezTo>
                      <a:cubicBezTo>
                        <a:pt x="135160" y="1536"/>
                        <a:pt x="141256" y="3727"/>
                        <a:pt x="146590" y="7061"/>
                      </a:cubicBezTo>
                      <a:lnTo>
                        <a:pt x="148304" y="8204"/>
                      </a:lnTo>
                      <a:lnTo>
                        <a:pt x="148781" y="8490"/>
                      </a:lnTo>
                      <a:cubicBezTo>
                        <a:pt x="148781" y="8490"/>
                        <a:pt x="149162" y="8775"/>
                        <a:pt x="149352" y="8871"/>
                      </a:cubicBezTo>
                      <a:lnTo>
                        <a:pt x="150209" y="9537"/>
                      </a:lnTo>
                      <a:cubicBezTo>
                        <a:pt x="151352" y="10395"/>
                        <a:pt x="152400" y="11442"/>
                        <a:pt x="153448" y="12490"/>
                      </a:cubicBezTo>
                      <a:cubicBezTo>
                        <a:pt x="155353" y="14586"/>
                        <a:pt x="157067" y="16776"/>
                        <a:pt x="158306" y="18967"/>
                      </a:cubicBezTo>
                      <a:cubicBezTo>
                        <a:pt x="160973" y="23444"/>
                        <a:pt x="162306" y="28016"/>
                        <a:pt x="162973" y="32016"/>
                      </a:cubicBezTo>
                      <a:cubicBezTo>
                        <a:pt x="163544" y="36112"/>
                        <a:pt x="163544" y="39636"/>
                        <a:pt x="163068" y="42589"/>
                      </a:cubicBezTo>
                      <a:cubicBezTo>
                        <a:pt x="162687" y="45447"/>
                        <a:pt x="161925" y="47637"/>
                        <a:pt x="161354" y="49066"/>
                      </a:cubicBezTo>
                      <a:cubicBezTo>
                        <a:pt x="160782" y="50495"/>
                        <a:pt x="160496" y="51257"/>
                        <a:pt x="160496" y="51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2"/>
                <p:cNvSpPr/>
                <p:nvPr/>
              </p:nvSpPr>
              <p:spPr>
                <a:xfrm>
                  <a:off x="4525443" y="4069262"/>
                  <a:ext cx="18100" cy="13945"/>
                </a:xfrm>
                <a:custGeom>
                  <a:avLst/>
                  <a:gdLst/>
                  <a:ahLst/>
                  <a:cxnLst/>
                  <a:rect l="l" t="t" r="r" b="b"/>
                  <a:pathLst>
                    <a:path w="18100" h="13945" extrusionOk="0">
                      <a:moveTo>
                        <a:pt x="18097" y="13945"/>
                      </a:moveTo>
                      <a:cubicBezTo>
                        <a:pt x="18097" y="13945"/>
                        <a:pt x="17621" y="13850"/>
                        <a:pt x="16954" y="13564"/>
                      </a:cubicBezTo>
                      <a:cubicBezTo>
                        <a:pt x="16288" y="13279"/>
                        <a:pt x="15335" y="12898"/>
                        <a:pt x="14383" y="12421"/>
                      </a:cubicBezTo>
                      <a:cubicBezTo>
                        <a:pt x="12382" y="11469"/>
                        <a:pt x="10096" y="10040"/>
                        <a:pt x="8001" y="8516"/>
                      </a:cubicBezTo>
                      <a:cubicBezTo>
                        <a:pt x="5905" y="6992"/>
                        <a:pt x="3905" y="5182"/>
                        <a:pt x="2476" y="3563"/>
                      </a:cubicBezTo>
                      <a:cubicBezTo>
                        <a:pt x="952" y="1944"/>
                        <a:pt x="0" y="420"/>
                        <a:pt x="0" y="420"/>
                      </a:cubicBezTo>
                      <a:cubicBezTo>
                        <a:pt x="0" y="420"/>
                        <a:pt x="1714" y="-152"/>
                        <a:pt x="4191" y="39"/>
                      </a:cubicBezTo>
                      <a:cubicBezTo>
                        <a:pt x="6667" y="134"/>
                        <a:pt x="9620" y="1277"/>
                        <a:pt x="12192" y="3182"/>
                      </a:cubicBezTo>
                      <a:cubicBezTo>
                        <a:pt x="14668" y="5087"/>
                        <a:pt x="16573" y="7659"/>
                        <a:pt x="17335" y="9945"/>
                      </a:cubicBezTo>
                      <a:cubicBezTo>
                        <a:pt x="18193" y="12231"/>
                        <a:pt x="18097" y="13945"/>
                        <a:pt x="18097" y="139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2"/>
                <p:cNvSpPr/>
                <p:nvPr/>
              </p:nvSpPr>
              <p:spPr>
                <a:xfrm>
                  <a:off x="4516109" y="4057635"/>
                  <a:ext cx="36385" cy="10757"/>
                </a:xfrm>
                <a:custGeom>
                  <a:avLst/>
                  <a:gdLst/>
                  <a:ahLst/>
                  <a:cxnLst/>
                  <a:rect l="l" t="t" r="r" b="b"/>
                  <a:pathLst>
                    <a:path w="36385" h="10757" extrusionOk="0">
                      <a:moveTo>
                        <a:pt x="36386" y="10427"/>
                      </a:moveTo>
                      <a:cubicBezTo>
                        <a:pt x="36386" y="10427"/>
                        <a:pt x="33814" y="10903"/>
                        <a:pt x="30194" y="10713"/>
                      </a:cubicBezTo>
                      <a:cubicBezTo>
                        <a:pt x="26575" y="10713"/>
                        <a:pt x="21812" y="9856"/>
                        <a:pt x="17240" y="8617"/>
                      </a:cubicBezTo>
                      <a:cubicBezTo>
                        <a:pt x="12668" y="7379"/>
                        <a:pt x="8287" y="5569"/>
                        <a:pt x="5144" y="3760"/>
                      </a:cubicBezTo>
                      <a:cubicBezTo>
                        <a:pt x="1905" y="2045"/>
                        <a:pt x="0" y="331"/>
                        <a:pt x="0" y="331"/>
                      </a:cubicBezTo>
                      <a:cubicBezTo>
                        <a:pt x="0" y="331"/>
                        <a:pt x="2572" y="-146"/>
                        <a:pt x="6191" y="45"/>
                      </a:cubicBezTo>
                      <a:cubicBezTo>
                        <a:pt x="9811" y="45"/>
                        <a:pt x="14573" y="902"/>
                        <a:pt x="19145" y="2141"/>
                      </a:cubicBezTo>
                      <a:cubicBezTo>
                        <a:pt x="23717" y="3379"/>
                        <a:pt x="28099" y="5189"/>
                        <a:pt x="31242" y="6998"/>
                      </a:cubicBezTo>
                      <a:cubicBezTo>
                        <a:pt x="34481" y="8713"/>
                        <a:pt x="36386" y="10427"/>
                        <a:pt x="36386" y="104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2"/>
                <p:cNvSpPr/>
                <p:nvPr/>
              </p:nvSpPr>
              <p:spPr>
                <a:xfrm>
                  <a:off x="4507441" y="4045434"/>
                  <a:ext cx="38576" cy="7388"/>
                </a:xfrm>
                <a:custGeom>
                  <a:avLst/>
                  <a:gdLst/>
                  <a:ahLst/>
                  <a:cxnLst/>
                  <a:rect l="l" t="t" r="r" b="b"/>
                  <a:pathLst>
                    <a:path w="38576" h="7388" extrusionOk="0">
                      <a:moveTo>
                        <a:pt x="38576" y="5103"/>
                      </a:moveTo>
                      <a:cubicBezTo>
                        <a:pt x="38576" y="5103"/>
                        <a:pt x="37910" y="5198"/>
                        <a:pt x="36767" y="5389"/>
                      </a:cubicBezTo>
                      <a:cubicBezTo>
                        <a:pt x="35624" y="5484"/>
                        <a:pt x="34100" y="5674"/>
                        <a:pt x="32290" y="5865"/>
                      </a:cubicBezTo>
                      <a:cubicBezTo>
                        <a:pt x="28670" y="6150"/>
                        <a:pt x="24003" y="6436"/>
                        <a:pt x="19336" y="6722"/>
                      </a:cubicBezTo>
                      <a:cubicBezTo>
                        <a:pt x="14669" y="7008"/>
                        <a:pt x="10001" y="7293"/>
                        <a:pt x="6382" y="7389"/>
                      </a:cubicBezTo>
                      <a:cubicBezTo>
                        <a:pt x="4572" y="7389"/>
                        <a:pt x="2953" y="7389"/>
                        <a:pt x="1810" y="7389"/>
                      </a:cubicBezTo>
                      <a:cubicBezTo>
                        <a:pt x="667" y="7389"/>
                        <a:pt x="0" y="7389"/>
                        <a:pt x="0" y="7389"/>
                      </a:cubicBezTo>
                      <a:cubicBezTo>
                        <a:pt x="0" y="7389"/>
                        <a:pt x="1905" y="5389"/>
                        <a:pt x="5334" y="3674"/>
                      </a:cubicBezTo>
                      <a:cubicBezTo>
                        <a:pt x="8763" y="1769"/>
                        <a:pt x="13811" y="340"/>
                        <a:pt x="18955" y="55"/>
                      </a:cubicBezTo>
                      <a:cubicBezTo>
                        <a:pt x="24098" y="-231"/>
                        <a:pt x="29337" y="626"/>
                        <a:pt x="32861" y="2150"/>
                      </a:cubicBezTo>
                      <a:cubicBezTo>
                        <a:pt x="34671" y="2817"/>
                        <a:pt x="36195" y="3579"/>
                        <a:pt x="37052" y="4246"/>
                      </a:cubicBezTo>
                      <a:cubicBezTo>
                        <a:pt x="38005" y="4817"/>
                        <a:pt x="38576" y="5293"/>
                        <a:pt x="38576" y="5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2"/>
                <p:cNvSpPr/>
                <p:nvPr/>
              </p:nvSpPr>
              <p:spPr>
                <a:xfrm>
                  <a:off x="4493820" y="4035497"/>
                  <a:ext cx="53911" cy="12371"/>
                </a:xfrm>
                <a:custGeom>
                  <a:avLst/>
                  <a:gdLst/>
                  <a:ahLst/>
                  <a:cxnLst/>
                  <a:rect l="l" t="t" r="r" b="b"/>
                  <a:pathLst>
                    <a:path w="53911" h="12371" extrusionOk="0">
                      <a:moveTo>
                        <a:pt x="53912" y="4371"/>
                      </a:moveTo>
                      <a:cubicBezTo>
                        <a:pt x="53912" y="4371"/>
                        <a:pt x="53054" y="4466"/>
                        <a:pt x="51435" y="4657"/>
                      </a:cubicBezTo>
                      <a:cubicBezTo>
                        <a:pt x="49911" y="4752"/>
                        <a:pt x="47720" y="4942"/>
                        <a:pt x="45149" y="5133"/>
                      </a:cubicBezTo>
                      <a:cubicBezTo>
                        <a:pt x="43910" y="5228"/>
                        <a:pt x="42482" y="5323"/>
                        <a:pt x="41053" y="5514"/>
                      </a:cubicBezTo>
                      <a:cubicBezTo>
                        <a:pt x="39624" y="5609"/>
                        <a:pt x="38100" y="5800"/>
                        <a:pt x="36481" y="5990"/>
                      </a:cubicBezTo>
                      <a:cubicBezTo>
                        <a:pt x="33338" y="6371"/>
                        <a:pt x="30004" y="6657"/>
                        <a:pt x="26765" y="7228"/>
                      </a:cubicBezTo>
                      <a:cubicBezTo>
                        <a:pt x="23432" y="7705"/>
                        <a:pt x="20193" y="8276"/>
                        <a:pt x="17145" y="8848"/>
                      </a:cubicBezTo>
                      <a:cubicBezTo>
                        <a:pt x="15621" y="9133"/>
                        <a:pt x="14097" y="9419"/>
                        <a:pt x="12668" y="9705"/>
                      </a:cubicBezTo>
                      <a:cubicBezTo>
                        <a:pt x="11239" y="9991"/>
                        <a:pt x="9906" y="10276"/>
                        <a:pt x="8668" y="10562"/>
                      </a:cubicBezTo>
                      <a:cubicBezTo>
                        <a:pt x="6096" y="11134"/>
                        <a:pt x="4000" y="11515"/>
                        <a:pt x="2476" y="11896"/>
                      </a:cubicBezTo>
                      <a:cubicBezTo>
                        <a:pt x="953" y="12181"/>
                        <a:pt x="0" y="12372"/>
                        <a:pt x="0" y="12372"/>
                      </a:cubicBezTo>
                      <a:cubicBezTo>
                        <a:pt x="0" y="12372"/>
                        <a:pt x="667" y="11705"/>
                        <a:pt x="1810" y="10753"/>
                      </a:cubicBezTo>
                      <a:cubicBezTo>
                        <a:pt x="3048" y="9705"/>
                        <a:pt x="4763" y="8371"/>
                        <a:pt x="7144" y="7038"/>
                      </a:cubicBezTo>
                      <a:cubicBezTo>
                        <a:pt x="9430" y="5609"/>
                        <a:pt x="12287" y="4371"/>
                        <a:pt x="15430" y="3133"/>
                      </a:cubicBezTo>
                      <a:cubicBezTo>
                        <a:pt x="17050" y="2656"/>
                        <a:pt x="18669" y="1990"/>
                        <a:pt x="20383" y="1609"/>
                      </a:cubicBezTo>
                      <a:cubicBezTo>
                        <a:pt x="22098" y="1133"/>
                        <a:pt x="23908" y="846"/>
                        <a:pt x="25622" y="561"/>
                      </a:cubicBezTo>
                      <a:cubicBezTo>
                        <a:pt x="27432" y="370"/>
                        <a:pt x="29242" y="180"/>
                        <a:pt x="30956" y="85"/>
                      </a:cubicBezTo>
                      <a:cubicBezTo>
                        <a:pt x="32766" y="-106"/>
                        <a:pt x="34480" y="85"/>
                        <a:pt x="36195" y="85"/>
                      </a:cubicBezTo>
                      <a:cubicBezTo>
                        <a:pt x="39529" y="275"/>
                        <a:pt x="42672" y="656"/>
                        <a:pt x="45339" y="1418"/>
                      </a:cubicBezTo>
                      <a:cubicBezTo>
                        <a:pt x="47911" y="1990"/>
                        <a:pt x="50101" y="2847"/>
                        <a:pt x="51530" y="3418"/>
                      </a:cubicBezTo>
                      <a:cubicBezTo>
                        <a:pt x="52959" y="4085"/>
                        <a:pt x="53721" y="4466"/>
                        <a:pt x="53721" y="44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2"/>
                <p:cNvSpPr/>
                <p:nvPr/>
              </p:nvSpPr>
              <p:spPr>
                <a:xfrm>
                  <a:off x="4472770" y="4027486"/>
                  <a:ext cx="68675" cy="25908"/>
                </a:xfrm>
                <a:custGeom>
                  <a:avLst/>
                  <a:gdLst/>
                  <a:ahLst/>
                  <a:cxnLst/>
                  <a:rect l="l" t="t" r="r" b="b"/>
                  <a:pathLst>
                    <a:path w="68675" h="25908" extrusionOk="0">
                      <a:moveTo>
                        <a:pt x="68675" y="953"/>
                      </a:moveTo>
                      <a:cubicBezTo>
                        <a:pt x="68675" y="953"/>
                        <a:pt x="67532" y="1238"/>
                        <a:pt x="65532" y="1714"/>
                      </a:cubicBezTo>
                      <a:cubicBezTo>
                        <a:pt x="63532" y="2191"/>
                        <a:pt x="60770" y="2858"/>
                        <a:pt x="57341" y="3715"/>
                      </a:cubicBezTo>
                      <a:cubicBezTo>
                        <a:pt x="55721" y="4191"/>
                        <a:pt x="53912" y="4667"/>
                        <a:pt x="52007" y="5144"/>
                      </a:cubicBezTo>
                      <a:cubicBezTo>
                        <a:pt x="50102" y="5620"/>
                        <a:pt x="48197" y="6287"/>
                        <a:pt x="46101" y="6858"/>
                      </a:cubicBezTo>
                      <a:cubicBezTo>
                        <a:pt x="42005" y="8096"/>
                        <a:pt x="37719" y="9430"/>
                        <a:pt x="33528" y="11049"/>
                      </a:cubicBezTo>
                      <a:cubicBezTo>
                        <a:pt x="29242" y="12573"/>
                        <a:pt x="25146" y="14288"/>
                        <a:pt x="21146" y="15907"/>
                      </a:cubicBezTo>
                      <a:cubicBezTo>
                        <a:pt x="19241" y="16859"/>
                        <a:pt x="17336" y="17526"/>
                        <a:pt x="15526" y="18383"/>
                      </a:cubicBezTo>
                      <a:cubicBezTo>
                        <a:pt x="13716" y="19241"/>
                        <a:pt x="12097" y="20003"/>
                        <a:pt x="10478" y="20764"/>
                      </a:cubicBezTo>
                      <a:cubicBezTo>
                        <a:pt x="7334" y="22288"/>
                        <a:pt x="4763" y="23527"/>
                        <a:pt x="2953" y="24479"/>
                      </a:cubicBezTo>
                      <a:cubicBezTo>
                        <a:pt x="1143" y="25432"/>
                        <a:pt x="0" y="25908"/>
                        <a:pt x="0" y="25908"/>
                      </a:cubicBezTo>
                      <a:cubicBezTo>
                        <a:pt x="0" y="25908"/>
                        <a:pt x="762" y="24955"/>
                        <a:pt x="2096" y="23432"/>
                      </a:cubicBezTo>
                      <a:cubicBezTo>
                        <a:pt x="2762" y="22670"/>
                        <a:pt x="3620" y="21717"/>
                        <a:pt x="4667" y="20764"/>
                      </a:cubicBezTo>
                      <a:cubicBezTo>
                        <a:pt x="5715" y="19717"/>
                        <a:pt x="6858" y="18669"/>
                        <a:pt x="8287" y="17526"/>
                      </a:cubicBezTo>
                      <a:cubicBezTo>
                        <a:pt x="10954" y="15240"/>
                        <a:pt x="14478" y="12859"/>
                        <a:pt x="18288" y="10668"/>
                      </a:cubicBezTo>
                      <a:cubicBezTo>
                        <a:pt x="20288" y="9620"/>
                        <a:pt x="22289" y="8382"/>
                        <a:pt x="24384" y="7525"/>
                      </a:cubicBezTo>
                      <a:cubicBezTo>
                        <a:pt x="26480" y="6477"/>
                        <a:pt x="28766" y="5715"/>
                        <a:pt x="30956" y="4763"/>
                      </a:cubicBezTo>
                      <a:cubicBezTo>
                        <a:pt x="33242" y="4001"/>
                        <a:pt x="35528" y="3238"/>
                        <a:pt x="37814" y="2667"/>
                      </a:cubicBezTo>
                      <a:cubicBezTo>
                        <a:pt x="40100" y="2000"/>
                        <a:pt x="42386" y="1619"/>
                        <a:pt x="44577" y="1143"/>
                      </a:cubicBezTo>
                      <a:cubicBezTo>
                        <a:pt x="48958" y="381"/>
                        <a:pt x="53150" y="0"/>
                        <a:pt x="56769" y="0"/>
                      </a:cubicBezTo>
                      <a:cubicBezTo>
                        <a:pt x="58579" y="0"/>
                        <a:pt x="60198" y="0"/>
                        <a:pt x="61627" y="95"/>
                      </a:cubicBezTo>
                      <a:cubicBezTo>
                        <a:pt x="63056" y="95"/>
                        <a:pt x="64294" y="286"/>
                        <a:pt x="65342" y="476"/>
                      </a:cubicBezTo>
                      <a:cubicBezTo>
                        <a:pt x="67437" y="762"/>
                        <a:pt x="68580" y="953"/>
                        <a:pt x="68580" y="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2"/>
                <p:cNvSpPr/>
                <p:nvPr/>
              </p:nvSpPr>
              <p:spPr>
                <a:xfrm>
                  <a:off x="4459530" y="4010055"/>
                  <a:ext cx="71628" cy="42862"/>
                </a:xfrm>
                <a:custGeom>
                  <a:avLst/>
                  <a:gdLst/>
                  <a:ahLst/>
                  <a:cxnLst/>
                  <a:rect l="l" t="t" r="r" b="b"/>
                  <a:pathLst>
                    <a:path w="71628" h="42862" extrusionOk="0">
                      <a:moveTo>
                        <a:pt x="71438" y="0"/>
                      </a:moveTo>
                      <a:cubicBezTo>
                        <a:pt x="71438" y="0"/>
                        <a:pt x="70295" y="762"/>
                        <a:pt x="68294" y="1905"/>
                      </a:cubicBezTo>
                      <a:cubicBezTo>
                        <a:pt x="66294" y="3048"/>
                        <a:pt x="63437" y="4667"/>
                        <a:pt x="60008" y="6667"/>
                      </a:cubicBezTo>
                      <a:cubicBezTo>
                        <a:pt x="56579" y="8572"/>
                        <a:pt x="52673" y="10858"/>
                        <a:pt x="48482" y="13335"/>
                      </a:cubicBezTo>
                      <a:cubicBezTo>
                        <a:pt x="44291" y="15812"/>
                        <a:pt x="39815" y="18383"/>
                        <a:pt x="35433" y="21050"/>
                      </a:cubicBezTo>
                      <a:cubicBezTo>
                        <a:pt x="30956" y="23622"/>
                        <a:pt x="26670" y="26479"/>
                        <a:pt x="22479" y="28956"/>
                      </a:cubicBezTo>
                      <a:cubicBezTo>
                        <a:pt x="18383" y="31528"/>
                        <a:pt x="14478" y="34004"/>
                        <a:pt x="11240" y="36004"/>
                      </a:cubicBezTo>
                      <a:cubicBezTo>
                        <a:pt x="7906" y="38100"/>
                        <a:pt x="5144" y="39814"/>
                        <a:pt x="3143" y="41053"/>
                      </a:cubicBezTo>
                      <a:cubicBezTo>
                        <a:pt x="1143" y="42291"/>
                        <a:pt x="0" y="42863"/>
                        <a:pt x="0" y="42863"/>
                      </a:cubicBezTo>
                      <a:cubicBezTo>
                        <a:pt x="0" y="42863"/>
                        <a:pt x="762" y="41815"/>
                        <a:pt x="2286" y="40005"/>
                      </a:cubicBezTo>
                      <a:cubicBezTo>
                        <a:pt x="3810" y="38195"/>
                        <a:pt x="6001" y="35719"/>
                        <a:pt x="8858" y="32956"/>
                      </a:cubicBezTo>
                      <a:cubicBezTo>
                        <a:pt x="11716" y="30099"/>
                        <a:pt x="15145" y="27146"/>
                        <a:pt x="19145" y="24003"/>
                      </a:cubicBezTo>
                      <a:cubicBezTo>
                        <a:pt x="21146" y="22574"/>
                        <a:pt x="23146" y="20860"/>
                        <a:pt x="25337" y="19526"/>
                      </a:cubicBezTo>
                      <a:cubicBezTo>
                        <a:pt x="27527" y="18002"/>
                        <a:pt x="29718" y="16669"/>
                        <a:pt x="32004" y="15240"/>
                      </a:cubicBezTo>
                      <a:cubicBezTo>
                        <a:pt x="34290" y="13906"/>
                        <a:pt x="36671" y="12573"/>
                        <a:pt x="38957" y="11335"/>
                      </a:cubicBezTo>
                      <a:cubicBezTo>
                        <a:pt x="41243" y="10096"/>
                        <a:pt x="43625" y="9049"/>
                        <a:pt x="45911" y="8001"/>
                      </a:cubicBezTo>
                      <a:cubicBezTo>
                        <a:pt x="50483" y="6001"/>
                        <a:pt x="54864" y="4286"/>
                        <a:pt x="58674" y="3143"/>
                      </a:cubicBezTo>
                      <a:cubicBezTo>
                        <a:pt x="62484" y="1905"/>
                        <a:pt x="65723" y="1143"/>
                        <a:pt x="68008" y="667"/>
                      </a:cubicBezTo>
                      <a:cubicBezTo>
                        <a:pt x="70295" y="190"/>
                        <a:pt x="71628" y="0"/>
                        <a:pt x="7162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2"/>
                <p:cNvSpPr/>
                <p:nvPr/>
              </p:nvSpPr>
              <p:spPr>
                <a:xfrm>
                  <a:off x="4440004" y="4004626"/>
                  <a:ext cx="63436" cy="56007"/>
                </a:xfrm>
                <a:custGeom>
                  <a:avLst/>
                  <a:gdLst/>
                  <a:ahLst/>
                  <a:cxnLst/>
                  <a:rect l="l" t="t" r="r" b="b"/>
                  <a:pathLst>
                    <a:path w="63436" h="56007" extrusionOk="0">
                      <a:moveTo>
                        <a:pt x="63436" y="0"/>
                      </a:moveTo>
                      <a:cubicBezTo>
                        <a:pt x="63436" y="0"/>
                        <a:pt x="62484" y="953"/>
                        <a:pt x="60674" y="2477"/>
                      </a:cubicBezTo>
                      <a:cubicBezTo>
                        <a:pt x="58864" y="4001"/>
                        <a:pt x="56293" y="6096"/>
                        <a:pt x="53245" y="8668"/>
                      </a:cubicBezTo>
                      <a:cubicBezTo>
                        <a:pt x="50197" y="11239"/>
                        <a:pt x="46672" y="14192"/>
                        <a:pt x="42863" y="17336"/>
                      </a:cubicBezTo>
                      <a:cubicBezTo>
                        <a:pt x="39148" y="20574"/>
                        <a:pt x="35147" y="23908"/>
                        <a:pt x="31242" y="27432"/>
                      </a:cubicBezTo>
                      <a:cubicBezTo>
                        <a:pt x="27242" y="30861"/>
                        <a:pt x="23431" y="34480"/>
                        <a:pt x="19812" y="37719"/>
                      </a:cubicBezTo>
                      <a:cubicBezTo>
                        <a:pt x="16192" y="41053"/>
                        <a:pt x="12763" y="44196"/>
                        <a:pt x="9906" y="46958"/>
                      </a:cubicBezTo>
                      <a:cubicBezTo>
                        <a:pt x="6953" y="49625"/>
                        <a:pt x="4477" y="51911"/>
                        <a:pt x="2762" y="53530"/>
                      </a:cubicBezTo>
                      <a:cubicBezTo>
                        <a:pt x="1048" y="55150"/>
                        <a:pt x="0" y="56007"/>
                        <a:pt x="0" y="56007"/>
                      </a:cubicBezTo>
                      <a:cubicBezTo>
                        <a:pt x="0" y="56007"/>
                        <a:pt x="571" y="54769"/>
                        <a:pt x="1714" y="52769"/>
                      </a:cubicBezTo>
                      <a:cubicBezTo>
                        <a:pt x="2857" y="50673"/>
                        <a:pt x="4572" y="47815"/>
                        <a:pt x="6858" y="44482"/>
                      </a:cubicBezTo>
                      <a:cubicBezTo>
                        <a:pt x="9144" y="41148"/>
                        <a:pt x="12097" y="37433"/>
                        <a:pt x="15430" y="33719"/>
                      </a:cubicBezTo>
                      <a:cubicBezTo>
                        <a:pt x="17145" y="31909"/>
                        <a:pt x="18859" y="29909"/>
                        <a:pt x="20764" y="28099"/>
                      </a:cubicBezTo>
                      <a:cubicBezTo>
                        <a:pt x="22669" y="26194"/>
                        <a:pt x="24670" y="24384"/>
                        <a:pt x="26575" y="22574"/>
                      </a:cubicBezTo>
                      <a:cubicBezTo>
                        <a:pt x="28670" y="20860"/>
                        <a:pt x="30671" y="19050"/>
                        <a:pt x="32766" y="17431"/>
                      </a:cubicBezTo>
                      <a:cubicBezTo>
                        <a:pt x="34766" y="15716"/>
                        <a:pt x="37052" y="14288"/>
                        <a:pt x="39052" y="12763"/>
                      </a:cubicBezTo>
                      <a:cubicBezTo>
                        <a:pt x="43243" y="9906"/>
                        <a:pt x="47244" y="7429"/>
                        <a:pt x="50863" y="5524"/>
                      </a:cubicBezTo>
                      <a:cubicBezTo>
                        <a:pt x="54388" y="3620"/>
                        <a:pt x="57531" y="2191"/>
                        <a:pt x="59722" y="1334"/>
                      </a:cubicBezTo>
                      <a:cubicBezTo>
                        <a:pt x="61913" y="476"/>
                        <a:pt x="63246" y="0"/>
                        <a:pt x="6324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2"/>
                <p:cNvSpPr/>
                <p:nvPr/>
              </p:nvSpPr>
              <p:spPr>
                <a:xfrm>
                  <a:off x="4427050" y="3999959"/>
                  <a:ext cx="66675" cy="64008"/>
                </a:xfrm>
                <a:custGeom>
                  <a:avLst/>
                  <a:gdLst/>
                  <a:ahLst/>
                  <a:cxnLst/>
                  <a:rect l="l" t="t" r="r" b="b"/>
                  <a:pathLst>
                    <a:path w="66675" h="64008" extrusionOk="0">
                      <a:moveTo>
                        <a:pt x="66675" y="95"/>
                      </a:moveTo>
                      <a:cubicBezTo>
                        <a:pt x="66675" y="95"/>
                        <a:pt x="65627" y="1143"/>
                        <a:pt x="63722" y="2857"/>
                      </a:cubicBezTo>
                      <a:cubicBezTo>
                        <a:pt x="61817" y="4572"/>
                        <a:pt x="59150" y="7048"/>
                        <a:pt x="56007" y="10001"/>
                      </a:cubicBezTo>
                      <a:cubicBezTo>
                        <a:pt x="52864" y="12954"/>
                        <a:pt x="49054" y="16288"/>
                        <a:pt x="45148" y="20003"/>
                      </a:cubicBezTo>
                      <a:cubicBezTo>
                        <a:pt x="41243" y="23717"/>
                        <a:pt x="36957" y="27527"/>
                        <a:pt x="32861" y="31528"/>
                      </a:cubicBezTo>
                      <a:cubicBezTo>
                        <a:pt x="28670" y="35433"/>
                        <a:pt x="24670" y="39529"/>
                        <a:pt x="20764" y="43339"/>
                      </a:cubicBezTo>
                      <a:cubicBezTo>
                        <a:pt x="16954" y="47149"/>
                        <a:pt x="13430" y="50768"/>
                        <a:pt x="10382" y="53816"/>
                      </a:cubicBezTo>
                      <a:cubicBezTo>
                        <a:pt x="7334" y="56864"/>
                        <a:pt x="4763" y="59436"/>
                        <a:pt x="2953" y="61246"/>
                      </a:cubicBezTo>
                      <a:cubicBezTo>
                        <a:pt x="1143" y="63055"/>
                        <a:pt x="0" y="64008"/>
                        <a:pt x="0" y="64008"/>
                      </a:cubicBezTo>
                      <a:cubicBezTo>
                        <a:pt x="0" y="64008"/>
                        <a:pt x="667" y="62674"/>
                        <a:pt x="1810" y="60388"/>
                      </a:cubicBezTo>
                      <a:cubicBezTo>
                        <a:pt x="3048" y="58103"/>
                        <a:pt x="4858" y="54959"/>
                        <a:pt x="7334" y="51340"/>
                      </a:cubicBezTo>
                      <a:cubicBezTo>
                        <a:pt x="9715" y="47625"/>
                        <a:pt x="12859" y="43529"/>
                        <a:pt x="16288" y="39338"/>
                      </a:cubicBezTo>
                      <a:cubicBezTo>
                        <a:pt x="18097" y="37243"/>
                        <a:pt x="19907" y="35052"/>
                        <a:pt x="21907" y="32956"/>
                      </a:cubicBezTo>
                      <a:cubicBezTo>
                        <a:pt x="23908" y="30861"/>
                        <a:pt x="26003" y="28765"/>
                        <a:pt x="28003" y="26670"/>
                      </a:cubicBezTo>
                      <a:cubicBezTo>
                        <a:pt x="30194" y="24670"/>
                        <a:pt x="32290" y="22670"/>
                        <a:pt x="34480" y="20764"/>
                      </a:cubicBezTo>
                      <a:cubicBezTo>
                        <a:pt x="36671" y="18859"/>
                        <a:pt x="38957" y="17145"/>
                        <a:pt x="41053" y="15430"/>
                      </a:cubicBezTo>
                      <a:cubicBezTo>
                        <a:pt x="45434" y="12097"/>
                        <a:pt x="49721" y="9144"/>
                        <a:pt x="53530" y="6858"/>
                      </a:cubicBezTo>
                      <a:cubicBezTo>
                        <a:pt x="57245" y="4572"/>
                        <a:pt x="60579" y="2762"/>
                        <a:pt x="62865" y="1714"/>
                      </a:cubicBezTo>
                      <a:cubicBezTo>
                        <a:pt x="65151" y="571"/>
                        <a:pt x="66580" y="0"/>
                        <a:pt x="6658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2"/>
                <p:cNvSpPr/>
                <p:nvPr/>
              </p:nvSpPr>
              <p:spPr>
                <a:xfrm>
                  <a:off x="4412858" y="4006054"/>
                  <a:ext cx="58674" cy="68484"/>
                </a:xfrm>
                <a:custGeom>
                  <a:avLst/>
                  <a:gdLst/>
                  <a:ahLst/>
                  <a:cxnLst/>
                  <a:rect l="l" t="t" r="r" b="b"/>
                  <a:pathLst>
                    <a:path w="58674" h="68484" extrusionOk="0">
                      <a:moveTo>
                        <a:pt x="58674" y="95"/>
                      </a:moveTo>
                      <a:cubicBezTo>
                        <a:pt x="58674" y="95"/>
                        <a:pt x="57721" y="1143"/>
                        <a:pt x="55912" y="2953"/>
                      </a:cubicBezTo>
                      <a:cubicBezTo>
                        <a:pt x="54197" y="4763"/>
                        <a:pt x="51625" y="7239"/>
                        <a:pt x="48673" y="10287"/>
                      </a:cubicBezTo>
                      <a:cubicBezTo>
                        <a:pt x="47149" y="11811"/>
                        <a:pt x="45625" y="13430"/>
                        <a:pt x="43910" y="15145"/>
                      </a:cubicBezTo>
                      <a:cubicBezTo>
                        <a:pt x="42291" y="16859"/>
                        <a:pt x="40481" y="18764"/>
                        <a:pt x="38671" y="20669"/>
                      </a:cubicBezTo>
                      <a:cubicBezTo>
                        <a:pt x="35147" y="24575"/>
                        <a:pt x="31337" y="28670"/>
                        <a:pt x="27718" y="32957"/>
                      </a:cubicBezTo>
                      <a:cubicBezTo>
                        <a:pt x="24003" y="37147"/>
                        <a:pt x="20574" y="41529"/>
                        <a:pt x="17240" y="45625"/>
                      </a:cubicBezTo>
                      <a:cubicBezTo>
                        <a:pt x="15621" y="47720"/>
                        <a:pt x="14097" y="49721"/>
                        <a:pt x="12573" y="51626"/>
                      </a:cubicBezTo>
                      <a:cubicBezTo>
                        <a:pt x="11144" y="53530"/>
                        <a:pt x="9716" y="55436"/>
                        <a:pt x="8477" y="57055"/>
                      </a:cubicBezTo>
                      <a:cubicBezTo>
                        <a:pt x="5905" y="60484"/>
                        <a:pt x="3810" y="63341"/>
                        <a:pt x="2381" y="65342"/>
                      </a:cubicBezTo>
                      <a:cubicBezTo>
                        <a:pt x="857" y="67342"/>
                        <a:pt x="0" y="68485"/>
                        <a:pt x="0" y="68485"/>
                      </a:cubicBezTo>
                      <a:cubicBezTo>
                        <a:pt x="0" y="68485"/>
                        <a:pt x="381" y="67056"/>
                        <a:pt x="1143" y="64675"/>
                      </a:cubicBezTo>
                      <a:cubicBezTo>
                        <a:pt x="1905" y="62294"/>
                        <a:pt x="3238" y="58960"/>
                        <a:pt x="5048" y="55054"/>
                      </a:cubicBezTo>
                      <a:cubicBezTo>
                        <a:pt x="6858" y="51149"/>
                        <a:pt x="9334" y="46672"/>
                        <a:pt x="12192" y="42196"/>
                      </a:cubicBezTo>
                      <a:cubicBezTo>
                        <a:pt x="13716" y="40005"/>
                        <a:pt x="15145" y="37529"/>
                        <a:pt x="16954" y="35338"/>
                      </a:cubicBezTo>
                      <a:cubicBezTo>
                        <a:pt x="18669" y="33052"/>
                        <a:pt x="20479" y="30861"/>
                        <a:pt x="22288" y="28575"/>
                      </a:cubicBezTo>
                      <a:cubicBezTo>
                        <a:pt x="24289" y="26479"/>
                        <a:pt x="26194" y="24289"/>
                        <a:pt x="28194" y="22193"/>
                      </a:cubicBezTo>
                      <a:cubicBezTo>
                        <a:pt x="30099" y="20098"/>
                        <a:pt x="32290" y="18288"/>
                        <a:pt x="34290" y="16383"/>
                      </a:cubicBezTo>
                      <a:cubicBezTo>
                        <a:pt x="38386" y="12763"/>
                        <a:pt x="42386" y="9620"/>
                        <a:pt x="46006" y="7239"/>
                      </a:cubicBezTo>
                      <a:cubicBezTo>
                        <a:pt x="49530" y="4763"/>
                        <a:pt x="52768" y="2953"/>
                        <a:pt x="54959" y="1810"/>
                      </a:cubicBezTo>
                      <a:cubicBezTo>
                        <a:pt x="57245" y="667"/>
                        <a:pt x="58579" y="0"/>
                        <a:pt x="585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2"/>
                <p:cNvSpPr/>
                <p:nvPr/>
              </p:nvSpPr>
              <p:spPr>
                <a:xfrm>
                  <a:off x="4396665" y="4011960"/>
                  <a:ext cx="53149" cy="74104"/>
                </a:xfrm>
                <a:custGeom>
                  <a:avLst/>
                  <a:gdLst/>
                  <a:ahLst/>
                  <a:cxnLst/>
                  <a:rect l="l" t="t" r="r" b="b"/>
                  <a:pathLst>
                    <a:path w="53149" h="74104" extrusionOk="0">
                      <a:moveTo>
                        <a:pt x="52959" y="0"/>
                      </a:moveTo>
                      <a:cubicBezTo>
                        <a:pt x="52959" y="0"/>
                        <a:pt x="52197" y="1238"/>
                        <a:pt x="50863" y="3334"/>
                      </a:cubicBezTo>
                      <a:cubicBezTo>
                        <a:pt x="49435" y="5429"/>
                        <a:pt x="47434" y="8382"/>
                        <a:pt x="45053" y="11906"/>
                      </a:cubicBezTo>
                      <a:cubicBezTo>
                        <a:pt x="42577" y="15431"/>
                        <a:pt x="39719" y="19526"/>
                        <a:pt x="36671" y="23813"/>
                      </a:cubicBezTo>
                      <a:cubicBezTo>
                        <a:pt x="33623" y="28099"/>
                        <a:pt x="30289" y="32766"/>
                        <a:pt x="27051" y="37338"/>
                      </a:cubicBezTo>
                      <a:cubicBezTo>
                        <a:pt x="23717" y="41910"/>
                        <a:pt x="20479" y="46577"/>
                        <a:pt x="17335" y="50864"/>
                      </a:cubicBezTo>
                      <a:cubicBezTo>
                        <a:pt x="14288" y="55245"/>
                        <a:pt x="11335" y="59246"/>
                        <a:pt x="8763" y="62675"/>
                      </a:cubicBezTo>
                      <a:cubicBezTo>
                        <a:pt x="6191" y="66104"/>
                        <a:pt x="4096" y="68961"/>
                        <a:pt x="2476" y="70961"/>
                      </a:cubicBezTo>
                      <a:cubicBezTo>
                        <a:pt x="952" y="72962"/>
                        <a:pt x="0" y="74104"/>
                        <a:pt x="0" y="74104"/>
                      </a:cubicBezTo>
                      <a:cubicBezTo>
                        <a:pt x="0" y="74104"/>
                        <a:pt x="1619" y="68580"/>
                        <a:pt x="5334" y="60770"/>
                      </a:cubicBezTo>
                      <a:cubicBezTo>
                        <a:pt x="7144" y="56864"/>
                        <a:pt x="9525" y="52388"/>
                        <a:pt x="12192" y="47720"/>
                      </a:cubicBezTo>
                      <a:cubicBezTo>
                        <a:pt x="13621" y="45434"/>
                        <a:pt x="14954" y="42958"/>
                        <a:pt x="16573" y="40672"/>
                      </a:cubicBezTo>
                      <a:cubicBezTo>
                        <a:pt x="18193" y="38291"/>
                        <a:pt x="19812" y="35909"/>
                        <a:pt x="21431" y="33528"/>
                      </a:cubicBezTo>
                      <a:cubicBezTo>
                        <a:pt x="23146" y="31242"/>
                        <a:pt x="24955" y="28956"/>
                        <a:pt x="26670" y="26670"/>
                      </a:cubicBezTo>
                      <a:cubicBezTo>
                        <a:pt x="28384" y="24384"/>
                        <a:pt x="30289" y="22289"/>
                        <a:pt x="32004" y="20193"/>
                      </a:cubicBezTo>
                      <a:cubicBezTo>
                        <a:pt x="35528" y="16097"/>
                        <a:pt x="39052" y="12383"/>
                        <a:pt x="42196" y="9430"/>
                      </a:cubicBezTo>
                      <a:cubicBezTo>
                        <a:pt x="48387" y="3334"/>
                        <a:pt x="53150" y="0"/>
                        <a:pt x="5315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2"/>
                <p:cNvSpPr/>
                <p:nvPr/>
              </p:nvSpPr>
              <p:spPr>
                <a:xfrm>
                  <a:off x="4378949" y="4028248"/>
                  <a:ext cx="45529" cy="71342"/>
                </a:xfrm>
                <a:custGeom>
                  <a:avLst/>
                  <a:gdLst/>
                  <a:ahLst/>
                  <a:cxnLst/>
                  <a:rect l="l" t="t" r="r" b="b"/>
                  <a:pathLst>
                    <a:path w="45529" h="71342" extrusionOk="0">
                      <a:moveTo>
                        <a:pt x="45434" y="0"/>
                      </a:moveTo>
                      <a:cubicBezTo>
                        <a:pt x="45434" y="0"/>
                        <a:pt x="43529" y="5048"/>
                        <a:pt x="40005" y="12192"/>
                      </a:cubicBezTo>
                      <a:cubicBezTo>
                        <a:pt x="38291" y="15812"/>
                        <a:pt x="36100" y="19907"/>
                        <a:pt x="33623" y="24193"/>
                      </a:cubicBezTo>
                      <a:cubicBezTo>
                        <a:pt x="32385" y="26289"/>
                        <a:pt x="31147" y="28575"/>
                        <a:pt x="29813" y="30766"/>
                      </a:cubicBezTo>
                      <a:cubicBezTo>
                        <a:pt x="28480" y="32956"/>
                        <a:pt x="27051" y="35242"/>
                        <a:pt x="25717" y="37529"/>
                      </a:cubicBezTo>
                      <a:cubicBezTo>
                        <a:pt x="24289" y="39719"/>
                        <a:pt x="22765" y="41910"/>
                        <a:pt x="21336" y="44101"/>
                      </a:cubicBezTo>
                      <a:cubicBezTo>
                        <a:pt x="19907" y="46291"/>
                        <a:pt x="18383" y="48387"/>
                        <a:pt x="16954" y="50387"/>
                      </a:cubicBezTo>
                      <a:cubicBezTo>
                        <a:pt x="14097" y="54483"/>
                        <a:pt x="11335" y="58198"/>
                        <a:pt x="8763" y="61246"/>
                      </a:cubicBezTo>
                      <a:cubicBezTo>
                        <a:pt x="3810" y="67532"/>
                        <a:pt x="0" y="71342"/>
                        <a:pt x="0" y="71342"/>
                      </a:cubicBezTo>
                      <a:cubicBezTo>
                        <a:pt x="0" y="71342"/>
                        <a:pt x="1905" y="66294"/>
                        <a:pt x="5429" y="59150"/>
                      </a:cubicBezTo>
                      <a:cubicBezTo>
                        <a:pt x="7144" y="55531"/>
                        <a:pt x="9334" y="51435"/>
                        <a:pt x="11811" y="47149"/>
                      </a:cubicBezTo>
                      <a:cubicBezTo>
                        <a:pt x="13049" y="45053"/>
                        <a:pt x="14288" y="42767"/>
                        <a:pt x="15716" y="40576"/>
                      </a:cubicBezTo>
                      <a:cubicBezTo>
                        <a:pt x="17050" y="38386"/>
                        <a:pt x="18479" y="36100"/>
                        <a:pt x="19812" y="33814"/>
                      </a:cubicBezTo>
                      <a:cubicBezTo>
                        <a:pt x="21241" y="31623"/>
                        <a:pt x="22765" y="29432"/>
                        <a:pt x="24193" y="27241"/>
                      </a:cubicBezTo>
                      <a:cubicBezTo>
                        <a:pt x="25622" y="25051"/>
                        <a:pt x="27146" y="22955"/>
                        <a:pt x="28575" y="20955"/>
                      </a:cubicBezTo>
                      <a:cubicBezTo>
                        <a:pt x="31433" y="16859"/>
                        <a:pt x="34195" y="13145"/>
                        <a:pt x="36767" y="10096"/>
                      </a:cubicBezTo>
                      <a:cubicBezTo>
                        <a:pt x="41720" y="3810"/>
                        <a:pt x="45529" y="0"/>
                        <a:pt x="4552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2"/>
                <p:cNvSpPr/>
                <p:nvPr/>
              </p:nvSpPr>
              <p:spPr>
                <a:xfrm>
                  <a:off x="4375901" y="4045107"/>
                  <a:ext cx="28289" cy="44196"/>
                </a:xfrm>
                <a:custGeom>
                  <a:avLst/>
                  <a:gdLst/>
                  <a:ahLst/>
                  <a:cxnLst/>
                  <a:rect l="l" t="t" r="r" b="b"/>
                  <a:pathLst>
                    <a:path w="28289" h="44196" extrusionOk="0">
                      <a:moveTo>
                        <a:pt x="28289" y="0"/>
                      </a:moveTo>
                      <a:cubicBezTo>
                        <a:pt x="28289" y="0"/>
                        <a:pt x="27527" y="3334"/>
                        <a:pt x="25527" y="7906"/>
                      </a:cubicBezTo>
                      <a:cubicBezTo>
                        <a:pt x="23622" y="12478"/>
                        <a:pt x="20574" y="18288"/>
                        <a:pt x="17050" y="23908"/>
                      </a:cubicBezTo>
                      <a:cubicBezTo>
                        <a:pt x="13525" y="29432"/>
                        <a:pt x="9525" y="34671"/>
                        <a:pt x="6096" y="38290"/>
                      </a:cubicBezTo>
                      <a:cubicBezTo>
                        <a:pt x="2762" y="42005"/>
                        <a:pt x="0" y="44196"/>
                        <a:pt x="0" y="44196"/>
                      </a:cubicBezTo>
                      <a:cubicBezTo>
                        <a:pt x="0" y="44196"/>
                        <a:pt x="762" y="40862"/>
                        <a:pt x="2762" y="36290"/>
                      </a:cubicBezTo>
                      <a:cubicBezTo>
                        <a:pt x="4667" y="31623"/>
                        <a:pt x="7715" y="25908"/>
                        <a:pt x="11240" y="20384"/>
                      </a:cubicBezTo>
                      <a:cubicBezTo>
                        <a:pt x="14764" y="14859"/>
                        <a:pt x="18764" y="9620"/>
                        <a:pt x="22193" y="6001"/>
                      </a:cubicBezTo>
                      <a:cubicBezTo>
                        <a:pt x="25527" y="2286"/>
                        <a:pt x="28289" y="95"/>
                        <a:pt x="28289"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2"/>
                <p:cNvSpPr/>
                <p:nvPr/>
              </p:nvSpPr>
              <p:spPr>
                <a:xfrm>
                  <a:off x="4522967" y="4066729"/>
                  <a:ext cx="8519" cy="23622"/>
                </a:xfrm>
                <a:custGeom>
                  <a:avLst/>
                  <a:gdLst/>
                  <a:ahLst/>
                  <a:cxnLst/>
                  <a:rect l="l" t="t" r="r" b="b"/>
                  <a:pathLst>
                    <a:path w="8519" h="23622" extrusionOk="0">
                      <a:moveTo>
                        <a:pt x="0" y="23622"/>
                      </a:moveTo>
                      <a:cubicBezTo>
                        <a:pt x="0" y="23622"/>
                        <a:pt x="0" y="23146"/>
                        <a:pt x="0" y="22384"/>
                      </a:cubicBezTo>
                      <a:cubicBezTo>
                        <a:pt x="0" y="21622"/>
                        <a:pt x="95" y="20574"/>
                        <a:pt x="286" y="19431"/>
                      </a:cubicBezTo>
                      <a:cubicBezTo>
                        <a:pt x="476" y="17050"/>
                        <a:pt x="953" y="14383"/>
                        <a:pt x="1524" y="11621"/>
                      </a:cubicBezTo>
                      <a:cubicBezTo>
                        <a:pt x="2096" y="8954"/>
                        <a:pt x="2762" y="6191"/>
                        <a:pt x="3429" y="4001"/>
                      </a:cubicBezTo>
                      <a:cubicBezTo>
                        <a:pt x="3715" y="2858"/>
                        <a:pt x="4096" y="1905"/>
                        <a:pt x="4382" y="1143"/>
                      </a:cubicBezTo>
                      <a:cubicBezTo>
                        <a:pt x="4667" y="381"/>
                        <a:pt x="4858" y="0"/>
                        <a:pt x="4858" y="0"/>
                      </a:cubicBezTo>
                      <a:cubicBezTo>
                        <a:pt x="4858" y="0"/>
                        <a:pt x="6382" y="1238"/>
                        <a:pt x="7334" y="3715"/>
                      </a:cubicBezTo>
                      <a:cubicBezTo>
                        <a:pt x="8477" y="6096"/>
                        <a:pt x="8858" y="9620"/>
                        <a:pt x="8192" y="12954"/>
                      </a:cubicBezTo>
                      <a:cubicBezTo>
                        <a:pt x="7525" y="16288"/>
                        <a:pt x="5715" y="19431"/>
                        <a:pt x="3715" y="21146"/>
                      </a:cubicBezTo>
                      <a:cubicBezTo>
                        <a:pt x="2762" y="22098"/>
                        <a:pt x="1810" y="22765"/>
                        <a:pt x="1143" y="23051"/>
                      </a:cubicBezTo>
                      <a:cubicBezTo>
                        <a:pt x="476" y="23432"/>
                        <a:pt x="0" y="23622"/>
                        <a:pt x="0" y="236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2"/>
                <p:cNvSpPr/>
                <p:nvPr/>
              </p:nvSpPr>
              <p:spPr>
                <a:xfrm>
                  <a:off x="4512870" y="4056537"/>
                  <a:ext cx="8872" cy="32384"/>
                </a:xfrm>
                <a:custGeom>
                  <a:avLst/>
                  <a:gdLst/>
                  <a:ahLst/>
                  <a:cxnLst/>
                  <a:rect l="l" t="t" r="r" b="b"/>
                  <a:pathLst>
                    <a:path w="8872" h="32384" extrusionOk="0">
                      <a:moveTo>
                        <a:pt x="0" y="32385"/>
                      </a:moveTo>
                      <a:cubicBezTo>
                        <a:pt x="0" y="32385"/>
                        <a:pt x="0" y="31813"/>
                        <a:pt x="286" y="30766"/>
                      </a:cubicBezTo>
                      <a:cubicBezTo>
                        <a:pt x="476" y="29718"/>
                        <a:pt x="667" y="28480"/>
                        <a:pt x="953" y="26956"/>
                      </a:cubicBezTo>
                      <a:cubicBezTo>
                        <a:pt x="1429" y="23908"/>
                        <a:pt x="1810" y="20098"/>
                        <a:pt x="2000" y="16288"/>
                      </a:cubicBezTo>
                      <a:cubicBezTo>
                        <a:pt x="2096" y="12478"/>
                        <a:pt x="2000" y="8668"/>
                        <a:pt x="1714" y="5524"/>
                      </a:cubicBezTo>
                      <a:cubicBezTo>
                        <a:pt x="1524" y="3905"/>
                        <a:pt x="1429" y="2572"/>
                        <a:pt x="1333" y="1619"/>
                      </a:cubicBezTo>
                      <a:cubicBezTo>
                        <a:pt x="1238" y="667"/>
                        <a:pt x="1238" y="0"/>
                        <a:pt x="1238" y="0"/>
                      </a:cubicBezTo>
                      <a:cubicBezTo>
                        <a:pt x="1238" y="0"/>
                        <a:pt x="1714" y="286"/>
                        <a:pt x="2572" y="952"/>
                      </a:cubicBezTo>
                      <a:cubicBezTo>
                        <a:pt x="3334" y="1619"/>
                        <a:pt x="4477" y="2667"/>
                        <a:pt x="5429" y="4096"/>
                      </a:cubicBezTo>
                      <a:cubicBezTo>
                        <a:pt x="6477" y="5524"/>
                        <a:pt x="7334" y="7429"/>
                        <a:pt x="8001" y="9525"/>
                      </a:cubicBezTo>
                      <a:cubicBezTo>
                        <a:pt x="8572" y="11621"/>
                        <a:pt x="8954" y="14002"/>
                        <a:pt x="8858" y="16383"/>
                      </a:cubicBezTo>
                      <a:cubicBezTo>
                        <a:pt x="8763" y="18764"/>
                        <a:pt x="8287" y="21146"/>
                        <a:pt x="7525" y="23146"/>
                      </a:cubicBezTo>
                      <a:cubicBezTo>
                        <a:pt x="6763" y="25241"/>
                        <a:pt x="5715" y="27051"/>
                        <a:pt x="4572" y="28384"/>
                      </a:cubicBezTo>
                      <a:cubicBezTo>
                        <a:pt x="3524" y="29813"/>
                        <a:pt x="2286" y="30861"/>
                        <a:pt x="1524" y="31337"/>
                      </a:cubicBezTo>
                      <a:cubicBezTo>
                        <a:pt x="667" y="31909"/>
                        <a:pt x="191" y="32194"/>
                        <a:pt x="191" y="321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2"/>
                <p:cNvSpPr/>
                <p:nvPr/>
              </p:nvSpPr>
              <p:spPr>
                <a:xfrm>
                  <a:off x="4494677" y="4049774"/>
                  <a:ext cx="13265" cy="32575"/>
                </a:xfrm>
                <a:custGeom>
                  <a:avLst/>
                  <a:gdLst/>
                  <a:ahLst/>
                  <a:cxnLst/>
                  <a:rect l="l" t="t" r="r" b="b"/>
                  <a:pathLst>
                    <a:path w="13265" h="32575" extrusionOk="0">
                      <a:moveTo>
                        <a:pt x="10954" y="32576"/>
                      </a:moveTo>
                      <a:cubicBezTo>
                        <a:pt x="10954" y="32576"/>
                        <a:pt x="10668" y="32004"/>
                        <a:pt x="10287" y="31052"/>
                      </a:cubicBezTo>
                      <a:cubicBezTo>
                        <a:pt x="10001" y="30099"/>
                        <a:pt x="9525" y="28766"/>
                        <a:pt x="8954" y="27242"/>
                      </a:cubicBezTo>
                      <a:cubicBezTo>
                        <a:pt x="7906" y="24098"/>
                        <a:pt x="6572" y="20193"/>
                        <a:pt x="5334" y="16383"/>
                      </a:cubicBezTo>
                      <a:cubicBezTo>
                        <a:pt x="4000" y="12478"/>
                        <a:pt x="2667" y="8668"/>
                        <a:pt x="1619" y="5525"/>
                      </a:cubicBezTo>
                      <a:cubicBezTo>
                        <a:pt x="1143" y="4001"/>
                        <a:pt x="667" y="2572"/>
                        <a:pt x="381" y="1619"/>
                      </a:cubicBezTo>
                      <a:cubicBezTo>
                        <a:pt x="95" y="667"/>
                        <a:pt x="0" y="0"/>
                        <a:pt x="0" y="0"/>
                      </a:cubicBezTo>
                      <a:cubicBezTo>
                        <a:pt x="0" y="0"/>
                        <a:pt x="2381" y="953"/>
                        <a:pt x="4953" y="3334"/>
                      </a:cubicBezTo>
                      <a:cubicBezTo>
                        <a:pt x="7620" y="5715"/>
                        <a:pt x="10287" y="9716"/>
                        <a:pt x="11811" y="14192"/>
                      </a:cubicBezTo>
                      <a:cubicBezTo>
                        <a:pt x="13335" y="18669"/>
                        <a:pt x="13621" y="23432"/>
                        <a:pt x="12859" y="26956"/>
                      </a:cubicBezTo>
                      <a:cubicBezTo>
                        <a:pt x="12573" y="28670"/>
                        <a:pt x="12097" y="30194"/>
                        <a:pt x="11716" y="31052"/>
                      </a:cubicBezTo>
                      <a:cubicBezTo>
                        <a:pt x="11335" y="32004"/>
                        <a:pt x="10954" y="32576"/>
                        <a:pt x="10954" y="32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2"/>
                <p:cNvSpPr/>
                <p:nvPr/>
              </p:nvSpPr>
              <p:spPr>
                <a:xfrm>
                  <a:off x="4472675" y="4052346"/>
                  <a:ext cx="25482" cy="32194"/>
                </a:xfrm>
                <a:custGeom>
                  <a:avLst/>
                  <a:gdLst/>
                  <a:ahLst/>
                  <a:cxnLst/>
                  <a:rect l="l" t="t" r="r" b="b"/>
                  <a:pathLst>
                    <a:path w="25482" h="32194" extrusionOk="0">
                      <a:moveTo>
                        <a:pt x="22288" y="32099"/>
                      </a:moveTo>
                      <a:cubicBezTo>
                        <a:pt x="22288" y="32099"/>
                        <a:pt x="22288" y="31337"/>
                        <a:pt x="22098" y="30099"/>
                      </a:cubicBezTo>
                      <a:cubicBezTo>
                        <a:pt x="22003" y="28956"/>
                        <a:pt x="21812" y="27241"/>
                        <a:pt x="21336" y="25337"/>
                      </a:cubicBezTo>
                      <a:cubicBezTo>
                        <a:pt x="20479" y="21622"/>
                        <a:pt x="18669" y="17050"/>
                        <a:pt x="15716" y="13621"/>
                      </a:cubicBezTo>
                      <a:cubicBezTo>
                        <a:pt x="14859" y="12668"/>
                        <a:pt x="14002" y="11621"/>
                        <a:pt x="13240" y="10668"/>
                      </a:cubicBezTo>
                      <a:cubicBezTo>
                        <a:pt x="12383" y="9715"/>
                        <a:pt x="11621" y="8858"/>
                        <a:pt x="10763" y="8001"/>
                      </a:cubicBezTo>
                      <a:cubicBezTo>
                        <a:pt x="9144" y="6287"/>
                        <a:pt x="7525" y="4858"/>
                        <a:pt x="6001" y="3810"/>
                      </a:cubicBezTo>
                      <a:cubicBezTo>
                        <a:pt x="4477" y="2762"/>
                        <a:pt x="3048" y="2000"/>
                        <a:pt x="1905" y="1619"/>
                      </a:cubicBezTo>
                      <a:cubicBezTo>
                        <a:pt x="762" y="1143"/>
                        <a:pt x="0" y="953"/>
                        <a:pt x="0" y="953"/>
                      </a:cubicBezTo>
                      <a:cubicBezTo>
                        <a:pt x="0" y="953"/>
                        <a:pt x="191" y="953"/>
                        <a:pt x="476" y="762"/>
                      </a:cubicBezTo>
                      <a:cubicBezTo>
                        <a:pt x="762" y="667"/>
                        <a:pt x="1238" y="381"/>
                        <a:pt x="1905" y="286"/>
                      </a:cubicBezTo>
                      <a:cubicBezTo>
                        <a:pt x="2572" y="95"/>
                        <a:pt x="3334" y="0"/>
                        <a:pt x="4286" y="0"/>
                      </a:cubicBezTo>
                      <a:cubicBezTo>
                        <a:pt x="5239" y="0"/>
                        <a:pt x="6287" y="0"/>
                        <a:pt x="7429" y="286"/>
                      </a:cubicBezTo>
                      <a:cubicBezTo>
                        <a:pt x="9716" y="762"/>
                        <a:pt x="12287" y="1905"/>
                        <a:pt x="14573" y="3524"/>
                      </a:cubicBezTo>
                      <a:cubicBezTo>
                        <a:pt x="15716" y="4286"/>
                        <a:pt x="16859" y="5239"/>
                        <a:pt x="17907" y="6287"/>
                      </a:cubicBezTo>
                      <a:cubicBezTo>
                        <a:pt x="18955" y="7239"/>
                        <a:pt x="20003" y="8477"/>
                        <a:pt x="20860" y="9430"/>
                      </a:cubicBezTo>
                      <a:cubicBezTo>
                        <a:pt x="22955" y="11906"/>
                        <a:pt x="24289" y="14859"/>
                        <a:pt x="24955" y="17716"/>
                      </a:cubicBezTo>
                      <a:cubicBezTo>
                        <a:pt x="25622" y="20574"/>
                        <a:pt x="25622" y="23241"/>
                        <a:pt x="25146" y="25527"/>
                      </a:cubicBezTo>
                      <a:cubicBezTo>
                        <a:pt x="24765" y="27718"/>
                        <a:pt x="23908" y="29432"/>
                        <a:pt x="23241" y="30575"/>
                      </a:cubicBezTo>
                      <a:cubicBezTo>
                        <a:pt x="22574" y="31718"/>
                        <a:pt x="22098" y="32195"/>
                        <a:pt x="22098"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2"/>
                <p:cNvSpPr/>
                <p:nvPr/>
              </p:nvSpPr>
              <p:spPr>
                <a:xfrm>
                  <a:off x="4446862" y="4059993"/>
                  <a:ext cx="35718" cy="25595"/>
                </a:xfrm>
                <a:custGeom>
                  <a:avLst/>
                  <a:gdLst/>
                  <a:ahLst/>
                  <a:cxnLst/>
                  <a:rect l="l" t="t" r="r" b="b"/>
                  <a:pathLst>
                    <a:path w="35718" h="25595" extrusionOk="0">
                      <a:moveTo>
                        <a:pt x="35623" y="25500"/>
                      </a:moveTo>
                      <a:cubicBezTo>
                        <a:pt x="35623" y="25500"/>
                        <a:pt x="35147" y="24929"/>
                        <a:pt x="34385" y="23881"/>
                      </a:cubicBezTo>
                      <a:cubicBezTo>
                        <a:pt x="33623" y="22833"/>
                        <a:pt x="32480" y="21405"/>
                        <a:pt x="31147" y="19881"/>
                      </a:cubicBezTo>
                      <a:cubicBezTo>
                        <a:pt x="29718" y="18357"/>
                        <a:pt x="28099" y="16642"/>
                        <a:pt x="26289" y="14928"/>
                      </a:cubicBezTo>
                      <a:cubicBezTo>
                        <a:pt x="25336" y="14071"/>
                        <a:pt x="24384" y="13308"/>
                        <a:pt x="23431" y="12451"/>
                      </a:cubicBezTo>
                      <a:cubicBezTo>
                        <a:pt x="22479" y="11689"/>
                        <a:pt x="21336" y="10832"/>
                        <a:pt x="20383" y="10261"/>
                      </a:cubicBezTo>
                      <a:cubicBezTo>
                        <a:pt x="19050" y="9403"/>
                        <a:pt x="18193" y="8927"/>
                        <a:pt x="16954" y="8165"/>
                      </a:cubicBezTo>
                      <a:cubicBezTo>
                        <a:pt x="15811" y="7594"/>
                        <a:pt x="14668" y="7022"/>
                        <a:pt x="13525" y="6450"/>
                      </a:cubicBezTo>
                      <a:cubicBezTo>
                        <a:pt x="11239" y="5403"/>
                        <a:pt x="9049" y="4641"/>
                        <a:pt x="7048" y="3879"/>
                      </a:cubicBezTo>
                      <a:cubicBezTo>
                        <a:pt x="5048" y="3212"/>
                        <a:pt x="3334" y="2736"/>
                        <a:pt x="2000" y="2450"/>
                      </a:cubicBezTo>
                      <a:cubicBezTo>
                        <a:pt x="667" y="2069"/>
                        <a:pt x="0" y="1879"/>
                        <a:pt x="0" y="1879"/>
                      </a:cubicBezTo>
                      <a:cubicBezTo>
                        <a:pt x="0" y="1879"/>
                        <a:pt x="667" y="1497"/>
                        <a:pt x="2000" y="1116"/>
                      </a:cubicBezTo>
                      <a:cubicBezTo>
                        <a:pt x="3238" y="640"/>
                        <a:pt x="5143" y="164"/>
                        <a:pt x="7525" y="69"/>
                      </a:cubicBezTo>
                      <a:cubicBezTo>
                        <a:pt x="9906" y="-122"/>
                        <a:pt x="12668" y="69"/>
                        <a:pt x="15526" y="831"/>
                      </a:cubicBezTo>
                      <a:cubicBezTo>
                        <a:pt x="16954" y="1212"/>
                        <a:pt x="18478" y="1688"/>
                        <a:pt x="19907" y="2355"/>
                      </a:cubicBezTo>
                      <a:cubicBezTo>
                        <a:pt x="21336" y="2926"/>
                        <a:pt x="22955" y="3879"/>
                        <a:pt x="24003" y="4546"/>
                      </a:cubicBezTo>
                      <a:cubicBezTo>
                        <a:pt x="25432" y="5498"/>
                        <a:pt x="26670" y="6450"/>
                        <a:pt x="27813" y="7594"/>
                      </a:cubicBezTo>
                      <a:cubicBezTo>
                        <a:pt x="28956" y="8641"/>
                        <a:pt x="30004" y="9784"/>
                        <a:pt x="30861" y="11022"/>
                      </a:cubicBezTo>
                      <a:cubicBezTo>
                        <a:pt x="32671" y="13404"/>
                        <a:pt x="33909" y="15880"/>
                        <a:pt x="34576" y="18071"/>
                      </a:cubicBezTo>
                      <a:cubicBezTo>
                        <a:pt x="35338" y="20262"/>
                        <a:pt x="35623" y="22167"/>
                        <a:pt x="35719" y="23500"/>
                      </a:cubicBezTo>
                      <a:cubicBezTo>
                        <a:pt x="35719" y="24834"/>
                        <a:pt x="35719" y="25596"/>
                        <a:pt x="35719" y="25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2"/>
                <p:cNvSpPr/>
                <p:nvPr/>
              </p:nvSpPr>
              <p:spPr>
                <a:xfrm>
                  <a:off x="4418477" y="4069301"/>
                  <a:ext cx="57912" cy="20288"/>
                </a:xfrm>
                <a:custGeom>
                  <a:avLst/>
                  <a:gdLst/>
                  <a:ahLst/>
                  <a:cxnLst/>
                  <a:rect l="l" t="t" r="r" b="b"/>
                  <a:pathLst>
                    <a:path w="57912" h="20288" extrusionOk="0">
                      <a:moveTo>
                        <a:pt x="57817" y="20288"/>
                      </a:moveTo>
                      <a:cubicBezTo>
                        <a:pt x="57817" y="20288"/>
                        <a:pt x="56960" y="19812"/>
                        <a:pt x="55436" y="18859"/>
                      </a:cubicBezTo>
                      <a:cubicBezTo>
                        <a:pt x="53912" y="17907"/>
                        <a:pt x="51911" y="16764"/>
                        <a:pt x="49340" y="15335"/>
                      </a:cubicBezTo>
                      <a:cubicBezTo>
                        <a:pt x="48101" y="14668"/>
                        <a:pt x="46673" y="14002"/>
                        <a:pt x="45244" y="13335"/>
                      </a:cubicBezTo>
                      <a:cubicBezTo>
                        <a:pt x="43815" y="12573"/>
                        <a:pt x="42196" y="12097"/>
                        <a:pt x="40577" y="11335"/>
                      </a:cubicBezTo>
                      <a:cubicBezTo>
                        <a:pt x="38957" y="10763"/>
                        <a:pt x="37243" y="10096"/>
                        <a:pt x="35528" y="9525"/>
                      </a:cubicBezTo>
                      <a:cubicBezTo>
                        <a:pt x="33814" y="8858"/>
                        <a:pt x="32004" y="8477"/>
                        <a:pt x="30194" y="8001"/>
                      </a:cubicBezTo>
                      <a:cubicBezTo>
                        <a:pt x="28385" y="7620"/>
                        <a:pt x="26575" y="7048"/>
                        <a:pt x="24765" y="6858"/>
                      </a:cubicBezTo>
                      <a:cubicBezTo>
                        <a:pt x="22955" y="6572"/>
                        <a:pt x="21146" y="6287"/>
                        <a:pt x="19431" y="6001"/>
                      </a:cubicBezTo>
                      <a:cubicBezTo>
                        <a:pt x="17717" y="6001"/>
                        <a:pt x="16002" y="5620"/>
                        <a:pt x="14383" y="5524"/>
                      </a:cubicBezTo>
                      <a:cubicBezTo>
                        <a:pt x="12763" y="5524"/>
                        <a:pt x="11240" y="5334"/>
                        <a:pt x="9811" y="5334"/>
                      </a:cubicBezTo>
                      <a:cubicBezTo>
                        <a:pt x="6953" y="5334"/>
                        <a:pt x="4477" y="5334"/>
                        <a:pt x="2762" y="5524"/>
                      </a:cubicBezTo>
                      <a:cubicBezTo>
                        <a:pt x="1048" y="5620"/>
                        <a:pt x="0" y="5620"/>
                        <a:pt x="0" y="5620"/>
                      </a:cubicBezTo>
                      <a:cubicBezTo>
                        <a:pt x="0" y="5620"/>
                        <a:pt x="857" y="5048"/>
                        <a:pt x="2381" y="4191"/>
                      </a:cubicBezTo>
                      <a:cubicBezTo>
                        <a:pt x="3143" y="3715"/>
                        <a:pt x="4096" y="3238"/>
                        <a:pt x="5334" y="2857"/>
                      </a:cubicBezTo>
                      <a:cubicBezTo>
                        <a:pt x="6477" y="2381"/>
                        <a:pt x="7811" y="1905"/>
                        <a:pt x="9335" y="1524"/>
                      </a:cubicBezTo>
                      <a:cubicBezTo>
                        <a:pt x="10858" y="1048"/>
                        <a:pt x="12478" y="762"/>
                        <a:pt x="14192" y="476"/>
                      </a:cubicBezTo>
                      <a:cubicBezTo>
                        <a:pt x="15907" y="190"/>
                        <a:pt x="17812" y="95"/>
                        <a:pt x="19812" y="0"/>
                      </a:cubicBezTo>
                      <a:cubicBezTo>
                        <a:pt x="21717" y="0"/>
                        <a:pt x="23813" y="0"/>
                        <a:pt x="25813" y="286"/>
                      </a:cubicBezTo>
                      <a:cubicBezTo>
                        <a:pt x="27813" y="476"/>
                        <a:pt x="29908" y="953"/>
                        <a:pt x="31909" y="1333"/>
                      </a:cubicBezTo>
                      <a:cubicBezTo>
                        <a:pt x="33909" y="2000"/>
                        <a:pt x="35909" y="2476"/>
                        <a:pt x="37814" y="3334"/>
                      </a:cubicBezTo>
                      <a:cubicBezTo>
                        <a:pt x="39719" y="4000"/>
                        <a:pt x="41529" y="5048"/>
                        <a:pt x="43244" y="5905"/>
                      </a:cubicBezTo>
                      <a:cubicBezTo>
                        <a:pt x="44958" y="6858"/>
                        <a:pt x="46482" y="7906"/>
                        <a:pt x="47911" y="8954"/>
                      </a:cubicBezTo>
                      <a:cubicBezTo>
                        <a:pt x="49340" y="10001"/>
                        <a:pt x="50578" y="11049"/>
                        <a:pt x="51721" y="12192"/>
                      </a:cubicBezTo>
                      <a:cubicBezTo>
                        <a:pt x="52864" y="13240"/>
                        <a:pt x="53816" y="14288"/>
                        <a:pt x="54578" y="15240"/>
                      </a:cubicBezTo>
                      <a:cubicBezTo>
                        <a:pt x="55436" y="16192"/>
                        <a:pt x="56007" y="17050"/>
                        <a:pt x="56483" y="17812"/>
                      </a:cubicBezTo>
                      <a:cubicBezTo>
                        <a:pt x="57436" y="19336"/>
                        <a:pt x="57912" y="20193"/>
                        <a:pt x="57912" y="201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2"/>
                <p:cNvSpPr/>
                <p:nvPr/>
              </p:nvSpPr>
              <p:spPr>
                <a:xfrm>
                  <a:off x="4407810" y="4075502"/>
                  <a:ext cx="56483" cy="15896"/>
                </a:xfrm>
                <a:custGeom>
                  <a:avLst/>
                  <a:gdLst/>
                  <a:ahLst/>
                  <a:cxnLst/>
                  <a:rect l="l" t="t" r="r" b="b"/>
                  <a:pathLst>
                    <a:path w="56483" h="15896" extrusionOk="0">
                      <a:moveTo>
                        <a:pt x="56388" y="15801"/>
                      </a:moveTo>
                      <a:cubicBezTo>
                        <a:pt x="56388" y="15801"/>
                        <a:pt x="55817" y="14944"/>
                        <a:pt x="54674" y="13896"/>
                      </a:cubicBezTo>
                      <a:cubicBezTo>
                        <a:pt x="53530" y="12753"/>
                        <a:pt x="51625" y="11705"/>
                        <a:pt x="49149" y="10848"/>
                      </a:cubicBezTo>
                      <a:cubicBezTo>
                        <a:pt x="47911" y="10467"/>
                        <a:pt x="46482" y="10086"/>
                        <a:pt x="45053" y="9705"/>
                      </a:cubicBezTo>
                      <a:cubicBezTo>
                        <a:pt x="44291" y="9514"/>
                        <a:pt x="43529" y="9419"/>
                        <a:pt x="42767" y="9229"/>
                      </a:cubicBezTo>
                      <a:cubicBezTo>
                        <a:pt x="41910" y="9133"/>
                        <a:pt x="41053" y="8943"/>
                        <a:pt x="40196" y="8753"/>
                      </a:cubicBezTo>
                      <a:cubicBezTo>
                        <a:pt x="38576" y="8467"/>
                        <a:pt x="36767" y="8276"/>
                        <a:pt x="35052" y="7895"/>
                      </a:cubicBezTo>
                      <a:cubicBezTo>
                        <a:pt x="33242" y="7609"/>
                        <a:pt x="31433" y="7324"/>
                        <a:pt x="29623" y="7133"/>
                      </a:cubicBezTo>
                      <a:cubicBezTo>
                        <a:pt x="27813" y="6847"/>
                        <a:pt x="26003" y="6657"/>
                        <a:pt x="24193" y="6466"/>
                      </a:cubicBezTo>
                      <a:cubicBezTo>
                        <a:pt x="22384" y="6371"/>
                        <a:pt x="20669" y="6085"/>
                        <a:pt x="18955" y="5990"/>
                      </a:cubicBezTo>
                      <a:cubicBezTo>
                        <a:pt x="17240" y="5895"/>
                        <a:pt x="15526" y="5704"/>
                        <a:pt x="14002" y="5609"/>
                      </a:cubicBezTo>
                      <a:cubicBezTo>
                        <a:pt x="12383" y="5609"/>
                        <a:pt x="10858" y="5419"/>
                        <a:pt x="9525" y="5323"/>
                      </a:cubicBezTo>
                      <a:cubicBezTo>
                        <a:pt x="6667" y="5133"/>
                        <a:pt x="4286" y="5038"/>
                        <a:pt x="2667" y="4942"/>
                      </a:cubicBezTo>
                      <a:cubicBezTo>
                        <a:pt x="953" y="4942"/>
                        <a:pt x="0" y="4752"/>
                        <a:pt x="0" y="4752"/>
                      </a:cubicBezTo>
                      <a:cubicBezTo>
                        <a:pt x="0" y="4752"/>
                        <a:pt x="857" y="4276"/>
                        <a:pt x="2476" y="3609"/>
                      </a:cubicBezTo>
                      <a:cubicBezTo>
                        <a:pt x="4096" y="2942"/>
                        <a:pt x="6382" y="2085"/>
                        <a:pt x="9239" y="1513"/>
                      </a:cubicBezTo>
                      <a:cubicBezTo>
                        <a:pt x="12097" y="847"/>
                        <a:pt x="15526" y="275"/>
                        <a:pt x="19145" y="85"/>
                      </a:cubicBezTo>
                      <a:cubicBezTo>
                        <a:pt x="20955" y="85"/>
                        <a:pt x="22860" y="-106"/>
                        <a:pt x="24860" y="85"/>
                      </a:cubicBezTo>
                      <a:cubicBezTo>
                        <a:pt x="26765" y="180"/>
                        <a:pt x="28766" y="370"/>
                        <a:pt x="30671" y="561"/>
                      </a:cubicBezTo>
                      <a:cubicBezTo>
                        <a:pt x="32575" y="847"/>
                        <a:pt x="34576" y="1228"/>
                        <a:pt x="36481" y="1609"/>
                      </a:cubicBezTo>
                      <a:cubicBezTo>
                        <a:pt x="38386" y="1990"/>
                        <a:pt x="40196" y="2561"/>
                        <a:pt x="42005" y="3133"/>
                      </a:cubicBezTo>
                      <a:cubicBezTo>
                        <a:pt x="42863" y="3418"/>
                        <a:pt x="43720" y="3704"/>
                        <a:pt x="44482" y="3990"/>
                      </a:cubicBezTo>
                      <a:cubicBezTo>
                        <a:pt x="45434" y="4371"/>
                        <a:pt x="46196" y="4657"/>
                        <a:pt x="46958" y="5038"/>
                      </a:cubicBezTo>
                      <a:cubicBezTo>
                        <a:pt x="48578" y="5704"/>
                        <a:pt x="50006" y="6562"/>
                        <a:pt x="51245" y="7514"/>
                      </a:cubicBezTo>
                      <a:cubicBezTo>
                        <a:pt x="53816" y="9324"/>
                        <a:pt x="55435" y="11515"/>
                        <a:pt x="56007" y="13229"/>
                      </a:cubicBezTo>
                      <a:cubicBezTo>
                        <a:pt x="56388" y="13991"/>
                        <a:pt x="56483" y="14753"/>
                        <a:pt x="56483" y="15229"/>
                      </a:cubicBezTo>
                      <a:cubicBezTo>
                        <a:pt x="56483" y="15706"/>
                        <a:pt x="56483" y="15896"/>
                        <a:pt x="56483" y="15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2"/>
                <p:cNvSpPr/>
                <p:nvPr/>
              </p:nvSpPr>
              <p:spPr>
                <a:xfrm>
                  <a:off x="4390188" y="4083192"/>
                  <a:ext cx="64389" cy="13540"/>
                </a:xfrm>
                <a:custGeom>
                  <a:avLst/>
                  <a:gdLst/>
                  <a:ahLst/>
                  <a:cxnLst/>
                  <a:rect l="l" t="t" r="r" b="b"/>
                  <a:pathLst>
                    <a:path w="64389" h="13540" extrusionOk="0">
                      <a:moveTo>
                        <a:pt x="64389" y="13541"/>
                      </a:moveTo>
                      <a:cubicBezTo>
                        <a:pt x="64389" y="13541"/>
                        <a:pt x="63341" y="13255"/>
                        <a:pt x="61532" y="12779"/>
                      </a:cubicBezTo>
                      <a:cubicBezTo>
                        <a:pt x="59722" y="12207"/>
                        <a:pt x="57245" y="11636"/>
                        <a:pt x="54293" y="10874"/>
                      </a:cubicBezTo>
                      <a:cubicBezTo>
                        <a:pt x="52769" y="10493"/>
                        <a:pt x="51149" y="10112"/>
                        <a:pt x="49530" y="9731"/>
                      </a:cubicBezTo>
                      <a:cubicBezTo>
                        <a:pt x="47816" y="9350"/>
                        <a:pt x="46006" y="9064"/>
                        <a:pt x="44196" y="8683"/>
                      </a:cubicBezTo>
                      <a:cubicBezTo>
                        <a:pt x="40481" y="8016"/>
                        <a:pt x="36576" y="7445"/>
                        <a:pt x="32575" y="7064"/>
                      </a:cubicBezTo>
                      <a:cubicBezTo>
                        <a:pt x="28575" y="6683"/>
                        <a:pt x="24575" y="6492"/>
                        <a:pt x="20860" y="6397"/>
                      </a:cubicBezTo>
                      <a:cubicBezTo>
                        <a:pt x="18955" y="6397"/>
                        <a:pt x="17145" y="6397"/>
                        <a:pt x="15431" y="6397"/>
                      </a:cubicBezTo>
                      <a:cubicBezTo>
                        <a:pt x="13716" y="6397"/>
                        <a:pt x="12002" y="6492"/>
                        <a:pt x="10478" y="6587"/>
                      </a:cubicBezTo>
                      <a:cubicBezTo>
                        <a:pt x="7429" y="6778"/>
                        <a:pt x="4763" y="6969"/>
                        <a:pt x="2953" y="7064"/>
                      </a:cubicBezTo>
                      <a:cubicBezTo>
                        <a:pt x="1143" y="7254"/>
                        <a:pt x="0" y="7254"/>
                        <a:pt x="0" y="7254"/>
                      </a:cubicBezTo>
                      <a:cubicBezTo>
                        <a:pt x="0" y="7254"/>
                        <a:pt x="857" y="6683"/>
                        <a:pt x="2572" y="5730"/>
                      </a:cubicBezTo>
                      <a:cubicBezTo>
                        <a:pt x="3429" y="5254"/>
                        <a:pt x="4382" y="4778"/>
                        <a:pt x="5620" y="4302"/>
                      </a:cubicBezTo>
                      <a:cubicBezTo>
                        <a:pt x="6858" y="3730"/>
                        <a:pt x="8192" y="3158"/>
                        <a:pt x="9716" y="2778"/>
                      </a:cubicBezTo>
                      <a:cubicBezTo>
                        <a:pt x="12764" y="1730"/>
                        <a:pt x="16478" y="968"/>
                        <a:pt x="20479" y="396"/>
                      </a:cubicBezTo>
                      <a:cubicBezTo>
                        <a:pt x="22479" y="301"/>
                        <a:pt x="24575" y="-80"/>
                        <a:pt x="26765" y="15"/>
                      </a:cubicBezTo>
                      <a:cubicBezTo>
                        <a:pt x="28861" y="15"/>
                        <a:pt x="31052" y="111"/>
                        <a:pt x="33242" y="206"/>
                      </a:cubicBezTo>
                      <a:cubicBezTo>
                        <a:pt x="35433" y="491"/>
                        <a:pt x="37529" y="777"/>
                        <a:pt x="39624" y="1253"/>
                      </a:cubicBezTo>
                      <a:cubicBezTo>
                        <a:pt x="41720" y="1635"/>
                        <a:pt x="43720" y="2301"/>
                        <a:pt x="45720" y="2778"/>
                      </a:cubicBezTo>
                      <a:cubicBezTo>
                        <a:pt x="49530" y="4016"/>
                        <a:pt x="53054" y="5540"/>
                        <a:pt x="55817" y="7159"/>
                      </a:cubicBezTo>
                      <a:cubicBezTo>
                        <a:pt x="57245" y="7921"/>
                        <a:pt x="58483" y="8683"/>
                        <a:pt x="59531" y="9445"/>
                      </a:cubicBezTo>
                      <a:cubicBezTo>
                        <a:pt x="60674" y="10112"/>
                        <a:pt x="61532" y="10874"/>
                        <a:pt x="62198" y="11445"/>
                      </a:cubicBezTo>
                      <a:cubicBezTo>
                        <a:pt x="63627" y="12683"/>
                        <a:pt x="64389" y="13350"/>
                        <a:pt x="64389" y="133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2"/>
                <p:cNvSpPr/>
                <p:nvPr/>
              </p:nvSpPr>
              <p:spPr>
                <a:xfrm>
                  <a:off x="4376282" y="4093285"/>
                  <a:ext cx="48767" cy="9447"/>
                </a:xfrm>
                <a:custGeom>
                  <a:avLst/>
                  <a:gdLst/>
                  <a:ahLst/>
                  <a:cxnLst/>
                  <a:rect l="l" t="t" r="r" b="b"/>
                  <a:pathLst>
                    <a:path w="48767" h="9447" extrusionOk="0">
                      <a:moveTo>
                        <a:pt x="48768" y="9448"/>
                      </a:moveTo>
                      <a:cubicBezTo>
                        <a:pt x="48768" y="9448"/>
                        <a:pt x="47911" y="9448"/>
                        <a:pt x="46482" y="9162"/>
                      </a:cubicBezTo>
                      <a:cubicBezTo>
                        <a:pt x="45148" y="8972"/>
                        <a:pt x="43148" y="8686"/>
                        <a:pt x="40862" y="8305"/>
                      </a:cubicBezTo>
                      <a:cubicBezTo>
                        <a:pt x="36290" y="7638"/>
                        <a:pt x="30385" y="6971"/>
                        <a:pt x="24479" y="6781"/>
                      </a:cubicBezTo>
                      <a:cubicBezTo>
                        <a:pt x="18574" y="6590"/>
                        <a:pt x="12573" y="6781"/>
                        <a:pt x="8001" y="7162"/>
                      </a:cubicBezTo>
                      <a:cubicBezTo>
                        <a:pt x="5620" y="7352"/>
                        <a:pt x="3715" y="7543"/>
                        <a:pt x="2286" y="7638"/>
                      </a:cubicBezTo>
                      <a:cubicBezTo>
                        <a:pt x="857" y="7733"/>
                        <a:pt x="0" y="7733"/>
                        <a:pt x="0" y="7733"/>
                      </a:cubicBezTo>
                      <a:cubicBezTo>
                        <a:pt x="0" y="7733"/>
                        <a:pt x="571" y="7162"/>
                        <a:pt x="1810" y="6305"/>
                      </a:cubicBezTo>
                      <a:cubicBezTo>
                        <a:pt x="2953" y="5447"/>
                        <a:pt x="4667" y="4304"/>
                        <a:pt x="6953" y="3352"/>
                      </a:cubicBezTo>
                      <a:cubicBezTo>
                        <a:pt x="9144" y="2304"/>
                        <a:pt x="11906" y="1447"/>
                        <a:pt x="14954" y="780"/>
                      </a:cubicBezTo>
                      <a:cubicBezTo>
                        <a:pt x="18002" y="208"/>
                        <a:pt x="21336" y="-77"/>
                        <a:pt x="24670" y="18"/>
                      </a:cubicBezTo>
                      <a:cubicBezTo>
                        <a:pt x="28004" y="208"/>
                        <a:pt x="31242" y="685"/>
                        <a:pt x="34290" y="1447"/>
                      </a:cubicBezTo>
                      <a:cubicBezTo>
                        <a:pt x="37243" y="2304"/>
                        <a:pt x="40005" y="3352"/>
                        <a:pt x="42100" y="4590"/>
                      </a:cubicBezTo>
                      <a:cubicBezTo>
                        <a:pt x="44291" y="5733"/>
                        <a:pt x="46006" y="6971"/>
                        <a:pt x="47054" y="7829"/>
                      </a:cubicBezTo>
                      <a:cubicBezTo>
                        <a:pt x="48101" y="8781"/>
                        <a:pt x="48768" y="9353"/>
                        <a:pt x="48768" y="93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2"/>
                <p:cNvSpPr/>
                <p:nvPr/>
              </p:nvSpPr>
              <p:spPr>
                <a:xfrm>
                  <a:off x="4369043" y="4104257"/>
                  <a:ext cx="51054" cy="8286"/>
                </a:xfrm>
                <a:custGeom>
                  <a:avLst/>
                  <a:gdLst/>
                  <a:ahLst/>
                  <a:cxnLst/>
                  <a:rect l="l" t="t" r="r" b="b"/>
                  <a:pathLst>
                    <a:path w="51054" h="8286" extrusionOk="0">
                      <a:moveTo>
                        <a:pt x="51054" y="8287"/>
                      </a:moveTo>
                      <a:cubicBezTo>
                        <a:pt x="51054" y="8287"/>
                        <a:pt x="50197" y="8287"/>
                        <a:pt x="48673" y="8192"/>
                      </a:cubicBezTo>
                      <a:cubicBezTo>
                        <a:pt x="47244" y="8096"/>
                        <a:pt x="45244" y="7906"/>
                        <a:pt x="42767" y="7715"/>
                      </a:cubicBezTo>
                      <a:cubicBezTo>
                        <a:pt x="37910" y="7334"/>
                        <a:pt x="31718" y="6858"/>
                        <a:pt x="25527" y="6763"/>
                      </a:cubicBezTo>
                      <a:cubicBezTo>
                        <a:pt x="19336" y="6572"/>
                        <a:pt x="13049" y="6763"/>
                        <a:pt x="8192" y="6953"/>
                      </a:cubicBezTo>
                      <a:cubicBezTo>
                        <a:pt x="5715" y="6953"/>
                        <a:pt x="3715" y="7049"/>
                        <a:pt x="2286" y="7144"/>
                      </a:cubicBezTo>
                      <a:cubicBezTo>
                        <a:pt x="857" y="7144"/>
                        <a:pt x="0" y="7144"/>
                        <a:pt x="0" y="7144"/>
                      </a:cubicBezTo>
                      <a:cubicBezTo>
                        <a:pt x="0" y="7144"/>
                        <a:pt x="667" y="6668"/>
                        <a:pt x="1905" y="5810"/>
                      </a:cubicBezTo>
                      <a:cubicBezTo>
                        <a:pt x="3143" y="5048"/>
                        <a:pt x="5048" y="4001"/>
                        <a:pt x="7429" y="3143"/>
                      </a:cubicBezTo>
                      <a:cubicBezTo>
                        <a:pt x="9811" y="2191"/>
                        <a:pt x="12668" y="1334"/>
                        <a:pt x="15812" y="762"/>
                      </a:cubicBezTo>
                      <a:cubicBezTo>
                        <a:pt x="18955" y="191"/>
                        <a:pt x="22384" y="0"/>
                        <a:pt x="25718" y="0"/>
                      </a:cubicBezTo>
                      <a:cubicBezTo>
                        <a:pt x="29147" y="95"/>
                        <a:pt x="32480" y="571"/>
                        <a:pt x="35624" y="1238"/>
                      </a:cubicBezTo>
                      <a:cubicBezTo>
                        <a:pt x="38672" y="2000"/>
                        <a:pt x="41529" y="2858"/>
                        <a:pt x="43815" y="4001"/>
                      </a:cubicBezTo>
                      <a:cubicBezTo>
                        <a:pt x="46101" y="4953"/>
                        <a:pt x="48006" y="6096"/>
                        <a:pt x="49149" y="6953"/>
                      </a:cubicBezTo>
                      <a:cubicBezTo>
                        <a:pt x="50387" y="7811"/>
                        <a:pt x="51054" y="8287"/>
                        <a:pt x="51054" y="82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2"/>
                <p:cNvSpPr/>
                <p:nvPr/>
              </p:nvSpPr>
              <p:spPr>
                <a:xfrm>
                  <a:off x="4493820" y="4110720"/>
                  <a:ext cx="54483" cy="6791"/>
                </a:xfrm>
                <a:custGeom>
                  <a:avLst/>
                  <a:gdLst/>
                  <a:ahLst/>
                  <a:cxnLst/>
                  <a:rect l="l" t="t" r="r" b="b"/>
                  <a:pathLst>
                    <a:path w="54483" h="6791" extrusionOk="0">
                      <a:moveTo>
                        <a:pt x="54483" y="2872"/>
                      </a:moveTo>
                      <a:cubicBezTo>
                        <a:pt x="54483" y="2872"/>
                        <a:pt x="51149" y="4015"/>
                        <a:pt x="46006" y="4967"/>
                      </a:cubicBezTo>
                      <a:cubicBezTo>
                        <a:pt x="40958" y="5920"/>
                        <a:pt x="34100" y="6586"/>
                        <a:pt x="27337" y="6777"/>
                      </a:cubicBezTo>
                      <a:cubicBezTo>
                        <a:pt x="20574" y="6872"/>
                        <a:pt x="13716" y="6491"/>
                        <a:pt x="8572" y="5729"/>
                      </a:cubicBezTo>
                      <a:cubicBezTo>
                        <a:pt x="3429" y="5063"/>
                        <a:pt x="0" y="3919"/>
                        <a:pt x="0" y="3919"/>
                      </a:cubicBezTo>
                      <a:cubicBezTo>
                        <a:pt x="0" y="3919"/>
                        <a:pt x="3334" y="2681"/>
                        <a:pt x="8477" y="1824"/>
                      </a:cubicBezTo>
                      <a:cubicBezTo>
                        <a:pt x="13525" y="872"/>
                        <a:pt x="20383" y="205"/>
                        <a:pt x="27146" y="14"/>
                      </a:cubicBezTo>
                      <a:cubicBezTo>
                        <a:pt x="33909" y="-81"/>
                        <a:pt x="40767" y="300"/>
                        <a:pt x="45911" y="1062"/>
                      </a:cubicBezTo>
                      <a:cubicBezTo>
                        <a:pt x="51054" y="1729"/>
                        <a:pt x="54483" y="2776"/>
                        <a:pt x="54483" y="2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2"/>
                <p:cNvSpPr/>
                <p:nvPr/>
              </p:nvSpPr>
              <p:spPr>
                <a:xfrm>
                  <a:off x="4470198" y="4102744"/>
                  <a:ext cx="60674" cy="11419"/>
                </a:xfrm>
                <a:custGeom>
                  <a:avLst/>
                  <a:gdLst/>
                  <a:ahLst/>
                  <a:cxnLst/>
                  <a:rect l="l" t="t" r="r" b="b"/>
                  <a:pathLst>
                    <a:path w="60674" h="11419" extrusionOk="0">
                      <a:moveTo>
                        <a:pt x="60484" y="3609"/>
                      </a:moveTo>
                      <a:cubicBezTo>
                        <a:pt x="60484" y="3609"/>
                        <a:pt x="59531" y="3800"/>
                        <a:pt x="57817" y="3990"/>
                      </a:cubicBezTo>
                      <a:cubicBezTo>
                        <a:pt x="56102" y="4180"/>
                        <a:pt x="53721" y="4466"/>
                        <a:pt x="50863" y="4847"/>
                      </a:cubicBezTo>
                      <a:cubicBezTo>
                        <a:pt x="49435" y="5038"/>
                        <a:pt x="47911" y="5133"/>
                        <a:pt x="46292" y="5324"/>
                      </a:cubicBezTo>
                      <a:cubicBezTo>
                        <a:pt x="44672" y="5514"/>
                        <a:pt x="42958" y="5800"/>
                        <a:pt x="41243" y="5895"/>
                      </a:cubicBezTo>
                      <a:cubicBezTo>
                        <a:pt x="37719" y="6371"/>
                        <a:pt x="34004" y="6752"/>
                        <a:pt x="30289" y="7228"/>
                      </a:cubicBezTo>
                      <a:cubicBezTo>
                        <a:pt x="26575" y="7705"/>
                        <a:pt x="22860" y="8276"/>
                        <a:pt x="19336" y="8752"/>
                      </a:cubicBezTo>
                      <a:cubicBezTo>
                        <a:pt x="17621" y="9038"/>
                        <a:pt x="15907" y="9229"/>
                        <a:pt x="14288" y="9514"/>
                      </a:cubicBezTo>
                      <a:cubicBezTo>
                        <a:pt x="12668" y="9800"/>
                        <a:pt x="11144" y="9991"/>
                        <a:pt x="9715" y="10181"/>
                      </a:cubicBezTo>
                      <a:cubicBezTo>
                        <a:pt x="6858" y="10562"/>
                        <a:pt x="4381" y="10943"/>
                        <a:pt x="2762" y="11134"/>
                      </a:cubicBezTo>
                      <a:cubicBezTo>
                        <a:pt x="1048" y="11324"/>
                        <a:pt x="0" y="11419"/>
                        <a:pt x="0" y="11419"/>
                      </a:cubicBezTo>
                      <a:cubicBezTo>
                        <a:pt x="0" y="11419"/>
                        <a:pt x="762" y="10848"/>
                        <a:pt x="2286" y="9895"/>
                      </a:cubicBezTo>
                      <a:cubicBezTo>
                        <a:pt x="3715" y="8943"/>
                        <a:pt x="5905" y="7705"/>
                        <a:pt x="8572" y="6466"/>
                      </a:cubicBezTo>
                      <a:cubicBezTo>
                        <a:pt x="11239" y="5228"/>
                        <a:pt x="14478" y="3990"/>
                        <a:pt x="18097" y="2942"/>
                      </a:cubicBezTo>
                      <a:cubicBezTo>
                        <a:pt x="19907" y="2466"/>
                        <a:pt x="21717" y="1894"/>
                        <a:pt x="23622" y="1609"/>
                      </a:cubicBezTo>
                      <a:cubicBezTo>
                        <a:pt x="25527" y="1228"/>
                        <a:pt x="27527" y="942"/>
                        <a:pt x="29432" y="561"/>
                      </a:cubicBezTo>
                      <a:cubicBezTo>
                        <a:pt x="31433" y="370"/>
                        <a:pt x="33338" y="180"/>
                        <a:pt x="35338" y="85"/>
                      </a:cubicBezTo>
                      <a:cubicBezTo>
                        <a:pt x="37243" y="-106"/>
                        <a:pt x="39243" y="85"/>
                        <a:pt x="41053" y="85"/>
                      </a:cubicBezTo>
                      <a:cubicBezTo>
                        <a:pt x="44767" y="180"/>
                        <a:pt x="48196" y="561"/>
                        <a:pt x="51149" y="1037"/>
                      </a:cubicBezTo>
                      <a:cubicBezTo>
                        <a:pt x="54102" y="1513"/>
                        <a:pt x="56483" y="2180"/>
                        <a:pt x="58102" y="2752"/>
                      </a:cubicBezTo>
                      <a:cubicBezTo>
                        <a:pt x="59722" y="3323"/>
                        <a:pt x="60674" y="3609"/>
                        <a:pt x="60674" y="3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2"/>
                <p:cNvSpPr/>
                <p:nvPr/>
              </p:nvSpPr>
              <p:spPr>
                <a:xfrm>
                  <a:off x="4448386" y="4100626"/>
                  <a:ext cx="41338" cy="9263"/>
                </a:xfrm>
                <a:custGeom>
                  <a:avLst/>
                  <a:gdLst/>
                  <a:ahLst/>
                  <a:cxnLst/>
                  <a:rect l="l" t="t" r="r" b="b"/>
                  <a:pathLst>
                    <a:path w="41338" h="9263" extrusionOk="0">
                      <a:moveTo>
                        <a:pt x="41339" y="679"/>
                      </a:moveTo>
                      <a:cubicBezTo>
                        <a:pt x="41339" y="679"/>
                        <a:pt x="38957" y="2298"/>
                        <a:pt x="35242" y="3822"/>
                      </a:cubicBezTo>
                      <a:cubicBezTo>
                        <a:pt x="31528" y="5441"/>
                        <a:pt x="26479" y="6965"/>
                        <a:pt x="21336" y="7918"/>
                      </a:cubicBezTo>
                      <a:cubicBezTo>
                        <a:pt x="16192" y="8870"/>
                        <a:pt x="10858" y="9347"/>
                        <a:pt x="6858" y="9251"/>
                      </a:cubicBezTo>
                      <a:cubicBezTo>
                        <a:pt x="2858" y="9251"/>
                        <a:pt x="0" y="8585"/>
                        <a:pt x="0" y="8585"/>
                      </a:cubicBezTo>
                      <a:cubicBezTo>
                        <a:pt x="0" y="8585"/>
                        <a:pt x="2381" y="6965"/>
                        <a:pt x="6096" y="5441"/>
                      </a:cubicBezTo>
                      <a:cubicBezTo>
                        <a:pt x="9811" y="3822"/>
                        <a:pt x="14859" y="2298"/>
                        <a:pt x="20003" y="1346"/>
                      </a:cubicBezTo>
                      <a:cubicBezTo>
                        <a:pt x="25146" y="393"/>
                        <a:pt x="30480" y="-83"/>
                        <a:pt x="34481" y="12"/>
                      </a:cubicBezTo>
                      <a:cubicBezTo>
                        <a:pt x="38481" y="12"/>
                        <a:pt x="41339" y="679"/>
                        <a:pt x="41339" y="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2"/>
                <p:cNvSpPr/>
                <p:nvPr/>
              </p:nvSpPr>
              <p:spPr>
                <a:xfrm>
                  <a:off x="4529253" y="4125403"/>
                  <a:ext cx="18883" cy="45148"/>
                </a:xfrm>
                <a:custGeom>
                  <a:avLst/>
                  <a:gdLst/>
                  <a:ahLst/>
                  <a:cxnLst/>
                  <a:rect l="l" t="t" r="r" b="b"/>
                  <a:pathLst>
                    <a:path w="18883" h="45148" extrusionOk="0">
                      <a:moveTo>
                        <a:pt x="17907" y="45149"/>
                      </a:moveTo>
                      <a:cubicBezTo>
                        <a:pt x="17907" y="45149"/>
                        <a:pt x="17526" y="44387"/>
                        <a:pt x="17050" y="43053"/>
                      </a:cubicBezTo>
                      <a:cubicBezTo>
                        <a:pt x="16574" y="41815"/>
                        <a:pt x="15907" y="39910"/>
                        <a:pt x="15145" y="37719"/>
                      </a:cubicBezTo>
                      <a:cubicBezTo>
                        <a:pt x="13621" y="33433"/>
                        <a:pt x="11716" y="27813"/>
                        <a:pt x="9525" y="22288"/>
                      </a:cubicBezTo>
                      <a:cubicBezTo>
                        <a:pt x="7334" y="16764"/>
                        <a:pt x="4953" y="11430"/>
                        <a:pt x="3143" y="7239"/>
                      </a:cubicBezTo>
                      <a:cubicBezTo>
                        <a:pt x="2191" y="5144"/>
                        <a:pt x="1429" y="3334"/>
                        <a:pt x="857" y="2096"/>
                      </a:cubicBezTo>
                      <a:cubicBezTo>
                        <a:pt x="286" y="857"/>
                        <a:pt x="0" y="0"/>
                        <a:pt x="0" y="0"/>
                      </a:cubicBezTo>
                      <a:cubicBezTo>
                        <a:pt x="0" y="0"/>
                        <a:pt x="667" y="381"/>
                        <a:pt x="1905" y="1238"/>
                      </a:cubicBezTo>
                      <a:cubicBezTo>
                        <a:pt x="3048" y="2096"/>
                        <a:pt x="4667" y="3334"/>
                        <a:pt x="6287" y="5048"/>
                      </a:cubicBezTo>
                      <a:cubicBezTo>
                        <a:pt x="8001" y="6763"/>
                        <a:pt x="9811" y="8954"/>
                        <a:pt x="11430" y="11430"/>
                      </a:cubicBezTo>
                      <a:cubicBezTo>
                        <a:pt x="13049" y="14002"/>
                        <a:pt x="14573" y="16859"/>
                        <a:pt x="15716" y="19812"/>
                      </a:cubicBezTo>
                      <a:cubicBezTo>
                        <a:pt x="16859" y="22860"/>
                        <a:pt x="17717" y="25908"/>
                        <a:pt x="18288" y="28861"/>
                      </a:cubicBezTo>
                      <a:cubicBezTo>
                        <a:pt x="18764" y="31813"/>
                        <a:pt x="18955" y="34671"/>
                        <a:pt x="18859" y="37052"/>
                      </a:cubicBezTo>
                      <a:cubicBezTo>
                        <a:pt x="18859" y="39434"/>
                        <a:pt x="18479" y="41529"/>
                        <a:pt x="18193" y="42863"/>
                      </a:cubicBezTo>
                      <a:cubicBezTo>
                        <a:pt x="17907" y="44196"/>
                        <a:pt x="17621" y="45053"/>
                        <a:pt x="17621" y="45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2"/>
                <p:cNvSpPr/>
                <p:nvPr/>
              </p:nvSpPr>
              <p:spPr>
                <a:xfrm>
                  <a:off x="4508298" y="4116640"/>
                  <a:ext cx="24098" cy="47053"/>
                </a:xfrm>
                <a:custGeom>
                  <a:avLst/>
                  <a:gdLst/>
                  <a:ahLst/>
                  <a:cxnLst/>
                  <a:rect l="l" t="t" r="r" b="b"/>
                  <a:pathLst>
                    <a:path w="24098" h="47053" extrusionOk="0">
                      <a:moveTo>
                        <a:pt x="24003" y="47054"/>
                      </a:moveTo>
                      <a:cubicBezTo>
                        <a:pt x="24003" y="47054"/>
                        <a:pt x="23527" y="46291"/>
                        <a:pt x="22765" y="44958"/>
                      </a:cubicBezTo>
                      <a:cubicBezTo>
                        <a:pt x="22003" y="43624"/>
                        <a:pt x="21050" y="41815"/>
                        <a:pt x="19907" y="39529"/>
                      </a:cubicBezTo>
                      <a:cubicBezTo>
                        <a:pt x="17717" y="35147"/>
                        <a:pt x="14764" y="29337"/>
                        <a:pt x="11811" y="23527"/>
                      </a:cubicBezTo>
                      <a:cubicBezTo>
                        <a:pt x="8858" y="17716"/>
                        <a:pt x="5810" y="11906"/>
                        <a:pt x="3619" y="7620"/>
                      </a:cubicBezTo>
                      <a:cubicBezTo>
                        <a:pt x="2476" y="5429"/>
                        <a:pt x="1524" y="3524"/>
                        <a:pt x="952" y="2191"/>
                      </a:cubicBezTo>
                      <a:cubicBezTo>
                        <a:pt x="286" y="857"/>
                        <a:pt x="0" y="0"/>
                        <a:pt x="0" y="0"/>
                      </a:cubicBezTo>
                      <a:cubicBezTo>
                        <a:pt x="0" y="0"/>
                        <a:pt x="3143" y="1714"/>
                        <a:pt x="6763" y="5334"/>
                      </a:cubicBezTo>
                      <a:cubicBezTo>
                        <a:pt x="10573" y="8858"/>
                        <a:pt x="14764" y="14383"/>
                        <a:pt x="17907" y="20479"/>
                      </a:cubicBezTo>
                      <a:cubicBezTo>
                        <a:pt x="21050" y="26575"/>
                        <a:pt x="23050" y="33242"/>
                        <a:pt x="23622" y="38386"/>
                      </a:cubicBezTo>
                      <a:cubicBezTo>
                        <a:pt x="24003" y="40957"/>
                        <a:pt x="24098" y="43148"/>
                        <a:pt x="24098" y="44577"/>
                      </a:cubicBezTo>
                      <a:cubicBezTo>
                        <a:pt x="24098" y="46101"/>
                        <a:pt x="24003" y="46958"/>
                        <a:pt x="24003" y="46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2"/>
                <p:cNvSpPr/>
                <p:nvPr/>
              </p:nvSpPr>
              <p:spPr>
                <a:xfrm>
                  <a:off x="4486486" y="4107019"/>
                  <a:ext cx="28956" cy="45815"/>
                </a:xfrm>
                <a:custGeom>
                  <a:avLst/>
                  <a:gdLst/>
                  <a:ahLst/>
                  <a:cxnLst/>
                  <a:rect l="l" t="t" r="r" b="b"/>
                  <a:pathLst>
                    <a:path w="28956" h="45815" extrusionOk="0">
                      <a:moveTo>
                        <a:pt x="28956" y="45720"/>
                      </a:moveTo>
                      <a:cubicBezTo>
                        <a:pt x="28956" y="45720"/>
                        <a:pt x="28385" y="45053"/>
                        <a:pt x="27432" y="43815"/>
                      </a:cubicBezTo>
                      <a:cubicBezTo>
                        <a:pt x="26479" y="42577"/>
                        <a:pt x="25146" y="40862"/>
                        <a:pt x="23717" y="38862"/>
                      </a:cubicBezTo>
                      <a:cubicBezTo>
                        <a:pt x="20669" y="34766"/>
                        <a:pt x="17050" y="29146"/>
                        <a:pt x="13430" y="23527"/>
                      </a:cubicBezTo>
                      <a:cubicBezTo>
                        <a:pt x="9906" y="17907"/>
                        <a:pt x="6382" y="12192"/>
                        <a:pt x="3905" y="7715"/>
                      </a:cubicBezTo>
                      <a:cubicBezTo>
                        <a:pt x="2667" y="5524"/>
                        <a:pt x="1715" y="3524"/>
                        <a:pt x="1048" y="2191"/>
                      </a:cubicBezTo>
                      <a:cubicBezTo>
                        <a:pt x="381" y="857"/>
                        <a:pt x="0" y="0"/>
                        <a:pt x="0" y="0"/>
                      </a:cubicBezTo>
                      <a:cubicBezTo>
                        <a:pt x="0" y="0"/>
                        <a:pt x="3143" y="1810"/>
                        <a:pt x="6953" y="5334"/>
                      </a:cubicBezTo>
                      <a:cubicBezTo>
                        <a:pt x="10858" y="8763"/>
                        <a:pt x="15431" y="14097"/>
                        <a:pt x="19145" y="20003"/>
                      </a:cubicBezTo>
                      <a:cubicBezTo>
                        <a:pt x="22860" y="25908"/>
                        <a:pt x="25717" y="32195"/>
                        <a:pt x="27146" y="37243"/>
                      </a:cubicBezTo>
                      <a:cubicBezTo>
                        <a:pt x="28670" y="42196"/>
                        <a:pt x="28956" y="45815"/>
                        <a:pt x="28956" y="458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2"/>
                <p:cNvSpPr/>
                <p:nvPr/>
              </p:nvSpPr>
              <p:spPr>
                <a:xfrm>
                  <a:off x="4476771" y="4112068"/>
                  <a:ext cx="31146" cy="46767"/>
                </a:xfrm>
                <a:custGeom>
                  <a:avLst/>
                  <a:gdLst/>
                  <a:ahLst/>
                  <a:cxnLst/>
                  <a:rect l="l" t="t" r="r" b="b"/>
                  <a:pathLst>
                    <a:path w="31146" h="46767" extrusionOk="0">
                      <a:moveTo>
                        <a:pt x="30956" y="46768"/>
                      </a:moveTo>
                      <a:cubicBezTo>
                        <a:pt x="30956" y="46768"/>
                        <a:pt x="30385" y="46006"/>
                        <a:pt x="29527" y="44672"/>
                      </a:cubicBezTo>
                      <a:cubicBezTo>
                        <a:pt x="28670" y="43339"/>
                        <a:pt x="27432" y="41529"/>
                        <a:pt x="26003" y="39243"/>
                      </a:cubicBezTo>
                      <a:cubicBezTo>
                        <a:pt x="25336" y="38100"/>
                        <a:pt x="24479" y="36957"/>
                        <a:pt x="23717" y="35719"/>
                      </a:cubicBezTo>
                      <a:cubicBezTo>
                        <a:pt x="22955" y="34480"/>
                        <a:pt x="22003" y="33147"/>
                        <a:pt x="21145" y="31813"/>
                      </a:cubicBezTo>
                      <a:cubicBezTo>
                        <a:pt x="19336" y="29146"/>
                        <a:pt x="17526" y="26194"/>
                        <a:pt x="15621" y="23336"/>
                      </a:cubicBezTo>
                      <a:cubicBezTo>
                        <a:pt x="13716" y="20479"/>
                        <a:pt x="11811" y="17621"/>
                        <a:pt x="10001" y="14954"/>
                      </a:cubicBezTo>
                      <a:cubicBezTo>
                        <a:pt x="9049" y="13621"/>
                        <a:pt x="8192" y="12287"/>
                        <a:pt x="7334" y="11049"/>
                      </a:cubicBezTo>
                      <a:cubicBezTo>
                        <a:pt x="6477" y="9811"/>
                        <a:pt x="5715" y="8668"/>
                        <a:pt x="4953" y="7525"/>
                      </a:cubicBezTo>
                      <a:cubicBezTo>
                        <a:pt x="3429" y="5334"/>
                        <a:pt x="2191" y="3429"/>
                        <a:pt x="1333" y="2191"/>
                      </a:cubicBezTo>
                      <a:cubicBezTo>
                        <a:pt x="476" y="857"/>
                        <a:pt x="0" y="0"/>
                        <a:pt x="0" y="0"/>
                      </a:cubicBezTo>
                      <a:cubicBezTo>
                        <a:pt x="0" y="0"/>
                        <a:pt x="857" y="381"/>
                        <a:pt x="2286" y="1143"/>
                      </a:cubicBezTo>
                      <a:cubicBezTo>
                        <a:pt x="3715" y="1905"/>
                        <a:pt x="5620" y="3143"/>
                        <a:pt x="7810" y="4858"/>
                      </a:cubicBezTo>
                      <a:cubicBezTo>
                        <a:pt x="10001" y="6477"/>
                        <a:pt x="12382" y="8668"/>
                        <a:pt x="14764" y="11144"/>
                      </a:cubicBezTo>
                      <a:cubicBezTo>
                        <a:pt x="15907" y="12478"/>
                        <a:pt x="17145" y="13716"/>
                        <a:pt x="18193" y="15145"/>
                      </a:cubicBezTo>
                      <a:cubicBezTo>
                        <a:pt x="19336" y="16573"/>
                        <a:pt x="20383" y="18002"/>
                        <a:pt x="21431" y="19526"/>
                      </a:cubicBezTo>
                      <a:cubicBezTo>
                        <a:pt x="22384" y="21050"/>
                        <a:pt x="23336" y="22574"/>
                        <a:pt x="24193" y="24194"/>
                      </a:cubicBezTo>
                      <a:cubicBezTo>
                        <a:pt x="25146" y="25718"/>
                        <a:pt x="25813" y="27337"/>
                        <a:pt x="26575" y="28861"/>
                      </a:cubicBezTo>
                      <a:cubicBezTo>
                        <a:pt x="27908" y="32004"/>
                        <a:pt x="29051" y="34957"/>
                        <a:pt x="29718" y="37624"/>
                      </a:cubicBezTo>
                      <a:cubicBezTo>
                        <a:pt x="30480" y="40196"/>
                        <a:pt x="30766" y="42577"/>
                        <a:pt x="30956" y="44101"/>
                      </a:cubicBezTo>
                      <a:cubicBezTo>
                        <a:pt x="31147" y="45720"/>
                        <a:pt x="31147" y="46577"/>
                        <a:pt x="31147" y="465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2"/>
                <p:cNvSpPr/>
                <p:nvPr/>
              </p:nvSpPr>
              <p:spPr>
                <a:xfrm>
                  <a:off x="4465531" y="4111972"/>
                  <a:ext cx="24860" cy="34099"/>
                </a:xfrm>
                <a:custGeom>
                  <a:avLst/>
                  <a:gdLst/>
                  <a:ahLst/>
                  <a:cxnLst/>
                  <a:rect l="l" t="t" r="r" b="b"/>
                  <a:pathLst>
                    <a:path w="24860" h="34099" extrusionOk="0">
                      <a:moveTo>
                        <a:pt x="24860" y="34100"/>
                      </a:moveTo>
                      <a:cubicBezTo>
                        <a:pt x="24860" y="34100"/>
                        <a:pt x="24289" y="33623"/>
                        <a:pt x="23432" y="32766"/>
                      </a:cubicBezTo>
                      <a:cubicBezTo>
                        <a:pt x="22574" y="31814"/>
                        <a:pt x="21431" y="30575"/>
                        <a:pt x="20193" y="29051"/>
                      </a:cubicBezTo>
                      <a:cubicBezTo>
                        <a:pt x="17621" y="26003"/>
                        <a:pt x="14478" y="21908"/>
                        <a:pt x="11430" y="17717"/>
                      </a:cubicBezTo>
                      <a:cubicBezTo>
                        <a:pt x="8382" y="13526"/>
                        <a:pt x="5429" y="9335"/>
                        <a:pt x="3334" y="5906"/>
                      </a:cubicBezTo>
                      <a:cubicBezTo>
                        <a:pt x="2286" y="4191"/>
                        <a:pt x="1429" y="2762"/>
                        <a:pt x="857" y="1715"/>
                      </a:cubicBezTo>
                      <a:cubicBezTo>
                        <a:pt x="286" y="667"/>
                        <a:pt x="0" y="0"/>
                        <a:pt x="0" y="0"/>
                      </a:cubicBezTo>
                      <a:cubicBezTo>
                        <a:pt x="0" y="0"/>
                        <a:pt x="2762" y="953"/>
                        <a:pt x="6191" y="3239"/>
                      </a:cubicBezTo>
                      <a:cubicBezTo>
                        <a:pt x="9716" y="5525"/>
                        <a:pt x="13716" y="9335"/>
                        <a:pt x="16954" y="13811"/>
                      </a:cubicBezTo>
                      <a:cubicBezTo>
                        <a:pt x="20193" y="18288"/>
                        <a:pt x="22574" y="23241"/>
                        <a:pt x="23622" y="27242"/>
                      </a:cubicBezTo>
                      <a:cubicBezTo>
                        <a:pt x="24765" y="31242"/>
                        <a:pt x="24765" y="34100"/>
                        <a:pt x="24765" y="341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2"/>
                <p:cNvSpPr/>
                <p:nvPr/>
              </p:nvSpPr>
              <p:spPr>
                <a:xfrm>
                  <a:off x="4454577" y="4113782"/>
                  <a:ext cx="29432" cy="41719"/>
                </a:xfrm>
                <a:custGeom>
                  <a:avLst/>
                  <a:gdLst/>
                  <a:ahLst/>
                  <a:cxnLst/>
                  <a:rect l="l" t="t" r="r" b="b"/>
                  <a:pathLst>
                    <a:path w="29432" h="41719" extrusionOk="0">
                      <a:moveTo>
                        <a:pt x="29432" y="41624"/>
                      </a:moveTo>
                      <a:cubicBezTo>
                        <a:pt x="29432" y="41624"/>
                        <a:pt x="28861" y="40958"/>
                        <a:pt x="28099" y="39719"/>
                      </a:cubicBezTo>
                      <a:cubicBezTo>
                        <a:pt x="27337" y="38576"/>
                        <a:pt x="26194" y="36862"/>
                        <a:pt x="24765" y="34862"/>
                      </a:cubicBezTo>
                      <a:cubicBezTo>
                        <a:pt x="22098" y="30861"/>
                        <a:pt x="18669" y="25622"/>
                        <a:pt x="15050" y="20574"/>
                      </a:cubicBezTo>
                      <a:cubicBezTo>
                        <a:pt x="11430" y="15526"/>
                        <a:pt x="7715" y="10478"/>
                        <a:pt x="4858" y="6668"/>
                      </a:cubicBezTo>
                      <a:cubicBezTo>
                        <a:pt x="3429" y="4667"/>
                        <a:pt x="2191" y="3048"/>
                        <a:pt x="1333" y="1905"/>
                      </a:cubicBezTo>
                      <a:cubicBezTo>
                        <a:pt x="476" y="762"/>
                        <a:pt x="0" y="0"/>
                        <a:pt x="0" y="0"/>
                      </a:cubicBezTo>
                      <a:cubicBezTo>
                        <a:pt x="0" y="0"/>
                        <a:pt x="762" y="286"/>
                        <a:pt x="2191" y="857"/>
                      </a:cubicBezTo>
                      <a:cubicBezTo>
                        <a:pt x="3524" y="1429"/>
                        <a:pt x="5429" y="2477"/>
                        <a:pt x="7525" y="3905"/>
                      </a:cubicBezTo>
                      <a:cubicBezTo>
                        <a:pt x="9715" y="5239"/>
                        <a:pt x="11906" y="7144"/>
                        <a:pt x="14192" y="9335"/>
                      </a:cubicBezTo>
                      <a:cubicBezTo>
                        <a:pt x="16478" y="11525"/>
                        <a:pt x="18669" y="14097"/>
                        <a:pt x="20574" y="16859"/>
                      </a:cubicBezTo>
                      <a:cubicBezTo>
                        <a:pt x="22479" y="19621"/>
                        <a:pt x="24193" y="22574"/>
                        <a:pt x="25432" y="25337"/>
                      </a:cubicBezTo>
                      <a:cubicBezTo>
                        <a:pt x="26670" y="28194"/>
                        <a:pt x="27718" y="30956"/>
                        <a:pt x="28194" y="33433"/>
                      </a:cubicBezTo>
                      <a:cubicBezTo>
                        <a:pt x="28861" y="35814"/>
                        <a:pt x="29051" y="38005"/>
                        <a:pt x="29242" y="39434"/>
                      </a:cubicBezTo>
                      <a:cubicBezTo>
                        <a:pt x="29337" y="40862"/>
                        <a:pt x="29242" y="41720"/>
                        <a:pt x="29242" y="41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2"/>
                <p:cNvSpPr/>
                <p:nvPr/>
              </p:nvSpPr>
              <p:spPr>
                <a:xfrm>
                  <a:off x="4436099" y="4101304"/>
                  <a:ext cx="39052" cy="46958"/>
                </a:xfrm>
                <a:custGeom>
                  <a:avLst/>
                  <a:gdLst/>
                  <a:ahLst/>
                  <a:cxnLst/>
                  <a:rect l="l" t="t" r="r" b="b"/>
                  <a:pathLst>
                    <a:path w="39052" h="46958" extrusionOk="0">
                      <a:moveTo>
                        <a:pt x="39052" y="46958"/>
                      </a:moveTo>
                      <a:cubicBezTo>
                        <a:pt x="39052" y="46958"/>
                        <a:pt x="35719" y="44768"/>
                        <a:pt x="31433" y="40862"/>
                      </a:cubicBezTo>
                      <a:cubicBezTo>
                        <a:pt x="29242" y="38957"/>
                        <a:pt x="26860" y="36576"/>
                        <a:pt x="24384" y="34004"/>
                      </a:cubicBezTo>
                      <a:cubicBezTo>
                        <a:pt x="23146" y="32671"/>
                        <a:pt x="21812" y="31433"/>
                        <a:pt x="20574" y="29909"/>
                      </a:cubicBezTo>
                      <a:cubicBezTo>
                        <a:pt x="19336" y="28480"/>
                        <a:pt x="18097" y="27051"/>
                        <a:pt x="16859" y="25622"/>
                      </a:cubicBezTo>
                      <a:cubicBezTo>
                        <a:pt x="15621" y="24098"/>
                        <a:pt x="14478" y="22670"/>
                        <a:pt x="13335" y="21146"/>
                      </a:cubicBezTo>
                      <a:cubicBezTo>
                        <a:pt x="12097" y="19717"/>
                        <a:pt x="11144" y="18193"/>
                        <a:pt x="10001" y="16764"/>
                      </a:cubicBezTo>
                      <a:cubicBezTo>
                        <a:pt x="7906" y="13907"/>
                        <a:pt x="6001" y="11049"/>
                        <a:pt x="4572" y="8572"/>
                      </a:cubicBezTo>
                      <a:cubicBezTo>
                        <a:pt x="1524" y="3620"/>
                        <a:pt x="0" y="0"/>
                        <a:pt x="0" y="0"/>
                      </a:cubicBezTo>
                      <a:cubicBezTo>
                        <a:pt x="0" y="0"/>
                        <a:pt x="3334" y="2191"/>
                        <a:pt x="7620" y="6096"/>
                      </a:cubicBezTo>
                      <a:cubicBezTo>
                        <a:pt x="9811" y="8001"/>
                        <a:pt x="12192" y="10382"/>
                        <a:pt x="14668" y="12954"/>
                      </a:cubicBezTo>
                      <a:cubicBezTo>
                        <a:pt x="15907" y="14288"/>
                        <a:pt x="17240" y="15526"/>
                        <a:pt x="18383" y="17050"/>
                      </a:cubicBezTo>
                      <a:cubicBezTo>
                        <a:pt x="19621" y="18479"/>
                        <a:pt x="20860" y="19907"/>
                        <a:pt x="22098" y="21336"/>
                      </a:cubicBezTo>
                      <a:cubicBezTo>
                        <a:pt x="23336" y="22860"/>
                        <a:pt x="24479" y="24289"/>
                        <a:pt x="25622" y="25813"/>
                      </a:cubicBezTo>
                      <a:cubicBezTo>
                        <a:pt x="26860" y="27242"/>
                        <a:pt x="27813" y="28766"/>
                        <a:pt x="28956" y="30194"/>
                      </a:cubicBezTo>
                      <a:cubicBezTo>
                        <a:pt x="31051" y="33052"/>
                        <a:pt x="32956" y="35909"/>
                        <a:pt x="34385" y="38386"/>
                      </a:cubicBezTo>
                      <a:cubicBezTo>
                        <a:pt x="37433" y="43244"/>
                        <a:pt x="38957" y="46958"/>
                        <a:pt x="38957" y="46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2"/>
                <p:cNvSpPr/>
                <p:nvPr/>
              </p:nvSpPr>
              <p:spPr>
                <a:xfrm>
                  <a:off x="4426002" y="4102257"/>
                  <a:ext cx="28955" cy="26289"/>
                </a:xfrm>
                <a:custGeom>
                  <a:avLst/>
                  <a:gdLst/>
                  <a:ahLst/>
                  <a:cxnLst/>
                  <a:rect l="l" t="t" r="r" b="b"/>
                  <a:pathLst>
                    <a:path w="28955" h="26289" extrusionOk="0">
                      <a:moveTo>
                        <a:pt x="28956" y="26194"/>
                      </a:moveTo>
                      <a:cubicBezTo>
                        <a:pt x="28956" y="26194"/>
                        <a:pt x="26384" y="25337"/>
                        <a:pt x="23146" y="23527"/>
                      </a:cubicBezTo>
                      <a:cubicBezTo>
                        <a:pt x="19812" y="21717"/>
                        <a:pt x="15811" y="18860"/>
                        <a:pt x="12192" y="15621"/>
                      </a:cubicBezTo>
                      <a:cubicBezTo>
                        <a:pt x="8572" y="12382"/>
                        <a:pt x="5334" y="8668"/>
                        <a:pt x="3238" y="5524"/>
                      </a:cubicBezTo>
                      <a:cubicBezTo>
                        <a:pt x="1048" y="2477"/>
                        <a:pt x="0" y="0"/>
                        <a:pt x="0" y="0"/>
                      </a:cubicBezTo>
                      <a:cubicBezTo>
                        <a:pt x="0" y="0"/>
                        <a:pt x="2572" y="762"/>
                        <a:pt x="5810" y="2667"/>
                      </a:cubicBezTo>
                      <a:cubicBezTo>
                        <a:pt x="9144" y="4477"/>
                        <a:pt x="13144" y="7334"/>
                        <a:pt x="16764" y="10668"/>
                      </a:cubicBezTo>
                      <a:cubicBezTo>
                        <a:pt x="20383" y="14002"/>
                        <a:pt x="23622" y="17621"/>
                        <a:pt x="25717" y="20764"/>
                      </a:cubicBezTo>
                      <a:cubicBezTo>
                        <a:pt x="27908" y="23813"/>
                        <a:pt x="28956" y="26289"/>
                        <a:pt x="28956" y="262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2"/>
                <p:cNvSpPr/>
                <p:nvPr/>
              </p:nvSpPr>
              <p:spPr>
                <a:xfrm>
                  <a:off x="4428002" y="4107496"/>
                  <a:ext cx="14287" cy="16192"/>
                </a:xfrm>
                <a:custGeom>
                  <a:avLst/>
                  <a:gdLst/>
                  <a:ahLst/>
                  <a:cxnLst/>
                  <a:rect l="l" t="t" r="r" b="b"/>
                  <a:pathLst>
                    <a:path w="14287" h="16192" extrusionOk="0">
                      <a:moveTo>
                        <a:pt x="14288" y="16097"/>
                      </a:moveTo>
                      <a:cubicBezTo>
                        <a:pt x="14288" y="16097"/>
                        <a:pt x="12573" y="15812"/>
                        <a:pt x="10573" y="14859"/>
                      </a:cubicBezTo>
                      <a:cubicBezTo>
                        <a:pt x="8573" y="13907"/>
                        <a:pt x="6382" y="12287"/>
                        <a:pt x="4572" y="10287"/>
                      </a:cubicBezTo>
                      <a:cubicBezTo>
                        <a:pt x="2762" y="8287"/>
                        <a:pt x="1429" y="5906"/>
                        <a:pt x="762" y="3810"/>
                      </a:cubicBezTo>
                      <a:cubicBezTo>
                        <a:pt x="0" y="1810"/>
                        <a:pt x="0" y="0"/>
                        <a:pt x="0" y="0"/>
                      </a:cubicBezTo>
                      <a:cubicBezTo>
                        <a:pt x="0" y="0"/>
                        <a:pt x="1715" y="286"/>
                        <a:pt x="3715" y="1238"/>
                      </a:cubicBezTo>
                      <a:cubicBezTo>
                        <a:pt x="5715" y="2191"/>
                        <a:pt x="7906" y="3810"/>
                        <a:pt x="9716" y="5906"/>
                      </a:cubicBezTo>
                      <a:cubicBezTo>
                        <a:pt x="11525" y="7906"/>
                        <a:pt x="12859" y="10287"/>
                        <a:pt x="13525" y="12383"/>
                      </a:cubicBezTo>
                      <a:cubicBezTo>
                        <a:pt x="14288" y="14383"/>
                        <a:pt x="14288" y="16193"/>
                        <a:pt x="14288" y="161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2"/>
                <p:cNvSpPr/>
                <p:nvPr/>
              </p:nvSpPr>
              <p:spPr>
                <a:xfrm>
                  <a:off x="4364471" y="4104734"/>
                  <a:ext cx="84296" cy="104393"/>
                </a:xfrm>
                <a:custGeom>
                  <a:avLst/>
                  <a:gdLst/>
                  <a:ahLst/>
                  <a:cxnLst/>
                  <a:rect l="l" t="t" r="r" b="b"/>
                  <a:pathLst>
                    <a:path w="84296" h="104393" extrusionOk="0">
                      <a:moveTo>
                        <a:pt x="84296" y="104204"/>
                      </a:moveTo>
                      <a:cubicBezTo>
                        <a:pt x="84296" y="104204"/>
                        <a:pt x="83439" y="102203"/>
                        <a:pt x="82105" y="98679"/>
                      </a:cubicBezTo>
                      <a:cubicBezTo>
                        <a:pt x="81534" y="96869"/>
                        <a:pt x="80582" y="94774"/>
                        <a:pt x="79534" y="92392"/>
                      </a:cubicBezTo>
                      <a:cubicBezTo>
                        <a:pt x="78581" y="90011"/>
                        <a:pt x="77438" y="87344"/>
                        <a:pt x="76009" y="84391"/>
                      </a:cubicBezTo>
                      <a:cubicBezTo>
                        <a:pt x="74676" y="81439"/>
                        <a:pt x="73057" y="78391"/>
                        <a:pt x="71438" y="75152"/>
                      </a:cubicBezTo>
                      <a:cubicBezTo>
                        <a:pt x="69818" y="71914"/>
                        <a:pt x="67723" y="68675"/>
                        <a:pt x="65723" y="65151"/>
                      </a:cubicBezTo>
                      <a:cubicBezTo>
                        <a:pt x="63532" y="61817"/>
                        <a:pt x="61436" y="58293"/>
                        <a:pt x="58960" y="54959"/>
                      </a:cubicBezTo>
                      <a:cubicBezTo>
                        <a:pt x="56674" y="51435"/>
                        <a:pt x="53912" y="48196"/>
                        <a:pt x="51340" y="44863"/>
                      </a:cubicBezTo>
                      <a:cubicBezTo>
                        <a:pt x="48578" y="41624"/>
                        <a:pt x="46006" y="38290"/>
                        <a:pt x="43053" y="35338"/>
                      </a:cubicBezTo>
                      <a:cubicBezTo>
                        <a:pt x="40196" y="32290"/>
                        <a:pt x="37338" y="29337"/>
                        <a:pt x="34480" y="26575"/>
                      </a:cubicBezTo>
                      <a:cubicBezTo>
                        <a:pt x="31433" y="23908"/>
                        <a:pt x="28766" y="21146"/>
                        <a:pt x="25908" y="18859"/>
                      </a:cubicBezTo>
                      <a:cubicBezTo>
                        <a:pt x="23050" y="16478"/>
                        <a:pt x="20383" y="14288"/>
                        <a:pt x="17812" y="12382"/>
                      </a:cubicBezTo>
                      <a:cubicBezTo>
                        <a:pt x="15240" y="10382"/>
                        <a:pt x="12859" y="8668"/>
                        <a:pt x="10668" y="7144"/>
                      </a:cubicBezTo>
                      <a:cubicBezTo>
                        <a:pt x="8477" y="5620"/>
                        <a:pt x="6667" y="4286"/>
                        <a:pt x="5048" y="3334"/>
                      </a:cubicBezTo>
                      <a:cubicBezTo>
                        <a:pt x="1810" y="1238"/>
                        <a:pt x="0" y="0"/>
                        <a:pt x="0" y="0"/>
                      </a:cubicBezTo>
                      <a:cubicBezTo>
                        <a:pt x="0" y="0"/>
                        <a:pt x="2096" y="762"/>
                        <a:pt x="5620" y="2096"/>
                      </a:cubicBezTo>
                      <a:cubicBezTo>
                        <a:pt x="7429" y="2762"/>
                        <a:pt x="9620" y="3715"/>
                        <a:pt x="12001" y="4858"/>
                      </a:cubicBezTo>
                      <a:cubicBezTo>
                        <a:pt x="13240" y="5429"/>
                        <a:pt x="14478" y="6096"/>
                        <a:pt x="15907" y="6763"/>
                      </a:cubicBezTo>
                      <a:cubicBezTo>
                        <a:pt x="17240" y="7429"/>
                        <a:pt x="18574" y="8287"/>
                        <a:pt x="20003" y="9144"/>
                      </a:cubicBezTo>
                      <a:cubicBezTo>
                        <a:pt x="21431" y="10001"/>
                        <a:pt x="22955" y="10763"/>
                        <a:pt x="24479" y="11811"/>
                      </a:cubicBezTo>
                      <a:cubicBezTo>
                        <a:pt x="26003" y="12859"/>
                        <a:pt x="27527" y="13811"/>
                        <a:pt x="29051" y="14954"/>
                      </a:cubicBezTo>
                      <a:cubicBezTo>
                        <a:pt x="32195" y="17050"/>
                        <a:pt x="35338" y="19621"/>
                        <a:pt x="38576" y="22193"/>
                      </a:cubicBezTo>
                      <a:cubicBezTo>
                        <a:pt x="41624" y="24955"/>
                        <a:pt x="44958" y="27718"/>
                        <a:pt x="47911" y="30956"/>
                      </a:cubicBezTo>
                      <a:cubicBezTo>
                        <a:pt x="51054" y="34004"/>
                        <a:pt x="53816" y="37433"/>
                        <a:pt x="56769" y="40767"/>
                      </a:cubicBezTo>
                      <a:cubicBezTo>
                        <a:pt x="59436" y="44291"/>
                        <a:pt x="62198" y="47815"/>
                        <a:pt x="64484" y="51435"/>
                      </a:cubicBezTo>
                      <a:cubicBezTo>
                        <a:pt x="66961" y="54959"/>
                        <a:pt x="68961" y="58769"/>
                        <a:pt x="71057" y="62389"/>
                      </a:cubicBezTo>
                      <a:cubicBezTo>
                        <a:pt x="72962" y="66104"/>
                        <a:pt x="74771" y="69628"/>
                        <a:pt x="76105" y="73152"/>
                      </a:cubicBezTo>
                      <a:cubicBezTo>
                        <a:pt x="77533" y="76581"/>
                        <a:pt x="78867" y="79915"/>
                        <a:pt x="79724" y="83153"/>
                      </a:cubicBezTo>
                      <a:cubicBezTo>
                        <a:pt x="80200" y="84677"/>
                        <a:pt x="80772" y="86201"/>
                        <a:pt x="81153" y="87630"/>
                      </a:cubicBezTo>
                      <a:cubicBezTo>
                        <a:pt x="81534" y="89059"/>
                        <a:pt x="81820" y="90488"/>
                        <a:pt x="82105" y="91726"/>
                      </a:cubicBezTo>
                      <a:cubicBezTo>
                        <a:pt x="82772" y="94297"/>
                        <a:pt x="83249" y="96583"/>
                        <a:pt x="83439" y="98488"/>
                      </a:cubicBezTo>
                      <a:cubicBezTo>
                        <a:pt x="84011" y="102203"/>
                        <a:pt x="84296" y="104394"/>
                        <a:pt x="84296" y="10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2"/>
                <p:cNvSpPr/>
                <p:nvPr/>
              </p:nvSpPr>
              <p:spPr>
                <a:xfrm>
                  <a:off x="4432983" y="4179028"/>
                  <a:ext cx="6897" cy="26289"/>
                </a:xfrm>
                <a:custGeom>
                  <a:avLst/>
                  <a:gdLst/>
                  <a:ahLst/>
                  <a:cxnLst/>
                  <a:rect l="l" t="t" r="r" b="b"/>
                  <a:pathLst>
                    <a:path w="6897" h="26289" extrusionOk="0">
                      <a:moveTo>
                        <a:pt x="3973" y="26289"/>
                      </a:moveTo>
                      <a:cubicBezTo>
                        <a:pt x="3973" y="26289"/>
                        <a:pt x="3687" y="25813"/>
                        <a:pt x="3401" y="25146"/>
                      </a:cubicBezTo>
                      <a:cubicBezTo>
                        <a:pt x="3020" y="24384"/>
                        <a:pt x="2544" y="23431"/>
                        <a:pt x="2068" y="22288"/>
                      </a:cubicBezTo>
                      <a:cubicBezTo>
                        <a:pt x="1115" y="19907"/>
                        <a:pt x="353" y="16764"/>
                        <a:pt x="67" y="13430"/>
                      </a:cubicBezTo>
                      <a:cubicBezTo>
                        <a:pt x="-123" y="10192"/>
                        <a:pt x="67" y="6763"/>
                        <a:pt x="925" y="4191"/>
                      </a:cubicBezTo>
                      <a:cubicBezTo>
                        <a:pt x="1591" y="1619"/>
                        <a:pt x="2925" y="0"/>
                        <a:pt x="2925" y="0"/>
                      </a:cubicBezTo>
                      <a:cubicBezTo>
                        <a:pt x="2925" y="0"/>
                        <a:pt x="3211" y="476"/>
                        <a:pt x="3496" y="1143"/>
                      </a:cubicBezTo>
                      <a:cubicBezTo>
                        <a:pt x="3878" y="1905"/>
                        <a:pt x="4354" y="2858"/>
                        <a:pt x="4830" y="4001"/>
                      </a:cubicBezTo>
                      <a:cubicBezTo>
                        <a:pt x="5783" y="6382"/>
                        <a:pt x="6545" y="9525"/>
                        <a:pt x="6830" y="12859"/>
                      </a:cubicBezTo>
                      <a:cubicBezTo>
                        <a:pt x="7021" y="16097"/>
                        <a:pt x="6830" y="19526"/>
                        <a:pt x="5973" y="22098"/>
                      </a:cubicBezTo>
                      <a:cubicBezTo>
                        <a:pt x="5592" y="23336"/>
                        <a:pt x="5116" y="24479"/>
                        <a:pt x="4735" y="25146"/>
                      </a:cubicBezTo>
                      <a:cubicBezTo>
                        <a:pt x="4258" y="25813"/>
                        <a:pt x="3973" y="26194"/>
                        <a:pt x="3973" y="261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2"/>
                <p:cNvSpPr/>
                <p:nvPr/>
              </p:nvSpPr>
              <p:spPr>
                <a:xfrm>
                  <a:off x="4425797" y="4159502"/>
                  <a:ext cx="6886" cy="39052"/>
                </a:xfrm>
                <a:custGeom>
                  <a:avLst/>
                  <a:gdLst/>
                  <a:ahLst/>
                  <a:cxnLst/>
                  <a:rect l="l" t="t" r="r" b="b"/>
                  <a:pathLst>
                    <a:path w="6886" h="39052" extrusionOk="0">
                      <a:moveTo>
                        <a:pt x="2967" y="39053"/>
                      </a:moveTo>
                      <a:cubicBezTo>
                        <a:pt x="2967" y="39053"/>
                        <a:pt x="1919" y="36576"/>
                        <a:pt x="1157" y="32861"/>
                      </a:cubicBezTo>
                      <a:cubicBezTo>
                        <a:pt x="300" y="29146"/>
                        <a:pt x="-81" y="24193"/>
                        <a:pt x="14" y="19336"/>
                      </a:cubicBezTo>
                      <a:cubicBezTo>
                        <a:pt x="109" y="14478"/>
                        <a:pt x="776" y="9620"/>
                        <a:pt x="1824" y="6001"/>
                      </a:cubicBezTo>
                      <a:cubicBezTo>
                        <a:pt x="2681" y="2381"/>
                        <a:pt x="3920" y="0"/>
                        <a:pt x="3920" y="0"/>
                      </a:cubicBezTo>
                      <a:cubicBezTo>
                        <a:pt x="3920" y="0"/>
                        <a:pt x="4967" y="2476"/>
                        <a:pt x="5729" y="6191"/>
                      </a:cubicBezTo>
                      <a:cubicBezTo>
                        <a:pt x="6587" y="9906"/>
                        <a:pt x="6967" y="14859"/>
                        <a:pt x="6872" y="19717"/>
                      </a:cubicBezTo>
                      <a:cubicBezTo>
                        <a:pt x="6777" y="24574"/>
                        <a:pt x="6110" y="29432"/>
                        <a:pt x="5063" y="33052"/>
                      </a:cubicBezTo>
                      <a:cubicBezTo>
                        <a:pt x="4205" y="36671"/>
                        <a:pt x="2967" y="39053"/>
                        <a:pt x="2967" y="39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2"/>
                <p:cNvSpPr/>
                <p:nvPr/>
              </p:nvSpPr>
              <p:spPr>
                <a:xfrm>
                  <a:off x="4419525" y="4156454"/>
                  <a:ext cx="6864" cy="31432"/>
                </a:xfrm>
                <a:custGeom>
                  <a:avLst/>
                  <a:gdLst/>
                  <a:ahLst/>
                  <a:cxnLst/>
                  <a:rect l="l" t="t" r="r" b="b"/>
                  <a:pathLst>
                    <a:path w="6864" h="31432" extrusionOk="0">
                      <a:moveTo>
                        <a:pt x="953" y="31432"/>
                      </a:moveTo>
                      <a:cubicBezTo>
                        <a:pt x="953" y="31432"/>
                        <a:pt x="857" y="30861"/>
                        <a:pt x="667" y="29908"/>
                      </a:cubicBezTo>
                      <a:cubicBezTo>
                        <a:pt x="571" y="28956"/>
                        <a:pt x="381" y="27718"/>
                        <a:pt x="286" y="26194"/>
                      </a:cubicBezTo>
                      <a:cubicBezTo>
                        <a:pt x="0" y="23241"/>
                        <a:pt x="0" y="19431"/>
                        <a:pt x="0" y="15716"/>
                      </a:cubicBezTo>
                      <a:cubicBezTo>
                        <a:pt x="0" y="12002"/>
                        <a:pt x="191" y="8287"/>
                        <a:pt x="476" y="5239"/>
                      </a:cubicBezTo>
                      <a:cubicBezTo>
                        <a:pt x="571" y="3715"/>
                        <a:pt x="762" y="2477"/>
                        <a:pt x="953" y="1524"/>
                      </a:cubicBezTo>
                      <a:cubicBezTo>
                        <a:pt x="1143" y="571"/>
                        <a:pt x="1238" y="0"/>
                        <a:pt x="1238" y="0"/>
                      </a:cubicBezTo>
                      <a:cubicBezTo>
                        <a:pt x="1238" y="0"/>
                        <a:pt x="2953" y="1524"/>
                        <a:pt x="4382" y="4477"/>
                      </a:cubicBezTo>
                      <a:cubicBezTo>
                        <a:pt x="5906" y="7334"/>
                        <a:pt x="6953" y="11525"/>
                        <a:pt x="6858" y="15716"/>
                      </a:cubicBezTo>
                      <a:cubicBezTo>
                        <a:pt x="6858" y="19907"/>
                        <a:pt x="5715" y="24098"/>
                        <a:pt x="4096" y="26861"/>
                      </a:cubicBezTo>
                      <a:cubicBezTo>
                        <a:pt x="2667" y="29718"/>
                        <a:pt x="953" y="31242"/>
                        <a:pt x="953" y="312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2"/>
                <p:cNvSpPr/>
                <p:nvPr/>
              </p:nvSpPr>
              <p:spPr>
                <a:xfrm>
                  <a:off x="4409524" y="4137500"/>
                  <a:ext cx="9715" cy="40100"/>
                </a:xfrm>
                <a:custGeom>
                  <a:avLst/>
                  <a:gdLst/>
                  <a:ahLst/>
                  <a:cxnLst/>
                  <a:rect l="l" t="t" r="r" b="b"/>
                  <a:pathLst>
                    <a:path w="9715" h="40100" extrusionOk="0">
                      <a:moveTo>
                        <a:pt x="3524" y="40100"/>
                      </a:moveTo>
                      <a:cubicBezTo>
                        <a:pt x="3524" y="40100"/>
                        <a:pt x="3524" y="39433"/>
                        <a:pt x="3524" y="38195"/>
                      </a:cubicBezTo>
                      <a:cubicBezTo>
                        <a:pt x="3524" y="37052"/>
                        <a:pt x="3524" y="35433"/>
                        <a:pt x="3524" y="33433"/>
                      </a:cubicBezTo>
                      <a:cubicBezTo>
                        <a:pt x="3524" y="29623"/>
                        <a:pt x="3334" y="24765"/>
                        <a:pt x="2953" y="19907"/>
                      </a:cubicBezTo>
                      <a:cubicBezTo>
                        <a:pt x="2477" y="15145"/>
                        <a:pt x="1810" y="10287"/>
                        <a:pt x="1143" y="6572"/>
                      </a:cubicBezTo>
                      <a:cubicBezTo>
                        <a:pt x="762" y="4667"/>
                        <a:pt x="572" y="3048"/>
                        <a:pt x="286" y="1905"/>
                      </a:cubicBezTo>
                      <a:cubicBezTo>
                        <a:pt x="95" y="762"/>
                        <a:pt x="0" y="0"/>
                        <a:pt x="0" y="0"/>
                      </a:cubicBezTo>
                      <a:cubicBezTo>
                        <a:pt x="0" y="0"/>
                        <a:pt x="572" y="381"/>
                        <a:pt x="1429" y="1238"/>
                      </a:cubicBezTo>
                      <a:cubicBezTo>
                        <a:pt x="2286" y="2096"/>
                        <a:pt x="3524" y="3334"/>
                        <a:pt x="4667" y="5048"/>
                      </a:cubicBezTo>
                      <a:cubicBezTo>
                        <a:pt x="5906" y="6763"/>
                        <a:pt x="6953" y="8954"/>
                        <a:pt x="7906" y="11335"/>
                      </a:cubicBezTo>
                      <a:cubicBezTo>
                        <a:pt x="8763" y="13811"/>
                        <a:pt x="9335" y="16478"/>
                        <a:pt x="9620" y="19240"/>
                      </a:cubicBezTo>
                      <a:cubicBezTo>
                        <a:pt x="9811" y="22003"/>
                        <a:pt x="9716" y="24765"/>
                        <a:pt x="9335" y="27337"/>
                      </a:cubicBezTo>
                      <a:cubicBezTo>
                        <a:pt x="8858" y="29908"/>
                        <a:pt x="8192" y="32194"/>
                        <a:pt x="7239" y="34099"/>
                      </a:cubicBezTo>
                      <a:cubicBezTo>
                        <a:pt x="6477" y="36004"/>
                        <a:pt x="5429" y="37529"/>
                        <a:pt x="4763" y="38481"/>
                      </a:cubicBezTo>
                      <a:cubicBezTo>
                        <a:pt x="4001" y="39433"/>
                        <a:pt x="3524" y="40005"/>
                        <a:pt x="3524" y="40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2"/>
                <p:cNvSpPr/>
                <p:nvPr/>
              </p:nvSpPr>
              <p:spPr>
                <a:xfrm>
                  <a:off x="4399237" y="4130927"/>
                  <a:ext cx="14287" cy="44767"/>
                </a:xfrm>
                <a:custGeom>
                  <a:avLst/>
                  <a:gdLst/>
                  <a:ahLst/>
                  <a:cxnLst/>
                  <a:rect l="l" t="t" r="r" b="b"/>
                  <a:pathLst>
                    <a:path w="14287" h="44767" extrusionOk="0">
                      <a:moveTo>
                        <a:pt x="10382" y="44767"/>
                      </a:moveTo>
                      <a:cubicBezTo>
                        <a:pt x="10382" y="44767"/>
                        <a:pt x="10192" y="44005"/>
                        <a:pt x="10001" y="42672"/>
                      </a:cubicBezTo>
                      <a:cubicBezTo>
                        <a:pt x="9811" y="41434"/>
                        <a:pt x="9525" y="39529"/>
                        <a:pt x="9239" y="37338"/>
                      </a:cubicBezTo>
                      <a:cubicBezTo>
                        <a:pt x="8572" y="33052"/>
                        <a:pt x="7620" y="27527"/>
                        <a:pt x="6382" y="22098"/>
                      </a:cubicBezTo>
                      <a:cubicBezTo>
                        <a:pt x="5143" y="16669"/>
                        <a:pt x="3524" y="11335"/>
                        <a:pt x="2191" y="7144"/>
                      </a:cubicBezTo>
                      <a:cubicBezTo>
                        <a:pt x="1524" y="5048"/>
                        <a:pt x="952" y="3238"/>
                        <a:pt x="571" y="2000"/>
                      </a:cubicBezTo>
                      <a:cubicBezTo>
                        <a:pt x="190" y="762"/>
                        <a:pt x="0" y="0"/>
                        <a:pt x="0" y="0"/>
                      </a:cubicBezTo>
                      <a:cubicBezTo>
                        <a:pt x="0" y="0"/>
                        <a:pt x="667" y="476"/>
                        <a:pt x="1714" y="1333"/>
                      </a:cubicBezTo>
                      <a:cubicBezTo>
                        <a:pt x="2762" y="2191"/>
                        <a:pt x="4191" y="3524"/>
                        <a:pt x="5715" y="5334"/>
                      </a:cubicBezTo>
                      <a:cubicBezTo>
                        <a:pt x="7239" y="7144"/>
                        <a:pt x="8763" y="9430"/>
                        <a:pt x="10096" y="12001"/>
                      </a:cubicBezTo>
                      <a:cubicBezTo>
                        <a:pt x="11430" y="14668"/>
                        <a:pt x="12478" y="17526"/>
                        <a:pt x="13240" y="20574"/>
                      </a:cubicBezTo>
                      <a:cubicBezTo>
                        <a:pt x="13906" y="23622"/>
                        <a:pt x="14288" y="26765"/>
                        <a:pt x="14288" y="29623"/>
                      </a:cubicBezTo>
                      <a:cubicBezTo>
                        <a:pt x="14288" y="32575"/>
                        <a:pt x="13906" y="35242"/>
                        <a:pt x="13335" y="37529"/>
                      </a:cubicBezTo>
                      <a:cubicBezTo>
                        <a:pt x="12859" y="39814"/>
                        <a:pt x="12097" y="41624"/>
                        <a:pt x="11525" y="42863"/>
                      </a:cubicBezTo>
                      <a:cubicBezTo>
                        <a:pt x="10954" y="44101"/>
                        <a:pt x="10573" y="44767"/>
                        <a:pt x="10573" y="44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2"/>
                <p:cNvSpPr/>
                <p:nvPr/>
              </p:nvSpPr>
              <p:spPr>
                <a:xfrm>
                  <a:off x="4391427" y="4123498"/>
                  <a:ext cx="14382" cy="41624"/>
                </a:xfrm>
                <a:custGeom>
                  <a:avLst/>
                  <a:gdLst/>
                  <a:ahLst/>
                  <a:cxnLst/>
                  <a:rect l="l" t="t" r="r" b="b"/>
                  <a:pathLst>
                    <a:path w="14382" h="41624" extrusionOk="0">
                      <a:moveTo>
                        <a:pt x="10192" y="41624"/>
                      </a:moveTo>
                      <a:cubicBezTo>
                        <a:pt x="10192" y="41624"/>
                        <a:pt x="10096" y="40862"/>
                        <a:pt x="9906" y="39624"/>
                      </a:cubicBezTo>
                      <a:cubicBezTo>
                        <a:pt x="9811" y="38290"/>
                        <a:pt x="9525" y="36671"/>
                        <a:pt x="9334" y="34671"/>
                      </a:cubicBezTo>
                      <a:cubicBezTo>
                        <a:pt x="8858" y="30575"/>
                        <a:pt x="8001" y="25527"/>
                        <a:pt x="6763" y="20479"/>
                      </a:cubicBezTo>
                      <a:cubicBezTo>
                        <a:pt x="5525" y="15430"/>
                        <a:pt x="3905" y="10573"/>
                        <a:pt x="2476" y="6667"/>
                      </a:cubicBezTo>
                      <a:cubicBezTo>
                        <a:pt x="1714" y="4667"/>
                        <a:pt x="1143" y="3048"/>
                        <a:pt x="667" y="1905"/>
                      </a:cubicBezTo>
                      <a:cubicBezTo>
                        <a:pt x="191" y="762"/>
                        <a:pt x="0" y="0"/>
                        <a:pt x="0" y="0"/>
                      </a:cubicBezTo>
                      <a:cubicBezTo>
                        <a:pt x="0" y="0"/>
                        <a:pt x="667" y="381"/>
                        <a:pt x="1714" y="1048"/>
                      </a:cubicBezTo>
                      <a:cubicBezTo>
                        <a:pt x="2762" y="1810"/>
                        <a:pt x="4286" y="2953"/>
                        <a:pt x="5810" y="4572"/>
                      </a:cubicBezTo>
                      <a:cubicBezTo>
                        <a:pt x="7429" y="6191"/>
                        <a:pt x="8858" y="8287"/>
                        <a:pt x="10287" y="10668"/>
                      </a:cubicBezTo>
                      <a:cubicBezTo>
                        <a:pt x="11621" y="13145"/>
                        <a:pt x="12668" y="15907"/>
                        <a:pt x="13430" y="18764"/>
                      </a:cubicBezTo>
                      <a:cubicBezTo>
                        <a:pt x="14097" y="21622"/>
                        <a:pt x="14383" y="24670"/>
                        <a:pt x="14383" y="27432"/>
                      </a:cubicBezTo>
                      <a:cubicBezTo>
                        <a:pt x="14288" y="30194"/>
                        <a:pt x="13907" y="32766"/>
                        <a:pt x="13240" y="34862"/>
                      </a:cubicBezTo>
                      <a:cubicBezTo>
                        <a:pt x="12668" y="36957"/>
                        <a:pt x="11906" y="38767"/>
                        <a:pt x="11239" y="39814"/>
                      </a:cubicBezTo>
                      <a:cubicBezTo>
                        <a:pt x="10573" y="40957"/>
                        <a:pt x="10192" y="41529"/>
                        <a:pt x="10192" y="415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2"/>
                <p:cNvSpPr/>
                <p:nvPr/>
              </p:nvSpPr>
              <p:spPr>
                <a:xfrm>
                  <a:off x="4379615" y="4111496"/>
                  <a:ext cx="15269" cy="41338"/>
                </a:xfrm>
                <a:custGeom>
                  <a:avLst/>
                  <a:gdLst/>
                  <a:ahLst/>
                  <a:cxnLst/>
                  <a:rect l="l" t="t" r="r" b="b"/>
                  <a:pathLst>
                    <a:path w="15269" h="41338" extrusionOk="0">
                      <a:moveTo>
                        <a:pt x="13240" y="41243"/>
                      </a:moveTo>
                      <a:cubicBezTo>
                        <a:pt x="13240" y="41243"/>
                        <a:pt x="12954" y="40577"/>
                        <a:pt x="12573" y="39338"/>
                      </a:cubicBezTo>
                      <a:cubicBezTo>
                        <a:pt x="12192" y="38195"/>
                        <a:pt x="11716" y="36481"/>
                        <a:pt x="11144" y="34480"/>
                      </a:cubicBezTo>
                      <a:cubicBezTo>
                        <a:pt x="10001" y="30480"/>
                        <a:pt x="8668" y="25432"/>
                        <a:pt x="7049" y="20479"/>
                      </a:cubicBezTo>
                      <a:cubicBezTo>
                        <a:pt x="5429" y="15526"/>
                        <a:pt x="3715" y="10573"/>
                        <a:pt x="2286" y="6668"/>
                      </a:cubicBezTo>
                      <a:cubicBezTo>
                        <a:pt x="1619" y="4667"/>
                        <a:pt x="1048" y="3048"/>
                        <a:pt x="572" y="1905"/>
                      </a:cubicBezTo>
                      <a:cubicBezTo>
                        <a:pt x="191" y="762"/>
                        <a:pt x="0" y="0"/>
                        <a:pt x="0" y="0"/>
                      </a:cubicBezTo>
                      <a:cubicBezTo>
                        <a:pt x="0" y="0"/>
                        <a:pt x="667" y="381"/>
                        <a:pt x="1715" y="1143"/>
                      </a:cubicBezTo>
                      <a:cubicBezTo>
                        <a:pt x="2762" y="1905"/>
                        <a:pt x="4191" y="3048"/>
                        <a:pt x="5620" y="4667"/>
                      </a:cubicBezTo>
                      <a:cubicBezTo>
                        <a:pt x="7144" y="6287"/>
                        <a:pt x="8668" y="8287"/>
                        <a:pt x="10097" y="10668"/>
                      </a:cubicBezTo>
                      <a:cubicBezTo>
                        <a:pt x="11430" y="13049"/>
                        <a:pt x="12668" y="15716"/>
                        <a:pt x="13525" y="18479"/>
                      </a:cubicBezTo>
                      <a:cubicBezTo>
                        <a:pt x="14383" y="21241"/>
                        <a:pt x="14954" y="24098"/>
                        <a:pt x="15145" y="26861"/>
                      </a:cubicBezTo>
                      <a:cubicBezTo>
                        <a:pt x="15335" y="29623"/>
                        <a:pt x="15335" y="32099"/>
                        <a:pt x="14954" y="34290"/>
                      </a:cubicBezTo>
                      <a:cubicBezTo>
                        <a:pt x="14669" y="36386"/>
                        <a:pt x="14192" y="38290"/>
                        <a:pt x="13811" y="39434"/>
                      </a:cubicBezTo>
                      <a:cubicBezTo>
                        <a:pt x="13430" y="40672"/>
                        <a:pt x="13049" y="41338"/>
                        <a:pt x="13049" y="41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2"/>
                <p:cNvSpPr/>
                <p:nvPr/>
              </p:nvSpPr>
              <p:spPr>
                <a:xfrm>
                  <a:off x="4369614" y="4110925"/>
                  <a:ext cx="21445" cy="35147"/>
                </a:xfrm>
                <a:custGeom>
                  <a:avLst/>
                  <a:gdLst/>
                  <a:ahLst/>
                  <a:cxnLst/>
                  <a:rect l="l" t="t" r="r" b="b"/>
                  <a:pathLst>
                    <a:path w="21445" h="35147" extrusionOk="0">
                      <a:moveTo>
                        <a:pt x="20383" y="35147"/>
                      </a:moveTo>
                      <a:cubicBezTo>
                        <a:pt x="20383" y="35147"/>
                        <a:pt x="20002" y="34480"/>
                        <a:pt x="19526" y="33433"/>
                      </a:cubicBezTo>
                      <a:cubicBezTo>
                        <a:pt x="19050" y="32385"/>
                        <a:pt x="18383" y="30861"/>
                        <a:pt x="17526" y="29051"/>
                      </a:cubicBezTo>
                      <a:cubicBezTo>
                        <a:pt x="15907" y="25527"/>
                        <a:pt x="13716" y="21146"/>
                        <a:pt x="11239" y="16954"/>
                      </a:cubicBezTo>
                      <a:cubicBezTo>
                        <a:pt x="8763" y="12763"/>
                        <a:pt x="6001" y="8668"/>
                        <a:pt x="3810" y="5524"/>
                      </a:cubicBezTo>
                      <a:cubicBezTo>
                        <a:pt x="2667" y="3905"/>
                        <a:pt x="1714" y="2572"/>
                        <a:pt x="1048" y="1619"/>
                      </a:cubicBezTo>
                      <a:cubicBezTo>
                        <a:pt x="381" y="667"/>
                        <a:pt x="0" y="0"/>
                        <a:pt x="0" y="0"/>
                      </a:cubicBezTo>
                      <a:cubicBezTo>
                        <a:pt x="0" y="0"/>
                        <a:pt x="667" y="190"/>
                        <a:pt x="1905" y="476"/>
                      </a:cubicBezTo>
                      <a:cubicBezTo>
                        <a:pt x="3048" y="857"/>
                        <a:pt x="4763" y="1524"/>
                        <a:pt x="6572" y="2667"/>
                      </a:cubicBezTo>
                      <a:cubicBezTo>
                        <a:pt x="8477" y="3715"/>
                        <a:pt x="10382" y="5239"/>
                        <a:pt x="12287" y="7048"/>
                      </a:cubicBezTo>
                      <a:cubicBezTo>
                        <a:pt x="14097" y="8954"/>
                        <a:pt x="15907" y="11144"/>
                        <a:pt x="17335" y="13621"/>
                      </a:cubicBezTo>
                      <a:cubicBezTo>
                        <a:pt x="18669" y="16097"/>
                        <a:pt x="19812" y="18669"/>
                        <a:pt x="20479" y="21241"/>
                      </a:cubicBezTo>
                      <a:cubicBezTo>
                        <a:pt x="21145" y="23813"/>
                        <a:pt x="21526" y="26194"/>
                        <a:pt x="21431" y="28289"/>
                      </a:cubicBezTo>
                      <a:cubicBezTo>
                        <a:pt x="21431" y="30385"/>
                        <a:pt x="21241" y="32195"/>
                        <a:pt x="20955" y="33338"/>
                      </a:cubicBezTo>
                      <a:cubicBezTo>
                        <a:pt x="20669" y="34480"/>
                        <a:pt x="20479" y="35147"/>
                        <a:pt x="20479" y="351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2"/>
                <p:cNvSpPr/>
                <p:nvPr/>
              </p:nvSpPr>
              <p:spPr>
                <a:xfrm>
                  <a:off x="4432956" y="4171218"/>
                  <a:ext cx="22669" cy="29432"/>
                </a:xfrm>
                <a:custGeom>
                  <a:avLst/>
                  <a:gdLst/>
                  <a:ahLst/>
                  <a:cxnLst/>
                  <a:rect l="l" t="t" r="r" b="b"/>
                  <a:pathLst>
                    <a:path w="22669" h="29432" extrusionOk="0">
                      <a:moveTo>
                        <a:pt x="22670" y="29337"/>
                      </a:moveTo>
                      <a:cubicBezTo>
                        <a:pt x="22670" y="29337"/>
                        <a:pt x="22193" y="28956"/>
                        <a:pt x="21336" y="28194"/>
                      </a:cubicBezTo>
                      <a:cubicBezTo>
                        <a:pt x="20574" y="27432"/>
                        <a:pt x="19431" y="26384"/>
                        <a:pt x="18288" y="25146"/>
                      </a:cubicBezTo>
                      <a:cubicBezTo>
                        <a:pt x="15812" y="22574"/>
                        <a:pt x="12954" y="19145"/>
                        <a:pt x="10192" y="15526"/>
                      </a:cubicBezTo>
                      <a:cubicBezTo>
                        <a:pt x="7429" y="12002"/>
                        <a:pt x="4858" y="8287"/>
                        <a:pt x="2953" y="5334"/>
                      </a:cubicBezTo>
                      <a:cubicBezTo>
                        <a:pt x="1048" y="2381"/>
                        <a:pt x="0" y="0"/>
                        <a:pt x="0" y="0"/>
                      </a:cubicBezTo>
                      <a:cubicBezTo>
                        <a:pt x="0" y="0"/>
                        <a:pt x="2572" y="667"/>
                        <a:pt x="5715" y="2572"/>
                      </a:cubicBezTo>
                      <a:cubicBezTo>
                        <a:pt x="8954" y="4382"/>
                        <a:pt x="12668" y="7620"/>
                        <a:pt x="15621" y="11525"/>
                      </a:cubicBezTo>
                      <a:cubicBezTo>
                        <a:pt x="18574" y="15335"/>
                        <a:pt x="20764" y="19717"/>
                        <a:pt x="21622" y="23336"/>
                      </a:cubicBezTo>
                      <a:cubicBezTo>
                        <a:pt x="22670" y="26861"/>
                        <a:pt x="22574" y="29432"/>
                        <a:pt x="22574" y="29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2"/>
                <p:cNvSpPr/>
                <p:nvPr/>
              </p:nvSpPr>
              <p:spPr>
                <a:xfrm>
                  <a:off x="4425812" y="4150930"/>
                  <a:ext cx="31718" cy="36956"/>
                </a:xfrm>
                <a:custGeom>
                  <a:avLst/>
                  <a:gdLst/>
                  <a:ahLst/>
                  <a:cxnLst/>
                  <a:rect l="l" t="t" r="r" b="b"/>
                  <a:pathLst>
                    <a:path w="31718" h="36956" extrusionOk="0">
                      <a:moveTo>
                        <a:pt x="31718" y="36957"/>
                      </a:moveTo>
                      <a:cubicBezTo>
                        <a:pt x="31718" y="36957"/>
                        <a:pt x="29146" y="34957"/>
                        <a:pt x="25908" y="31718"/>
                      </a:cubicBezTo>
                      <a:cubicBezTo>
                        <a:pt x="22574" y="28480"/>
                        <a:pt x="18479" y="24098"/>
                        <a:pt x="14573" y="19526"/>
                      </a:cubicBezTo>
                      <a:cubicBezTo>
                        <a:pt x="10668" y="14954"/>
                        <a:pt x="6953" y="10287"/>
                        <a:pt x="4286" y="6572"/>
                      </a:cubicBezTo>
                      <a:cubicBezTo>
                        <a:pt x="1619" y="2857"/>
                        <a:pt x="0" y="0"/>
                        <a:pt x="0" y="0"/>
                      </a:cubicBezTo>
                      <a:cubicBezTo>
                        <a:pt x="0" y="0"/>
                        <a:pt x="3048" y="1143"/>
                        <a:pt x="6953" y="3810"/>
                      </a:cubicBezTo>
                      <a:cubicBezTo>
                        <a:pt x="10954" y="6382"/>
                        <a:pt x="15716" y="10477"/>
                        <a:pt x="19717" y="15240"/>
                      </a:cubicBezTo>
                      <a:cubicBezTo>
                        <a:pt x="23813" y="20002"/>
                        <a:pt x="27146" y="25241"/>
                        <a:pt x="29051" y="29527"/>
                      </a:cubicBezTo>
                      <a:cubicBezTo>
                        <a:pt x="31051" y="33814"/>
                        <a:pt x="31718" y="36957"/>
                        <a:pt x="31718" y="36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2"/>
                <p:cNvSpPr/>
                <p:nvPr/>
              </p:nvSpPr>
              <p:spPr>
                <a:xfrm>
                  <a:off x="4415430" y="4138452"/>
                  <a:ext cx="44576" cy="40957"/>
                </a:xfrm>
                <a:custGeom>
                  <a:avLst/>
                  <a:gdLst/>
                  <a:ahLst/>
                  <a:cxnLst/>
                  <a:rect l="l" t="t" r="r" b="b"/>
                  <a:pathLst>
                    <a:path w="44576" h="40957" extrusionOk="0">
                      <a:moveTo>
                        <a:pt x="44577" y="40958"/>
                      </a:moveTo>
                      <a:cubicBezTo>
                        <a:pt x="44577" y="40958"/>
                        <a:pt x="43815" y="40386"/>
                        <a:pt x="42481" y="39243"/>
                      </a:cubicBezTo>
                      <a:cubicBezTo>
                        <a:pt x="41148" y="38100"/>
                        <a:pt x="39433" y="36576"/>
                        <a:pt x="37338" y="34576"/>
                      </a:cubicBezTo>
                      <a:cubicBezTo>
                        <a:pt x="35242" y="32671"/>
                        <a:pt x="32766" y="30385"/>
                        <a:pt x="30289" y="28004"/>
                      </a:cubicBezTo>
                      <a:cubicBezTo>
                        <a:pt x="27718" y="25622"/>
                        <a:pt x="24955" y="23051"/>
                        <a:pt x="22193" y="20574"/>
                      </a:cubicBezTo>
                      <a:cubicBezTo>
                        <a:pt x="19431" y="18098"/>
                        <a:pt x="16669" y="15526"/>
                        <a:pt x="14097" y="13145"/>
                      </a:cubicBezTo>
                      <a:cubicBezTo>
                        <a:pt x="11525" y="10859"/>
                        <a:pt x="9049" y="8573"/>
                        <a:pt x="6953" y="6668"/>
                      </a:cubicBezTo>
                      <a:cubicBezTo>
                        <a:pt x="4858" y="4763"/>
                        <a:pt x="3143" y="3048"/>
                        <a:pt x="1905" y="1905"/>
                      </a:cubicBezTo>
                      <a:cubicBezTo>
                        <a:pt x="667" y="667"/>
                        <a:pt x="0" y="0"/>
                        <a:pt x="0" y="0"/>
                      </a:cubicBezTo>
                      <a:cubicBezTo>
                        <a:pt x="0" y="0"/>
                        <a:pt x="3905" y="953"/>
                        <a:pt x="9144" y="3524"/>
                      </a:cubicBezTo>
                      <a:cubicBezTo>
                        <a:pt x="11811" y="4763"/>
                        <a:pt x="14764" y="6572"/>
                        <a:pt x="17812" y="8573"/>
                      </a:cubicBezTo>
                      <a:cubicBezTo>
                        <a:pt x="19240" y="9620"/>
                        <a:pt x="20860" y="10668"/>
                        <a:pt x="22384" y="11906"/>
                      </a:cubicBezTo>
                      <a:cubicBezTo>
                        <a:pt x="23908" y="13145"/>
                        <a:pt x="25336" y="14383"/>
                        <a:pt x="26860" y="15716"/>
                      </a:cubicBezTo>
                      <a:cubicBezTo>
                        <a:pt x="28289" y="17050"/>
                        <a:pt x="29623" y="18479"/>
                        <a:pt x="30956" y="19812"/>
                      </a:cubicBezTo>
                      <a:cubicBezTo>
                        <a:pt x="32290" y="21146"/>
                        <a:pt x="33433" y="22670"/>
                        <a:pt x="34671" y="24003"/>
                      </a:cubicBezTo>
                      <a:cubicBezTo>
                        <a:pt x="36957" y="26861"/>
                        <a:pt x="38957" y="29623"/>
                        <a:pt x="40386" y="32195"/>
                      </a:cubicBezTo>
                      <a:cubicBezTo>
                        <a:pt x="43434" y="37243"/>
                        <a:pt x="44577" y="40958"/>
                        <a:pt x="44577" y="40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2"/>
                <p:cNvSpPr/>
                <p:nvPr/>
              </p:nvSpPr>
              <p:spPr>
                <a:xfrm>
                  <a:off x="4414477" y="4131308"/>
                  <a:ext cx="43338" cy="25241"/>
                </a:xfrm>
                <a:custGeom>
                  <a:avLst/>
                  <a:gdLst/>
                  <a:ahLst/>
                  <a:cxnLst/>
                  <a:rect l="l" t="t" r="r" b="b"/>
                  <a:pathLst>
                    <a:path w="43338" h="25241" extrusionOk="0">
                      <a:moveTo>
                        <a:pt x="43339" y="25051"/>
                      </a:moveTo>
                      <a:cubicBezTo>
                        <a:pt x="43339" y="25051"/>
                        <a:pt x="42577" y="24670"/>
                        <a:pt x="41338" y="24003"/>
                      </a:cubicBezTo>
                      <a:cubicBezTo>
                        <a:pt x="40100" y="23336"/>
                        <a:pt x="38386" y="22289"/>
                        <a:pt x="36290" y="21050"/>
                      </a:cubicBezTo>
                      <a:cubicBezTo>
                        <a:pt x="32290" y="18669"/>
                        <a:pt x="27051" y="15526"/>
                        <a:pt x="21717" y="12383"/>
                      </a:cubicBezTo>
                      <a:cubicBezTo>
                        <a:pt x="16383" y="9335"/>
                        <a:pt x="10954" y="6287"/>
                        <a:pt x="6953" y="4096"/>
                      </a:cubicBezTo>
                      <a:cubicBezTo>
                        <a:pt x="4858" y="2953"/>
                        <a:pt x="3143" y="1905"/>
                        <a:pt x="1905" y="1238"/>
                      </a:cubicBezTo>
                      <a:cubicBezTo>
                        <a:pt x="667" y="476"/>
                        <a:pt x="0" y="0"/>
                        <a:pt x="0" y="0"/>
                      </a:cubicBezTo>
                      <a:cubicBezTo>
                        <a:pt x="0" y="0"/>
                        <a:pt x="857" y="0"/>
                        <a:pt x="2286" y="0"/>
                      </a:cubicBezTo>
                      <a:cubicBezTo>
                        <a:pt x="3715" y="0"/>
                        <a:pt x="5810" y="95"/>
                        <a:pt x="8287" y="572"/>
                      </a:cubicBezTo>
                      <a:cubicBezTo>
                        <a:pt x="10763" y="953"/>
                        <a:pt x="13525" y="1715"/>
                        <a:pt x="16478" y="2667"/>
                      </a:cubicBezTo>
                      <a:cubicBezTo>
                        <a:pt x="19431" y="3715"/>
                        <a:pt x="22384" y="5144"/>
                        <a:pt x="25241" y="6763"/>
                      </a:cubicBezTo>
                      <a:cubicBezTo>
                        <a:pt x="28099" y="8477"/>
                        <a:pt x="30766" y="10383"/>
                        <a:pt x="33052" y="12383"/>
                      </a:cubicBezTo>
                      <a:cubicBezTo>
                        <a:pt x="35338" y="14383"/>
                        <a:pt x="37338" y="16478"/>
                        <a:pt x="38862" y="18383"/>
                      </a:cubicBezTo>
                      <a:cubicBezTo>
                        <a:pt x="40386" y="20288"/>
                        <a:pt x="41529" y="22003"/>
                        <a:pt x="42196" y="23241"/>
                      </a:cubicBezTo>
                      <a:cubicBezTo>
                        <a:pt x="42863" y="24479"/>
                        <a:pt x="43244" y="25241"/>
                        <a:pt x="43244" y="25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2"/>
                <p:cNvSpPr/>
                <p:nvPr/>
              </p:nvSpPr>
              <p:spPr>
                <a:xfrm>
                  <a:off x="4383711" y="4116354"/>
                  <a:ext cx="75437" cy="31432"/>
                </a:xfrm>
                <a:custGeom>
                  <a:avLst/>
                  <a:gdLst/>
                  <a:ahLst/>
                  <a:cxnLst/>
                  <a:rect l="l" t="t" r="r" b="b"/>
                  <a:pathLst>
                    <a:path w="75437" h="31432" extrusionOk="0">
                      <a:moveTo>
                        <a:pt x="75343" y="31432"/>
                      </a:moveTo>
                      <a:cubicBezTo>
                        <a:pt x="75343" y="31432"/>
                        <a:pt x="70866" y="28861"/>
                        <a:pt x="64103" y="24860"/>
                      </a:cubicBezTo>
                      <a:cubicBezTo>
                        <a:pt x="62389" y="23908"/>
                        <a:pt x="60579" y="22955"/>
                        <a:pt x="58674" y="21907"/>
                      </a:cubicBezTo>
                      <a:cubicBezTo>
                        <a:pt x="56769" y="20860"/>
                        <a:pt x="54673" y="19907"/>
                        <a:pt x="52578" y="18764"/>
                      </a:cubicBezTo>
                      <a:cubicBezTo>
                        <a:pt x="48292" y="16669"/>
                        <a:pt x="43720" y="14573"/>
                        <a:pt x="39052" y="12668"/>
                      </a:cubicBezTo>
                      <a:cubicBezTo>
                        <a:pt x="34385" y="10763"/>
                        <a:pt x="29623" y="9049"/>
                        <a:pt x="25146" y="7525"/>
                      </a:cubicBezTo>
                      <a:cubicBezTo>
                        <a:pt x="22860" y="6858"/>
                        <a:pt x="20669" y="6096"/>
                        <a:pt x="18574" y="5524"/>
                      </a:cubicBezTo>
                      <a:cubicBezTo>
                        <a:pt x="16478" y="4953"/>
                        <a:pt x="14478" y="4381"/>
                        <a:pt x="12573" y="3810"/>
                      </a:cubicBezTo>
                      <a:cubicBezTo>
                        <a:pt x="5048" y="1810"/>
                        <a:pt x="0" y="571"/>
                        <a:pt x="0" y="571"/>
                      </a:cubicBezTo>
                      <a:cubicBezTo>
                        <a:pt x="0" y="571"/>
                        <a:pt x="1333" y="381"/>
                        <a:pt x="3620" y="190"/>
                      </a:cubicBezTo>
                      <a:cubicBezTo>
                        <a:pt x="4763" y="95"/>
                        <a:pt x="6191" y="0"/>
                        <a:pt x="7810" y="0"/>
                      </a:cubicBezTo>
                      <a:cubicBezTo>
                        <a:pt x="9430" y="0"/>
                        <a:pt x="11239" y="0"/>
                        <a:pt x="13240" y="0"/>
                      </a:cubicBezTo>
                      <a:cubicBezTo>
                        <a:pt x="17240" y="95"/>
                        <a:pt x="21812" y="762"/>
                        <a:pt x="26765" y="1810"/>
                      </a:cubicBezTo>
                      <a:cubicBezTo>
                        <a:pt x="29146" y="2476"/>
                        <a:pt x="31718" y="2953"/>
                        <a:pt x="34195" y="3810"/>
                      </a:cubicBezTo>
                      <a:cubicBezTo>
                        <a:pt x="36671" y="4572"/>
                        <a:pt x="39148" y="5524"/>
                        <a:pt x="41720" y="6477"/>
                      </a:cubicBezTo>
                      <a:cubicBezTo>
                        <a:pt x="44101" y="7620"/>
                        <a:pt x="46577" y="8668"/>
                        <a:pt x="48958" y="9811"/>
                      </a:cubicBezTo>
                      <a:cubicBezTo>
                        <a:pt x="51340" y="10954"/>
                        <a:pt x="53530" y="12382"/>
                        <a:pt x="55626" y="13621"/>
                      </a:cubicBezTo>
                      <a:cubicBezTo>
                        <a:pt x="59817" y="16288"/>
                        <a:pt x="63532" y="19050"/>
                        <a:pt x="66484" y="21812"/>
                      </a:cubicBezTo>
                      <a:cubicBezTo>
                        <a:pt x="68008" y="23050"/>
                        <a:pt x="69247" y="24384"/>
                        <a:pt x="70390" y="25527"/>
                      </a:cubicBezTo>
                      <a:cubicBezTo>
                        <a:pt x="71533" y="26670"/>
                        <a:pt x="72485" y="27718"/>
                        <a:pt x="73152" y="28575"/>
                      </a:cubicBezTo>
                      <a:cubicBezTo>
                        <a:pt x="74581" y="30385"/>
                        <a:pt x="75438" y="31432"/>
                        <a:pt x="75438" y="31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2"/>
                <p:cNvSpPr/>
                <p:nvPr/>
              </p:nvSpPr>
              <p:spPr>
                <a:xfrm>
                  <a:off x="4388474" y="4099685"/>
                  <a:ext cx="57912" cy="25050"/>
                </a:xfrm>
                <a:custGeom>
                  <a:avLst/>
                  <a:gdLst/>
                  <a:ahLst/>
                  <a:cxnLst/>
                  <a:rect l="l" t="t" r="r" b="b"/>
                  <a:pathLst>
                    <a:path w="57912" h="25050" extrusionOk="0">
                      <a:moveTo>
                        <a:pt x="57912" y="25051"/>
                      </a:moveTo>
                      <a:cubicBezTo>
                        <a:pt x="57912" y="25051"/>
                        <a:pt x="56959" y="24670"/>
                        <a:pt x="55340" y="23908"/>
                      </a:cubicBezTo>
                      <a:cubicBezTo>
                        <a:pt x="53721" y="23146"/>
                        <a:pt x="51530" y="22098"/>
                        <a:pt x="48768" y="20765"/>
                      </a:cubicBezTo>
                      <a:cubicBezTo>
                        <a:pt x="46101" y="19526"/>
                        <a:pt x="43053" y="18002"/>
                        <a:pt x="39719" y="16478"/>
                      </a:cubicBezTo>
                      <a:cubicBezTo>
                        <a:pt x="36385" y="14954"/>
                        <a:pt x="32861" y="13335"/>
                        <a:pt x="29337" y="11811"/>
                      </a:cubicBezTo>
                      <a:cubicBezTo>
                        <a:pt x="25813" y="10287"/>
                        <a:pt x="22193" y="8858"/>
                        <a:pt x="18764" y="7525"/>
                      </a:cubicBezTo>
                      <a:cubicBezTo>
                        <a:pt x="15335" y="6191"/>
                        <a:pt x="12097" y="5048"/>
                        <a:pt x="9334" y="4000"/>
                      </a:cubicBezTo>
                      <a:cubicBezTo>
                        <a:pt x="6572" y="2953"/>
                        <a:pt x="4191" y="2096"/>
                        <a:pt x="2572" y="1429"/>
                      </a:cubicBezTo>
                      <a:cubicBezTo>
                        <a:pt x="952" y="762"/>
                        <a:pt x="0" y="381"/>
                        <a:pt x="0" y="381"/>
                      </a:cubicBezTo>
                      <a:cubicBezTo>
                        <a:pt x="0" y="381"/>
                        <a:pt x="1048" y="286"/>
                        <a:pt x="2858" y="95"/>
                      </a:cubicBezTo>
                      <a:cubicBezTo>
                        <a:pt x="4667" y="0"/>
                        <a:pt x="7239" y="-95"/>
                        <a:pt x="10287" y="190"/>
                      </a:cubicBezTo>
                      <a:cubicBezTo>
                        <a:pt x="13335" y="381"/>
                        <a:pt x="16954" y="952"/>
                        <a:pt x="20669" y="1905"/>
                      </a:cubicBezTo>
                      <a:cubicBezTo>
                        <a:pt x="22479" y="2476"/>
                        <a:pt x="24479" y="2857"/>
                        <a:pt x="26384" y="3524"/>
                      </a:cubicBezTo>
                      <a:cubicBezTo>
                        <a:pt x="28289" y="4191"/>
                        <a:pt x="30194" y="4953"/>
                        <a:pt x="32099" y="5620"/>
                      </a:cubicBezTo>
                      <a:cubicBezTo>
                        <a:pt x="33909" y="6477"/>
                        <a:pt x="35814" y="7334"/>
                        <a:pt x="37624" y="8287"/>
                      </a:cubicBezTo>
                      <a:cubicBezTo>
                        <a:pt x="39433" y="9144"/>
                        <a:pt x="41053" y="10287"/>
                        <a:pt x="42767" y="11240"/>
                      </a:cubicBezTo>
                      <a:cubicBezTo>
                        <a:pt x="46006" y="13335"/>
                        <a:pt x="48863" y="15431"/>
                        <a:pt x="51054" y="17526"/>
                      </a:cubicBezTo>
                      <a:cubicBezTo>
                        <a:pt x="53340" y="19526"/>
                        <a:pt x="55150" y="21431"/>
                        <a:pt x="56197" y="22765"/>
                      </a:cubicBezTo>
                      <a:cubicBezTo>
                        <a:pt x="57341" y="24098"/>
                        <a:pt x="57912" y="24956"/>
                        <a:pt x="57912" y="24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2"/>
                <p:cNvSpPr/>
                <p:nvPr/>
              </p:nvSpPr>
              <p:spPr>
                <a:xfrm>
                  <a:off x="4392284" y="4105686"/>
                  <a:ext cx="50482" cy="24193"/>
                </a:xfrm>
                <a:custGeom>
                  <a:avLst/>
                  <a:gdLst/>
                  <a:ahLst/>
                  <a:cxnLst/>
                  <a:rect l="l" t="t" r="r" b="b"/>
                  <a:pathLst>
                    <a:path w="50482" h="24193" extrusionOk="0">
                      <a:moveTo>
                        <a:pt x="50483" y="24193"/>
                      </a:moveTo>
                      <a:cubicBezTo>
                        <a:pt x="50483" y="24193"/>
                        <a:pt x="49625" y="23908"/>
                        <a:pt x="48101" y="23431"/>
                      </a:cubicBezTo>
                      <a:cubicBezTo>
                        <a:pt x="46577" y="22860"/>
                        <a:pt x="44482" y="22193"/>
                        <a:pt x="42100" y="21145"/>
                      </a:cubicBezTo>
                      <a:cubicBezTo>
                        <a:pt x="39624" y="20193"/>
                        <a:pt x="36862" y="18955"/>
                        <a:pt x="33909" y="17621"/>
                      </a:cubicBezTo>
                      <a:cubicBezTo>
                        <a:pt x="30956" y="16288"/>
                        <a:pt x="27813" y="14764"/>
                        <a:pt x="24670" y="13335"/>
                      </a:cubicBezTo>
                      <a:cubicBezTo>
                        <a:pt x="23146" y="12573"/>
                        <a:pt x="21527" y="11811"/>
                        <a:pt x="20003" y="11049"/>
                      </a:cubicBezTo>
                      <a:cubicBezTo>
                        <a:pt x="18479" y="10382"/>
                        <a:pt x="16954" y="9525"/>
                        <a:pt x="15526" y="8763"/>
                      </a:cubicBezTo>
                      <a:cubicBezTo>
                        <a:pt x="12668" y="7334"/>
                        <a:pt x="9906" y="5905"/>
                        <a:pt x="7620" y="4572"/>
                      </a:cubicBezTo>
                      <a:cubicBezTo>
                        <a:pt x="5334" y="3334"/>
                        <a:pt x="3429" y="2191"/>
                        <a:pt x="2096" y="1333"/>
                      </a:cubicBezTo>
                      <a:cubicBezTo>
                        <a:pt x="762" y="476"/>
                        <a:pt x="0" y="0"/>
                        <a:pt x="0" y="0"/>
                      </a:cubicBezTo>
                      <a:cubicBezTo>
                        <a:pt x="0" y="0"/>
                        <a:pt x="3715" y="0"/>
                        <a:pt x="8954" y="1048"/>
                      </a:cubicBezTo>
                      <a:cubicBezTo>
                        <a:pt x="11621" y="1524"/>
                        <a:pt x="14669" y="2381"/>
                        <a:pt x="17812" y="3429"/>
                      </a:cubicBezTo>
                      <a:cubicBezTo>
                        <a:pt x="19336" y="4000"/>
                        <a:pt x="21050" y="4476"/>
                        <a:pt x="22670" y="5239"/>
                      </a:cubicBezTo>
                      <a:cubicBezTo>
                        <a:pt x="24289" y="5905"/>
                        <a:pt x="25908" y="6667"/>
                        <a:pt x="27527" y="7334"/>
                      </a:cubicBezTo>
                      <a:cubicBezTo>
                        <a:pt x="29146" y="8191"/>
                        <a:pt x="30671" y="8953"/>
                        <a:pt x="32195" y="9811"/>
                      </a:cubicBezTo>
                      <a:cubicBezTo>
                        <a:pt x="33719" y="10573"/>
                        <a:pt x="35147" y="11620"/>
                        <a:pt x="36576" y="12478"/>
                      </a:cubicBezTo>
                      <a:cubicBezTo>
                        <a:pt x="39338" y="14288"/>
                        <a:pt x="41910" y="16097"/>
                        <a:pt x="43910" y="17907"/>
                      </a:cubicBezTo>
                      <a:cubicBezTo>
                        <a:pt x="48006" y="21336"/>
                        <a:pt x="50292" y="24193"/>
                        <a:pt x="50292" y="241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2"/>
                <p:cNvSpPr/>
                <p:nvPr/>
              </p:nvSpPr>
              <p:spPr>
                <a:xfrm>
                  <a:off x="4405333" y="4124736"/>
                  <a:ext cx="41909" cy="32003"/>
                </a:xfrm>
                <a:custGeom>
                  <a:avLst/>
                  <a:gdLst/>
                  <a:ahLst/>
                  <a:cxnLst/>
                  <a:rect l="l" t="t" r="r" b="b"/>
                  <a:pathLst>
                    <a:path w="41909" h="32003" extrusionOk="0">
                      <a:moveTo>
                        <a:pt x="41910" y="32004"/>
                      </a:moveTo>
                      <a:cubicBezTo>
                        <a:pt x="41910" y="32004"/>
                        <a:pt x="38767" y="30384"/>
                        <a:pt x="34671" y="27622"/>
                      </a:cubicBezTo>
                      <a:cubicBezTo>
                        <a:pt x="30480" y="24955"/>
                        <a:pt x="25241" y="21145"/>
                        <a:pt x="20002" y="17145"/>
                      </a:cubicBezTo>
                      <a:cubicBezTo>
                        <a:pt x="14859" y="13240"/>
                        <a:pt x="9811" y="9144"/>
                        <a:pt x="6096" y="5810"/>
                      </a:cubicBezTo>
                      <a:cubicBezTo>
                        <a:pt x="2381" y="2572"/>
                        <a:pt x="0" y="0"/>
                        <a:pt x="0" y="0"/>
                      </a:cubicBezTo>
                      <a:cubicBezTo>
                        <a:pt x="0" y="0"/>
                        <a:pt x="3429" y="571"/>
                        <a:pt x="8192" y="2572"/>
                      </a:cubicBezTo>
                      <a:cubicBezTo>
                        <a:pt x="12954" y="4476"/>
                        <a:pt x="18859" y="7810"/>
                        <a:pt x="24193" y="11811"/>
                      </a:cubicBezTo>
                      <a:cubicBezTo>
                        <a:pt x="29527" y="15907"/>
                        <a:pt x="34290" y="20669"/>
                        <a:pt x="37338" y="24765"/>
                      </a:cubicBezTo>
                      <a:cubicBezTo>
                        <a:pt x="40481" y="28765"/>
                        <a:pt x="41910" y="31909"/>
                        <a:pt x="41910" y="319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2"/>
                <p:cNvSpPr/>
                <p:nvPr/>
              </p:nvSpPr>
              <p:spPr>
                <a:xfrm>
                  <a:off x="4390664" y="4112163"/>
                  <a:ext cx="34670" cy="21335"/>
                </a:xfrm>
                <a:custGeom>
                  <a:avLst/>
                  <a:gdLst/>
                  <a:ahLst/>
                  <a:cxnLst/>
                  <a:rect l="l" t="t" r="r" b="b"/>
                  <a:pathLst>
                    <a:path w="34670" h="21335" extrusionOk="0">
                      <a:moveTo>
                        <a:pt x="34671" y="21336"/>
                      </a:moveTo>
                      <a:cubicBezTo>
                        <a:pt x="34671" y="21336"/>
                        <a:pt x="31909" y="20955"/>
                        <a:pt x="28194" y="19621"/>
                      </a:cubicBezTo>
                      <a:cubicBezTo>
                        <a:pt x="24479" y="18383"/>
                        <a:pt x="19907" y="16192"/>
                        <a:pt x="15526" y="13525"/>
                      </a:cubicBezTo>
                      <a:cubicBezTo>
                        <a:pt x="11240" y="10858"/>
                        <a:pt x="7144" y="7715"/>
                        <a:pt x="4382" y="4953"/>
                      </a:cubicBezTo>
                      <a:cubicBezTo>
                        <a:pt x="1524" y="2286"/>
                        <a:pt x="0" y="0"/>
                        <a:pt x="0" y="0"/>
                      </a:cubicBezTo>
                      <a:cubicBezTo>
                        <a:pt x="0" y="0"/>
                        <a:pt x="2762" y="381"/>
                        <a:pt x="6477" y="1714"/>
                      </a:cubicBezTo>
                      <a:cubicBezTo>
                        <a:pt x="10192" y="2953"/>
                        <a:pt x="14764" y="5143"/>
                        <a:pt x="19145" y="7811"/>
                      </a:cubicBezTo>
                      <a:cubicBezTo>
                        <a:pt x="23432" y="10478"/>
                        <a:pt x="27527" y="13621"/>
                        <a:pt x="30290" y="16383"/>
                      </a:cubicBezTo>
                      <a:cubicBezTo>
                        <a:pt x="33147" y="19050"/>
                        <a:pt x="34671" y="21336"/>
                        <a:pt x="34671" y="213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2"/>
                <p:cNvSpPr/>
                <p:nvPr/>
              </p:nvSpPr>
              <p:spPr>
                <a:xfrm>
                  <a:off x="4386664" y="4107401"/>
                  <a:ext cx="27812" cy="9810"/>
                </a:xfrm>
                <a:custGeom>
                  <a:avLst/>
                  <a:gdLst/>
                  <a:ahLst/>
                  <a:cxnLst/>
                  <a:rect l="l" t="t" r="r" b="b"/>
                  <a:pathLst>
                    <a:path w="27812" h="9810" extrusionOk="0">
                      <a:moveTo>
                        <a:pt x="27813" y="9334"/>
                      </a:moveTo>
                      <a:cubicBezTo>
                        <a:pt x="27813" y="9334"/>
                        <a:pt x="25717" y="9811"/>
                        <a:pt x="22860" y="9811"/>
                      </a:cubicBezTo>
                      <a:cubicBezTo>
                        <a:pt x="20003" y="9811"/>
                        <a:pt x="16288" y="9239"/>
                        <a:pt x="12859" y="8096"/>
                      </a:cubicBezTo>
                      <a:cubicBezTo>
                        <a:pt x="9430" y="6953"/>
                        <a:pt x="6096" y="5334"/>
                        <a:pt x="3715" y="3715"/>
                      </a:cubicBezTo>
                      <a:cubicBezTo>
                        <a:pt x="1333" y="2096"/>
                        <a:pt x="0" y="476"/>
                        <a:pt x="0" y="476"/>
                      </a:cubicBezTo>
                      <a:cubicBezTo>
                        <a:pt x="0" y="476"/>
                        <a:pt x="2096" y="0"/>
                        <a:pt x="4953" y="0"/>
                      </a:cubicBezTo>
                      <a:cubicBezTo>
                        <a:pt x="7811" y="0"/>
                        <a:pt x="11525" y="571"/>
                        <a:pt x="14954" y="1714"/>
                      </a:cubicBezTo>
                      <a:cubicBezTo>
                        <a:pt x="18383" y="2857"/>
                        <a:pt x="21717" y="4477"/>
                        <a:pt x="24098" y="6096"/>
                      </a:cubicBezTo>
                      <a:cubicBezTo>
                        <a:pt x="26479" y="7715"/>
                        <a:pt x="27813" y="9334"/>
                        <a:pt x="27813" y="93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2"/>
                <p:cNvSpPr/>
                <p:nvPr/>
              </p:nvSpPr>
              <p:spPr>
                <a:xfrm>
                  <a:off x="4300082" y="4097209"/>
                  <a:ext cx="73723" cy="152114"/>
                </a:xfrm>
                <a:custGeom>
                  <a:avLst/>
                  <a:gdLst/>
                  <a:ahLst/>
                  <a:cxnLst/>
                  <a:rect l="l" t="t" r="r" b="b"/>
                  <a:pathLst>
                    <a:path w="73723" h="152114" extrusionOk="0">
                      <a:moveTo>
                        <a:pt x="190" y="152019"/>
                      </a:moveTo>
                      <a:cubicBezTo>
                        <a:pt x="190" y="152019"/>
                        <a:pt x="190" y="149352"/>
                        <a:pt x="286" y="144589"/>
                      </a:cubicBezTo>
                      <a:cubicBezTo>
                        <a:pt x="286" y="142208"/>
                        <a:pt x="476" y="139351"/>
                        <a:pt x="857" y="136112"/>
                      </a:cubicBezTo>
                      <a:cubicBezTo>
                        <a:pt x="1048" y="134493"/>
                        <a:pt x="1143" y="132683"/>
                        <a:pt x="1333" y="130873"/>
                      </a:cubicBezTo>
                      <a:cubicBezTo>
                        <a:pt x="1524" y="129064"/>
                        <a:pt x="1905" y="127159"/>
                        <a:pt x="2191" y="125063"/>
                      </a:cubicBezTo>
                      <a:cubicBezTo>
                        <a:pt x="2762" y="121063"/>
                        <a:pt x="3524" y="116681"/>
                        <a:pt x="4572" y="112109"/>
                      </a:cubicBezTo>
                      <a:cubicBezTo>
                        <a:pt x="5525" y="107537"/>
                        <a:pt x="6858" y="102775"/>
                        <a:pt x="8287" y="97822"/>
                      </a:cubicBezTo>
                      <a:cubicBezTo>
                        <a:pt x="9906" y="92964"/>
                        <a:pt x="11430" y="87916"/>
                        <a:pt x="13525" y="82963"/>
                      </a:cubicBezTo>
                      <a:cubicBezTo>
                        <a:pt x="15430" y="77914"/>
                        <a:pt x="17717" y="72962"/>
                        <a:pt x="20002" y="68009"/>
                      </a:cubicBezTo>
                      <a:cubicBezTo>
                        <a:pt x="22574" y="63151"/>
                        <a:pt x="24955" y="58293"/>
                        <a:pt x="27718" y="53626"/>
                      </a:cubicBezTo>
                      <a:cubicBezTo>
                        <a:pt x="30289" y="48863"/>
                        <a:pt x="33433" y="44577"/>
                        <a:pt x="36195" y="40291"/>
                      </a:cubicBezTo>
                      <a:cubicBezTo>
                        <a:pt x="39148" y="36100"/>
                        <a:pt x="42100" y="32099"/>
                        <a:pt x="45053" y="28480"/>
                      </a:cubicBezTo>
                      <a:cubicBezTo>
                        <a:pt x="46577" y="26670"/>
                        <a:pt x="48006" y="24955"/>
                        <a:pt x="49435" y="23241"/>
                      </a:cubicBezTo>
                      <a:cubicBezTo>
                        <a:pt x="50863" y="21527"/>
                        <a:pt x="52388" y="20003"/>
                        <a:pt x="53721" y="18479"/>
                      </a:cubicBezTo>
                      <a:cubicBezTo>
                        <a:pt x="55150" y="16954"/>
                        <a:pt x="56388" y="15526"/>
                        <a:pt x="57721" y="14192"/>
                      </a:cubicBezTo>
                      <a:cubicBezTo>
                        <a:pt x="59055" y="12859"/>
                        <a:pt x="60388" y="11716"/>
                        <a:pt x="61531" y="10573"/>
                      </a:cubicBezTo>
                      <a:cubicBezTo>
                        <a:pt x="63913" y="8287"/>
                        <a:pt x="66104" y="6287"/>
                        <a:pt x="67913" y="4763"/>
                      </a:cubicBezTo>
                      <a:cubicBezTo>
                        <a:pt x="71628" y="1714"/>
                        <a:pt x="73723" y="0"/>
                        <a:pt x="73723" y="0"/>
                      </a:cubicBezTo>
                      <a:cubicBezTo>
                        <a:pt x="73723" y="0"/>
                        <a:pt x="72009" y="2096"/>
                        <a:pt x="68866" y="5715"/>
                      </a:cubicBezTo>
                      <a:cubicBezTo>
                        <a:pt x="67246" y="7429"/>
                        <a:pt x="65532" y="9715"/>
                        <a:pt x="63437" y="12287"/>
                      </a:cubicBezTo>
                      <a:cubicBezTo>
                        <a:pt x="61341" y="14859"/>
                        <a:pt x="59055" y="17716"/>
                        <a:pt x="56674" y="20955"/>
                      </a:cubicBezTo>
                      <a:cubicBezTo>
                        <a:pt x="54197" y="24098"/>
                        <a:pt x="51721" y="27718"/>
                        <a:pt x="49054" y="31432"/>
                      </a:cubicBezTo>
                      <a:cubicBezTo>
                        <a:pt x="46387" y="35147"/>
                        <a:pt x="43910" y="39338"/>
                        <a:pt x="41053" y="43529"/>
                      </a:cubicBezTo>
                      <a:cubicBezTo>
                        <a:pt x="38481" y="47815"/>
                        <a:pt x="35814" y="52197"/>
                        <a:pt x="33242" y="56864"/>
                      </a:cubicBezTo>
                      <a:cubicBezTo>
                        <a:pt x="30575" y="61341"/>
                        <a:pt x="28289" y="66199"/>
                        <a:pt x="25908" y="70961"/>
                      </a:cubicBezTo>
                      <a:cubicBezTo>
                        <a:pt x="23717" y="75819"/>
                        <a:pt x="21336" y="80581"/>
                        <a:pt x="19431" y="85439"/>
                      </a:cubicBezTo>
                      <a:cubicBezTo>
                        <a:pt x="17335" y="90297"/>
                        <a:pt x="15621" y="95060"/>
                        <a:pt x="13811" y="99727"/>
                      </a:cubicBezTo>
                      <a:cubicBezTo>
                        <a:pt x="12287" y="104489"/>
                        <a:pt x="10573" y="108966"/>
                        <a:pt x="9334" y="113443"/>
                      </a:cubicBezTo>
                      <a:cubicBezTo>
                        <a:pt x="8001" y="117824"/>
                        <a:pt x="6763" y="122015"/>
                        <a:pt x="5810" y="125921"/>
                      </a:cubicBezTo>
                      <a:cubicBezTo>
                        <a:pt x="4763" y="129826"/>
                        <a:pt x="3905" y="133350"/>
                        <a:pt x="3238" y="136588"/>
                      </a:cubicBezTo>
                      <a:cubicBezTo>
                        <a:pt x="2476" y="139732"/>
                        <a:pt x="1810" y="142589"/>
                        <a:pt x="1429" y="144875"/>
                      </a:cubicBezTo>
                      <a:cubicBezTo>
                        <a:pt x="476" y="149543"/>
                        <a:pt x="0" y="152114"/>
                        <a:pt x="0" y="152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2"/>
                <p:cNvSpPr/>
                <p:nvPr/>
              </p:nvSpPr>
              <p:spPr>
                <a:xfrm>
                  <a:off x="4304058" y="4196269"/>
                  <a:ext cx="7834" cy="38100"/>
                </a:xfrm>
                <a:custGeom>
                  <a:avLst/>
                  <a:gdLst/>
                  <a:ahLst/>
                  <a:cxnLst/>
                  <a:rect l="l" t="t" r="r" b="b"/>
                  <a:pathLst>
                    <a:path w="7834" h="38100" extrusionOk="0">
                      <a:moveTo>
                        <a:pt x="6215" y="38100"/>
                      </a:moveTo>
                      <a:cubicBezTo>
                        <a:pt x="6215" y="38100"/>
                        <a:pt x="5739" y="37624"/>
                        <a:pt x="5072" y="36671"/>
                      </a:cubicBezTo>
                      <a:cubicBezTo>
                        <a:pt x="4405" y="35814"/>
                        <a:pt x="3453" y="34385"/>
                        <a:pt x="2691" y="32576"/>
                      </a:cubicBezTo>
                      <a:cubicBezTo>
                        <a:pt x="1834" y="30861"/>
                        <a:pt x="1167" y="28670"/>
                        <a:pt x="595" y="26289"/>
                      </a:cubicBezTo>
                      <a:cubicBezTo>
                        <a:pt x="119" y="23908"/>
                        <a:pt x="-71" y="21336"/>
                        <a:pt x="24" y="18764"/>
                      </a:cubicBezTo>
                      <a:cubicBezTo>
                        <a:pt x="119" y="16193"/>
                        <a:pt x="595" y="13621"/>
                        <a:pt x="1262" y="11239"/>
                      </a:cubicBezTo>
                      <a:cubicBezTo>
                        <a:pt x="1929" y="8954"/>
                        <a:pt x="2786" y="6858"/>
                        <a:pt x="3834" y="5144"/>
                      </a:cubicBezTo>
                      <a:cubicBezTo>
                        <a:pt x="4786" y="3429"/>
                        <a:pt x="5834" y="2191"/>
                        <a:pt x="6596" y="1334"/>
                      </a:cubicBezTo>
                      <a:cubicBezTo>
                        <a:pt x="7358" y="476"/>
                        <a:pt x="7834" y="0"/>
                        <a:pt x="7834" y="0"/>
                      </a:cubicBezTo>
                      <a:cubicBezTo>
                        <a:pt x="7834" y="0"/>
                        <a:pt x="7834" y="667"/>
                        <a:pt x="7834" y="1810"/>
                      </a:cubicBezTo>
                      <a:cubicBezTo>
                        <a:pt x="7834" y="2858"/>
                        <a:pt x="7739" y="4477"/>
                        <a:pt x="7644" y="6287"/>
                      </a:cubicBezTo>
                      <a:cubicBezTo>
                        <a:pt x="7453" y="9906"/>
                        <a:pt x="7072" y="14478"/>
                        <a:pt x="6882" y="19050"/>
                      </a:cubicBezTo>
                      <a:cubicBezTo>
                        <a:pt x="6691" y="23622"/>
                        <a:pt x="6596" y="28194"/>
                        <a:pt x="6501" y="31813"/>
                      </a:cubicBezTo>
                      <a:cubicBezTo>
                        <a:pt x="6501" y="33623"/>
                        <a:pt x="6406" y="35243"/>
                        <a:pt x="6406" y="36290"/>
                      </a:cubicBezTo>
                      <a:cubicBezTo>
                        <a:pt x="6406" y="37433"/>
                        <a:pt x="6310" y="38100"/>
                        <a:pt x="6310" y="381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2"/>
                <p:cNvSpPr/>
                <p:nvPr/>
              </p:nvSpPr>
              <p:spPr>
                <a:xfrm>
                  <a:off x="4310620" y="4182267"/>
                  <a:ext cx="9654" cy="43053"/>
                </a:xfrm>
                <a:custGeom>
                  <a:avLst/>
                  <a:gdLst/>
                  <a:ahLst/>
                  <a:cxnLst/>
                  <a:rect l="l" t="t" r="r" b="b"/>
                  <a:pathLst>
                    <a:path w="9654" h="43053" extrusionOk="0">
                      <a:moveTo>
                        <a:pt x="3178" y="43053"/>
                      </a:moveTo>
                      <a:cubicBezTo>
                        <a:pt x="3178" y="43053"/>
                        <a:pt x="1749" y="40481"/>
                        <a:pt x="892" y="36195"/>
                      </a:cubicBezTo>
                      <a:cubicBezTo>
                        <a:pt x="-61" y="32004"/>
                        <a:pt x="-346" y="26289"/>
                        <a:pt x="511" y="20669"/>
                      </a:cubicBezTo>
                      <a:cubicBezTo>
                        <a:pt x="1368" y="15050"/>
                        <a:pt x="3273" y="9620"/>
                        <a:pt x="5464" y="5905"/>
                      </a:cubicBezTo>
                      <a:cubicBezTo>
                        <a:pt x="7559" y="2096"/>
                        <a:pt x="9655" y="0"/>
                        <a:pt x="9655" y="0"/>
                      </a:cubicBezTo>
                      <a:cubicBezTo>
                        <a:pt x="9655" y="0"/>
                        <a:pt x="9655" y="762"/>
                        <a:pt x="9655" y="2000"/>
                      </a:cubicBezTo>
                      <a:cubicBezTo>
                        <a:pt x="9655" y="3238"/>
                        <a:pt x="9464" y="5048"/>
                        <a:pt x="9179" y="7049"/>
                      </a:cubicBezTo>
                      <a:cubicBezTo>
                        <a:pt x="8798" y="11144"/>
                        <a:pt x="8036" y="16383"/>
                        <a:pt x="7178" y="21622"/>
                      </a:cubicBezTo>
                      <a:cubicBezTo>
                        <a:pt x="6416" y="26861"/>
                        <a:pt x="5559" y="32099"/>
                        <a:pt x="4702" y="36100"/>
                      </a:cubicBezTo>
                      <a:cubicBezTo>
                        <a:pt x="4321" y="38100"/>
                        <a:pt x="3940" y="39814"/>
                        <a:pt x="3654" y="41053"/>
                      </a:cubicBezTo>
                      <a:cubicBezTo>
                        <a:pt x="3368" y="42291"/>
                        <a:pt x="3083" y="42958"/>
                        <a:pt x="3083" y="42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2"/>
                <p:cNvSpPr/>
                <p:nvPr/>
              </p:nvSpPr>
              <p:spPr>
                <a:xfrm>
                  <a:off x="4318536" y="4162360"/>
                  <a:ext cx="14311" cy="57531"/>
                </a:xfrm>
                <a:custGeom>
                  <a:avLst/>
                  <a:gdLst/>
                  <a:ahLst/>
                  <a:cxnLst/>
                  <a:rect l="l" t="t" r="r" b="b"/>
                  <a:pathLst>
                    <a:path w="14311" h="57531" extrusionOk="0">
                      <a:moveTo>
                        <a:pt x="2596" y="57436"/>
                      </a:moveTo>
                      <a:cubicBezTo>
                        <a:pt x="2596" y="57436"/>
                        <a:pt x="2310" y="56483"/>
                        <a:pt x="1834" y="54959"/>
                      </a:cubicBezTo>
                      <a:cubicBezTo>
                        <a:pt x="1358" y="53340"/>
                        <a:pt x="882" y="50959"/>
                        <a:pt x="500" y="48196"/>
                      </a:cubicBezTo>
                      <a:cubicBezTo>
                        <a:pt x="120" y="45339"/>
                        <a:pt x="-71" y="42005"/>
                        <a:pt x="24" y="38481"/>
                      </a:cubicBezTo>
                      <a:cubicBezTo>
                        <a:pt x="120" y="36671"/>
                        <a:pt x="120" y="34862"/>
                        <a:pt x="500" y="32956"/>
                      </a:cubicBezTo>
                      <a:cubicBezTo>
                        <a:pt x="691" y="31052"/>
                        <a:pt x="1072" y="29242"/>
                        <a:pt x="1358" y="27337"/>
                      </a:cubicBezTo>
                      <a:cubicBezTo>
                        <a:pt x="1834" y="25527"/>
                        <a:pt x="2215" y="23622"/>
                        <a:pt x="2786" y="21812"/>
                      </a:cubicBezTo>
                      <a:cubicBezTo>
                        <a:pt x="3263" y="20003"/>
                        <a:pt x="3929" y="18288"/>
                        <a:pt x="4501" y="16573"/>
                      </a:cubicBezTo>
                      <a:cubicBezTo>
                        <a:pt x="5835" y="13240"/>
                        <a:pt x="7263" y="10192"/>
                        <a:pt x="8692" y="7715"/>
                      </a:cubicBezTo>
                      <a:cubicBezTo>
                        <a:pt x="10121" y="5239"/>
                        <a:pt x="11549" y="3238"/>
                        <a:pt x="12597" y="2000"/>
                      </a:cubicBezTo>
                      <a:cubicBezTo>
                        <a:pt x="13645" y="667"/>
                        <a:pt x="14312" y="0"/>
                        <a:pt x="14312" y="0"/>
                      </a:cubicBezTo>
                      <a:cubicBezTo>
                        <a:pt x="14312" y="0"/>
                        <a:pt x="14216" y="953"/>
                        <a:pt x="13836" y="2572"/>
                      </a:cubicBezTo>
                      <a:cubicBezTo>
                        <a:pt x="13454" y="4191"/>
                        <a:pt x="12978" y="6477"/>
                        <a:pt x="12407" y="9144"/>
                      </a:cubicBezTo>
                      <a:cubicBezTo>
                        <a:pt x="11835" y="11811"/>
                        <a:pt x="11073" y="14954"/>
                        <a:pt x="10311" y="18288"/>
                      </a:cubicBezTo>
                      <a:cubicBezTo>
                        <a:pt x="9645" y="21622"/>
                        <a:pt x="8787" y="25146"/>
                        <a:pt x="8120" y="28670"/>
                      </a:cubicBezTo>
                      <a:cubicBezTo>
                        <a:pt x="7358" y="32195"/>
                        <a:pt x="6787" y="35719"/>
                        <a:pt x="6120" y="39053"/>
                      </a:cubicBezTo>
                      <a:cubicBezTo>
                        <a:pt x="5549" y="42386"/>
                        <a:pt x="4977" y="45529"/>
                        <a:pt x="4501" y="48292"/>
                      </a:cubicBezTo>
                      <a:cubicBezTo>
                        <a:pt x="4025" y="51054"/>
                        <a:pt x="3549" y="53340"/>
                        <a:pt x="3263" y="54959"/>
                      </a:cubicBezTo>
                      <a:cubicBezTo>
                        <a:pt x="2977" y="56579"/>
                        <a:pt x="2691" y="57531"/>
                        <a:pt x="2691" y="575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2"/>
                <p:cNvSpPr/>
                <p:nvPr/>
              </p:nvSpPr>
              <p:spPr>
                <a:xfrm>
                  <a:off x="4327820" y="4136547"/>
                  <a:ext cx="17886" cy="64198"/>
                </a:xfrm>
                <a:custGeom>
                  <a:avLst/>
                  <a:gdLst/>
                  <a:ahLst/>
                  <a:cxnLst/>
                  <a:rect l="l" t="t" r="r" b="b"/>
                  <a:pathLst>
                    <a:path w="17886" h="64198" extrusionOk="0">
                      <a:moveTo>
                        <a:pt x="1408" y="64198"/>
                      </a:moveTo>
                      <a:cubicBezTo>
                        <a:pt x="1408" y="64198"/>
                        <a:pt x="1123" y="63151"/>
                        <a:pt x="837" y="61341"/>
                      </a:cubicBezTo>
                      <a:cubicBezTo>
                        <a:pt x="551" y="59531"/>
                        <a:pt x="170" y="56864"/>
                        <a:pt x="75" y="53626"/>
                      </a:cubicBezTo>
                      <a:cubicBezTo>
                        <a:pt x="-116" y="50387"/>
                        <a:pt x="75" y="46672"/>
                        <a:pt x="456" y="42672"/>
                      </a:cubicBezTo>
                      <a:cubicBezTo>
                        <a:pt x="741" y="40672"/>
                        <a:pt x="932" y="38576"/>
                        <a:pt x="1313" y="36576"/>
                      </a:cubicBezTo>
                      <a:cubicBezTo>
                        <a:pt x="1694" y="34480"/>
                        <a:pt x="2170" y="32385"/>
                        <a:pt x="2647" y="30385"/>
                      </a:cubicBezTo>
                      <a:cubicBezTo>
                        <a:pt x="3218" y="28289"/>
                        <a:pt x="3789" y="26289"/>
                        <a:pt x="4456" y="24289"/>
                      </a:cubicBezTo>
                      <a:cubicBezTo>
                        <a:pt x="5028" y="22288"/>
                        <a:pt x="5885" y="20383"/>
                        <a:pt x="6647" y="18479"/>
                      </a:cubicBezTo>
                      <a:cubicBezTo>
                        <a:pt x="8266" y="14764"/>
                        <a:pt x="9885" y="11430"/>
                        <a:pt x="11600" y="8668"/>
                      </a:cubicBezTo>
                      <a:cubicBezTo>
                        <a:pt x="13219" y="5905"/>
                        <a:pt x="14839" y="3715"/>
                        <a:pt x="15981" y="2286"/>
                      </a:cubicBezTo>
                      <a:cubicBezTo>
                        <a:pt x="17124" y="857"/>
                        <a:pt x="17886" y="0"/>
                        <a:pt x="17886" y="0"/>
                      </a:cubicBezTo>
                      <a:cubicBezTo>
                        <a:pt x="17886" y="0"/>
                        <a:pt x="17696" y="1048"/>
                        <a:pt x="17220" y="2857"/>
                      </a:cubicBezTo>
                      <a:cubicBezTo>
                        <a:pt x="16744" y="4667"/>
                        <a:pt x="16077" y="7144"/>
                        <a:pt x="15219" y="10192"/>
                      </a:cubicBezTo>
                      <a:cubicBezTo>
                        <a:pt x="14362" y="13145"/>
                        <a:pt x="13410" y="16669"/>
                        <a:pt x="12362" y="20383"/>
                      </a:cubicBezTo>
                      <a:cubicBezTo>
                        <a:pt x="11410" y="24098"/>
                        <a:pt x="10266" y="28004"/>
                        <a:pt x="9219" y="32004"/>
                      </a:cubicBezTo>
                      <a:cubicBezTo>
                        <a:pt x="8171" y="35909"/>
                        <a:pt x="7219" y="39910"/>
                        <a:pt x="6266" y="43624"/>
                      </a:cubicBezTo>
                      <a:cubicBezTo>
                        <a:pt x="5409" y="47434"/>
                        <a:pt x="4552" y="50863"/>
                        <a:pt x="3885" y="53912"/>
                      </a:cubicBezTo>
                      <a:cubicBezTo>
                        <a:pt x="3123" y="56959"/>
                        <a:pt x="2551" y="59531"/>
                        <a:pt x="2075" y="61341"/>
                      </a:cubicBezTo>
                      <a:cubicBezTo>
                        <a:pt x="1599" y="63151"/>
                        <a:pt x="1313" y="64198"/>
                        <a:pt x="1313" y="641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2"/>
                <p:cNvSpPr/>
                <p:nvPr/>
              </p:nvSpPr>
              <p:spPr>
                <a:xfrm>
                  <a:off x="4338056" y="4123117"/>
                  <a:ext cx="17747" cy="57626"/>
                </a:xfrm>
                <a:custGeom>
                  <a:avLst/>
                  <a:gdLst/>
                  <a:ahLst/>
                  <a:cxnLst/>
                  <a:rect l="l" t="t" r="r" b="b"/>
                  <a:pathLst>
                    <a:path w="17747" h="57626" extrusionOk="0">
                      <a:moveTo>
                        <a:pt x="602" y="57531"/>
                      </a:moveTo>
                      <a:cubicBezTo>
                        <a:pt x="602" y="57531"/>
                        <a:pt x="-160" y="53626"/>
                        <a:pt x="31" y="47911"/>
                      </a:cubicBezTo>
                      <a:cubicBezTo>
                        <a:pt x="31" y="45053"/>
                        <a:pt x="412" y="41624"/>
                        <a:pt x="983" y="38100"/>
                      </a:cubicBezTo>
                      <a:cubicBezTo>
                        <a:pt x="1364" y="36290"/>
                        <a:pt x="1555" y="34480"/>
                        <a:pt x="2031" y="32671"/>
                      </a:cubicBezTo>
                      <a:cubicBezTo>
                        <a:pt x="2412" y="30861"/>
                        <a:pt x="2983" y="28956"/>
                        <a:pt x="3460" y="27146"/>
                      </a:cubicBezTo>
                      <a:cubicBezTo>
                        <a:pt x="4031" y="25337"/>
                        <a:pt x="4698" y="23527"/>
                        <a:pt x="5269" y="21717"/>
                      </a:cubicBezTo>
                      <a:cubicBezTo>
                        <a:pt x="5841" y="19907"/>
                        <a:pt x="6698" y="18193"/>
                        <a:pt x="7365" y="16573"/>
                      </a:cubicBezTo>
                      <a:cubicBezTo>
                        <a:pt x="8889" y="13240"/>
                        <a:pt x="10413" y="10287"/>
                        <a:pt x="11937" y="7811"/>
                      </a:cubicBezTo>
                      <a:cubicBezTo>
                        <a:pt x="14985" y="2857"/>
                        <a:pt x="17747" y="0"/>
                        <a:pt x="17747" y="0"/>
                      </a:cubicBezTo>
                      <a:cubicBezTo>
                        <a:pt x="17747" y="0"/>
                        <a:pt x="17557" y="953"/>
                        <a:pt x="17271" y="2667"/>
                      </a:cubicBezTo>
                      <a:cubicBezTo>
                        <a:pt x="16890" y="4286"/>
                        <a:pt x="16318" y="6668"/>
                        <a:pt x="15652" y="9335"/>
                      </a:cubicBezTo>
                      <a:cubicBezTo>
                        <a:pt x="14890" y="12097"/>
                        <a:pt x="14032" y="15240"/>
                        <a:pt x="13080" y="18574"/>
                      </a:cubicBezTo>
                      <a:cubicBezTo>
                        <a:pt x="12604" y="20288"/>
                        <a:pt x="12127" y="22003"/>
                        <a:pt x="11556" y="23717"/>
                      </a:cubicBezTo>
                      <a:cubicBezTo>
                        <a:pt x="11080" y="25432"/>
                        <a:pt x="10508" y="27241"/>
                        <a:pt x="10032" y="29051"/>
                      </a:cubicBezTo>
                      <a:cubicBezTo>
                        <a:pt x="8889" y="32576"/>
                        <a:pt x="7936" y="36195"/>
                        <a:pt x="6889" y="39529"/>
                      </a:cubicBezTo>
                      <a:cubicBezTo>
                        <a:pt x="5936" y="42863"/>
                        <a:pt x="4888" y="46006"/>
                        <a:pt x="3936" y="48673"/>
                      </a:cubicBezTo>
                      <a:cubicBezTo>
                        <a:pt x="3079" y="51340"/>
                        <a:pt x="2221" y="53626"/>
                        <a:pt x="1650" y="55150"/>
                      </a:cubicBezTo>
                      <a:cubicBezTo>
                        <a:pt x="1078" y="56769"/>
                        <a:pt x="602" y="57626"/>
                        <a:pt x="602" y="57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2"/>
                <p:cNvSpPr/>
                <p:nvPr/>
              </p:nvSpPr>
              <p:spPr>
                <a:xfrm>
                  <a:off x="4345040" y="4116449"/>
                  <a:ext cx="24383" cy="49720"/>
                </a:xfrm>
                <a:custGeom>
                  <a:avLst/>
                  <a:gdLst/>
                  <a:ahLst/>
                  <a:cxnLst/>
                  <a:rect l="l" t="t" r="r" b="b"/>
                  <a:pathLst>
                    <a:path w="24383" h="49720" extrusionOk="0">
                      <a:moveTo>
                        <a:pt x="190" y="49721"/>
                      </a:moveTo>
                      <a:cubicBezTo>
                        <a:pt x="190" y="49721"/>
                        <a:pt x="-191" y="46101"/>
                        <a:pt x="571" y="40767"/>
                      </a:cubicBezTo>
                      <a:cubicBezTo>
                        <a:pt x="952" y="38100"/>
                        <a:pt x="1619" y="35052"/>
                        <a:pt x="2572" y="31813"/>
                      </a:cubicBezTo>
                      <a:cubicBezTo>
                        <a:pt x="3143" y="30194"/>
                        <a:pt x="3524" y="28575"/>
                        <a:pt x="4286" y="26956"/>
                      </a:cubicBezTo>
                      <a:cubicBezTo>
                        <a:pt x="4953" y="25337"/>
                        <a:pt x="5715" y="23717"/>
                        <a:pt x="6382" y="22098"/>
                      </a:cubicBezTo>
                      <a:cubicBezTo>
                        <a:pt x="7239" y="20479"/>
                        <a:pt x="8096" y="18955"/>
                        <a:pt x="8954" y="17431"/>
                      </a:cubicBezTo>
                      <a:cubicBezTo>
                        <a:pt x="9811" y="15907"/>
                        <a:pt x="10858" y="14478"/>
                        <a:pt x="11716" y="13049"/>
                      </a:cubicBezTo>
                      <a:cubicBezTo>
                        <a:pt x="13621" y="10287"/>
                        <a:pt x="15621" y="7906"/>
                        <a:pt x="17526" y="5906"/>
                      </a:cubicBezTo>
                      <a:cubicBezTo>
                        <a:pt x="21241" y="2000"/>
                        <a:pt x="24384" y="0"/>
                        <a:pt x="24384" y="0"/>
                      </a:cubicBezTo>
                      <a:cubicBezTo>
                        <a:pt x="24384" y="0"/>
                        <a:pt x="24098" y="857"/>
                        <a:pt x="23431" y="2286"/>
                      </a:cubicBezTo>
                      <a:cubicBezTo>
                        <a:pt x="22765" y="3715"/>
                        <a:pt x="21907" y="5715"/>
                        <a:pt x="20764" y="8096"/>
                      </a:cubicBezTo>
                      <a:cubicBezTo>
                        <a:pt x="19621" y="10478"/>
                        <a:pt x="18288" y="13145"/>
                        <a:pt x="16859" y="16002"/>
                      </a:cubicBezTo>
                      <a:cubicBezTo>
                        <a:pt x="15430" y="18860"/>
                        <a:pt x="14002" y="21908"/>
                        <a:pt x="12478" y="24956"/>
                      </a:cubicBezTo>
                      <a:cubicBezTo>
                        <a:pt x="10954" y="28004"/>
                        <a:pt x="9525" y="31052"/>
                        <a:pt x="8096" y="33909"/>
                      </a:cubicBezTo>
                      <a:cubicBezTo>
                        <a:pt x="6763" y="36767"/>
                        <a:pt x="5429" y="39529"/>
                        <a:pt x="4191" y="41815"/>
                      </a:cubicBezTo>
                      <a:cubicBezTo>
                        <a:pt x="3048" y="44196"/>
                        <a:pt x="2000" y="46101"/>
                        <a:pt x="1238" y="47530"/>
                      </a:cubicBezTo>
                      <a:cubicBezTo>
                        <a:pt x="476" y="48959"/>
                        <a:pt x="0" y="49721"/>
                        <a:pt x="0" y="49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2"/>
                <p:cNvSpPr/>
                <p:nvPr/>
              </p:nvSpPr>
              <p:spPr>
                <a:xfrm>
                  <a:off x="4357136" y="4112353"/>
                  <a:ext cx="20478" cy="35147"/>
                </a:xfrm>
                <a:custGeom>
                  <a:avLst/>
                  <a:gdLst/>
                  <a:ahLst/>
                  <a:cxnLst/>
                  <a:rect l="l" t="t" r="r" b="b"/>
                  <a:pathLst>
                    <a:path w="20478" h="35147" extrusionOk="0">
                      <a:moveTo>
                        <a:pt x="95" y="35147"/>
                      </a:moveTo>
                      <a:cubicBezTo>
                        <a:pt x="95" y="35147"/>
                        <a:pt x="381" y="32385"/>
                        <a:pt x="1619" y="28670"/>
                      </a:cubicBezTo>
                      <a:cubicBezTo>
                        <a:pt x="2762" y="24955"/>
                        <a:pt x="4858" y="20288"/>
                        <a:pt x="7334" y="15907"/>
                      </a:cubicBezTo>
                      <a:cubicBezTo>
                        <a:pt x="9906" y="11525"/>
                        <a:pt x="12954" y="7334"/>
                        <a:pt x="15621" y="4572"/>
                      </a:cubicBezTo>
                      <a:cubicBezTo>
                        <a:pt x="18288" y="1714"/>
                        <a:pt x="20479" y="0"/>
                        <a:pt x="20479" y="0"/>
                      </a:cubicBezTo>
                      <a:cubicBezTo>
                        <a:pt x="20479" y="0"/>
                        <a:pt x="20193" y="2762"/>
                        <a:pt x="18955" y="6477"/>
                      </a:cubicBezTo>
                      <a:cubicBezTo>
                        <a:pt x="17812" y="10192"/>
                        <a:pt x="15716" y="14859"/>
                        <a:pt x="13145" y="19240"/>
                      </a:cubicBezTo>
                      <a:cubicBezTo>
                        <a:pt x="10573" y="23622"/>
                        <a:pt x="7525" y="27718"/>
                        <a:pt x="4858" y="30575"/>
                      </a:cubicBezTo>
                      <a:cubicBezTo>
                        <a:pt x="2191" y="33433"/>
                        <a:pt x="0" y="35147"/>
                        <a:pt x="0" y="351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2"/>
                <p:cNvSpPr/>
                <p:nvPr/>
              </p:nvSpPr>
              <p:spPr>
                <a:xfrm>
                  <a:off x="4292747" y="4198936"/>
                  <a:ext cx="16859" cy="35814"/>
                </a:xfrm>
                <a:custGeom>
                  <a:avLst/>
                  <a:gdLst/>
                  <a:ahLst/>
                  <a:cxnLst/>
                  <a:rect l="l" t="t" r="r" b="b"/>
                  <a:pathLst>
                    <a:path w="16859" h="35814" extrusionOk="0">
                      <a:moveTo>
                        <a:pt x="0" y="35814"/>
                      </a:moveTo>
                      <a:cubicBezTo>
                        <a:pt x="0" y="35814"/>
                        <a:pt x="0" y="33147"/>
                        <a:pt x="857" y="29432"/>
                      </a:cubicBezTo>
                      <a:cubicBezTo>
                        <a:pt x="1619" y="25718"/>
                        <a:pt x="3238" y="20955"/>
                        <a:pt x="5334" y="16478"/>
                      </a:cubicBezTo>
                      <a:cubicBezTo>
                        <a:pt x="7429" y="12002"/>
                        <a:pt x="10096" y="7715"/>
                        <a:pt x="12478" y="4763"/>
                      </a:cubicBezTo>
                      <a:cubicBezTo>
                        <a:pt x="14764" y="1714"/>
                        <a:pt x="16859" y="0"/>
                        <a:pt x="16859" y="0"/>
                      </a:cubicBezTo>
                      <a:cubicBezTo>
                        <a:pt x="16859" y="0"/>
                        <a:pt x="16859" y="2667"/>
                        <a:pt x="16002" y="6382"/>
                      </a:cubicBezTo>
                      <a:cubicBezTo>
                        <a:pt x="15240" y="10096"/>
                        <a:pt x="13621" y="14859"/>
                        <a:pt x="11525" y="19336"/>
                      </a:cubicBezTo>
                      <a:cubicBezTo>
                        <a:pt x="9430" y="23813"/>
                        <a:pt x="6763" y="28099"/>
                        <a:pt x="4382" y="31052"/>
                      </a:cubicBezTo>
                      <a:cubicBezTo>
                        <a:pt x="2096" y="34100"/>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2"/>
                <p:cNvSpPr/>
                <p:nvPr/>
              </p:nvSpPr>
              <p:spPr>
                <a:xfrm>
                  <a:off x="4297415" y="4170646"/>
                  <a:ext cx="29051" cy="35814"/>
                </a:xfrm>
                <a:custGeom>
                  <a:avLst/>
                  <a:gdLst/>
                  <a:ahLst/>
                  <a:cxnLst/>
                  <a:rect l="l" t="t" r="r" b="b"/>
                  <a:pathLst>
                    <a:path w="29051" h="35814" extrusionOk="0">
                      <a:moveTo>
                        <a:pt x="95" y="35719"/>
                      </a:moveTo>
                      <a:cubicBezTo>
                        <a:pt x="95" y="35719"/>
                        <a:pt x="476" y="32671"/>
                        <a:pt x="2096" y="28480"/>
                      </a:cubicBezTo>
                      <a:cubicBezTo>
                        <a:pt x="3619" y="24289"/>
                        <a:pt x="6572" y="19145"/>
                        <a:pt x="10382" y="14478"/>
                      </a:cubicBezTo>
                      <a:cubicBezTo>
                        <a:pt x="14097" y="9906"/>
                        <a:pt x="18574" y="5905"/>
                        <a:pt x="22384" y="3524"/>
                      </a:cubicBezTo>
                      <a:cubicBezTo>
                        <a:pt x="26098" y="1048"/>
                        <a:pt x="29051" y="0"/>
                        <a:pt x="29051" y="0"/>
                      </a:cubicBezTo>
                      <a:cubicBezTo>
                        <a:pt x="29051" y="0"/>
                        <a:pt x="27622" y="2762"/>
                        <a:pt x="25146" y="6287"/>
                      </a:cubicBezTo>
                      <a:cubicBezTo>
                        <a:pt x="22669" y="9906"/>
                        <a:pt x="19240" y="14383"/>
                        <a:pt x="15716" y="18764"/>
                      </a:cubicBezTo>
                      <a:cubicBezTo>
                        <a:pt x="12192" y="23146"/>
                        <a:pt x="8477" y="27432"/>
                        <a:pt x="5429" y="30575"/>
                      </a:cubicBezTo>
                      <a:cubicBezTo>
                        <a:pt x="3905" y="32195"/>
                        <a:pt x="2667" y="33433"/>
                        <a:pt x="1619" y="34385"/>
                      </a:cubicBezTo>
                      <a:cubicBezTo>
                        <a:pt x="667" y="35243"/>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2"/>
                <p:cNvSpPr/>
                <p:nvPr/>
              </p:nvSpPr>
              <p:spPr>
                <a:xfrm>
                  <a:off x="4306082" y="4145215"/>
                  <a:ext cx="35433" cy="40004"/>
                </a:xfrm>
                <a:custGeom>
                  <a:avLst/>
                  <a:gdLst/>
                  <a:ahLst/>
                  <a:cxnLst/>
                  <a:rect l="l" t="t" r="r" b="b"/>
                  <a:pathLst>
                    <a:path w="35433" h="40004" extrusionOk="0">
                      <a:moveTo>
                        <a:pt x="0" y="40005"/>
                      </a:moveTo>
                      <a:cubicBezTo>
                        <a:pt x="0" y="40005"/>
                        <a:pt x="1333" y="36766"/>
                        <a:pt x="4096" y="32480"/>
                      </a:cubicBezTo>
                      <a:cubicBezTo>
                        <a:pt x="6763" y="28099"/>
                        <a:pt x="10763" y="22765"/>
                        <a:pt x="15145" y="17812"/>
                      </a:cubicBezTo>
                      <a:cubicBezTo>
                        <a:pt x="19526" y="12763"/>
                        <a:pt x="24384" y="8191"/>
                        <a:pt x="28385" y="4953"/>
                      </a:cubicBezTo>
                      <a:cubicBezTo>
                        <a:pt x="32290" y="1714"/>
                        <a:pt x="35433" y="0"/>
                        <a:pt x="35433" y="0"/>
                      </a:cubicBezTo>
                      <a:cubicBezTo>
                        <a:pt x="35433" y="0"/>
                        <a:pt x="34100" y="3238"/>
                        <a:pt x="31433" y="7525"/>
                      </a:cubicBezTo>
                      <a:cubicBezTo>
                        <a:pt x="28766" y="11906"/>
                        <a:pt x="24765" y="17240"/>
                        <a:pt x="20383" y="22193"/>
                      </a:cubicBezTo>
                      <a:cubicBezTo>
                        <a:pt x="15907" y="27146"/>
                        <a:pt x="11144" y="31813"/>
                        <a:pt x="7144" y="35052"/>
                      </a:cubicBezTo>
                      <a:cubicBezTo>
                        <a:pt x="3239" y="38290"/>
                        <a:pt x="191" y="40005"/>
                        <a:pt x="191" y="40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2"/>
                <p:cNvSpPr/>
                <p:nvPr/>
              </p:nvSpPr>
              <p:spPr>
                <a:xfrm>
                  <a:off x="4309035" y="4122736"/>
                  <a:ext cx="45338" cy="47434"/>
                </a:xfrm>
                <a:custGeom>
                  <a:avLst/>
                  <a:gdLst/>
                  <a:ahLst/>
                  <a:cxnLst/>
                  <a:rect l="l" t="t" r="r" b="b"/>
                  <a:pathLst>
                    <a:path w="45338" h="47434" extrusionOk="0">
                      <a:moveTo>
                        <a:pt x="0" y="47435"/>
                      </a:moveTo>
                      <a:cubicBezTo>
                        <a:pt x="0" y="47435"/>
                        <a:pt x="2000" y="43720"/>
                        <a:pt x="5715" y="38671"/>
                      </a:cubicBezTo>
                      <a:cubicBezTo>
                        <a:pt x="7525" y="36195"/>
                        <a:pt x="9715" y="33338"/>
                        <a:pt x="12192" y="30385"/>
                      </a:cubicBezTo>
                      <a:cubicBezTo>
                        <a:pt x="13430" y="28956"/>
                        <a:pt x="14668" y="27337"/>
                        <a:pt x="16097" y="25908"/>
                      </a:cubicBezTo>
                      <a:cubicBezTo>
                        <a:pt x="17431" y="24384"/>
                        <a:pt x="18859" y="22955"/>
                        <a:pt x="20288" y="21431"/>
                      </a:cubicBezTo>
                      <a:cubicBezTo>
                        <a:pt x="21717" y="20003"/>
                        <a:pt x="23146" y="18479"/>
                        <a:pt x="24574" y="17050"/>
                      </a:cubicBezTo>
                      <a:cubicBezTo>
                        <a:pt x="26003" y="15621"/>
                        <a:pt x="27527" y="14288"/>
                        <a:pt x="28861" y="12954"/>
                      </a:cubicBezTo>
                      <a:cubicBezTo>
                        <a:pt x="31718" y="10287"/>
                        <a:pt x="34480" y="8001"/>
                        <a:pt x="36862" y="6096"/>
                      </a:cubicBezTo>
                      <a:cubicBezTo>
                        <a:pt x="41719" y="2191"/>
                        <a:pt x="45339" y="0"/>
                        <a:pt x="45339" y="0"/>
                      </a:cubicBezTo>
                      <a:cubicBezTo>
                        <a:pt x="45339" y="0"/>
                        <a:pt x="43339" y="3715"/>
                        <a:pt x="39719" y="8763"/>
                      </a:cubicBezTo>
                      <a:cubicBezTo>
                        <a:pt x="37909" y="11239"/>
                        <a:pt x="35719" y="14097"/>
                        <a:pt x="33242" y="17050"/>
                      </a:cubicBezTo>
                      <a:cubicBezTo>
                        <a:pt x="32004" y="18479"/>
                        <a:pt x="30766" y="20098"/>
                        <a:pt x="29337" y="21527"/>
                      </a:cubicBezTo>
                      <a:cubicBezTo>
                        <a:pt x="28003" y="23051"/>
                        <a:pt x="26575" y="24479"/>
                        <a:pt x="25146" y="26003"/>
                      </a:cubicBezTo>
                      <a:cubicBezTo>
                        <a:pt x="23717" y="27432"/>
                        <a:pt x="22288" y="28956"/>
                        <a:pt x="20860" y="30385"/>
                      </a:cubicBezTo>
                      <a:cubicBezTo>
                        <a:pt x="19431" y="31813"/>
                        <a:pt x="17907" y="33147"/>
                        <a:pt x="16573" y="34480"/>
                      </a:cubicBezTo>
                      <a:cubicBezTo>
                        <a:pt x="13716" y="37052"/>
                        <a:pt x="10954" y="39434"/>
                        <a:pt x="8572" y="41338"/>
                      </a:cubicBezTo>
                      <a:cubicBezTo>
                        <a:pt x="3715" y="45244"/>
                        <a:pt x="95" y="47435"/>
                        <a:pt x="95" y="474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2"/>
                <p:cNvSpPr/>
                <p:nvPr/>
              </p:nvSpPr>
              <p:spPr>
                <a:xfrm>
                  <a:off x="4322656" y="4109877"/>
                  <a:ext cx="41624" cy="35052"/>
                </a:xfrm>
                <a:custGeom>
                  <a:avLst/>
                  <a:gdLst/>
                  <a:ahLst/>
                  <a:cxnLst/>
                  <a:rect l="l" t="t" r="r" b="b"/>
                  <a:pathLst>
                    <a:path w="41624" h="35052" extrusionOk="0">
                      <a:moveTo>
                        <a:pt x="0" y="35052"/>
                      </a:moveTo>
                      <a:cubicBezTo>
                        <a:pt x="0" y="35052"/>
                        <a:pt x="1810" y="32004"/>
                        <a:pt x="5239" y="28099"/>
                      </a:cubicBezTo>
                      <a:cubicBezTo>
                        <a:pt x="8572" y="24098"/>
                        <a:pt x="13430" y="19336"/>
                        <a:pt x="18574" y="14954"/>
                      </a:cubicBezTo>
                      <a:cubicBezTo>
                        <a:pt x="23813" y="10573"/>
                        <a:pt x="29337" y="6572"/>
                        <a:pt x="33814" y="4001"/>
                      </a:cubicBezTo>
                      <a:cubicBezTo>
                        <a:pt x="38195" y="1334"/>
                        <a:pt x="41624" y="0"/>
                        <a:pt x="41624" y="0"/>
                      </a:cubicBezTo>
                      <a:cubicBezTo>
                        <a:pt x="41624" y="0"/>
                        <a:pt x="39815" y="3048"/>
                        <a:pt x="36386" y="6953"/>
                      </a:cubicBezTo>
                      <a:cubicBezTo>
                        <a:pt x="33052" y="10954"/>
                        <a:pt x="28194" y="15716"/>
                        <a:pt x="23050" y="20098"/>
                      </a:cubicBezTo>
                      <a:cubicBezTo>
                        <a:pt x="17812" y="24479"/>
                        <a:pt x="12287" y="28385"/>
                        <a:pt x="7811" y="31052"/>
                      </a:cubicBezTo>
                      <a:cubicBezTo>
                        <a:pt x="3429" y="33719"/>
                        <a:pt x="0" y="35052"/>
                        <a:pt x="0" y="350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2"/>
                <p:cNvSpPr/>
                <p:nvPr/>
              </p:nvSpPr>
              <p:spPr>
                <a:xfrm>
                  <a:off x="4341420" y="4099209"/>
                  <a:ext cx="32956" cy="22859"/>
                </a:xfrm>
                <a:custGeom>
                  <a:avLst/>
                  <a:gdLst/>
                  <a:ahLst/>
                  <a:cxnLst/>
                  <a:rect l="l" t="t" r="r" b="b"/>
                  <a:pathLst>
                    <a:path w="32956" h="22859" extrusionOk="0">
                      <a:moveTo>
                        <a:pt x="0" y="22860"/>
                      </a:moveTo>
                      <a:cubicBezTo>
                        <a:pt x="0" y="22860"/>
                        <a:pt x="1429" y="20479"/>
                        <a:pt x="4000" y="17717"/>
                      </a:cubicBezTo>
                      <a:cubicBezTo>
                        <a:pt x="6572" y="14859"/>
                        <a:pt x="10382" y="11525"/>
                        <a:pt x="14478" y="8668"/>
                      </a:cubicBezTo>
                      <a:cubicBezTo>
                        <a:pt x="18574" y="5810"/>
                        <a:pt x="23050" y="3429"/>
                        <a:pt x="26670" y="2000"/>
                      </a:cubicBezTo>
                      <a:cubicBezTo>
                        <a:pt x="30194" y="476"/>
                        <a:pt x="32957" y="0"/>
                        <a:pt x="32957" y="0"/>
                      </a:cubicBezTo>
                      <a:cubicBezTo>
                        <a:pt x="32957" y="0"/>
                        <a:pt x="31528" y="2381"/>
                        <a:pt x="28956" y="5144"/>
                      </a:cubicBezTo>
                      <a:cubicBezTo>
                        <a:pt x="26384" y="8001"/>
                        <a:pt x="22574" y="11335"/>
                        <a:pt x="18479" y="14192"/>
                      </a:cubicBezTo>
                      <a:cubicBezTo>
                        <a:pt x="14383" y="17050"/>
                        <a:pt x="9906" y="19431"/>
                        <a:pt x="6287" y="20860"/>
                      </a:cubicBezTo>
                      <a:cubicBezTo>
                        <a:pt x="2762" y="22384"/>
                        <a:pt x="0" y="22860"/>
                        <a:pt x="0" y="22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2"/>
                <p:cNvSpPr/>
                <p:nvPr/>
              </p:nvSpPr>
              <p:spPr>
                <a:xfrm>
                  <a:off x="4346754" y="4099400"/>
                  <a:ext cx="26193" cy="17906"/>
                </a:xfrm>
                <a:custGeom>
                  <a:avLst/>
                  <a:gdLst/>
                  <a:ahLst/>
                  <a:cxnLst/>
                  <a:rect l="l" t="t" r="r" b="b"/>
                  <a:pathLst>
                    <a:path w="26193" h="17906" extrusionOk="0">
                      <a:moveTo>
                        <a:pt x="0" y="17907"/>
                      </a:moveTo>
                      <a:cubicBezTo>
                        <a:pt x="0" y="17907"/>
                        <a:pt x="953" y="15907"/>
                        <a:pt x="2953" y="13525"/>
                      </a:cubicBezTo>
                      <a:cubicBezTo>
                        <a:pt x="4858" y="11144"/>
                        <a:pt x="7811" y="8477"/>
                        <a:pt x="11144" y="6191"/>
                      </a:cubicBezTo>
                      <a:cubicBezTo>
                        <a:pt x="14383" y="4000"/>
                        <a:pt x="18002" y="2191"/>
                        <a:pt x="20955" y="1238"/>
                      </a:cubicBezTo>
                      <a:cubicBezTo>
                        <a:pt x="23908" y="190"/>
                        <a:pt x="26194" y="0"/>
                        <a:pt x="26194" y="0"/>
                      </a:cubicBezTo>
                      <a:cubicBezTo>
                        <a:pt x="26194" y="0"/>
                        <a:pt x="25241" y="2000"/>
                        <a:pt x="23241" y="4381"/>
                      </a:cubicBezTo>
                      <a:cubicBezTo>
                        <a:pt x="21336" y="6763"/>
                        <a:pt x="18383" y="9430"/>
                        <a:pt x="15050" y="11716"/>
                      </a:cubicBezTo>
                      <a:cubicBezTo>
                        <a:pt x="11811" y="13906"/>
                        <a:pt x="8192" y="15716"/>
                        <a:pt x="5239" y="16669"/>
                      </a:cubicBezTo>
                      <a:cubicBezTo>
                        <a:pt x="2286" y="17716"/>
                        <a:pt x="0" y="17907"/>
                        <a:pt x="0" y="179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2"/>
                <p:cNvSpPr/>
                <p:nvPr/>
              </p:nvSpPr>
              <p:spPr>
                <a:xfrm>
                  <a:off x="4340849" y="4094637"/>
                  <a:ext cx="24288" cy="9334"/>
                </a:xfrm>
                <a:custGeom>
                  <a:avLst/>
                  <a:gdLst/>
                  <a:ahLst/>
                  <a:cxnLst/>
                  <a:rect l="l" t="t" r="r" b="b"/>
                  <a:pathLst>
                    <a:path w="24288" h="9334" extrusionOk="0">
                      <a:moveTo>
                        <a:pt x="0" y="571"/>
                      </a:moveTo>
                      <a:cubicBezTo>
                        <a:pt x="0" y="571"/>
                        <a:pt x="1905" y="0"/>
                        <a:pt x="4381" y="0"/>
                      </a:cubicBezTo>
                      <a:cubicBezTo>
                        <a:pt x="6953" y="0"/>
                        <a:pt x="10192" y="381"/>
                        <a:pt x="13240" y="1429"/>
                      </a:cubicBezTo>
                      <a:cubicBezTo>
                        <a:pt x="16288" y="2476"/>
                        <a:pt x="19145" y="4000"/>
                        <a:pt x="21146" y="5620"/>
                      </a:cubicBezTo>
                      <a:cubicBezTo>
                        <a:pt x="23146" y="7144"/>
                        <a:pt x="24289" y="8763"/>
                        <a:pt x="24289" y="8763"/>
                      </a:cubicBezTo>
                      <a:cubicBezTo>
                        <a:pt x="24289" y="8763"/>
                        <a:pt x="22384" y="9334"/>
                        <a:pt x="19907" y="9334"/>
                      </a:cubicBezTo>
                      <a:cubicBezTo>
                        <a:pt x="17335" y="9334"/>
                        <a:pt x="14097" y="8954"/>
                        <a:pt x="11049" y="7906"/>
                      </a:cubicBezTo>
                      <a:cubicBezTo>
                        <a:pt x="8001" y="6858"/>
                        <a:pt x="5143" y="5334"/>
                        <a:pt x="3143" y="3715"/>
                      </a:cubicBezTo>
                      <a:cubicBezTo>
                        <a:pt x="1143" y="2191"/>
                        <a:pt x="0" y="667"/>
                        <a:pt x="0" y="6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2"/>
                <p:cNvSpPr/>
                <p:nvPr/>
              </p:nvSpPr>
              <p:spPr>
                <a:xfrm>
                  <a:off x="4497344" y="4117973"/>
                  <a:ext cx="25908" cy="38766"/>
                </a:xfrm>
                <a:custGeom>
                  <a:avLst/>
                  <a:gdLst/>
                  <a:ahLst/>
                  <a:cxnLst/>
                  <a:rect l="l" t="t" r="r" b="b"/>
                  <a:pathLst>
                    <a:path w="25908" h="38766" extrusionOk="0">
                      <a:moveTo>
                        <a:pt x="25718" y="38767"/>
                      </a:moveTo>
                      <a:cubicBezTo>
                        <a:pt x="25718" y="38767"/>
                        <a:pt x="25241" y="38195"/>
                        <a:pt x="24479" y="37052"/>
                      </a:cubicBezTo>
                      <a:cubicBezTo>
                        <a:pt x="23717" y="35909"/>
                        <a:pt x="22670" y="34480"/>
                        <a:pt x="21431" y="32576"/>
                      </a:cubicBezTo>
                      <a:cubicBezTo>
                        <a:pt x="19050" y="28956"/>
                        <a:pt x="15907" y="24194"/>
                        <a:pt x="12764" y="19431"/>
                      </a:cubicBezTo>
                      <a:cubicBezTo>
                        <a:pt x="9525" y="14669"/>
                        <a:pt x="6382" y="9906"/>
                        <a:pt x="4000" y="6382"/>
                      </a:cubicBezTo>
                      <a:cubicBezTo>
                        <a:pt x="2762" y="4572"/>
                        <a:pt x="1810" y="2953"/>
                        <a:pt x="1048" y="1810"/>
                      </a:cubicBezTo>
                      <a:cubicBezTo>
                        <a:pt x="381" y="667"/>
                        <a:pt x="0" y="0"/>
                        <a:pt x="0" y="0"/>
                      </a:cubicBezTo>
                      <a:cubicBezTo>
                        <a:pt x="0" y="0"/>
                        <a:pt x="3048" y="1048"/>
                        <a:pt x="6858" y="3715"/>
                      </a:cubicBezTo>
                      <a:cubicBezTo>
                        <a:pt x="10763" y="6287"/>
                        <a:pt x="15145" y="10668"/>
                        <a:pt x="18574" y="15812"/>
                      </a:cubicBezTo>
                      <a:cubicBezTo>
                        <a:pt x="22003" y="20955"/>
                        <a:pt x="24289" y="26670"/>
                        <a:pt x="25146" y="31147"/>
                      </a:cubicBezTo>
                      <a:cubicBezTo>
                        <a:pt x="25622" y="33338"/>
                        <a:pt x="25813" y="35338"/>
                        <a:pt x="25908" y="36671"/>
                      </a:cubicBezTo>
                      <a:cubicBezTo>
                        <a:pt x="25908" y="38005"/>
                        <a:pt x="25908" y="38767"/>
                        <a:pt x="25908" y="38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2"/>
                <p:cNvSpPr/>
                <p:nvPr/>
              </p:nvSpPr>
              <p:spPr>
                <a:xfrm>
                  <a:off x="4464960" y="4113401"/>
                  <a:ext cx="28540" cy="40004"/>
                </a:xfrm>
                <a:custGeom>
                  <a:avLst/>
                  <a:gdLst/>
                  <a:ahLst/>
                  <a:cxnLst/>
                  <a:rect l="l" t="t" r="r" b="b"/>
                  <a:pathLst>
                    <a:path w="28540" h="40004" extrusionOk="0">
                      <a:moveTo>
                        <a:pt x="28004" y="40005"/>
                      </a:moveTo>
                      <a:cubicBezTo>
                        <a:pt x="28004" y="40005"/>
                        <a:pt x="27718" y="39243"/>
                        <a:pt x="27051" y="38005"/>
                      </a:cubicBezTo>
                      <a:cubicBezTo>
                        <a:pt x="26479" y="36766"/>
                        <a:pt x="25622" y="35052"/>
                        <a:pt x="24479" y="33147"/>
                      </a:cubicBezTo>
                      <a:cubicBezTo>
                        <a:pt x="23336" y="31242"/>
                        <a:pt x="21908" y="29051"/>
                        <a:pt x="20288" y="26860"/>
                      </a:cubicBezTo>
                      <a:cubicBezTo>
                        <a:pt x="18669" y="24670"/>
                        <a:pt x="16764" y="22384"/>
                        <a:pt x="14859" y="20193"/>
                      </a:cubicBezTo>
                      <a:cubicBezTo>
                        <a:pt x="12859" y="17907"/>
                        <a:pt x="10858" y="15621"/>
                        <a:pt x="8954" y="13430"/>
                      </a:cubicBezTo>
                      <a:cubicBezTo>
                        <a:pt x="7049" y="11239"/>
                        <a:pt x="5334" y="9049"/>
                        <a:pt x="4000" y="7048"/>
                      </a:cubicBezTo>
                      <a:cubicBezTo>
                        <a:pt x="1238" y="3143"/>
                        <a:pt x="0" y="0"/>
                        <a:pt x="0" y="0"/>
                      </a:cubicBezTo>
                      <a:cubicBezTo>
                        <a:pt x="0" y="0"/>
                        <a:pt x="2858" y="1619"/>
                        <a:pt x="6763" y="4286"/>
                      </a:cubicBezTo>
                      <a:cubicBezTo>
                        <a:pt x="8763" y="5620"/>
                        <a:pt x="10954" y="7239"/>
                        <a:pt x="13240" y="9144"/>
                      </a:cubicBezTo>
                      <a:cubicBezTo>
                        <a:pt x="14383" y="10096"/>
                        <a:pt x="15526" y="11144"/>
                        <a:pt x="16669" y="12192"/>
                      </a:cubicBezTo>
                      <a:cubicBezTo>
                        <a:pt x="17812" y="13240"/>
                        <a:pt x="18955" y="14573"/>
                        <a:pt x="20003" y="15621"/>
                      </a:cubicBezTo>
                      <a:cubicBezTo>
                        <a:pt x="22193" y="18192"/>
                        <a:pt x="24003" y="20860"/>
                        <a:pt x="25432" y="23622"/>
                      </a:cubicBezTo>
                      <a:cubicBezTo>
                        <a:pt x="26860" y="26384"/>
                        <a:pt x="27718" y="29242"/>
                        <a:pt x="28194" y="31718"/>
                      </a:cubicBezTo>
                      <a:cubicBezTo>
                        <a:pt x="28670" y="34195"/>
                        <a:pt x="28575" y="36290"/>
                        <a:pt x="28384" y="37719"/>
                      </a:cubicBezTo>
                      <a:cubicBezTo>
                        <a:pt x="28194" y="39148"/>
                        <a:pt x="27908" y="39910"/>
                        <a:pt x="27908" y="3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2"/>
                <p:cNvSpPr/>
                <p:nvPr/>
              </p:nvSpPr>
              <p:spPr>
                <a:xfrm>
                  <a:off x="4442290" y="4098447"/>
                  <a:ext cx="29527" cy="32480"/>
                </a:xfrm>
                <a:custGeom>
                  <a:avLst/>
                  <a:gdLst/>
                  <a:ahLst/>
                  <a:cxnLst/>
                  <a:rect l="l" t="t" r="r" b="b"/>
                  <a:pathLst>
                    <a:path w="29527" h="32480" extrusionOk="0">
                      <a:moveTo>
                        <a:pt x="29528" y="32480"/>
                      </a:moveTo>
                      <a:cubicBezTo>
                        <a:pt x="29528" y="32480"/>
                        <a:pt x="26861" y="31242"/>
                        <a:pt x="23432" y="28670"/>
                      </a:cubicBezTo>
                      <a:cubicBezTo>
                        <a:pt x="20003" y="26194"/>
                        <a:pt x="15907" y="22479"/>
                        <a:pt x="12192" y="18479"/>
                      </a:cubicBezTo>
                      <a:cubicBezTo>
                        <a:pt x="8477" y="14383"/>
                        <a:pt x="5239" y="10001"/>
                        <a:pt x="3143" y="6382"/>
                      </a:cubicBezTo>
                      <a:cubicBezTo>
                        <a:pt x="953" y="2762"/>
                        <a:pt x="0" y="0"/>
                        <a:pt x="0" y="0"/>
                      </a:cubicBezTo>
                      <a:cubicBezTo>
                        <a:pt x="0" y="0"/>
                        <a:pt x="2667" y="1238"/>
                        <a:pt x="6096" y="3810"/>
                      </a:cubicBezTo>
                      <a:cubicBezTo>
                        <a:pt x="9525" y="6287"/>
                        <a:pt x="13621" y="10001"/>
                        <a:pt x="17336" y="14002"/>
                      </a:cubicBezTo>
                      <a:cubicBezTo>
                        <a:pt x="21050" y="18097"/>
                        <a:pt x="24289" y="22479"/>
                        <a:pt x="26384" y="26098"/>
                      </a:cubicBezTo>
                      <a:cubicBezTo>
                        <a:pt x="28575" y="29718"/>
                        <a:pt x="29528" y="32480"/>
                        <a:pt x="29528" y="32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2"/>
                <p:cNvSpPr/>
                <p:nvPr/>
              </p:nvSpPr>
              <p:spPr>
                <a:xfrm>
                  <a:off x="4446672" y="4100352"/>
                  <a:ext cx="43529" cy="23050"/>
                </a:xfrm>
                <a:custGeom>
                  <a:avLst/>
                  <a:gdLst/>
                  <a:ahLst/>
                  <a:cxnLst/>
                  <a:rect l="l" t="t" r="r" b="b"/>
                  <a:pathLst>
                    <a:path w="43529" h="23050" extrusionOk="0">
                      <a:moveTo>
                        <a:pt x="43434" y="23051"/>
                      </a:moveTo>
                      <a:cubicBezTo>
                        <a:pt x="43434" y="23051"/>
                        <a:pt x="40196" y="22193"/>
                        <a:pt x="35909" y="20479"/>
                      </a:cubicBezTo>
                      <a:cubicBezTo>
                        <a:pt x="31528" y="18764"/>
                        <a:pt x="26098" y="16193"/>
                        <a:pt x="20669" y="13335"/>
                      </a:cubicBezTo>
                      <a:cubicBezTo>
                        <a:pt x="15335" y="10478"/>
                        <a:pt x="10096" y="7429"/>
                        <a:pt x="6287" y="4763"/>
                      </a:cubicBezTo>
                      <a:cubicBezTo>
                        <a:pt x="2381" y="2191"/>
                        <a:pt x="0" y="0"/>
                        <a:pt x="0" y="0"/>
                      </a:cubicBezTo>
                      <a:cubicBezTo>
                        <a:pt x="0" y="0"/>
                        <a:pt x="3334" y="0"/>
                        <a:pt x="7906" y="1238"/>
                      </a:cubicBezTo>
                      <a:cubicBezTo>
                        <a:pt x="12573" y="2286"/>
                        <a:pt x="18479" y="4477"/>
                        <a:pt x="24003" y="7429"/>
                      </a:cubicBezTo>
                      <a:cubicBezTo>
                        <a:pt x="29527" y="10383"/>
                        <a:pt x="34671" y="14002"/>
                        <a:pt x="38100" y="17241"/>
                      </a:cubicBezTo>
                      <a:cubicBezTo>
                        <a:pt x="41624" y="20384"/>
                        <a:pt x="43529" y="23051"/>
                        <a:pt x="43529" y="230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2"/>
                <p:cNvSpPr/>
                <p:nvPr/>
              </p:nvSpPr>
              <p:spPr>
                <a:xfrm>
                  <a:off x="4437242" y="4101673"/>
                  <a:ext cx="39052" cy="9823"/>
                </a:xfrm>
                <a:custGeom>
                  <a:avLst/>
                  <a:gdLst/>
                  <a:ahLst/>
                  <a:cxnLst/>
                  <a:rect l="l" t="t" r="r" b="b"/>
                  <a:pathLst>
                    <a:path w="39052" h="9823" extrusionOk="0">
                      <a:moveTo>
                        <a:pt x="39053" y="9633"/>
                      </a:moveTo>
                      <a:cubicBezTo>
                        <a:pt x="39053" y="9633"/>
                        <a:pt x="38386" y="9633"/>
                        <a:pt x="37243" y="9633"/>
                      </a:cubicBezTo>
                      <a:cubicBezTo>
                        <a:pt x="36100" y="9633"/>
                        <a:pt x="34480" y="9442"/>
                        <a:pt x="32575" y="9252"/>
                      </a:cubicBezTo>
                      <a:cubicBezTo>
                        <a:pt x="28766" y="8870"/>
                        <a:pt x="24003" y="8109"/>
                        <a:pt x="19336" y="7251"/>
                      </a:cubicBezTo>
                      <a:cubicBezTo>
                        <a:pt x="14573" y="6394"/>
                        <a:pt x="9811" y="5442"/>
                        <a:pt x="6191" y="4489"/>
                      </a:cubicBezTo>
                      <a:cubicBezTo>
                        <a:pt x="4382" y="4013"/>
                        <a:pt x="2762" y="3632"/>
                        <a:pt x="1715" y="3251"/>
                      </a:cubicBezTo>
                      <a:cubicBezTo>
                        <a:pt x="571" y="2870"/>
                        <a:pt x="0" y="2679"/>
                        <a:pt x="0" y="2679"/>
                      </a:cubicBezTo>
                      <a:cubicBezTo>
                        <a:pt x="0" y="2679"/>
                        <a:pt x="2477" y="1346"/>
                        <a:pt x="6287" y="679"/>
                      </a:cubicBezTo>
                      <a:cubicBezTo>
                        <a:pt x="10192" y="-178"/>
                        <a:pt x="15430" y="-273"/>
                        <a:pt x="20574" y="679"/>
                      </a:cubicBezTo>
                      <a:cubicBezTo>
                        <a:pt x="25717" y="1632"/>
                        <a:pt x="30671" y="3537"/>
                        <a:pt x="33909" y="5727"/>
                      </a:cubicBezTo>
                      <a:cubicBezTo>
                        <a:pt x="37338" y="7728"/>
                        <a:pt x="39053" y="9823"/>
                        <a:pt x="39053" y="98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2"/>
                <p:cNvSpPr/>
                <p:nvPr/>
              </p:nvSpPr>
              <p:spPr>
                <a:xfrm>
                  <a:off x="4421049" y="4097554"/>
                  <a:ext cx="26193" cy="7088"/>
                </a:xfrm>
                <a:custGeom>
                  <a:avLst/>
                  <a:gdLst/>
                  <a:ahLst/>
                  <a:cxnLst/>
                  <a:rect l="l" t="t" r="r" b="b"/>
                  <a:pathLst>
                    <a:path w="26193" h="7088" extrusionOk="0">
                      <a:moveTo>
                        <a:pt x="26194" y="2132"/>
                      </a:moveTo>
                      <a:cubicBezTo>
                        <a:pt x="26194" y="2132"/>
                        <a:pt x="24670" y="3465"/>
                        <a:pt x="22288" y="4513"/>
                      </a:cubicBezTo>
                      <a:cubicBezTo>
                        <a:pt x="19907" y="5656"/>
                        <a:pt x="16764" y="6513"/>
                        <a:pt x="13430" y="6894"/>
                      </a:cubicBezTo>
                      <a:cubicBezTo>
                        <a:pt x="10192" y="7275"/>
                        <a:pt x="6858" y="7085"/>
                        <a:pt x="4286" y="6418"/>
                      </a:cubicBezTo>
                      <a:cubicBezTo>
                        <a:pt x="1714" y="5846"/>
                        <a:pt x="0" y="4894"/>
                        <a:pt x="0" y="4894"/>
                      </a:cubicBezTo>
                      <a:cubicBezTo>
                        <a:pt x="0" y="4894"/>
                        <a:pt x="1524" y="3560"/>
                        <a:pt x="3905" y="2512"/>
                      </a:cubicBezTo>
                      <a:cubicBezTo>
                        <a:pt x="6287" y="1370"/>
                        <a:pt x="9430" y="512"/>
                        <a:pt x="12763" y="131"/>
                      </a:cubicBezTo>
                      <a:cubicBezTo>
                        <a:pt x="16002" y="-155"/>
                        <a:pt x="19336" y="36"/>
                        <a:pt x="21908" y="608"/>
                      </a:cubicBezTo>
                      <a:cubicBezTo>
                        <a:pt x="24479" y="1179"/>
                        <a:pt x="26194" y="2132"/>
                        <a:pt x="26194" y="21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2"/>
                <p:cNvSpPr/>
                <p:nvPr/>
              </p:nvSpPr>
              <p:spPr>
                <a:xfrm>
                  <a:off x="4401523" y="4095685"/>
                  <a:ext cx="56102" cy="12382"/>
                </a:xfrm>
                <a:custGeom>
                  <a:avLst/>
                  <a:gdLst/>
                  <a:ahLst/>
                  <a:cxnLst/>
                  <a:rect l="l" t="t" r="r" b="b"/>
                  <a:pathLst>
                    <a:path w="56102" h="12382" extrusionOk="0">
                      <a:moveTo>
                        <a:pt x="56007" y="3238"/>
                      </a:moveTo>
                      <a:cubicBezTo>
                        <a:pt x="56007" y="3238"/>
                        <a:pt x="55054" y="3429"/>
                        <a:pt x="53530" y="3715"/>
                      </a:cubicBezTo>
                      <a:cubicBezTo>
                        <a:pt x="52007" y="4001"/>
                        <a:pt x="49721" y="4381"/>
                        <a:pt x="47054" y="4763"/>
                      </a:cubicBezTo>
                      <a:cubicBezTo>
                        <a:pt x="45720" y="4953"/>
                        <a:pt x="44291" y="5144"/>
                        <a:pt x="42767" y="5429"/>
                      </a:cubicBezTo>
                      <a:cubicBezTo>
                        <a:pt x="41243" y="5620"/>
                        <a:pt x="39719" y="6001"/>
                        <a:pt x="38100" y="6096"/>
                      </a:cubicBezTo>
                      <a:cubicBezTo>
                        <a:pt x="34862" y="6668"/>
                        <a:pt x="31433" y="7144"/>
                        <a:pt x="28004" y="7715"/>
                      </a:cubicBezTo>
                      <a:cubicBezTo>
                        <a:pt x="24575" y="8192"/>
                        <a:pt x="21146" y="8954"/>
                        <a:pt x="17907" y="9430"/>
                      </a:cubicBezTo>
                      <a:cubicBezTo>
                        <a:pt x="16288" y="9811"/>
                        <a:pt x="14669" y="10001"/>
                        <a:pt x="13240" y="10287"/>
                      </a:cubicBezTo>
                      <a:cubicBezTo>
                        <a:pt x="11716" y="10573"/>
                        <a:pt x="10287" y="10859"/>
                        <a:pt x="9049" y="11049"/>
                      </a:cubicBezTo>
                      <a:cubicBezTo>
                        <a:pt x="6382" y="11525"/>
                        <a:pt x="4191" y="11906"/>
                        <a:pt x="2572" y="12097"/>
                      </a:cubicBezTo>
                      <a:cubicBezTo>
                        <a:pt x="953" y="12383"/>
                        <a:pt x="0" y="12383"/>
                        <a:pt x="0" y="12383"/>
                      </a:cubicBezTo>
                      <a:cubicBezTo>
                        <a:pt x="0" y="12383"/>
                        <a:pt x="2762" y="9906"/>
                        <a:pt x="7715" y="7334"/>
                      </a:cubicBezTo>
                      <a:cubicBezTo>
                        <a:pt x="10192" y="6001"/>
                        <a:pt x="13145" y="4763"/>
                        <a:pt x="16383" y="3620"/>
                      </a:cubicBezTo>
                      <a:cubicBezTo>
                        <a:pt x="18002" y="3143"/>
                        <a:pt x="19717" y="2477"/>
                        <a:pt x="21527" y="2096"/>
                      </a:cubicBezTo>
                      <a:cubicBezTo>
                        <a:pt x="23336" y="1619"/>
                        <a:pt x="25146" y="1334"/>
                        <a:pt x="26956" y="953"/>
                      </a:cubicBezTo>
                      <a:cubicBezTo>
                        <a:pt x="28766" y="762"/>
                        <a:pt x="30575" y="476"/>
                        <a:pt x="32385" y="286"/>
                      </a:cubicBezTo>
                      <a:cubicBezTo>
                        <a:pt x="34195" y="95"/>
                        <a:pt x="36004" y="95"/>
                        <a:pt x="37719" y="0"/>
                      </a:cubicBezTo>
                      <a:cubicBezTo>
                        <a:pt x="41148" y="0"/>
                        <a:pt x="44387" y="190"/>
                        <a:pt x="47149" y="667"/>
                      </a:cubicBezTo>
                      <a:cubicBezTo>
                        <a:pt x="49911" y="1048"/>
                        <a:pt x="52197" y="1619"/>
                        <a:pt x="53721" y="2096"/>
                      </a:cubicBezTo>
                      <a:cubicBezTo>
                        <a:pt x="55245" y="2572"/>
                        <a:pt x="56102" y="2953"/>
                        <a:pt x="56102" y="2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2"/>
                <p:cNvSpPr/>
                <p:nvPr/>
              </p:nvSpPr>
              <p:spPr>
                <a:xfrm>
                  <a:off x="4442195" y="4050875"/>
                  <a:ext cx="46100" cy="24331"/>
                </a:xfrm>
                <a:custGeom>
                  <a:avLst/>
                  <a:gdLst/>
                  <a:ahLst/>
                  <a:cxnLst/>
                  <a:rect l="l" t="t" r="r" b="b"/>
                  <a:pathLst>
                    <a:path w="46100" h="24331" extrusionOk="0">
                      <a:moveTo>
                        <a:pt x="46101" y="24331"/>
                      </a:moveTo>
                      <a:cubicBezTo>
                        <a:pt x="46101" y="24331"/>
                        <a:pt x="45339" y="23855"/>
                        <a:pt x="44196" y="22902"/>
                      </a:cubicBezTo>
                      <a:cubicBezTo>
                        <a:pt x="42958" y="21950"/>
                        <a:pt x="41434" y="20711"/>
                        <a:pt x="39433" y="19187"/>
                      </a:cubicBezTo>
                      <a:cubicBezTo>
                        <a:pt x="35528" y="16235"/>
                        <a:pt x="30194" y="12806"/>
                        <a:pt x="24575" y="10044"/>
                      </a:cubicBezTo>
                      <a:cubicBezTo>
                        <a:pt x="18955" y="7281"/>
                        <a:pt x="12954" y="5186"/>
                        <a:pt x="8192" y="3852"/>
                      </a:cubicBezTo>
                      <a:cubicBezTo>
                        <a:pt x="5810" y="3185"/>
                        <a:pt x="3810" y="2614"/>
                        <a:pt x="2286" y="2328"/>
                      </a:cubicBezTo>
                      <a:cubicBezTo>
                        <a:pt x="857" y="1947"/>
                        <a:pt x="0" y="1757"/>
                        <a:pt x="0" y="1757"/>
                      </a:cubicBezTo>
                      <a:cubicBezTo>
                        <a:pt x="0" y="1757"/>
                        <a:pt x="857" y="1471"/>
                        <a:pt x="2286" y="995"/>
                      </a:cubicBezTo>
                      <a:cubicBezTo>
                        <a:pt x="3048" y="804"/>
                        <a:pt x="3905" y="519"/>
                        <a:pt x="4953" y="423"/>
                      </a:cubicBezTo>
                      <a:cubicBezTo>
                        <a:pt x="6001" y="233"/>
                        <a:pt x="7239" y="42"/>
                        <a:pt x="8572" y="42"/>
                      </a:cubicBezTo>
                      <a:cubicBezTo>
                        <a:pt x="9906" y="-53"/>
                        <a:pt x="11335" y="42"/>
                        <a:pt x="12859" y="42"/>
                      </a:cubicBezTo>
                      <a:cubicBezTo>
                        <a:pt x="14383" y="42"/>
                        <a:pt x="16002" y="423"/>
                        <a:pt x="17621" y="709"/>
                      </a:cubicBezTo>
                      <a:cubicBezTo>
                        <a:pt x="19241" y="1090"/>
                        <a:pt x="20955" y="1471"/>
                        <a:pt x="22574" y="2043"/>
                      </a:cubicBezTo>
                      <a:cubicBezTo>
                        <a:pt x="24289" y="2519"/>
                        <a:pt x="25908" y="3376"/>
                        <a:pt x="27527" y="4043"/>
                      </a:cubicBezTo>
                      <a:cubicBezTo>
                        <a:pt x="29051" y="4900"/>
                        <a:pt x="30671" y="5662"/>
                        <a:pt x="32099" y="6710"/>
                      </a:cubicBezTo>
                      <a:cubicBezTo>
                        <a:pt x="33623" y="7662"/>
                        <a:pt x="34957" y="8710"/>
                        <a:pt x="36195" y="9758"/>
                      </a:cubicBezTo>
                      <a:cubicBezTo>
                        <a:pt x="37433" y="10901"/>
                        <a:pt x="38576" y="11949"/>
                        <a:pt x="39624" y="13092"/>
                      </a:cubicBezTo>
                      <a:cubicBezTo>
                        <a:pt x="40672" y="14235"/>
                        <a:pt x="41529" y="15377"/>
                        <a:pt x="42196" y="16425"/>
                      </a:cubicBezTo>
                      <a:cubicBezTo>
                        <a:pt x="42958" y="17473"/>
                        <a:pt x="43529" y="18521"/>
                        <a:pt x="44101" y="19473"/>
                      </a:cubicBezTo>
                      <a:cubicBezTo>
                        <a:pt x="44672" y="20426"/>
                        <a:pt x="44958" y="21283"/>
                        <a:pt x="45244" y="21950"/>
                      </a:cubicBezTo>
                      <a:cubicBezTo>
                        <a:pt x="45815" y="23378"/>
                        <a:pt x="46006" y="24236"/>
                        <a:pt x="46006" y="242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2"/>
                <p:cNvSpPr/>
                <p:nvPr/>
              </p:nvSpPr>
              <p:spPr>
                <a:xfrm>
                  <a:off x="4409334" y="4060537"/>
                  <a:ext cx="53435" cy="12763"/>
                </a:xfrm>
                <a:custGeom>
                  <a:avLst/>
                  <a:gdLst/>
                  <a:ahLst/>
                  <a:cxnLst/>
                  <a:rect l="l" t="t" r="r" b="b"/>
                  <a:pathLst>
                    <a:path w="53435" h="12763" extrusionOk="0">
                      <a:moveTo>
                        <a:pt x="53340" y="12763"/>
                      </a:moveTo>
                      <a:cubicBezTo>
                        <a:pt x="53340" y="12763"/>
                        <a:pt x="52483" y="12668"/>
                        <a:pt x="50959" y="12383"/>
                      </a:cubicBezTo>
                      <a:cubicBezTo>
                        <a:pt x="49435" y="12097"/>
                        <a:pt x="47339" y="11716"/>
                        <a:pt x="44767" y="11239"/>
                      </a:cubicBezTo>
                      <a:cubicBezTo>
                        <a:pt x="39719" y="10287"/>
                        <a:pt x="33242" y="8858"/>
                        <a:pt x="26670" y="7715"/>
                      </a:cubicBezTo>
                      <a:cubicBezTo>
                        <a:pt x="20098" y="6572"/>
                        <a:pt x="13430" y="5429"/>
                        <a:pt x="8572" y="4572"/>
                      </a:cubicBezTo>
                      <a:cubicBezTo>
                        <a:pt x="6096" y="4191"/>
                        <a:pt x="3905" y="3715"/>
                        <a:pt x="2381" y="3429"/>
                      </a:cubicBezTo>
                      <a:cubicBezTo>
                        <a:pt x="857" y="3143"/>
                        <a:pt x="0" y="2858"/>
                        <a:pt x="0" y="2858"/>
                      </a:cubicBezTo>
                      <a:cubicBezTo>
                        <a:pt x="0" y="2858"/>
                        <a:pt x="857" y="2572"/>
                        <a:pt x="2286" y="2096"/>
                      </a:cubicBezTo>
                      <a:cubicBezTo>
                        <a:pt x="3810" y="1619"/>
                        <a:pt x="5905" y="1048"/>
                        <a:pt x="8572" y="667"/>
                      </a:cubicBezTo>
                      <a:cubicBezTo>
                        <a:pt x="11239" y="191"/>
                        <a:pt x="14288" y="0"/>
                        <a:pt x="17621" y="0"/>
                      </a:cubicBezTo>
                      <a:cubicBezTo>
                        <a:pt x="20955" y="0"/>
                        <a:pt x="24479" y="381"/>
                        <a:pt x="28004" y="1048"/>
                      </a:cubicBezTo>
                      <a:cubicBezTo>
                        <a:pt x="31432" y="1714"/>
                        <a:pt x="34861" y="2667"/>
                        <a:pt x="38005" y="3810"/>
                      </a:cubicBezTo>
                      <a:cubicBezTo>
                        <a:pt x="41148" y="4953"/>
                        <a:pt x="43910" y="6287"/>
                        <a:pt x="46196" y="7620"/>
                      </a:cubicBezTo>
                      <a:cubicBezTo>
                        <a:pt x="48482" y="8858"/>
                        <a:pt x="50292" y="10192"/>
                        <a:pt x="51530" y="11144"/>
                      </a:cubicBezTo>
                      <a:cubicBezTo>
                        <a:pt x="52768" y="12097"/>
                        <a:pt x="53435" y="12763"/>
                        <a:pt x="53435" y="12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2"/>
                <p:cNvSpPr/>
                <p:nvPr/>
              </p:nvSpPr>
              <p:spPr>
                <a:xfrm>
                  <a:off x="4381044" y="4088205"/>
                  <a:ext cx="39242" cy="7480"/>
                </a:xfrm>
                <a:custGeom>
                  <a:avLst/>
                  <a:gdLst/>
                  <a:ahLst/>
                  <a:cxnLst/>
                  <a:rect l="l" t="t" r="r" b="b"/>
                  <a:pathLst>
                    <a:path w="39242" h="7480" extrusionOk="0">
                      <a:moveTo>
                        <a:pt x="39052" y="7480"/>
                      </a:moveTo>
                      <a:cubicBezTo>
                        <a:pt x="39052" y="7480"/>
                        <a:pt x="38386" y="7480"/>
                        <a:pt x="37243" y="7480"/>
                      </a:cubicBezTo>
                      <a:cubicBezTo>
                        <a:pt x="36100" y="7480"/>
                        <a:pt x="34480" y="7480"/>
                        <a:pt x="32671" y="7480"/>
                      </a:cubicBezTo>
                      <a:cubicBezTo>
                        <a:pt x="28956" y="7385"/>
                        <a:pt x="24193" y="7099"/>
                        <a:pt x="19526" y="6813"/>
                      </a:cubicBezTo>
                      <a:cubicBezTo>
                        <a:pt x="14859" y="6527"/>
                        <a:pt x="10096" y="6337"/>
                        <a:pt x="6382" y="6051"/>
                      </a:cubicBezTo>
                      <a:cubicBezTo>
                        <a:pt x="4572" y="5956"/>
                        <a:pt x="2953" y="5766"/>
                        <a:pt x="1810" y="5670"/>
                      </a:cubicBezTo>
                      <a:cubicBezTo>
                        <a:pt x="667" y="5575"/>
                        <a:pt x="0" y="5385"/>
                        <a:pt x="0" y="5385"/>
                      </a:cubicBezTo>
                      <a:cubicBezTo>
                        <a:pt x="0" y="5385"/>
                        <a:pt x="2096" y="3575"/>
                        <a:pt x="5810" y="2241"/>
                      </a:cubicBezTo>
                      <a:cubicBezTo>
                        <a:pt x="9430" y="717"/>
                        <a:pt x="14668" y="-235"/>
                        <a:pt x="20002" y="51"/>
                      </a:cubicBezTo>
                      <a:cubicBezTo>
                        <a:pt x="25241" y="336"/>
                        <a:pt x="30385" y="1765"/>
                        <a:pt x="33814" y="3670"/>
                      </a:cubicBezTo>
                      <a:cubicBezTo>
                        <a:pt x="35528" y="4527"/>
                        <a:pt x="36957" y="5480"/>
                        <a:pt x="37814" y="6242"/>
                      </a:cubicBezTo>
                      <a:cubicBezTo>
                        <a:pt x="38671" y="7004"/>
                        <a:pt x="39243" y="7480"/>
                        <a:pt x="39243" y="7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2"/>
                <p:cNvSpPr/>
                <p:nvPr/>
              </p:nvSpPr>
              <p:spPr>
                <a:xfrm>
                  <a:off x="4400189" y="4009628"/>
                  <a:ext cx="45434" cy="21858"/>
                </a:xfrm>
                <a:custGeom>
                  <a:avLst/>
                  <a:gdLst/>
                  <a:ahLst/>
                  <a:cxnLst/>
                  <a:rect l="l" t="t" r="r" b="b"/>
                  <a:pathLst>
                    <a:path w="45434" h="21858" extrusionOk="0">
                      <a:moveTo>
                        <a:pt x="45434" y="46"/>
                      </a:moveTo>
                      <a:cubicBezTo>
                        <a:pt x="45434" y="46"/>
                        <a:pt x="44767" y="522"/>
                        <a:pt x="43529" y="1284"/>
                      </a:cubicBezTo>
                      <a:cubicBezTo>
                        <a:pt x="42291" y="2046"/>
                        <a:pt x="40576" y="3094"/>
                        <a:pt x="38481" y="4237"/>
                      </a:cubicBezTo>
                      <a:cubicBezTo>
                        <a:pt x="34385" y="6618"/>
                        <a:pt x="28861" y="9380"/>
                        <a:pt x="23241" y="12047"/>
                      </a:cubicBezTo>
                      <a:cubicBezTo>
                        <a:pt x="17717" y="14714"/>
                        <a:pt x="12097" y="17286"/>
                        <a:pt x="7620" y="19096"/>
                      </a:cubicBezTo>
                      <a:cubicBezTo>
                        <a:pt x="5429" y="20048"/>
                        <a:pt x="3524" y="20715"/>
                        <a:pt x="2191" y="21191"/>
                      </a:cubicBezTo>
                      <a:cubicBezTo>
                        <a:pt x="857" y="21667"/>
                        <a:pt x="0" y="21858"/>
                        <a:pt x="0" y="21858"/>
                      </a:cubicBezTo>
                      <a:cubicBezTo>
                        <a:pt x="0" y="21858"/>
                        <a:pt x="1905" y="19096"/>
                        <a:pt x="5525" y="15857"/>
                      </a:cubicBezTo>
                      <a:cubicBezTo>
                        <a:pt x="9049" y="12523"/>
                        <a:pt x="14383" y="8809"/>
                        <a:pt x="20288" y="6047"/>
                      </a:cubicBezTo>
                      <a:cubicBezTo>
                        <a:pt x="26099" y="3284"/>
                        <a:pt x="32385" y="1379"/>
                        <a:pt x="37243" y="617"/>
                      </a:cubicBezTo>
                      <a:cubicBezTo>
                        <a:pt x="42100" y="-240"/>
                        <a:pt x="45434" y="46"/>
                        <a:pt x="45434" y="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2"/>
                <p:cNvSpPr/>
                <p:nvPr/>
              </p:nvSpPr>
              <p:spPr>
                <a:xfrm>
                  <a:off x="4379139" y="4017580"/>
                  <a:ext cx="65150" cy="42481"/>
                </a:xfrm>
                <a:custGeom>
                  <a:avLst/>
                  <a:gdLst/>
                  <a:ahLst/>
                  <a:cxnLst/>
                  <a:rect l="l" t="t" r="r" b="b"/>
                  <a:pathLst>
                    <a:path w="65150" h="42481" extrusionOk="0">
                      <a:moveTo>
                        <a:pt x="65151" y="0"/>
                      </a:moveTo>
                      <a:cubicBezTo>
                        <a:pt x="65151" y="0"/>
                        <a:pt x="64103" y="667"/>
                        <a:pt x="62103" y="1619"/>
                      </a:cubicBezTo>
                      <a:cubicBezTo>
                        <a:pt x="60198" y="2667"/>
                        <a:pt x="57436" y="4096"/>
                        <a:pt x="54197" y="5810"/>
                      </a:cubicBezTo>
                      <a:cubicBezTo>
                        <a:pt x="52578" y="6667"/>
                        <a:pt x="50863" y="7620"/>
                        <a:pt x="49054" y="8667"/>
                      </a:cubicBezTo>
                      <a:cubicBezTo>
                        <a:pt x="47244" y="9620"/>
                        <a:pt x="45339" y="10858"/>
                        <a:pt x="43339" y="11906"/>
                      </a:cubicBezTo>
                      <a:cubicBezTo>
                        <a:pt x="39433" y="14192"/>
                        <a:pt x="35338" y="16669"/>
                        <a:pt x="31337" y="19336"/>
                      </a:cubicBezTo>
                      <a:cubicBezTo>
                        <a:pt x="27337" y="21907"/>
                        <a:pt x="23431" y="24670"/>
                        <a:pt x="19717" y="27337"/>
                      </a:cubicBezTo>
                      <a:cubicBezTo>
                        <a:pt x="17907" y="28765"/>
                        <a:pt x="16097" y="29908"/>
                        <a:pt x="14478" y="31242"/>
                      </a:cubicBezTo>
                      <a:cubicBezTo>
                        <a:pt x="12859" y="32480"/>
                        <a:pt x="11239" y="33718"/>
                        <a:pt x="9811" y="34861"/>
                      </a:cubicBezTo>
                      <a:cubicBezTo>
                        <a:pt x="6953" y="37147"/>
                        <a:pt x="4477" y="39052"/>
                        <a:pt x="2762" y="40386"/>
                      </a:cubicBezTo>
                      <a:cubicBezTo>
                        <a:pt x="1048" y="41719"/>
                        <a:pt x="0" y="42481"/>
                        <a:pt x="0" y="42481"/>
                      </a:cubicBezTo>
                      <a:cubicBezTo>
                        <a:pt x="0" y="42481"/>
                        <a:pt x="571" y="41338"/>
                        <a:pt x="1714" y="39529"/>
                      </a:cubicBezTo>
                      <a:cubicBezTo>
                        <a:pt x="2286" y="38576"/>
                        <a:pt x="2953" y="37433"/>
                        <a:pt x="3905" y="36290"/>
                      </a:cubicBezTo>
                      <a:cubicBezTo>
                        <a:pt x="4763" y="35052"/>
                        <a:pt x="5810" y="33623"/>
                        <a:pt x="6953" y="32194"/>
                      </a:cubicBezTo>
                      <a:cubicBezTo>
                        <a:pt x="9239" y="29242"/>
                        <a:pt x="12287" y="26098"/>
                        <a:pt x="15811" y="22860"/>
                      </a:cubicBezTo>
                      <a:cubicBezTo>
                        <a:pt x="17621" y="21336"/>
                        <a:pt x="19336" y="19621"/>
                        <a:pt x="21431" y="18192"/>
                      </a:cubicBezTo>
                      <a:cubicBezTo>
                        <a:pt x="23431" y="16669"/>
                        <a:pt x="25432" y="15240"/>
                        <a:pt x="27527" y="13811"/>
                      </a:cubicBezTo>
                      <a:cubicBezTo>
                        <a:pt x="29718" y="12478"/>
                        <a:pt x="31813" y="11144"/>
                        <a:pt x="34004" y="10001"/>
                      </a:cubicBezTo>
                      <a:cubicBezTo>
                        <a:pt x="36100" y="8763"/>
                        <a:pt x="38386" y="7810"/>
                        <a:pt x="40576" y="6763"/>
                      </a:cubicBezTo>
                      <a:cubicBezTo>
                        <a:pt x="44958" y="4858"/>
                        <a:pt x="49054" y="3334"/>
                        <a:pt x="52768" y="2381"/>
                      </a:cubicBezTo>
                      <a:cubicBezTo>
                        <a:pt x="56388" y="1333"/>
                        <a:pt x="59531" y="762"/>
                        <a:pt x="61722" y="476"/>
                      </a:cubicBezTo>
                      <a:cubicBezTo>
                        <a:pt x="63913" y="190"/>
                        <a:pt x="65151" y="95"/>
                        <a:pt x="65151"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2"/>
                <p:cNvSpPr/>
                <p:nvPr/>
              </p:nvSpPr>
              <p:spPr>
                <a:xfrm>
                  <a:off x="4372567" y="4035487"/>
                  <a:ext cx="52863" cy="33432"/>
                </a:xfrm>
                <a:custGeom>
                  <a:avLst/>
                  <a:gdLst/>
                  <a:ahLst/>
                  <a:cxnLst/>
                  <a:rect l="l" t="t" r="r" b="b"/>
                  <a:pathLst>
                    <a:path w="52863" h="33432" extrusionOk="0">
                      <a:moveTo>
                        <a:pt x="52864" y="0"/>
                      </a:moveTo>
                      <a:cubicBezTo>
                        <a:pt x="52864" y="0"/>
                        <a:pt x="50197" y="3048"/>
                        <a:pt x="45625" y="6858"/>
                      </a:cubicBezTo>
                      <a:cubicBezTo>
                        <a:pt x="43434" y="8763"/>
                        <a:pt x="40672" y="10954"/>
                        <a:pt x="37719" y="13049"/>
                      </a:cubicBezTo>
                      <a:cubicBezTo>
                        <a:pt x="36195" y="14097"/>
                        <a:pt x="34766" y="15240"/>
                        <a:pt x="33147" y="16288"/>
                      </a:cubicBezTo>
                      <a:cubicBezTo>
                        <a:pt x="31528" y="17336"/>
                        <a:pt x="29908" y="18383"/>
                        <a:pt x="28289" y="19526"/>
                      </a:cubicBezTo>
                      <a:cubicBezTo>
                        <a:pt x="26575" y="20574"/>
                        <a:pt x="24955" y="21527"/>
                        <a:pt x="23336" y="22574"/>
                      </a:cubicBezTo>
                      <a:cubicBezTo>
                        <a:pt x="21717" y="23622"/>
                        <a:pt x="20002" y="24479"/>
                        <a:pt x="18383" y="25337"/>
                      </a:cubicBezTo>
                      <a:cubicBezTo>
                        <a:pt x="15145" y="27051"/>
                        <a:pt x="12097" y="28575"/>
                        <a:pt x="9334" y="29813"/>
                      </a:cubicBezTo>
                      <a:cubicBezTo>
                        <a:pt x="3905" y="32290"/>
                        <a:pt x="0" y="33433"/>
                        <a:pt x="0" y="33433"/>
                      </a:cubicBezTo>
                      <a:cubicBezTo>
                        <a:pt x="0" y="33433"/>
                        <a:pt x="2667" y="30385"/>
                        <a:pt x="7144" y="26575"/>
                      </a:cubicBezTo>
                      <a:cubicBezTo>
                        <a:pt x="9334" y="24670"/>
                        <a:pt x="12097" y="22479"/>
                        <a:pt x="15050" y="20384"/>
                      </a:cubicBezTo>
                      <a:cubicBezTo>
                        <a:pt x="16573" y="19336"/>
                        <a:pt x="18002" y="18193"/>
                        <a:pt x="19621" y="17145"/>
                      </a:cubicBezTo>
                      <a:cubicBezTo>
                        <a:pt x="21241" y="16097"/>
                        <a:pt x="22860" y="15050"/>
                        <a:pt x="24479" y="13907"/>
                      </a:cubicBezTo>
                      <a:cubicBezTo>
                        <a:pt x="26194" y="12859"/>
                        <a:pt x="27813" y="11906"/>
                        <a:pt x="29432" y="10859"/>
                      </a:cubicBezTo>
                      <a:cubicBezTo>
                        <a:pt x="31051" y="9811"/>
                        <a:pt x="32766" y="8954"/>
                        <a:pt x="34385" y="8096"/>
                      </a:cubicBezTo>
                      <a:cubicBezTo>
                        <a:pt x="37624" y="6382"/>
                        <a:pt x="40672" y="4858"/>
                        <a:pt x="43434" y="3620"/>
                      </a:cubicBezTo>
                      <a:cubicBezTo>
                        <a:pt x="48863" y="1143"/>
                        <a:pt x="52768" y="0"/>
                        <a:pt x="527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2"/>
                <p:cNvSpPr/>
                <p:nvPr/>
              </p:nvSpPr>
              <p:spPr>
                <a:xfrm>
                  <a:off x="4399237" y="3999482"/>
                  <a:ext cx="66579" cy="32956"/>
                </a:xfrm>
                <a:custGeom>
                  <a:avLst/>
                  <a:gdLst/>
                  <a:ahLst/>
                  <a:cxnLst/>
                  <a:rect l="l" t="t" r="r" b="b"/>
                  <a:pathLst>
                    <a:path w="66579" h="32956" extrusionOk="0">
                      <a:moveTo>
                        <a:pt x="66580" y="0"/>
                      </a:moveTo>
                      <a:cubicBezTo>
                        <a:pt x="66580" y="0"/>
                        <a:pt x="65532" y="571"/>
                        <a:pt x="63722" y="1619"/>
                      </a:cubicBezTo>
                      <a:cubicBezTo>
                        <a:pt x="61913" y="2572"/>
                        <a:pt x="59341" y="3905"/>
                        <a:pt x="56197" y="5525"/>
                      </a:cubicBezTo>
                      <a:cubicBezTo>
                        <a:pt x="50006" y="8573"/>
                        <a:pt x="41719" y="12668"/>
                        <a:pt x="33433" y="16764"/>
                      </a:cubicBezTo>
                      <a:cubicBezTo>
                        <a:pt x="25146" y="20860"/>
                        <a:pt x="16954" y="24955"/>
                        <a:pt x="10763" y="28004"/>
                      </a:cubicBezTo>
                      <a:cubicBezTo>
                        <a:pt x="7620" y="29528"/>
                        <a:pt x="4953" y="30766"/>
                        <a:pt x="3048" y="31623"/>
                      </a:cubicBezTo>
                      <a:cubicBezTo>
                        <a:pt x="1143" y="32480"/>
                        <a:pt x="0" y="32957"/>
                        <a:pt x="0" y="32957"/>
                      </a:cubicBezTo>
                      <a:cubicBezTo>
                        <a:pt x="0" y="32957"/>
                        <a:pt x="3048" y="29337"/>
                        <a:pt x="8572" y="24765"/>
                      </a:cubicBezTo>
                      <a:cubicBezTo>
                        <a:pt x="11239" y="22479"/>
                        <a:pt x="14573" y="20003"/>
                        <a:pt x="18288" y="17621"/>
                      </a:cubicBezTo>
                      <a:cubicBezTo>
                        <a:pt x="20193" y="16478"/>
                        <a:pt x="22098" y="15145"/>
                        <a:pt x="24098" y="14097"/>
                      </a:cubicBezTo>
                      <a:cubicBezTo>
                        <a:pt x="26098" y="12954"/>
                        <a:pt x="28194" y="11906"/>
                        <a:pt x="30289" y="10763"/>
                      </a:cubicBezTo>
                      <a:cubicBezTo>
                        <a:pt x="32480" y="9811"/>
                        <a:pt x="34576" y="8763"/>
                        <a:pt x="36766" y="7811"/>
                      </a:cubicBezTo>
                      <a:cubicBezTo>
                        <a:pt x="38862" y="6858"/>
                        <a:pt x="41053" y="6096"/>
                        <a:pt x="43148" y="5334"/>
                      </a:cubicBezTo>
                      <a:cubicBezTo>
                        <a:pt x="47339" y="3905"/>
                        <a:pt x="51340" y="2667"/>
                        <a:pt x="54769" y="1905"/>
                      </a:cubicBezTo>
                      <a:cubicBezTo>
                        <a:pt x="61722" y="286"/>
                        <a:pt x="66484" y="0"/>
                        <a:pt x="664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2"/>
                <p:cNvSpPr/>
                <p:nvPr/>
              </p:nvSpPr>
              <p:spPr>
                <a:xfrm>
                  <a:off x="4412763" y="3984433"/>
                  <a:ext cx="56578" cy="24288"/>
                </a:xfrm>
                <a:custGeom>
                  <a:avLst/>
                  <a:gdLst/>
                  <a:ahLst/>
                  <a:cxnLst/>
                  <a:rect l="l" t="t" r="r" b="b"/>
                  <a:pathLst>
                    <a:path w="56578" h="24288" extrusionOk="0">
                      <a:moveTo>
                        <a:pt x="56578" y="0"/>
                      </a:moveTo>
                      <a:cubicBezTo>
                        <a:pt x="56578" y="0"/>
                        <a:pt x="53245" y="2191"/>
                        <a:pt x="48101" y="4858"/>
                      </a:cubicBezTo>
                      <a:cubicBezTo>
                        <a:pt x="45529" y="6191"/>
                        <a:pt x="42481" y="7715"/>
                        <a:pt x="39243" y="9239"/>
                      </a:cubicBezTo>
                      <a:cubicBezTo>
                        <a:pt x="36004" y="10763"/>
                        <a:pt x="32480" y="12287"/>
                        <a:pt x="29051" y="13906"/>
                      </a:cubicBezTo>
                      <a:cubicBezTo>
                        <a:pt x="27337" y="14669"/>
                        <a:pt x="25527" y="15335"/>
                        <a:pt x="23813" y="16097"/>
                      </a:cubicBezTo>
                      <a:cubicBezTo>
                        <a:pt x="22098" y="16859"/>
                        <a:pt x="20383" y="17431"/>
                        <a:pt x="18669" y="18097"/>
                      </a:cubicBezTo>
                      <a:cubicBezTo>
                        <a:pt x="15335" y="19431"/>
                        <a:pt x="12192" y="20574"/>
                        <a:pt x="9430" y="21527"/>
                      </a:cubicBezTo>
                      <a:cubicBezTo>
                        <a:pt x="3905" y="23431"/>
                        <a:pt x="0" y="24289"/>
                        <a:pt x="0" y="24289"/>
                      </a:cubicBezTo>
                      <a:cubicBezTo>
                        <a:pt x="0" y="24289"/>
                        <a:pt x="2762" y="21431"/>
                        <a:pt x="7620" y="18097"/>
                      </a:cubicBezTo>
                      <a:cubicBezTo>
                        <a:pt x="10001" y="16383"/>
                        <a:pt x="12859" y="14573"/>
                        <a:pt x="16097" y="12763"/>
                      </a:cubicBezTo>
                      <a:cubicBezTo>
                        <a:pt x="17717" y="11906"/>
                        <a:pt x="19336" y="10954"/>
                        <a:pt x="21050" y="10192"/>
                      </a:cubicBezTo>
                      <a:cubicBezTo>
                        <a:pt x="22765" y="9430"/>
                        <a:pt x="24575" y="8572"/>
                        <a:pt x="26289" y="7715"/>
                      </a:cubicBezTo>
                      <a:cubicBezTo>
                        <a:pt x="28099" y="7048"/>
                        <a:pt x="29908" y="6287"/>
                        <a:pt x="31718" y="5620"/>
                      </a:cubicBezTo>
                      <a:cubicBezTo>
                        <a:pt x="33528" y="4858"/>
                        <a:pt x="35338" y="4381"/>
                        <a:pt x="37052" y="3810"/>
                      </a:cubicBezTo>
                      <a:cubicBezTo>
                        <a:pt x="40576" y="2762"/>
                        <a:pt x="43910" y="1905"/>
                        <a:pt x="46768" y="1333"/>
                      </a:cubicBezTo>
                      <a:cubicBezTo>
                        <a:pt x="52578" y="95"/>
                        <a:pt x="56578" y="95"/>
                        <a:pt x="5657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2"/>
                <p:cNvSpPr/>
                <p:nvPr/>
              </p:nvSpPr>
              <p:spPr>
                <a:xfrm>
                  <a:off x="4430860" y="3967193"/>
                  <a:ext cx="58007" cy="26193"/>
                </a:xfrm>
                <a:custGeom>
                  <a:avLst/>
                  <a:gdLst/>
                  <a:ahLst/>
                  <a:cxnLst/>
                  <a:rect l="l" t="t" r="r" b="b"/>
                  <a:pathLst>
                    <a:path w="58007" h="26193" extrusionOk="0">
                      <a:moveTo>
                        <a:pt x="57817" y="95"/>
                      </a:moveTo>
                      <a:cubicBezTo>
                        <a:pt x="57817" y="95"/>
                        <a:pt x="54388" y="2381"/>
                        <a:pt x="49149" y="5239"/>
                      </a:cubicBezTo>
                      <a:cubicBezTo>
                        <a:pt x="46482" y="6667"/>
                        <a:pt x="43434" y="8287"/>
                        <a:pt x="40100" y="9811"/>
                      </a:cubicBezTo>
                      <a:cubicBezTo>
                        <a:pt x="36767" y="11430"/>
                        <a:pt x="33147" y="13049"/>
                        <a:pt x="29623" y="14764"/>
                      </a:cubicBezTo>
                      <a:cubicBezTo>
                        <a:pt x="27813" y="15526"/>
                        <a:pt x="26003" y="16383"/>
                        <a:pt x="24289" y="17145"/>
                      </a:cubicBezTo>
                      <a:cubicBezTo>
                        <a:pt x="22574" y="18002"/>
                        <a:pt x="20765" y="18669"/>
                        <a:pt x="19050" y="19336"/>
                      </a:cubicBezTo>
                      <a:cubicBezTo>
                        <a:pt x="15621" y="20764"/>
                        <a:pt x="12383" y="22003"/>
                        <a:pt x="9620" y="23050"/>
                      </a:cubicBezTo>
                      <a:cubicBezTo>
                        <a:pt x="4000" y="25146"/>
                        <a:pt x="0" y="26194"/>
                        <a:pt x="0" y="26194"/>
                      </a:cubicBezTo>
                      <a:cubicBezTo>
                        <a:pt x="0" y="26194"/>
                        <a:pt x="2858" y="23241"/>
                        <a:pt x="7715" y="19621"/>
                      </a:cubicBezTo>
                      <a:cubicBezTo>
                        <a:pt x="10096" y="17812"/>
                        <a:pt x="13049" y="15907"/>
                        <a:pt x="16383" y="14002"/>
                      </a:cubicBezTo>
                      <a:cubicBezTo>
                        <a:pt x="18002" y="13145"/>
                        <a:pt x="19717" y="12097"/>
                        <a:pt x="21526" y="11239"/>
                      </a:cubicBezTo>
                      <a:cubicBezTo>
                        <a:pt x="23336" y="10382"/>
                        <a:pt x="25146" y="9525"/>
                        <a:pt x="26956" y="8572"/>
                      </a:cubicBezTo>
                      <a:cubicBezTo>
                        <a:pt x="28861" y="7811"/>
                        <a:pt x="30671" y="7048"/>
                        <a:pt x="32480" y="6287"/>
                      </a:cubicBezTo>
                      <a:cubicBezTo>
                        <a:pt x="34290" y="5524"/>
                        <a:pt x="36195" y="4953"/>
                        <a:pt x="37909" y="4286"/>
                      </a:cubicBezTo>
                      <a:cubicBezTo>
                        <a:pt x="41529" y="3143"/>
                        <a:pt x="44863" y="2191"/>
                        <a:pt x="47911" y="1524"/>
                      </a:cubicBezTo>
                      <a:cubicBezTo>
                        <a:pt x="53816" y="190"/>
                        <a:pt x="58007" y="0"/>
                        <a:pt x="5800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2"/>
                <p:cNvSpPr/>
                <p:nvPr/>
              </p:nvSpPr>
              <p:spPr>
                <a:xfrm>
                  <a:off x="4445147" y="3954048"/>
                  <a:ext cx="65055" cy="27432"/>
                </a:xfrm>
                <a:custGeom>
                  <a:avLst/>
                  <a:gdLst/>
                  <a:ahLst/>
                  <a:cxnLst/>
                  <a:rect l="l" t="t" r="r" b="b"/>
                  <a:pathLst>
                    <a:path w="65055" h="27432" extrusionOk="0">
                      <a:moveTo>
                        <a:pt x="65056" y="95"/>
                      </a:moveTo>
                      <a:cubicBezTo>
                        <a:pt x="65056" y="95"/>
                        <a:pt x="61150" y="2477"/>
                        <a:pt x="55150" y="5334"/>
                      </a:cubicBezTo>
                      <a:cubicBezTo>
                        <a:pt x="52197" y="6763"/>
                        <a:pt x="48673" y="8477"/>
                        <a:pt x="44958" y="10096"/>
                      </a:cubicBezTo>
                      <a:cubicBezTo>
                        <a:pt x="41243" y="11811"/>
                        <a:pt x="37147" y="13430"/>
                        <a:pt x="33147" y="15240"/>
                      </a:cubicBezTo>
                      <a:cubicBezTo>
                        <a:pt x="31147" y="16097"/>
                        <a:pt x="29146" y="16859"/>
                        <a:pt x="27146" y="17716"/>
                      </a:cubicBezTo>
                      <a:cubicBezTo>
                        <a:pt x="25146" y="18574"/>
                        <a:pt x="23146" y="19240"/>
                        <a:pt x="21241" y="20098"/>
                      </a:cubicBezTo>
                      <a:cubicBezTo>
                        <a:pt x="17431" y="21622"/>
                        <a:pt x="13811" y="22955"/>
                        <a:pt x="10668" y="24098"/>
                      </a:cubicBezTo>
                      <a:cubicBezTo>
                        <a:pt x="4382" y="26384"/>
                        <a:pt x="0" y="27432"/>
                        <a:pt x="0" y="27432"/>
                      </a:cubicBezTo>
                      <a:cubicBezTo>
                        <a:pt x="0" y="27432"/>
                        <a:pt x="3334" y="24289"/>
                        <a:pt x="8858" y="20574"/>
                      </a:cubicBezTo>
                      <a:cubicBezTo>
                        <a:pt x="11621" y="18669"/>
                        <a:pt x="14954" y="16669"/>
                        <a:pt x="18669" y="14669"/>
                      </a:cubicBezTo>
                      <a:cubicBezTo>
                        <a:pt x="20574" y="13716"/>
                        <a:pt x="22384" y="12668"/>
                        <a:pt x="24384" y="11716"/>
                      </a:cubicBezTo>
                      <a:cubicBezTo>
                        <a:pt x="26384" y="10858"/>
                        <a:pt x="28384" y="9906"/>
                        <a:pt x="30480" y="8954"/>
                      </a:cubicBezTo>
                      <a:cubicBezTo>
                        <a:pt x="32575" y="8191"/>
                        <a:pt x="34671" y="7334"/>
                        <a:pt x="36671" y="6572"/>
                      </a:cubicBezTo>
                      <a:cubicBezTo>
                        <a:pt x="38671" y="5810"/>
                        <a:pt x="40767" y="5144"/>
                        <a:pt x="42767" y="4477"/>
                      </a:cubicBezTo>
                      <a:cubicBezTo>
                        <a:pt x="46768" y="3238"/>
                        <a:pt x="50578" y="2286"/>
                        <a:pt x="53816" y="1619"/>
                      </a:cubicBezTo>
                      <a:cubicBezTo>
                        <a:pt x="60388" y="190"/>
                        <a:pt x="64961" y="0"/>
                        <a:pt x="6496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2"/>
                <p:cNvSpPr/>
                <p:nvPr/>
              </p:nvSpPr>
              <p:spPr>
                <a:xfrm>
                  <a:off x="4249314" y="4084575"/>
                  <a:ext cx="26193" cy="17872"/>
                </a:xfrm>
                <a:custGeom>
                  <a:avLst/>
                  <a:gdLst/>
                  <a:ahLst/>
                  <a:cxnLst/>
                  <a:rect l="l" t="t" r="r" b="b"/>
                  <a:pathLst>
                    <a:path w="26193" h="17872" extrusionOk="0">
                      <a:moveTo>
                        <a:pt x="0" y="17873"/>
                      </a:moveTo>
                      <a:cubicBezTo>
                        <a:pt x="0" y="17873"/>
                        <a:pt x="571" y="15682"/>
                        <a:pt x="2286" y="13015"/>
                      </a:cubicBezTo>
                      <a:cubicBezTo>
                        <a:pt x="3905" y="10348"/>
                        <a:pt x="6858" y="7300"/>
                        <a:pt x="10287" y="4919"/>
                      </a:cubicBezTo>
                      <a:cubicBezTo>
                        <a:pt x="13716" y="2633"/>
                        <a:pt x="17621" y="1013"/>
                        <a:pt x="20764" y="442"/>
                      </a:cubicBezTo>
                      <a:cubicBezTo>
                        <a:pt x="23908" y="-225"/>
                        <a:pt x="26194" y="61"/>
                        <a:pt x="26194" y="61"/>
                      </a:cubicBezTo>
                      <a:cubicBezTo>
                        <a:pt x="26194" y="61"/>
                        <a:pt x="24765" y="1871"/>
                        <a:pt x="22574" y="3871"/>
                      </a:cubicBezTo>
                      <a:cubicBezTo>
                        <a:pt x="20383" y="5966"/>
                        <a:pt x="17335" y="8348"/>
                        <a:pt x="14192" y="10443"/>
                      </a:cubicBezTo>
                      <a:cubicBezTo>
                        <a:pt x="11049" y="12539"/>
                        <a:pt x="7715" y="14539"/>
                        <a:pt x="4953" y="15872"/>
                      </a:cubicBezTo>
                      <a:cubicBezTo>
                        <a:pt x="2286" y="17206"/>
                        <a:pt x="0" y="17873"/>
                        <a:pt x="0" y="17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2"/>
                <p:cNvSpPr/>
                <p:nvPr/>
              </p:nvSpPr>
              <p:spPr>
                <a:xfrm>
                  <a:off x="4246361" y="4085969"/>
                  <a:ext cx="40195" cy="20097"/>
                </a:xfrm>
                <a:custGeom>
                  <a:avLst/>
                  <a:gdLst/>
                  <a:ahLst/>
                  <a:cxnLst/>
                  <a:rect l="l" t="t" r="r" b="b"/>
                  <a:pathLst>
                    <a:path w="40195" h="20097" extrusionOk="0">
                      <a:moveTo>
                        <a:pt x="0" y="20098"/>
                      </a:moveTo>
                      <a:cubicBezTo>
                        <a:pt x="0" y="20098"/>
                        <a:pt x="2000" y="17812"/>
                        <a:pt x="5429" y="15240"/>
                      </a:cubicBezTo>
                      <a:cubicBezTo>
                        <a:pt x="8763" y="12573"/>
                        <a:pt x="13621" y="9525"/>
                        <a:pt x="18574" y="7048"/>
                      </a:cubicBezTo>
                      <a:cubicBezTo>
                        <a:pt x="23622" y="4572"/>
                        <a:pt x="28861" y="2476"/>
                        <a:pt x="33052" y="1429"/>
                      </a:cubicBezTo>
                      <a:cubicBezTo>
                        <a:pt x="37147" y="286"/>
                        <a:pt x="40196" y="0"/>
                        <a:pt x="40196" y="0"/>
                      </a:cubicBezTo>
                      <a:cubicBezTo>
                        <a:pt x="40196" y="0"/>
                        <a:pt x="38195" y="2286"/>
                        <a:pt x="34766" y="4858"/>
                      </a:cubicBezTo>
                      <a:cubicBezTo>
                        <a:pt x="31433" y="7525"/>
                        <a:pt x="26575" y="10573"/>
                        <a:pt x="21622" y="13049"/>
                      </a:cubicBezTo>
                      <a:cubicBezTo>
                        <a:pt x="16573" y="15526"/>
                        <a:pt x="11335" y="17621"/>
                        <a:pt x="7144" y="18669"/>
                      </a:cubicBezTo>
                      <a:cubicBezTo>
                        <a:pt x="3048" y="19812"/>
                        <a:pt x="0" y="20098"/>
                        <a:pt x="0" y="20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2"/>
                <p:cNvSpPr/>
                <p:nvPr/>
              </p:nvSpPr>
              <p:spPr>
                <a:xfrm>
                  <a:off x="4269221" y="4085984"/>
                  <a:ext cx="49339" cy="17034"/>
                </a:xfrm>
                <a:custGeom>
                  <a:avLst/>
                  <a:gdLst/>
                  <a:ahLst/>
                  <a:cxnLst/>
                  <a:rect l="l" t="t" r="r" b="b"/>
                  <a:pathLst>
                    <a:path w="49339" h="17034" extrusionOk="0">
                      <a:moveTo>
                        <a:pt x="0" y="17034"/>
                      </a:moveTo>
                      <a:cubicBezTo>
                        <a:pt x="0" y="17034"/>
                        <a:pt x="2286" y="14558"/>
                        <a:pt x="6477" y="11701"/>
                      </a:cubicBezTo>
                      <a:cubicBezTo>
                        <a:pt x="10573" y="8843"/>
                        <a:pt x="16574" y="5795"/>
                        <a:pt x="22860" y="3605"/>
                      </a:cubicBezTo>
                      <a:cubicBezTo>
                        <a:pt x="29146" y="1509"/>
                        <a:pt x="35814" y="271"/>
                        <a:pt x="40862" y="80"/>
                      </a:cubicBezTo>
                      <a:cubicBezTo>
                        <a:pt x="45911" y="-206"/>
                        <a:pt x="49340" y="366"/>
                        <a:pt x="49340" y="366"/>
                      </a:cubicBezTo>
                      <a:cubicBezTo>
                        <a:pt x="49340" y="366"/>
                        <a:pt x="48578" y="747"/>
                        <a:pt x="47244" y="1414"/>
                      </a:cubicBezTo>
                      <a:cubicBezTo>
                        <a:pt x="45911" y="2080"/>
                        <a:pt x="44005" y="2938"/>
                        <a:pt x="41720" y="3795"/>
                      </a:cubicBezTo>
                      <a:cubicBezTo>
                        <a:pt x="37148" y="5700"/>
                        <a:pt x="31147" y="7891"/>
                        <a:pt x="25051" y="9891"/>
                      </a:cubicBezTo>
                      <a:cubicBezTo>
                        <a:pt x="18955" y="11891"/>
                        <a:pt x="12859" y="13891"/>
                        <a:pt x="8096" y="15130"/>
                      </a:cubicBezTo>
                      <a:cubicBezTo>
                        <a:pt x="5715" y="15796"/>
                        <a:pt x="3715" y="16273"/>
                        <a:pt x="2286" y="16558"/>
                      </a:cubicBezTo>
                      <a:cubicBezTo>
                        <a:pt x="857" y="16844"/>
                        <a:pt x="0" y="17034"/>
                        <a:pt x="0" y="170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2"/>
                <p:cNvSpPr/>
                <p:nvPr/>
              </p:nvSpPr>
              <p:spPr>
                <a:xfrm>
                  <a:off x="4291223" y="4090496"/>
                  <a:ext cx="39052" cy="10758"/>
                </a:xfrm>
                <a:custGeom>
                  <a:avLst/>
                  <a:gdLst/>
                  <a:ahLst/>
                  <a:cxnLst/>
                  <a:rect l="l" t="t" r="r" b="b"/>
                  <a:pathLst>
                    <a:path w="39052" h="10758" extrusionOk="0">
                      <a:moveTo>
                        <a:pt x="0" y="10427"/>
                      </a:moveTo>
                      <a:cubicBezTo>
                        <a:pt x="0" y="10427"/>
                        <a:pt x="2191" y="8713"/>
                        <a:pt x="5620" y="6998"/>
                      </a:cubicBezTo>
                      <a:cubicBezTo>
                        <a:pt x="9049" y="5189"/>
                        <a:pt x="13811" y="3379"/>
                        <a:pt x="18669" y="2140"/>
                      </a:cubicBezTo>
                      <a:cubicBezTo>
                        <a:pt x="23527" y="902"/>
                        <a:pt x="28575" y="140"/>
                        <a:pt x="32480" y="45"/>
                      </a:cubicBezTo>
                      <a:cubicBezTo>
                        <a:pt x="36386" y="-145"/>
                        <a:pt x="39053" y="331"/>
                        <a:pt x="39053" y="331"/>
                      </a:cubicBezTo>
                      <a:cubicBezTo>
                        <a:pt x="39053" y="331"/>
                        <a:pt x="36862" y="2045"/>
                        <a:pt x="33433" y="3760"/>
                      </a:cubicBezTo>
                      <a:cubicBezTo>
                        <a:pt x="30004" y="5570"/>
                        <a:pt x="25241" y="7379"/>
                        <a:pt x="20383" y="8618"/>
                      </a:cubicBezTo>
                      <a:cubicBezTo>
                        <a:pt x="15526" y="9856"/>
                        <a:pt x="10478" y="10618"/>
                        <a:pt x="6572" y="10713"/>
                      </a:cubicBezTo>
                      <a:cubicBezTo>
                        <a:pt x="2667" y="10904"/>
                        <a:pt x="0" y="10427"/>
                        <a:pt x="0" y="104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2"/>
                <p:cNvSpPr/>
                <p:nvPr/>
              </p:nvSpPr>
              <p:spPr>
                <a:xfrm>
                  <a:off x="4210928" y="4089511"/>
                  <a:ext cx="95440" cy="17889"/>
                </a:xfrm>
                <a:custGeom>
                  <a:avLst/>
                  <a:gdLst/>
                  <a:ahLst/>
                  <a:cxnLst/>
                  <a:rect l="l" t="t" r="r" b="b"/>
                  <a:pathLst>
                    <a:path w="95440" h="17889" extrusionOk="0">
                      <a:moveTo>
                        <a:pt x="381" y="17889"/>
                      </a:moveTo>
                      <a:cubicBezTo>
                        <a:pt x="381" y="17889"/>
                        <a:pt x="1714" y="17127"/>
                        <a:pt x="4096" y="15889"/>
                      </a:cubicBezTo>
                      <a:cubicBezTo>
                        <a:pt x="6477" y="14651"/>
                        <a:pt x="10001" y="13031"/>
                        <a:pt x="14192" y="11317"/>
                      </a:cubicBezTo>
                      <a:cubicBezTo>
                        <a:pt x="18479" y="9602"/>
                        <a:pt x="23527" y="7888"/>
                        <a:pt x="29051" y="6269"/>
                      </a:cubicBezTo>
                      <a:cubicBezTo>
                        <a:pt x="31813" y="5602"/>
                        <a:pt x="34671" y="4649"/>
                        <a:pt x="37624" y="4078"/>
                      </a:cubicBezTo>
                      <a:cubicBezTo>
                        <a:pt x="40576" y="3411"/>
                        <a:pt x="43625" y="2839"/>
                        <a:pt x="46577" y="2268"/>
                      </a:cubicBezTo>
                      <a:cubicBezTo>
                        <a:pt x="49625" y="1792"/>
                        <a:pt x="52673" y="1411"/>
                        <a:pt x="55626" y="1030"/>
                      </a:cubicBezTo>
                      <a:cubicBezTo>
                        <a:pt x="58579" y="649"/>
                        <a:pt x="61627" y="458"/>
                        <a:pt x="64484" y="268"/>
                      </a:cubicBezTo>
                      <a:cubicBezTo>
                        <a:pt x="70199" y="-18"/>
                        <a:pt x="75629" y="-113"/>
                        <a:pt x="80200" y="172"/>
                      </a:cubicBezTo>
                      <a:cubicBezTo>
                        <a:pt x="84772" y="363"/>
                        <a:pt x="88583" y="744"/>
                        <a:pt x="91250" y="1125"/>
                      </a:cubicBezTo>
                      <a:cubicBezTo>
                        <a:pt x="93917" y="1506"/>
                        <a:pt x="95441" y="1792"/>
                        <a:pt x="95441" y="1792"/>
                      </a:cubicBezTo>
                      <a:cubicBezTo>
                        <a:pt x="95441" y="1792"/>
                        <a:pt x="93917" y="2078"/>
                        <a:pt x="91250" y="2459"/>
                      </a:cubicBezTo>
                      <a:cubicBezTo>
                        <a:pt x="88583" y="2839"/>
                        <a:pt x="84868" y="3316"/>
                        <a:pt x="80296" y="3982"/>
                      </a:cubicBezTo>
                      <a:cubicBezTo>
                        <a:pt x="75819" y="4649"/>
                        <a:pt x="70580" y="5316"/>
                        <a:pt x="64960" y="6173"/>
                      </a:cubicBezTo>
                      <a:cubicBezTo>
                        <a:pt x="59436" y="7031"/>
                        <a:pt x="53435" y="7888"/>
                        <a:pt x="47530" y="8936"/>
                      </a:cubicBezTo>
                      <a:cubicBezTo>
                        <a:pt x="41624" y="9888"/>
                        <a:pt x="35719" y="11031"/>
                        <a:pt x="30194" y="11984"/>
                      </a:cubicBezTo>
                      <a:cubicBezTo>
                        <a:pt x="24670" y="13031"/>
                        <a:pt x="19431" y="14079"/>
                        <a:pt x="15050" y="14936"/>
                      </a:cubicBezTo>
                      <a:cubicBezTo>
                        <a:pt x="10573" y="15794"/>
                        <a:pt x="6858" y="16556"/>
                        <a:pt x="4191" y="17032"/>
                      </a:cubicBezTo>
                      <a:cubicBezTo>
                        <a:pt x="1524" y="17508"/>
                        <a:pt x="0" y="17794"/>
                        <a:pt x="0" y="177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2"/>
                <p:cNvSpPr/>
                <p:nvPr/>
              </p:nvSpPr>
              <p:spPr>
                <a:xfrm>
                  <a:off x="4225977" y="4085432"/>
                  <a:ext cx="108489" cy="16729"/>
                </a:xfrm>
                <a:custGeom>
                  <a:avLst/>
                  <a:gdLst/>
                  <a:ahLst/>
                  <a:cxnLst/>
                  <a:rect l="l" t="t" r="r" b="b"/>
                  <a:pathLst>
                    <a:path w="108489" h="16729" extrusionOk="0">
                      <a:moveTo>
                        <a:pt x="0" y="16539"/>
                      </a:moveTo>
                      <a:cubicBezTo>
                        <a:pt x="0" y="16539"/>
                        <a:pt x="1619" y="15777"/>
                        <a:pt x="4381" y="14634"/>
                      </a:cubicBezTo>
                      <a:cubicBezTo>
                        <a:pt x="7144" y="13491"/>
                        <a:pt x="11239" y="11967"/>
                        <a:pt x="16192" y="10348"/>
                      </a:cubicBezTo>
                      <a:cubicBezTo>
                        <a:pt x="21146" y="8728"/>
                        <a:pt x="26956" y="7109"/>
                        <a:pt x="33242" y="5680"/>
                      </a:cubicBezTo>
                      <a:cubicBezTo>
                        <a:pt x="36385" y="5014"/>
                        <a:pt x="39719" y="4252"/>
                        <a:pt x="43053" y="3680"/>
                      </a:cubicBezTo>
                      <a:cubicBezTo>
                        <a:pt x="46387" y="3109"/>
                        <a:pt x="49816" y="2537"/>
                        <a:pt x="53245" y="2061"/>
                      </a:cubicBezTo>
                      <a:cubicBezTo>
                        <a:pt x="56674" y="1680"/>
                        <a:pt x="60103" y="1204"/>
                        <a:pt x="63532" y="918"/>
                      </a:cubicBezTo>
                      <a:cubicBezTo>
                        <a:pt x="66961" y="537"/>
                        <a:pt x="70294" y="442"/>
                        <a:pt x="73533" y="251"/>
                      </a:cubicBezTo>
                      <a:cubicBezTo>
                        <a:pt x="80010" y="-34"/>
                        <a:pt x="86106" y="-130"/>
                        <a:pt x="91250" y="251"/>
                      </a:cubicBezTo>
                      <a:cubicBezTo>
                        <a:pt x="96393" y="442"/>
                        <a:pt x="100775" y="823"/>
                        <a:pt x="103727" y="1204"/>
                      </a:cubicBezTo>
                      <a:cubicBezTo>
                        <a:pt x="106775" y="1585"/>
                        <a:pt x="108490" y="1870"/>
                        <a:pt x="108490" y="1870"/>
                      </a:cubicBezTo>
                      <a:cubicBezTo>
                        <a:pt x="108490" y="1870"/>
                        <a:pt x="106775" y="2156"/>
                        <a:pt x="103822" y="2537"/>
                      </a:cubicBezTo>
                      <a:cubicBezTo>
                        <a:pt x="100870" y="2918"/>
                        <a:pt x="96583" y="3490"/>
                        <a:pt x="91440" y="4157"/>
                      </a:cubicBezTo>
                      <a:cubicBezTo>
                        <a:pt x="86392" y="4823"/>
                        <a:pt x="80391" y="5490"/>
                        <a:pt x="74104" y="6252"/>
                      </a:cubicBezTo>
                      <a:cubicBezTo>
                        <a:pt x="67723" y="7109"/>
                        <a:pt x="61055" y="7871"/>
                        <a:pt x="54292" y="8824"/>
                      </a:cubicBezTo>
                      <a:cubicBezTo>
                        <a:pt x="47530" y="9681"/>
                        <a:pt x="40862" y="10729"/>
                        <a:pt x="34480" y="11681"/>
                      </a:cubicBezTo>
                      <a:cubicBezTo>
                        <a:pt x="28194" y="12634"/>
                        <a:pt x="22193" y="13586"/>
                        <a:pt x="17145" y="14348"/>
                      </a:cubicBezTo>
                      <a:cubicBezTo>
                        <a:pt x="12001" y="15110"/>
                        <a:pt x="7810" y="15682"/>
                        <a:pt x="4858" y="16158"/>
                      </a:cubicBezTo>
                      <a:cubicBezTo>
                        <a:pt x="1905" y="16539"/>
                        <a:pt x="95" y="16729"/>
                        <a:pt x="95" y="16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2"/>
                <p:cNvSpPr/>
                <p:nvPr/>
              </p:nvSpPr>
              <p:spPr>
                <a:xfrm>
                  <a:off x="4216262" y="4084921"/>
                  <a:ext cx="113537" cy="15906"/>
                </a:xfrm>
                <a:custGeom>
                  <a:avLst/>
                  <a:gdLst/>
                  <a:ahLst/>
                  <a:cxnLst/>
                  <a:rect l="l" t="t" r="r" b="b"/>
                  <a:pathLst>
                    <a:path w="113537" h="15906" extrusionOk="0">
                      <a:moveTo>
                        <a:pt x="191" y="15907"/>
                      </a:moveTo>
                      <a:cubicBezTo>
                        <a:pt x="191" y="15907"/>
                        <a:pt x="1810" y="15145"/>
                        <a:pt x="4763" y="13907"/>
                      </a:cubicBezTo>
                      <a:cubicBezTo>
                        <a:pt x="7620" y="12668"/>
                        <a:pt x="11906" y="11049"/>
                        <a:pt x="17050" y="9430"/>
                      </a:cubicBezTo>
                      <a:cubicBezTo>
                        <a:pt x="22193" y="7715"/>
                        <a:pt x="28289" y="6096"/>
                        <a:pt x="34957" y="4667"/>
                      </a:cubicBezTo>
                      <a:cubicBezTo>
                        <a:pt x="38291" y="4001"/>
                        <a:pt x="41720" y="3238"/>
                        <a:pt x="45244" y="2762"/>
                      </a:cubicBezTo>
                      <a:cubicBezTo>
                        <a:pt x="48768" y="2191"/>
                        <a:pt x="52388" y="1715"/>
                        <a:pt x="55912" y="1238"/>
                      </a:cubicBezTo>
                      <a:cubicBezTo>
                        <a:pt x="59531" y="953"/>
                        <a:pt x="63151" y="571"/>
                        <a:pt x="66675" y="381"/>
                      </a:cubicBezTo>
                      <a:cubicBezTo>
                        <a:pt x="70199" y="95"/>
                        <a:pt x="73724" y="95"/>
                        <a:pt x="77153" y="0"/>
                      </a:cubicBezTo>
                      <a:cubicBezTo>
                        <a:pt x="83915" y="0"/>
                        <a:pt x="90297" y="191"/>
                        <a:pt x="95726" y="762"/>
                      </a:cubicBezTo>
                      <a:cubicBezTo>
                        <a:pt x="101155" y="1238"/>
                        <a:pt x="105632" y="1905"/>
                        <a:pt x="108680" y="2477"/>
                      </a:cubicBezTo>
                      <a:cubicBezTo>
                        <a:pt x="111824" y="3048"/>
                        <a:pt x="113538" y="3429"/>
                        <a:pt x="113538" y="3429"/>
                      </a:cubicBezTo>
                      <a:cubicBezTo>
                        <a:pt x="113538" y="3429"/>
                        <a:pt x="111728" y="3620"/>
                        <a:pt x="108585" y="3810"/>
                      </a:cubicBezTo>
                      <a:cubicBezTo>
                        <a:pt x="105442" y="4001"/>
                        <a:pt x="100965" y="4286"/>
                        <a:pt x="95631" y="4572"/>
                      </a:cubicBezTo>
                      <a:cubicBezTo>
                        <a:pt x="92964" y="4763"/>
                        <a:pt x="90107" y="4953"/>
                        <a:pt x="86963" y="5144"/>
                      </a:cubicBezTo>
                      <a:cubicBezTo>
                        <a:pt x="83915" y="5334"/>
                        <a:pt x="80677" y="5620"/>
                        <a:pt x="77343" y="5810"/>
                      </a:cubicBezTo>
                      <a:cubicBezTo>
                        <a:pt x="70675" y="6382"/>
                        <a:pt x="63627" y="6953"/>
                        <a:pt x="56579" y="7811"/>
                      </a:cubicBezTo>
                      <a:cubicBezTo>
                        <a:pt x="49530" y="8572"/>
                        <a:pt x="42482" y="9525"/>
                        <a:pt x="35909" y="10382"/>
                      </a:cubicBezTo>
                      <a:cubicBezTo>
                        <a:pt x="32575" y="10859"/>
                        <a:pt x="29432" y="11335"/>
                        <a:pt x="26384" y="11716"/>
                      </a:cubicBezTo>
                      <a:cubicBezTo>
                        <a:pt x="23336" y="12192"/>
                        <a:pt x="20479" y="12573"/>
                        <a:pt x="17812" y="13049"/>
                      </a:cubicBezTo>
                      <a:cubicBezTo>
                        <a:pt x="12478" y="13907"/>
                        <a:pt x="8096" y="14573"/>
                        <a:pt x="4953" y="15050"/>
                      </a:cubicBezTo>
                      <a:cubicBezTo>
                        <a:pt x="1810" y="15526"/>
                        <a:pt x="0" y="15716"/>
                        <a:pt x="0" y="157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2"/>
                <p:cNvSpPr/>
                <p:nvPr/>
              </p:nvSpPr>
              <p:spPr>
                <a:xfrm>
                  <a:off x="4320846" y="4089391"/>
                  <a:ext cx="52768" cy="6709"/>
                </a:xfrm>
                <a:custGeom>
                  <a:avLst/>
                  <a:gdLst/>
                  <a:ahLst/>
                  <a:cxnLst/>
                  <a:rect l="l" t="t" r="r" b="b"/>
                  <a:pathLst>
                    <a:path w="52768" h="6709" extrusionOk="0">
                      <a:moveTo>
                        <a:pt x="0" y="4675"/>
                      </a:moveTo>
                      <a:cubicBezTo>
                        <a:pt x="0" y="4675"/>
                        <a:pt x="3143" y="3151"/>
                        <a:pt x="8096" y="2008"/>
                      </a:cubicBezTo>
                      <a:cubicBezTo>
                        <a:pt x="13049" y="769"/>
                        <a:pt x="19717" y="-88"/>
                        <a:pt x="26479" y="7"/>
                      </a:cubicBezTo>
                      <a:cubicBezTo>
                        <a:pt x="33242" y="103"/>
                        <a:pt x="39910" y="1055"/>
                        <a:pt x="44767" y="2484"/>
                      </a:cubicBezTo>
                      <a:cubicBezTo>
                        <a:pt x="49625" y="3817"/>
                        <a:pt x="52769" y="5341"/>
                        <a:pt x="52769" y="5341"/>
                      </a:cubicBezTo>
                      <a:cubicBezTo>
                        <a:pt x="52769" y="5341"/>
                        <a:pt x="49340" y="6008"/>
                        <a:pt x="44387" y="6294"/>
                      </a:cubicBezTo>
                      <a:cubicBezTo>
                        <a:pt x="39433" y="6675"/>
                        <a:pt x="32861" y="6770"/>
                        <a:pt x="26384" y="6675"/>
                      </a:cubicBezTo>
                      <a:cubicBezTo>
                        <a:pt x="19907" y="6579"/>
                        <a:pt x="13335" y="6294"/>
                        <a:pt x="8382" y="5722"/>
                      </a:cubicBezTo>
                      <a:cubicBezTo>
                        <a:pt x="3429" y="5246"/>
                        <a:pt x="0" y="4579"/>
                        <a:pt x="0" y="4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2"/>
                <p:cNvSpPr/>
                <p:nvPr/>
              </p:nvSpPr>
              <p:spPr>
                <a:xfrm>
                  <a:off x="4343325" y="4100161"/>
                  <a:ext cx="43338" cy="32004"/>
                </a:xfrm>
                <a:custGeom>
                  <a:avLst/>
                  <a:gdLst/>
                  <a:ahLst/>
                  <a:cxnLst/>
                  <a:rect l="l" t="t" r="r" b="b"/>
                  <a:pathLst>
                    <a:path w="43338" h="32004" extrusionOk="0">
                      <a:moveTo>
                        <a:pt x="0" y="32004"/>
                      </a:moveTo>
                      <a:cubicBezTo>
                        <a:pt x="0" y="32004"/>
                        <a:pt x="2381" y="29432"/>
                        <a:pt x="6287" y="26098"/>
                      </a:cubicBezTo>
                      <a:cubicBezTo>
                        <a:pt x="10096" y="22765"/>
                        <a:pt x="15335" y="18669"/>
                        <a:pt x="20669" y="14669"/>
                      </a:cubicBezTo>
                      <a:cubicBezTo>
                        <a:pt x="26003" y="10763"/>
                        <a:pt x="31433" y="6953"/>
                        <a:pt x="35814" y="4286"/>
                      </a:cubicBezTo>
                      <a:cubicBezTo>
                        <a:pt x="40100" y="1619"/>
                        <a:pt x="43339" y="0"/>
                        <a:pt x="43339" y="0"/>
                      </a:cubicBezTo>
                      <a:cubicBezTo>
                        <a:pt x="43339" y="0"/>
                        <a:pt x="41720" y="3143"/>
                        <a:pt x="38481" y="7144"/>
                      </a:cubicBezTo>
                      <a:cubicBezTo>
                        <a:pt x="35242" y="11239"/>
                        <a:pt x="30290" y="16002"/>
                        <a:pt x="24765" y="20003"/>
                      </a:cubicBezTo>
                      <a:cubicBezTo>
                        <a:pt x="19241" y="24098"/>
                        <a:pt x="13240" y="27432"/>
                        <a:pt x="8382" y="29242"/>
                      </a:cubicBezTo>
                      <a:cubicBezTo>
                        <a:pt x="3620" y="31242"/>
                        <a:pt x="95" y="31909"/>
                        <a:pt x="95" y="319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2"/>
                <p:cNvSpPr/>
                <p:nvPr/>
              </p:nvSpPr>
              <p:spPr>
                <a:xfrm>
                  <a:off x="4346278" y="4099780"/>
                  <a:ext cx="32099" cy="32670"/>
                </a:xfrm>
                <a:custGeom>
                  <a:avLst/>
                  <a:gdLst/>
                  <a:ahLst/>
                  <a:cxnLst/>
                  <a:rect l="l" t="t" r="r" b="b"/>
                  <a:pathLst>
                    <a:path w="32099" h="32670" extrusionOk="0">
                      <a:moveTo>
                        <a:pt x="0" y="32671"/>
                      </a:moveTo>
                      <a:cubicBezTo>
                        <a:pt x="0" y="32671"/>
                        <a:pt x="1524" y="30004"/>
                        <a:pt x="4191" y="26575"/>
                      </a:cubicBezTo>
                      <a:cubicBezTo>
                        <a:pt x="6858" y="23146"/>
                        <a:pt x="10573" y="18955"/>
                        <a:pt x="14573" y="14859"/>
                      </a:cubicBezTo>
                      <a:cubicBezTo>
                        <a:pt x="18574" y="10859"/>
                        <a:pt x="22670" y="7049"/>
                        <a:pt x="26099" y="4286"/>
                      </a:cubicBezTo>
                      <a:cubicBezTo>
                        <a:pt x="29432" y="1524"/>
                        <a:pt x="32099" y="0"/>
                        <a:pt x="32099" y="0"/>
                      </a:cubicBezTo>
                      <a:cubicBezTo>
                        <a:pt x="32099" y="0"/>
                        <a:pt x="31242" y="2953"/>
                        <a:pt x="29147" y="6763"/>
                      </a:cubicBezTo>
                      <a:cubicBezTo>
                        <a:pt x="27051" y="10668"/>
                        <a:pt x="23622" y="15335"/>
                        <a:pt x="19526" y="19526"/>
                      </a:cubicBezTo>
                      <a:cubicBezTo>
                        <a:pt x="15431" y="23717"/>
                        <a:pt x="10763" y="27242"/>
                        <a:pt x="6858" y="29432"/>
                      </a:cubicBezTo>
                      <a:cubicBezTo>
                        <a:pt x="3048" y="31718"/>
                        <a:pt x="95" y="32576"/>
                        <a:pt x="95" y="32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2"/>
                <p:cNvSpPr/>
                <p:nvPr/>
              </p:nvSpPr>
              <p:spPr>
                <a:xfrm>
                  <a:off x="4317703" y="4131689"/>
                  <a:ext cx="30670" cy="51434"/>
                </a:xfrm>
                <a:custGeom>
                  <a:avLst/>
                  <a:gdLst/>
                  <a:ahLst/>
                  <a:cxnLst/>
                  <a:rect l="l" t="t" r="r" b="b"/>
                  <a:pathLst>
                    <a:path w="30670" h="51434" extrusionOk="0">
                      <a:moveTo>
                        <a:pt x="0" y="51340"/>
                      </a:moveTo>
                      <a:cubicBezTo>
                        <a:pt x="0" y="51340"/>
                        <a:pt x="953" y="47530"/>
                        <a:pt x="3143" y="42386"/>
                      </a:cubicBezTo>
                      <a:cubicBezTo>
                        <a:pt x="4191" y="39719"/>
                        <a:pt x="5525" y="36767"/>
                        <a:pt x="7144" y="33623"/>
                      </a:cubicBezTo>
                      <a:cubicBezTo>
                        <a:pt x="8001" y="32099"/>
                        <a:pt x="8763" y="30385"/>
                        <a:pt x="9620" y="28861"/>
                      </a:cubicBezTo>
                      <a:cubicBezTo>
                        <a:pt x="10573" y="27242"/>
                        <a:pt x="11430" y="25622"/>
                        <a:pt x="12383" y="24003"/>
                      </a:cubicBezTo>
                      <a:cubicBezTo>
                        <a:pt x="13335" y="22384"/>
                        <a:pt x="14383" y="20860"/>
                        <a:pt x="15335" y="19241"/>
                      </a:cubicBezTo>
                      <a:cubicBezTo>
                        <a:pt x="16288" y="17621"/>
                        <a:pt x="17336" y="16193"/>
                        <a:pt x="18383" y="14764"/>
                      </a:cubicBezTo>
                      <a:cubicBezTo>
                        <a:pt x="20383" y="11906"/>
                        <a:pt x="22384" y="9239"/>
                        <a:pt x="24194" y="7048"/>
                      </a:cubicBezTo>
                      <a:cubicBezTo>
                        <a:pt x="27813" y="2667"/>
                        <a:pt x="30671" y="0"/>
                        <a:pt x="30671" y="0"/>
                      </a:cubicBezTo>
                      <a:cubicBezTo>
                        <a:pt x="30671" y="0"/>
                        <a:pt x="29718" y="3810"/>
                        <a:pt x="27527" y="9049"/>
                      </a:cubicBezTo>
                      <a:cubicBezTo>
                        <a:pt x="26479" y="11716"/>
                        <a:pt x="25146" y="14669"/>
                        <a:pt x="23527" y="17812"/>
                      </a:cubicBezTo>
                      <a:cubicBezTo>
                        <a:pt x="22670" y="19336"/>
                        <a:pt x="21908" y="21050"/>
                        <a:pt x="21050" y="22574"/>
                      </a:cubicBezTo>
                      <a:cubicBezTo>
                        <a:pt x="20098" y="24194"/>
                        <a:pt x="19241" y="25813"/>
                        <a:pt x="18288" y="27432"/>
                      </a:cubicBezTo>
                      <a:cubicBezTo>
                        <a:pt x="17336" y="29051"/>
                        <a:pt x="16288" y="30575"/>
                        <a:pt x="15335" y="32195"/>
                      </a:cubicBezTo>
                      <a:cubicBezTo>
                        <a:pt x="14383" y="33814"/>
                        <a:pt x="13240" y="35243"/>
                        <a:pt x="12287" y="36671"/>
                      </a:cubicBezTo>
                      <a:cubicBezTo>
                        <a:pt x="10287" y="39529"/>
                        <a:pt x="8287" y="42196"/>
                        <a:pt x="6477" y="44387"/>
                      </a:cubicBezTo>
                      <a:cubicBezTo>
                        <a:pt x="2858" y="48768"/>
                        <a:pt x="0" y="51435"/>
                        <a:pt x="0" y="514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2"/>
                <p:cNvSpPr/>
                <p:nvPr/>
              </p:nvSpPr>
              <p:spPr>
                <a:xfrm>
                  <a:off x="4314369" y="4105400"/>
                  <a:ext cx="57721" cy="96583"/>
                </a:xfrm>
                <a:custGeom>
                  <a:avLst/>
                  <a:gdLst/>
                  <a:ahLst/>
                  <a:cxnLst/>
                  <a:rect l="l" t="t" r="r" b="b"/>
                  <a:pathLst>
                    <a:path w="57721" h="96583" extrusionOk="0">
                      <a:moveTo>
                        <a:pt x="0" y="96584"/>
                      </a:moveTo>
                      <a:cubicBezTo>
                        <a:pt x="0" y="96584"/>
                        <a:pt x="286" y="94774"/>
                        <a:pt x="952" y="91726"/>
                      </a:cubicBezTo>
                      <a:cubicBezTo>
                        <a:pt x="1238" y="90202"/>
                        <a:pt x="1619" y="88392"/>
                        <a:pt x="2286" y="86297"/>
                      </a:cubicBezTo>
                      <a:cubicBezTo>
                        <a:pt x="2858" y="84201"/>
                        <a:pt x="3429" y="81820"/>
                        <a:pt x="4286" y="79248"/>
                      </a:cubicBezTo>
                      <a:cubicBezTo>
                        <a:pt x="5810" y="74105"/>
                        <a:pt x="8096" y="68294"/>
                        <a:pt x="10763" y="62103"/>
                      </a:cubicBezTo>
                      <a:cubicBezTo>
                        <a:pt x="12192" y="59055"/>
                        <a:pt x="13525" y="55912"/>
                        <a:pt x="15240" y="52769"/>
                      </a:cubicBezTo>
                      <a:cubicBezTo>
                        <a:pt x="16859" y="49625"/>
                        <a:pt x="18669" y="46482"/>
                        <a:pt x="20383" y="43434"/>
                      </a:cubicBezTo>
                      <a:cubicBezTo>
                        <a:pt x="22288" y="40386"/>
                        <a:pt x="24193" y="37338"/>
                        <a:pt x="26194" y="34385"/>
                      </a:cubicBezTo>
                      <a:cubicBezTo>
                        <a:pt x="28099" y="31433"/>
                        <a:pt x="30289" y="28670"/>
                        <a:pt x="32290" y="26003"/>
                      </a:cubicBezTo>
                      <a:cubicBezTo>
                        <a:pt x="36481" y="20669"/>
                        <a:pt x="40576" y="15907"/>
                        <a:pt x="44387" y="12097"/>
                      </a:cubicBezTo>
                      <a:cubicBezTo>
                        <a:pt x="46196" y="10097"/>
                        <a:pt x="48006" y="8477"/>
                        <a:pt x="49625" y="6953"/>
                      </a:cubicBezTo>
                      <a:cubicBezTo>
                        <a:pt x="51244" y="5429"/>
                        <a:pt x="52673" y="4191"/>
                        <a:pt x="53912" y="3143"/>
                      </a:cubicBezTo>
                      <a:cubicBezTo>
                        <a:pt x="56293" y="1143"/>
                        <a:pt x="57721" y="0"/>
                        <a:pt x="57721" y="0"/>
                      </a:cubicBezTo>
                      <a:cubicBezTo>
                        <a:pt x="57721" y="0"/>
                        <a:pt x="56674" y="1524"/>
                        <a:pt x="54864" y="4001"/>
                      </a:cubicBezTo>
                      <a:cubicBezTo>
                        <a:pt x="53054" y="6477"/>
                        <a:pt x="50483" y="10097"/>
                        <a:pt x="47434" y="14478"/>
                      </a:cubicBezTo>
                      <a:cubicBezTo>
                        <a:pt x="45910" y="16669"/>
                        <a:pt x="44291" y="18955"/>
                        <a:pt x="42577" y="21431"/>
                      </a:cubicBezTo>
                      <a:cubicBezTo>
                        <a:pt x="40862" y="23908"/>
                        <a:pt x="39148" y="26575"/>
                        <a:pt x="37243" y="29337"/>
                      </a:cubicBezTo>
                      <a:cubicBezTo>
                        <a:pt x="33623" y="34862"/>
                        <a:pt x="29908" y="40767"/>
                        <a:pt x="26289" y="46768"/>
                      </a:cubicBezTo>
                      <a:cubicBezTo>
                        <a:pt x="22669" y="52769"/>
                        <a:pt x="19240" y="58865"/>
                        <a:pt x="16097" y="64675"/>
                      </a:cubicBezTo>
                      <a:cubicBezTo>
                        <a:pt x="14668" y="67628"/>
                        <a:pt x="13049" y="70390"/>
                        <a:pt x="11716" y="73057"/>
                      </a:cubicBezTo>
                      <a:cubicBezTo>
                        <a:pt x="10382" y="75724"/>
                        <a:pt x="9049" y="78296"/>
                        <a:pt x="7906" y="80677"/>
                      </a:cubicBezTo>
                      <a:cubicBezTo>
                        <a:pt x="5525" y="85439"/>
                        <a:pt x="3619" y="89440"/>
                        <a:pt x="2286" y="92202"/>
                      </a:cubicBezTo>
                      <a:cubicBezTo>
                        <a:pt x="952" y="94964"/>
                        <a:pt x="95" y="96584"/>
                        <a:pt x="95" y="96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2"/>
                <p:cNvSpPr/>
                <p:nvPr/>
              </p:nvSpPr>
              <p:spPr>
                <a:xfrm>
                  <a:off x="4343516" y="4110925"/>
                  <a:ext cx="35718" cy="41338"/>
                </a:xfrm>
                <a:custGeom>
                  <a:avLst/>
                  <a:gdLst/>
                  <a:ahLst/>
                  <a:cxnLst/>
                  <a:rect l="l" t="t" r="r" b="b"/>
                  <a:pathLst>
                    <a:path w="35718" h="41338" extrusionOk="0">
                      <a:moveTo>
                        <a:pt x="0" y="41338"/>
                      </a:moveTo>
                      <a:cubicBezTo>
                        <a:pt x="0" y="41338"/>
                        <a:pt x="1333" y="38005"/>
                        <a:pt x="4096" y="33623"/>
                      </a:cubicBezTo>
                      <a:cubicBezTo>
                        <a:pt x="6763" y="29146"/>
                        <a:pt x="10858" y="23622"/>
                        <a:pt x="15240" y="18479"/>
                      </a:cubicBezTo>
                      <a:cubicBezTo>
                        <a:pt x="19717" y="13335"/>
                        <a:pt x="24575" y="8477"/>
                        <a:pt x="28670" y="5239"/>
                      </a:cubicBezTo>
                      <a:cubicBezTo>
                        <a:pt x="32671" y="1905"/>
                        <a:pt x="35719" y="0"/>
                        <a:pt x="35719" y="0"/>
                      </a:cubicBezTo>
                      <a:cubicBezTo>
                        <a:pt x="35719" y="0"/>
                        <a:pt x="34385" y="3334"/>
                        <a:pt x="31623" y="7715"/>
                      </a:cubicBezTo>
                      <a:cubicBezTo>
                        <a:pt x="28956" y="12192"/>
                        <a:pt x="24860" y="17716"/>
                        <a:pt x="20479" y="22860"/>
                      </a:cubicBezTo>
                      <a:cubicBezTo>
                        <a:pt x="16002" y="28004"/>
                        <a:pt x="11144" y="32861"/>
                        <a:pt x="7049" y="36100"/>
                      </a:cubicBezTo>
                      <a:cubicBezTo>
                        <a:pt x="3048" y="39433"/>
                        <a:pt x="0" y="41338"/>
                        <a:pt x="0" y="41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2"/>
                <p:cNvSpPr/>
                <p:nvPr/>
              </p:nvSpPr>
              <p:spPr>
                <a:xfrm>
                  <a:off x="4312845" y="4037487"/>
                  <a:ext cx="48482" cy="32766"/>
                </a:xfrm>
                <a:custGeom>
                  <a:avLst/>
                  <a:gdLst/>
                  <a:ahLst/>
                  <a:cxnLst/>
                  <a:rect l="l" t="t" r="r" b="b"/>
                  <a:pathLst>
                    <a:path w="48482" h="32766" extrusionOk="0">
                      <a:moveTo>
                        <a:pt x="0" y="190"/>
                      </a:moveTo>
                      <a:cubicBezTo>
                        <a:pt x="0" y="190"/>
                        <a:pt x="3715" y="1333"/>
                        <a:pt x="8668" y="3715"/>
                      </a:cubicBezTo>
                      <a:cubicBezTo>
                        <a:pt x="11144" y="4858"/>
                        <a:pt x="14002" y="6382"/>
                        <a:pt x="17050" y="8096"/>
                      </a:cubicBezTo>
                      <a:cubicBezTo>
                        <a:pt x="18479" y="8954"/>
                        <a:pt x="20098" y="9811"/>
                        <a:pt x="21622" y="10763"/>
                      </a:cubicBezTo>
                      <a:cubicBezTo>
                        <a:pt x="23146" y="11716"/>
                        <a:pt x="24670" y="12763"/>
                        <a:pt x="26194" y="13716"/>
                      </a:cubicBezTo>
                      <a:cubicBezTo>
                        <a:pt x="27718" y="14764"/>
                        <a:pt x="29146" y="15812"/>
                        <a:pt x="30671" y="16859"/>
                      </a:cubicBezTo>
                      <a:cubicBezTo>
                        <a:pt x="32195" y="17907"/>
                        <a:pt x="33528" y="19050"/>
                        <a:pt x="34862" y="20002"/>
                      </a:cubicBezTo>
                      <a:cubicBezTo>
                        <a:pt x="37529" y="22098"/>
                        <a:pt x="40005" y="24193"/>
                        <a:pt x="42005" y="26098"/>
                      </a:cubicBezTo>
                      <a:cubicBezTo>
                        <a:pt x="46101" y="29813"/>
                        <a:pt x="48482" y="32766"/>
                        <a:pt x="48482" y="32766"/>
                      </a:cubicBezTo>
                      <a:cubicBezTo>
                        <a:pt x="48482" y="32766"/>
                        <a:pt x="44767" y="31623"/>
                        <a:pt x="39814" y="29242"/>
                      </a:cubicBezTo>
                      <a:cubicBezTo>
                        <a:pt x="37338" y="28099"/>
                        <a:pt x="34480" y="26575"/>
                        <a:pt x="31433" y="24860"/>
                      </a:cubicBezTo>
                      <a:cubicBezTo>
                        <a:pt x="30004" y="24003"/>
                        <a:pt x="28384" y="23146"/>
                        <a:pt x="26861" y="22098"/>
                      </a:cubicBezTo>
                      <a:cubicBezTo>
                        <a:pt x="25337" y="21146"/>
                        <a:pt x="23813" y="20098"/>
                        <a:pt x="22288" y="19145"/>
                      </a:cubicBezTo>
                      <a:cubicBezTo>
                        <a:pt x="20764" y="18097"/>
                        <a:pt x="19336" y="17050"/>
                        <a:pt x="17812" y="16002"/>
                      </a:cubicBezTo>
                      <a:cubicBezTo>
                        <a:pt x="16288" y="14954"/>
                        <a:pt x="14954" y="13811"/>
                        <a:pt x="13621" y="12763"/>
                      </a:cubicBezTo>
                      <a:cubicBezTo>
                        <a:pt x="10954" y="10668"/>
                        <a:pt x="8477" y="8572"/>
                        <a:pt x="6477" y="6667"/>
                      </a:cubicBezTo>
                      <a:cubicBezTo>
                        <a:pt x="2381" y="2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2"/>
                <p:cNvSpPr/>
                <p:nvPr/>
              </p:nvSpPr>
              <p:spPr>
                <a:xfrm>
                  <a:off x="4317227" y="4054918"/>
                  <a:ext cx="46100" cy="27336"/>
                </a:xfrm>
                <a:custGeom>
                  <a:avLst/>
                  <a:gdLst/>
                  <a:ahLst/>
                  <a:cxnLst/>
                  <a:rect l="l" t="t" r="r" b="b"/>
                  <a:pathLst>
                    <a:path w="46100" h="27336" extrusionOk="0">
                      <a:moveTo>
                        <a:pt x="190" y="95"/>
                      </a:moveTo>
                      <a:cubicBezTo>
                        <a:pt x="190" y="95"/>
                        <a:pt x="3715" y="95"/>
                        <a:pt x="8763" y="1429"/>
                      </a:cubicBezTo>
                      <a:cubicBezTo>
                        <a:pt x="13811" y="2572"/>
                        <a:pt x="20288" y="5144"/>
                        <a:pt x="26194" y="8668"/>
                      </a:cubicBezTo>
                      <a:cubicBezTo>
                        <a:pt x="32099" y="12192"/>
                        <a:pt x="37433" y="16573"/>
                        <a:pt x="40862" y="20479"/>
                      </a:cubicBezTo>
                      <a:cubicBezTo>
                        <a:pt x="44386" y="24289"/>
                        <a:pt x="46101" y="27337"/>
                        <a:pt x="46101" y="27337"/>
                      </a:cubicBezTo>
                      <a:cubicBezTo>
                        <a:pt x="46101" y="27337"/>
                        <a:pt x="45244" y="26956"/>
                        <a:pt x="43910" y="26289"/>
                      </a:cubicBezTo>
                      <a:cubicBezTo>
                        <a:pt x="42577" y="25622"/>
                        <a:pt x="40672" y="24670"/>
                        <a:pt x="38386" y="23431"/>
                      </a:cubicBezTo>
                      <a:cubicBezTo>
                        <a:pt x="33909" y="21050"/>
                        <a:pt x="28289" y="17717"/>
                        <a:pt x="22574" y="14383"/>
                      </a:cubicBezTo>
                      <a:cubicBezTo>
                        <a:pt x="16954" y="11049"/>
                        <a:pt x="11335" y="7620"/>
                        <a:pt x="7048" y="4858"/>
                      </a:cubicBezTo>
                      <a:cubicBezTo>
                        <a:pt x="4953" y="3524"/>
                        <a:pt x="3143" y="2286"/>
                        <a:pt x="1905" y="1429"/>
                      </a:cubicBezTo>
                      <a:cubicBezTo>
                        <a:pt x="667" y="57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2"/>
                <p:cNvSpPr/>
                <p:nvPr/>
              </p:nvSpPr>
              <p:spPr>
                <a:xfrm>
                  <a:off x="4335324" y="4069110"/>
                  <a:ext cx="36861" cy="29146"/>
                </a:xfrm>
                <a:custGeom>
                  <a:avLst/>
                  <a:gdLst/>
                  <a:ahLst/>
                  <a:cxnLst/>
                  <a:rect l="l" t="t" r="r" b="b"/>
                  <a:pathLst>
                    <a:path w="36861" h="29146" extrusionOk="0">
                      <a:moveTo>
                        <a:pt x="0" y="0"/>
                      </a:moveTo>
                      <a:cubicBezTo>
                        <a:pt x="0" y="0"/>
                        <a:pt x="3048" y="953"/>
                        <a:pt x="6953" y="3048"/>
                      </a:cubicBezTo>
                      <a:cubicBezTo>
                        <a:pt x="10954" y="5048"/>
                        <a:pt x="15907" y="8287"/>
                        <a:pt x="20574" y="11906"/>
                      </a:cubicBezTo>
                      <a:cubicBezTo>
                        <a:pt x="25146" y="15526"/>
                        <a:pt x="29432" y="19621"/>
                        <a:pt x="32290" y="23051"/>
                      </a:cubicBezTo>
                      <a:cubicBezTo>
                        <a:pt x="35242" y="26384"/>
                        <a:pt x="36862" y="29146"/>
                        <a:pt x="36862" y="29146"/>
                      </a:cubicBezTo>
                      <a:cubicBezTo>
                        <a:pt x="36862" y="29146"/>
                        <a:pt x="33814" y="28194"/>
                        <a:pt x="29908" y="26099"/>
                      </a:cubicBezTo>
                      <a:cubicBezTo>
                        <a:pt x="25908" y="24098"/>
                        <a:pt x="20955" y="20860"/>
                        <a:pt x="16288" y="17240"/>
                      </a:cubicBezTo>
                      <a:cubicBezTo>
                        <a:pt x="11716" y="13621"/>
                        <a:pt x="7429" y="9525"/>
                        <a:pt x="4572" y="6096"/>
                      </a:cubicBezTo>
                      <a:cubicBezTo>
                        <a:pt x="1619" y="2762"/>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2"/>
                <p:cNvSpPr/>
                <p:nvPr/>
              </p:nvSpPr>
              <p:spPr>
                <a:xfrm>
                  <a:off x="4377501" y="3959287"/>
                  <a:ext cx="9163" cy="96107"/>
                </a:xfrm>
                <a:custGeom>
                  <a:avLst/>
                  <a:gdLst/>
                  <a:ahLst/>
                  <a:cxnLst/>
                  <a:rect l="l" t="t" r="r" b="b"/>
                  <a:pathLst>
                    <a:path w="9163" h="96107" extrusionOk="0">
                      <a:moveTo>
                        <a:pt x="9068" y="95"/>
                      </a:moveTo>
                      <a:cubicBezTo>
                        <a:pt x="9068" y="95"/>
                        <a:pt x="9068" y="1619"/>
                        <a:pt x="9068" y="4286"/>
                      </a:cubicBezTo>
                      <a:cubicBezTo>
                        <a:pt x="8973" y="6953"/>
                        <a:pt x="8783" y="10668"/>
                        <a:pt x="8592" y="15240"/>
                      </a:cubicBezTo>
                      <a:cubicBezTo>
                        <a:pt x="8401" y="19717"/>
                        <a:pt x="8116" y="24956"/>
                        <a:pt x="7830" y="30575"/>
                      </a:cubicBezTo>
                      <a:cubicBezTo>
                        <a:pt x="7544" y="36195"/>
                        <a:pt x="7259" y="42196"/>
                        <a:pt x="6973" y="48101"/>
                      </a:cubicBezTo>
                      <a:cubicBezTo>
                        <a:pt x="6687" y="54102"/>
                        <a:pt x="6496" y="60008"/>
                        <a:pt x="6211" y="65627"/>
                      </a:cubicBezTo>
                      <a:cubicBezTo>
                        <a:pt x="6020" y="71247"/>
                        <a:pt x="5830" y="76486"/>
                        <a:pt x="5639" y="80963"/>
                      </a:cubicBezTo>
                      <a:cubicBezTo>
                        <a:pt x="5449" y="85535"/>
                        <a:pt x="5258" y="89249"/>
                        <a:pt x="5068" y="91916"/>
                      </a:cubicBezTo>
                      <a:cubicBezTo>
                        <a:pt x="4877" y="94583"/>
                        <a:pt x="4782" y="96107"/>
                        <a:pt x="4782" y="96107"/>
                      </a:cubicBezTo>
                      <a:cubicBezTo>
                        <a:pt x="4782" y="96107"/>
                        <a:pt x="2972" y="90202"/>
                        <a:pt x="1734" y="81153"/>
                      </a:cubicBezTo>
                      <a:cubicBezTo>
                        <a:pt x="1067" y="76676"/>
                        <a:pt x="496" y="71342"/>
                        <a:pt x="210" y="65627"/>
                      </a:cubicBezTo>
                      <a:cubicBezTo>
                        <a:pt x="210" y="62770"/>
                        <a:pt x="-76" y="59817"/>
                        <a:pt x="19" y="56864"/>
                      </a:cubicBezTo>
                      <a:cubicBezTo>
                        <a:pt x="19" y="53912"/>
                        <a:pt x="19" y="50863"/>
                        <a:pt x="210" y="47816"/>
                      </a:cubicBezTo>
                      <a:cubicBezTo>
                        <a:pt x="401" y="44768"/>
                        <a:pt x="591" y="41720"/>
                        <a:pt x="877" y="38767"/>
                      </a:cubicBezTo>
                      <a:cubicBezTo>
                        <a:pt x="1067" y="35814"/>
                        <a:pt x="1543" y="32861"/>
                        <a:pt x="1925" y="30004"/>
                      </a:cubicBezTo>
                      <a:cubicBezTo>
                        <a:pt x="2782" y="24384"/>
                        <a:pt x="3734" y="19145"/>
                        <a:pt x="4782" y="14669"/>
                      </a:cubicBezTo>
                      <a:cubicBezTo>
                        <a:pt x="6877" y="5715"/>
                        <a:pt x="9163" y="0"/>
                        <a:pt x="916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2"/>
                <p:cNvSpPr/>
                <p:nvPr/>
              </p:nvSpPr>
              <p:spPr>
                <a:xfrm>
                  <a:off x="4297319" y="3993481"/>
                  <a:ext cx="32766" cy="54102"/>
                </a:xfrm>
                <a:custGeom>
                  <a:avLst/>
                  <a:gdLst/>
                  <a:ahLst/>
                  <a:cxnLst/>
                  <a:rect l="l" t="t" r="r" b="b"/>
                  <a:pathLst>
                    <a:path w="32766" h="54102" extrusionOk="0">
                      <a:moveTo>
                        <a:pt x="0" y="95"/>
                      </a:moveTo>
                      <a:cubicBezTo>
                        <a:pt x="0" y="95"/>
                        <a:pt x="3334" y="2477"/>
                        <a:pt x="7525" y="6858"/>
                      </a:cubicBezTo>
                      <a:cubicBezTo>
                        <a:pt x="9620" y="9049"/>
                        <a:pt x="11906" y="11716"/>
                        <a:pt x="14288" y="14669"/>
                      </a:cubicBezTo>
                      <a:cubicBezTo>
                        <a:pt x="15431" y="16193"/>
                        <a:pt x="16669" y="17717"/>
                        <a:pt x="17717" y="19336"/>
                      </a:cubicBezTo>
                      <a:cubicBezTo>
                        <a:pt x="18764" y="20955"/>
                        <a:pt x="19907" y="22670"/>
                        <a:pt x="20955" y="24384"/>
                      </a:cubicBezTo>
                      <a:cubicBezTo>
                        <a:pt x="21908" y="26099"/>
                        <a:pt x="22955" y="27908"/>
                        <a:pt x="23908" y="29623"/>
                      </a:cubicBezTo>
                      <a:cubicBezTo>
                        <a:pt x="24860" y="31337"/>
                        <a:pt x="25622" y="33147"/>
                        <a:pt x="26479" y="34766"/>
                      </a:cubicBezTo>
                      <a:cubicBezTo>
                        <a:pt x="28004" y="38195"/>
                        <a:pt x="29337" y="41434"/>
                        <a:pt x="30290" y="44291"/>
                      </a:cubicBezTo>
                      <a:cubicBezTo>
                        <a:pt x="32195" y="50006"/>
                        <a:pt x="32766" y="54102"/>
                        <a:pt x="32766" y="54102"/>
                      </a:cubicBezTo>
                      <a:cubicBezTo>
                        <a:pt x="32766" y="54102"/>
                        <a:pt x="30099" y="50959"/>
                        <a:pt x="26765" y="46006"/>
                      </a:cubicBezTo>
                      <a:cubicBezTo>
                        <a:pt x="25051" y="43529"/>
                        <a:pt x="23146" y="40672"/>
                        <a:pt x="21241" y="37529"/>
                      </a:cubicBezTo>
                      <a:cubicBezTo>
                        <a:pt x="20288" y="36005"/>
                        <a:pt x="19241" y="34385"/>
                        <a:pt x="18193" y="32766"/>
                      </a:cubicBezTo>
                      <a:cubicBezTo>
                        <a:pt x="17145" y="31147"/>
                        <a:pt x="16193" y="29433"/>
                        <a:pt x="15145" y="27813"/>
                      </a:cubicBezTo>
                      <a:cubicBezTo>
                        <a:pt x="13145" y="24479"/>
                        <a:pt x="11144" y="21146"/>
                        <a:pt x="9335" y="17907"/>
                      </a:cubicBezTo>
                      <a:cubicBezTo>
                        <a:pt x="7525" y="14764"/>
                        <a:pt x="5810" y="11716"/>
                        <a:pt x="4477" y="9049"/>
                      </a:cubicBezTo>
                      <a:cubicBezTo>
                        <a:pt x="1715" y="3810"/>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2"/>
                <p:cNvSpPr/>
                <p:nvPr/>
              </p:nvSpPr>
              <p:spPr>
                <a:xfrm>
                  <a:off x="4312464" y="3997863"/>
                  <a:ext cx="42957" cy="79057"/>
                </a:xfrm>
                <a:custGeom>
                  <a:avLst/>
                  <a:gdLst/>
                  <a:ahLst/>
                  <a:cxnLst/>
                  <a:rect l="l" t="t" r="r" b="b"/>
                  <a:pathLst>
                    <a:path w="42957" h="79057" extrusionOk="0">
                      <a:moveTo>
                        <a:pt x="0" y="0"/>
                      </a:moveTo>
                      <a:cubicBezTo>
                        <a:pt x="0" y="0"/>
                        <a:pt x="3715" y="4381"/>
                        <a:pt x="8477" y="11430"/>
                      </a:cubicBezTo>
                      <a:cubicBezTo>
                        <a:pt x="10858" y="14954"/>
                        <a:pt x="13525" y="19050"/>
                        <a:pt x="16288" y="23622"/>
                      </a:cubicBezTo>
                      <a:cubicBezTo>
                        <a:pt x="17621" y="25908"/>
                        <a:pt x="19050" y="28194"/>
                        <a:pt x="20383" y="30671"/>
                      </a:cubicBezTo>
                      <a:cubicBezTo>
                        <a:pt x="21717" y="33052"/>
                        <a:pt x="23146" y="35528"/>
                        <a:pt x="24479" y="38005"/>
                      </a:cubicBezTo>
                      <a:cubicBezTo>
                        <a:pt x="25813" y="40481"/>
                        <a:pt x="27051" y="42958"/>
                        <a:pt x="28384" y="45434"/>
                      </a:cubicBezTo>
                      <a:cubicBezTo>
                        <a:pt x="29718" y="47911"/>
                        <a:pt x="30861" y="50387"/>
                        <a:pt x="32004" y="52673"/>
                      </a:cubicBezTo>
                      <a:cubicBezTo>
                        <a:pt x="34290" y="57436"/>
                        <a:pt x="36290" y="61913"/>
                        <a:pt x="38005" y="65818"/>
                      </a:cubicBezTo>
                      <a:cubicBezTo>
                        <a:pt x="41338" y="73628"/>
                        <a:pt x="42958" y="79057"/>
                        <a:pt x="42958" y="79057"/>
                      </a:cubicBezTo>
                      <a:cubicBezTo>
                        <a:pt x="42958" y="79057"/>
                        <a:pt x="39243" y="74676"/>
                        <a:pt x="34480" y="67628"/>
                      </a:cubicBezTo>
                      <a:cubicBezTo>
                        <a:pt x="32099" y="64103"/>
                        <a:pt x="29432" y="60007"/>
                        <a:pt x="26670" y="55436"/>
                      </a:cubicBezTo>
                      <a:cubicBezTo>
                        <a:pt x="25336" y="53149"/>
                        <a:pt x="23813" y="50863"/>
                        <a:pt x="22574" y="48387"/>
                      </a:cubicBezTo>
                      <a:cubicBezTo>
                        <a:pt x="21241" y="46006"/>
                        <a:pt x="19812" y="43529"/>
                        <a:pt x="18478" y="41053"/>
                      </a:cubicBezTo>
                      <a:cubicBezTo>
                        <a:pt x="17145" y="38576"/>
                        <a:pt x="15907" y="36100"/>
                        <a:pt x="14573" y="33623"/>
                      </a:cubicBezTo>
                      <a:cubicBezTo>
                        <a:pt x="13240" y="31147"/>
                        <a:pt x="12097" y="28670"/>
                        <a:pt x="10954" y="26384"/>
                      </a:cubicBezTo>
                      <a:cubicBezTo>
                        <a:pt x="8668" y="21622"/>
                        <a:pt x="6667" y="17145"/>
                        <a:pt x="4953" y="13240"/>
                      </a:cubicBezTo>
                      <a:cubicBezTo>
                        <a:pt x="1619" y="5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2"/>
                <p:cNvSpPr/>
                <p:nvPr/>
              </p:nvSpPr>
              <p:spPr>
                <a:xfrm>
                  <a:off x="4294652" y="4019389"/>
                  <a:ext cx="55911" cy="42862"/>
                </a:xfrm>
                <a:custGeom>
                  <a:avLst/>
                  <a:gdLst/>
                  <a:ahLst/>
                  <a:cxnLst/>
                  <a:rect l="l" t="t" r="r" b="b"/>
                  <a:pathLst>
                    <a:path w="55911" h="42862" extrusionOk="0">
                      <a:moveTo>
                        <a:pt x="0" y="0"/>
                      </a:moveTo>
                      <a:cubicBezTo>
                        <a:pt x="0" y="0"/>
                        <a:pt x="1143" y="191"/>
                        <a:pt x="3048" y="667"/>
                      </a:cubicBezTo>
                      <a:cubicBezTo>
                        <a:pt x="4953" y="1143"/>
                        <a:pt x="7715" y="1905"/>
                        <a:pt x="10954" y="3143"/>
                      </a:cubicBezTo>
                      <a:cubicBezTo>
                        <a:pt x="14192" y="4286"/>
                        <a:pt x="17812" y="6001"/>
                        <a:pt x="21527" y="8001"/>
                      </a:cubicBezTo>
                      <a:cubicBezTo>
                        <a:pt x="23336" y="9049"/>
                        <a:pt x="25337" y="10097"/>
                        <a:pt x="27146" y="11430"/>
                      </a:cubicBezTo>
                      <a:cubicBezTo>
                        <a:pt x="29051" y="12668"/>
                        <a:pt x="30861" y="14002"/>
                        <a:pt x="32671" y="15335"/>
                      </a:cubicBezTo>
                      <a:cubicBezTo>
                        <a:pt x="34385" y="16764"/>
                        <a:pt x="36195" y="18193"/>
                        <a:pt x="37910" y="19717"/>
                      </a:cubicBezTo>
                      <a:cubicBezTo>
                        <a:pt x="39624" y="21146"/>
                        <a:pt x="41148" y="22765"/>
                        <a:pt x="42672" y="24289"/>
                      </a:cubicBezTo>
                      <a:cubicBezTo>
                        <a:pt x="45625" y="27337"/>
                        <a:pt x="48196" y="30385"/>
                        <a:pt x="50102" y="33147"/>
                      </a:cubicBezTo>
                      <a:cubicBezTo>
                        <a:pt x="52102" y="35909"/>
                        <a:pt x="53531" y="38291"/>
                        <a:pt x="54483" y="40100"/>
                      </a:cubicBezTo>
                      <a:cubicBezTo>
                        <a:pt x="55436" y="41815"/>
                        <a:pt x="55912" y="42863"/>
                        <a:pt x="55912" y="42863"/>
                      </a:cubicBezTo>
                      <a:cubicBezTo>
                        <a:pt x="55912" y="42863"/>
                        <a:pt x="54959" y="42196"/>
                        <a:pt x="53435" y="40958"/>
                      </a:cubicBezTo>
                      <a:cubicBezTo>
                        <a:pt x="51911" y="39719"/>
                        <a:pt x="49816" y="37910"/>
                        <a:pt x="47244" y="35814"/>
                      </a:cubicBezTo>
                      <a:cubicBezTo>
                        <a:pt x="44767" y="33719"/>
                        <a:pt x="41815" y="31242"/>
                        <a:pt x="38671" y="28670"/>
                      </a:cubicBezTo>
                      <a:cubicBezTo>
                        <a:pt x="35433" y="26099"/>
                        <a:pt x="32099" y="23336"/>
                        <a:pt x="28670" y="20765"/>
                      </a:cubicBezTo>
                      <a:cubicBezTo>
                        <a:pt x="25241" y="18098"/>
                        <a:pt x="21717" y="15526"/>
                        <a:pt x="18479" y="13145"/>
                      </a:cubicBezTo>
                      <a:cubicBezTo>
                        <a:pt x="15145" y="10763"/>
                        <a:pt x="12002" y="8573"/>
                        <a:pt x="9335" y="6668"/>
                      </a:cubicBezTo>
                      <a:cubicBezTo>
                        <a:pt x="6572" y="4763"/>
                        <a:pt x="4286" y="3143"/>
                        <a:pt x="2762" y="2000"/>
                      </a:cubicBezTo>
                      <a:cubicBezTo>
                        <a:pt x="1143" y="858"/>
                        <a:pt x="286" y="191"/>
                        <a:pt x="286"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2"/>
                <p:cNvSpPr/>
                <p:nvPr/>
              </p:nvSpPr>
              <p:spPr>
                <a:xfrm>
                  <a:off x="4309893" y="4018151"/>
                  <a:ext cx="45720" cy="39338"/>
                </a:xfrm>
                <a:custGeom>
                  <a:avLst/>
                  <a:gdLst/>
                  <a:ahLst/>
                  <a:cxnLst/>
                  <a:rect l="l" t="t" r="r" b="b"/>
                  <a:pathLst>
                    <a:path w="45720" h="39338" extrusionOk="0">
                      <a:moveTo>
                        <a:pt x="95" y="0"/>
                      </a:moveTo>
                      <a:cubicBezTo>
                        <a:pt x="95" y="0"/>
                        <a:pt x="3715" y="1619"/>
                        <a:pt x="8477" y="4667"/>
                      </a:cubicBezTo>
                      <a:cubicBezTo>
                        <a:pt x="10954" y="6191"/>
                        <a:pt x="13621" y="8096"/>
                        <a:pt x="16478" y="10192"/>
                      </a:cubicBezTo>
                      <a:cubicBezTo>
                        <a:pt x="17907" y="11239"/>
                        <a:pt x="19431" y="12287"/>
                        <a:pt x="20764" y="13525"/>
                      </a:cubicBezTo>
                      <a:cubicBezTo>
                        <a:pt x="22193" y="14668"/>
                        <a:pt x="23622" y="15907"/>
                        <a:pt x="25146" y="17145"/>
                      </a:cubicBezTo>
                      <a:cubicBezTo>
                        <a:pt x="26575" y="18383"/>
                        <a:pt x="27908" y="19621"/>
                        <a:pt x="29337" y="20860"/>
                      </a:cubicBezTo>
                      <a:cubicBezTo>
                        <a:pt x="30766" y="22098"/>
                        <a:pt x="32004" y="23431"/>
                        <a:pt x="33242" y="24670"/>
                      </a:cubicBezTo>
                      <a:cubicBezTo>
                        <a:pt x="35719" y="27146"/>
                        <a:pt x="38005" y="29623"/>
                        <a:pt x="39910" y="31718"/>
                      </a:cubicBezTo>
                      <a:cubicBezTo>
                        <a:pt x="43625" y="36004"/>
                        <a:pt x="45720" y="39338"/>
                        <a:pt x="45720" y="39338"/>
                      </a:cubicBezTo>
                      <a:cubicBezTo>
                        <a:pt x="45720" y="39338"/>
                        <a:pt x="42100" y="37719"/>
                        <a:pt x="37243" y="34671"/>
                      </a:cubicBezTo>
                      <a:cubicBezTo>
                        <a:pt x="34766" y="33147"/>
                        <a:pt x="32099" y="31242"/>
                        <a:pt x="29242" y="29146"/>
                      </a:cubicBezTo>
                      <a:cubicBezTo>
                        <a:pt x="27813" y="28099"/>
                        <a:pt x="26289" y="27051"/>
                        <a:pt x="24955" y="25813"/>
                      </a:cubicBezTo>
                      <a:cubicBezTo>
                        <a:pt x="23527" y="24670"/>
                        <a:pt x="22098" y="23431"/>
                        <a:pt x="20574" y="22193"/>
                      </a:cubicBezTo>
                      <a:cubicBezTo>
                        <a:pt x="19145" y="20955"/>
                        <a:pt x="17812" y="19717"/>
                        <a:pt x="16383" y="18479"/>
                      </a:cubicBezTo>
                      <a:cubicBezTo>
                        <a:pt x="14954" y="17240"/>
                        <a:pt x="13716" y="15907"/>
                        <a:pt x="12478" y="14668"/>
                      </a:cubicBezTo>
                      <a:cubicBezTo>
                        <a:pt x="10001" y="12192"/>
                        <a:pt x="7715" y="9715"/>
                        <a:pt x="5810" y="7620"/>
                      </a:cubicBezTo>
                      <a:cubicBezTo>
                        <a:pt x="2096" y="333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2"/>
                <p:cNvSpPr/>
                <p:nvPr/>
              </p:nvSpPr>
              <p:spPr>
                <a:xfrm>
                  <a:off x="4271793" y="3981575"/>
                  <a:ext cx="81153" cy="79153"/>
                </a:xfrm>
                <a:custGeom>
                  <a:avLst/>
                  <a:gdLst/>
                  <a:ahLst/>
                  <a:cxnLst/>
                  <a:rect l="l" t="t" r="r" b="b"/>
                  <a:pathLst>
                    <a:path w="81153" h="79153" extrusionOk="0">
                      <a:moveTo>
                        <a:pt x="0" y="95"/>
                      </a:moveTo>
                      <a:cubicBezTo>
                        <a:pt x="0" y="95"/>
                        <a:pt x="1619" y="858"/>
                        <a:pt x="4477" y="2286"/>
                      </a:cubicBezTo>
                      <a:cubicBezTo>
                        <a:pt x="7239" y="3715"/>
                        <a:pt x="11239" y="5906"/>
                        <a:pt x="15812" y="8763"/>
                      </a:cubicBezTo>
                      <a:cubicBezTo>
                        <a:pt x="20383" y="11621"/>
                        <a:pt x="25622" y="15240"/>
                        <a:pt x="30956" y="19431"/>
                      </a:cubicBezTo>
                      <a:cubicBezTo>
                        <a:pt x="33528" y="21622"/>
                        <a:pt x="36385" y="23717"/>
                        <a:pt x="38957" y="26099"/>
                      </a:cubicBezTo>
                      <a:cubicBezTo>
                        <a:pt x="41624" y="28385"/>
                        <a:pt x="44196" y="30956"/>
                        <a:pt x="46863" y="33338"/>
                      </a:cubicBezTo>
                      <a:cubicBezTo>
                        <a:pt x="49339" y="35909"/>
                        <a:pt x="51911" y="38481"/>
                        <a:pt x="54292" y="41053"/>
                      </a:cubicBezTo>
                      <a:cubicBezTo>
                        <a:pt x="56769" y="43625"/>
                        <a:pt x="58960" y="46292"/>
                        <a:pt x="61150" y="48863"/>
                      </a:cubicBezTo>
                      <a:cubicBezTo>
                        <a:pt x="65437" y="54102"/>
                        <a:pt x="69151" y="59150"/>
                        <a:pt x="72104" y="63627"/>
                      </a:cubicBezTo>
                      <a:cubicBezTo>
                        <a:pt x="75152" y="68104"/>
                        <a:pt x="77343" y="72009"/>
                        <a:pt x="78867" y="74771"/>
                      </a:cubicBezTo>
                      <a:cubicBezTo>
                        <a:pt x="80391" y="77534"/>
                        <a:pt x="81153" y="79153"/>
                        <a:pt x="81153" y="79153"/>
                      </a:cubicBezTo>
                      <a:cubicBezTo>
                        <a:pt x="81153" y="79153"/>
                        <a:pt x="79915" y="77819"/>
                        <a:pt x="77819" y="75533"/>
                      </a:cubicBezTo>
                      <a:cubicBezTo>
                        <a:pt x="75724" y="73247"/>
                        <a:pt x="72676" y="69914"/>
                        <a:pt x="69151" y="66008"/>
                      </a:cubicBezTo>
                      <a:cubicBezTo>
                        <a:pt x="67342" y="64103"/>
                        <a:pt x="65437" y="61913"/>
                        <a:pt x="63341" y="59722"/>
                      </a:cubicBezTo>
                      <a:cubicBezTo>
                        <a:pt x="61246" y="57531"/>
                        <a:pt x="59055" y="55150"/>
                        <a:pt x="56769" y="52769"/>
                      </a:cubicBezTo>
                      <a:cubicBezTo>
                        <a:pt x="52197" y="48006"/>
                        <a:pt x="47244" y="42958"/>
                        <a:pt x="42196" y="38100"/>
                      </a:cubicBezTo>
                      <a:cubicBezTo>
                        <a:pt x="37147" y="33147"/>
                        <a:pt x="32004" y="28385"/>
                        <a:pt x="27146" y="23908"/>
                      </a:cubicBezTo>
                      <a:cubicBezTo>
                        <a:pt x="24670" y="21717"/>
                        <a:pt x="22288" y="19526"/>
                        <a:pt x="20002" y="17526"/>
                      </a:cubicBezTo>
                      <a:cubicBezTo>
                        <a:pt x="17717" y="15526"/>
                        <a:pt x="15526" y="13621"/>
                        <a:pt x="13525" y="11811"/>
                      </a:cubicBezTo>
                      <a:cubicBezTo>
                        <a:pt x="9525" y="8287"/>
                        <a:pt x="6096" y="5334"/>
                        <a:pt x="3810" y="3334"/>
                      </a:cubicBezTo>
                      <a:cubicBezTo>
                        <a:pt x="1429" y="1238"/>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2"/>
                <p:cNvSpPr/>
                <p:nvPr/>
              </p:nvSpPr>
              <p:spPr>
                <a:xfrm>
                  <a:off x="4505536" y="4121021"/>
                  <a:ext cx="31718" cy="35528"/>
                </a:xfrm>
                <a:custGeom>
                  <a:avLst/>
                  <a:gdLst/>
                  <a:ahLst/>
                  <a:cxnLst/>
                  <a:rect l="l" t="t" r="r" b="b"/>
                  <a:pathLst>
                    <a:path w="31718" h="35528" extrusionOk="0">
                      <a:moveTo>
                        <a:pt x="31718" y="35528"/>
                      </a:moveTo>
                      <a:cubicBezTo>
                        <a:pt x="31718" y="35528"/>
                        <a:pt x="31147" y="34957"/>
                        <a:pt x="30290" y="33814"/>
                      </a:cubicBezTo>
                      <a:cubicBezTo>
                        <a:pt x="29432" y="32766"/>
                        <a:pt x="28289" y="31242"/>
                        <a:pt x="26861" y="29432"/>
                      </a:cubicBezTo>
                      <a:cubicBezTo>
                        <a:pt x="24098" y="25908"/>
                        <a:pt x="20479" y="21336"/>
                        <a:pt x="16669" y="17050"/>
                      </a:cubicBezTo>
                      <a:cubicBezTo>
                        <a:pt x="12859" y="12763"/>
                        <a:pt x="8763" y="8668"/>
                        <a:pt x="5525" y="5524"/>
                      </a:cubicBezTo>
                      <a:cubicBezTo>
                        <a:pt x="3905" y="3905"/>
                        <a:pt x="2477" y="2572"/>
                        <a:pt x="1524" y="1619"/>
                      </a:cubicBezTo>
                      <a:cubicBezTo>
                        <a:pt x="571" y="667"/>
                        <a:pt x="0" y="0"/>
                        <a:pt x="0" y="0"/>
                      </a:cubicBezTo>
                      <a:cubicBezTo>
                        <a:pt x="0" y="0"/>
                        <a:pt x="762" y="95"/>
                        <a:pt x="2191" y="381"/>
                      </a:cubicBezTo>
                      <a:cubicBezTo>
                        <a:pt x="3524" y="667"/>
                        <a:pt x="5525" y="1238"/>
                        <a:pt x="7715" y="2191"/>
                      </a:cubicBezTo>
                      <a:cubicBezTo>
                        <a:pt x="10001" y="3048"/>
                        <a:pt x="12383" y="4477"/>
                        <a:pt x="14859" y="6191"/>
                      </a:cubicBezTo>
                      <a:cubicBezTo>
                        <a:pt x="17336" y="7906"/>
                        <a:pt x="19717" y="10096"/>
                        <a:pt x="21812" y="12478"/>
                      </a:cubicBezTo>
                      <a:cubicBezTo>
                        <a:pt x="23908" y="14859"/>
                        <a:pt x="25813" y="17526"/>
                        <a:pt x="27242" y="20098"/>
                      </a:cubicBezTo>
                      <a:cubicBezTo>
                        <a:pt x="28670" y="22765"/>
                        <a:pt x="29813" y="25241"/>
                        <a:pt x="30385" y="27622"/>
                      </a:cubicBezTo>
                      <a:cubicBezTo>
                        <a:pt x="31052" y="29909"/>
                        <a:pt x="31433" y="31909"/>
                        <a:pt x="31528" y="33242"/>
                      </a:cubicBezTo>
                      <a:cubicBezTo>
                        <a:pt x="31623" y="34576"/>
                        <a:pt x="31623" y="35433"/>
                        <a:pt x="31623" y="354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2"/>
                <p:cNvSpPr/>
                <p:nvPr/>
              </p:nvSpPr>
              <p:spPr>
                <a:xfrm>
                  <a:off x="4466484" y="4106829"/>
                  <a:ext cx="41909" cy="29813"/>
                </a:xfrm>
                <a:custGeom>
                  <a:avLst/>
                  <a:gdLst/>
                  <a:ahLst/>
                  <a:cxnLst/>
                  <a:rect l="l" t="t" r="r" b="b"/>
                  <a:pathLst>
                    <a:path w="41909" h="29813" extrusionOk="0">
                      <a:moveTo>
                        <a:pt x="41910" y="29813"/>
                      </a:moveTo>
                      <a:cubicBezTo>
                        <a:pt x="41910" y="29813"/>
                        <a:pt x="41148" y="29432"/>
                        <a:pt x="39814" y="28765"/>
                      </a:cubicBezTo>
                      <a:cubicBezTo>
                        <a:pt x="38576" y="28004"/>
                        <a:pt x="36767" y="27051"/>
                        <a:pt x="34766" y="25717"/>
                      </a:cubicBezTo>
                      <a:cubicBezTo>
                        <a:pt x="30671" y="23146"/>
                        <a:pt x="25432" y="19526"/>
                        <a:pt x="20288" y="15907"/>
                      </a:cubicBezTo>
                      <a:cubicBezTo>
                        <a:pt x="15145" y="12192"/>
                        <a:pt x="10096" y="8477"/>
                        <a:pt x="6286" y="5429"/>
                      </a:cubicBezTo>
                      <a:cubicBezTo>
                        <a:pt x="4381" y="3905"/>
                        <a:pt x="2857" y="2572"/>
                        <a:pt x="1714" y="1619"/>
                      </a:cubicBezTo>
                      <a:cubicBezTo>
                        <a:pt x="667" y="667"/>
                        <a:pt x="0" y="0"/>
                        <a:pt x="0" y="0"/>
                      </a:cubicBezTo>
                      <a:cubicBezTo>
                        <a:pt x="0" y="0"/>
                        <a:pt x="3429" y="381"/>
                        <a:pt x="8096" y="2000"/>
                      </a:cubicBezTo>
                      <a:cubicBezTo>
                        <a:pt x="12859" y="3524"/>
                        <a:pt x="18764" y="6572"/>
                        <a:pt x="24193" y="10382"/>
                      </a:cubicBezTo>
                      <a:cubicBezTo>
                        <a:pt x="29527" y="14192"/>
                        <a:pt x="34290" y="18859"/>
                        <a:pt x="37243" y="22860"/>
                      </a:cubicBezTo>
                      <a:cubicBezTo>
                        <a:pt x="40291" y="26765"/>
                        <a:pt x="41719" y="29813"/>
                        <a:pt x="41719" y="29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2"/>
                <p:cNvSpPr/>
                <p:nvPr/>
              </p:nvSpPr>
              <p:spPr>
                <a:xfrm>
                  <a:off x="4338664" y="4063208"/>
                  <a:ext cx="68687" cy="99341"/>
                </a:xfrm>
                <a:custGeom>
                  <a:avLst/>
                  <a:gdLst/>
                  <a:ahLst/>
                  <a:cxnLst/>
                  <a:rect l="l" t="t" r="r" b="b"/>
                  <a:pathLst>
                    <a:path w="68687" h="99341" extrusionOk="0">
                      <a:moveTo>
                        <a:pt x="67622" y="68958"/>
                      </a:moveTo>
                      <a:cubicBezTo>
                        <a:pt x="67907" y="68386"/>
                        <a:pt x="68098" y="67910"/>
                        <a:pt x="68288" y="67243"/>
                      </a:cubicBezTo>
                      <a:cubicBezTo>
                        <a:pt x="69336" y="63528"/>
                        <a:pt x="68288" y="59528"/>
                        <a:pt x="65526" y="56766"/>
                      </a:cubicBezTo>
                      <a:cubicBezTo>
                        <a:pt x="64383" y="55622"/>
                        <a:pt x="62764" y="54670"/>
                        <a:pt x="61049" y="54098"/>
                      </a:cubicBezTo>
                      <a:cubicBezTo>
                        <a:pt x="68479" y="42764"/>
                        <a:pt x="69717" y="28286"/>
                        <a:pt x="60573" y="17142"/>
                      </a:cubicBezTo>
                      <a:cubicBezTo>
                        <a:pt x="59430" y="15713"/>
                        <a:pt x="58097" y="14379"/>
                        <a:pt x="56763" y="13141"/>
                      </a:cubicBezTo>
                      <a:cubicBezTo>
                        <a:pt x="50381" y="3616"/>
                        <a:pt x="37999" y="-2004"/>
                        <a:pt x="26283" y="663"/>
                      </a:cubicBezTo>
                      <a:cubicBezTo>
                        <a:pt x="18758" y="2378"/>
                        <a:pt x="15234" y="9141"/>
                        <a:pt x="14377" y="15998"/>
                      </a:cubicBezTo>
                      <a:cubicBezTo>
                        <a:pt x="14186" y="17142"/>
                        <a:pt x="14282" y="18285"/>
                        <a:pt x="14377" y="19428"/>
                      </a:cubicBezTo>
                      <a:cubicBezTo>
                        <a:pt x="13424" y="21999"/>
                        <a:pt x="12948" y="24666"/>
                        <a:pt x="12853" y="27333"/>
                      </a:cubicBezTo>
                      <a:cubicBezTo>
                        <a:pt x="12377" y="26952"/>
                        <a:pt x="11805" y="26476"/>
                        <a:pt x="11329" y="26095"/>
                      </a:cubicBezTo>
                      <a:cubicBezTo>
                        <a:pt x="9710" y="24571"/>
                        <a:pt x="6281" y="25523"/>
                        <a:pt x="6566" y="28000"/>
                      </a:cubicBezTo>
                      <a:cubicBezTo>
                        <a:pt x="6757" y="29429"/>
                        <a:pt x="6947" y="30858"/>
                        <a:pt x="7328" y="32286"/>
                      </a:cubicBezTo>
                      <a:cubicBezTo>
                        <a:pt x="7805" y="33905"/>
                        <a:pt x="8662" y="35048"/>
                        <a:pt x="9805" y="36192"/>
                      </a:cubicBezTo>
                      <a:cubicBezTo>
                        <a:pt x="7233" y="37049"/>
                        <a:pt x="5233" y="38859"/>
                        <a:pt x="3518" y="41145"/>
                      </a:cubicBezTo>
                      <a:cubicBezTo>
                        <a:pt x="2471" y="42573"/>
                        <a:pt x="1518" y="44193"/>
                        <a:pt x="851" y="45812"/>
                      </a:cubicBezTo>
                      <a:cubicBezTo>
                        <a:pt x="-1435" y="51051"/>
                        <a:pt x="1042" y="57051"/>
                        <a:pt x="6376" y="59147"/>
                      </a:cubicBezTo>
                      <a:cubicBezTo>
                        <a:pt x="5804" y="61052"/>
                        <a:pt x="5614" y="63243"/>
                        <a:pt x="6281" y="64862"/>
                      </a:cubicBezTo>
                      <a:cubicBezTo>
                        <a:pt x="7328" y="67719"/>
                        <a:pt x="8662" y="70577"/>
                        <a:pt x="11615" y="72196"/>
                      </a:cubicBezTo>
                      <a:cubicBezTo>
                        <a:pt x="13139" y="73053"/>
                        <a:pt x="14853" y="73529"/>
                        <a:pt x="16663" y="73625"/>
                      </a:cubicBezTo>
                      <a:cubicBezTo>
                        <a:pt x="16853" y="73625"/>
                        <a:pt x="17044" y="73720"/>
                        <a:pt x="17139" y="73815"/>
                      </a:cubicBezTo>
                      <a:cubicBezTo>
                        <a:pt x="16949" y="76482"/>
                        <a:pt x="17139" y="79340"/>
                        <a:pt x="17806" y="81530"/>
                      </a:cubicBezTo>
                      <a:cubicBezTo>
                        <a:pt x="18187" y="82959"/>
                        <a:pt x="18854" y="84197"/>
                        <a:pt x="19616" y="85245"/>
                      </a:cubicBezTo>
                      <a:cubicBezTo>
                        <a:pt x="18473" y="87912"/>
                        <a:pt x="18377" y="91055"/>
                        <a:pt x="19997" y="93818"/>
                      </a:cubicBezTo>
                      <a:cubicBezTo>
                        <a:pt x="25045" y="102581"/>
                        <a:pt x="35618" y="99819"/>
                        <a:pt x="40666" y="93151"/>
                      </a:cubicBezTo>
                      <a:cubicBezTo>
                        <a:pt x="43047" y="94770"/>
                        <a:pt x="45524" y="95628"/>
                        <a:pt x="48572" y="95723"/>
                      </a:cubicBezTo>
                      <a:cubicBezTo>
                        <a:pt x="52667" y="95913"/>
                        <a:pt x="56858" y="94008"/>
                        <a:pt x="59621" y="90960"/>
                      </a:cubicBezTo>
                      <a:cubicBezTo>
                        <a:pt x="60097" y="90389"/>
                        <a:pt x="60573" y="89817"/>
                        <a:pt x="60954" y="89246"/>
                      </a:cubicBezTo>
                      <a:cubicBezTo>
                        <a:pt x="63907" y="87722"/>
                        <a:pt x="66288" y="85150"/>
                        <a:pt x="67241" y="81816"/>
                      </a:cubicBezTo>
                      <a:cubicBezTo>
                        <a:pt x="68288" y="78292"/>
                        <a:pt x="67717" y="74863"/>
                        <a:pt x="66002" y="72005"/>
                      </a:cubicBezTo>
                      <a:cubicBezTo>
                        <a:pt x="66002" y="71910"/>
                        <a:pt x="66193" y="71815"/>
                        <a:pt x="66288" y="71720"/>
                      </a:cubicBezTo>
                      <a:cubicBezTo>
                        <a:pt x="66860" y="70862"/>
                        <a:pt x="67336" y="69815"/>
                        <a:pt x="67717" y="68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2"/>
                <p:cNvSpPr/>
                <p:nvPr/>
              </p:nvSpPr>
              <p:spPr>
                <a:xfrm>
                  <a:off x="4392943" y="4061466"/>
                  <a:ext cx="14252" cy="13755"/>
                </a:xfrm>
                <a:custGeom>
                  <a:avLst/>
                  <a:gdLst/>
                  <a:ahLst/>
                  <a:cxnLst/>
                  <a:rect l="l" t="t" r="r" b="b"/>
                  <a:pathLst>
                    <a:path w="14252" h="13755" extrusionOk="0">
                      <a:moveTo>
                        <a:pt x="12962" y="2310"/>
                      </a:moveTo>
                      <a:cubicBezTo>
                        <a:pt x="11342" y="215"/>
                        <a:pt x="8961" y="-261"/>
                        <a:pt x="6485" y="120"/>
                      </a:cubicBezTo>
                      <a:cubicBezTo>
                        <a:pt x="2960" y="691"/>
                        <a:pt x="1055" y="3358"/>
                        <a:pt x="198" y="6597"/>
                      </a:cubicBezTo>
                      <a:cubicBezTo>
                        <a:pt x="-945" y="10407"/>
                        <a:pt x="3056" y="14979"/>
                        <a:pt x="7151" y="13455"/>
                      </a:cubicBezTo>
                      <a:cubicBezTo>
                        <a:pt x="8009" y="13169"/>
                        <a:pt x="8961" y="12883"/>
                        <a:pt x="9818" y="12597"/>
                      </a:cubicBezTo>
                      <a:cubicBezTo>
                        <a:pt x="10580" y="12312"/>
                        <a:pt x="11152" y="11835"/>
                        <a:pt x="11628" y="11359"/>
                      </a:cubicBezTo>
                      <a:cubicBezTo>
                        <a:pt x="11723" y="11359"/>
                        <a:pt x="11819" y="11359"/>
                        <a:pt x="11914" y="11359"/>
                      </a:cubicBezTo>
                      <a:cubicBezTo>
                        <a:pt x="12962" y="10883"/>
                        <a:pt x="13819" y="9740"/>
                        <a:pt x="13724" y="8597"/>
                      </a:cubicBezTo>
                      <a:cubicBezTo>
                        <a:pt x="14676" y="6597"/>
                        <a:pt x="14295" y="4120"/>
                        <a:pt x="12962" y="2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2"/>
                <p:cNvSpPr/>
                <p:nvPr/>
              </p:nvSpPr>
              <p:spPr>
                <a:xfrm>
                  <a:off x="4339581" y="4081990"/>
                  <a:ext cx="7054" cy="6969"/>
                </a:xfrm>
                <a:custGeom>
                  <a:avLst/>
                  <a:gdLst/>
                  <a:ahLst/>
                  <a:cxnLst/>
                  <a:rect l="l" t="t" r="r" b="b"/>
                  <a:pathLst>
                    <a:path w="7054" h="6969" extrusionOk="0">
                      <a:moveTo>
                        <a:pt x="1267" y="1598"/>
                      </a:moveTo>
                      <a:cubicBezTo>
                        <a:pt x="1267" y="1598"/>
                        <a:pt x="696" y="2455"/>
                        <a:pt x="410" y="2836"/>
                      </a:cubicBezTo>
                      <a:cubicBezTo>
                        <a:pt x="-1114" y="5122"/>
                        <a:pt x="1934" y="8075"/>
                        <a:pt x="4220" y="6551"/>
                      </a:cubicBezTo>
                      <a:cubicBezTo>
                        <a:pt x="4696" y="6265"/>
                        <a:pt x="5077" y="5979"/>
                        <a:pt x="5554" y="5693"/>
                      </a:cubicBezTo>
                      <a:cubicBezTo>
                        <a:pt x="9745" y="2931"/>
                        <a:pt x="4125" y="-2689"/>
                        <a:pt x="1267" y="1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28" name="Google Shape;528;p2"/>
            <p:cNvGrpSpPr/>
            <p:nvPr/>
          </p:nvGrpSpPr>
          <p:grpSpPr>
            <a:xfrm>
              <a:off x="2182321" y="4053353"/>
              <a:ext cx="537306" cy="514064"/>
              <a:chOff x="6084971" y="4153978"/>
              <a:chExt cx="537306" cy="514064"/>
            </a:xfrm>
          </p:grpSpPr>
          <p:sp>
            <p:nvSpPr>
              <p:cNvPr id="529" name="Google Shape;529;p2"/>
              <p:cNvSpPr/>
              <p:nvPr/>
            </p:nvSpPr>
            <p:spPr>
              <a:xfrm>
                <a:off x="6178251" y="4219795"/>
                <a:ext cx="193994" cy="282035"/>
              </a:xfrm>
              <a:custGeom>
                <a:avLst/>
                <a:gdLst/>
                <a:ahLst/>
                <a:cxnLst/>
                <a:rect l="l" t="t" r="r" b="b"/>
                <a:pathLst>
                  <a:path w="193994" h="282035" extrusionOk="0">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2"/>
              <p:cNvSpPr/>
              <p:nvPr/>
            </p:nvSpPr>
            <p:spPr>
              <a:xfrm>
                <a:off x="6141074" y="4259801"/>
                <a:ext cx="223742" cy="239363"/>
              </a:xfrm>
              <a:custGeom>
                <a:avLst/>
                <a:gdLst/>
                <a:ahLst/>
                <a:cxnLst/>
                <a:rect l="l" t="t" r="r" b="b"/>
                <a:pathLst>
                  <a:path w="223742" h="239363" extrusionOk="0">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2"/>
              <p:cNvSpPr/>
              <p:nvPr/>
            </p:nvSpPr>
            <p:spPr>
              <a:xfrm>
                <a:off x="6101450" y="4326571"/>
                <a:ext cx="262127" cy="174212"/>
              </a:xfrm>
              <a:custGeom>
                <a:avLst/>
                <a:gdLst/>
                <a:ahLst/>
                <a:cxnLst/>
                <a:rect l="l" t="t" r="r" b="b"/>
                <a:pathLst>
                  <a:path w="262127" h="174212" extrusionOk="0">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2"/>
              <p:cNvSpPr/>
              <p:nvPr/>
            </p:nvSpPr>
            <p:spPr>
              <a:xfrm>
                <a:off x="6084971" y="4412867"/>
                <a:ext cx="285178" cy="95725"/>
              </a:xfrm>
              <a:custGeom>
                <a:avLst/>
                <a:gdLst/>
                <a:ahLst/>
                <a:cxnLst/>
                <a:rect l="l" t="t" r="r" b="b"/>
                <a:pathLst>
                  <a:path w="285178" h="95725" extrusionOk="0">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2"/>
              <p:cNvSpPr/>
              <p:nvPr/>
            </p:nvSpPr>
            <p:spPr>
              <a:xfrm>
                <a:off x="6093544" y="4484624"/>
                <a:ext cx="274319" cy="46164"/>
              </a:xfrm>
              <a:custGeom>
                <a:avLst/>
                <a:gdLst/>
                <a:ahLst/>
                <a:cxnLst/>
                <a:rect l="l" t="t" r="r" b="b"/>
                <a:pathLst>
                  <a:path w="274319" h="46164" extrusionOk="0">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2"/>
              <p:cNvSpPr/>
              <p:nvPr/>
            </p:nvSpPr>
            <p:spPr>
              <a:xfrm>
                <a:off x="6101735" y="4482495"/>
                <a:ext cx="266318" cy="84846"/>
              </a:xfrm>
              <a:custGeom>
                <a:avLst/>
                <a:gdLst/>
                <a:ahLst/>
                <a:cxnLst/>
                <a:rect l="l" t="t" r="r" b="b"/>
                <a:pathLst>
                  <a:path w="266318" h="84846" extrusionOk="0">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2"/>
              <p:cNvSpPr/>
              <p:nvPr/>
            </p:nvSpPr>
            <p:spPr>
              <a:xfrm>
                <a:off x="6127548" y="4495639"/>
                <a:ext cx="246602" cy="113235"/>
              </a:xfrm>
              <a:custGeom>
                <a:avLst/>
                <a:gdLst/>
                <a:ahLst/>
                <a:cxnLst/>
                <a:rect l="l" t="t" r="r" b="b"/>
                <a:pathLst>
                  <a:path w="246602" h="113235" extrusionOk="0">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2"/>
              <p:cNvSpPr/>
              <p:nvPr/>
            </p:nvSpPr>
            <p:spPr>
              <a:xfrm>
                <a:off x="6169649" y="4503545"/>
                <a:ext cx="199453" cy="152498"/>
              </a:xfrm>
              <a:custGeom>
                <a:avLst/>
                <a:gdLst/>
                <a:ahLst/>
                <a:cxnLst/>
                <a:rect l="l" t="t" r="r" b="b"/>
                <a:pathLst>
                  <a:path w="199453" h="152498" extrusionOk="0">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2"/>
              <p:cNvSpPr/>
              <p:nvPr/>
            </p:nvSpPr>
            <p:spPr>
              <a:xfrm>
                <a:off x="6249278" y="4499259"/>
                <a:ext cx="127766" cy="168783"/>
              </a:xfrm>
              <a:custGeom>
                <a:avLst/>
                <a:gdLst/>
                <a:ahLst/>
                <a:cxnLst/>
                <a:rect l="l" t="t" r="r" b="b"/>
                <a:pathLst>
                  <a:path w="127766" h="168783" extrusionOk="0">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2"/>
              <p:cNvSpPr/>
              <p:nvPr/>
            </p:nvSpPr>
            <p:spPr>
              <a:xfrm>
                <a:off x="6318810" y="4519166"/>
                <a:ext cx="67722" cy="138398"/>
              </a:xfrm>
              <a:custGeom>
                <a:avLst/>
                <a:gdLst/>
                <a:ahLst/>
                <a:cxnLst/>
                <a:rect l="l" t="t" r="r" b="b"/>
                <a:pathLst>
                  <a:path w="67722" h="138398" extrusionOk="0">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2"/>
              <p:cNvSpPr/>
              <p:nvPr/>
            </p:nvSpPr>
            <p:spPr>
              <a:xfrm>
                <a:off x="6311952" y="4160455"/>
                <a:ext cx="79456" cy="342995"/>
              </a:xfrm>
              <a:custGeom>
                <a:avLst/>
                <a:gdLst/>
                <a:ahLst/>
                <a:cxnLst/>
                <a:rect l="l" t="t" r="r" b="b"/>
                <a:pathLst>
                  <a:path w="79456" h="342995" extrusionOk="0">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2"/>
              <p:cNvSpPr/>
              <p:nvPr/>
            </p:nvSpPr>
            <p:spPr>
              <a:xfrm>
                <a:off x="6369388" y="4153978"/>
                <a:ext cx="49016" cy="349758"/>
              </a:xfrm>
              <a:custGeom>
                <a:avLst/>
                <a:gdLst/>
                <a:ahLst/>
                <a:cxnLst/>
                <a:rect l="l" t="t" r="r" b="b"/>
                <a:pathLst>
                  <a:path w="49016" h="349758" extrusionOk="0">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2"/>
              <p:cNvSpPr/>
              <p:nvPr/>
            </p:nvSpPr>
            <p:spPr>
              <a:xfrm>
                <a:off x="6368721" y="4183505"/>
                <a:ext cx="101903" cy="308133"/>
              </a:xfrm>
              <a:custGeom>
                <a:avLst/>
                <a:gdLst/>
                <a:ahLst/>
                <a:cxnLst/>
                <a:rect l="l" t="t" r="r" b="b"/>
                <a:pathLst>
                  <a:path w="101903" h="308133" extrusionOk="0">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2"/>
              <p:cNvSpPr/>
              <p:nvPr/>
            </p:nvSpPr>
            <p:spPr>
              <a:xfrm>
                <a:off x="6367769" y="4248847"/>
                <a:ext cx="161029" cy="251174"/>
              </a:xfrm>
              <a:custGeom>
                <a:avLst/>
                <a:gdLst/>
                <a:ahLst/>
                <a:cxnLst/>
                <a:rect l="l" t="t" r="r" b="b"/>
                <a:pathLst>
                  <a:path w="161029" h="251174" extrusionOk="0">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2"/>
              <p:cNvSpPr/>
              <p:nvPr/>
            </p:nvSpPr>
            <p:spPr>
              <a:xfrm>
                <a:off x="6370626" y="4313617"/>
                <a:ext cx="201549" cy="186404"/>
              </a:xfrm>
              <a:custGeom>
                <a:avLst/>
                <a:gdLst/>
                <a:ahLst/>
                <a:cxnLst/>
                <a:rect l="l" t="t" r="r" b="b"/>
                <a:pathLst>
                  <a:path w="201549" h="186404" extrusionOk="0">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2"/>
              <p:cNvSpPr/>
              <p:nvPr/>
            </p:nvSpPr>
            <p:spPr>
              <a:xfrm>
                <a:off x="6383771" y="4367909"/>
                <a:ext cx="224218" cy="124872"/>
              </a:xfrm>
              <a:custGeom>
                <a:avLst/>
                <a:gdLst/>
                <a:ahLst/>
                <a:cxnLst/>
                <a:rect l="l" t="t" r="r" b="b"/>
                <a:pathLst>
                  <a:path w="224218" h="124872" extrusionOk="0">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2"/>
              <p:cNvSpPr/>
              <p:nvPr/>
            </p:nvSpPr>
            <p:spPr>
              <a:xfrm>
                <a:off x="6362340" y="4424297"/>
                <a:ext cx="259937" cy="80577"/>
              </a:xfrm>
              <a:custGeom>
                <a:avLst/>
                <a:gdLst/>
                <a:ahLst/>
                <a:cxnLst/>
                <a:rect l="l" t="t" r="r" b="b"/>
                <a:pathLst>
                  <a:path w="259937" h="80577" extrusionOk="0">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2"/>
              <p:cNvSpPr/>
              <p:nvPr/>
            </p:nvSpPr>
            <p:spPr>
              <a:xfrm>
                <a:off x="6371484" y="4486904"/>
                <a:ext cx="250602" cy="46791"/>
              </a:xfrm>
              <a:custGeom>
                <a:avLst/>
                <a:gdLst/>
                <a:ahLst/>
                <a:cxnLst/>
                <a:rect l="l" t="t" r="r" b="b"/>
                <a:pathLst>
                  <a:path w="250602" h="46791" extrusionOk="0">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2"/>
              <p:cNvSpPr/>
              <p:nvPr/>
            </p:nvSpPr>
            <p:spPr>
              <a:xfrm>
                <a:off x="6363006" y="4504117"/>
                <a:ext cx="206311" cy="64805"/>
              </a:xfrm>
              <a:custGeom>
                <a:avLst/>
                <a:gdLst/>
                <a:ahLst/>
                <a:cxnLst/>
                <a:rect l="l" t="t" r="r" b="b"/>
                <a:pathLst>
                  <a:path w="206311" h="64805" extrusionOk="0">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2"/>
              <p:cNvSpPr/>
              <p:nvPr/>
            </p:nvSpPr>
            <p:spPr>
              <a:xfrm>
                <a:off x="6375960" y="4519261"/>
                <a:ext cx="133731" cy="75015"/>
              </a:xfrm>
              <a:custGeom>
                <a:avLst/>
                <a:gdLst/>
                <a:ahLst/>
                <a:cxnLst/>
                <a:rect l="l" t="t" r="r" b="b"/>
                <a:pathLst>
                  <a:path w="133731" h="75015" extrusionOk="0">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2"/>
              <p:cNvSpPr/>
              <p:nvPr/>
            </p:nvSpPr>
            <p:spPr>
              <a:xfrm>
                <a:off x="6223560" y="4171694"/>
                <a:ext cx="156305" cy="349376"/>
              </a:xfrm>
              <a:custGeom>
                <a:avLst/>
                <a:gdLst/>
                <a:ahLst/>
                <a:cxnLst/>
                <a:rect l="l" t="t" r="r" b="b"/>
                <a:pathLst>
                  <a:path w="156305" h="349376" extrusionOk="0">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2"/>
              <p:cNvSpPr/>
              <p:nvPr/>
            </p:nvSpPr>
            <p:spPr>
              <a:xfrm>
                <a:off x="6260422" y="4155311"/>
                <a:ext cx="113474" cy="377666"/>
              </a:xfrm>
              <a:custGeom>
                <a:avLst/>
                <a:gdLst/>
                <a:ahLst/>
                <a:cxnLst/>
                <a:rect l="l" t="t" r="r" b="b"/>
                <a:pathLst>
                  <a:path w="113474" h="377666" extrusionOk="0">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2"/>
              <p:cNvSpPr/>
              <p:nvPr/>
            </p:nvSpPr>
            <p:spPr>
              <a:xfrm>
                <a:off x="6341055" y="4483869"/>
                <a:ext cx="53589" cy="49648"/>
              </a:xfrm>
              <a:custGeom>
                <a:avLst/>
                <a:gdLst/>
                <a:ahLst/>
                <a:cxnLst/>
                <a:rect l="l" t="t" r="r" b="b"/>
                <a:pathLst>
                  <a:path w="53589" h="49648" extrusionOk="0">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2"/>
              <p:cNvSpPr/>
              <p:nvPr/>
            </p:nvSpPr>
            <p:spPr>
              <a:xfrm>
                <a:off x="6319880" y="4480883"/>
                <a:ext cx="76239" cy="73073"/>
              </a:xfrm>
              <a:custGeom>
                <a:avLst/>
                <a:gdLst/>
                <a:ahLst/>
                <a:cxnLst/>
                <a:rect l="l" t="t" r="r" b="b"/>
                <a:pathLst>
                  <a:path w="76239" h="73073" extrusionOk="0">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53" name="Google Shape;553;p2"/>
            <p:cNvSpPr/>
            <p:nvPr/>
          </p:nvSpPr>
          <p:spPr>
            <a:xfrm>
              <a:off x="6175734" y="3965102"/>
              <a:ext cx="318285" cy="530920"/>
            </a:xfrm>
            <a:custGeom>
              <a:avLst/>
              <a:gdLst/>
              <a:ahLst/>
              <a:cxnLst/>
              <a:rect l="l" t="t" r="r" b="b"/>
              <a:pathLst>
                <a:path w="318285" h="530920" extrusionOk="0">
                  <a:moveTo>
                    <a:pt x="395" y="183318"/>
                  </a:moveTo>
                  <a:cubicBezTo>
                    <a:pt x="2680" y="192843"/>
                    <a:pt x="18492" y="196748"/>
                    <a:pt x="26302" y="197224"/>
                  </a:cubicBezTo>
                  <a:cubicBezTo>
                    <a:pt x="37637" y="197891"/>
                    <a:pt x="50115" y="198177"/>
                    <a:pt x="62402" y="197891"/>
                  </a:cubicBezTo>
                  <a:cubicBezTo>
                    <a:pt x="68213" y="216179"/>
                    <a:pt x="86500" y="234657"/>
                    <a:pt x="101740" y="245135"/>
                  </a:cubicBezTo>
                  <a:cubicBezTo>
                    <a:pt x="117457" y="255898"/>
                    <a:pt x="138126" y="264566"/>
                    <a:pt x="150604" y="279139"/>
                  </a:cubicBezTo>
                  <a:cubicBezTo>
                    <a:pt x="154699" y="288188"/>
                    <a:pt x="157652" y="298285"/>
                    <a:pt x="160224" y="308381"/>
                  </a:cubicBezTo>
                  <a:cubicBezTo>
                    <a:pt x="159272" y="331241"/>
                    <a:pt x="160129" y="354196"/>
                    <a:pt x="158890" y="377056"/>
                  </a:cubicBezTo>
                  <a:cubicBezTo>
                    <a:pt x="157652" y="400392"/>
                    <a:pt x="158033" y="423729"/>
                    <a:pt x="156700" y="447065"/>
                  </a:cubicBezTo>
                  <a:cubicBezTo>
                    <a:pt x="155176" y="472878"/>
                    <a:pt x="149461" y="496404"/>
                    <a:pt x="144127" y="521550"/>
                  </a:cubicBezTo>
                  <a:cubicBezTo>
                    <a:pt x="143936" y="522503"/>
                    <a:pt x="144413" y="523551"/>
                    <a:pt x="145270" y="523932"/>
                  </a:cubicBezTo>
                  <a:cubicBezTo>
                    <a:pt x="156890" y="529456"/>
                    <a:pt x="172225" y="533838"/>
                    <a:pt x="184989" y="528504"/>
                  </a:cubicBezTo>
                  <a:cubicBezTo>
                    <a:pt x="186037" y="528123"/>
                    <a:pt x="186989" y="527075"/>
                    <a:pt x="186799" y="525837"/>
                  </a:cubicBezTo>
                  <a:cubicBezTo>
                    <a:pt x="184513" y="511073"/>
                    <a:pt x="184037" y="498881"/>
                    <a:pt x="185275" y="484022"/>
                  </a:cubicBezTo>
                  <a:cubicBezTo>
                    <a:pt x="185941" y="476021"/>
                    <a:pt x="185465" y="468591"/>
                    <a:pt x="184608" y="460590"/>
                  </a:cubicBezTo>
                  <a:cubicBezTo>
                    <a:pt x="181750" y="434492"/>
                    <a:pt x="179464" y="409060"/>
                    <a:pt x="178512" y="382866"/>
                  </a:cubicBezTo>
                  <a:cubicBezTo>
                    <a:pt x="177750" y="363054"/>
                    <a:pt x="177369" y="343147"/>
                    <a:pt x="176988" y="323335"/>
                  </a:cubicBezTo>
                  <a:cubicBezTo>
                    <a:pt x="180417" y="313429"/>
                    <a:pt x="182036" y="302380"/>
                    <a:pt x="185656" y="292760"/>
                  </a:cubicBezTo>
                  <a:cubicBezTo>
                    <a:pt x="185751" y="292379"/>
                    <a:pt x="185941" y="292093"/>
                    <a:pt x="186132" y="291712"/>
                  </a:cubicBezTo>
                  <a:cubicBezTo>
                    <a:pt x="191275" y="284664"/>
                    <a:pt x="197657" y="277329"/>
                    <a:pt x="202515" y="271614"/>
                  </a:cubicBezTo>
                  <a:cubicBezTo>
                    <a:pt x="210040" y="262756"/>
                    <a:pt x="224613" y="254946"/>
                    <a:pt x="234329" y="247897"/>
                  </a:cubicBezTo>
                  <a:cubicBezTo>
                    <a:pt x="245473" y="239706"/>
                    <a:pt x="257284" y="230943"/>
                    <a:pt x="262237" y="218941"/>
                  </a:cubicBezTo>
                  <a:cubicBezTo>
                    <a:pt x="270047" y="218941"/>
                    <a:pt x="277286" y="217417"/>
                    <a:pt x="285382" y="218370"/>
                  </a:cubicBezTo>
                  <a:cubicBezTo>
                    <a:pt x="291574" y="219132"/>
                    <a:pt x="298717" y="221227"/>
                    <a:pt x="305004" y="220275"/>
                  </a:cubicBezTo>
                  <a:cubicBezTo>
                    <a:pt x="313862" y="218846"/>
                    <a:pt x="321958" y="208749"/>
                    <a:pt x="316529" y="200177"/>
                  </a:cubicBezTo>
                  <a:cubicBezTo>
                    <a:pt x="315005" y="197700"/>
                    <a:pt x="312719" y="196272"/>
                    <a:pt x="310147" y="195414"/>
                  </a:cubicBezTo>
                  <a:cubicBezTo>
                    <a:pt x="309100" y="194557"/>
                    <a:pt x="307766" y="193795"/>
                    <a:pt x="306147" y="193224"/>
                  </a:cubicBezTo>
                  <a:cubicBezTo>
                    <a:pt x="302432" y="191986"/>
                    <a:pt x="297574" y="192938"/>
                    <a:pt x="295003" y="192843"/>
                  </a:cubicBezTo>
                  <a:cubicBezTo>
                    <a:pt x="291002" y="192747"/>
                    <a:pt x="286811" y="191890"/>
                    <a:pt x="282715" y="191223"/>
                  </a:cubicBezTo>
                  <a:cubicBezTo>
                    <a:pt x="281763" y="190271"/>
                    <a:pt x="280430" y="189699"/>
                    <a:pt x="279001" y="189604"/>
                  </a:cubicBezTo>
                  <a:cubicBezTo>
                    <a:pt x="278620" y="189604"/>
                    <a:pt x="278239" y="189699"/>
                    <a:pt x="277858" y="189795"/>
                  </a:cubicBezTo>
                  <a:cubicBezTo>
                    <a:pt x="277858" y="189033"/>
                    <a:pt x="277477" y="188175"/>
                    <a:pt x="276429" y="187890"/>
                  </a:cubicBezTo>
                  <a:cubicBezTo>
                    <a:pt x="272047" y="186652"/>
                    <a:pt x="268333" y="184270"/>
                    <a:pt x="264427" y="182270"/>
                  </a:cubicBezTo>
                  <a:cubicBezTo>
                    <a:pt x="269476" y="175031"/>
                    <a:pt x="273476" y="166935"/>
                    <a:pt x="275667" y="158743"/>
                  </a:cubicBezTo>
                  <a:cubicBezTo>
                    <a:pt x="285668" y="160553"/>
                    <a:pt x="297479" y="161220"/>
                    <a:pt x="304242" y="154933"/>
                  </a:cubicBezTo>
                  <a:cubicBezTo>
                    <a:pt x="311100" y="148552"/>
                    <a:pt x="309766" y="137503"/>
                    <a:pt x="305956" y="129978"/>
                  </a:cubicBezTo>
                  <a:cubicBezTo>
                    <a:pt x="301099" y="120262"/>
                    <a:pt x="292907" y="115404"/>
                    <a:pt x="282144" y="118167"/>
                  </a:cubicBezTo>
                  <a:cubicBezTo>
                    <a:pt x="274619" y="120072"/>
                    <a:pt x="268523" y="126263"/>
                    <a:pt x="261284" y="128358"/>
                  </a:cubicBezTo>
                  <a:cubicBezTo>
                    <a:pt x="255760" y="129978"/>
                    <a:pt x="252045" y="129216"/>
                    <a:pt x="248425" y="127978"/>
                  </a:cubicBezTo>
                  <a:cubicBezTo>
                    <a:pt x="249473" y="121310"/>
                    <a:pt x="250521" y="114357"/>
                    <a:pt x="252902" y="108165"/>
                  </a:cubicBezTo>
                  <a:cubicBezTo>
                    <a:pt x="254522" y="103974"/>
                    <a:pt x="257188" y="100450"/>
                    <a:pt x="258903" y="96450"/>
                  </a:cubicBezTo>
                  <a:cubicBezTo>
                    <a:pt x="262904" y="98260"/>
                    <a:pt x="267190" y="99593"/>
                    <a:pt x="271571" y="99593"/>
                  </a:cubicBezTo>
                  <a:cubicBezTo>
                    <a:pt x="283668" y="99593"/>
                    <a:pt x="295098" y="89496"/>
                    <a:pt x="289192" y="77209"/>
                  </a:cubicBezTo>
                  <a:cubicBezTo>
                    <a:pt x="287002" y="72732"/>
                    <a:pt x="281287" y="72066"/>
                    <a:pt x="277096" y="72828"/>
                  </a:cubicBezTo>
                  <a:cubicBezTo>
                    <a:pt x="275953" y="73018"/>
                    <a:pt x="274714" y="73399"/>
                    <a:pt x="273572" y="73780"/>
                  </a:cubicBezTo>
                  <a:cubicBezTo>
                    <a:pt x="273381" y="72161"/>
                    <a:pt x="272809" y="70637"/>
                    <a:pt x="271857" y="69208"/>
                  </a:cubicBezTo>
                  <a:cubicBezTo>
                    <a:pt x="272333" y="66922"/>
                    <a:pt x="271666" y="64731"/>
                    <a:pt x="270238" y="63112"/>
                  </a:cubicBezTo>
                  <a:cubicBezTo>
                    <a:pt x="268238" y="58254"/>
                    <a:pt x="262237" y="55873"/>
                    <a:pt x="256141" y="55778"/>
                  </a:cubicBezTo>
                  <a:cubicBezTo>
                    <a:pt x="254807" y="55778"/>
                    <a:pt x="252521" y="55397"/>
                    <a:pt x="250712" y="55683"/>
                  </a:cubicBezTo>
                  <a:cubicBezTo>
                    <a:pt x="250712" y="55587"/>
                    <a:pt x="250712" y="55492"/>
                    <a:pt x="250712" y="55302"/>
                  </a:cubicBezTo>
                  <a:cubicBezTo>
                    <a:pt x="250330" y="51015"/>
                    <a:pt x="248521" y="47491"/>
                    <a:pt x="244997" y="45015"/>
                  </a:cubicBezTo>
                  <a:cubicBezTo>
                    <a:pt x="244330" y="44538"/>
                    <a:pt x="243663" y="44253"/>
                    <a:pt x="242996" y="43872"/>
                  </a:cubicBezTo>
                  <a:cubicBezTo>
                    <a:pt x="242996" y="43586"/>
                    <a:pt x="242996" y="43395"/>
                    <a:pt x="242996" y="43110"/>
                  </a:cubicBezTo>
                  <a:cubicBezTo>
                    <a:pt x="242615" y="33966"/>
                    <a:pt x="240615" y="26250"/>
                    <a:pt x="232423" y="21393"/>
                  </a:cubicBezTo>
                  <a:cubicBezTo>
                    <a:pt x="226423" y="17773"/>
                    <a:pt x="220231" y="18345"/>
                    <a:pt x="213755" y="16725"/>
                  </a:cubicBezTo>
                  <a:cubicBezTo>
                    <a:pt x="205468" y="14630"/>
                    <a:pt x="203182" y="10153"/>
                    <a:pt x="196229" y="5962"/>
                  </a:cubicBezTo>
                  <a:cubicBezTo>
                    <a:pt x="179655" y="-3944"/>
                    <a:pt x="155652" y="-610"/>
                    <a:pt x="140507" y="9391"/>
                  </a:cubicBezTo>
                  <a:cubicBezTo>
                    <a:pt x="131839" y="15106"/>
                    <a:pt x="128220" y="20059"/>
                    <a:pt x="116695" y="22726"/>
                  </a:cubicBezTo>
                  <a:cubicBezTo>
                    <a:pt x="111647" y="23869"/>
                    <a:pt x="106408" y="24345"/>
                    <a:pt x="101359" y="25584"/>
                  </a:cubicBezTo>
                  <a:cubicBezTo>
                    <a:pt x="90501" y="28060"/>
                    <a:pt x="80119" y="33775"/>
                    <a:pt x="70213" y="38633"/>
                  </a:cubicBezTo>
                  <a:cubicBezTo>
                    <a:pt x="57449" y="44920"/>
                    <a:pt x="53544" y="59016"/>
                    <a:pt x="61926" y="71780"/>
                  </a:cubicBezTo>
                  <a:cubicBezTo>
                    <a:pt x="62879" y="73209"/>
                    <a:pt x="63926" y="74447"/>
                    <a:pt x="65069" y="75685"/>
                  </a:cubicBezTo>
                  <a:cubicBezTo>
                    <a:pt x="64783" y="75685"/>
                    <a:pt x="64402" y="75971"/>
                    <a:pt x="64117" y="75971"/>
                  </a:cubicBezTo>
                  <a:cubicBezTo>
                    <a:pt x="57640" y="77019"/>
                    <a:pt x="55258" y="71304"/>
                    <a:pt x="49829" y="69685"/>
                  </a:cubicBezTo>
                  <a:cubicBezTo>
                    <a:pt x="44590" y="68065"/>
                    <a:pt x="36304" y="69970"/>
                    <a:pt x="31922" y="73113"/>
                  </a:cubicBezTo>
                  <a:cubicBezTo>
                    <a:pt x="28112" y="75780"/>
                    <a:pt x="25636" y="79305"/>
                    <a:pt x="26969" y="84067"/>
                  </a:cubicBezTo>
                  <a:cubicBezTo>
                    <a:pt x="28207" y="88163"/>
                    <a:pt x="32398" y="89973"/>
                    <a:pt x="35351" y="92545"/>
                  </a:cubicBezTo>
                  <a:cubicBezTo>
                    <a:pt x="41542" y="97974"/>
                    <a:pt x="44209" y="104927"/>
                    <a:pt x="49639" y="110642"/>
                  </a:cubicBezTo>
                  <a:cubicBezTo>
                    <a:pt x="51544" y="112737"/>
                    <a:pt x="53354" y="113976"/>
                    <a:pt x="55163" y="114738"/>
                  </a:cubicBezTo>
                  <a:cubicBezTo>
                    <a:pt x="57354" y="120548"/>
                    <a:pt x="61069" y="125120"/>
                    <a:pt x="67546" y="128549"/>
                  </a:cubicBezTo>
                  <a:cubicBezTo>
                    <a:pt x="78309" y="134264"/>
                    <a:pt x="88882" y="134740"/>
                    <a:pt x="99740" y="135216"/>
                  </a:cubicBezTo>
                  <a:cubicBezTo>
                    <a:pt x="99931" y="135407"/>
                    <a:pt x="100121" y="135597"/>
                    <a:pt x="100407" y="135788"/>
                  </a:cubicBezTo>
                  <a:cubicBezTo>
                    <a:pt x="105265" y="139884"/>
                    <a:pt x="109837" y="142170"/>
                    <a:pt x="115075" y="142836"/>
                  </a:cubicBezTo>
                  <a:cubicBezTo>
                    <a:pt x="116885" y="147694"/>
                    <a:pt x="118790" y="152552"/>
                    <a:pt x="121076" y="157219"/>
                  </a:cubicBezTo>
                  <a:cubicBezTo>
                    <a:pt x="118885" y="158077"/>
                    <a:pt x="116695" y="158934"/>
                    <a:pt x="114790" y="159696"/>
                  </a:cubicBezTo>
                  <a:cubicBezTo>
                    <a:pt x="106979" y="162553"/>
                    <a:pt x="104312" y="175317"/>
                    <a:pt x="113075" y="178936"/>
                  </a:cubicBezTo>
                  <a:cubicBezTo>
                    <a:pt x="110504" y="179412"/>
                    <a:pt x="107551" y="179508"/>
                    <a:pt x="104312" y="179412"/>
                  </a:cubicBezTo>
                  <a:cubicBezTo>
                    <a:pt x="104788" y="177984"/>
                    <a:pt x="105074" y="176555"/>
                    <a:pt x="105170" y="174936"/>
                  </a:cubicBezTo>
                  <a:cubicBezTo>
                    <a:pt x="105170" y="172650"/>
                    <a:pt x="105265" y="169887"/>
                    <a:pt x="104026" y="167887"/>
                  </a:cubicBezTo>
                  <a:cubicBezTo>
                    <a:pt x="103550" y="167030"/>
                    <a:pt x="102693" y="166554"/>
                    <a:pt x="101836" y="166173"/>
                  </a:cubicBezTo>
                  <a:cubicBezTo>
                    <a:pt x="102312" y="162267"/>
                    <a:pt x="101264" y="158267"/>
                    <a:pt x="96978" y="153028"/>
                  </a:cubicBezTo>
                  <a:cubicBezTo>
                    <a:pt x="88691" y="142836"/>
                    <a:pt x="80785" y="141122"/>
                    <a:pt x="69832" y="145885"/>
                  </a:cubicBezTo>
                  <a:cubicBezTo>
                    <a:pt x="62307" y="149123"/>
                    <a:pt x="55354" y="149695"/>
                    <a:pt x="48020" y="152076"/>
                  </a:cubicBezTo>
                  <a:cubicBezTo>
                    <a:pt x="42114" y="153981"/>
                    <a:pt x="41828" y="161124"/>
                    <a:pt x="34494" y="162744"/>
                  </a:cubicBezTo>
                  <a:cubicBezTo>
                    <a:pt x="24969" y="164935"/>
                    <a:pt x="13444" y="154743"/>
                    <a:pt x="5633" y="163791"/>
                  </a:cubicBezTo>
                  <a:cubicBezTo>
                    <a:pt x="3347" y="166458"/>
                    <a:pt x="1442" y="174555"/>
                    <a:pt x="871" y="177412"/>
                  </a:cubicBezTo>
                  <a:cubicBezTo>
                    <a:pt x="395" y="179508"/>
                    <a:pt x="-368" y="181508"/>
                    <a:pt x="204" y="183889"/>
                  </a:cubicBezTo>
                  <a:close/>
                  <a:moveTo>
                    <a:pt x="95263" y="130454"/>
                  </a:moveTo>
                  <a:cubicBezTo>
                    <a:pt x="91358" y="130263"/>
                    <a:pt x="87358" y="129978"/>
                    <a:pt x="83452" y="129025"/>
                  </a:cubicBezTo>
                  <a:cubicBezTo>
                    <a:pt x="74880" y="127025"/>
                    <a:pt x="65926" y="123310"/>
                    <a:pt x="60878" y="115976"/>
                  </a:cubicBezTo>
                  <a:cubicBezTo>
                    <a:pt x="60688" y="115786"/>
                    <a:pt x="60688" y="115500"/>
                    <a:pt x="60497" y="115309"/>
                  </a:cubicBezTo>
                  <a:cubicBezTo>
                    <a:pt x="63355" y="115309"/>
                    <a:pt x="66403" y="114642"/>
                    <a:pt x="70213" y="114071"/>
                  </a:cubicBezTo>
                  <a:cubicBezTo>
                    <a:pt x="75071" y="113309"/>
                    <a:pt x="80405" y="113119"/>
                    <a:pt x="85357" y="111785"/>
                  </a:cubicBezTo>
                  <a:cubicBezTo>
                    <a:pt x="85548" y="112737"/>
                    <a:pt x="85738" y="113690"/>
                    <a:pt x="85929" y="114642"/>
                  </a:cubicBezTo>
                  <a:cubicBezTo>
                    <a:pt x="87548" y="121310"/>
                    <a:pt x="90882" y="126072"/>
                    <a:pt x="95263" y="130454"/>
                  </a:cubicBezTo>
                  <a:close/>
                  <a:moveTo>
                    <a:pt x="214326" y="211512"/>
                  </a:moveTo>
                  <a:cubicBezTo>
                    <a:pt x="214326" y="211512"/>
                    <a:pt x="213469" y="211797"/>
                    <a:pt x="213088" y="211988"/>
                  </a:cubicBezTo>
                  <a:cubicBezTo>
                    <a:pt x="210992" y="213131"/>
                    <a:pt x="204610" y="212274"/>
                    <a:pt x="199753" y="212083"/>
                  </a:cubicBezTo>
                  <a:cubicBezTo>
                    <a:pt x="191085" y="209130"/>
                    <a:pt x="184608" y="209797"/>
                    <a:pt x="177464" y="212083"/>
                  </a:cubicBezTo>
                  <a:cubicBezTo>
                    <a:pt x="177655" y="210369"/>
                    <a:pt x="177845" y="208654"/>
                    <a:pt x="177940" y="206940"/>
                  </a:cubicBezTo>
                  <a:cubicBezTo>
                    <a:pt x="179846" y="205320"/>
                    <a:pt x="181846" y="203796"/>
                    <a:pt x="183465" y="201891"/>
                  </a:cubicBezTo>
                  <a:cubicBezTo>
                    <a:pt x="185370" y="199605"/>
                    <a:pt x="186037" y="196177"/>
                    <a:pt x="185180" y="193319"/>
                  </a:cubicBezTo>
                  <a:cubicBezTo>
                    <a:pt x="186322" y="192462"/>
                    <a:pt x="187561" y="191604"/>
                    <a:pt x="188608" y="190557"/>
                  </a:cubicBezTo>
                  <a:cubicBezTo>
                    <a:pt x="191466" y="187604"/>
                    <a:pt x="195276" y="183985"/>
                    <a:pt x="198038" y="179984"/>
                  </a:cubicBezTo>
                  <a:cubicBezTo>
                    <a:pt x="198800" y="180841"/>
                    <a:pt x="199657" y="181508"/>
                    <a:pt x="200610" y="182079"/>
                  </a:cubicBezTo>
                  <a:cubicBezTo>
                    <a:pt x="196038" y="185032"/>
                    <a:pt x="193657" y="189795"/>
                    <a:pt x="196038" y="197129"/>
                  </a:cubicBezTo>
                  <a:cubicBezTo>
                    <a:pt x="199086" y="206559"/>
                    <a:pt x="206230" y="210273"/>
                    <a:pt x="214326" y="211416"/>
                  </a:cubicBezTo>
                  <a:close/>
                  <a:moveTo>
                    <a:pt x="220422" y="130454"/>
                  </a:moveTo>
                  <a:cubicBezTo>
                    <a:pt x="215564" y="135693"/>
                    <a:pt x="213469" y="143027"/>
                    <a:pt x="216040" y="148742"/>
                  </a:cubicBezTo>
                  <a:cubicBezTo>
                    <a:pt x="214802" y="149123"/>
                    <a:pt x="213564" y="149409"/>
                    <a:pt x="212230" y="149790"/>
                  </a:cubicBezTo>
                  <a:cubicBezTo>
                    <a:pt x="211373" y="149313"/>
                    <a:pt x="210421" y="148932"/>
                    <a:pt x="209373" y="148742"/>
                  </a:cubicBezTo>
                  <a:cubicBezTo>
                    <a:pt x="205563" y="147885"/>
                    <a:pt x="202420" y="150552"/>
                    <a:pt x="201753" y="153981"/>
                  </a:cubicBezTo>
                  <a:cubicBezTo>
                    <a:pt x="201372" y="154171"/>
                    <a:pt x="200991" y="154362"/>
                    <a:pt x="200610" y="154552"/>
                  </a:cubicBezTo>
                  <a:cubicBezTo>
                    <a:pt x="194514" y="158648"/>
                    <a:pt x="191942" y="166554"/>
                    <a:pt x="194133" y="173507"/>
                  </a:cubicBezTo>
                  <a:cubicBezTo>
                    <a:pt x="194514" y="174745"/>
                    <a:pt x="194990" y="175793"/>
                    <a:pt x="195562" y="176745"/>
                  </a:cubicBezTo>
                  <a:cubicBezTo>
                    <a:pt x="193180" y="180460"/>
                    <a:pt x="190132" y="183794"/>
                    <a:pt x="187275" y="187128"/>
                  </a:cubicBezTo>
                  <a:cubicBezTo>
                    <a:pt x="186322" y="188271"/>
                    <a:pt x="185084" y="189509"/>
                    <a:pt x="183751" y="190747"/>
                  </a:cubicBezTo>
                  <a:cubicBezTo>
                    <a:pt x="182989" y="189795"/>
                    <a:pt x="182036" y="189033"/>
                    <a:pt x="180798" y="188461"/>
                  </a:cubicBezTo>
                  <a:cubicBezTo>
                    <a:pt x="180131" y="188175"/>
                    <a:pt x="179560" y="188080"/>
                    <a:pt x="178893" y="187890"/>
                  </a:cubicBezTo>
                  <a:cubicBezTo>
                    <a:pt x="178893" y="187223"/>
                    <a:pt x="178893" y="186556"/>
                    <a:pt x="178988" y="185889"/>
                  </a:cubicBezTo>
                  <a:cubicBezTo>
                    <a:pt x="179655" y="172364"/>
                    <a:pt x="181274" y="159029"/>
                    <a:pt x="182417" y="145599"/>
                  </a:cubicBezTo>
                  <a:cubicBezTo>
                    <a:pt x="182893" y="143503"/>
                    <a:pt x="183370" y="141408"/>
                    <a:pt x="183846" y="139312"/>
                  </a:cubicBezTo>
                  <a:cubicBezTo>
                    <a:pt x="192133" y="137979"/>
                    <a:pt x="200134" y="135693"/>
                    <a:pt x="208611" y="133311"/>
                  </a:cubicBezTo>
                  <a:cubicBezTo>
                    <a:pt x="212326" y="132264"/>
                    <a:pt x="216517" y="131597"/>
                    <a:pt x="220327" y="130359"/>
                  </a:cubicBezTo>
                  <a:close/>
                  <a:moveTo>
                    <a:pt x="246806" y="119024"/>
                  </a:moveTo>
                  <a:cubicBezTo>
                    <a:pt x="246330" y="121215"/>
                    <a:pt x="245949" y="123786"/>
                    <a:pt x="245473" y="126358"/>
                  </a:cubicBezTo>
                  <a:cubicBezTo>
                    <a:pt x="243091" y="125406"/>
                    <a:pt x="240615" y="124453"/>
                    <a:pt x="237662" y="123977"/>
                  </a:cubicBezTo>
                  <a:cubicBezTo>
                    <a:pt x="234900" y="123501"/>
                    <a:pt x="232233" y="123786"/>
                    <a:pt x="229852" y="124548"/>
                  </a:cubicBezTo>
                  <a:cubicBezTo>
                    <a:pt x="235852" y="117119"/>
                    <a:pt x="233376" y="109308"/>
                    <a:pt x="240710" y="100927"/>
                  </a:cubicBezTo>
                  <a:cubicBezTo>
                    <a:pt x="243187" y="98164"/>
                    <a:pt x="246616" y="96545"/>
                    <a:pt x="249188" y="93687"/>
                  </a:cubicBezTo>
                  <a:cubicBezTo>
                    <a:pt x="250426" y="93783"/>
                    <a:pt x="251759" y="93402"/>
                    <a:pt x="253093" y="92735"/>
                  </a:cubicBezTo>
                  <a:cubicBezTo>
                    <a:pt x="254045" y="93211"/>
                    <a:pt x="254902" y="93783"/>
                    <a:pt x="255855" y="94259"/>
                  </a:cubicBezTo>
                  <a:cubicBezTo>
                    <a:pt x="256522" y="94640"/>
                    <a:pt x="257284" y="94926"/>
                    <a:pt x="257950" y="95307"/>
                  </a:cubicBezTo>
                  <a:cubicBezTo>
                    <a:pt x="255569" y="99117"/>
                    <a:pt x="252426" y="102450"/>
                    <a:pt x="250616" y="106641"/>
                  </a:cubicBezTo>
                  <a:cubicBezTo>
                    <a:pt x="248806" y="110547"/>
                    <a:pt x="247949" y="114928"/>
                    <a:pt x="247092" y="119119"/>
                  </a:cubicBezTo>
                  <a:close/>
                  <a:moveTo>
                    <a:pt x="261570" y="180270"/>
                  </a:moveTo>
                  <a:cubicBezTo>
                    <a:pt x="259760" y="179412"/>
                    <a:pt x="257855" y="178746"/>
                    <a:pt x="255855" y="178365"/>
                  </a:cubicBezTo>
                  <a:cubicBezTo>
                    <a:pt x="254331" y="178079"/>
                    <a:pt x="252807" y="177888"/>
                    <a:pt x="251283" y="177793"/>
                  </a:cubicBezTo>
                  <a:cubicBezTo>
                    <a:pt x="255569" y="172078"/>
                    <a:pt x="254998" y="163982"/>
                    <a:pt x="250807" y="158362"/>
                  </a:cubicBezTo>
                  <a:cubicBezTo>
                    <a:pt x="252997" y="158362"/>
                    <a:pt x="255283" y="158457"/>
                    <a:pt x="257284" y="158553"/>
                  </a:cubicBezTo>
                  <a:cubicBezTo>
                    <a:pt x="260332" y="158648"/>
                    <a:pt x="268428" y="159505"/>
                    <a:pt x="272619" y="157600"/>
                  </a:cubicBezTo>
                  <a:cubicBezTo>
                    <a:pt x="273190" y="157695"/>
                    <a:pt x="273762" y="157791"/>
                    <a:pt x="274333" y="157981"/>
                  </a:cubicBezTo>
                  <a:cubicBezTo>
                    <a:pt x="271571" y="165887"/>
                    <a:pt x="266809" y="173316"/>
                    <a:pt x="261475" y="180270"/>
                  </a:cubicBezTo>
                  <a:close/>
                  <a:moveTo>
                    <a:pt x="230995" y="218751"/>
                  </a:moveTo>
                  <a:cubicBezTo>
                    <a:pt x="233281" y="215988"/>
                    <a:pt x="235472" y="213226"/>
                    <a:pt x="237662" y="210369"/>
                  </a:cubicBezTo>
                  <a:cubicBezTo>
                    <a:pt x="237853" y="210369"/>
                    <a:pt x="238138" y="210369"/>
                    <a:pt x="238329" y="210369"/>
                  </a:cubicBezTo>
                  <a:cubicBezTo>
                    <a:pt x="243663" y="215512"/>
                    <a:pt x="251569" y="218084"/>
                    <a:pt x="259189" y="218560"/>
                  </a:cubicBezTo>
                  <a:cubicBezTo>
                    <a:pt x="253759" y="229419"/>
                    <a:pt x="243187" y="237420"/>
                    <a:pt x="232138" y="244468"/>
                  </a:cubicBezTo>
                  <a:cubicBezTo>
                    <a:pt x="235090" y="241801"/>
                    <a:pt x="237472" y="238277"/>
                    <a:pt x="238805" y="233324"/>
                  </a:cubicBezTo>
                  <a:cubicBezTo>
                    <a:pt x="240329" y="227704"/>
                    <a:pt x="236614" y="222085"/>
                    <a:pt x="231566" y="219894"/>
                  </a:cubicBezTo>
                  <a:cubicBezTo>
                    <a:pt x="231471" y="219513"/>
                    <a:pt x="231185" y="219132"/>
                    <a:pt x="230995" y="218751"/>
                  </a:cubicBezTo>
                  <a:close/>
                  <a:moveTo>
                    <a:pt x="224327" y="211797"/>
                  </a:moveTo>
                  <a:cubicBezTo>
                    <a:pt x="227661" y="211607"/>
                    <a:pt x="230899" y="211226"/>
                    <a:pt x="233947" y="210845"/>
                  </a:cubicBezTo>
                  <a:cubicBezTo>
                    <a:pt x="234233" y="210845"/>
                    <a:pt x="234614" y="210845"/>
                    <a:pt x="234900" y="210750"/>
                  </a:cubicBezTo>
                  <a:cubicBezTo>
                    <a:pt x="232995" y="212560"/>
                    <a:pt x="231185" y="214464"/>
                    <a:pt x="229375" y="216274"/>
                  </a:cubicBezTo>
                  <a:cubicBezTo>
                    <a:pt x="228042" y="214464"/>
                    <a:pt x="226327" y="212845"/>
                    <a:pt x="224232" y="211797"/>
                  </a:cubicBezTo>
                  <a:close/>
                  <a:moveTo>
                    <a:pt x="192133" y="277711"/>
                  </a:moveTo>
                  <a:cubicBezTo>
                    <a:pt x="196514" y="268281"/>
                    <a:pt x="201658" y="259232"/>
                    <a:pt x="207658" y="250660"/>
                  </a:cubicBezTo>
                  <a:cubicBezTo>
                    <a:pt x="214135" y="251136"/>
                    <a:pt x="220422" y="250564"/>
                    <a:pt x="225756" y="248373"/>
                  </a:cubicBezTo>
                  <a:cubicBezTo>
                    <a:pt x="219088" y="252374"/>
                    <a:pt x="212707" y="256279"/>
                    <a:pt x="207373" y="260280"/>
                  </a:cubicBezTo>
                  <a:cubicBezTo>
                    <a:pt x="201563" y="264661"/>
                    <a:pt x="196514" y="270948"/>
                    <a:pt x="192133" y="277711"/>
                  </a:cubicBezTo>
                  <a:close/>
                  <a:moveTo>
                    <a:pt x="176321" y="244373"/>
                  </a:moveTo>
                  <a:cubicBezTo>
                    <a:pt x="183179" y="246183"/>
                    <a:pt x="192323" y="248659"/>
                    <a:pt x="201658" y="249993"/>
                  </a:cubicBezTo>
                  <a:cubicBezTo>
                    <a:pt x="200515" y="252374"/>
                    <a:pt x="199562" y="254946"/>
                    <a:pt x="198610" y="257422"/>
                  </a:cubicBezTo>
                  <a:cubicBezTo>
                    <a:pt x="197086" y="259327"/>
                    <a:pt x="195657" y="261232"/>
                    <a:pt x="194514" y="263328"/>
                  </a:cubicBezTo>
                  <a:cubicBezTo>
                    <a:pt x="190895" y="269995"/>
                    <a:pt x="187942" y="276948"/>
                    <a:pt x="184513" y="283616"/>
                  </a:cubicBezTo>
                  <a:cubicBezTo>
                    <a:pt x="182131" y="288283"/>
                    <a:pt x="179369" y="292950"/>
                    <a:pt x="176797" y="297713"/>
                  </a:cubicBezTo>
                  <a:cubicBezTo>
                    <a:pt x="176607" y="279901"/>
                    <a:pt x="176416" y="262089"/>
                    <a:pt x="176321" y="244373"/>
                  </a:cubicBezTo>
                  <a:close/>
                  <a:moveTo>
                    <a:pt x="164701" y="151695"/>
                  </a:moveTo>
                  <a:cubicBezTo>
                    <a:pt x="160510" y="148552"/>
                    <a:pt x="157176" y="147885"/>
                    <a:pt x="154128" y="148552"/>
                  </a:cubicBezTo>
                  <a:cubicBezTo>
                    <a:pt x="146413" y="146551"/>
                    <a:pt x="138602" y="147313"/>
                    <a:pt x="135268" y="154552"/>
                  </a:cubicBezTo>
                  <a:cubicBezTo>
                    <a:pt x="135173" y="154552"/>
                    <a:pt x="134983" y="154552"/>
                    <a:pt x="134888" y="154457"/>
                  </a:cubicBezTo>
                  <a:cubicBezTo>
                    <a:pt x="131839" y="153886"/>
                    <a:pt x="128601" y="154457"/>
                    <a:pt x="125363" y="155410"/>
                  </a:cubicBezTo>
                  <a:cubicBezTo>
                    <a:pt x="124505" y="153695"/>
                    <a:pt x="123648" y="152076"/>
                    <a:pt x="122981" y="150837"/>
                  </a:cubicBezTo>
                  <a:cubicBezTo>
                    <a:pt x="121552" y="148170"/>
                    <a:pt x="120314" y="145313"/>
                    <a:pt x="118981" y="142551"/>
                  </a:cubicBezTo>
                  <a:cubicBezTo>
                    <a:pt x="120886" y="142551"/>
                    <a:pt x="122791" y="142360"/>
                    <a:pt x="124886" y="142074"/>
                  </a:cubicBezTo>
                  <a:cubicBezTo>
                    <a:pt x="135173" y="140360"/>
                    <a:pt x="143460" y="137121"/>
                    <a:pt x="154414" y="138741"/>
                  </a:cubicBezTo>
                  <a:cubicBezTo>
                    <a:pt x="159081" y="139407"/>
                    <a:pt x="163272" y="140360"/>
                    <a:pt x="168034" y="140550"/>
                  </a:cubicBezTo>
                  <a:cubicBezTo>
                    <a:pt x="169844" y="140550"/>
                    <a:pt x="171654" y="140550"/>
                    <a:pt x="173464" y="140550"/>
                  </a:cubicBezTo>
                  <a:cubicBezTo>
                    <a:pt x="172225" y="145885"/>
                    <a:pt x="170416" y="151409"/>
                    <a:pt x="169463" y="156553"/>
                  </a:cubicBezTo>
                  <a:cubicBezTo>
                    <a:pt x="169368" y="156457"/>
                    <a:pt x="169273" y="156362"/>
                    <a:pt x="169177" y="156267"/>
                  </a:cubicBezTo>
                  <a:cubicBezTo>
                    <a:pt x="168987" y="156076"/>
                    <a:pt x="168797" y="155886"/>
                    <a:pt x="168511" y="155790"/>
                  </a:cubicBezTo>
                  <a:cubicBezTo>
                    <a:pt x="168511" y="155410"/>
                    <a:pt x="168511" y="154933"/>
                    <a:pt x="168415" y="154552"/>
                  </a:cubicBezTo>
                  <a:cubicBezTo>
                    <a:pt x="168415" y="153981"/>
                    <a:pt x="167463" y="153981"/>
                    <a:pt x="167558" y="154552"/>
                  </a:cubicBezTo>
                  <a:cubicBezTo>
                    <a:pt x="167558" y="154647"/>
                    <a:pt x="167558" y="154838"/>
                    <a:pt x="167558" y="154933"/>
                  </a:cubicBezTo>
                  <a:cubicBezTo>
                    <a:pt x="167558" y="154933"/>
                    <a:pt x="167558" y="154933"/>
                    <a:pt x="167558" y="154933"/>
                  </a:cubicBezTo>
                  <a:cubicBezTo>
                    <a:pt x="166987" y="153790"/>
                    <a:pt x="166225" y="152742"/>
                    <a:pt x="165082" y="151790"/>
                  </a:cubicBezTo>
                  <a:close/>
                  <a:moveTo>
                    <a:pt x="131363" y="243325"/>
                  </a:moveTo>
                  <a:cubicBezTo>
                    <a:pt x="142888" y="243802"/>
                    <a:pt x="155271" y="241992"/>
                    <a:pt x="166034" y="242658"/>
                  </a:cubicBezTo>
                  <a:cubicBezTo>
                    <a:pt x="165367" y="257422"/>
                    <a:pt x="163272" y="271995"/>
                    <a:pt x="161748" y="286664"/>
                  </a:cubicBezTo>
                  <a:cubicBezTo>
                    <a:pt x="155271" y="270281"/>
                    <a:pt x="144413" y="255708"/>
                    <a:pt x="131363" y="243230"/>
                  </a:cubicBezTo>
                  <a:close/>
                  <a:moveTo>
                    <a:pt x="73927" y="211702"/>
                  </a:moveTo>
                  <a:cubicBezTo>
                    <a:pt x="76595" y="213417"/>
                    <a:pt x="79452" y="214655"/>
                    <a:pt x="82500" y="215131"/>
                  </a:cubicBezTo>
                  <a:cubicBezTo>
                    <a:pt x="86691" y="215893"/>
                    <a:pt x="91358" y="215036"/>
                    <a:pt x="95645" y="215417"/>
                  </a:cubicBezTo>
                  <a:cubicBezTo>
                    <a:pt x="96978" y="215512"/>
                    <a:pt x="98216" y="215798"/>
                    <a:pt x="99455" y="215988"/>
                  </a:cubicBezTo>
                  <a:cubicBezTo>
                    <a:pt x="97835" y="219608"/>
                    <a:pt x="97930" y="223799"/>
                    <a:pt x="100121" y="227514"/>
                  </a:cubicBezTo>
                  <a:cubicBezTo>
                    <a:pt x="106789" y="238467"/>
                    <a:pt x="117076" y="242087"/>
                    <a:pt x="128315" y="243039"/>
                  </a:cubicBezTo>
                  <a:cubicBezTo>
                    <a:pt x="129554" y="244849"/>
                    <a:pt x="130887" y="246564"/>
                    <a:pt x="132221" y="248373"/>
                  </a:cubicBezTo>
                  <a:cubicBezTo>
                    <a:pt x="136412" y="253993"/>
                    <a:pt x="140222" y="259899"/>
                    <a:pt x="143746" y="265995"/>
                  </a:cubicBezTo>
                  <a:cubicBezTo>
                    <a:pt x="140983" y="263518"/>
                    <a:pt x="138126" y="261328"/>
                    <a:pt x="134983" y="259613"/>
                  </a:cubicBezTo>
                  <a:cubicBezTo>
                    <a:pt x="120981" y="252088"/>
                    <a:pt x="107360" y="245325"/>
                    <a:pt x="94978" y="234943"/>
                  </a:cubicBezTo>
                  <a:cubicBezTo>
                    <a:pt x="88310" y="229323"/>
                    <a:pt x="80119" y="220751"/>
                    <a:pt x="73927" y="2116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4" name="Google Shape;554;p2"/>
          <p:cNvGrpSpPr/>
          <p:nvPr/>
        </p:nvGrpSpPr>
        <p:grpSpPr>
          <a:xfrm>
            <a:off x="-696400" y="3673666"/>
            <a:ext cx="10855102" cy="2745647"/>
            <a:chOff x="-696400" y="3673666"/>
            <a:chExt cx="10855102" cy="2745647"/>
          </a:xfrm>
        </p:grpSpPr>
        <p:sp>
          <p:nvSpPr>
            <p:cNvPr id="555" name="Google Shape;555;p2"/>
            <p:cNvSpPr/>
            <p:nvPr/>
          </p:nvSpPr>
          <p:spPr>
            <a:xfrm>
              <a:off x="-696400" y="3789628"/>
              <a:ext cx="2053153" cy="2629685"/>
            </a:xfrm>
            <a:custGeom>
              <a:avLst/>
              <a:gdLst/>
              <a:ahLst/>
              <a:cxnLst/>
              <a:rect l="l" t="t" r="r" b="b"/>
              <a:pathLst>
                <a:path w="1225763" h="1569961" extrusionOk="0">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2"/>
            <p:cNvSpPr/>
            <p:nvPr/>
          </p:nvSpPr>
          <p:spPr>
            <a:xfrm>
              <a:off x="7438226" y="3673666"/>
              <a:ext cx="2720475" cy="2504245"/>
            </a:xfrm>
            <a:custGeom>
              <a:avLst/>
              <a:gdLst/>
              <a:ahLst/>
              <a:cxnLst/>
              <a:rect l="l" t="t" r="r" b="b"/>
              <a:pathLst>
                <a:path w="2015167" h="1854996" extrusionOk="0">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7" name="Google Shape;557;p2"/>
          <p:cNvGrpSpPr/>
          <p:nvPr/>
        </p:nvGrpSpPr>
        <p:grpSpPr>
          <a:xfrm>
            <a:off x="-424952" y="169067"/>
            <a:ext cx="10054857" cy="2479369"/>
            <a:chOff x="-424952" y="169068"/>
            <a:chExt cx="10054857" cy="2479369"/>
          </a:xfrm>
        </p:grpSpPr>
        <p:sp>
          <p:nvSpPr>
            <p:cNvPr id="558" name="Google Shape;558;p2"/>
            <p:cNvSpPr/>
            <p:nvPr/>
          </p:nvSpPr>
          <p:spPr>
            <a:xfrm>
              <a:off x="7304868" y="169068"/>
              <a:ext cx="2325037" cy="299444"/>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2"/>
            <p:cNvSpPr/>
            <p:nvPr/>
          </p:nvSpPr>
          <p:spPr>
            <a:xfrm>
              <a:off x="-424952" y="2304825"/>
              <a:ext cx="2051845" cy="343612"/>
            </a:xfrm>
            <a:custGeom>
              <a:avLst/>
              <a:gdLst/>
              <a:ahLst/>
              <a:cxnLst/>
              <a:rect l="l" t="t" r="r" b="b"/>
              <a:pathLst>
                <a:path w="2325037" h="299444" extrusionOk="0">
                  <a:moveTo>
                    <a:pt x="2316055" y="280660"/>
                  </a:moveTo>
                  <a:cubicBezTo>
                    <a:pt x="2093742" y="225511"/>
                    <a:pt x="1834757" y="207794"/>
                    <a:pt x="1740841" y="210652"/>
                  </a:cubicBezTo>
                  <a:cubicBezTo>
                    <a:pt x="1733506" y="169027"/>
                    <a:pt x="1683405" y="140357"/>
                    <a:pt x="1645686" y="132356"/>
                  </a:cubicBezTo>
                  <a:cubicBezTo>
                    <a:pt x="1609110" y="124641"/>
                    <a:pt x="1571105" y="128260"/>
                    <a:pt x="1533481" y="132547"/>
                  </a:cubicBezTo>
                  <a:cubicBezTo>
                    <a:pt x="1477189" y="83398"/>
                    <a:pt x="1399846" y="50917"/>
                    <a:pt x="1332313" y="61204"/>
                  </a:cubicBezTo>
                  <a:cubicBezTo>
                    <a:pt x="1316692" y="63395"/>
                    <a:pt x="1215442" y="94256"/>
                    <a:pt x="1217251" y="126641"/>
                  </a:cubicBezTo>
                  <a:cubicBezTo>
                    <a:pt x="1211251" y="105686"/>
                    <a:pt x="1154958" y="-13662"/>
                    <a:pt x="1011130" y="1292"/>
                  </a:cubicBezTo>
                  <a:cubicBezTo>
                    <a:pt x="854730" y="12627"/>
                    <a:pt x="835775" y="137785"/>
                    <a:pt x="836727" y="138833"/>
                  </a:cubicBezTo>
                  <a:cubicBezTo>
                    <a:pt x="835870" y="138357"/>
                    <a:pt x="766433" y="47965"/>
                    <a:pt x="638798" y="69777"/>
                  </a:cubicBezTo>
                  <a:cubicBezTo>
                    <a:pt x="506877" y="90446"/>
                    <a:pt x="525641" y="197317"/>
                    <a:pt x="528022" y="197221"/>
                  </a:cubicBezTo>
                  <a:cubicBezTo>
                    <a:pt x="530023" y="197031"/>
                    <a:pt x="159976" y="183029"/>
                    <a:pt x="173787" y="260944"/>
                  </a:cubicBezTo>
                  <a:cubicBezTo>
                    <a:pt x="113970" y="267516"/>
                    <a:pt x="47677" y="273612"/>
                    <a:pt x="51" y="296758"/>
                  </a:cubicBezTo>
                  <a:cubicBezTo>
                    <a:pt x="-9283" y="296472"/>
                    <a:pt x="1252113" y="243989"/>
                    <a:pt x="2316151" y="299425"/>
                  </a:cubicBezTo>
                  <a:cubicBezTo>
                    <a:pt x="2328533" y="300091"/>
                    <a:pt x="2327485" y="283423"/>
                    <a:pt x="2316055"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מציין מיקום של מספר שקופית 1">
            <a:extLst>
              <a:ext uri="{FF2B5EF4-FFF2-40B4-BE49-F238E27FC236}">
                <a16:creationId xmlns:a16="http://schemas.microsoft.com/office/drawing/2014/main" id="{D7CDFFC9-FD70-0DA5-8898-C9CEA998C58B}"/>
              </a:ext>
            </a:extLst>
          </p:cNvPr>
          <p:cNvSpPr>
            <a:spLocks noGrp="1"/>
          </p:cNvSpPr>
          <p:nvPr>
            <p:ph type="sldNum" sz="quarter" idx="10"/>
          </p:nvPr>
        </p:nvSpPr>
        <p:spPr/>
        <p:txBody>
          <a:bodyPr/>
          <a:lstStyle>
            <a:lvl1pPr>
              <a:defRPr>
                <a:solidFill>
                  <a:schemeClr val="tx1"/>
                </a:solidFill>
              </a:defRPr>
            </a:lvl1pPr>
          </a:lstStyle>
          <a:p>
            <a:fld id="{029E91FE-E2A2-4C76-9DD3-FD3E682BA12D}" type="slidenum">
              <a:rPr lang="en-IL" smtClean="0"/>
              <a:pPr/>
              <a:t>‹#›</a:t>
            </a:fld>
            <a:endParaRPr lang="en-I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830"/>
        <p:cNvGrpSpPr/>
        <p:nvPr/>
      </p:nvGrpSpPr>
      <p:grpSpPr>
        <a:xfrm>
          <a:off x="0" y="0"/>
          <a:ext cx="0" cy="0"/>
          <a:chOff x="0" y="0"/>
          <a:chExt cx="0" cy="0"/>
        </a:xfrm>
      </p:grpSpPr>
      <p:pic>
        <p:nvPicPr>
          <p:cNvPr id="3831" name="Google Shape;3831;p22"/>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3832" name="Google Shape;3832;p22"/>
          <p:cNvSpPr txBox="1">
            <a:spLocks noGrp="1"/>
          </p:cNvSpPr>
          <p:nvPr>
            <p:ph type="title"/>
          </p:nvPr>
        </p:nvSpPr>
        <p:spPr>
          <a:xfrm>
            <a:off x="720000" y="4449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33" name="Google Shape;3833;p22"/>
          <p:cNvSpPr txBox="1">
            <a:spLocks noGrp="1"/>
          </p:cNvSpPr>
          <p:nvPr>
            <p:ph type="subTitle" idx="1"/>
          </p:nvPr>
        </p:nvSpPr>
        <p:spPr>
          <a:xfrm>
            <a:off x="720000" y="2283475"/>
            <a:ext cx="2347200" cy="160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34" name="Google Shape;3834;p22"/>
          <p:cNvSpPr txBox="1">
            <a:spLocks noGrp="1"/>
          </p:cNvSpPr>
          <p:nvPr>
            <p:ph type="subTitle" idx="2"/>
          </p:nvPr>
        </p:nvSpPr>
        <p:spPr>
          <a:xfrm>
            <a:off x="3398400" y="2283475"/>
            <a:ext cx="2347200" cy="160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35" name="Google Shape;3835;p22"/>
          <p:cNvSpPr txBox="1">
            <a:spLocks noGrp="1"/>
          </p:cNvSpPr>
          <p:nvPr>
            <p:ph type="subTitle" idx="3"/>
          </p:nvPr>
        </p:nvSpPr>
        <p:spPr>
          <a:xfrm>
            <a:off x="6076800" y="2283475"/>
            <a:ext cx="2347200" cy="160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36" name="Google Shape;3836;p22"/>
          <p:cNvSpPr txBox="1">
            <a:spLocks noGrp="1"/>
          </p:cNvSpPr>
          <p:nvPr>
            <p:ph type="subTitle" idx="4"/>
          </p:nvPr>
        </p:nvSpPr>
        <p:spPr>
          <a:xfrm>
            <a:off x="720000" y="1512050"/>
            <a:ext cx="23472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837" name="Google Shape;3837;p22"/>
          <p:cNvSpPr txBox="1">
            <a:spLocks noGrp="1"/>
          </p:cNvSpPr>
          <p:nvPr>
            <p:ph type="subTitle" idx="5"/>
          </p:nvPr>
        </p:nvSpPr>
        <p:spPr>
          <a:xfrm>
            <a:off x="3398400" y="1512050"/>
            <a:ext cx="23472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838" name="Google Shape;3838;p22"/>
          <p:cNvSpPr txBox="1">
            <a:spLocks noGrp="1"/>
          </p:cNvSpPr>
          <p:nvPr>
            <p:ph type="subTitle" idx="6"/>
          </p:nvPr>
        </p:nvSpPr>
        <p:spPr>
          <a:xfrm>
            <a:off x="6076800" y="1512050"/>
            <a:ext cx="23472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839" name="Google Shape;3839;p22"/>
          <p:cNvGrpSpPr/>
          <p:nvPr/>
        </p:nvGrpSpPr>
        <p:grpSpPr>
          <a:xfrm>
            <a:off x="0" y="4288950"/>
            <a:ext cx="9144714" cy="854158"/>
            <a:chOff x="0" y="4288950"/>
            <a:chExt cx="9144714" cy="854158"/>
          </a:xfrm>
        </p:grpSpPr>
        <p:sp>
          <p:nvSpPr>
            <p:cNvPr id="3840" name="Google Shape;3840;p22"/>
            <p:cNvSpPr/>
            <p:nvPr/>
          </p:nvSpPr>
          <p:spPr>
            <a:xfrm>
              <a:off x="0" y="4435878"/>
              <a:ext cx="9144714" cy="707231"/>
            </a:xfrm>
            <a:custGeom>
              <a:avLst/>
              <a:gdLst/>
              <a:ahLst/>
              <a:cxnLst/>
              <a:rect l="l" t="t" r="r" b="b"/>
              <a:pathLst>
                <a:path w="7172325" h="1178718" extrusionOk="0">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41" name="Google Shape;3841;p22"/>
            <p:cNvSpPr/>
            <p:nvPr/>
          </p:nvSpPr>
          <p:spPr>
            <a:xfrm>
              <a:off x="8074651" y="4327151"/>
              <a:ext cx="356126" cy="704801"/>
            </a:xfrm>
            <a:custGeom>
              <a:avLst/>
              <a:gdLst/>
              <a:ahLst/>
              <a:cxnLst/>
              <a:rect l="l" t="t" r="r" b="b"/>
              <a:pathLst>
                <a:path w="1047428" h="2072945" extrusionOk="0">
                  <a:moveTo>
                    <a:pt x="1032796" y="483509"/>
                  </a:moveTo>
                  <a:cubicBezTo>
                    <a:pt x="1020794" y="467126"/>
                    <a:pt x="1003840" y="455220"/>
                    <a:pt x="986695" y="444361"/>
                  </a:cubicBezTo>
                  <a:cubicBezTo>
                    <a:pt x="973455" y="435979"/>
                    <a:pt x="959834" y="427978"/>
                    <a:pt x="946023" y="420454"/>
                  </a:cubicBezTo>
                  <a:cubicBezTo>
                    <a:pt x="935927" y="414929"/>
                    <a:pt x="925639" y="409690"/>
                    <a:pt x="914876" y="405595"/>
                  </a:cubicBezTo>
                  <a:cubicBezTo>
                    <a:pt x="897255" y="398737"/>
                    <a:pt x="878681" y="394927"/>
                    <a:pt x="860012" y="391879"/>
                  </a:cubicBezTo>
                  <a:cubicBezTo>
                    <a:pt x="789242" y="380163"/>
                    <a:pt x="715328" y="378829"/>
                    <a:pt x="645700" y="394450"/>
                  </a:cubicBezTo>
                  <a:cubicBezTo>
                    <a:pt x="652558" y="382163"/>
                    <a:pt x="657415" y="368733"/>
                    <a:pt x="659606" y="354826"/>
                  </a:cubicBezTo>
                  <a:cubicBezTo>
                    <a:pt x="658844" y="365304"/>
                    <a:pt x="660178" y="375877"/>
                    <a:pt x="663416" y="385783"/>
                  </a:cubicBezTo>
                  <a:cubicBezTo>
                    <a:pt x="672655" y="371209"/>
                    <a:pt x="679132" y="355017"/>
                    <a:pt x="682562" y="338062"/>
                  </a:cubicBezTo>
                  <a:cubicBezTo>
                    <a:pt x="682562" y="348826"/>
                    <a:pt x="682562" y="359589"/>
                    <a:pt x="682562" y="370257"/>
                  </a:cubicBezTo>
                  <a:cubicBezTo>
                    <a:pt x="694468" y="356636"/>
                    <a:pt x="703897" y="340729"/>
                    <a:pt x="710184" y="323680"/>
                  </a:cubicBezTo>
                  <a:cubicBezTo>
                    <a:pt x="712565" y="333109"/>
                    <a:pt x="715804" y="342444"/>
                    <a:pt x="719709" y="351397"/>
                  </a:cubicBezTo>
                  <a:cubicBezTo>
                    <a:pt x="729329" y="335014"/>
                    <a:pt x="736092" y="316917"/>
                    <a:pt x="739521" y="298153"/>
                  </a:cubicBezTo>
                  <a:cubicBezTo>
                    <a:pt x="743236" y="309202"/>
                    <a:pt x="745236" y="320822"/>
                    <a:pt x="745236" y="332443"/>
                  </a:cubicBezTo>
                  <a:cubicBezTo>
                    <a:pt x="755047" y="318631"/>
                    <a:pt x="762286" y="303010"/>
                    <a:pt x="766477" y="286532"/>
                  </a:cubicBezTo>
                  <a:cubicBezTo>
                    <a:pt x="770287" y="296629"/>
                    <a:pt x="773239" y="307106"/>
                    <a:pt x="775335" y="317774"/>
                  </a:cubicBezTo>
                  <a:cubicBezTo>
                    <a:pt x="783336" y="303296"/>
                    <a:pt x="788480" y="287389"/>
                    <a:pt x="790480" y="271006"/>
                  </a:cubicBezTo>
                  <a:cubicBezTo>
                    <a:pt x="793052" y="281389"/>
                    <a:pt x="795528" y="291866"/>
                    <a:pt x="798100" y="302248"/>
                  </a:cubicBezTo>
                  <a:cubicBezTo>
                    <a:pt x="803243" y="287485"/>
                    <a:pt x="807053" y="272245"/>
                    <a:pt x="809339" y="256814"/>
                  </a:cubicBezTo>
                  <a:cubicBezTo>
                    <a:pt x="812292" y="267101"/>
                    <a:pt x="817531" y="276721"/>
                    <a:pt x="824484" y="284913"/>
                  </a:cubicBezTo>
                  <a:cubicBezTo>
                    <a:pt x="826675" y="272816"/>
                    <a:pt x="825913" y="260243"/>
                    <a:pt x="822293" y="248527"/>
                  </a:cubicBezTo>
                  <a:cubicBezTo>
                    <a:pt x="830104" y="253576"/>
                    <a:pt x="836962" y="260148"/>
                    <a:pt x="842486" y="267673"/>
                  </a:cubicBezTo>
                  <a:cubicBezTo>
                    <a:pt x="841820" y="257195"/>
                    <a:pt x="838486" y="246908"/>
                    <a:pt x="832961" y="237955"/>
                  </a:cubicBezTo>
                  <a:cubicBezTo>
                    <a:pt x="849344" y="235383"/>
                    <a:pt x="865822" y="233859"/>
                    <a:pt x="882396" y="233383"/>
                  </a:cubicBezTo>
                  <a:cubicBezTo>
                    <a:pt x="877538" y="227096"/>
                    <a:pt x="869537" y="223286"/>
                    <a:pt x="861536" y="223572"/>
                  </a:cubicBezTo>
                  <a:cubicBezTo>
                    <a:pt x="874490" y="217285"/>
                    <a:pt x="888302" y="212809"/>
                    <a:pt x="902494" y="210332"/>
                  </a:cubicBezTo>
                  <a:cubicBezTo>
                    <a:pt x="898684" y="205284"/>
                    <a:pt x="892873" y="201855"/>
                    <a:pt x="886682" y="200902"/>
                  </a:cubicBezTo>
                  <a:cubicBezTo>
                    <a:pt x="895160" y="198331"/>
                    <a:pt x="904208" y="197473"/>
                    <a:pt x="913067" y="198521"/>
                  </a:cubicBezTo>
                  <a:cubicBezTo>
                    <a:pt x="909923" y="195664"/>
                    <a:pt x="906780" y="192806"/>
                    <a:pt x="903542" y="190044"/>
                  </a:cubicBezTo>
                  <a:cubicBezTo>
                    <a:pt x="912876" y="189568"/>
                    <a:pt x="922306" y="191282"/>
                    <a:pt x="930878" y="194997"/>
                  </a:cubicBezTo>
                  <a:cubicBezTo>
                    <a:pt x="928497" y="189853"/>
                    <a:pt x="926116" y="184710"/>
                    <a:pt x="923735" y="179662"/>
                  </a:cubicBezTo>
                  <a:cubicBezTo>
                    <a:pt x="933640" y="178900"/>
                    <a:pt x="943832" y="182329"/>
                    <a:pt x="951262" y="188996"/>
                  </a:cubicBezTo>
                  <a:cubicBezTo>
                    <a:pt x="947166" y="175090"/>
                    <a:pt x="942689" y="160707"/>
                    <a:pt x="933164" y="149848"/>
                  </a:cubicBezTo>
                  <a:cubicBezTo>
                    <a:pt x="923354" y="138799"/>
                    <a:pt x="909352" y="132703"/>
                    <a:pt x="895731" y="126893"/>
                  </a:cubicBezTo>
                  <a:cubicBezTo>
                    <a:pt x="890397" y="124607"/>
                    <a:pt x="884872" y="122226"/>
                    <a:pt x="879062" y="121750"/>
                  </a:cubicBezTo>
                  <a:cubicBezTo>
                    <a:pt x="873347" y="121273"/>
                    <a:pt x="867632" y="122607"/>
                    <a:pt x="862108" y="123940"/>
                  </a:cubicBezTo>
                  <a:cubicBezTo>
                    <a:pt x="771144" y="146229"/>
                    <a:pt x="679704" y="182805"/>
                    <a:pt x="617125" y="252433"/>
                  </a:cubicBezTo>
                  <a:cubicBezTo>
                    <a:pt x="608647" y="261862"/>
                    <a:pt x="600742" y="271864"/>
                    <a:pt x="592836" y="281865"/>
                  </a:cubicBezTo>
                  <a:cubicBezTo>
                    <a:pt x="582930" y="294438"/>
                    <a:pt x="573024" y="307011"/>
                    <a:pt x="563023" y="319679"/>
                  </a:cubicBezTo>
                  <a:cubicBezTo>
                    <a:pt x="551688" y="334062"/>
                    <a:pt x="540353" y="348635"/>
                    <a:pt x="530066" y="363780"/>
                  </a:cubicBezTo>
                  <a:cubicBezTo>
                    <a:pt x="531209" y="349111"/>
                    <a:pt x="532257" y="334538"/>
                    <a:pt x="533400" y="319870"/>
                  </a:cubicBezTo>
                  <a:cubicBezTo>
                    <a:pt x="534162" y="326823"/>
                    <a:pt x="536353" y="333681"/>
                    <a:pt x="539972" y="339872"/>
                  </a:cubicBezTo>
                  <a:cubicBezTo>
                    <a:pt x="543211" y="319203"/>
                    <a:pt x="546545" y="298629"/>
                    <a:pt x="549783" y="277960"/>
                  </a:cubicBezTo>
                  <a:cubicBezTo>
                    <a:pt x="553403" y="287675"/>
                    <a:pt x="557022" y="297391"/>
                    <a:pt x="560642" y="307106"/>
                  </a:cubicBezTo>
                  <a:cubicBezTo>
                    <a:pt x="564166" y="283865"/>
                    <a:pt x="567785" y="260529"/>
                    <a:pt x="571310" y="237288"/>
                  </a:cubicBezTo>
                  <a:cubicBezTo>
                    <a:pt x="573881" y="251194"/>
                    <a:pt x="576453" y="265006"/>
                    <a:pt x="579120" y="278912"/>
                  </a:cubicBezTo>
                  <a:cubicBezTo>
                    <a:pt x="586549" y="256909"/>
                    <a:pt x="590836" y="233954"/>
                    <a:pt x="591598" y="210808"/>
                  </a:cubicBezTo>
                  <a:cubicBezTo>
                    <a:pt x="593788" y="221857"/>
                    <a:pt x="597027" y="232621"/>
                    <a:pt x="601313" y="243098"/>
                  </a:cubicBezTo>
                  <a:cubicBezTo>
                    <a:pt x="608838" y="227953"/>
                    <a:pt x="613029" y="211380"/>
                    <a:pt x="613696" y="194711"/>
                  </a:cubicBezTo>
                  <a:cubicBezTo>
                    <a:pt x="616744" y="204236"/>
                    <a:pt x="621030" y="213475"/>
                    <a:pt x="626364" y="222238"/>
                  </a:cubicBezTo>
                  <a:cubicBezTo>
                    <a:pt x="634174" y="208141"/>
                    <a:pt x="638556" y="192520"/>
                    <a:pt x="639223" y="176709"/>
                  </a:cubicBezTo>
                  <a:cubicBezTo>
                    <a:pt x="642366" y="185186"/>
                    <a:pt x="645605" y="193568"/>
                    <a:pt x="648748" y="202045"/>
                  </a:cubicBezTo>
                  <a:cubicBezTo>
                    <a:pt x="654748" y="189758"/>
                    <a:pt x="657892" y="176233"/>
                    <a:pt x="657892" y="162707"/>
                  </a:cubicBezTo>
                  <a:cubicBezTo>
                    <a:pt x="663988" y="169470"/>
                    <a:pt x="669988" y="176233"/>
                    <a:pt x="676085" y="182900"/>
                  </a:cubicBezTo>
                  <a:cubicBezTo>
                    <a:pt x="679799" y="158135"/>
                    <a:pt x="677418" y="132608"/>
                    <a:pt x="669036" y="108796"/>
                  </a:cubicBezTo>
                  <a:cubicBezTo>
                    <a:pt x="666940" y="102985"/>
                    <a:pt x="664464" y="97080"/>
                    <a:pt x="659702" y="92794"/>
                  </a:cubicBezTo>
                  <a:cubicBezTo>
                    <a:pt x="650367" y="84412"/>
                    <a:pt x="634746" y="84697"/>
                    <a:pt x="623316" y="90317"/>
                  </a:cubicBezTo>
                  <a:cubicBezTo>
                    <a:pt x="611791" y="95937"/>
                    <a:pt x="603599" y="105843"/>
                    <a:pt x="596265" y="115654"/>
                  </a:cubicBezTo>
                  <a:cubicBezTo>
                    <a:pt x="550069" y="177090"/>
                    <a:pt x="521303" y="249289"/>
                    <a:pt x="512445" y="323489"/>
                  </a:cubicBezTo>
                  <a:cubicBezTo>
                    <a:pt x="509588" y="308249"/>
                    <a:pt x="506063" y="293200"/>
                    <a:pt x="501205" y="278531"/>
                  </a:cubicBezTo>
                  <a:cubicBezTo>
                    <a:pt x="497205" y="266339"/>
                    <a:pt x="492347" y="254433"/>
                    <a:pt x="487585" y="242527"/>
                  </a:cubicBezTo>
                  <a:cubicBezTo>
                    <a:pt x="457867" y="168708"/>
                    <a:pt x="427387" y="93556"/>
                    <a:pt x="376619" y="32310"/>
                  </a:cubicBezTo>
                  <a:cubicBezTo>
                    <a:pt x="366903" y="20594"/>
                    <a:pt x="356045" y="9164"/>
                    <a:pt x="341947" y="3449"/>
                  </a:cubicBezTo>
                  <a:cubicBezTo>
                    <a:pt x="316325" y="-6933"/>
                    <a:pt x="283559" y="7069"/>
                    <a:pt x="273368" y="32786"/>
                  </a:cubicBezTo>
                  <a:cubicBezTo>
                    <a:pt x="278987" y="32977"/>
                    <a:pt x="284512" y="33262"/>
                    <a:pt x="290131" y="33453"/>
                  </a:cubicBezTo>
                  <a:cubicBezTo>
                    <a:pt x="283464" y="44026"/>
                    <a:pt x="278416" y="55551"/>
                    <a:pt x="275177" y="67648"/>
                  </a:cubicBezTo>
                  <a:cubicBezTo>
                    <a:pt x="280511" y="60504"/>
                    <a:pt x="287369" y="54408"/>
                    <a:pt x="295085" y="49931"/>
                  </a:cubicBezTo>
                  <a:cubicBezTo>
                    <a:pt x="289084" y="61837"/>
                    <a:pt x="284893" y="74696"/>
                    <a:pt x="282512" y="87841"/>
                  </a:cubicBezTo>
                  <a:cubicBezTo>
                    <a:pt x="288798" y="83078"/>
                    <a:pt x="294989" y="78411"/>
                    <a:pt x="301180" y="73648"/>
                  </a:cubicBezTo>
                  <a:cubicBezTo>
                    <a:pt x="297180" y="86602"/>
                    <a:pt x="293084" y="99556"/>
                    <a:pt x="289084" y="112510"/>
                  </a:cubicBezTo>
                  <a:cubicBezTo>
                    <a:pt x="295085" y="105081"/>
                    <a:pt x="301085" y="97651"/>
                    <a:pt x="307086" y="90317"/>
                  </a:cubicBezTo>
                  <a:cubicBezTo>
                    <a:pt x="299942" y="104890"/>
                    <a:pt x="295370" y="120607"/>
                    <a:pt x="293656" y="136704"/>
                  </a:cubicBezTo>
                  <a:cubicBezTo>
                    <a:pt x="298418" y="126322"/>
                    <a:pt x="305086" y="116797"/>
                    <a:pt x="313182" y="108700"/>
                  </a:cubicBezTo>
                  <a:cubicBezTo>
                    <a:pt x="305467" y="129370"/>
                    <a:pt x="299371" y="150706"/>
                    <a:pt x="295085" y="172423"/>
                  </a:cubicBezTo>
                  <a:cubicBezTo>
                    <a:pt x="299942" y="160993"/>
                    <a:pt x="306800" y="150420"/>
                    <a:pt x="315182" y="141276"/>
                  </a:cubicBezTo>
                  <a:cubicBezTo>
                    <a:pt x="314896" y="160897"/>
                    <a:pt x="315087" y="180424"/>
                    <a:pt x="315849" y="200045"/>
                  </a:cubicBezTo>
                  <a:cubicBezTo>
                    <a:pt x="323660" y="194140"/>
                    <a:pt x="330422" y="186710"/>
                    <a:pt x="335471" y="178328"/>
                  </a:cubicBezTo>
                  <a:lnTo>
                    <a:pt x="330041" y="218905"/>
                  </a:lnTo>
                  <a:cubicBezTo>
                    <a:pt x="337471" y="215380"/>
                    <a:pt x="344329" y="210618"/>
                    <a:pt x="350330" y="204998"/>
                  </a:cubicBezTo>
                  <a:cubicBezTo>
                    <a:pt x="344614" y="212904"/>
                    <a:pt x="341090" y="222334"/>
                    <a:pt x="340043" y="232049"/>
                  </a:cubicBezTo>
                  <a:cubicBezTo>
                    <a:pt x="345853" y="228144"/>
                    <a:pt x="351758" y="224239"/>
                    <a:pt x="357569" y="220333"/>
                  </a:cubicBezTo>
                  <a:cubicBezTo>
                    <a:pt x="353568" y="230144"/>
                    <a:pt x="351663" y="240717"/>
                    <a:pt x="351949" y="251290"/>
                  </a:cubicBezTo>
                  <a:cubicBezTo>
                    <a:pt x="338233" y="244813"/>
                    <a:pt x="324421" y="238431"/>
                    <a:pt x="310705" y="231954"/>
                  </a:cubicBezTo>
                  <a:cubicBezTo>
                    <a:pt x="294418" y="224334"/>
                    <a:pt x="277844" y="216619"/>
                    <a:pt x="260128" y="213666"/>
                  </a:cubicBezTo>
                  <a:cubicBezTo>
                    <a:pt x="247364" y="211570"/>
                    <a:pt x="234505" y="211094"/>
                    <a:pt x="221837" y="212047"/>
                  </a:cubicBezTo>
                  <a:cubicBezTo>
                    <a:pt x="202406" y="213571"/>
                    <a:pt x="183261" y="218333"/>
                    <a:pt x="164878" y="225953"/>
                  </a:cubicBezTo>
                  <a:cubicBezTo>
                    <a:pt x="155067" y="229954"/>
                    <a:pt x="145447" y="234907"/>
                    <a:pt x="137827" y="242241"/>
                  </a:cubicBezTo>
                  <a:cubicBezTo>
                    <a:pt x="123444" y="256147"/>
                    <a:pt x="122777" y="276436"/>
                    <a:pt x="123920" y="295200"/>
                  </a:cubicBezTo>
                  <a:cubicBezTo>
                    <a:pt x="124492" y="305106"/>
                    <a:pt x="125254" y="315298"/>
                    <a:pt x="130016" y="323965"/>
                  </a:cubicBezTo>
                  <a:cubicBezTo>
                    <a:pt x="132493" y="311964"/>
                    <a:pt x="135160" y="299962"/>
                    <a:pt x="138208" y="288056"/>
                  </a:cubicBezTo>
                  <a:cubicBezTo>
                    <a:pt x="140494" y="299486"/>
                    <a:pt x="144304" y="310535"/>
                    <a:pt x="149447" y="321013"/>
                  </a:cubicBezTo>
                  <a:cubicBezTo>
                    <a:pt x="150686" y="312535"/>
                    <a:pt x="150876" y="303963"/>
                    <a:pt x="150019" y="295486"/>
                  </a:cubicBezTo>
                  <a:cubicBezTo>
                    <a:pt x="150686" y="301677"/>
                    <a:pt x="167069" y="322822"/>
                    <a:pt x="167069" y="322822"/>
                  </a:cubicBezTo>
                  <a:cubicBezTo>
                    <a:pt x="167069" y="322822"/>
                    <a:pt x="167830" y="286246"/>
                    <a:pt x="168688" y="280912"/>
                  </a:cubicBezTo>
                  <a:cubicBezTo>
                    <a:pt x="174307" y="299296"/>
                    <a:pt x="182880" y="316726"/>
                    <a:pt x="193929" y="332347"/>
                  </a:cubicBezTo>
                  <a:cubicBezTo>
                    <a:pt x="199263" y="322156"/>
                    <a:pt x="202787" y="311011"/>
                    <a:pt x="204502" y="299581"/>
                  </a:cubicBezTo>
                  <a:cubicBezTo>
                    <a:pt x="209264" y="316250"/>
                    <a:pt x="216694" y="332157"/>
                    <a:pt x="226504" y="346540"/>
                  </a:cubicBezTo>
                  <a:cubicBezTo>
                    <a:pt x="231077" y="338253"/>
                    <a:pt x="234410" y="329204"/>
                    <a:pt x="236315" y="319965"/>
                  </a:cubicBezTo>
                  <a:cubicBezTo>
                    <a:pt x="237744" y="335205"/>
                    <a:pt x="243554" y="349969"/>
                    <a:pt x="252889" y="362065"/>
                  </a:cubicBezTo>
                  <a:cubicBezTo>
                    <a:pt x="254889" y="352350"/>
                    <a:pt x="256889" y="342634"/>
                    <a:pt x="258889" y="332919"/>
                  </a:cubicBezTo>
                  <a:cubicBezTo>
                    <a:pt x="261652" y="345016"/>
                    <a:pt x="266224" y="356636"/>
                    <a:pt x="272224" y="367495"/>
                  </a:cubicBezTo>
                  <a:cubicBezTo>
                    <a:pt x="274606" y="358255"/>
                    <a:pt x="277082" y="349111"/>
                    <a:pt x="279463" y="339872"/>
                  </a:cubicBezTo>
                  <a:cubicBezTo>
                    <a:pt x="281464" y="352540"/>
                    <a:pt x="286036" y="364828"/>
                    <a:pt x="292798" y="375781"/>
                  </a:cubicBezTo>
                  <a:cubicBezTo>
                    <a:pt x="295942" y="367685"/>
                    <a:pt x="299180" y="359684"/>
                    <a:pt x="302419" y="351588"/>
                  </a:cubicBezTo>
                  <a:cubicBezTo>
                    <a:pt x="302038" y="361208"/>
                    <a:pt x="306705" y="370924"/>
                    <a:pt x="314420" y="376639"/>
                  </a:cubicBezTo>
                  <a:cubicBezTo>
                    <a:pt x="317182" y="368638"/>
                    <a:pt x="320040" y="360637"/>
                    <a:pt x="322802" y="352636"/>
                  </a:cubicBezTo>
                  <a:cubicBezTo>
                    <a:pt x="325279" y="362923"/>
                    <a:pt x="330041" y="372543"/>
                    <a:pt x="336613" y="380734"/>
                  </a:cubicBezTo>
                  <a:cubicBezTo>
                    <a:pt x="338995" y="375210"/>
                    <a:pt x="341281" y="369590"/>
                    <a:pt x="343662" y="364066"/>
                  </a:cubicBezTo>
                  <a:cubicBezTo>
                    <a:pt x="345853" y="372257"/>
                    <a:pt x="351282" y="379591"/>
                    <a:pt x="358521" y="384068"/>
                  </a:cubicBezTo>
                  <a:cubicBezTo>
                    <a:pt x="358521" y="377401"/>
                    <a:pt x="361855" y="370828"/>
                    <a:pt x="367189" y="366828"/>
                  </a:cubicBezTo>
                  <a:cubicBezTo>
                    <a:pt x="370713" y="377305"/>
                    <a:pt x="379095" y="386068"/>
                    <a:pt x="389477" y="389974"/>
                  </a:cubicBezTo>
                  <a:cubicBezTo>
                    <a:pt x="391096" y="383020"/>
                    <a:pt x="394621" y="376543"/>
                    <a:pt x="399574" y="371400"/>
                  </a:cubicBezTo>
                  <a:cubicBezTo>
                    <a:pt x="402050" y="381211"/>
                    <a:pt x="407289" y="389783"/>
                    <a:pt x="413766" y="397594"/>
                  </a:cubicBezTo>
                  <a:cubicBezTo>
                    <a:pt x="346329" y="382544"/>
                    <a:pt x="273653" y="393117"/>
                    <a:pt x="207264" y="414643"/>
                  </a:cubicBezTo>
                  <a:cubicBezTo>
                    <a:pt x="181642" y="422930"/>
                    <a:pt x="156401" y="432836"/>
                    <a:pt x="132683" y="445600"/>
                  </a:cubicBezTo>
                  <a:cubicBezTo>
                    <a:pt x="92012" y="467412"/>
                    <a:pt x="56293" y="497320"/>
                    <a:pt x="20860" y="527038"/>
                  </a:cubicBezTo>
                  <a:cubicBezTo>
                    <a:pt x="16097" y="531039"/>
                    <a:pt x="11335" y="535039"/>
                    <a:pt x="7811" y="540183"/>
                  </a:cubicBezTo>
                  <a:cubicBezTo>
                    <a:pt x="667" y="550756"/>
                    <a:pt x="190" y="564376"/>
                    <a:pt x="0" y="577140"/>
                  </a:cubicBezTo>
                  <a:cubicBezTo>
                    <a:pt x="4763" y="572758"/>
                    <a:pt x="9620" y="568377"/>
                    <a:pt x="14383" y="563995"/>
                  </a:cubicBezTo>
                  <a:cubicBezTo>
                    <a:pt x="17621" y="570853"/>
                    <a:pt x="20955" y="577711"/>
                    <a:pt x="24194" y="584474"/>
                  </a:cubicBezTo>
                  <a:lnTo>
                    <a:pt x="38481" y="561519"/>
                  </a:lnTo>
                  <a:cubicBezTo>
                    <a:pt x="41815" y="567710"/>
                    <a:pt x="48006" y="572282"/>
                    <a:pt x="54864" y="573711"/>
                  </a:cubicBezTo>
                  <a:cubicBezTo>
                    <a:pt x="57626" y="567710"/>
                    <a:pt x="60484" y="561614"/>
                    <a:pt x="63246" y="555613"/>
                  </a:cubicBezTo>
                  <a:cubicBezTo>
                    <a:pt x="68104" y="562090"/>
                    <a:pt x="72962" y="568567"/>
                    <a:pt x="77914" y="575044"/>
                  </a:cubicBezTo>
                  <a:cubicBezTo>
                    <a:pt x="83344" y="569710"/>
                    <a:pt x="87344" y="562852"/>
                    <a:pt x="89440" y="555518"/>
                  </a:cubicBezTo>
                  <a:cubicBezTo>
                    <a:pt x="91154" y="562567"/>
                    <a:pt x="95631" y="568758"/>
                    <a:pt x="101727" y="572663"/>
                  </a:cubicBezTo>
                  <a:cubicBezTo>
                    <a:pt x="104299" y="564948"/>
                    <a:pt x="106871" y="557137"/>
                    <a:pt x="109442" y="549422"/>
                  </a:cubicBezTo>
                  <a:cubicBezTo>
                    <a:pt x="114300" y="556471"/>
                    <a:pt x="119253" y="563519"/>
                    <a:pt x="124111" y="570568"/>
                  </a:cubicBezTo>
                  <a:cubicBezTo>
                    <a:pt x="126016" y="563995"/>
                    <a:pt x="127921" y="557328"/>
                    <a:pt x="129826" y="550756"/>
                  </a:cubicBezTo>
                  <a:cubicBezTo>
                    <a:pt x="133064" y="560376"/>
                    <a:pt x="139160" y="568948"/>
                    <a:pt x="146971" y="575330"/>
                  </a:cubicBezTo>
                  <a:cubicBezTo>
                    <a:pt x="147256" y="568282"/>
                    <a:pt x="148114" y="561233"/>
                    <a:pt x="149733" y="554375"/>
                  </a:cubicBezTo>
                  <a:cubicBezTo>
                    <a:pt x="151543" y="558852"/>
                    <a:pt x="153257" y="563233"/>
                    <a:pt x="155067" y="567710"/>
                  </a:cubicBezTo>
                  <a:cubicBezTo>
                    <a:pt x="158401" y="564662"/>
                    <a:pt x="161258" y="560947"/>
                    <a:pt x="163354" y="556947"/>
                  </a:cubicBezTo>
                  <a:cubicBezTo>
                    <a:pt x="166497" y="575425"/>
                    <a:pt x="173736" y="593237"/>
                    <a:pt x="184595" y="608572"/>
                  </a:cubicBezTo>
                  <a:cubicBezTo>
                    <a:pt x="184118" y="600476"/>
                    <a:pt x="186023" y="592285"/>
                    <a:pt x="190119" y="585331"/>
                  </a:cubicBezTo>
                  <a:cubicBezTo>
                    <a:pt x="194310" y="591713"/>
                    <a:pt x="199930" y="597238"/>
                    <a:pt x="206407" y="601333"/>
                  </a:cubicBezTo>
                  <a:cubicBezTo>
                    <a:pt x="207264" y="594380"/>
                    <a:pt x="209836" y="587617"/>
                    <a:pt x="213931" y="581902"/>
                  </a:cubicBezTo>
                  <a:cubicBezTo>
                    <a:pt x="215360" y="589427"/>
                    <a:pt x="220028" y="596285"/>
                    <a:pt x="226504" y="600381"/>
                  </a:cubicBezTo>
                  <a:cubicBezTo>
                    <a:pt x="229457" y="593809"/>
                    <a:pt x="232410" y="587332"/>
                    <a:pt x="235363" y="580759"/>
                  </a:cubicBezTo>
                  <a:cubicBezTo>
                    <a:pt x="237363" y="586474"/>
                    <a:pt x="240982" y="591618"/>
                    <a:pt x="245745" y="595333"/>
                  </a:cubicBezTo>
                  <a:cubicBezTo>
                    <a:pt x="246793" y="586951"/>
                    <a:pt x="249841" y="578854"/>
                    <a:pt x="254603" y="571901"/>
                  </a:cubicBezTo>
                  <a:cubicBezTo>
                    <a:pt x="259175" y="579997"/>
                    <a:pt x="266890" y="586284"/>
                    <a:pt x="275749" y="589141"/>
                  </a:cubicBezTo>
                  <a:cubicBezTo>
                    <a:pt x="275749" y="581236"/>
                    <a:pt x="275749" y="573235"/>
                    <a:pt x="275749" y="565329"/>
                  </a:cubicBezTo>
                  <a:cubicBezTo>
                    <a:pt x="281273" y="575711"/>
                    <a:pt x="291655" y="583331"/>
                    <a:pt x="303181" y="585522"/>
                  </a:cubicBezTo>
                  <a:cubicBezTo>
                    <a:pt x="304133" y="579712"/>
                    <a:pt x="303562" y="573711"/>
                    <a:pt x="301657" y="568186"/>
                  </a:cubicBezTo>
                  <a:cubicBezTo>
                    <a:pt x="311468" y="578664"/>
                    <a:pt x="323469" y="587046"/>
                    <a:pt x="336709" y="592570"/>
                  </a:cubicBezTo>
                  <a:cubicBezTo>
                    <a:pt x="336709" y="583331"/>
                    <a:pt x="336899" y="574092"/>
                    <a:pt x="336899" y="564853"/>
                  </a:cubicBezTo>
                  <a:cubicBezTo>
                    <a:pt x="346520" y="572568"/>
                    <a:pt x="357378" y="578759"/>
                    <a:pt x="368998" y="583045"/>
                  </a:cubicBezTo>
                  <a:cubicBezTo>
                    <a:pt x="368998" y="573330"/>
                    <a:pt x="367189" y="563710"/>
                    <a:pt x="363664" y="554661"/>
                  </a:cubicBezTo>
                  <a:cubicBezTo>
                    <a:pt x="370332" y="565710"/>
                    <a:pt x="380143" y="574949"/>
                    <a:pt x="391668" y="580950"/>
                  </a:cubicBezTo>
                  <a:cubicBezTo>
                    <a:pt x="393859" y="572758"/>
                    <a:pt x="393287" y="563805"/>
                    <a:pt x="390144" y="555899"/>
                  </a:cubicBezTo>
                  <a:cubicBezTo>
                    <a:pt x="400050" y="564186"/>
                    <a:pt x="410051" y="572473"/>
                    <a:pt x="420053" y="580759"/>
                  </a:cubicBezTo>
                  <a:cubicBezTo>
                    <a:pt x="420814" y="570377"/>
                    <a:pt x="420338" y="559900"/>
                    <a:pt x="418719" y="549613"/>
                  </a:cubicBezTo>
                  <a:cubicBezTo>
                    <a:pt x="425101" y="558566"/>
                    <a:pt x="433959" y="565710"/>
                    <a:pt x="444055" y="569996"/>
                  </a:cubicBezTo>
                  <a:cubicBezTo>
                    <a:pt x="442246" y="559614"/>
                    <a:pt x="440436" y="549327"/>
                    <a:pt x="438626" y="538945"/>
                  </a:cubicBezTo>
                  <a:cubicBezTo>
                    <a:pt x="444055" y="546850"/>
                    <a:pt x="452342" y="552661"/>
                    <a:pt x="461581" y="555232"/>
                  </a:cubicBezTo>
                  <a:cubicBezTo>
                    <a:pt x="454914" y="544183"/>
                    <a:pt x="452056" y="530944"/>
                    <a:pt x="453676" y="518085"/>
                  </a:cubicBezTo>
                  <a:cubicBezTo>
                    <a:pt x="457962" y="525895"/>
                    <a:pt x="463963" y="532658"/>
                    <a:pt x="471011" y="537992"/>
                  </a:cubicBezTo>
                  <a:cubicBezTo>
                    <a:pt x="467963" y="526372"/>
                    <a:pt x="464820" y="514561"/>
                    <a:pt x="465296" y="502559"/>
                  </a:cubicBezTo>
                  <a:cubicBezTo>
                    <a:pt x="465677" y="494558"/>
                    <a:pt x="467678" y="486938"/>
                    <a:pt x="470630" y="479699"/>
                  </a:cubicBezTo>
                  <a:cubicBezTo>
                    <a:pt x="478060" y="486938"/>
                    <a:pt x="483489" y="496273"/>
                    <a:pt x="485585" y="506464"/>
                  </a:cubicBezTo>
                  <a:cubicBezTo>
                    <a:pt x="492062" y="501988"/>
                    <a:pt x="495681" y="493796"/>
                    <a:pt x="494538" y="485986"/>
                  </a:cubicBezTo>
                  <a:cubicBezTo>
                    <a:pt x="502063" y="493987"/>
                    <a:pt x="507016" y="504464"/>
                    <a:pt x="508445" y="515323"/>
                  </a:cubicBezTo>
                  <a:cubicBezTo>
                    <a:pt x="508921" y="514465"/>
                    <a:pt x="509492" y="513513"/>
                    <a:pt x="509969" y="512656"/>
                  </a:cubicBezTo>
                  <a:cubicBezTo>
                    <a:pt x="510254" y="606477"/>
                    <a:pt x="510921" y="837077"/>
                    <a:pt x="509778" y="1015290"/>
                  </a:cubicBezTo>
                  <a:cubicBezTo>
                    <a:pt x="508349" y="1244461"/>
                    <a:pt x="517970" y="2072946"/>
                    <a:pt x="517970" y="2072946"/>
                  </a:cubicBezTo>
                  <a:lnTo>
                    <a:pt x="544259" y="2072946"/>
                  </a:lnTo>
                  <a:lnTo>
                    <a:pt x="544259" y="1404481"/>
                  </a:lnTo>
                  <a:cubicBezTo>
                    <a:pt x="544259" y="1404481"/>
                    <a:pt x="526447" y="811169"/>
                    <a:pt x="527018" y="747923"/>
                  </a:cubicBezTo>
                  <a:cubicBezTo>
                    <a:pt x="527399" y="705918"/>
                    <a:pt x="527685" y="594190"/>
                    <a:pt x="527876" y="523800"/>
                  </a:cubicBezTo>
                  <a:cubicBezTo>
                    <a:pt x="536638" y="515323"/>
                    <a:pt x="545306" y="506845"/>
                    <a:pt x="554069" y="498463"/>
                  </a:cubicBezTo>
                  <a:cubicBezTo>
                    <a:pt x="556927" y="511894"/>
                    <a:pt x="557308" y="525800"/>
                    <a:pt x="555212" y="539326"/>
                  </a:cubicBezTo>
                  <a:cubicBezTo>
                    <a:pt x="563594" y="529705"/>
                    <a:pt x="572072" y="520085"/>
                    <a:pt x="580454" y="510370"/>
                  </a:cubicBezTo>
                  <a:cubicBezTo>
                    <a:pt x="585121" y="524086"/>
                    <a:pt x="587026" y="538754"/>
                    <a:pt x="585788" y="553137"/>
                  </a:cubicBezTo>
                  <a:cubicBezTo>
                    <a:pt x="592074" y="542183"/>
                    <a:pt x="598361" y="531229"/>
                    <a:pt x="604742" y="520371"/>
                  </a:cubicBezTo>
                  <a:cubicBezTo>
                    <a:pt x="608457" y="536563"/>
                    <a:pt x="609790" y="553423"/>
                    <a:pt x="608743" y="569996"/>
                  </a:cubicBezTo>
                  <a:cubicBezTo>
                    <a:pt x="620744" y="555137"/>
                    <a:pt x="629603" y="537897"/>
                    <a:pt x="635127" y="519609"/>
                  </a:cubicBezTo>
                  <a:cubicBezTo>
                    <a:pt x="636746" y="518847"/>
                    <a:pt x="638365" y="517990"/>
                    <a:pt x="640080" y="517323"/>
                  </a:cubicBezTo>
                  <a:cubicBezTo>
                    <a:pt x="638365" y="526753"/>
                    <a:pt x="636556" y="536182"/>
                    <a:pt x="634841" y="545612"/>
                  </a:cubicBezTo>
                  <a:cubicBezTo>
                    <a:pt x="645509" y="539802"/>
                    <a:pt x="654748" y="531420"/>
                    <a:pt x="661702" y="521514"/>
                  </a:cubicBezTo>
                  <a:cubicBezTo>
                    <a:pt x="660845" y="531991"/>
                    <a:pt x="659130" y="542374"/>
                    <a:pt x="656558" y="552565"/>
                  </a:cubicBezTo>
                  <a:cubicBezTo>
                    <a:pt x="670560" y="546946"/>
                    <a:pt x="682847" y="537421"/>
                    <a:pt x="691896" y="525324"/>
                  </a:cubicBezTo>
                  <a:cubicBezTo>
                    <a:pt x="689705" y="536944"/>
                    <a:pt x="687514" y="548565"/>
                    <a:pt x="685324" y="560185"/>
                  </a:cubicBezTo>
                  <a:cubicBezTo>
                    <a:pt x="700849" y="551994"/>
                    <a:pt x="713232" y="538087"/>
                    <a:pt x="719614" y="521800"/>
                  </a:cubicBezTo>
                  <a:cubicBezTo>
                    <a:pt x="720947" y="536563"/>
                    <a:pt x="718661" y="551518"/>
                    <a:pt x="713042" y="565234"/>
                  </a:cubicBezTo>
                  <a:cubicBezTo>
                    <a:pt x="728948" y="555137"/>
                    <a:pt x="742093" y="540754"/>
                    <a:pt x="750761" y="523990"/>
                  </a:cubicBezTo>
                  <a:cubicBezTo>
                    <a:pt x="749713" y="535039"/>
                    <a:pt x="748665" y="546184"/>
                    <a:pt x="747617" y="557233"/>
                  </a:cubicBezTo>
                  <a:cubicBezTo>
                    <a:pt x="759238" y="550565"/>
                    <a:pt x="769144" y="540850"/>
                    <a:pt x="776097" y="529420"/>
                  </a:cubicBezTo>
                  <a:cubicBezTo>
                    <a:pt x="775716" y="539040"/>
                    <a:pt x="775335" y="548660"/>
                    <a:pt x="774954" y="558185"/>
                  </a:cubicBezTo>
                  <a:cubicBezTo>
                    <a:pt x="788956" y="551041"/>
                    <a:pt x="799814" y="537897"/>
                    <a:pt x="804196" y="522752"/>
                  </a:cubicBezTo>
                  <a:cubicBezTo>
                    <a:pt x="806482" y="533230"/>
                    <a:pt x="808768" y="543612"/>
                    <a:pt x="811054" y="554089"/>
                  </a:cubicBezTo>
                  <a:cubicBezTo>
                    <a:pt x="826865" y="548660"/>
                    <a:pt x="840772" y="537897"/>
                    <a:pt x="849821" y="523895"/>
                  </a:cubicBezTo>
                  <a:cubicBezTo>
                    <a:pt x="850773" y="533801"/>
                    <a:pt x="851821" y="543707"/>
                    <a:pt x="852773" y="553518"/>
                  </a:cubicBezTo>
                  <a:cubicBezTo>
                    <a:pt x="860012" y="544279"/>
                    <a:pt x="867918" y="535516"/>
                    <a:pt x="876300" y="527419"/>
                  </a:cubicBezTo>
                  <a:cubicBezTo>
                    <a:pt x="877443" y="537230"/>
                    <a:pt x="878586" y="547041"/>
                    <a:pt x="879634" y="556852"/>
                  </a:cubicBezTo>
                  <a:cubicBezTo>
                    <a:pt x="890778" y="549994"/>
                    <a:pt x="900874" y="541516"/>
                    <a:pt x="909638" y="531896"/>
                  </a:cubicBezTo>
                  <a:cubicBezTo>
                    <a:pt x="909161" y="541516"/>
                    <a:pt x="909638" y="551137"/>
                    <a:pt x="910971" y="560662"/>
                  </a:cubicBezTo>
                  <a:cubicBezTo>
                    <a:pt x="923449" y="550851"/>
                    <a:pt x="934307" y="539040"/>
                    <a:pt x="942975" y="525800"/>
                  </a:cubicBezTo>
                  <a:cubicBezTo>
                    <a:pt x="942594" y="536659"/>
                    <a:pt x="942975" y="547517"/>
                    <a:pt x="943928" y="558280"/>
                  </a:cubicBezTo>
                  <a:cubicBezTo>
                    <a:pt x="955929" y="550470"/>
                    <a:pt x="966597" y="540469"/>
                    <a:pt x="974979" y="528848"/>
                  </a:cubicBezTo>
                  <a:cubicBezTo>
                    <a:pt x="978980" y="536182"/>
                    <a:pt x="982409" y="543898"/>
                    <a:pt x="985076" y="551899"/>
                  </a:cubicBezTo>
                  <a:cubicBezTo>
                    <a:pt x="997268" y="542469"/>
                    <a:pt x="1007555" y="530658"/>
                    <a:pt x="1015270" y="517323"/>
                  </a:cubicBezTo>
                  <a:cubicBezTo>
                    <a:pt x="1015841" y="526943"/>
                    <a:pt x="1016508" y="536563"/>
                    <a:pt x="1017080" y="546184"/>
                  </a:cubicBezTo>
                  <a:cubicBezTo>
                    <a:pt x="1022604" y="539230"/>
                    <a:pt x="1027367" y="531610"/>
                    <a:pt x="1031272" y="523609"/>
                  </a:cubicBezTo>
                  <a:cubicBezTo>
                    <a:pt x="1035844" y="529420"/>
                    <a:pt x="1040511" y="535325"/>
                    <a:pt x="1045083" y="541135"/>
                  </a:cubicBezTo>
                  <a:cubicBezTo>
                    <a:pt x="1051179" y="521800"/>
                    <a:pt x="1044797" y="500178"/>
                    <a:pt x="1032796" y="483890"/>
                  </a:cubicBezTo>
                  <a:close/>
                  <a:moveTo>
                    <a:pt x="628745" y="398641"/>
                  </a:moveTo>
                  <a:cubicBezTo>
                    <a:pt x="632460" y="393498"/>
                    <a:pt x="635889" y="388164"/>
                    <a:pt x="638937" y="382544"/>
                  </a:cubicBezTo>
                  <a:cubicBezTo>
                    <a:pt x="641032" y="386545"/>
                    <a:pt x="641795" y="390926"/>
                    <a:pt x="641890" y="395403"/>
                  </a:cubicBezTo>
                  <a:cubicBezTo>
                    <a:pt x="637508" y="396451"/>
                    <a:pt x="633127" y="397498"/>
                    <a:pt x="628745" y="3986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2" name="Google Shape;3842;p22"/>
            <p:cNvSpPr/>
            <p:nvPr/>
          </p:nvSpPr>
          <p:spPr>
            <a:xfrm>
              <a:off x="3067200" y="4288950"/>
              <a:ext cx="355006" cy="572335"/>
            </a:xfrm>
            <a:custGeom>
              <a:avLst/>
              <a:gdLst/>
              <a:ahLst/>
              <a:cxnLst/>
              <a:rect l="l" t="t" r="r" b="b"/>
              <a:pathLst>
                <a:path w="1044134" h="1683339" extrusionOk="0">
                  <a:moveTo>
                    <a:pt x="1021221" y="422135"/>
                  </a:moveTo>
                  <a:cubicBezTo>
                    <a:pt x="1031413" y="412324"/>
                    <a:pt x="1034175" y="395655"/>
                    <a:pt x="1027889" y="383082"/>
                  </a:cubicBezTo>
                  <a:cubicBezTo>
                    <a:pt x="1021507" y="370414"/>
                    <a:pt x="1006553" y="362794"/>
                    <a:pt x="992551" y="365080"/>
                  </a:cubicBezTo>
                  <a:cubicBezTo>
                    <a:pt x="993694" y="346983"/>
                    <a:pt x="981692" y="328885"/>
                    <a:pt x="964643" y="322884"/>
                  </a:cubicBezTo>
                  <a:cubicBezTo>
                    <a:pt x="947498" y="316979"/>
                    <a:pt x="926828" y="323742"/>
                    <a:pt x="916541" y="338601"/>
                  </a:cubicBezTo>
                  <a:cubicBezTo>
                    <a:pt x="897396" y="326313"/>
                    <a:pt x="869774" y="330028"/>
                    <a:pt x="853962" y="346316"/>
                  </a:cubicBezTo>
                  <a:cubicBezTo>
                    <a:pt x="855200" y="335457"/>
                    <a:pt x="856248" y="324694"/>
                    <a:pt x="857296" y="314121"/>
                  </a:cubicBezTo>
                  <a:cubicBezTo>
                    <a:pt x="866059" y="313931"/>
                    <a:pt x="874727" y="312407"/>
                    <a:pt x="882632" y="308597"/>
                  </a:cubicBezTo>
                  <a:cubicBezTo>
                    <a:pt x="896539" y="301929"/>
                    <a:pt x="907207" y="286880"/>
                    <a:pt x="905016" y="271545"/>
                  </a:cubicBezTo>
                  <a:cubicBezTo>
                    <a:pt x="918446" y="270687"/>
                    <a:pt x="931019" y="261924"/>
                    <a:pt x="936353" y="249542"/>
                  </a:cubicBezTo>
                  <a:cubicBezTo>
                    <a:pt x="941687" y="237255"/>
                    <a:pt x="939497" y="222015"/>
                    <a:pt x="930924" y="211632"/>
                  </a:cubicBezTo>
                  <a:cubicBezTo>
                    <a:pt x="947688" y="216204"/>
                    <a:pt x="964833" y="197059"/>
                    <a:pt x="960642" y="180200"/>
                  </a:cubicBezTo>
                  <a:cubicBezTo>
                    <a:pt x="956451" y="163341"/>
                    <a:pt x="935877" y="153720"/>
                    <a:pt x="919208" y="158864"/>
                  </a:cubicBezTo>
                  <a:cubicBezTo>
                    <a:pt x="921399" y="146386"/>
                    <a:pt x="915303" y="132861"/>
                    <a:pt x="904540" y="126193"/>
                  </a:cubicBezTo>
                  <a:cubicBezTo>
                    <a:pt x="893777" y="119526"/>
                    <a:pt x="879013" y="120002"/>
                    <a:pt x="868726" y="127431"/>
                  </a:cubicBezTo>
                  <a:cubicBezTo>
                    <a:pt x="857677" y="108286"/>
                    <a:pt x="824816" y="108286"/>
                    <a:pt x="813767" y="127431"/>
                  </a:cubicBezTo>
                  <a:cubicBezTo>
                    <a:pt x="796050" y="119145"/>
                    <a:pt x="773666" y="121811"/>
                    <a:pt x="758426" y="134003"/>
                  </a:cubicBezTo>
                  <a:cubicBezTo>
                    <a:pt x="743186" y="146196"/>
                    <a:pt x="735566" y="167436"/>
                    <a:pt x="739757" y="186582"/>
                  </a:cubicBezTo>
                  <a:cubicBezTo>
                    <a:pt x="723089" y="188487"/>
                    <a:pt x="708801" y="198393"/>
                    <a:pt x="698609" y="211823"/>
                  </a:cubicBezTo>
                  <a:cubicBezTo>
                    <a:pt x="697848" y="207537"/>
                    <a:pt x="696609" y="203346"/>
                    <a:pt x="694704" y="199440"/>
                  </a:cubicBezTo>
                  <a:cubicBezTo>
                    <a:pt x="688608" y="187058"/>
                    <a:pt x="673844" y="178104"/>
                    <a:pt x="660890" y="182772"/>
                  </a:cubicBezTo>
                  <a:cubicBezTo>
                    <a:pt x="661367" y="179438"/>
                    <a:pt x="660986" y="176104"/>
                    <a:pt x="660033" y="172866"/>
                  </a:cubicBezTo>
                  <a:cubicBezTo>
                    <a:pt x="660890" y="170580"/>
                    <a:pt x="661462" y="168294"/>
                    <a:pt x="661748" y="165912"/>
                  </a:cubicBezTo>
                  <a:cubicBezTo>
                    <a:pt x="679464" y="165817"/>
                    <a:pt x="697657" y="161912"/>
                    <a:pt x="711754" y="151244"/>
                  </a:cubicBezTo>
                  <a:cubicBezTo>
                    <a:pt x="725851" y="140576"/>
                    <a:pt x="734900" y="122193"/>
                    <a:pt x="731090" y="104952"/>
                  </a:cubicBezTo>
                  <a:cubicBezTo>
                    <a:pt x="727280" y="87712"/>
                    <a:pt x="708515" y="74091"/>
                    <a:pt x="691561" y="79044"/>
                  </a:cubicBezTo>
                  <a:cubicBezTo>
                    <a:pt x="691656" y="61423"/>
                    <a:pt x="681845" y="43992"/>
                    <a:pt x="666606" y="35039"/>
                  </a:cubicBezTo>
                  <a:cubicBezTo>
                    <a:pt x="651365" y="26085"/>
                    <a:pt x="631363" y="25895"/>
                    <a:pt x="616028" y="34563"/>
                  </a:cubicBezTo>
                  <a:cubicBezTo>
                    <a:pt x="611646" y="17513"/>
                    <a:pt x="596692" y="3701"/>
                    <a:pt x="579356" y="653"/>
                  </a:cubicBezTo>
                  <a:cubicBezTo>
                    <a:pt x="562021" y="-2395"/>
                    <a:pt x="543257" y="5416"/>
                    <a:pt x="533256" y="19989"/>
                  </a:cubicBezTo>
                  <a:cubicBezTo>
                    <a:pt x="524397" y="8274"/>
                    <a:pt x="509062" y="1987"/>
                    <a:pt x="494584" y="4178"/>
                  </a:cubicBezTo>
                  <a:cubicBezTo>
                    <a:pt x="480106" y="6273"/>
                    <a:pt x="467152" y="16751"/>
                    <a:pt x="462104" y="30467"/>
                  </a:cubicBezTo>
                  <a:cubicBezTo>
                    <a:pt x="441720" y="13512"/>
                    <a:pt x="405620" y="23228"/>
                    <a:pt x="396572" y="48088"/>
                  </a:cubicBezTo>
                  <a:cubicBezTo>
                    <a:pt x="380189" y="29038"/>
                    <a:pt x="347327" y="27514"/>
                    <a:pt x="329325" y="45135"/>
                  </a:cubicBezTo>
                  <a:cubicBezTo>
                    <a:pt x="319133" y="38849"/>
                    <a:pt x="304846" y="40182"/>
                    <a:pt x="296083" y="48278"/>
                  </a:cubicBezTo>
                  <a:cubicBezTo>
                    <a:pt x="287320" y="56375"/>
                    <a:pt x="284748" y="70472"/>
                    <a:pt x="290177" y="81140"/>
                  </a:cubicBezTo>
                  <a:cubicBezTo>
                    <a:pt x="275699" y="80949"/>
                    <a:pt x="261983" y="92570"/>
                    <a:pt x="259983" y="106953"/>
                  </a:cubicBezTo>
                  <a:cubicBezTo>
                    <a:pt x="257983" y="121240"/>
                    <a:pt x="267889" y="136290"/>
                    <a:pt x="281795" y="140099"/>
                  </a:cubicBezTo>
                  <a:cubicBezTo>
                    <a:pt x="270937" y="140862"/>
                    <a:pt x="261602" y="151244"/>
                    <a:pt x="262079" y="162198"/>
                  </a:cubicBezTo>
                  <a:cubicBezTo>
                    <a:pt x="262555" y="173151"/>
                    <a:pt x="272747" y="182676"/>
                    <a:pt x="283605" y="182486"/>
                  </a:cubicBezTo>
                  <a:cubicBezTo>
                    <a:pt x="281033" y="186296"/>
                    <a:pt x="280271" y="190582"/>
                    <a:pt x="280843" y="194868"/>
                  </a:cubicBezTo>
                  <a:cubicBezTo>
                    <a:pt x="275699" y="194964"/>
                    <a:pt x="270651" y="196678"/>
                    <a:pt x="266936" y="200393"/>
                  </a:cubicBezTo>
                  <a:cubicBezTo>
                    <a:pt x="259126" y="194487"/>
                    <a:pt x="248934" y="190773"/>
                    <a:pt x="239504" y="193440"/>
                  </a:cubicBezTo>
                  <a:cubicBezTo>
                    <a:pt x="230075" y="196107"/>
                    <a:pt x="222836" y="206870"/>
                    <a:pt x="226360" y="216014"/>
                  </a:cubicBezTo>
                  <a:cubicBezTo>
                    <a:pt x="218835" y="212204"/>
                    <a:pt x="208834" y="213918"/>
                    <a:pt x="203024" y="220109"/>
                  </a:cubicBezTo>
                  <a:cubicBezTo>
                    <a:pt x="197214" y="226301"/>
                    <a:pt x="196261" y="236397"/>
                    <a:pt x="200642" y="243636"/>
                  </a:cubicBezTo>
                  <a:cubicBezTo>
                    <a:pt x="193784" y="244589"/>
                    <a:pt x="189784" y="252780"/>
                    <a:pt x="191308" y="259448"/>
                  </a:cubicBezTo>
                  <a:cubicBezTo>
                    <a:pt x="192832" y="266211"/>
                    <a:pt x="198261" y="271354"/>
                    <a:pt x="204071" y="275069"/>
                  </a:cubicBezTo>
                  <a:cubicBezTo>
                    <a:pt x="180545" y="272116"/>
                    <a:pt x="158161" y="297357"/>
                    <a:pt x="163971" y="320408"/>
                  </a:cubicBezTo>
                  <a:cubicBezTo>
                    <a:pt x="145969" y="313550"/>
                    <a:pt x="123204" y="325647"/>
                    <a:pt x="118823" y="344411"/>
                  </a:cubicBezTo>
                  <a:cubicBezTo>
                    <a:pt x="96820" y="336124"/>
                    <a:pt x="69674" y="356603"/>
                    <a:pt x="71483" y="380034"/>
                  </a:cubicBezTo>
                  <a:cubicBezTo>
                    <a:pt x="62625" y="375272"/>
                    <a:pt x="50814" y="376510"/>
                    <a:pt x="43099" y="382987"/>
                  </a:cubicBezTo>
                  <a:cubicBezTo>
                    <a:pt x="35384" y="389464"/>
                    <a:pt x="32145" y="400799"/>
                    <a:pt x="35193" y="410419"/>
                  </a:cubicBezTo>
                  <a:cubicBezTo>
                    <a:pt x="25192" y="407181"/>
                    <a:pt x="14714" y="414324"/>
                    <a:pt x="8428" y="422802"/>
                  </a:cubicBezTo>
                  <a:cubicBezTo>
                    <a:pt x="2713" y="430517"/>
                    <a:pt x="-1192" y="440232"/>
                    <a:pt x="332" y="449757"/>
                  </a:cubicBezTo>
                  <a:cubicBezTo>
                    <a:pt x="1856" y="459282"/>
                    <a:pt x="9952" y="468045"/>
                    <a:pt x="19667" y="468045"/>
                  </a:cubicBezTo>
                  <a:cubicBezTo>
                    <a:pt x="11762" y="471570"/>
                    <a:pt x="7571" y="481666"/>
                    <a:pt x="10523" y="489762"/>
                  </a:cubicBezTo>
                  <a:cubicBezTo>
                    <a:pt x="13476" y="497858"/>
                    <a:pt x="23192" y="502907"/>
                    <a:pt x="31478" y="500525"/>
                  </a:cubicBezTo>
                  <a:cubicBezTo>
                    <a:pt x="20334" y="507003"/>
                    <a:pt x="22239" y="527005"/>
                    <a:pt x="34431" y="531101"/>
                  </a:cubicBezTo>
                  <a:cubicBezTo>
                    <a:pt x="36050" y="531672"/>
                    <a:pt x="37765" y="532053"/>
                    <a:pt x="38908" y="533291"/>
                  </a:cubicBezTo>
                  <a:cubicBezTo>
                    <a:pt x="41860" y="536530"/>
                    <a:pt x="37860" y="541197"/>
                    <a:pt x="34907" y="544436"/>
                  </a:cubicBezTo>
                  <a:cubicBezTo>
                    <a:pt x="28049" y="552056"/>
                    <a:pt x="26049" y="563676"/>
                    <a:pt x="30050" y="573106"/>
                  </a:cubicBezTo>
                  <a:cubicBezTo>
                    <a:pt x="34050" y="582536"/>
                    <a:pt x="43861" y="589203"/>
                    <a:pt x="54052" y="589489"/>
                  </a:cubicBezTo>
                  <a:cubicBezTo>
                    <a:pt x="46909" y="596061"/>
                    <a:pt x="46433" y="608539"/>
                    <a:pt x="53100" y="615587"/>
                  </a:cubicBezTo>
                  <a:cubicBezTo>
                    <a:pt x="59768" y="622636"/>
                    <a:pt x="72341" y="622922"/>
                    <a:pt x="79199" y="616064"/>
                  </a:cubicBezTo>
                  <a:cubicBezTo>
                    <a:pt x="83294" y="630256"/>
                    <a:pt x="102059" y="637781"/>
                    <a:pt x="114822" y="630256"/>
                  </a:cubicBezTo>
                  <a:cubicBezTo>
                    <a:pt x="127490" y="622827"/>
                    <a:pt x="130157" y="602729"/>
                    <a:pt x="119775" y="592251"/>
                  </a:cubicBezTo>
                  <a:cubicBezTo>
                    <a:pt x="131396" y="583203"/>
                    <a:pt x="131777" y="563010"/>
                    <a:pt x="120442" y="553580"/>
                  </a:cubicBezTo>
                  <a:cubicBezTo>
                    <a:pt x="130539" y="566153"/>
                    <a:pt x="150541" y="562343"/>
                    <a:pt x="165209" y="555771"/>
                  </a:cubicBezTo>
                  <a:cubicBezTo>
                    <a:pt x="179306" y="549484"/>
                    <a:pt x="194451" y="538816"/>
                    <a:pt x="194642" y="523386"/>
                  </a:cubicBezTo>
                  <a:cubicBezTo>
                    <a:pt x="194832" y="510812"/>
                    <a:pt x="182450" y="499573"/>
                    <a:pt x="169972" y="500811"/>
                  </a:cubicBezTo>
                  <a:cubicBezTo>
                    <a:pt x="167591" y="486143"/>
                    <a:pt x="151779" y="476618"/>
                    <a:pt x="137396" y="477666"/>
                  </a:cubicBezTo>
                  <a:cubicBezTo>
                    <a:pt x="151208" y="468903"/>
                    <a:pt x="158923" y="451853"/>
                    <a:pt x="159114" y="434232"/>
                  </a:cubicBezTo>
                  <a:cubicBezTo>
                    <a:pt x="168448" y="442518"/>
                    <a:pt x="179592" y="449472"/>
                    <a:pt x="192070" y="450710"/>
                  </a:cubicBezTo>
                  <a:cubicBezTo>
                    <a:pt x="195404" y="450995"/>
                    <a:pt x="198833" y="450805"/>
                    <a:pt x="202166" y="450138"/>
                  </a:cubicBezTo>
                  <a:cubicBezTo>
                    <a:pt x="219407" y="479761"/>
                    <a:pt x="239600" y="505764"/>
                    <a:pt x="267413" y="523862"/>
                  </a:cubicBezTo>
                  <a:cubicBezTo>
                    <a:pt x="272175" y="526910"/>
                    <a:pt x="277128" y="529672"/>
                    <a:pt x="282176" y="532244"/>
                  </a:cubicBezTo>
                  <a:cubicBezTo>
                    <a:pt x="282176" y="534339"/>
                    <a:pt x="282367" y="536435"/>
                    <a:pt x="282843" y="538435"/>
                  </a:cubicBezTo>
                  <a:cubicBezTo>
                    <a:pt x="274366" y="539387"/>
                    <a:pt x="267317" y="547389"/>
                    <a:pt x="267508" y="555866"/>
                  </a:cubicBezTo>
                  <a:cubicBezTo>
                    <a:pt x="267698" y="564343"/>
                    <a:pt x="274937" y="572154"/>
                    <a:pt x="283415" y="572820"/>
                  </a:cubicBezTo>
                  <a:cubicBezTo>
                    <a:pt x="290177" y="573297"/>
                    <a:pt x="297321" y="569963"/>
                    <a:pt x="303417" y="572820"/>
                  </a:cubicBezTo>
                  <a:cubicBezTo>
                    <a:pt x="306560" y="574249"/>
                    <a:pt x="308846" y="577107"/>
                    <a:pt x="311514" y="579393"/>
                  </a:cubicBezTo>
                  <a:cubicBezTo>
                    <a:pt x="321991" y="588060"/>
                    <a:pt x="340184" y="584346"/>
                    <a:pt x="346470" y="572249"/>
                  </a:cubicBezTo>
                  <a:cubicBezTo>
                    <a:pt x="349994" y="588537"/>
                    <a:pt x="374093" y="595490"/>
                    <a:pt x="385808" y="583679"/>
                  </a:cubicBezTo>
                  <a:cubicBezTo>
                    <a:pt x="390857" y="593108"/>
                    <a:pt x="401525" y="599300"/>
                    <a:pt x="412193" y="599014"/>
                  </a:cubicBezTo>
                  <a:cubicBezTo>
                    <a:pt x="422194" y="598728"/>
                    <a:pt x="431719" y="592823"/>
                    <a:pt x="436672" y="584155"/>
                  </a:cubicBezTo>
                  <a:cubicBezTo>
                    <a:pt x="440863" y="586441"/>
                    <a:pt x="444864" y="588918"/>
                    <a:pt x="448769" y="591585"/>
                  </a:cubicBezTo>
                  <a:cubicBezTo>
                    <a:pt x="469248" y="605872"/>
                    <a:pt x="485345" y="625779"/>
                    <a:pt x="499537" y="645115"/>
                  </a:cubicBezTo>
                  <a:cubicBezTo>
                    <a:pt x="531731" y="688835"/>
                    <a:pt x="548972" y="714266"/>
                    <a:pt x="569736" y="759796"/>
                  </a:cubicBezTo>
                  <a:cubicBezTo>
                    <a:pt x="570784" y="1182992"/>
                    <a:pt x="571356" y="1655527"/>
                    <a:pt x="568784" y="1674672"/>
                  </a:cubicBezTo>
                  <a:lnTo>
                    <a:pt x="578023" y="1676577"/>
                  </a:lnTo>
                  <a:lnTo>
                    <a:pt x="584786" y="1683340"/>
                  </a:lnTo>
                  <a:cubicBezTo>
                    <a:pt x="588977" y="1679149"/>
                    <a:pt x="590596" y="1677530"/>
                    <a:pt x="589358" y="1017066"/>
                  </a:cubicBezTo>
                  <a:cubicBezTo>
                    <a:pt x="589358" y="980966"/>
                    <a:pt x="589262" y="944962"/>
                    <a:pt x="589167" y="909339"/>
                  </a:cubicBezTo>
                  <a:cubicBezTo>
                    <a:pt x="612123" y="869333"/>
                    <a:pt x="637649" y="834567"/>
                    <a:pt x="662415" y="800944"/>
                  </a:cubicBezTo>
                  <a:cubicBezTo>
                    <a:pt x="705658" y="742079"/>
                    <a:pt x="746520" y="686454"/>
                    <a:pt x="770809" y="609015"/>
                  </a:cubicBezTo>
                  <a:lnTo>
                    <a:pt x="774428" y="597300"/>
                  </a:lnTo>
                  <a:cubicBezTo>
                    <a:pt x="779191" y="581679"/>
                    <a:pt x="784239" y="565677"/>
                    <a:pt x="790716" y="550532"/>
                  </a:cubicBezTo>
                  <a:cubicBezTo>
                    <a:pt x="795288" y="549770"/>
                    <a:pt x="799574" y="548246"/>
                    <a:pt x="803384" y="545579"/>
                  </a:cubicBezTo>
                  <a:cubicBezTo>
                    <a:pt x="811481" y="539864"/>
                    <a:pt x="815195" y="527100"/>
                    <a:pt x="808528" y="519671"/>
                  </a:cubicBezTo>
                  <a:cubicBezTo>
                    <a:pt x="819101" y="523862"/>
                    <a:pt x="830245" y="528148"/>
                    <a:pt x="841580" y="526624"/>
                  </a:cubicBezTo>
                  <a:cubicBezTo>
                    <a:pt x="852819" y="525005"/>
                    <a:pt x="863773" y="515194"/>
                    <a:pt x="862249" y="503859"/>
                  </a:cubicBezTo>
                  <a:cubicBezTo>
                    <a:pt x="869298" y="523386"/>
                    <a:pt x="899873" y="528624"/>
                    <a:pt x="912922" y="512432"/>
                  </a:cubicBezTo>
                  <a:cubicBezTo>
                    <a:pt x="917589" y="523671"/>
                    <a:pt x="922828" y="535673"/>
                    <a:pt x="933210" y="541959"/>
                  </a:cubicBezTo>
                  <a:cubicBezTo>
                    <a:pt x="943592" y="548341"/>
                    <a:pt x="960452" y="545007"/>
                    <a:pt x="963214" y="533196"/>
                  </a:cubicBezTo>
                  <a:cubicBezTo>
                    <a:pt x="973215" y="547865"/>
                    <a:pt x="997980" y="545007"/>
                    <a:pt x="1009029" y="531101"/>
                  </a:cubicBezTo>
                  <a:cubicBezTo>
                    <a:pt x="1020078" y="517194"/>
                    <a:pt x="1019983" y="497287"/>
                    <a:pt x="1015220" y="480142"/>
                  </a:cubicBezTo>
                  <a:cubicBezTo>
                    <a:pt x="1029413" y="479856"/>
                    <a:pt x="1042462" y="467760"/>
                    <a:pt x="1043986" y="453662"/>
                  </a:cubicBezTo>
                  <a:cubicBezTo>
                    <a:pt x="1045510" y="439566"/>
                    <a:pt x="1035128" y="425087"/>
                    <a:pt x="1021221" y="421849"/>
                  </a:cubicBezTo>
                  <a:close/>
                  <a:moveTo>
                    <a:pt x="674606" y="471284"/>
                  </a:moveTo>
                  <a:cubicBezTo>
                    <a:pt x="669177" y="520147"/>
                    <a:pt x="654414" y="567962"/>
                    <a:pt x="630791" y="610635"/>
                  </a:cubicBezTo>
                  <a:cubicBezTo>
                    <a:pt x="628791" y="604824"/>
                    <a:pt x="625934" y="599395"/>
                    <a:pt x="622028" y="594728"/>
                  </a:cubicBezTo>
                  <a:cubicBezTo>
                    <a:pt x="614313" y="585489"/>
                    <a:pt x="603645" y="579678"/>
                    <a:pt x="594215" y="575202"/>
                  </a:cubicBezTo>
                  <a:cubicBezTo>
                    <a:pt x="592310" y="574344"/>
                    <a:pt x="590406" y="573487"/>
                    <a:pt x="588405" y="572630"/>
                  </a:cubicBezTo>
                  <a:cubicBezTo>
                    <a:pt x="588405" y="563200"/>
                    <a:pt x="588405" y="554056"/>
                    <a:pt x="588405" y="545198"/>
                  </a:cubicBezTo>
                  <a:cubicBezTo>
                    <a:pt x="590310" y="543198"/>
                    <a:pt x="592310" y="541293"/>
                    <a:pt x="594406" y="539578"/>
                  </a:cubicBezTo>
                  <a:cubicBezTo>
                    <a:pt x="600216" y="534911"/>
                    <a:pt x="607360" y="531768"/>
                    <a:pt x="611932" y="525957"/>
                  </a:cubicBezTo>
                  <a:cubicBezTo>
                    <a:pt x="618981" y="517194"/>
                    <a:pt x="617742" y="503193"/>
                    <a:pt x="609932" y="495287"/>
                  </a:cubicBezTo>
                  <a:cubicBezTo>
                    <a:pt x="618409" y="496906"/>
                    <a:pt x="627172" y="497478"/>
                    <a:pt x="635364" y="495001"/>
                  </a:cubicBezTo>
                  <a:cubicBezTo>
                    <a:pt x="646127" y="491762"/>
                    <a:pt x="655556" y="481571"/>
                    <a:pt x="654414" y="470427"/>
                  </a:cubicBezTo>
                  <a:cubicBezTo>
                    <a:pt x="660986" y="471665"/>
                    <a:pt x="667844" y="472046"/>
                    <a:pt x="674606" y="471379"/>
                  </a:cubicBezTo>
                  <a:close/>
                  <a:moveTo>
                    <a:pt x="588500" y="583107"/>
                  </a:moveTo>
                  <a:cubicBezTo>
                    <a:pt x="589072" y="583393"/>
                    <a:pt x="589643" y="583583"/>
                    <a:pt x="590120" y="583869"/>
                  </a:cubicBezTo>
                  <a:cubicBezTo>
                    <a:pt x="598597" y="587870"/>
                    <a:pt x="608122" y="593013"/>
                    <a:pt x="614694" y="600919"/>
                  </a:cubicBezTo>
                  <a:cubicBezTo>
                    <a:pt x="619838" y="607110"/>
                    <a:pt x="622981" y="614825"/>
                    <a:pt x="623743" y="622922"/>
                  </a:cubicBezTo>
                  <a:cubicBezTo>
                    <a:pt x="620695" y="627875"/>
                    <a:pt x="617456" y="633018"/>
                    <a:pt x="614027" y="638448"/>
                  </a:cubicBezTo>
                  <a:cubicBezTo>
                    <a:pt x="605360" y="652068"/>
                    <a:pt x="596216" y="666451"/>
                    <a:pt x="588786" y="680929"/>
                  </a:cubicBezTo>
                  <a:cubicBezTo>
                    <a:pt x="588786" y="646449"/>
                    <a:pt x="588596" y="613778"/>
                    <a:pt x="588500" y="583298"/>
                  </a:cubicBezTo>
                  <a:close/>
                  <a:moveTo>
                    <a:pt x="444292" y="452329"/>
                  </a:moveTo>
                  <a:cubicBezTo>
                    <a:pt x="438386" y="455282"/>
                    <a:pt x="433148" y="459282"/>
                    <a:pt x="428766" y="464235"/>
                  </a:cubicBezTo>
                  <a:cubicBezTo>
                    <a:pt x="423051" y="462521"/>
                    <a:pt x="417336" y="460902"/>
                    <a:pt x="411621" y="459282"/>
                  </a:cubicBezTo>
                  <a:cubicBezTo>
                    <a:pt x="391047" y="453567"/>
                    <a:pt x="369711" y="447662"/>
                    <a:pt x="353423" y="434994"/>
                  </a:cubicBezTo>
                  <a:cubicBezTo>
                    <a:pt x="347804" y="430612"/>
                    <a:pt x="342946" y="425564"/>
                    <a:pt x="338564" y="420039"/>
                  </a:cubicBezTo>
                  <a:cubicBezTo>
                    <a:pt x="350280" y="416134"/>
                    <a:pt x="358472" y="404704"/>
                    <a:pt x="361615" y="392703"/>
                  </a:cubicBezTo>
                  <a:cubicBezTo>
                    <a:pt x="374569" y="403180"/>
                    <a:pt x="396476" y="399084"/>
                    <a:pt x="404763" y="384702"/>
                  </a:cubicBezTo>
                  <a:cubicBezTo>
                    <a:pt x="404192" y="405657"/>
                    <a:pt x="424004" y="424992"/>
                    <a:pt x="444959" y="423754"/>
                  </a:cubicBezTo>
                  <a:cubicBezTo>
                    <a:pt x="439815" y="432327"/>
                    <a:pt x="439720" y="443566"/>
                    <a:pt x="444292" y="452424"/>
                  </a:cubicBezTo>
                  <a:close/>
                  <a:moveTo>
                    <a:pt x="569450" y="563105"/>
                  </a:moveTo>
                  <a:cubicBezTo>
                    <a:pt x="569450" y="563581"/>
                    <a:pt x="569450" y="564057"/>
                    <a:pt x="569450" y="564533"/>
                  </a:cubicBezTo>
                  <a:cubicBezTo>
                    <a:pt x="569355" y="564533"/>
                    <a:pt x="569165" y="564438"/>
                    <a:pt x="569069" y="564343"/>
                  </a:cubicBezTo>
                  <a:cubicBezTo>
                    <a:pt x="568689" y="564153"/>
                    <a:pt x="568212" y="563962"/>
                    <a:pt x="567831" y="563867"/>
                  </a:cubicBezTo>
                  <a:cubicBezTo>
                    <a:pt x="568403" y="563581"/>
                    <a:pt x="568974" y="563391"/>
                    <a:pt x="569450" y="563105"/>
                  </a:cubicBezTo>
                  <a:close/>
                  <a:moveTo>
                    <a:pt x="346851" y="189820"/>
                  </a:moveTo>
                  <a:cubicBezTo>
                    <a:pt x="348375" y="204584"/>
                    <a:pt x="365806" y="214204"/>
                    <a:pt x="380284" y="210584"/>
                  </a:cubicBezTo>
                  <a:cubicBezTo>
                    <a:pt x="394667" y="206965"/>
                    <a:pt x="404954" y="193249"/>
                    <a:pt x="408287" y="178771"/>
                  </a:cubicBezTo>
                  <a:cubicBezTo>
                    <a:pt x="416955" y="186677"/>
                    <a:pt x="427909" y="192011"/>
                    <a:pt x="439434" y="194392"/>
                  </a:cubicBezTo>
                  <a:cubicBezTo>
                    <a:pt x="434672" y="206965"/>
                    <a:pt x="437339" y="222300"/>
                    <a:pt x="446959" y="231825"/>
                  </a:cubicBezTo>
                  <a:cubicBezTo>
                    <a:pt x="430957" y="224205"/>
                    <a:pt x="405811" y="243922"/>
                    <a:pt x="410383" y="261067"/>
                  </a:cubicBezTo>
                  <a:cubicBezTo>
                    <a:pt x="401048" y="268973"/>
                    <a:pt x="387047" y="270878"/>
                    <a:pt x="375902" y="265925"/>
                  </a:cubicBezTo>
                  <a:cubicBezTo>
                    <a:pt x="364758" y="260876"/>
                    <a:pt x="356948" y="249161"/>
                    <a:pt x="356567" y="236969"/>
                  </a:cubicBezTo>
                  <a:cubicBezTo>
                    <a:pt x="349518" y="236969"/>
                    <a:pt x="342470" y="236969"/>
                    <a:pt x="335516" y="236969"/>
                  </a:cubicBezTo>
                  <a:cubicBezTo>
                    <a:pt x="334469" y="228206"/>
                    <a:pt x="333135" y="218871"/>
                    <a:pt x="327420" y="212204"/>
                  </a:cubicBezTo>
                  <a:cubicBezTo>
                    <a:pt x="335612" y="206774"/>
                    <a:pt x="342470" y="198678"/>
                    <a:pt x="346851" y="189820"/>
                  </a:cubicBezTo>
                  <a:close/>
                  <a:moveTo>
                    <a:pt x="211310" y="447186"/>
                  </a:moveTo>
                  <a:cubicBezTo>
                    <a:pt x="216549" y="444423"/>
                    <a:pt x="220835" y="440328"/>
                    <a:pt x="223121" y="434898"/>
                  </a:cubicBezTo>
                  <a:cubicBezTo>
                    <a:pt x="224741" y="446043"/>
                    <a:pt x="240933" y="449281"/>
                    <a:pt x="250172" y="442899"/>
                  </a:cubicBezTo>
                  <a:cubicBezTo>
                    <a:pt x="259412" y="436518"/>
                    <a:pt x="263222" y="424897"/>
                    <a:pt x="266460" y="414134"/>
                  </a:cubicBezTo>
                  <a:cubicBezTo>
                    <a:pt x="279795" y="423945"/>
                    <a:pt x="301607" y="418325"/>
                    <a:pt x="308465" y="403275"/>
                  </a:cubicBezTo>
                  <a:cubicBezTo>
                    <a:pt x="309323" y="412705"/>
                    <a:pt x="317990" y="419468"/>
                    <a:pt x="327420" y="420992"/>
                  </a:cubicBezTo>
                  <a:cubicBezTo>
                    <a:pt x="333135" y="428993"/>
                    <a:pt x="339612" y="436422"/>
                    <a:pt x="347518" y="442614"/>
                  </a:cubicBezTo>
                  <a:cubicBezTo>
                    <a:pt x="357995" y="450710"/>
                    <a:pt x="369997" y="456139"/>
                    <a:pt x="382475" y="460520"/>
                  </a:cubicBezTo>
                  <a:cubicBezTo>
                    <a:pt x="375236" y="463378"/>
                    <a:pt x="368949" y="468236"/>
                    <a:pt x="365139" y="475189"/>
                  </a:cubicBezTo>
                  <a:cubicBezTo>
                    <a:pt x="356948" y="466807"/>
                    <a:pt x="343327" y="464235"/>
                    <a:pt x="332659" y="469188"/>
                  </a:cubicBezTo>
                  <a:cubicBezTo>
                    <a:pt x="321991" y="474141"/>
                    <a:pt x="315038" y="486143"/>
                    <a:pt x="316181" y="497763"/>
                  </a:cubicBezTo>
                  <a:cubicBezTo>
                    <a:pt x="301417" y="497478"/>
                    <a:pt x="288177" y="508812"/>
                    <a:pt x="283796" y="522624"/>
                  </a:cubicBezTo>
                  <a:cubicBezTo>
                    <a:pt x="279986" y="520623"/>
                    <a:pt x="276271" y="518528"/>
                    <a:pt x="272651" y="516147"/>
                  </a:cubicBezTo>
                  <a:cubicBezTo>
                    <a:pt x="246839" y="499478"/>
                    <a:pt x="227693" y="475094"/>
                    <a:pt x="211310" y="447186"/>
                  </a:cubicBezTo>
                  <a:close/>
                  <a:moveTo>
                    <a:pt x="507443" y="639686"/>
                  </a:moveTo>
                  <a:cubicBezTo>
                    <a:pt x="495917" y="624065"/>
                    <a:pt x="483249" y="608063"/>
                    <a:pt x="467914" y="594633"/>
                  </a:cubicBezTo>
                  <a:cubicBezTo>
                    <a:pt x="468485" y="594633"/>
                    <a:pt x="469057" y="594633"/>
                    <a:pt x="469628" y="594633"/>
                  </a:cubicBezTo>
                  <a:cubicBezTo>
                    <a:pt x="481249" y="593585"/>
                    <a:pt x="492393" y="584536"/>
                    <a:pt x="493346" y="572916"/>
                  </a:cubicBezTo>
                  <a:cubicBezTo>
                    <a:pt x="508681" y="583774"/>
                    <a:pt x="532589" y="578916"/>
                    <a:pt x="542971" y="563581"/>
                  </a:cubicBezTo>
                  <a:cubicBezTo>
                    <a:pt x="550400" y="567010"/>
                    <a:pt x="557925" y="570153"/>
                    <a:pt x="565450" y="573201"/>
                  </a:cubicBezTo>
                  <a:cubicBezTo>
                    <a:pt x="566783" y="573773"/>
                    <a:pt x="568117" y="574344"/>
                    <a:pt x="569450" y="574916"/>
                  </a:cubicBezTo>
                  <a:cubicBezTo>
                    <a:pt x="569641" y="627399"/>
                    <a:pt x="569736" y="682072"/>
                    <a:pt x="569927" y="737793"/>
                  </a:cubicBezTo>
                  <a:cubicBezTo>
                    <a:pt x="552210" y="702075"/>
                    <a:pt x="534875" y="677024"/>
                    <a:pt x="507443" y="639781"/>
                  </a:cubicBezTo>
                  <a:close/>
                  <a:moveTo>
                    <a:pt x="765475" y="594728"/>
                  </a:moveTo>
                  <a:lnTo>
                    <a:pt x="761856" y="606348"/>
                  </a:lnTo>
                  <a:cubicBezTo>
                    <a:pt x="738138" y="682358"/>
                    <a:pt x="697657" y="737317"/>
                    <a:pt x="654890" y="795515"/>
                  </a:cubicBezTo>
                  <a:cubicBezTo>
                    <a:pt x="632887" y="825423"/>
                    <a:pt x="610313" y="856284"/>
                    <a:pt x="589262" y="890955"/>
                  </a:cubicBezTo>
                  <a:cubicBezTo>
                    <a:pt x="589072" y="825900"/>
                    <a:pt x="588977" y="762654"/>
                    <a:pt x="588786" y="703789"/>
                  </a:cubicBezTo>
                  <a:cubicBezTo>
                    <a:pt x="596406" y="683691"/>
                    <a:pt x="610217" y="662070"/>
                    <a:pt x="622028" y="643496"/>
                  </a:cubicBezTo>
                  <a:cubicBezTo>
                    <a:pt x="627743" y="634542"/>
                    <a:pt x="633077" y="626065"/>
                    <a:pt x="637364" y="618540"/>
                  </a:cubicBezTo>
                  <a:cubicBezTo>
                    <a:pt x="663081" y="573106"/>
                    <a:pt x="678893" y="521862"/>
                    <a:pt x="684322" y="469569"/>
                  </a:cubicBezTo>
                  <a:cubicBezTo>
                    <a:pt x="688608" y="468331"/>
                    <a:pt x="692704" y="466616"/>
                    <a:pt x="696419" y="464045"/>
                  </a:cubicBezTo>
                  <a:cubicBezTo>
                    <a:pt x="708420" y="455949"/>
                    <a:pt x="715183" y="438994"/>
                    <a:pt x="708611" y="426135"/>
                  </a:cubicBezTo>
                  <a:cubicBezTo>
                    <a:pt x="720422" y="426612"/>
                    <a:pt x="732804" y="426993"/>
                    <a:pt x="743377" y="421754"/>
                  </a:cubicBezTo>
                  <a:cubicBezTo>
                    <a:pt x="753950" y="416515"/>
                    <a:pt x="761665" y="403561"/>
                    <a:pt x="757093" y="392703"/>
                  </a:cubicBezTo>
                  <a:cubicBezTo>
                    <a:pt x="771285" y="388893"/>
                    <a:pt x="786525" y="383558"/>
                    <a:pt x="794240" y="371081"/>
                  </a:cubicBezTo>
                  <a:cubicBezTo>
                    <a:pt x="797479" y="365842"/>
                    <a:pt x="798241" y="359079"/>
                    <a:pt x="796907" y="352983"/>
                  </a:cubicBezTo>
                  <a:cubicBezTo>
                    <a:pt x="816910" y="349840"/>
                    <a:pt x="834436" y="332886"/>
                    <a:pt x="837198" y="312693"/>
                  </a:cubicBezTo>
                  <a:cubicBezTo>
                    <a:pt x="840723" y="313264"/>
                    <a:pt x="844247" y="313740"/>
                    <a:pt x="847771" y="314026"/>
                  </a:cubicBezTo>
                  <a:cubicBezTo>
                    <a:pt x="846628" y="326028"/>
                    <a:pt x="845294" y="338410"/>
                    <a:pt x="843866" y="350793"/>
                  </a:cubicBezTo>
                  <a:cubicBezTo>
                    <a:pt x="830912" y="352698"/>
                    <a:pt x="818529" y="359841"/>
                    <a:pt x="812243" y="371271"/>
                  </a:cubicBezTo>
                  <a:cubicBezTo>
                    <a:pt x="804908" y="384702"/>
                    <a:pt x="808052" y="403752"/>
                    <a:pt x="820815" y="412229"/>
                  </a:cubicBezTo>
                  <a:cubicBezTo>
                    <a:pt x="809290" y="411943"/>
                    <a:pt x="796812" y="413181"/>
                    <a:pt x="788430" y="421087"/>
                  </a:cubicBezTo>
                  <a:cubicBezTo>
                    <a:pt x="780048" y="428898"/>
                    <a:pt x="779381" y="445281"/>
                    <a:pt x="789668" y="450424"/>
                  </a:cubicBezTo>
                  <a:cubicBezTo>
                    <a:pt x="777381" y="447376"/>
                    <a:pt x="763379" y="455187"/>
                    <a:pt x="759474" y="467283"/>
                  </a:cubicBezTo>
                  <a:cubicBezTo>
                    <a:pt x="755569" y="479380"/>
                    <a:pt x="762332" y="493858"/>
                    <a:pt x="774048" y="498620"/>
                  </a:cubicBezTo>
                  <a:cubicBezTo>
                    <a:pt x="763665" y="500811"/>
                    <a:pt x="758141" y="513194"/>
                    <a:pt x="759760" y="523671"/>
                  </a:cubicBezTo>
                  <a:cubicBezTo>
                    <a:pt x="761379" y="534149"/>
                    <a:pt x="768142" y="543007"/>
                    <a:pt x="774619" y="551389"/>
                  </a:cubicBezTo>
                  <a:cubicBezTo>
                    <a:pt x="776429" y="551579"/>
                    <a:pt x="778239" y="551675"/>
                    <a:pt x="780048" y="551675"/>
                  </a:cubicBezTo>
                  <a:cubicBezTo>
                    <a:pt x="774333" y="565962"/>
                    <a:pt x="769761" y="580631"/>
                    <a:pt x="765380" y="5950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43" name="Google Shape;3843;p22"/>
            <p:cNvGrpSpPr/>
            <p:nvPr/>
          </p:nvGrpSpPr>
          <p:grpSpPr>
            <a:xfrm rot="-1584525">
              <a:off x="4410288" y="4455395"/>
              <a:ext cx="394645" cy="352719"/>
              <a:chOff x="4779570" y="4182077"/>
              <a:chExt cx="394620" cy="352697"/>
            </a:xfrm>
          </p:grpSpPr>
          <p:sp>
            <p:nvSpPr>
              <p:cNvPr id="3844" name="Google Shape;3844;p22"/>
              <p:cNvSpPr/>
              <p:nvPr/>
            </p:nvSpPr>
            <p:spPr>
              <a:xfrm>
                <a:off x="4805269" y="4182077"/>
                <a:ext cx="281668" cy="352697"/>
              </a:xfrm>
              <a:custGeom>
                <a:avLst/>
                <a:gdLst/>
                <a:ahLst/>
                <a:cxnLst/>
                <a:rect l="l" t="t" r="r" b="b"/>
                <a:pathLst>
                  <a:path w="281668" h="352697" extrusionOk="0">
                    <a:moveTo>
                      <a:pt x="265481" y="190"/>
                    </a:moveTo>
                    <a:cubicBezTo>
                      <a:pt x="265481" y="190"/>
                      <a:pt x="265195" y="571"/>
                      <a:pt x="265481" y="476"/>
                    </a:cubicBezTo>
                    <a:cubicBezTo>
                      <a:pt x="265481" y="667"/>
                      <a:pt x="265005" y="1143"/>
                      <a:pt x="265005" y="1429"/>
                    </a:cubicBezTo>
                    <a:cubicBezTo>
                      <a:pt x="281102" y="21431"/>
                      <a:pt x="283388" y="58007"/>
                      <a:pt x="280721" y="82105"/>
                    </a:cubicBezTo>
                    <a:cubicBezTo>
                      <a:pt x="280340" y="85535"/>
                      <a:pt x="262528" y="95726"/>
                      <a:pt x="261862" y="98488"/>
                    </a:cubicBezTo>
                    <a:cubicBezTo>
                      <a:pt x="261099" y="101251"/>
                      <a:pt x="277578" y="97060"/>
                      <a:pt x="276530" y="99060"/>
                    </a:cubicBezTo>
                    <a:cubicBezTo>
                      <a:pt x="267005" y="118777"/>
                      <a:pt x="263386" y="149447"/>
                      <a:pt x="254432" y="161163"/>
                    </a:cubicBezTo>
                    <a:cubicBezTo>
                      <a:pt x="250431" y="166402"/>
                      <a:pt x="232048" y="168116"/>
                      <a:pt x="227762" y="173450"/>
                    </a:cubicBezTo>
                    <a:cubicBezTo>
                      <a:pt x="226143" y="175450"/>
                      <a:pt x="248812" y="176022"/>
                      <a:pt x="246717" y="180022"/>
                    </a:cubicBezTo>
                    <a:cubicBezTo>
                      <a:pt x="233191" y="206502"/>
                      <a:pt x="212046" y="239649"/>
                      <a:pt x="193567" y="251365"/>
                    </a:cubicBezTo>
                    <a:cubicBezTo>
                      <a:pt x="186519" y="255746"/>
                      <a:pt x="166707" y="251365"/>
                      <a:pt x="160230" y="255746"/>
                    </a:cubicBezTo>
                    <a:cubicBezTo>
                      <a:pt x="159087" y="256508"/>
                      <a:pt x="185757" y="261175"/>
                      <a:pt x="184614" y="262890"/>
                    </a:cubicBezTo>
                    <a:cubicBezTo>
                      <a:pt x="175470" y="276035"/>
                      <a:pt x="166707" y="289846"/>
                      <a:pt x="155467" y="300323"/>
                    </a:cubicBezTo>
                    <a:cubicBezTo>
                      <a:pt x="142323" y="312515"/>
                      <a:pt x="120225" y="304133"/>
                      <a:pt x="105842" y="298037"/>
                    </a:cubicBezTo>
                    <a:cubicBezTo>
                      <a:pt x="97651" y="294513"/>
                      <a:pt x="87649" y="295275"/>
                      <a:pt x="78505" y="296799"/>
                    </a:cubicBezTo>
                    <a:cubicBezTo>
                      <a:pt x="55169" y="317087"/>
                      <a:pt x="30595" y="335756"/>
                      <a:pt x="5448" y="352425"/>
                    </a:cubicBezTo>
                    <a:cubicBezTo>
                      <a:pt x="2781" y="354139"/>
                      <a:pt x="-2076" y="347281"/>
                      <a:pt x="972" y="345567"/>
                    </a:cubicBezTo>
                    <a:cubicBezTo>
                      <a:pt x="28404" y="329374"/>
                      <a:pt x="54597" y="310896"/>
                      <a:pt x="79077" y="290417"/>
                    </a:cubicBezTo>
                    <a:cubicBezTo>
                      <a:pt x="81077" y="283178"/>
                      <a:pt x="81839" y="275558"/>
                      <a:pt x="79648" y="268796"/>
                    </a:cubicBezTo>
                    <a:cubicBezTo>
                      <a:pt x="75362" y="255746"/>
                      <a:pt x="66599" y="234505"/>
                      <a:pt x="76886" y="222028"/>
                    </a:cubicBezTo>
                    <a:cubicBezTo>
                      <a:pt x="85078" y="212217"/>
                      <a:pt x="96793" y="204692"/>
                      <a:pt x="106318" y="195929"/>
                    </a:cubicBezTo>
                    <a:cubicBezTo>
                      <a:pt x="107556" y="194786"/>
                      <a:pt x="117177" y="219075"/>
                      <a:pt x="117653" y="218027"/>
                    </a:cubicBezTo>
                    <a:cubicBezTo>
                      <a:pt x="120701" y="211646"/>
                      <a:pt x="112319" y="193834"/>
                      <a:pt x="114510" y="186880"/>
                    </a:cubicBezTo>
                    <a:cubicBezTo>
                      <a:pt x="119748" y="170402"/>
                      <a:pt x="140704" y="144875"/>
                      <a:pt x="155086" y="124968"/>
                    </a:cubicBezTo>
                    <a:cubicBezTo>
                      <a:pt x="157277" y="121920"/>
                      <a:pt x="167754" y="140684"/>
                      <a:pt x="170040" y="138208"/>
                    </a:cubicBezTo>
                    <a:cubicBezTo>
                      <a:pt x="171564" y="136588"/>
                      <a:pt x="164611" y="113347"/>
                      <a:pt x="165945" y="111823"/>
                    </a:cubicBezTo>
                    <a:cubicBezTo>
                      <a:pt x="178232" y="97631"/>
                      <a:pt x="190424" y="82963"/>
                      <a:pt x="197187" y="65341"/>
                    </a:cubicBezTo>
                    <a:cubicBezTo>
                      <a:pt x="197854" y="63532"/>
                      <a:pt x="206521" y="77248"/>
                      <a:pt x="207950" y="75152"/>
                    </a:cubicBezTo>
                    <a:cubicBezTo>
                      <a:pt x="209379" y="72962"/>
                      <a:pt x="203283" y="55054"/>
                      <a:pt x="205283" y="52673"/>
                    </a:cubicBezTo>
                    <a:cubicBezTo>
                      <a:pt x="220237" y="34195"/>
                      <a:pt x="242145" y="10668"/>
                      <a:pt x="264624" y="1238"/>
                    </a:cubicBezTo>
                    <a:cubicBezTo>
                      <a:pt x="264624" y="953"/>
                      <a:pt x="265576" y="95"/>
                      <a:pt x="265481" y="0"/>
                    </a:cubicBezTo>
                    <a:cubicBezTo>
                      <a:pt x="265576" y="190"/>
                      <a:pt x="265767" y="286"/>
                      <a:pt x="26586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5" name="Google Shape;3845;p22"/>
              <p:cNvSpPr/>
              <p:nvPr/>
            </p:nvSpPr>
            <p:spPr>
              <a:xfrm>
                <a:off x="4888615" y="4370479"/>
                <a:ext cx="285575" cy="103006"/>
              </a:xfrm>
              <a:custGeom>
                <a:avLst/>
                <a:gdLst/>
                <a:ahLst/>
                <a:cxnLst/>
                <a:rect l="l" t="t" r="r" b="b"/>
                <a:pathLst>
                  <a:path w="285575" h="103006" extrusionOk="0">
                    <a:moveTo>
                      <a:pt x="285290" y="38292"/>
                    </a:moveTo>
                    <a:cubicBezTo>
                      <a:pt x="285290" y="38292"/>
                      <a:pt x="285004" y="38292"/>
                      <a:pt x="285100" y="38292"/>
                    </a:cubicBezTo>
                    <a:cubicBezTo>
                      <a:pt x="284909" y="38292"/>
                      <a:pt x="284528" y="38292"/>
                      <a:pt x="284433" y="38292"/>
                    </a:cubicBezTo>
                    <a:cubicBezTo>
                      <a:pt x="276813" y="23052"/>
                      <a:pt x="255287" y="11527"/>
                      <a:pt x="240046" y="6479"/>
                    </a:cubicBezTo>
                    <a:cubicBezTo>
                      <a:pt x="237856" y="5717"/>
                      <a:pt x="226807" y="13718"/>
                      <a:pt x="224902" y="13337"/>
                    </a:cubicBezTo>
                    <a:cubicBezTo>
                      <a:pt x="222997" y="13051"/>
                      <a:pt x="230140" y="4288"/>
                      <a:pt x="228617" y="4288"/>
                    </a:cubicBezTo>
                    <a:cubicBezTo>
                      <a:pt x="214043" y="4574"/>
                      <a:pt x="194517" y="-1712"/>
                      <a:pt x="184992" y="478"/>
                    </a:cubicBezTo>
                    <a:cubicBezTo>
                      <a:pt x="180706" y="1431"/>
                      <a:pt x="174610" y="12099"/>
                      <a:pt x="170228" y="13242"/>
                    </a:cubicBezTo>
                    <a:cubicBezTo>
                      <a:pt x="168514" y="13718"/>
                      <a:pt x="174514" y="-188"/>
                      <a:pt x="171467" y="2"/>
                    </a:cubicBezTo>
                    <a:cubicBezTo>
                      <a:pt x="151750" y="859"/>
                      <a:pt x="125842" y="4479"/>
                      <a:pt x="113650" y="12384"/>
                    </a:cubicBezTo>
                    <a:cubicBezTo>
                      <a:pt x="109078" y="15432"/>
                      <a:pt x="106220" y="28577"/>
                      <a:pt x="101839" y="31339"/>
                    </a:cubicBezTo>
                    <a:cubicBezTo>
                      <a:pt x="101077" y="31815"/>
                      <a:pt x="105649" y="14385"/>
                      <a:pt x="104220" y="14671"/>
                    </a:cubicBezTo>
                    <a:cubicBezTo>
                      <a:pt x="93743" y="16575"/>
                      <a:pt x="82979" y="18004"/>
                      <a:pt x="73550" y="21909"/>
                    </a:cubicBezTo>
                    <a:cubicBezTo>
                      <a:pt x="62596" y="26481"/>
                      <a:pt x="61548" y="42102"/>
                      <a:pt x="61262" y="52485"/>
                    </a:cubicBezTo>
                    <a:cubicBezTo>
                      <a:pt x="61072" y="58390"/>
                      <a:pt x="57929" y="64296"/>
                      <a:pt x="54404" y="69344"/>
                    </a:cubicBezTo>
                    <a:cubicBezTo>
                      <a:pt x="35640" y="77821"/>
                      <a:pt x="17638" y="87537"/>
                      <a:pt x="588" y="98109"/>
                    </a:cubicBezTo>
                    <a:cubicBezTo>
                      <a:pt x="-1222" y="99252"/>
                      <a:pt x="1540" y="104110"/>
                      <a:pt x="3541" y="102777"/>
                    </a:cubicBezTo>
                    <a:cubicBezTo>
                      <a:pt x="20876" y="90680"/>
                      <a:pt x="39260" y="80012"/>
                      <a:pt x="58500" y="70868"/>
                    </a:cubicBezTo>
                    <a:cubicBezTo>
                      <a:pt x="63453" y="71630"/>
                      <a:pt x="68215" y="73345"/>
                      <a:pt x="71740" y="76488"/>
                    </a:cubicBezTo>
                    <a:cubicBezTo>
                      <a:pt x="78503" y="82679"/>
                      <a:pt x="88885" y="93918"/>
                      <a:pt x="99172" y="91061"/>
                    </a:cubicBezTo>
                    <a:cubicBezTo>
                      <a:pt x="107363" y="88870"/>
                      <a:pt x="115174" y="83822"/>
                      <a:pt x="123079" y="80488"/>
                    </a:cubicBezTo>
                    <a:cubicBezTo>
                      <a:pt x="124127" y="80012"/>
                      <a:pt x="112126" y="67534"/>
                      <a:pt x="112888" y="67534"/>
                    </a:cubicBezTo>
                    <a:cubicBezTo>
                      <a:pt x="117555" y="67534"/>
                      <a:pt x="126032" y="77440"/>
                      <a:pt x="130795" y="78012"/>
                    </a:cubicBezTo>
                    <a:cubicBezTo>
                      <a:pt x="142225" y="79345"/>
                      <a:pt x="163370" y="73821"/>
                      <a:pt x="179468" y="70582"/>
                    </a:cubicBezTo>
                    <a:cubicBezTo>
                      <a:pt x="181944" y="70106"/>
                      <a:pt x="173467" y="58581"/>
                      <a:pt x="175562" y="57914"/>
                    </a:cubicBezTo>
                    <a:cubicBezTo>
                      <a:pt x="176991" y="57438"/>
                      <a:pt x="189088" y="68106"/>
                      <a:pt x="190421" y="67725"/>
                    </a:cubicBezTo>
                    <a:cubicBezTo>
                      <a:pt x="202423" y="64296"/>
                      <a:pt x="214615" y="60867"/>
                      <a:pt x="227188" y="61724"/>
                    </a:cubicBezTo>
                    <a:cubicBezTo>
                      <a:pt x="228426" y="61724"/>
                      <a:pt x="222521" y="52771"/>
                      <a:pt x="224235" y="52485"/>
                    </a:cubicBezTo>
                    <a:cubicBezTo>
                      <a:pt x="225950" y="52199"/>
                      <a:pt x="235094" y="60867"/>
                      <a:pt x="237094" y="60295"/>
                    </a:cubicBezTo>
                    <a:cubicBezTo>
                      <a:pt x="252429" y="56390"/>
                      <a:pt x="272622" y="49627"/>
                      <a:pt x="284623" y="38673"/>
                    </a:cubicBezTo>
                    <a:cubicBezTo>
                      <a:pt x="284814" y="38673"/>
                      <a:pt x="285576" y="38388"/>
                      <a:pt x="285576" y="38483"/>
                    </a:cubicBezTo>
                    <a:cubicBezTo>
                      <a:pt x="285576" y="38388"/>
                      <a:pt x="285481" y="38197"/>
                      <a:pt x="285386" y="381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6" name="Google Shape;3846;p22"/>
              <p:cNvSpPr/>
              <p:nvPr/>
            </p:nvSpPr>
            <p:spPr>
              <a:xfrm>
                <a:off x="4881784" y="4189316"/>
                <a:ext cx="80614" cy="291563"/>
              </a:xfrm>
              <a:custGeom>
                <a:avLst/>
                <a:gdLst/>
                <a:ahLst/>
                <a:cxnLst/>
                <a:rect l="l" t="t" r="r" b="b"/>
                <a:pathLst>
                  <a:path w="80614" h="291563" extrusionOk="0">
                    <a:moveTo>
                      <a:pt x="24850" y="381"/>
                    </a:moveTo>
                    <a:cubicBezTo>
                      <a:pt x="24850" y="381"/>
                      <a:pt x="24850" y="667"/>
                      <a:pt x="24850" y="571"/>
                    </a:cubicBezTo>
                    <a:cubicBezTo>
                      <a:pt x="24850" y="762"/>
                      <a:pt x="24850" y="1143"/>
                      <a:pt x="24850" y="1238"/>
                    </a:cubicBezTo>
                    <a:cubicBezTo>
                      <a:pt x="41043" y="6572"/>
                      <a:pt x="55616" y="26098"/>
                      <a:pt x="62855" y="40481"/>
                    </a:cubicBezTo>
                    <a:cubicBezTo>
                      <a:pt x="63903" y="42577"/>
                      <a:pt x="57616" y="54673"/>
                      <a:pt x="58283" y="56483"/>
                    </a:cubicBezTo>
                    <a:cubicBezTo>
                      <a:pt x="58950" y="58293"/>
                      <a:pt x="66474" y="50006"/>
                      <a:pt x="66665" y="51435"/>
                    </a:cubicBezTo>
                    <a:cubicBezTo>
                      <a:pt x="68475" y="65817"/>
                      <a:pt x="77619" y="84296"/>
                      <a:pt x="76857" y="94012"/>
                    </a:cubicBezTo>
                    <a:cubicBezTo>
                      <a:pt x="76476" y="98393"/>
                      <a:pt x="66951" y="106013"/>
                      <a:pt x="66379" y="110490"/>
                    </a:cubicBezTo>
                    <a:cubicBezTo>
                      <a:pt x="66189" y="112204"/>
                      <a:pt x="79047" y="104299"/>
                      <a:pt x="79333" y="107347"/>
                    </a:cubicBezTo>
                    <a:cubicBezTo>
                      <a:pt x="81333" y="126968"/>
                      <a:pt x="81619" y="153162"/>
                      <a:pt x="75523" y="166306"/>
                    </a:cubicBezTo>
                    <a:cubicBezTo>
                      <a:pt x="73237" y="171355"/>
                      <a:pt x="60569" y="176022"/>
                      <a:pt x="58569" y="180784"/>
                    </a:cubicBezTo>
                    <a:cubicBezTo>
                      <a:pt x="58188" y="181642"/>
                      <a:pt x="74761" y="174593"/>
                      <a:pt x="74761" y="175927"/>
                    </a:cubicBezTo>
                    <a:cubicBezTo>
                      <a:pt x="74475" y="186499"/>
                      <a:pt x="74571" y="197453"/>
                      <a:pt x="72094" y="207359"/>
                    </a:cubicBezTo>
                    <a:cubicBezTo>
                      <a:pt x="69141" y="218884"/>
                      <a:pt x="53806" y="222218"/>
                      <a:pt x="43614" y="224028"/>
                    </a:cubicBezTo>
                    <a:cubicBezTo>
                      <a:pt x="37804" y="225076"/>
                      <a:pt x="32470" y="229076"/>
                      <a:pt x="27994" y="233267"/>
                    </a:cubicBezTo>
                    <a:cubicBezTo>
                      <a:pt x="22374" y="253079"/>
                      <a:pt x="15420" y="272320"/>
                      <a:pt x="7515" y="290798"/>
                    </a:cubicBezTo>
                    <a:cubicBezTo>
                      <a:pt x="6657" y="292703"/>
                      <a:pt x="1419" y="290703"/>
                      <a:pt x="2562" y="288607"/>
                    </a:cubicBezTo>
                    <a:cubicBezTo>
                      <a:pt x="11991" y="269653"/>
                      <a:pt x="19897" y="249841"/>
                      <a:pt x="26088" y="229552"/>
                    </a:cubicBezTo>
                    <a:cubicBezTo>
                      <a:pt x="24564" y="224790"/>
                      <a:pt x="22279" y="220313"/>
                      <a:pt x="18564" y="217265"/>
                    </a:cubicBezTo>
                    <a:cubicBezTo>
                      <a:pt x="11420" y="211550"/>
                      <a:pt x="-1153" y="202882"/>
                      <a:pt x="85" y="192214"/>
                    </a:cubicBezTo>
                    <a:cubicBezTo>
                      <a:pt x="1038" y="183737"/>
                      <a:pt x="4848" y="175355"/>
                      <a:pt x="7038" y="166973"/>
                    </a:cubicBezTo>
                    <a:cubicBezTo>
                      <a:pt x="7324" y="165830"/>
                      <a:pt x="21421" y="175927"/>
                      <a:pt x="21326" y="175165"/>
                    </a:cubicBezTo>
                    <a:cubicBezTo>
                      <a:pt x="20754" y="170497"/>
                      <a:pt x="9515" y="163639"/>
                      <a:pt x="8277" y="158972"/>
                    </a:cubicBezTo>
                    <a:cubicBezTo>
                      <a:pt x="5229" y="147923"/>
                      <a:pt x="7610" y="126111"/>
                      <a:pt x="8467" y="109728"/>
                    </a:cubicBezTo>
                    <a:cubicBezTo>
                      <a:pt x="8562" y="107156"/>
                      <a:pt x="21231" y="113919"/>
                      <a:pt x="21612" y="111728"/>
                    </a:cubicBezTo>
                    <a:cubicBezTo>
                      <a:pt x="21897" y="110299"/>
                      <a:pt x="9610" y="99822"/>
                      <a:pt x="9801" y="98488"/>
                    </a:cubicBezTo>
                    <a:cubicBezTo>
                      <a:pt x="11515" y="86106"/>
                      <a:pt x="13039" y="73533"/>
                      <a:pt x="10372" y="61246"/>
                    </a:cubicBezTo>
                    <a:cubicBezTo>
                      <a:pt x="10087" y="60007"/>
                      <a:pt x="19897" y="64484"/>
                      <a:pt x="19897" y="62770"/>
                    </a:cubicBezTo>
                    <a:cubicBezTo>
                      <a:pt x="19897" y="61055"/>
                      <a:pt x="9991" y="53245"/>
                      <a:pt x="10277" y="51244"/>
                    </a:cubicBezTo>
                    <a:cubicBezTo>
                      <a:pt x="11896" y="35528"/>
                      <a:pt x="15611" y="14478"/>
                      <a:pt x="24660" y="1048"/>
                    </a:cubicBezTo>
                    <a:cubicBezTo>
                      <a:pt x="24660" y="857"/>
                      <a:pt x="24755" y="95"/>
                      <a:pt x="24660" y="0"/>
                    </a:cubicBezTo>
                    <a:cubicBezTo>
                      <a:pt x="24755" y="0"/>
                      <a:pt x="24945" y="0"/>
                      <a:pt x="25041"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7" name="Google Shape;3847;p22"/>
              <p:cNvSpPr/>
              <p:nvPr/>
            </p:nvSpPr>
            <p:spPr>
              <a:xfrm>
                <a:off x="4779570" y="4288887"/>
                <a:ext cx="126059" cy="156069"/>
              </a:xfrm>
              <a:custGeom>
                <a:avLst/>
                <a:gdLst/>
                <a:ahLst/>
                <a:cxnLst/>
                <a:rect l="l" t="t" r="r" b="b"/>
                <a:pathLst>
                  <a:path w="126059" h="156069" extrusionOk="0">
                    <a:moveTo>
                      <a:pt x="286" y="2251"/>
                    </a:moveTo>
                    <a:cubicBezTo>
                      <a:pt x="286" y="2251"/>
                      <a:pt x="381" y="2441"/>
                      <a:pt x="381" y="2251"/>
                    </a:cubicBezTo>
                    <a:cubicBezTo>
                      <a:pt x="381" y="2251"/>
                      <a:pt x="667" y="2537"/>
                      <a:pt x="762" y="2537"/>
                    </a:cubicBezTo>
                    <a:cubicBezTo>
                      <a:pt x="11239" y="-2321"/>
                      <a:pt x="27527" y="632"/>
                      <a:pt x="37719" y="4442"/>
                    </a:cubicBezTo>
                    <a:cubicBezTo>
                      <a:pt x="39148" y="5013"/>
                      <a:pt x="41720" y="13871"/>
                      <a:pt x="42863" y="14443"/>
                    </a:cubicBezTo>
                    <a:cubicBezTo>
                      <a:pt x="44005" y="15014"/>
                      <a:pt x="43910" y="7394"/>
                      <a:pt x="44672" y="8061"/>
                    </a:cubicBezTo>
                    <a:cubicBezTo>
                      <a:pt x="52292" y="14348"/>
                      <a:pt x="65246" y="19301"/>
                      <a:pt x="69437" y="24444"/>
                    </a:cubicBezTo>
                    <a:cubicBezTo>
                      <a:pt x="71247" y="26730"/>
                      <a:pt x="70009" y="35017"/>
                      <a:pt x="71914" y="37493"/>
                    </a:cubicBezTo>
                    <a:cubicBezTo>
                      <a:pt x="72580" y="38446"/>
                      <a:pt x="75343" y="28540"/>
                      <a:pt x="76867" y="29968"/>
                    </a:cubicBezTo>
                    <a:cubicBezTo>
                      <a:pt x="86963" y="38732"/>
                      <a:pt x="99155" y="51590"/>
                      <a:pt x="102298" y="60925"/>
                    </a:cubicBezTo>
                    <a:cubicBezTo>
                      <a:pt x="103441" y="64449"/>
                      <a:pt x="99346" y="72641"/>
                      <a:pt x="100584" y="75974"/>
                    </a:cubicBezTo>
                    <a:cubicBezTo>
                      <a:pt x="100774" y="76546"/>
                      <a:pt x="105728" y="65402"/>
                      <a:pt x="106394" y="66068"/>
                    </a:cubicBezTo>
                    <a:cubicBezTo>
                      <a:pt x="111157" y="71498"/>
                      <a:pt x="116205" y="76832"/>
                      <a:pt x="119539" y="82927"/>
                    </a:cubicBezTo>
                    <a:cubicBezTo>
                      <a:pt x="123444" y="89976"/>
                      <a:pt x="117348" y="98739"/>
                      <a:pt x="113157" y="104359"/>
                    </a:cubicBezTo>
                    <a:cubicBezTo>
                      <a:pt x="110776" y="107597"/>
                      <a:pt x="109919" y="111979"/>
                      <a:pt x="109633" y="116170"/>
                    </a:cubicBezTo>
                    <a:cubicBezTo>
                      <a:pt x="116014" y="128648"/>
                      <a:pt x="121444" y="141316"/>
                      <a:pt x="126016" y="154175"/>
                    </a:cubicBezTo>
                    <a:cubicBezTo>
                      <a:pt x="126492" y="155508"/>
                      <a:pt x="122968" y="156937"/>
                      <a:pt x="122491" y="155413"/>
                    </a:cubicBezTo>
                    <a:cubicBezTo>
                      <a:pt x="118396" y="141697"/>
                      <a:pt x="113157" y="128171"/>
                      <a:pt x="106871" y="115217"/>
                    </a:cubicBezTo>
                    <a:cubicBezTo>
                      <a:pt x="103918" y="113598"/>
                      <a:pt x="100679" y="112360"/>
                      <a:pt x="97441" y="112646"/>
                    </a:cubicBezTo>
                    <a:cubicBezTo>
                      <a:pt x="91249" y="113122"/>
                      <a:pt x="80963" y="114646"/>
                      <a:pt x="76676" y="108740"/>
                    </a:cubicBezTo>
                    <a:cubicBezTo>
                      <a:pt x="73247" y="104073"/>
                      <a:pt x="71247" y="98168"/>
                      <a:pt x="68485" y="93024"/>
                    </a:cubicBezTo>
                    <a:cubicBezTo>
                      <a:pt x="68104" y="92357"/>
                      <a:pt x="79820" y="90833"/>
                      <a:pt x="79343" y="90452"/>
                    </a:cubicBezTo>
                    <a:cubicBezTo>
                      <a:pt x="76867" y="88452"/>
                      <a:pt x="68199" y="90167"/>
                      <a:pt x="65341" y="88452"/>
                    </a:cubicBezTo>
                    <a:cubicBezTo>
                      <a:pt x="58674" y="84356"/>
                      <a:pt x="49816" y="72450"/>
                      <a:pt x="42672" y="63973"/>
                    </a:cubicBezTo>
                    <a:cubicBezTo>
                      <a:pt x="41529" y="62639"/>
                      <a:pt x="50959" y="60163"/>
                      <a:pt x="50102" y="58925"/>
                    </a:cubicBezTo>
                    <a:cubicBezTo>
                      <a:pt x="49530" y="58067"/>
                      <a:pt x="38671" y="58639"/>
                      <a:pt x="38100" y="57877"/>
                    </a:cubicBezTo>
                    <a:cubicBezTo>
                      <a:pt x="33242" y="51019"/>
                      <a:pt x="28194" y="43970"/>
                      <a:pt x="21146" y="39113"/>
                    </a:cubicBezTo>
                    <a:cubicBezTo>
                      <a:pt x="20479" y="38636"/>
                      <a:pt x="27337" y="36350"/>
                      <a:pt x="26575" y="35493"/>
                    </a:cubicBezTo>
                    <a:cubicBezTo>
                      <a:pt x="25813" y="34636"/>
                      <a:pt x="17240" y="35302"/>
                      <a:pt x="16478" y="34255"/>
                    </a:cubicBezTo>
                    <a:cubicBezTo>
                      <a:pt x="10001" y="25682"/>
                      <a:pt x="2096" y="13585"/>
                      <a:pt x="476" y="2727"/>
                    </a:cubicBezTo>
                    <a:cubicBezTo>
                      <a:pt x="381" y="2727"/>
                      <a:pt x="95" y="2156"/>
                      <a:pt x="0" y="2251"/>
                    </a:cubicBezTo>
                    <a:cubicBezTo>
                      <a:pt x="0" y="2251"/>
                      <a:pt x="190" y="2251"/>
                      <a:pt x="286" y="21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48" name="Google Shape;3848;p22"/>
            <p:cNvGrpSpPr/>
            <p:nvPr/>
          </p:nvGrpSpPr>
          <p:grpSpPr>
            <a:xfrm rot="1559072">
              <a:off x="5552295" y="4393407"/>
              <a:ext cx="441124" cy="422089"/>
              <a:chOff x="6084971" y="4153978"/>
              <a:chExt cx="537306" cy="514064"/>
            </a:xfrm>
          </p:grpSpPr>
          <p:sp>
            <p:nvSpPr>
              <p:cNvPr id="3849" name="Google Shape;3849;p22"/>
              <p:cNvSpPr/>
              <p:nvPr/>
            </p:nvSpPr>
            <p:spPr>
              <a:xfrm>
                <a:off x="6178251" y="4219795"/>
                <a:ext cx="193994" cy="282035"/>
              </a:xfrm>
              <a:custGeom>
                <a:avLst/>
                <a:gdLst/>
                <a:ahLst/>
                <a:cxnLst/>
                <a:rect l="l" t="t" r="r" b="b"/>
                <a:pathLst>
                  <a:path w="193994" h="282035" extrusionOk="0">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0" name="Google Shape;3850;p22"/>
              <p:cNvSpPr/>
              <p:nvPr/>
            </p:nvSpPr>
            <p:spPr>
              <a:xfrm>
                <a:off x="6141074" y="4259801"/>
                <a:ext cx="223742" cy="239363"/>
              </a:xfrm>
              <a:custGeom>
                <a:avLst/>
                <a:gdLst/>
                <a:ahLst/>
                <a:cxnLst/>
                <a:rect l="l" t="t" r="r" b="b"/>
                <a:pathLst>
                  <a:path w="223742" h="239363" extrusionOk="0">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1" name="Google Shape;3851;p22"/>
              <p:cNvSpPr/>
              <p:nvPr/>
            </p:nvSpPr>
            <p:spPr>
              <a:xfrm>
                <a:off x="6101450" y="4326571"/>
                <a:ext cx="262127" cy="174212"/>
              </a:xfrm>
              <a:custGeom>
                <a:avLst/>
                <a:gdLst/>
                <a:ahLst/>
                <a:cxnLst/>
                <a:rect l="l" t="t" r="r" b="b"/>
                <a:pathLst>
                  <a:path w="262127" h="174212" extrusionOk="0">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2" name="Google Shape;3852;p22"/>
              <p:cNvSpPr/>
              <p:nvPr/>
            </p:nvSpPr>
            <p:spPr>
              <a:xfrm>
                <a:off x="6084971" y="4412867"/>
                <a:ext cx="285178" cy="95725"/>
              </a:xfrm>
              <a:custGeom>
                <a:avLst/>
                <a:gdLst/>
                <a:ahLst/>
                <a:cxnLst/>
                <a:rect l="l" t="t" r="r" b="b"/>
                <a:pathLst>
                  <a:path w="285178" h="95725" extrusionOk="0">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3" name="Google Shape;3853;p22"/>
              <p:cNvSpPr/>
              <p:nvPr/>
            </p:nvSpPr>
            <p:spPr>
              <a:xfrm>
                <a:off x="6093544" y="4484624"/>
                <a:ext cx="274319" cy="46164"/>
              </a:xfrm>
              <a:custGeom>
                <a:avLst/>
                <a:gdLst/>
                <a:ahLst/>
                <a:cxnLst/>
                <a:rect l="l" t="t" r="r" b="b"/>
                <a:pathLst>
                  <a:path w="274319" h="46164" extrusionOk="0">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4" name="Google Shape;3854;p22"/>
              <p:cNvSpPr/>
              <p:nvPr/>
            </p:nvSpPr>
            <p:spPr>
              <a:xfrm>
                <a:off x="6101735" y="4482495"/>
                <a:ext cx="266318" cy="84846"/>
              </a:xfrm>
              <a:custGeom>
                <a:avLst/>
                <a:gdLst/>
                <a:ahLst/>
                <a:cxnLst/>
                <a:rect l="l" t="t" r="r" b="b"/>
                <a:pathLst>
                  <a:path w="266318" h="84846" extrusionOk="0">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5" name="Google Shape;3855;p22"/>
              <p:cNvSpPr/>
              <p:nvPr/>
            </p:nvSpPr>
            <p:spPr>
              <a:xfrm>
                <a:off x="6127548" y="4495639"/>
                <a:ext cx="246602" cy="113235"/>
              </a:xfrm>
              <a:custGeom>
                <a:avLst/>
                <a:gdLst/>
                <a:ahLst/>
                <a:cxnLst/>
                <a:rect l="l" t="t" r="r" b="b"/>
                <a:pathLst>
                  <a:path w="246602" h="113235" extrusionOk="0">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6" name="Google Shape;3856;p22"/>
              <p:cNvSpPr/>
              <p:nvPr/>
            </p:nvSpPr>
            <p:spPr>
              <a:xfrm>
                <a:off x="6169649" y="4503545"/>
                <a:ext cx="199453" cy="152498"/>
              </a:xfrm>
              <a:custGeom>
                <a:avLst/>
                <a:gdLst/>
                <a:ahLst/>
                <a:cxnLst/>
                <a:rect l="l" t="t" r="r" b="b"/>
                <a:pathLst>
                  <a:path w="199453" h="152498" extrusionOk="0">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7" name="Google Shape;3857;p22"/>
              <p:cNvSpPr/>
              <p:nvPr/>
            </p:nvSpPr>
            <p:spPr>
              <a:xfrm>
                <a:off x="6249278" y="4499259"/>
                <a:ext cx="127766" cy="168783"/>
              </a:xfrm>
              <a:custGeom>
                <a:avLst/>
                <a:gdLst/>
                <a:ahLst/>
                <a:cxnLst/>
                <a:rect l="l" t="t" r="r" b="b"/>
                <a:pathLst>
                  <a:path w="127766" h="168783" extrusionOk="0">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8" name="Google Shape;3858;p22"/>
              <p:cNvSpPr/>
              <p:nvPr/>
            </p:nvSpPr>
            <p:spPr>
              <a:xfrm>
                <a:off x="6318810" y="4519166"/>
                <a:ext cx="67722" cy="138398"/>
              </a:xfrm>
              <a:custGeom>
                <a:avLst/>
                <a:gdLst/>
                <a:ahLst/>
                <a:cxnLst/>
                <a:rect l="l" t="t" r="r" b="b"/>
                <a:pathLst>
                  <a:path w="67722" h="138398" extrusionOk="0">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9" name="Google Shape;3859;p22"/>
              <p:cNvSpPr/>
              <p:nvPr/>
            </p:nvSpPr>
            <p:spPr>
              <a:xfrm>
                <a:off x="6311952" y="4160455"/>
                <a:ext cx="79456" cy="342995"/>
              </a:xfrm>
              <a:custGeom>
                <a:avLst/>
                <a:gdLst/>
                <a:ahLst/>
                <a:cxnLst/>
                <a:rect l="l" t="t" r="r" b="b"/>
                <a:pathLst>
                  <a:path w="79456" h="342995" extrusionOk="0">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0" name="Google Shape;3860;p22"/>
              <p:cNvSpPr/>
              <p:nvPr/>
            </p:nvSpPr>
            <p:spPr>
              <a:xfrm>
                <a:off x="6369388" y="4153978"/>
                <a:ext cx="49016" cy="349758"/>
              </a:xfrm>
              <a:custGeom>
                <a:avLst/>
                <a:gdLst/>
                <a:ahLst/>
                <a:cxnLst/>
                <a:rect l="l" t="t" r="r" b="b"/>
                <a:pathLst>
                  <a:path w="49016" h="349758" extrusionOk="0">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1" name="Google Shape;3861;p22"/>
              <p:cNvSpPr/>
              <p:nvPr/>
            </p:nvSpPr>
            <p:spPr>
              <a:xfrm>
                <a:off x="6368721" y="4183505"/>
                <a:ext cx="101903" cy="308133"/>
              </a:xfrm>
              <a:custGeom>
                <a:avLst/>
                <a:gdLst/>
                <a:ahLst/>
                <a:cxnLst/>
                <a:rect l="l" t="t" r="r" b="b"/>
                <a:pathLst>
                  <a:path w="101903" h="308133" extrusionOk="0">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2" name="Google Shape;3862;p22"/>
              <p:cNvSpPr/>
              <p:nvPr/>
            </p:nvSpPr>
            <p:spPr>
              <a:xfrm>
                <a:off x="6367769" y="4248847"/>
                <a:ext cx="161029" cy="251174"/>
              </a:xfrm>
              <a:custGeom>
                <a:avLst/>
                <a:gdLst/>
                <a:ahLst/>
                <a:cxnLst/>
                <a:rect l="l" t="t" r="r" b="b"/>
                <a:pathLst>
                  <a:path w="161029" h="251174" extrusionOk="0">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3" name="Google Shape;3863;p22"/>
              <p:cNvSpPr/>
              <p:nvPr/>
            </p:nvSpPr>
            <p:spPr>
              <a:xfrm>
                <a:off x="6370626" y="4313617"/>
                <a:ext cx="201549" cy="186404"/>
              </a:xfrm>
              <a:custGeom>
                <a:avLst/>
                <a:gdLst/>
                <a:ahLst/>
                <a:cxnLst/>
                <a:rect l="l" t="t" r="r" b="b"/>
                <a:pathLst>
                  <a:path w="201549" h="186404" extrusionOk="0">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4" name="Google Shape;3864;p22"/>
              <p:cNvSpPr/>
              <p:nvPr/>
            </p:nvSpPr>
            <p:spPr>
              <a:xfrm>
                <a:off x="6383771" y="4367909"/>
                <a:ext cx="224218" cy="124872"/>
              </a:xfrm>
              <a:custGeom>
                <a:avLst/>
                <a:gdLst/>
                <a:ahLst/>
                <a:cxnLst/>
                <a:rect l="l" t="t" r="r" b="b"/>
                <a:pathLst>
                  <a:path w="224218" h="124872" extrusionOk="0">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5" name="Google Shape;3865;p22"/>
              <p:cNvSpPr/>
              <p:nvPr/>
            </p:nvSpPr>
            <p:spPr>
              <a:xfrm>
                <a:off x="6362340" y="4424297"/>
                <a:ext cx="259937" cy="80577"/>
              </a:xfrm>
              <a:custGeom>
                <a:avLst/>
                <a:gdLst/>
                <a:ahLst/>
                <a:cxnLst/>
                <a:rect l="l" t="t" r="r" b="b"/>
                <a:pathLst>
                  <a:path w="259937" h="80577" extrusionOk="0">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6" name="Google Shape;3866;p22"/>
              <p:cNvSpPr/>
              <p:nvPr/>
            </p:nvSpPr>
            <p:spPr>
              <a:xfrm>
                <a:off x="6371484" y="4486904"/>
                <a:ext cx="250602" cy="46791"/>
              </a:xfrm>
              <a:custGeom>
                <a:avLst/>
                <a:gdLst/>
                <a:ahLst/>
                <a:cxnLst/>
                <a:rect l="l" t="t" r="r" b="b"/>
                <a:pathLst>
                  <a:path w="250602" h="46791" extrusionOk="0">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7" name="Google Shape;3867;p22"/>
              <p:cNvSpPr/>
              <p:nvPr/>
            </p:nvSpPr>
            <p:spPr>
              <a:xfrm>
                <a:off x="6363006" y="4504117"/>
                <a:ext cx="206311" cy="64805"/>
              </a:xfrm>
              <a:custGeom>
                <a:avLst/>
                <a:gdLst/>
                <a:ahLst/>
                <a:cxnLst/>
                <a:rect l="l" t="t" r="r" b="b"/>
                <a:pathLst>
                  <a:path w="206311" h="64805" extrusionOk="0">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8" name="Google Shape;3868;p22"/>
              <p:cNvSpPr/>
              <p:nvPr/>
            </p:nvSpPr>
            <p:spPr>
              <a:xfrm>
                <a:off x="6375960" y="4519261"/>
                <a:ext cx="133731" cy="75015"/>
              </a:xfrm>
              <a:custGeom>
                <a:avLst/>
                <a:gdLst/>
                <a:ahLst/>
                <a:cxnLst/>
                <a:rect l="l" t="t" r="r" b="b"/>
                <a:pathLst>
                  <a:path w="133731" h="75015" extrusionOk="0">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9" name="Google Shape;3869;p22"/>
              <p:cNvSpPr/>
              <p:nvPr/>
            </p:nvSpPr>
            <p:spPr>
              <a:xfrm>
                <a:off x="6223560" y="4171694"/>
                <a:ext cx="156305" cy="349376"/>
              </a:xfrm>
              <a:custGeom>
                <a:avLst/>
                <a:gdLst/>
                <a:ahLst/>
                <a:cxnLst/>
                <a:rect l="l" t="t" r="r" b="b"/>
                <a:pathLst>
                  <a:path w="156305" h="349376" extrusionOk="0">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0" name="Google Shape;3870;p22"/>
              <p:cNvSpPr/>
              <p:nvPr/>
            </p:nvSpPr>
            <p:spPr>
              <a:xfrm>
                <a:off x="6260422" y="4155311"/>
                <a:ext cx="113474" cy="377666"/>
              </a:xfrm>
              <a:custGeom>
                <a:avLst/>
                <a:gdLst/>
                <a:ahLst/>
                <a:cxnLst/>
                <a:rect l="l" t="t" r="r" b="b"/>
                <a:pathLst>
                  <a:path w="113474" h="377666" extrusionOk="0">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1" name="Google Shape;3871;p22"/>
              <p:cNvSpPr/>
              <p:nvPr/>
            </p:nvSpPr>
            <p:spPr>
              <a:xfrm>
                <a:off x="6341055" y="4483869"/>
                <a:ext cx="53589" cy="49648"/>
              </a:xfrm>
              <a:custGeom>
                <a:avLst/>
                <a:gdLst/>
                <a:ahLst/>
                <a:cxnLst/>
                <a:rect l="l" t="t" r="r" b="b"/>
                <a:pathLst>
                  <a:path w="53589" h="49648" extrusionOk="0">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2" name="Google Shape;3872;p22"/>
              <p:cNvSpPr/>
              <p:nvPr/>
            </p:nvSpPr>
            <p:spPr>
              <a:xfrm>
                <a:off x="6319880" y="4480883"/>
                <a:ext cx="76239" cy="73073"/>
              </a:xfrm>
              <a:custGeom>
                <a:avLst/>
                <a:gdLst/>
                <a:ahLst/>
                <a:cxnLst/>
                <a:rect l="l" t="t" r="r" b="b"/>
                <a:pathLst>
                  <a:path w="76239" h="73073" extrusionOk="0">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73" name="Google Shape;3873;p22"/>
            <p:cNvGrpSpPr/>
            <p:nvPr/>
          </p:nvGrpSpPr>
          <p:grpSpPr>
            <a:xfrm>
              <a:off x="7075284" y="4516965"/>
              <a:ext cx="350219" cy="229552"/>
              <a:chOff x="6686871" y="4271040"/>
              <a:chExt cx="350219" cy="229552"/>
            </a:xfrm>
          </p:grpSpPr>
          <p:grpSp>
            <p:nvGrpSpPr>
              <p:cNvPr id="3874" name="Google Shape;3874;p22"/>
              <p:cNvGrpSpPr/>
              <p:nvPr/>
            </p:nvGrpSpPr>
            <p:grpSpPr>
              <a:xfrm>
                <a:off x="6686871" y="4271040"/>
                <a:ext cx="288402" cy="202311"/>
                <a:chOff x="6686871" y="4271040"/>
                <a:chExt cx="288402" cy="202311"/>
              </a:xfrm>
            </p:grpSpPr>
            <p:sp>
              <p:nvSpPr>
                <p:cNvPr id="3875" name="Google Shape;3875;p22"/>
                <p:cNvSpPr/>
                <p:nvPr/>
              </p:nvSpPr>
              <p:spPr>
                <a:xfrm>
                  <a:off x="6687844" y="4364935"/>
                  <a:ext cx="187321" cy="68030"/>
                </a:xfrm>
                <a:custGeom>
                  <a:avLst/>
                  <a:gdLst/>
                  <a:ahLst/>
                  <a:cxnLst/>
                  <a:rect l="l" t="t" r="r" b="b"/>
                  <a:pathLst>
                    <a:path w="187321" h="68030" extrusionOk="0">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6" name="Google Shape;3876;p22"/>
                <p:cNvSpPr/>
                <p:nvPr/>
              </p:nvSpPr>
              <p:spPr>
                <a:xfrm>
                  <a:off x="6737053" y="4317870"/>
                  <a:ext cx="133731" cy="110332"/>
                </a:xfrm>
                <a:custGeom>
                  <a:avLst/>
                  <a:gdLst/>
                  <a:ahLst/>
                  <a:cxnLst/>
                  <a:rect l="l" t="t" r="r" b="b"/>
                  <a:pathLst>
                    <a:path w="133731" h="110332" extrusionOk="0">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7" name="Google Shape;3877;p22"/>
                <p:cNvSpPr/>
                <p:nvPr/>
              </p:nvSpPr>
              <p:spPr>
                <a:xfrm>
                  <a:off x="6822778" y="4271040"/>
                  <a:ext cx="55845" cy="152400"/>
                </a:xfrm>
                <a:custGeom>
                  <a:avLst/>
                  <a:gdLst/>
                  <a:ahLst/>
                  <a:cxnLst/>
                  <a:rect l="l" t="t" r="r" b="b"/>
                  <a:pathLst>
                    <a:path w="55845" h="152400" extrusionOk="0">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8" name="Google Shape;3878;p22"/>
                <p:cNvSpPr/>
                <p:nvPr/>
              </p:nvSpPr>
              <p:spPr>
                <a:xfrm>
                  <a:off x="6861789" y="4290090"/>
                  <a:ext cx="41951" cy="147637"/>
                </a:xfrm>
                <a:custGeom>
                  <a:avLst/>
                  <a:gdLst/>
                  <a:ahLst/>
                  <a:cxnLst/>
                  <a:rect l="l" t="t" r="r" b="b"/>
                  <a:pathLst>
                    <a:path w="41951" h="147637" extrusionOk="0">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9" name="Google Shape;3879;p22"/>
                <p:cNvSpPr/>
                <p:nvPr/>
              </p:nvSpPr>
              <p:spPr>
                <a:xfrm>
                  <a:off x="6879864" y="4324171"/>
                  <a:ext cx="95314" cy="94506"/>
                </a:xfrm>
                <a:custGeom>
                  <a:avLst/>
                  <a:gdLst/>
                  <a:ahLst/>
                  <a:cxnLst/>
                  <a:rect l="l" t="t" r="r" b="b"/>
                  <a:pathLst>
                    <a:path w="95314" h="94506" extrusionOk="0">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0" name="Google Shape;3880;p22"/>
                <p:cNvSpPr/>
                <p:nvPr/>
              </p:nvSpPr>
              <p:spPr>
                <a:xfrm>
                  <a:off x="6687844" y="4364935"/>
                  <a:ext cx="187321" cy="68030"/>
                </a:xfrm>
                <a:custGeom>
                  <a:avLst/>
                  <a:gdLst/>
                  <a:ahLst/>
                  <a:cxnLst/>
                  <a:rect l="l" t="t" r="r" b="b"/>
                  <a:pathLst>
                    <a:path w="187321" h="68030" extrusionOk="0">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1" name="Google Shape;3881;p22"/>
                <p:cNvSpPr/>
                <p:nvPr/>
              </p:nvSpPr>
              <p:spPr>
                <a:xfrm>
                  <a:off x="6686871" y="4353277"/>
                  <a:ext cx="215440" cy="118645"/>
                </a:xfrm>
                <a:custGeom>
                  <a:avLst/>
                  <a:gdLst/>
                  <a:ahLst/>
                  <a:cxnLst/>
                  <a:rect l="l" t="t" r="r" b="b"/>
                  <a:pathLst>
                    <a:path w="215440" h="118645" extrusionOk="0">
                      <a:moveTo>
                        <a:pt x="2557" y="74925"/>
                      </a:moveTo>
                      <a:cubicBezTo>
                        <a:pt x="-8492" y="53875"/>
                        <a:pt x="18940" y="34254"/>
                        <a:pt x="33799" y="23395"/>
                      </a:cubicBezTo>
                      <a:cubicBezTo>
                        <a:pt x="70851" y="-2989"/>
                        <a:pt x="123620" y="-10323"/>
                        <a:pt x="162006" y="18537"/>
                      </a:cubicBezTo>
                      <a:cubicBezTo>
                        <a:pt x="195153" y="40731"/>
                        <a:pt x="204392" y="83498"/>
                        <a:pt x="215441" y="118645"/>
                      </a:cubicBezTo>
                      <a:cubicBezTo>
                        <a:pt x="185342" y="97214"/>
                        <a:pt x="153528" y="64353"/>
                        <a:pt x="118572" y="53494"/>
                      </a:cubicBezTo>
                      <a:cubicBezTo>
                        <a:pt x="95712" y="46922"/>
                        <a:pt x="71137" y="53494"/>
                        <a:pt x="47039" y="56923"/>
                      </a:cubicBezTo>
                      <a:cubicBezTo>
                        <a:pt x="34466" y="59019"/>
                        <a:pt x="22083" y="61305"/>
                        <a:pt x="10463" y="66258"/>
                      </a:cubicBezTo>
                      <a:cubicBezTo>
                        <a:pt x="6843" y="67877"/>
                        <a:pt x="3415" y="70544"/>
                        <a:pt x="2652" y="74925"/>
                      </a:cubicBezTo>
                      <a:lnTo>
                        <a:pt x="2652" y="74925"/>
                      </a:lnTo>
                      <a:close/>
                      <a:moveTo>
                        <a:pt x="2557" y="74925"/>
                      </a:moveTo>
                      <a:cubicBezTo>
                        <a:pt x="1509" y="55114"/>
                        <a:pt x="52754" y="41588"/>
                        <a:pt x="68470" y="35968"/>
                      </a:cubicBezTo>
                      <a:cubicBezTo>
                        <a:pt x="116952" y="17109"/>
                        <a:pt x="159434" y="38350"/>
                        <a:pt x="196867" y="68449"/>
                      </a:cubicBezTo>
                      <a:cubicBezTo>
                        <a:pt x="196867" y="68449"/>
                        <a:pt x="174769" y="84069"/>
                        <a:pt x="174769" y="84069"/>
                      </a:cubicBezTo>
                      <a:cubicBezTo>
                        <a:pt x="155529" y="24157"/>
                        <a:pt x="94474" y="10251"/>
                        <a:pt x="40943" y="36540"/>
                      </a:cubicBezTo>
                      <a:cubicBezTo>
                        <a:pt x="25989" y="44065"/>
                        <a:pt x="-1158" y="54447"/>
                        <a:pt x="2557" y="75021"/>
                      </a:cubicBezTo>
                      <a:lnTo>
                        <a:pt x="2557" y="75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2" name="Google Shape;3882;p22"/>
                <p:cNvSpPr/>
                <p:nvPr/>
              </p:nvSpPr>
              <p:spPr>
                <a:xfrm>
                  <a:off x="6737053" y="4317870"/>
                  <a:ext cx="133731" cy="110332"/>
                </a:xfrm>
                <a:custGeom>
                  <a:avLst/>
                  <a:gdLst/>
                  <a:ahLst/>
                  <a:cxnLst/>
                  <a:rect l="l" t="t" r="r" b="b"/>
                  <a:pathLst>
                    <a:path w="133731" h="110332" extrusionOk="0">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3" name="Google Shape;3883;p22"/>
                <p:cNvSpPr/>
                <p:nvPr/>
              </p:nvSpPr>
              <p:spPr>
                <a:xfrm>
                  <a:off x="6736958" y="4312510"/>
                  <a:ext cx="148065" cy="153602"/>
                </a:xfrm>
                <a:custGeom>
                  <a:avLst/>
                  <a:gdLst/>
                  <a:ahLst/>
                  <a:cxnLst/>
                  <a:rect l="l" t="t" r="r" b="b"/>
                  <a:pathLst>
                    <a:path w="148065" h="153602" extrusionOk="0">
                      <a:moveTo>
                        <a:pt x="95" y="10918"/>
                      </a:moveTo>
                      <a:cubicBezTo>
                        <a:pt x="47530" y="-18705"/>
                        <a:pt x="111157" y="16537"/>
                        <a:pt x="135541" y="61781"/>
                      </a:cubicBezTo>
                      <a:cubicBezTo>
                        <a:pt x="144399" y="77974"/>
                        <a:pt x="149828" y="97405"/>
                        <a:pt x="147542" y="117217"/>
                      </a:cubicBezTo>
                      <a:lnTo>
                        <a:pt x="143446" y="153602"/>
                      </a:lnTo>
                      <a:cubicBezTo>
                        <a:pt x="104585" y="97976"/>
                        <a:pt x="60865" y="43493"/>
                        <a:pt x="0" y="11013"/>
                      </a:cubicBezTo>
                      <a:lnTo>
                        <a:pt x="0" y="11013"/>
                      </a:lnTo>
                      <a:close/>
                      <a:moveTo>
                        <a:pt x="95" y="10918"/>
                      </a:moveTo>
                      <a:cubicBezTo>
                        <a:pt x="59722" y="18823"/>
                        <a:pt x="109823" y="60638"/>
                        <a:pt x="144875" y="107215"/>
                      </a:cubicBezTo>
                      <a:cubicBezTo>
                        <a:pt x="144875" y="107215"/>
                        <a:pt x="119348" y="114264"/>
                        <a:pt x="119348" y="114264"/>
                      </a:cubicBezTo>
                      <a:cubicBezTo>
                        <a:pt x="122206" y="57114"/>
                        <a:pt x="57721" y="-798"/>
                        <a:pt x="95" y="10918"/>
                      </a:cubicBezTo>
                      <a:lnTo>
                        <a:pt x="95" y="109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4" name="Google Shape;3884;p22"/>
                <p:cNvSpPr/>
                <p:nvPr/>
              </p:nvSpPr>
              <p:spPr>
                <a:xfrm>
                  <a:off x="6822778" y="4271040"/>
                  <a:ext cx="55845" cy="152400"/>
                </a:xfrm>
                <a:custGeom>
                  <a:avLst/>
                  <a:gdLst/>
                  <a:ahLst/>
                  <a:cxnLst/>
                  <a:rect l="l" t="t" r="r" b="b"/>
                  <a:pathLst>
                    <a:path w="55845" h="152400" extrusionOk="0">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5" name="Google Shape;3885;p22"/>
                <p:cNvSpPr/>
                <p:nvPr/>
              </p:nvSpPr>
              <p:spPr>
                <a:xfrm>
                  <a:off x="6821985" y="4271040"/>
                  <a:ext cx="69815" cy="189357"/>
                </a:xfrm>
                <a:custGeom>
                  <a:avLst/>
                  <a:gdLst/>
                  <a:ahLst/>
                  <a:cxnLst/>
                  <a:rect l="l" t="t" r="r" b="b"/>
                  <a:pathLst>
                    <a:path w="69815" h="189357" extrusionOk="0">
                      <a:moveTo>
                        <a:pt x="793" y="0"/>
                      </a:moveTo>
                      <a:cubicBezTo>
                        <a:pt x="49370" y="22479"/>
                        <a:pt x="74517" y="57055"/>
                        <a:pt x="69087" y="112300"/>
                      </a:cubicBezTo>
                      <a:cubicBezTo>
                        <a:pt x="67278" y="138208"/>
                        <a:pt x="53085" y="166021"/>
                        <a:pt x="42894" y="189357"/>
                      </a:cubicBezTo>
                      <a:cubicBezTo>
                        <a:pt x="42894" y="189357"/>
                        <a:pt x="30416" y="157734"/>
                        <a:pt x="30416" y="157734"/>
                      </a:cubicBezTo>
                      <a:cubicBezTo>
                        <a:pt x="20034" y="131636"/>
                        <a:pt x="18891" y="103918"/>
                        <a:pt x="15462" y="77343"/>
                      </a:cubicBezTo>
                      <a:cubicBezTo>
                        <a:pt x="13938" y="51054"/>
                        <a:pt x="-3684" y="26956"/>
                        <a:pt x="698" y="0"/>
                      </a:cubicBezTo>
                      <a:lnTo>
                        <a:pt x="698" y="0"/>
                      </a:lnTo>
                      <a:close/>
                      <a:moveTo>
                        <a:pt x="793" y="0"/>
                      </a:moveTo>
                      <a:cubicBezTo>
                        <a:pt x="5841" y="20479"/>
                        <a:pt x="20700" y="33909"/>
                        <a:pt x="29273" y="52864"/>
                      </a:cubicBezTo>
                      <a:cubicBezTo>
                        <a:pt x="43179" y="82868"/>
                        <a:pt x="44703" y="117443"/>
                        <a:pt x="56800" y="147161"/>
                      </a:cubicBezTo>
                      <a:cubicBezTo>
                        <a:pt x="56800" y="147161"/>
                        <a:pt x="30607" y="146780"/>
                        <a:pt x="30607" y="146780"/>
                      </a:cubicBezTo>
                      <a:cubicBezTo>
                        <a:pt x="45656" y="111252"/>
                        <a:pt x="51371" y="67056"/>
                        <a:pt x="28320" y="33814"/>
                      </a:cubicBezTo>
                      <a:cubicBezTo>
                        <a:pt x="20605" y="22479"/>
                        <a:pt x="9366" y="12382"/>
                        <a:pt x="793" y="95"/>
                      </a:cubicBezTo>
                      <a:lnTo>
                        <a:pt x="793"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6" name="Google Shape;3886;p22"/>
                <p:cNvSpPr/>
                <p:nvPr/>
              </p:nvSpPr>
              <p:spPr>
                <a:xfrm>
                  <a:off x="6861789" y="4290090"/>
                  <a:ext cx="41951" cy="147637"/>
                </a:xfrm>
                <a:custGeom>
                  <a:avLst/>
                  <a:gdLst/>
                  <a:ahLst/>
                  <a:cxnLst/>
                  <a:rect l="l" t="t" r="r" b="b"/>
                  <a:pathLst>
                    <a:path w="41951" h="147637" extrusionOk="0">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7" name="Google Shape;3887;p22"/>
                <p:cNvSpPr/>
                <p:nvPr/>
              </p:nvSpPr>
              <p:spPr>
                <a:xfrm>
                  <a:off x="6848357" y="4289995"/>
                  <a:ext cx="58307" cy="183356"/>
                </a:xfrm>
                <a:custGeom>
                  <a:avLst/>
                  <a:gdLst/>
                  <a:ahLst/>
                  <a:cxnLst/>
                  <a:rect l="l" t="t" r="r" b="b"/>
                  <a:pathLst>
                    <a:path w="58307" h="183356" extrusionOk="0">
                      <a:moveTo>
                        <a:pt x="55384" y="95"/>
                      </a:moveTo>
                      <a:cubicBezTo>
                        <a:pt x="54431" y="16288"/>
                        <a:pt x="59480" y="32099"/>
                        <a:pt x="58051" y="48768"/>
                      </a:cubicBezTo>
                      <a:cubicBezTo>
                        <a:pt x="57480" y="58103"/>
                        <a:pt x="56717" y="68199"/>
                        <a:pt x="55574" y="77534"/>
                      </a:cubicBezTo>
                      <a:cubicBezTo>
                        <a:pt x="52526" y="103061"/>
                        <a:pt x="46716" y="129445"/>
                        <a:pt x="34905" y="154019"/>
                      </a:cubicBezTo>
                      <a:lnTo>
                        <a:pt x="20713" y="183356"/>
                      </a:lnTo>
                      <a:cubicBezTo>
                        <a:pt x="12045" y="160973"/>
                        <a:pt x="-528" y="133541"/>
                        <a:pt x="44" y="109252"/>
                      </a:cubicBezTo>
                      <a:cubicBezTo>
                        <a:pt x="-718" y="80201"/>
                        <a:pt x="8521" y="51435"/>
                        <a:pt x="23951" y="27527"/>
                      </a:cubicBezTo>
                      <a:cubicBezTo>
                        <a:pt x="31286" y="16288"/>
                        <a:pt x="41097" y="2381"/>
                        <a:pt x="55384" y="95"/>
                      </a:cubicBezTo>
                      <a:lnTo>
                        <a:pt x="55384" y="95"/>
                      </a:lnTo>
                      <a:close/>
                      <a:moveTo>
                        <a:pt x="55384" y="95"/>
                      </a:moveTo>
                      <a:cubicBezTo>
                        <a:pt x="44335" y="8573"/>
                        <a:pt x="40811" y="20955"/>
                        <a:pt x="36905" y="33528"/>
                      </a:cubicBezTo>
                      <a:cubicBezTo>
                        <a:pt x="25380" y="68961"/>
                        <a:pt x="21856" y="107537"/>
                        <a:pt x="35286" y="142494"/>
                      </a:cubicBezTo>
                      <a:cubicBezTo>
                        <a:pt x="35286" y="142494"/>
                        <a:pt x="9283" y="141446"/>
                        <a:pt x="9283" y="141446"/>
                      </a:cubicBezTo>
                      <a:cubicBezTo>
                        <a:pt x="23761" y="112586"/>
                        <a:pt x="32238" y="77534"/>
                        <a:pt x="42335" y="45720"/>
                      </a:cubicBezTo>
                      <a:cubicBezTo>
                        <a:pt x="47288" y="31052"/>
                        <a:pt x="47288" y="14478"/>
                        <a:pt x="55384" y="0"/>
                      </a:cubicBezTo>
                      <a:lnTo>
                        <a:pt x="55384"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8" name="Google Shape;3888;p22"/>
                <p:cNvSpPr/>
                <p:nvPr/>
              </p:nvSpPr>
              <p:spPr>
                <a:xfrm>
                  <a:off x="6879864" y="4324171"/>
                  <a:ext cx="95314" cy="94506"/>
                </a:xfrm>
                <a:custGeom>
                  <a:avLst/>
                  <a:gdLst/>
                  <a:ahLst/>
                  <a:cxnLst/>
                  <a:rect l="l" t="t" r="r" b="b"/>
                  <a:pathLst>
                    <a:path w="95314" h="94506" extrusionOk="0">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9" name="Google Shape;3889;p22"/>
                <p:cNvSpPr/>
                <p:nvPr/>
              </p:nvSpPr>
              <p:spPr>
                <a:xfrm>
                  <a:off x="6865881" y="4320354"/>
                  <a:ext cx="109392" cy="126517"/>
                </a:xfrm>
                <a:custGeom>
                  <a:avLst/>
                  <a:gdLst/>
                  <a:ahLst/>
                  <a:cxnLst/>
                  <a:rect l="l" t="t" r="r" b="b"/>
                  <a:pathLst>
                    <a:path w="109392" h="126517" extrusionOk="0">
                      <a:moveTo>
                        <a:pt x="109298" y="7836"/>
                      </a:moveTo>
                      <a:cubicBezTo>
                        <a:pt x="99391" y="14599"/>
                        <a:pt x="96153" y="24600"/>
                        <a:pt x="88247" y="33744"/>
                      </a:cubicBezTo>
                      <a:cubicBezTo>
                        <a:pt x="84818" y="38983"/>
                        <a:pt x="76817" y="47079"/>
                        <a:pt x="72340" y="52604"/>
                      </a:cubicBezTo>
                      <a:cubicBezTo>
                        <a:pt x="55672" y="71844"/>
                        <a:pt x="44147" y="92323"/>
                        <a:pt x="22810" y="109468"/>
                      </a:cubicBezTo>
                      <a:cubicBezTo>
                        <a:pt x="22810" y="109468"/>
                        <a:pt x="1379" y="126517"/>
                        <a:pt x="1379" y="126517"/>
                      </a:cubicBezTo>
                      <a:cubicBezTo>
                        <a:pt x="-145" y="104324"/>
                        <a:pt x="-2431" y="76702"/>
                        <a:pt x="7285" y="56318"/>
                      </a:cubicBezTo>
                      <a:cubicBezTo>
                        <a:pt x="17857" y="29077"/>
                        <a:pt x="42623" y="8979"/>
                        <a:pt x="70340" y="2597"/>
                      </a:cubicBezTo>
                      <a:cubicBezTo>
                        <a:pt x="82437" y="-70"/>
                        <a:pt x="100344" y="-3308"/>
                        <a:pt x="109298" y="7741"/>
                      </a:cubicBezTo>
                      <a:lnTo>
                        <a:pt x="109298" y="7741"/>
                      </a:lnTo>
                      <a:close/>
                      <a:moveTo>
                        <a:pt x="109298" y="7836"/>
                      </a:moveTo>
                      <a:cubicBezTo>
                        <a:pt x="96724" y="3264"/>
                        <a:pt x="86247" y="10693"/>
                        <a:pt x="75579" y="16408"/>
                      </a:cubicBezTo>
                      <a:cubicBezTo>
                        <a:pt x="45861" y="32506"/>
                        <a:pt x="27097" y="64605"/>
                        <a:pt x="28240" y="97847"/>
                      </a:cubicBezTo>
                      <a:cubicBezTo>
                        <a:pt x="28240" y="97847"/>
                        <a:pt x="5380" y="87179"/>
                        <a:pt x="5380" y="87179"/>
                      </a:cubicBezTo>
                      <a:cubicBezTo>
                        <a:pt x="19953" y="76225"/>
                        <a:pt x="35002" y="58223"/>
                        <a:pt x="48909" y="46222"/>
                      </a:cubicBezTo>
                      <a:cubicBezTo>
                        <a:pt x="55100" y="40412"/>
                        <a:pt x="71959" y="29077"/>
                        <a:pt x="79294" y="24124"/>
                      </a:cubicBezTo>
                      <a:cubicBezTo>
                        <a:pt x="88152" y="18599"/>
                        <a:pt x="97867" y="8598"/>
                        <a:pt x="109393" y="7836"/>
                      </a:cubicBezTo>
                      <a:lnTo>
                        <a:pt x="109393" y="78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90" name="Google Shape;3890;p22"/>
              <p:cNvGrpSpPr/>
              <p:nvPr/>
            </p:nvGrpSpPr>
            <p:grpSpPr>
              <a:xfrm>
                <a:off x="6832589" y="4377859"/>
                <a:ext cx="204501" cy="122733"/>
                <a:chOff x="6832589" y="4377859"/>
                <a:chExt cx="204501" cy="122733"/>
              </a:xfrm>
            </p:grpSpPr>
            <p:sp>
              <p:nvSpPr>
                <p:cNvPr id="3891" name="Google Shape;3891;p22"/>
                <p:cNvSpPr/>
                <p:nvPr/>
              </p:nvSpPr>
              <p:spPr>
                <a:xfrm>
                  <a:off x="6851258" y="4389497"/>
                  <a:ext cx="185832" cy="67280"/>
                </a:xfrm>
                <a:custGeom>
                  <a:avLst/>
                  <a:gdLst/>
                  <a:ahLst/>
                  <a:cxnLst/>
                  <a:rect l="l" t="t" r="r" b="b"/>
                  <a:pathLst>
                    <a:path w="185832" h="67280" extrusionOk="0">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2" name="Google Shape;3892;p22"/>
                <p:cNvSpPr/>
                <p:nvPr/>
              </p:nvSpPr>
              <p:spPr>
                <a:xfrm>
                  <a:off x="6851258" y="4389497"/>
                  <a:ext cx="185832" cy="67280"/>
                </a:xfrm>
                <a:custGeom>
                  <a:avLst/>
                  <a:gdLst/>
                  <a:ahLst/>
                  <a:cxnLst/>
                  <a:rect l="l" t="t" r="r" b="b"/>
                  <a:pathLst>
                    <a:path w="185832" h="67280" extrusionOk="0">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3" name="Google Shape;3893;p22"/>
                <p:cNvSpPr/>
                <p:nvPr/>
              </p:nvSpPr>
              <p:spPr>
                <a:xfrm>
                  <a:off x="6832589" y="4377859"/>
                  <a:ext cx="204501" cy="122733"/>
                </a:xfrm>
                <a:custGeom>
                  <a:avLst/>
                  <a:gdLst/>
                  <a:ahLst/>
                  <a:cxnLst/>
                  <a:rect l="l" t="t" r="r" b="b"/>
                  <a:pathLst>
                    <a:path w="204501" h="122733" extrusionOk="0">
                      <a:moveTo>
                        <a:pt x="204502" y="59869"/>
                      </a:moveTo>
                      <a:cubicBezTo>
                        <a:pt x="188976" y="52820"/>
                        <a:pt x="172879" y="51868"/>
                        <a:pt x="156496" y="52154"/>
                      </a:cubicBezTo>
                      <a:cubicBezTo>
                        <a:pt x="132969" y="54059"/>
                        <a:pt x="106966" y="48915"/>
                        <a:pt x="84201" y="52915"/>
                      </a:cubicBezTo>
                      <a:cubicBezTo>
                        <a:pt x="63722" y="58631"/>
                        <a:pt x="42863" y="73204"/>
                        <a:pt x="29337" y="88158"/>
                      </a:cubicBezTo>
                      <a:cubicBezTo>
                        <a:pt x="29337" y="88158"/>
                        <a:pt x="0" y="122734"/>
                        <a:pt x="0" y="122734"/>
                      </a:cubicBezTo>
                      <a:lnTo>
                        <a:pt x="4763" y="77299"/>
                      </a:lnTo>
                      <a:cubicBezTo>
                        <a:pt x="9049" y="40819"/>
                        <a:pt x="36671" y="14054"/>
                        <a:pt x="69532" y="3005"/>
                      </a:cubicBezTo>
                      <a:cubicBezTo>
                        <a:pt x="106299" y="-9092"/>
                        <a:pt x="198310" y="16435"/>
                        <a:pt x="204502" y="59869"/>
                      </a:cubicBezTo>
                      <a:lnTo>
                        <a:pt x="204502" y="59869"/>
                      </a:lnTo>
                      <a:close/>
                      <a:moveTo>
                        <a:pt x="204502" y="59869"/>
                      </a:moveTo>
                      <a:cubicBezTo>
                        <a:pt x="188595" y="33485"/>
                        <a:pt x="157543" y="29960"/>
                        <a:pt x="130016" y="26055"/>
                      </a:cubicBezTo>
                      <a:cubicBezTo>
                        <a:pt x="112681" y="23579"/>
                        <a:pt x="93821" y="21388"/>
                        <a:pt x="78105" y="27484"/>
                      </a:cubicBezTo>
                      <a:cubicBezTo>
                        <a:pt x="56293" y="36532"/>
                        <a:pt x="35623" y="57488"/>
                        <a:pt x="32766" y="80538"/>
                      </a:cubicBezTo>
                      <a:cubicBezTo>
                        <a:pt x="32766" y="80538"/>
                        <a:pt x="8191" y="69680"/>
                        <a:pt x="8191" y="69680"/>
                      </a:cubicBezTo>
                      <a:cubicBezTo>
                        <a:pt x="28289" y="48439"/>
                        <a:pt x="52673" y="34342"/>
                        <a:pt x="80391" y="29103"/>
                      </a:cubicBezTo>
                      <a:cubicBezTo>
                        <a:pt x="98965" y="27293"/>
                        <a:pt x="115729" y="31770"/>
                        <a:pt x="132969" y="35009"/>
                      </a:cubicBezTo>
                      <a:cubicBezTo>
                        <a:pt x="157258" y="39390"/>
                        <a:pt x="185738" y="41771"/>
                        <a:pt x="204502" y="59869"/>
                      </a:cubicBezTo>
                      <a:lnTo>
                        <a:pt x="204502" y="598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3894" name="Google Shape;3894;p22"/>
          <p:cNvSpPr/>
          <p:nvPr/>
        </p:nvSpPr>
        <p:spPr>
          <a:xfrm>
            <a:off x="-718125" y="4133001"/>
            <a:ext cx="2154278" cy="2759206"/>
          </a:xfrm>
          <a:custGeom>
            <a:avLst/>
            <a:gdLst/>
            <a:ahLst/>
            <a:cxnLst/>
            <a:rect l="l" t="t" r="r" b="b"/>
            <a:pathLst>
              <a:path w="1225763" h="1569961" extrusionOk="0">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95" name="Google Shape;3895;p22"/>
          <p:cNvGrpSpPr/>
          <p:nvPr/>
        </p:nvGrpSpPr>
        <p:grpSpPr>
          <a:xfrm>
            <a:off x="-759499" y="0"/>
            <a:ext cx="10294542" cy="1221512"/>
            <a:chOff x="-759499" y="0"/>
            <a:chExt cx="10294542" cy="1221512"/>
          </a:xfrm>
        </p:grpSpPr>
        <p:sp>
          <p:nvSpPr>
            <p:cNvPr id="3896" name="Google Shape;3896;p22"/>
            <p:cNvSpPr/>
            <p:nvPr/>
          </p:nvSpPr>
          <p:spPr>
            <a:xfrm>
              <a:off x="7210005" y="922067"/>
              <a:ext cx="2325037" cy="299444"/>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7" name="Google Shape;3897;p22"/>
            <p:cNvSpPr/>
            <p:nvPr/>
          </p:nvSpPr>
          <p:spPr>
            <a:xfrm>
              <a:off x="-759499" y="0"/>
              <a:ext cx="1540337" cy="397512"/>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מציין מיקום של מספר שקופית 1">
            <a:extLst>
              <a:ext uri="{FF2B5EF4-FFF2-40B4-BE49-F238E27FC236}">
                <a16:creationId xmlns:a16="http://schemas.microsoft.com/office/drawing/2014/main" id="{B732A71C-44A8-F259-671B-057004175A16}"/>
              </a:ext>
            </a:extLst>
          </p:cNvPr>
          <p:cNvSpPr>
            <a:spLocks noGrp="1"/>
          </p:cNvSpPr>
          <p:nvPr>
            <p:ph type="sldNum" sz="quarter" idx="10"/>
          </p:nvPr>
        </p:nvSpPr>
        <p:spPr/>
        <p:txBody>
          <a:bodyPr/>
          <a:lstStyle>
            <a:lvl1pPr>
              <a:defRPr>
                <a:solidFill>
                  <a:schemeClr val="tx1"/>
                </a:solidFill>
              </a:defRPr>
            </a:lvl1pPr>
          </a:lstStyle>
          <a:p>
            <a:fld id="{029E91FE-E2A2-4C76-9DD3-FD3E682BA12D}" type="slidenum">
              <a:rPr lang="en-IL" smtClean="0"/>
              <a:pPr/>
              <a:t>‹#›</a:t>
            </a:fld>
            <a:endParaRPr lang="en-IL"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898"/>
        <p:cNvGrpSpPr/>
        <p:nvPr/>
      </p:nvGrpSpPr>
      <p:grpSpPr>
        <a:xfrm>
          <a:off x="0" y="0"/>
          <a:ext cx="0" cy="0"/>
          <a:chOff x="0" y="0"/>
          <a:chExt cx="0" cy="0"/>
        </a:xfrm>
      </p:grpSpPr>
      <p:pic>
        <p:nvPicPr>
          <p:cNvPr id="3899" name="Google Shape;3899;p23"/>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3900" name="Google Shape;3900;p23"/>
          <p:cNvSpPr txBox="1">
            <a:spLocks noGrp="1"/>
          </p:cNvSpPr>
          <p:nvPr>
            <p:ph type="title"/>
          </p:nvPr>
        </p:nvSpPr>
        <p:spPr>
          <a:xfrm>
            <a:off x="720000" y="4449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01" name="Google Shape;3901;p23"/>
          <p:cNvSpPr txBox="1">
            <a:spLocks noGrp="1"/>
          </p:cNvSpPr>
          <p:nvPr>
            <p:ph type="subTitle" idx="1"/>
          </p:nvPr>
        </p:nvSpPr>
        <p:spPr>
          <a:xfrm>
            <a:off x="720000" y="1659425"/>
            <a:ext cx="3596100" cy="105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02" name="Google Shape;3902;p23"/>
          <p:cNvSpPr txBox="1">
            <a:spLocks noGrp="1"/>
          </p:cNvSpPr>
          <p:nvPr>
            <p:ph type="subTitle" idx="2"/>
          </p:nvPr>
        </p:nvSpPr>
        <p:spPr>
          <a:xfrm>
            <a:off x="4828027" y="1659425"/>
            <a:ext cx="3596100" cy="105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03" name="Google Shape;3903;p23"/>
          <p:cNvSpPr txBox="1">
            <a:spLocks noGrp="1"/>
          </p:cNvSpPr>
          <p:nvPr>
            <p:ph type="subTitle" idx="3"/>
          </p:nvPr>
        </p:nvSpPr>
        <p:spPr>
          <a:xfrm>
            <a:off x="720000" y="3175925"/>
            <a:ext cx="3596100" cy="105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04" name="Google Shape;3904;p23"/>
          <p:cNvSpPr txBox="1">
            <a:spLocks noGrp="1"/>
          </p:cNvSpPr>
          <p:nvPr>
            <p:ph type="subTitle" idx="4"/>
          </p:nvPr>
        </p:nvSpPr>
        <p:spPr>
          <a:xfrm>
            <a:off x="4828027" y="3175925"/>
            <a:ext cx="3596100" cy="105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05" name="Google Shape;3905;p23"/>
          <p:cNvSpPr txBox="1">
            <a:spLocks noGrp="1"/>
          </p:cNvSpPr>
          <p:nvPr>
            <p:ph type="subTitle" idx="5"/>
          </p:nvPr>
        </p:nvSpPr>
        <p:spPr>
          <a:xfrm>
            <a:off x="720000" y="1168375"/>
            <a:ext cx="3596100" cy="49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06" name="Google Shape;3906;p23"/>
          <p:cNvSpPr txBox="1">
            <a:spLocks noGrp="1"/>
          </p:cNvSpPr>
          <p:nvPr>
            <p:ph type="subTitle" idx="6"/>
          </p:nvPr>
        </p:nvSpPr>
        <p:spPr>
          <a:xfrm>
            <a:off x="720000" y="2685125"/>
            <a:ext cx="3596100" cy="49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07" name="Google Shape;3907;p23"/>
          <p:cNvSpPr txBox="1">
            <a:spLocks noGrp="1"/>
          </p:cNvSpPr>
          <p:nvPr>
            <p:ph type="subTitle" idx="7"/>
          </p:nvPr>
        </p:nvSpPr>
        <p:spPr>
          <a:xfrm>
            <a:off x="4828000" y="1168375"/>
            <a:ext cx="3596100" cy="49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08" name="Google Shape;3908;p23"/>
          <p:cNvSpPr txBox="1">
            <a:spLocks noGrp="1"/>
          </p:cNvSpPr>
          <p:nvPr>
            <p:ph type="subTitle" idx="8"/>
          </p:nvPr>
        </p:nvSpPr>
        <p:spPr>
          <a:xfrm>
            <a:off x="4828000" y="2685125"/>
            <a:ext cx="3596100" cy="49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09" name="Google Shape;3909;p23"/>
          <p:cNvSpPr/>
          <p:nvPr/>
        </p:nvSpPr>
        <p:spPr>
          <a:xfrm>
            <a:off x="8644451" y="4116041"/>
            <a:ext cx="210358" cy="1111233"/>
          </a:xfrm>
          <a:custGeom>
            <a:avLst/>
            <a:gdLst/>
            <a:ahLst/>
            <a:cxnLst/>
            <a:rect l="l" t="t" r="r" b="b"/>
            <a:pathLst>
              <a:path w="139541" h="737136" extrusionOk="0">
                <a:moveTo>
                  <a:pt x="132207" y="225930"/>
                </a:moveTo>
                <a:cubicBezTo>
                  <a:pt x="135064" y="221834"/>
                  <a:pt x="135731" y="216119"/>
                  <a:pt x="133731" y="211547"/>
                </a:cubicBezTo>
                <a:cubicBezTo>
                  <a:pt x="133254" y="210404"/>
                  <a:pt x="132588" y="209356"/>
                  <a:pt x="131540" y="208690"/>
                </a:cubicBezTo>
                <a:cubicBezTo>
                  <a:pt x="130588" y="208118"/>
                  <a:pt x="129349" y="208118"/>
                  <a:pt x="128206" y="207928"/>
                </a:cubicBezTo>
                <a:cubicBezTo>
                  <a:pt x="123444" y="207451"/>
                  <a:pt x="118491" y="205356"/>
                  <a:pt x="115062" y="201927"/>
                </a:cubicBezTo>
                <a:cubicBezTo>
                  <a:pt x="114300" y="201165"/>
                  <a:pt x="111347" y="198212"/>
                  <a:pt x="112014" y="196879"/>
                </a:cubicBezTo>
                <a:cubicBezTo>
                  <a:pt x="112871" y="195069"/>
                  <a:pt x="116586" y="196783"/>
                  <a:pt x="117729" y="197355"/>
                </a:cubicBezTo>
                <a:cubicBezTo>
                  <a:pt x="121444" y="199165"/>
                  <a:pt x="125730" y="201355"/>
                  <a:pt x="129540" y="199546"/>
                </a:cubicBezTo>
                <a:cubicBezTo>
                  <a:pt x="131540" y="197164"/>
                  <a:pt x="133636" y="194688"/>
                  <a:pt x="134588" y="191735"/>
                </a:cubicBezTo>
                <a:cubicBezTo>
                  <a:pt x="135541" y="188782"/>
                  <a:pt x="135064" y="185163"/>
                  <a:pt x="132683" y="183163"/>
                </a:cubicBezTo>
                <a:cubicBezTo>
                  <a:pt x="136207" y="179924"/>
                  <a:pt x="135731" y="174019"/>
                  <a:pt x="133160" y="169923"/>
                </a:cubicBezTo>
                <a:cubicBezTo>
                  <a:pt x="130588" y="165922"/>
                  <a:pt x="126492" y="163065"/>
                  <a:pt x="122968" y="159826"/>
                </a:cubicBezTo>
                <a:cubicBezTo>
                  <a:pt x="120015" y="157064"/>
                  <a:pt x="115157" y="152683"/>
                  <a:pt x="115253" y="148396"/>
                </a:cubicBezTo>
                <a:cubicBezTo>
                  <a:pt x="115729" y="147825"/>
                  <a:pt x="116396" y="147539"/>
                  <a:pt x="117157" y="147444"/>
                </a:cubicBezTo>
                <a:cubicBezTo>
                  <a:pt x="118205" y="147349"/>
                  <a:pt x="119158" y="147730"/>
                  <a:pt x="120015" y="148301"/>
                </a:cubicBezTo>
                <a:cubicBezTo>
                  <a:pt x="122015" y="149730"/>
                  <a:pt x="123063" y="151921"/>
                  <a:pt x="124492" y="153921"/>
                </a:cubicBezTo>
                <a:cubicBezTo>
                  <a:pt x="125921" y="155921"/>
                  <a:pt x="127730" y="157826"/>
                  <a:pt x="130112" y="157921"/>
                </a:cubicBezTo>
                <a:cubicBezTo>
                  <a:pt x="130683" y="157921"/>
                  <a:pt x="131255" y="157921"/>
                  <a:pt x="131635" y="157540"/>
                </a:cubicBezTo>
                <a:cubicBezTo>
                  <a:pt x="132493" y="156969"/>
                  <a:pt x="132778" y="155921"/>
                  <a:pt x="132969" y="154969"/>
                </a:cubicBezTo>
                <a:cubicBezTo>
                  <a:pt x="133254" y="153349"/>
                  <a:pt x="133636" y="151730"/>
                  <a:pt x="133445" y="150111"/>
                </a:cubicBezTo>
                <a:cubicBezTo>
                  <a:pt x="133254" y="148587"/>
                  <a:pt x="132588" y="147253"/>
                  <a:pt x="131635" y="146015"/>
                </a:cubicBezTo>
                <a:cubicBezTo>
                  <a:pt x="134303" y="143824"/>
                  <a:pt x="136969" y="141634"/>
                  <a:pt x="136589" y="137728"/>
                </a:cubicBezTo>
                <a:cubicBezTo>
                  <a:pt x="136302" y="134299"/>
                  <a:pt x="133445" y="131251"/>
                  <a:pt x="130016" y="130680"/>
                </a:cubicBezTo>
                <a:cubicBezTo>
                  <a:pt x="135350" y="123631"/>
                  <a:pt x="130206" y="111630"/>
                  <a:pt x="121444" y="110582"/>
                </a:cubicBezTo>
                <a:cubicBezTo>
                  <a:pt x="124872" y="105629"/>
                  <a:pt x="123349" y="98104"/>
                  <a:pt x="118395" y="94771"/>
                </a:cubicBezTo>
                <a:cubicBezTo>
                  <a:pt x="117348" y="94104"/>
                  <a:pt x="116205" y="93532"/>
                  <a:pt x="115538" y="92580"/>
                </a:cubicBezTo>
                <a:cubicBezTo>
                  <a:pt x="113347" y="89532"/>
                  <a:pt x="116967" y="85150"/>
                  <a:pt x="115633" y="81626"/>
                </a:cubicBezTo>
                <a:cubicBezTo>
                  <a:pt x="114871" y="79531"/>
                  <a:pt x="112585" y="78483"/>
                  <a:pt x="111062" y="76864"/>
                </a:cubicBezTo>
                <a:cubicBezTo>
                  <a:pt x="106871" y="72292"/>
                  <a:pt x="109252" y="63814"/>
                  <a:pt x="104489" y="59814"/>
                </a:cubicBezTo>
                <a:cubicBezTo>
                  <a:pt x="103060" y="58671"/>
                  <a:pt x="101251" y="58004"/>
                  <a:pt x="99917" y="56861"/>
                </a:cubicBezTo>
                <a:cubicBezTo>
                  <a:pt x="96774" y="54194"/>
                  <a:pt x="96774" y="49336"/>
                  <a:pt x="95726" y="45336"/>
                </a:cubicBezTo>
                <a:cubicBezTo>
                  <a:pt x="94583" y="41335"/>
                  <a:pt x="90011" y="37335"/>
                  <a:pt x="86678" y="39811"/>
                </a:cubicBezTo>
                <a:cubicBezTo>
                  <a:pt x="88773" y="35525"/>
                  <a:pt x="87344" y="29905"/>
                  <a:pt x="83534" y="27048"/>
                </a:cubicBezTo>
                <a:cubicBezTo>
                  <a:pt x="82772" y="26476"/>
                  <a:pt x="81820" y="25905"/>
                  <a:pt x="81629" y="24952"/>
                </a:cubicBezTo>
                <a:cubicBezTo>
                  <a:pt x="81344" y="23428"/>
                  <a:pt x="82963" y="22381"/>
                  <a:pt x="83820" y="21142"/>
                </a:cubicBezTo>
                <a:cubicBezTo>
                  <a:pt x="85725" y="18571"/>
                  <a:pt x="83534" y="14094"/>
                  <a:pt x="80295" y="14094"/>
                </a:cubicBezTo>
                <a:cubicBezTo>
                  <a:pt x="82201" y="9331"/>
                  <a:pt x="80867" y="3426"/>
                  <a:pt x="77057" y="92"/>
                </a:cubicBezTo>
                <a:cubicBezTo>
                  <a:pt x="73438" y="-765"/>
                  <a:pt x="70390" y="4569"/>
                  <a:pt x="72962" y="7236"/>
                </a:cubicBezTo>
                <a:cubicBezTo>
                  <a:pt x="70390" y="7712"/>
                  <a:pt x="68866" y="10570"/>
                  <a:pt x="68961" y="13237"/>
                </a:cubicBezTo>
                <a:cubicBezTo>
                  <a:pt x="68961" y="14189"/>
                  <a:pt x="69247" y="15142"/>
                  <a:pt x="69532" y="15999"/>
                </a:cubicBezTo>
                <a:cubicBezTo>
                  <a:pt x="69342" y="15999"/>
                  <a:pt x="69151" y="15999"/>
                  <a:pt x="68866" y="15999"/>
                </a:cubicBezTo>
                <a:cubicBezTo>
                  <a:pt x="65818" y="16380"/>
                  <a:pt x="62770" y="18094"/>
                  <a:pt x="61436" y="20761"/>
                </a:cubicBezTo>
                <a:cubicBezTo>
                  <a:pt x="60102" y="23524"/>
                  <a:pt x="60865" y="27429"/>
                  <a:pt x="63627" y="28762"/>
                </a:cubicBezTo>
                <a:cubicBezTo>
                  <a:pt x="60579" y="27619"/>
                  <a:pt x="56769" y="28572"/>
                  <a:pt x="54769" y="31144"/>
                </a:cubicBezTo>
                <a:cubicBezTo>
                  <a:pt x="52769" y="33811"/>
                  <a:pt x="53245" y="38002"/>
                  <a:pt x="55816" y="39907"/>
                </a:cubicBezTo>
                <a:cubicBezTo>
                  <a:pt x="52673" y="38383"/>
                  <a:pt x="48578" y="39430"/>
                  <a:pt x="46291" y="42097"/>
                </a:cubicBezTo>
                <a:cubicBezTo>
                  <a:pt x="44005" y="44764"/>
                  <a:pt x="43434" y="48670"/>
                  <a:pt x="44577" y="52003"/>
                </a:cubicBezTo>
                <a:cubicBezTo>
                  <a:pt x="44863" y="52956"/>
                  <a:pt x="45339" y="53813"/>
                  <a:pt x="45910" y="54670"/>
                </a:cubicBezTo>
                <a:cubicBezTo>
                  <a:pt x="43053" y="55813"/>
                  <a:pt x="40576" y="57909"/>
                  <a:pt x="39147" y="60671"/>
                </a:cubicBezTo>
                <a:cubicBezTo>
                  <a:pt x="36766" y="65338"/>
                  <a:pt x="37624" y="71434"/>
                  <a:pt x="41243" y="75244"/>
                </a:cubicBezTo>
                <a:cubicBezTo>
                  <a:pt x="38004" y="74387"/>
                  <a:pt x="34862" y="77435"/>
                  <a:pt x="34290" y="80769"/>
                </a:cubicBezTo>
                <a:cubicBezTo>
                  <a:pt x="33719" y="84103"/>
                  <a:pt x="35147" y="87341"/>
                  <a:pt x="36385" y="90389"/>
                </a:cubicBezTo>
                <a:cubicBezTo>
                  <a:pt x="32956" y="90008"/>
                  <a:pt x="29813" y="92961"/>
                  <a:pt x="29051" y="96295"/>
                </a:cubicBezTo>
                <a:cubicBezTo>
                  <a:pt x="28194" y="99628"/>
                  <a:pt x="29146" y="103153"/>
                  <a:pt x="30480" y="106296"/>
                </a:cubicBezTo>
                <a:cubicBezTo>
                  <a:pt x="27527" y="105629"/>
                  <a:pt x="24288" y="107058"/>
                  <a:pt x="22669" y="109630"/>
                </a:cubicBezTo>
                <a:cubicBezTo>
                  <a:pt x="21146" y="112201"/>
                  <a:pt x="21431" y="115726"/>
                  <a:pt x="23336" y="118012"/>
                </a:cubicBezTo>
                <a:cubicBezTo>
                  <a:pt x="20193" y="119155"/>
                  <a:pt x="16955" y="120488"/>
                  <a:pt x="15049" y="123250"/>
                </a:cubicBezTo>
                <a:cubicBezTo>
                  <a:pt x="13144" y="126013"/>
                  <a:pt x="13811" y="130585"/>
                  <a:pt x="16955" y="131632"/>
                </a:cubicBezTo>
                <a:cubicBezTo>
                  <a:pt x="15430" y="131156"/>
                  <a:pt x="11906" y="135538"/>
                  <a:pt x="11144" y="136585"/>
                </a:cubicBezTo>
                <a:cubicBezTo>
                  <a:pt x="9525" y="138871"/>
                  <a:pt x="8668" y="141443"/>
                  <a:pt x="8096" y="144205"/>
                </a:cubicBezTo>
                <a:cubicBezTo>
                  <a:pt x="7620" y="146587"/>
                  <a:pt x="6858" y="148492"/>
                  <a:pt x="8382" y="150492"/>
                </a:cubicBezTo>
                <a:cubicBezTo>
                  <a:pt x="10001" y="152587"/>
                  <a:pt x="13716" y="153349"/>
                  <a:pt x="16192" y="153921"/>
                </a:cubicBezTo>
                <a:cubicBezTo>
                  <a:pt x="18860" y="154492"/>
                  <a:pt x="21622" y="154778"/>
                  <a:pt x="23717" y="152873"/>
                </a:cubicBezTo>
                <a:cubicBezTo>
                  <a:pt x="25146" y="151540"/>
                  <a:pt x="25337" y="148968"/>
                  <a:pt x="28099" y="150682"/>
                </a:cubicBezTo>
                <a:cubicBezTo>
                  <a:pt x="33719" y="154207"/>
                  <a:pt x="18383" y="162208"/>
                  <a:pt x="15621" y="163541"/>
                </a:cubicBezTo>
                <a:cubicBezTo>
                  <a:pt x="11811" y="165256"/>
                  <a:pt x="7334" y="166684"/>
                  <a:pt x="5620" y="170494"/>
                </a:cubicBezTo>
                <a:cubicBezTo>
                  <a:pt x="4000" y="173923"/>
                  <a:pt x="5905" y="178495"/>
                  <a:pt x="9335" y="179924"/>
                </a:cubicBezTo>
                <a:cubicBezTo>
                  <a:pt x="6477" y="180496"/>
                  <a:pt x="3905" y="182591"/>
                  <a:pt x="2762" y="185353"/>
                </a:cubicBezTo>
                <a:cubicBezTo>
                  <a:pt x="1619" y="188116"/>
                  <a:pt x="2000" y="191354"/>
                  <a:pt x="3619" y="193831"/>
                </a:cubicBezTo>
                <a:cubicBezTo>
                  <a:pt x="4477" y="195069"/>
                  <a:pt x="5620" y="196212"/>
                  <a:pt x="6191" y="197641"/>
                </a:cubicBezTo>
                <a:cubicBezTo>
                  <a:pt x="7334" y="200689"/>
                  <a:pt x="4477" y="201070"/>
                  <a:pt x="2952" y="202689"/>
                </a:cubicBezTo>
                <a:cubicBezTo>
                  <a:pt x="1333" y="204499"/>
                  <a:pt x="476" y="207547"/>
                  <a:pt x="190" y="209928"/>
                </a:cubicBezTo>
                <a:cubicBezTo>
                  <a:pt x="-190" y="212500"/>
                  <a:pt x="0" y="215167"/>
                  <a:pt x="762" y="217643"/>
                </a:cubicBezTo>
                <a:cubicBezTo>
                  <a:pt x="953" y="218405"/>
                  <a:pt x="4381" y="223930"/>
                  <a:pt x="4381" y="223930"/>
                </a:cubicBezTo>
                <a:cubicBezTo>
                  <a:pt x="571" y="231931"/>
                  <a:pt x="4381" y="242694"/>
                  <a:pt x="12192" y="246694"/>
                </a:cubicBezTo>
                <a:cubicBezTo>
                  <a:pt x="8953" y="251933"/>
                  <a:pt x="9906" y="259267"/>
                  <a:pt x="14383" y="263554"/>
                </a:cubicBezTo>
                <a:cubicBezTo>
                  <a:pt x="18860" y="267840"/>
                  <a:pt x="26194" y="268411"/>
                  <a:pt x="31337" y="265078"/>
                </a:cubicBezTo>
                <a:cubicBezTo>
                  <a:pt x="32956" y="272507"/>
                  <a:pt x="42672" y="275936"/>
                  <a:pt x="49816" y="273174"/>
                </a:cubicBezTo>
                <a:cubicBezTo>
                  <a:pt x="56960" y="270412"/>
                  <a:pt x="61627" y="263458"/>
                  <a:pt x="64580" y="256410"/>
                </a:cubicBezTo>
                <a:cubicBezTo>
                  <a:pt x="64770" y="256601"/>
                  <a:pt x="64960" y="256696"/>
                  <a:pt x="65246" y="256886"/>
                </a:cubicBezTo>
                <a:cubicBezTo>
                  <a:pt x="69151" y="271936"/>
                  <a:pt x="74485" y="296129"/>
                  <a:pt x="75438" y="318513"/>
                </a:cubicBezTo>
                <a:lnTo>
                  <a:pt x="75438" y="737137"/>
                </a:lnTo>
                <a:lnTo>
                  <a:pt x="82581" y="737137"/>
                </a:lnTo>
                <a:lnTo>
                  <a:pt x="82581" y="250505"/>
                </a:lnTo>
                <a:cubicBezTo>
                  <a:pt x="85153" y="252028"/>
                  <a:pt x="88677" y="252219"/>
                  <a:pt x="90963" y="250123"/>
                </a:cubicBezTo>
                <a:cubicBezTo>
                  <a:pt x="90583" y="253838"/>
                  <a:pt x="92583" y="257648"/>
                  <a:pt x="95917" y="259458"/>
                </a:cubicBezTo>
                <a:cubicBezTo>
                  <a:pt x="99155" y="261268"/>
                  <a:pt x="103441" y="260982"/>
                  <a:pt x="106489" y="258791"/>
                </a:cubicBezTo>
                <a:cubicBezTo>
                  <a:pt x="110680" y="262030"/>
                  <a:pt x="116205" y="264887"/>
                  <a:pt x="121063" y="262792"/>
                </a:cubicBezTo>
                <a:cubicBezTo>
                  <a:pt x="123349" y="261744"/>
                  <a:pt x="124968" y="259839"/>
                  <a:pt x="126587" y="257934"/>
                </a:cubicBezTo>
                <a:cubicBezTo>
                  <a:pt x="128302" y="255934"/>
                  <a:pt x="130016" y="253838"/>
                  <a:pt x="131159" y="251457"/>
                </a:cubicBezTo>
                <a:cubicBezTo>
                  <a:pt x="132398" y="248885"/>
                  <a:pt x="131826" y="246218"/>
                  <a:pt x="132778" y="243837"/>
                </a:cubicBezTo>
                <a:cubicBezTo>
                  <a:pt x="134207" y="240027"/>
                  <a:pt x="139446" y="239741"/>
                  <a:pt x="139541" y="234312"/>
                </a:cubicBezTo>
                <a:cubicBezTo>
                  <a:pt x="139541" y="230311"/>
                  <a:pt x="136398" y="226501"/>
                  <a:pt x="132493" y="225739"/>
                </a:cubicBezTo>
                <a:close/>
                <a:moveTo>
                  <a:pt x="70009" y="257362"/>
                </a:moveTo>
                <a:cubicBezTo>
                  <a:pt x="71723" y="256505"/>
                  <a:pt x="73152" y="254886"/>
                  <a:pt x="72962" y="252981"/>
                </a:cubicBezTo>
                <a:cubicBezTo>
                  <a:pt x="74200" y="253171"/>
                  <a:pt x="75438" y="252981"/>
                  <a:pt x="76486" y="252314"/>
                </a:cubicBezTo>
                <a:cubicBezTo>
                  <a:pt x="76486" y="266697"/>
                  <a:pt x="76486" y="283270"/>
                  <a:pt x="76486" y="282413"/>
                </a:cubicBezTo>
                <a:cubicBezTo>
                  <a:pt x="76486" y="281556"/>
                  <a:pt x="72962" y="268602"/>
                  <a:pt x="70009" y="2574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0" name="Google Shape;3910;p23"/>
          <p:cNvSpPr/>
          <p:nvPr/>
        </p:nvSpPr>
        <p:spPr>
          <a:xfrm rot="1021735">
            <a:off x="5117690" y="4535714"/>
            <a:ext cx="351332" cy="184193"/>
          </a:xfrm>
          <a:custGeom>
            <a:avLst/>
            <a:gdLst/>
            <a:ahLst/>
            <a:cxnLst/>
            <a:rect l="l" t="t" r="r" b="b"/>
            <a:pathLst>
              <a:path w="351758" h="184416" extrusionOk="0">
                <a:moveTo>
                  <a:pt x="129159" y="80772"/>
                </a:moveTo>
                <a:cubicBezTo>
                  <a:pt x="108490" y="80010"/>
                  <a:pt x="87821" y="79153"/>
                  <a:pt x="67246" y="78391"/>
                </a:cubicBezTo>
                <a:cubicBezTo>
                  <a:pt x="77629" y="82105"/>
                  <a:pt x="88011" y="85725"/>
                  <a:pt x="98488" y="89440"/>
                </a:cubicBezTo>
                <a:cubicBezTo>
                  <a:pt x="104965" y="91726"/>
                  <a:pt x="112204" y="94774"/>
                  <a:pt x="114490" y="101155"/>
                </a:cubicBezTo>
                <a:cubicBezTo>
                  <a:pt x="96964" y="99727"/>
                  <a:pt x="79534" y="98393"/>
                  <a:pt x="62008" y="96965"/>
                </a:cubicBezTo>
                <a:cubicBezTo>
                  <a:pt x="56197" y="96488"/>
                  <a:pt x="50006" y="96202"/>
                  <a:pt x="45148" y="99250"/>
                </a:cubicBezTo>
                <a:cubicBezTo>
                  <a:pt x="60388" y="106299"/>
                  <a:pt x="75629" y="113252"/>
                  <a:pt x="90868" y="120301"/>
                </a:cubicBezTo>
                <a:cubicBezTo>
                  <a:pt x="68771" y="119253"/>
                  <a:pt x="46577" y="120682"/>
                  <a:pt x="24860" y="124587"/>
                </a:cubicBezTo>
                <a:cubicBezTo>
                  <a:pt x="37338" y="130016"/>
                  <a:pt x="49816" y="135350"/>
                  <a:pt x="62389" y="140779"/>
                </a:cubicBezTo>
                <a:cubicBezTo>
                  <a:pt x="48673" y="141161"/>
                  <a:pt x="35052" y="141542"/>
                  <a:pt x="21336" y="141923"/>
                </a:cubicBezTo>
                <a:cubicBezTo>
                  <a:pt x="13525" y="142113"/>
                  <a:pt x="4763" y="142875"/>
                  <a:pt x="0" y="149066"/>
                </a:cubicBezTo>
                <a:cubicBezTo>
                  <a:pt x="34576" y="153448"/>
                  <a:pt x="68199" y="164878"/>
                  <a:pt x="98298" y="182404"/>
                </a:cubicBezTo>
                <a:cubicBezTo>
                  <a:pt x="99917" y="183356"/>
                  <a:pt x="101537" y="184309"/>
                  <a:pt x="103346" y="184404"/>
                </a:cubicBezTo>
                <a:cubicBezTo>
                  <a:pt x="106204" y="184594"/>
                  <a:pt x="108680" y="182594"/>
                  <a:pt x="110871" y="180689"/>
                </a:cubicBezTo>
                <a:cubicBezTo>
                  <a:pt x="164592" y="135827"/>
                  <a:pt x="232124" y="109919"/>
                  <a:pt x="300704" y="95917"/>
                </a:cubicBezTo>
                <a:cubicBezTo>
                  <a:pt x="318040" y="92392"/>
                  <a:pt x="335756" y="89440"/>
                  <a:pt x="351758" y="81915"/>
                </a:cubicBezTo>
                <a:cubicBezTo>
                  <a:pt x="330803" y="51530"/>
                  <a:pt x="305848" y="24003"/>
                  <a:pt x="277844" y="0"/>
                </a:cubicBezTo>
                <a:cubicBezTo>
                  <a:pt x="287655" y="17621"/>
                  <a:pt x="297466" y="35242"/>
                  <a:pt x="307181" y="52768"/>
                </a:cubicBezTo>
                <a:cubicBezTo>
                  <a:pt x="291655" y="44958"/>
                  <a:pt x="275939" y="37528"/>
                  <a:pt x="259937" y="30766"/>
                </a:cubicBezTo>
                <a:cubicBezTo>
                  <a:pt x="265843" y="40291"/>
                  <a:pt x="273463" y="48673"/>
                  <a:pt x="282416" y="55435"/>
                </a:cubicBezTo>
                <a:cubicBezTo>
                  <a:pt x="274987" y="51340"/>
                  <a:pt x="267462" y="47339"/>
                  <a:pt x="260032" y="43243"/>
                </a:cubicBezTo>
                <a:cubicBezTo>
                  <a:pt x="252222" y="38957"/>
                  <a:pt x="243745" y="34576"/>
                  <a:pt x="234982" y="36004"/>
                </a:cubicBezTo>
                <a:cubicBezTo>
                  <a:pt x="241745" y="43053"/>
                  <a:pt x="248507" y="50101"/>
                  <a:pt x="255365" y="57055"/>
                </a:cubicBezTo>
                <a:cubicBezTo>
                  <a:pt x="239554" y="45339"/>
                  <a:pt x="221075" y="37243"/>
                  <a:pt x="201739" y="33718"/>
                </a:cubicBezTo>
                <a:cubicBezTo>
                  <a:pt x="201454" y="38576"/>
                  <a:pt x="206026" y="42291"/>
                  <a:pt x="210026" y="45053"/>
                </a:cubicBezTo>
                <a:cubicBezTo>
                  <a:pt x="218122" y="50482"/>
                  <a:pt x="226123" y="55912"/>
                  <a:pt x="234220" y="61341"/>
                </a:cubicBezTo>
                <a:cubicBezTo>
                  <a:pt x="214027" y="48482"/>
                  <a:pt x="190405" y="41053"/>
                  <a:pt x="166402" y="40100"/>
                </a:cubicBezTo>
                <a:cubicBezTo>
                  <a:pt x="163735" y="44291"/>
                  <a:pt x="168116" y="49340"/>
                  <a:pt x="172117" y="52292"/>
                </a:cubicBezTo>
                <a:cubicBezTo>
                  <a:pt x="180404" y="58198"/>
                  <a:pt x="189166" y="63436"/>
                  <a:pt x="198406" y="67818"/>
                </a:cubicBezTo>
                <a:cubicBezTo>
                  <a:pt x="175641" y="54769"/>
                  <a:pt x="147923" y="50768"/>
                  <a:pt x="122396" y="56864"/>
                </a:cubicBezTo>
                <a:cubicBezTo>
                  <a:pt x="134017" y="61436"/>
                  <a:pt x="145161" y="67437"/>
                  <a:pt x="155353" y="74676"/>
                </a:cubicBezTo>
                <a:cubicBezTo>
                  <a:pt x="133064" y="66103"/>
                  <a:pt x="108871" y="57340"/>
                  <a:pt x="85820" y="63627"/>
                </a:cubicBezTo>
                <a:cubicBezTo>
                  <a:pt x="100584" y="68580"/>
                  <a:pt x="115157" y="74295"/>
                  <a:pt x="129254" y="80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1" name="Google Shape;3911;p23"/>
          <p:cNvSpPr/>
          <p:nvPr/>
        </p:nvSpPr>
        <p:spPr>
          <a:xfrm>
            <a:off x="179301" y="4381701"/>
            <a:ext cx="436113" cy="703248"/>
          </a:xfrm>
          <a:custGeom>
            <a:avLst/>
            <a:gdLst/>
            <a:ahLst/>
            <a:cxnLst/>
            <a:rect l="l" t="t" r="r" b="b"/>
            <a:pathLst>
              <a:path w="517641" h="834716" extrusionOk="0">
                <a:moveTo>
                  <a:pt x="506137" y="209305"/>
                </a:moveTo>
                <a:cubicBezTo>
                  <a:pt x="511185" y="204448"/>
                  <a:pt x="512614" y="196161"/>
                  <a:pt x="509471" y="189970"/>
                </a:cubicBezTo>
                <a:cubicBezTo>
                  <a:pt x="506327" y="183683"/>
                  <a:pt x="498898" y="179873"/>
                  <a:pt x="491945" y="181016"/>
                </a:cubicBezTo>
                <a:cubicBezTo>
                  <a:pt x="492516" y="172063"/>
                  <a:pt x="486611" y="163014"/>
                  <a:pt x="478038" y="160061"/>
                </a:cubicBezTo>
                <a:cubicBezTo>
                  <a:pt x="469561" y="157108"/>
                  <a:pt x="459274" y="160442"/>
                  <a:pt x="454225" y="167872"/>
                </a:cubicBezTo>
                <a:cubicBezTo>
                  <a:pt x="444700" y="161776"/>
                  <a:pt x="430985" y="163585"/>
                  <a:pt x="423174" y="171682"/>
                </a:cubicBezTo>
                <a:cubicBezTo>
                  <a:pt x="423746" y="166252"/>
                  <a:pt x="424317" y="160918"/>
                  <a:pt x="424793" y="155680"/>
                </a:cubicBezTo>
                <a:cubicBezTo>
                  <a:pt x="429175" y="155584"/>
                  <a:pt x="433461" y="154822"/>
                  <a:pt x="437366" y="152917"/>
                </a:cubicBezTo>
                <a:cubicBezTo>
                  <a:pt x="444224" y="149584"/>
                  <a:pt x="449558" y="142154"/>
                  <a:pt x="448511" y="134534"/>
                </a:cubicBezTo>
                <a:cubicBezTo>
                  <a:pt x="455178" y="134153"/>
                  <a:pt x="461369" y="129772"/>
                  <a:pt x="464036" y="123676"/>
                </a:cubicBezTo>
                <a:cubicBezTo>
                  <a:pt x="466704" y="117580"/>
                  <a:pt x="465655" y="110055"/>
                  <a:pt x="461369" y="104911"/>
                </a:cubicBezTo>
                <a:cubicBezTo>
                  <a:pt x="469656" y="107197"/>
                  <a:pt x="478133" y="97672"/>
                  <a:pt x="476133" y="89290"/>
                </a:cubicBezTo>
                <a:cubicBezTo>
                  <a:pt x="474037" y="80908"/>
                  <a:pt x="463846" y="76146"/>
                  <a:pt x="455559" y="78718"/>
                </a:cubicBezTo>
                <a:cubicBezTo>
                  <a:pt x="456607" y="72526"/>
                  <a:pt x="453654" y="65859"/>
                  <a:pt x="448320" y="62525"/>
                </a:cubicBezTo>
                <a:cubicBezTo>
                  <a:pt x="442986" y="59191"/>
                  <a:pt x="435652" y="59477"/>
                  <a:pt x="430604" y="63192"/>
                </a:cubicBezTo>
                <a:cubicBezTo>
                  <a:pt x="425079" y="53667"/>
                  <a:pt x="408887" y="53667"/>
                  <a:pt x="403362" y="63192"/>
                </a:cubicBezTo>
                <a:cubicBezTo>
                  <a:pt x="394599" y="59096"/>
                  <a:pt x="383455" y="60430"/>
                  <a:pt x="375930" y="66430"/>
                </a:cubicBezTo>
                <a:cubicBezTo>
                  <a:pt x="368406" y="72431"/>
                  <a:pt x="364595" y="83004"/>
                  <a:pt x="366691" y="92529"/>
                </a:cubicBezTo>
                <a:cubicBezTo>
                  <a:pt x="358404" y="93481"/>
                  <a:pt x="351355" y="98339"/>
                  <a:pt x="346307" y="105102"/>
                </a:cubicBezTo>
                <a:cubicBezTo>
                  <a:pt x="345926" y="103006"/>
                  <a:pt x="345355" y="100911"/>
                  <a:pt x="344402" y="98911"/>
                </a:cubicBezTo>
                <a:cubicBezTo>
                  <a:pt x="341354" y="92815"/>
                  <a:pt x="334020" y="88338"/>
                  <a:pt x="327638" y="90624"/>
                </a:cubicBezTo>
                <a:cubicBezTo>
                  <a:pt x="327924" y="88909"/>
                  <a:pt x="327638" y="87290"/>
                  <a:pt x="327162" y="85671"/>
                </a:cubicBezTo>
                <a:cubicBezTo>
                  <a:pt x="327543" y="84528"/>
                  <a:pt x="327924" y="83385"/>
                  <a:pt x="328019" y="82242"/>
                </a:cubicBezTo>
                <a:cubicBezTo>
                  <a:pt x="336782" y="82242"/>
                  <a:pt x="345831" y="80242"/>
                  <a:pt x="352784" y="75003"/>
                </a:cubicBezTo>
                <a:cubicBezTo>
                  <a:pt x="359737" y="69764"/>
                  <a:pt x="364310" y="60620"/>
                  <a:pt x="362405" y="52048"/>
                </a:cubicBezTo>
                <a:cubicBezTo>
                  <a:pt x="360500" y="43475"/>
                  <a:pt x="351165" y="36808"/>
                  <a:pt x="342783" y="39189"/>
                </a:cubicBezTo>
                <a:cubicBezTo>
                  <a:pt x="342783" y="30426"/>
                  <a:pt x="337925" y="21758"/>
                  <a:pt x="330400" y="17377"/>
                </a:cubicBezTo>
                <a:cubicBezTo>
                  <a:pt x="322876" y="12995"/>
                  <a:pt x="312970" y="12805"/>
                  <a:pt x="305350" y="17186"/>
                </a:cubicBezTo>
                <a:cubicBezTo>
                  <a:pt x="303159" y="8709"/>
                  <a:pt x="295730" y="1851"/>
                  <a:pt x="287157" y="327"/>
                </a:cubicBezTo>
                <a:cubicBezTo>
                  <a:pt x="278585" y="-1197"/>
                  <a:pt x="269250" y="2708"/>
                  <a:pt x="264297" y="9947"/>
                </a:cubicBezTo>
                <a:cubicBezTo>
                  <a:pt x="259916" y="4137"/>
                  <a:pt x="252296" y="994"/>
                  <a:pt x="245152" y="2041"/>
                </a:cubicBezTo>
                <a:cubicBezTo>
                  <a:pt x="238008" y="3089"/>
                  <a:pt x="231531" y="8328"/>
                  <a:pt x="229055" y="15091"/>
                </a:cubicBezTo>
                <a:cubicBezTo>
                  <a:pt x="218958" y="6709"/>
                  <a:pt x="201051" y="11471"/>
                  <a:pt x="196574" y="23854"/>
                </a:cubicBezTo>
                <a:cubicBezTo>
                  <a:pt x="188478" y="14424"/>
                  <a:pt x="172190" y="13662"/>
                  <a:pt x="163237" y="22330"/>
                </a:cubicBezTo>
                <a:cubicBezTo>
                  <a:pt x="158189" y="19186"/>
                  <a:pt x="151140" y="19853"/>
                  <a:pt x="146759" y="23854"/>
                </a:cubicBezTo>
                <a:cubicBezTo>
                  <a:pt x="142377" y="27854"/>
                  <a:pt x="141139" y="34903"/>
                  <a:pt x="143806" y="40141"/>
                </a:cubicBezTo>
                <a:cubicBezTo>
                  <a:pt x="136662" y="40046"/>
                  <a:pt x="129804" y="45856"/>
                  <a:pt x="128852" y="52905"/>
                </a:cubicBezTo>
                <a:cubicBezTo>
                  <a:pt x="127804" y="60049"/>
                  <a:pt x="132757" y="67478"/>
                  <a:pt x="139710" y="69383"/>
                </a:cubicBezTo>
                <a:cubicBezTo>
                  <a:pt x="134281" y="69764"/>
                  <a:pt x="129709" y="74908"/>
                  <a:pt x="129899" y="80337"/>
                </a:cubicBezTo>
                <a:cubicBezTo>
                  <a:pt x="130090" y="85766"/>
                  <a:pt x="135138" y="90529"/>
                  <a:pt x="140567" y="90433"/>
                </a:cubicBezTo>
                <a:cubicBezTo>
                  <a:pt x="139329" y="92338"/>
                  <a:pt x="138948" y="94434"/>
                  <a:pt x="139234" y="96529"/>
                </a:cubicBezTo>
                <a:cubicBezTo>
                  <a:pt x="136662" y="96529"/>
                  <a:pt x="134186" y="97482"/>
                  <a:pt x="132376" y="99292"/>
                </a:cubicBezTo>
                <a:cubicBezTo>
                  <a:pt x="128471" y="96339"/>
                  <a:pt x="123422" y="94529"/>
                  <a:pt x="118755" y="95863"/>
                </a:cubicBezTo>
                <a:cubicBezTo>
                  <a:pt x="114088" y="97196"/>
                  <a:pt x="110468" y="102530"/>
                  <a:pt x="112278" y="107007"/>
                </a:cubicBezTo>
                <a:cubicBezTo>
                  <a:pt x="108563" y="105102"/>
                  <a:pt x="103610" y="105959"/>
                  <a:pt x="100753" y="109007"/>
                </a:cubicBezTo>
                <a:cubicBezTo>
                  <a:pt x="97895" y="112055"/>
                  <a:pt x="97419" y="117103"/>
                  <a:pt x="99610" y="120723"/>
                </a:cubicBezTo>
                <a:cubicBezTo>
                  <a:pt x="96181" y="121199"/>
                  <a:pt x="94276" y="125200"/>
                  <a:pt x="94943" y="128533"/>
                </a:cubicBezTo>
                <a:cubicBezTo>
                  <a:pt x="95705" y="131867"/>
                  <a:pt x="98371" y="134439"/>
                  <a:pt x="101229" y="136249"/>
                </a:cubicBezTo>
                <a:cubicBezTo>
                  <a:pt x="89513" y="134820"/>
                  <a:pt x="78465" y="147298"/>
                  <a:pt x="81322" y="158728"/>
                </a:cubicBezTo>
                <a:cubicBezTo>
                  <a:pt x="72368" y="155299"/>
                  <a:pt x="61129" y="161299"/>
                  <a:pt x="58938" y="170634"/>
                </a:cubicBezTo>
                <a:cubicBezTo>
                  <a:pt x="47984" y="166538"/>
                  <a:pt x="34554" y="176635"/>
                  <a:pt x="35411" y="188255"/>
                </a:cubicBezTo>
                <a:cubicBezTo>
                  <a:pt x="31030" y="185874"/>
                  <a:pt x="25220" y="186541"/>
                  <a:pt x="21315" y="189684"/>
                </a:cubicBezTo>
                <a:cubicBezTo>
                  <a:pt x="17504" y="192922"/>
                  <a:pt x="15885" y="198542"/>
                  <a:pt x="17409" y="203305"/>
                </a:cubicBezTo>
                <a:cubicBezTo>
                  <a:pt x="12456" y="201685"/>
                  <a:pt x="7217" y="205305"/>
                  <a:pt x="4169" y="209496"/>
                </a:cubicBezTo>
                <a:cubicBezTo>
                  <a:pt x="1312" y="213306"/>
                  <a:pt x="-593" y="218164"/>
                  <a:pt x="169" y="222926"/>
                </a:cubicBezTo>
                <a:cubicBezTo>
                  <a:pt x="931" y="227689"/>
                  <a:pt x="4931" y="231975"/>
                  <a:pt x="9789" y="231975"/>
                </a:cubicBezTo>
                <a:cubicBezTo>
                  <a:pt x="5884" y="233785"/>
                  <a:pt x="3788" y="238738"/>
                  <a:pt x="5217" y="242738"/>
                </a:cubicBezTo>
                <a:cubicBezTo>
                  <a:pt x="6646" y="246739"/>
                  <a:pt x="11503" y="249215"/>
                  <a:pt x="15599" y="248072"/>
                </a:cubicBezTo>
                <a:cubicBezTo>
                  <a:pt x="10075" y="251311"/>
                  <a:pt x="11027" y="261217"/>
                  <a:pt x="17124" y="263217"/>
                </a:cubicBezTo>
                <a:cubicBezTo>
                  <a:pt x="17885" y="263503"/>
                  <a:pt x="18743" y="263693"/>
                  <a:pt x="19314" y="264265"/>
                </a:cubicBezTo>
                <a:cubicBezTo>
                  <a:pt x="20743" y="265884"/>
                  <a:pt x="18838" y="268170"/>
                  <a:pt x="17314" y="269789"/>
                </a:cubicBezTo>
                <a:cubicBezTo>
                  <a:pt x="13885" y="273504"/>
                  <a:pt x="12932" y="279314"/>
                  <a:pt x="14932" y="283981"/>
                </a:cubicBezTo>
                <a:cubicBezTo>
                  <a:pt x="16933" y="288649"/>
                  <a:pt x="21791" y="291982"/>
                  <a:pt x="26839" y="292078"/>
                </a:cubicBezTo>
                <a:cubicBezTo>
                  <a:pt x="23314" y="295316"/>
                  <a:pt x="23029" y="301507"/>
                  <a:pt x="26362" y="305032"/>
                </a:cubicBezTo>
                <a:cubicBezTo>
                  <a:pt x="29697" y="308556"/>
                  <a:pt x="35887" y="308651"/>
                  <a:pt x="39316" y="305317"/>
                </a:cubicBezTo>
                <a:cubicBezTo>
                  <a:pt x="41317" y="312366"/>
                  <a:pt x="50651" y="316081"/>
                  <a:pt x="56938" y="312366"/>
                </a:cubicBezTo>
                <a:cubicBezTo>
                  <a:pt x="63224" y="308651"/>
                  <a:pt x="64558" y="298745"/>
                  <a:pt x="59415" y="293506"/>
                </a:cubicBezTo>
                <a:cubicBezTo>
                  <a:pt x="65225" y="289030"/>
                  <a:pt x="65415" y="279028"/>
                  <a:pt x="59795" y="274361"/>
                </a:cubicBezTo>
                <a:cubicBezTo>
                  <a:pt x="64844" y="280648"/>
                  <a:pt x="74750" y="278743"/>
                  <a:pt x="81989" y="275409"/>
                </a:cubicBezTo>
                <a:cubicBezTo>
                  <a:pt x="88942" y="272266"/>
                  <a:pt x="96466" y="267027"/>
                  <a:pt x="96562" y="259407"/>
                </a:cubicBezTo>
                <a:cubicBezTo>
                  <a:pt x="96562" y="253216"/>
                  <a:pt x="90561" y="247596"/>
                  <a:pt x="84370" y="248263"/>
                </a:cubicBezTo>
                <a:cubicBezTo>
                  <a:pt x="83227" y="241024"/>
                  <a:pt x="75321" y="236261"/>
                  <a:pt x="68177" y="236833"/>
                </a:cubicBezTo>
                <a:cubicBezTo>
                  <a:pt x="75035" y="232451"/>
                  <a:pt x="78845" y="224069"/>
                  <a:pt x="78941" y="215306"/>
                </a:cubicBezTo>
                <a:cubicBezTo>
                  <a:pt x="83608" y="219402"/>
                  <a:pt x="89132" y="222831"/>
                  <a:pt x="95229" y="223498"/>
                </a:cubicBezTo>
                <a:cubicBezTo>
                  <a:pt x="96848" y="223688"/>
                  <a:pt x="98562" y="223498"/>
                  <a:pt x="100277" y="223212"/>
                </a:cubicBezTo>
                <a:cubicBezTo>
                  <a:pt x="108849" y="237880"/>
                  <a:pt x="118850" y="250834"/>
                  <a:pt x="132662" y="259788"/>
                </a:cubicBezTo>
                <a:cubicBezTo>
                  <a:pt x="135043" y="261312"/>
                  <a:pt x="137519" y="262645"/>
                  <a:pt x="139996" y="263884"/>
                </a:cubicBezTo>
                <a:cubicBezTo>
                  <a:pt x="139996" y="264931"/>
                  <a:pt x="140091" y="265979"/>
                  <a:pt x="140377" y="266932"/>
                </a:cubicBezTo>
                <a:cubicBezTo>
                  <a:pt x="136186" y="267408"/>
                  <a:pt x="132662" y="271408"/>
                  <a:pt x="132757" y="275599"/>
                </a:cubicBezTo>
                <a:cubicBezTo>
                  <a:pt x="132757" y="279790"/>
                  <a:pt x="136471" y="283696"/>
                  <a:pt x="140662" y="283981"/>
                </a:cubicBezTo>
                <a:cubicBezTo>
                  <a:pt x="143997" y="284267"/>
                  <a:pt x="147521" y="282553"/>
                  <a:pt x="150569" y="283981"/>
                </a:cubicBezTo>
                <a:cubicBezTo>
                  <a:pt x="152093" y="284743"/>
                  <a:pt x="153236" y="286077"/>
                  <a:pt x="154569" y="287220"/>
                </a:cubicBezTo>
                <a:cubicBezTo>
                  <a:pt x="159808" y="291506"/>
                  <a:pt x="168761" y="289696"/>
                  <a:pt x="171905" y="283696"/>
                </a:cubicBezTo>
                <a:cubicBezTo>
                  <a:pt x="173715" y="291792"/>
                  <a:pt x="185621" y="295221"/>
                  <a:pt x="191431" y="289411"/>
                </a:cubicBezTo>
                <a:cubicBezTo>
                  <a:pt x="193907" y="294078"/>
                  <a:pt x="199241" y="297221"/>
                  <a:pt x="204480" y="297031"/>
                </a:cubicBezTo>
                <a:cubicBezTo>
                  <a:pt x="209433" y="296935"/>
                  <a:pt x="214196" y="293983"/>
                  <a:pt x="216577" y="289696"/>
                </a:cubicBezTo>
                <a:cubicBezTo>
                  <a:pt x="218672" y="290839"/>
                  <a:pt x="220673" y="292078"/>
                  <a:pt x="222578" y="293411"/>
                </a:cubicBezTo>
                <a:cubicBezTo>
                  <a:pt x="232769" y="300460"/>
                  <a:pt x="240675" y="310366"/>
                  <a:pt x="247723" y="319986"/>
                </a:cubicBezTo>
                <a:cubicBezTo>
                  <a:pt x="263725" y="341703"/>
                  <a:pt x="272298" y="354276"/>
                  <a:pt x="282490" y="376850"/>
                </a:cubicBezTo>
                <a:cubicBezTo>
                  <a:pt x="283061" y="586686"/>
                  <a:pt x="283252" y="821001"/>
                  <a:pt x="282014" y="830431"/>
                </a:cubicBezTo>
                <a:lnTo>
                  <a:pt x="286586" y="831383"/>
                </a:lnTo>
                <a:lnTo>
                  <a:pt x="289919" y="834717"/>
                </a:lnTo>
                <a:cubicBezTo>
                  <a:pt x="292015" y="832621"/>
                  <a:pt x="292777" y="831859"/>
                  <a:pt x="292206" y="504390"/>
                </a:cubicBezTo>
                <a:cubicBezTo>
                  <a:pt x="292206" y="486483"/>
                  <a:pt x="292206" y="468671"/>
                  <a:pt x="292110" y="450955"/>
                </a:cubicBezTo>
                <a:cubicBezTo>
                  <a:pt x="303540" y="431143"/>
                  <a:pt x="316113" y="413902"/>
                  <a:pt x="328400" y="397234"/>
                </a:cubicBezTo>
                <a:cubicBezTo>
                  <a:pt x="349832" y="368087"/>
                  <a:pt x="370120" y="340465"/>
                  <a:pt x="382122" y="302079"/>
                </a:cubicBezTo>
                <a:lnTo>
                  <a:pt x="383931" y="296269"/>
                </a:lnTo>
                <a:cubicBezTo>
                  <a:pt x="386313" y="288553"/>
                  <a:pt x="388789" y="280648"/>
                  <a:pt x="392027" y="273123"/>
                </a:cubicBezTo>
                <a:cubicBezTo>
                  <a:pt x="394313" y="272742"/>
                  <a:pt x="396409" y="271980"/>
                  <a:pt x="398314" y="270646"/>
                </a:cubicBezTo>
                <a:cubicBezTo>
                  <a:pt x="402315" y="267789"/>
                  <a:pt x="404124" y="261502"/>
                  <a:pt x="400886" y="257788"/>
                </a:cubicBezTo>
                <a:cubicBezTo>
                  <a:pt x="406124" y="259883"/>
                  <a:pt x="411649" y="261979"/>
                  <a:pt x="417269" y="261217"/>
                </a:cubicBezTo>
                <a:cubicBezTo>
                  <a:pt x="422888" y="260455"/>
                  <a:pt x="428318" y="255502"/>
                  <a:pt x="427555" y="249977"/>
                </a:cubicBezTo>
                <a:cubicBezTo>
                  <a:pt x="431080" y="259693"/>
                  <a:pt x="446225" y="262264"/>
                  <a:pt x="452702" y="254263"/>
                </a:cubicBezTo>
                <a:cubicBezTo>
                  <a:pt x="454987" y="259883"/>
                  <a:pt x="457559" y="265789"/>
                  <a:pt x="462703" y="268932"/>
                </a:cubicBezTo>
                <a:cubicBezTo>
                  <a:pt x="467847" y="272075"/>
                  <a:pt x="476229" y="270456"/>
                  <a:pt x="477562" y="264550"/>
                </a:cubicBezTo>
                <a:cubicBezTo>
                  <a:pt x="482515" y="271789"/>
                  <a:pt x="494802" y="270361"/>
                  <a:pt x="500231" y="263503"/>
                </a:cubicBezTo>
                <a:cubicBezTo>
                  <a:pt x="505756" y="256645"/>
                  <a:pt x="505661" y="246739"/>
                  <a:pt x="503279" y="238261"/>
                </a:cubicBezTo>
                <a:cubicBezTo>
                  <a:pt x="510328" y="238071"/>
                  <a:pt x="516805" y="232165"/>
                  <a:pt x="517567" y="225117"/>
                </a:cubicBezTo>
                <a:cubicBezTo>
                  <a:pt x="518329" y="218068"/>
                  <a:pt x="513185" y="210925"/>
                  <a:pt x="506327" y="209305"/>
                </a:cubicBezTo>
                <a:close/>
                <a:moveTo>
                  <a:pt x="334211" y="233689"/>
                </a:moveTo>
                <a:cubicBezTo>
                  <a:pt x="331544" y="257883"/>
                  <a:pt x="324209" y="281600"/>
                  <a:pt x="312494" y="302746"/>
                </a:cubicBezTo>
                <a:cubicBezTo>
                  <a:pt x="311541" y="299888"/>
                  <a:pt x="310113" y="297221"/>
                  <a:pt x="308112" y="294840"/>
                </a:cubicBezTo>
                <a:cubicBezTo>
                  <a:pt x="304302" y="290268"/>
                  <a:pt x="298968" y="287410"/>
                  <a:pt x="294301" y="285220"/>
                </a:cubicBezTo>
                <a:cubicBezTo>
                  <a:pt x="293349" y="284743"/>
                  <a:pt x="292396" y="284362"/>
                  <a:pt x="291443" y="283981"/>
                </a:cubicBezTo>
                <a:cubicBezTo>
                  <a:pt x="291443" y="279314"/>
                  <a:pt x="291443" y="274742"/>
                  <a:pt x="291443" y="270361"/>
                </a:cubicBezTo>
                <a:cubicBezTo>
                  <a:pt x="292396" y="269408"/>
                  <a:pt x="293349" y="268456"/>
                  <a:pt x="294396" y="267598"/>
                </a:cubicBezTo>
                <a:cubicBezTo>
                  <a:pt x="297254" y="265312"/>
                  <a:pt x="300778" y="263693"/>
                  <a:pt x="303064" y="260836"/>
                </a:cubicBezTo>
                <a:cubicBezTo>
                  <a:pt x="306588" y="256454"/>
                  <a:pt x="305922" y="249596"/>
                  <a:pt x="302111" y="245596"/>
                </a:cubicBezTo>
                <a:cubicBezTo>
                  <a:pt x="306302" y="246358"/>
                  <a:pt x="310684" y="246643"/>
                  <a:pt x="314684" y="245405"/>
                </a:cubicBezTo>
                <a:cubicBezTo>
                  <a:pt x="320018" y="243786"/>
                  <a:pt x="324686" y="238738"/>
                  <a:pt x="324114" y="233213"/>
                </a:cubicBezTo>
                <a:cubicBezTo>
                  <a:pt x="327353" y="233785"/>
                  <a:pt x="330782" y="233975"/>
                  <a:pt x="334115" y="233689"/>
                </a:cubicBezTo>
                <a:close/>
                <a:moveTo>
                  <a:pt x="291539" y="289125"/>
                </a:moveTo>
                <a:cubicBezTo>
                  <a:pt x="291539" y="289125"/>
                  <a:pt x="292110" y="289411"/>
                  <a:pt x="292396" y="289506"/>
                </a:cubicBezTo>
                <a:cubicBezTo>
                  <a:pt x="296587" y="291506"/>
                  <a:pt x="301349" y="294078"/>
                  <a:pt x="304588" y="297983"/>
                </a:cubicBezTo>
                <a:cubicBezTo>
                  <a:pt x="307160" y="301031"/>
                  <a:pt x="308684" y="304936"/>
                  <a:pt x="309064" y="308842"/>
                </a:cubicBezTo>
                <a:cubicBezTo>
                  <a:pt x="307541" y="311318"/>
                  <a:pt x="305922" y="313890"/>
                  <a:pt x="304207" y="316557"/>
                </a:cubicBezTo>
                <a:cubicBezTo>
                  <a:pt x="299921" y="323320"/>
                  <a:pt x="295348" y="330463"/>
                  <a:pt x="291634" y="337607"/>
                </a:cubicBezTo>
                <a:cubicBezTo>
                  <a:pt x="291634" y="320557"/>
                  <a:pt x="291634" y="304270"/>
                  <a:pt x="291539" y="289220"/>
                </a:cubicBezTo>
                <a:close/>
                <a:moveTo>
                  <a:pt x="220006" y="224355"/>
                </a:moveTo>
                <a:cubicBezTo>
                  <a:pt x="217053" y="225784"/>
                  <a:pt x="214481" y="227784"/>
                  <a:pt x="212291" y="230260"/>
                </a:cubicBezTo>
                <a:cubicBezTo>
                  <a:pt x="209433" y="229403"/>
                  <a:pt x="206575" y="228641"/>
                  <a:pt x="203813" y="227784"/>
                </a:cubicBezTo>
                <a:cubicBezTo>
                  <a:pt x="193621" y="224926"/>
                  <a:pt x="183049" y="222069"/>
                  <a:pt x="174953" y="215782"/>
                </a:cubicBezTo>
                <a:cubicBezTo>
                  <a:pt x="172190" y="213592"/>
                  <a:pt x="169714" y="211115"/>
                  <a:pt x="167618" y="208353"/>
                </a:cubicBezTo>
                <a:cubicBezTo>
                  <a:pt x="173429" y="206448"/>
                  <a:pt x="177429" y="200733"/>
                  <a:pt x="179049" y="194827"/>
                </a:cubicBezTo>
                <a:cubicBezTo>
                  <a:pt x="185430" y="200066"/>
                  <a:pt x="196384" y="197971"/>
                  <a:pt x="200480" y="190827"/>
                </a:cubicBezTo>
                <a:cubicBezTo>
                  <a:pt x="200194" y="201209"/>
                  <a:pt x="210005" y="210829"/>
                  <a:pt x="220387" y="210163"/>
                </a:cubicBezTo>
                <a:cubicBezTo>
                  <a:pt x="217815" y="214449"/>
                  <a:pt x="217815" y="219973"/>
                  <a:pt x="220006" y="224355"/>
                </a:cubicBezTo>
                <a:close/>
                <a:moveTo>
                  <a:pt x="282109" y="279219"/>
                </a:moveTo>
                <a:cubicBezTo>
                  <a:pt x="282109" y="279219"/>
                  <a:pt x="282109" y="279695"/>
                  <a:pt x="282109" y="279981"/>
                </a:cubicBezTo>
                <a:cubicBezTo>
                  <a:pt x="282109" y="279981"/>
                  <a:pt x="282014" y="279981"/>
                  <a:pt x="281918" y="279981"/>
                </a:cubicBezTo>
                <a:cubicBezTo>
                  <a:pt x="281728" y="279981"/>
                  <a:pt x="281538" y="279790"/>
                  <a:pt x="281252" y="279695"/>
                </a:cubicBezTo>
                <a:cubicBezTo>
                  <a:pt x="281538" y="279600"/>
                  <a:pt x="281823" y="279409"/>
                  <a:pt x="282109" y="279314"/>
                </a:cubicBezTo>
                <a:close/>
                <a:moveTo>
                  <a:pt x="171714" y="94148"/>
                </a:moveTo>
                <a:cubicBezTo>
                  <a:pt x="172476" y="101482"/>
                  <a:pt x="181144" y="106245"/>
                  <a:pt x="188287" y="104435"/>
                </a:cubicBezTo>
                <a:cubicBezTo>
                  <a:pt x="195431" y="102625"/>
                  <a:pt x="200575" y="95863"/>
                  <a:pt x="202194" y="88624"/>
                </a:cubicBezTo>
                <a:cubicBezTo>
                  <a:pt x="206481" y="92529"/>
                  <a:pt x="211910" y="95196"/>
                  <a:pt x="217625" y="96339"/>
                </a:cubicBezTo>
                <a:cubicBezTo>
                  <a:pt x="215243" y="102530"/>
                  <a:pt x="216577" y="110150"/>
                  <a:pt x="221340" y="114913"/>
                </a:cubicBezTo>
                <a:cubicBezTo>
                  <a:pt x="213434" y="111103"/>
                  <a:pt x="200956" y="120913"/>
                  <a:pt x="203242" y="129391"/>
                </a:cubicBezTo>
                <a:cubicBezTo>
                  <a:pt x="198575" y="133296"/>
                  <a:pt x="191716" y="134248"/>
                  <a:pt x="186192" y="131772"/>
                </a:cubicBezTo>
                <a:cubicBezTo>
                  <a:pt x="180668" y="129295"/>
                  <a:pt x="176763" y="123485"/>
                  <a:pt x="176572" y="117389"/>
                </a:cubicBezTo>
                <a:cubicBezTo>
                  <a:pt x="173048" y="117389"/>
                  <a:pt x="169619" y="117389"/>
                  <a:pt x="166094" y="117389"/>
                </a:cubicBezTo>
                <a:cubicBezTo>
                  <a:pt x="165618" y="113008"/>
                  <a:pt x="164951" y="108436"/>
                  <a:pt x="162094" y="105102"/>
                </a:cubicBezTo>
                <a:cubicBezTo>
                  <a:pt x="166189" y="102435"/>
                  <a:pt x="169524" y="98339"/>
                  <a:pt x="171714" y="93958"/>
                </a:cubicBezTo>
                <a:close/>
                <a:moveTo>
                  <a:pt x="104468" y="221783"/>
                </a:moveTo>
                <a:cubicBezTo>
                  <a:pt x="107040" y="220450"/>
                  <a:pt x="109230" y="218354"/>
                  <a:pt x="110373" y="215687"/>
                </a:cubicBezTo>
                <a:cubicBezTo>
                  <a:pt x="111231" y="221212"/>
                  <a:pt x="119231" y="222831"/>
                  <a:pt x="123804" y="219688"/>
                </a:cubicBezTo>
                <a:cubicBezTo>
                  <a:pt x="128375" y="216544"/>
                  <a:pt x="130281" y="210734"/>
                  <a:pt x="131900" y="205400"/>
                </a:cubicBezTo>
                <a:cubicBezTo>
                  <a:pt x="138472" y="210258"/>
                  <a:pt x="149331" y="207496"/>
                  <a:pt x="152759" y="199971"/>
                </a:cubicBezTo>
                <a:cubicBezTo>
                  <a:pt x="153236" y="204638"/>
                  <a:pt x="157522" y="207972"/>
                  <a:pt x="162189" y="208734"/>
                </a:cubicBezTo>
                <a:cubicBezTo>
                  <a:pt x="165046" y="212734"/>
                  <a:pt x="168285" y="216449"/>
                  <a:pt x="172190" y="219402"/>
                </a:cubicBezTo>
                <a:cubicBezTo>
                  <a:pt x="177334" y="223402"/>
                  <a:pt x="183335" y="226165"/>
                  <a:pt x="189526" y="228260"/>
                </a:cubicBezTo>
                <a:cubicBezTo>
                  <a:pt x="185906" y="229689"/>
                  <a:pt x="182858" y="232070"/>
                  <a:pt x="180954" y="235499"/>
                </a:cubicBezTo>
                <a:cubicBezTo>
                  <a:pt x="176857" y="231308"/>
                  <a:pt x="170190" y="230070"/>
                  <a:pt x="164856" y="232546"/>
                </a:cubicBezTo>
                <a:cubicBezTo>
                  <a:pt x="159617" y="235023"/>
                  <a:pt x="156188" y="240928"/>
                  <a:pt x="156664" y="246739"/>
                </a:cubicBezTo>
                <a:cubicBezTo>
                  <a:pt x="149331" y="246548"/>
                  <a:pt x="142758" y="252168"/>
                  <a:pt x="140567" y="259026"/>
                </a:cubicBezTo>
                <a:cubicBezTo>
                  <a:pt x="138663" y="258073"/>
                  <a:pt x="136853" y="256930"/>
                  <a:pt x="135043" y="255787"/>
                </a:cubicBezTo>
                <a:cubicBezTo>
                  <a:pt x="122184" y="247501"/>
                  <a:pt x="112754" y="235404"/>
                  <a:pt x="104658" y="221593"/>
                </a:cubicBezTo>
                <a:close/>
                <a:moveTo>
                  <a:pt x="251343" y="317224"/>
                </a:moveTo>
                <a:cubicBezTo>
                  <a:pt x="245628" y="309508"/>
                  <a:pt x="239341" y="301603"/>
                  <a:pt x="231721" y="294935"/>
                </a:cubicBezTo>
                <a:cubicBezTo>
                  <a:pt x="232007" y="294935"/>
                  <a:pt x="232293" y="294935"/>
                  <a:pt x="232579" y="294935"/>
                </a:cubicBezTo>
                <a:cubicBezTo>
                  <a:pt x="238294" y="294364"/>
                  <a:pt x="243818" y="289887"/>
                  <a:pt x="244295" y="284172"/>
                </a:cubicBezTo>
                <a:cubicBezTo>
                  <a:pt x="251914" y="289601"/>
                  <a:pt x="263725" y="287125"/>
                  <a:pt x="268869" y="279505"/>
                </a:cubicBezTo>
                <a:cubicBezTo>
                  <a:pt x="272584" y="281219"/>
                  <a:pt x="276298" y="282743"/>
                  <a:pt x="280013" y="284267"/>
                </a:cubicBezTo>
                <a:cubicBezTo>
                  <a:pt x="280680" y="284553"/>
                  <a:pt x="281347" y="284839"/>
                  <a:pt x="282014" y="285124"/>
                </a:cubicBezTo>
                <a:cubicBezTo>
                  <a:pt x="282014" y="311128"/>
                  <a:pt x="282204" y="338274"/>
                  <a:pt x="282204" y="365896"/>
                </a:cubicBezTo>
                <a:cubicBezTo>
                  <a:pt x="273441" y="348180"/>
                  <a:pt x="264774" y="335797"/>
                  <a:pt x="251248" y="317319"/>
                </a:cubicBezTo>
                <a:close/>
                <a:moveTo>
                  <a:pt x="379264" y="294935"/>
                </a:moveTo>
                <a:lnTo>
                  <a:pt x="377454" y="300745"/>
                </a:lnTo>
                <a:cubicBezTo>
                  <a:pt x="365643" y="338369"/>
                  <a:pt x="345641" y="365706"/>
                  <a:pt x="324400" y="394567"/>
                </a:cubicBezTo>
                <a:cubicBezTo>
                  <a:pt x="313446" y="409426"/>
                  <a:pt x="302302" y="424666"/>
                  <a:pt x="291920" y="441906"/>
                </a:cubicBezTo>
                <a:cubicBezTo>
                  <a:pt x="291920" y="409616"/>
                  <a:pt x="291729" y="378279"/>
                  <a:pt x="291729" y="349132"/>
                </a:cubicBezTo>
                <a:cubicBezTo>
                  <a:pt x="295539" y="339226"/>
                  <a:pt x="302397" y="328463"/>
                  <a:pt x="308207" y="319224"/>
                </a:cubicBezTo>
                <a:cubicBezTo>
                  <a:pt x="311065" y="314747"/>
                  <a:pt x="313732" y="310651"/>
                  <a:pt x="315827" y="306841"/>
                </a:cubicBezTo>
                <a:cubicBezTo>
                  <a:pt x="328591" y="284362"/>
                  <a:pt x="336401" y="258931"/>
                  <a:pt x="339068" y="232927"/>
                </a:cubicBezTo>
                <a:cubicBezTo>
                  <a:pt x="341164" y="232356"/>
                  <a:pt x="343259" y="231403"/>
                  <a:pt x="345069" y="230165"/>
                </a:cubicBezTo>
                <a:cubicBezTo>
                  <a:pt x="351070" y="226165"/>
                  <a:pt x="354404" y="217783"/>
                  <a:pt x="351070" y="211306"/>
                </a:cubicBezTo>
                <a:cubicBezTo>
                  <a:pt x="356880" y="211591"/>
                  <a:pt x="363072" y="211687"/>
                  <a:pt x="368310" y="209115"/>
                </a:cubicBezTo>
                <a:cubicBezTo>
                  <a:pt x="373549" y="206543"/>
                  <a:pt x="377359" y="200161"/>
                  <a:pt x="375168" y="194732"/>
                </a:cubicBezTo>
                <a:cubicBezTo>
                  <a:pt x="382216" y="192827"/>
                  <a:pt x="389741" y="190160"/>
                  <a:pt x="393551" y="183969"/>
                </a:cubicBezTo>
                <a:cubicBezTo>
                  <a:pt x="395171" y="181397"/>
                  <a:pt x="395552" y="177968"/>
                  <a:pt x="394885" y="175015"/>
                </a:cubicBezTo>
                <a:cubicBezTo>
                  <a:pt x="404791" y="173491"/>
                  <a:pt x="413459" y="165014"/>
                  <a:pt x="414888" y="155013"/>
                </a:cubicBezTo>
                <a:cubicBezTo>
                  <a:pt x="416602" y="155299"/>
                  <a:pt x="418316" y="155489"/>
                  <a:pt x="420126" y="155680"/>
                </a:cubicBezTo>
                <a:cubicBezTo>
                  <a:pt x="419555" y="161680"/>
                  <a:pt x="418888" y="167776"/>
                  <a:pt x="418221" y="173968"/>
                </a:cubicBezTo>
                <a:cubicBezTo>
                  <a:pt x="411744" y="174920"/>
                  <a:pt x="405648" y="178444"/>
                  <a:pt x="402505" y="184159"/>
                </a:cubicBezTo>
                <a:cubicBezTo>
                  <a:pt x="398885" y="190827"/>
                  <a:pt x="400409" y="200257"/>
                  <a:pt x="406791" y="204448"/>
                </a:cubicBezTo>
                <a:cubicBezTo>
                  <a:pt x="401076" y="204257"/>
                  <a:pt x="394885" y="204924"/>
                  <a:pt x="390694" y="208829"/>
                </a:cubicBezTo>
                <a:cubicBezTo>
                  <a:pt x="386503" y="212734"/>
                  <a:pt x="386217" y="220831"/>
                  <a:pt x="391265" y="223402"/>
                </a:cubicBezTo>
                <a:cubicBezTo>
                  <a:pt x="385169" y="221878"/>
                  <a:pt x="378216" y="225784"/>
                  <a:pt x="376311" y="231784"/>
                </a:cubicBezTo>
                <a:cubicBezTo>
                  <a:pt x="374406" y="237785"/>
                  <a:pt x="377740" y="244929"/>
                  <a:pt x="383550" y="247310"/>
                </a:cubicBezTo>
                <a:cubicBezTo>
                  <a:pt x="378407" y="248358"/>
                  <a:pt x="375644" y="254549"/>
                  <a:pt x="376502" y="259693"/>
                </a:cubicBezTo>
                <a:cubicBezTo>
                  <a:pt x="377359" y="264931"/>
                  <a:pt x="380693" y="269313"/>
                  <a:pt x="383931" y="273409"/>
                </a:cubicBezTo>
                <a:cubicBezTo>
                  <a:pt x="384788" y="273409"/>
                  <a:pt x="385741" y="273504"/>
                  <a:pt x="386598" y="273599"/>
                </a:cubicBezTo>
                <a:cubicBezTo>
                  <a:pt x="383741" y="280648"/>
                  <a:pt x="381550" y="287982"/>
                  <a:pt x="379359" y="2951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12" name="Google Shape;3912;p23"/>
          <p:cNvGrpSpPr/>
          <p:nvPr/>
        </p:nvGrpSpPr>
        <p:grpSpPr>
          <a:xfrm rot="-1923857">
            <a:off x="2804867" y="4479043"/>
            <a:ext cx="394642" cy="352717"/>
            <a:chOff x="4779570" y="4182077"/>
            <a:chExt cx="394620" cy="352697"/>
          </a:xfrm>
        </p:grpSpPr>
        <p:sp>
          <p:nvSpPr>
            <p:cNvPr id="3913" name="Google Shape;3913;p23"/>
            <p:cNvSpPr/>
            <p:nvPr/>
          </p:nvSpPr>
          <p:spPr>
            <a:xfrm>
              <a:off x="4805269" y="4182077"/>
              <a:ext cx="281668" cy="352697"/>
            </a:xfrm>
            <a:custGeom>
              <a:avLst/>
              <a:gdLst/>
              <a:ahLst/>
              <a:cxnLst/>
              <a:rect l="l" t="t" r="r" b="b"/>
              <a:pathLst>
                <a:path w="281668" h="352697" extrusionOk="0">
                  <a:moveTo>
                    <a:pt x="265481" y="190"/>
                  </a:moveTo>
                  <a:cubicBezTo>
                    <a:pt x="265481" y="190"/>
                    <a:pt x="265195" y="571"/>
                    <a:pt x="265481" y="476"/>
                  </a:cubicBezTo>
                  <a:cubicBezTo>
                    <a:pt x="265481" y="667"/>
                    <a:pt x="265005" y="1143"/>
                    <a:pt x="265005" y="1429"/>
                  </a:cubicBezTo>
                  <a:cubicBezTo>
                    <a:pt x="281102" y="21431"/>
                    <a:pt x="283388" y="58007"/>
                    <a:pt x="280721" y="82105"/>
                  </a:cubicBezTo>
                  <a:cubicBezTo>
                    <a:pt x="280340" y="85535"/>
                    <a:pt x="262528" y="95726"/>
                    <a:pt x="261862" y="98488"/>
                  </a:cubicBezTo>
                  <a:cubicBezTo>
                    <a:pt x="261099" y="101251"/>
                    <a:pt x="277578" y="97060"/>
                    <a:pt x="276530" y="99060"/>
                  </a:cubicBezTo>
                  <a:cubicBezTo>
                    <a:pt x="267005" y="118777"/>
                    <a:pt x="263386" y="149447"/>
                    <a:pt x="254432" y="161163"/>
                  </a:cubicBezTo>
                  <a:cubicBezTo>
                    <a:pt x="250431" y="166402"/>
                    <a:pt x="232048" y="168116"/>
                    <a:pt x="227762" y="173450"/>
                  </a:cubicBezTo>
                  <a:cubicBezTo>
                    <a:pt x="226143" y="175450"/>
                    <a:pt x="248812" y="176022"/>
                    <a:pt x="246717" y="180022"/>
                  </a:cubicBezTo>
                  <a:cubicBezTo>
                    <a:pt x="233191" y="206502"/>
                    <a:pt x="212046" y="239649"/>
                    <a:pt x="193567" y="251365"/>
                  </a:cubicBezTo>
                  <a:cubicBezTo>
                    <a:pt x="186519" y="255746"/>
                    <a:pt x="166707" y="251365"/>
                    <a:pt x="160230" y="255746"/>
                  </a:cubicBezTo>
                  <a:cubicBezTo>
                    <a:pt x="159087" y="256508"/>
                    <a:pt x="185757" y="261175"/>
                    <a:pt x="184614" y="262890"/>
                  </a:cubicBezTo>
                  <a:cubicBezTo>
                    <a:pt x="175470" y="276035"/>
                    <a:pt x="166707" y="289846"/>
                    <a:pt x="155467" y="300323"/>
                  </a:cubicBezTo>
                  <a:cubicBezTo>
                    <a:pt x="142323" y="312515"/>
                    <a:pt x="120225" y="304133"/>
                    <a:pt x="105842" y="298037"/>
                  </a:cubicBezTo>
                  <a:cubicBezTo>
                    <a:pt x="97651" y="294513"/>
                    <a:pt x="87649" y="295275"/>
                    <a:pt x="78505" y="296799"/>
                  </a:cubicBezTo>
                  <a:cubicBezTo>
                    <a:pt x="55169" y="317087"/>
                    <a:pt x="30595" y="335756"/>
                    <a:pt x="5448" y="352425"/>
                  </a:cubicBezTo>
                  <a:cubicBezTo>
                    <a:pt x="2781" y="354139"/>
                    <a:pt x="-2076" y="347281"/>
                    <a:pt x="972" y="345567"/>
                  </a:cubicBezTo>
                  <a:cubicBezTo>
                    <a:pt x="28404" y="329374"/>
                    <a:pt x="54597" y="310896"/>
                    <a:pt x="79077" y="290417"/>
                  </a:cubicBezTo>
                  <a:cubicBezTo>
                    <a:pt x="81077" y="283178"/>
                    <a:pt x="81839" y="275558"/>
                    <a:pt x="79648" y="268796"/>
                  </a:cubicBezTo>
                  <a:cubicBezTo>
                    <a:pt x="75362" y="255746"/>
                    <a:pt x="66599" y="234505"/>
                    <a:pt x="76886" y="222028"/>
                  </a:cubicBezTo>
                  <a:cubicBezTo>
                    <a:pt x="85078" y="212217"/>
                    <a:pt x="96793" y="204692"/>
                    <a:pt x="106318" y="195929"/>
                  </a:cubicBezTo>
                  <a:cubicBezTo>
                    <a:pt x="107556" y="194786"/>
                    <a:pt x="117177" y="219075"/>
                    <a:pt x="117653" y="218027"/>
                  </a:cubicBezTo>
                  <a:cubicBezTo>
                    <a:pt x="120701" y="211646"/>
                    <a:pt x="112319" y="193834"/>
                    <a:pt x="114510" y="186880"/>
                  </a:cubicBezTo>
                  <a:cubicBezTo>
                    <a:pt x="119748" y="170402"/>
                    <a:pt x="140704" y="144875"/>
                    <a:pt x="155086" y="124968"/>
                  </a:cubicBezTo>
                  <a:cubicBezTo>
                    <a:pt x="157277" y="121920"/>
                    <a:pt x="167754" y="140684"/>
                    <a:pt x="170040" y="138208"/>
                  </a:cubicBezTo>
                  <a:cubicBezTo>
                    <a:pt x="171564" y="136588"/>
                    <a:pt x="164611" y="113347"/>
                    <a:pt x="165945" y="111823"/>
                  </a:cubicBezTo>
                  <a:cubicBezTo>
                    <a:pt x="178232" y="97631"/>
                    <a:pt x="190424" y="82963"/>
                    <a:pt x="197187" y="65341"/>
                  </a:cubicBezTo>
                  <a:cubicBezTo>
                    <a:pt x="197854" y="63532"/>
                    <a:pt x="206521" y="77248"/>
                    <a:pt x="207950" y="75152"/>
                  </a:cubicBezTo>
                  <a:cubicBezTo>
                    <a:pt x="209379" y="72962"/>
                    <a:pt x="203283" y="55054"/>
                    <a:pt x="205283" y="52673"/>
                  </a:cubicBezTo>
                  <a:cubicBezTo>
                    <a:pt x="220237" y="34195"/>
                    <a:pt x="242145" y="10668"/>
                    <a:pt x="264624" y="1238"/>
                  </a:cubicBezTo>
                  <a:cubicBezTo>
                    <a:pt x="264624" y="953"/>
                    <a:pt x="265576" y="95"/>
                    <a:pt x="265481" y="0"/>
                  </a:cubicBezTo>
                  <a:cubicBezTo>
                    <a:pt x="265576" y="190"/>
                    <a:pt x="265767" y="286"/>
                    <a:pt x="26586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4" name="Google Shape;3914;p23"/>
            <p:cNvSpPr/>
            <p:nvPr/>
          </p:nvSpPr>
          <p:spPr>
            <a:xfrm>
              <a:off x="4888615" y="4370479"/>
              <a:ext cx="285575" cy="103006"/>
            </a:xfrm>
            <a:custGeom>
              <a:avLst/>
              <a:gdLst/>
              <a:ahLst/>
              <a:cxnLst/>
              <a:rect l="l" t="t" r="r" b="b"/>
              <a:pathLst>
                <a:path w="285575" h="103006" extrusionOk="0">
                  <a:moveTo>
                    <a:pt x="285290" y="38292"/>
                  </a:moveTo>
                  <a:cubicBezTo>
                    <a:pt x="285290" y="38292"/>
                    <a:pt x="285004" y="38292"/>
                    <a:pt x="285100" y="38292"/>
                  </a:cubicBezTo>
                  <a:cubicBezTo>
                    <a:pt x="284909" y="38292"/>
                    <a:pt x="284528" y="38292"/>
                    <a:pt x="284433" y="38292"/>
                  </a:cubicBezTo>
                  <a:cubicBezTo>
                    <a:pt x="276813" y="23052"/>
                    <a:pt x="255287" y="11527"/>
                    <a:pt x="240046" y="6479"/>
                  </a:cubicBezTo>
                  <a:cubicBezTo>
                    <a:pt x="237856" y="5717"/>
                    <a:pt x="226807" y="13718"/>
                    <a:pt x="224902" y="13337"/>
                  </a:cubicBezTo>
                  <a:cubicBezTo>
                    <a:pt x="222997" y="13051"/>
                    <a:pt x="230140" y="4288"/>
                    <a:pt x="228617" y="4288"/>
                  </a:cubicBezTo>
                  <a:cubicBezTo>
                    <a:pt x="214043" y="4574"/>
                    <a:pt x="194517" y="-1712"/>
                    <a:pt x="184992" y="478"/>
                  </a:cubicBezTo>
                  <a:cubicBezTo>
                    <a:pt x="180706" y="1431"/>
                    <a:pt x="174610" y="12099"/>
                    <a:pt x="170228" y="13242"/>
                  </a:cubicBezTo>
                  <a:cubicBezTo>
                    <a:pt x="168514" y="13718"/>
                    <a:pt x="174514" y="-188"/>
                    <a:pt x="171467" y="2"/>
                  </a:cubicBezTo>
                  <a:cubicBezTo>
                    <a:pt x="151750" y="859"/>
                    <a:pt x="125842" y="4479"/>
                    <a:pt x="113650" y="12384"/>
                  </a:cubicBezTo>
                  <a:cubicBezTo>
                    <a:pt x="109078" y="15432"/>
                    <a:pt x="106220" y="28577"/>
                    <a:pt x="101839" y="31339"/>
                  </a:cubicBezTo>
                  <a:cubicBezTo>
                    <a:pt x="101077" y="31815"/>
                    <a:pt x="105649" y="14385"/>
                    <a:pt x="104220" y="14671"/>
                  </a:cubicBezTo>
                  <a:cubicBezTo>
                    <a:pt x="93743" y="16575"/>
                    <a:pt x="82979" y="18004"/>
                    <a:pt x="73550" y="21909"/>
                  </a:cubicBezTo>
                  <a:cubicBezTo>
                    <a:pt x="62596" y="26481"/>
                    <a:pt x="61548" y="42102"/>
                    <a:pt x="61262" y="52485"/>
                  </a:cubicBezTo>
                  <a:cubicBezTo>
                    <a:pt x="61072" y="58390"/>
                    <a:pt x="57929" y="64296"/>
                    <a:pt x="54404" y="69344"/>
                  </a:cubicBezTo>
                  <a:cubicBezTo>
                    <a:pt x="35640" y="77821"/>
                    <a:pt x="17638" y="87537"/>
                    <a:pt x="588" y="98109"/>
                  </a:cubicBezTo>
                  <a:cubicBezTo>
                    <a:pt x="-1222" y="99252"/>
                    <a:pt x="1540" y="104110"/>
                    <a:pt x="3541" y="102777"/>
                  </a:cubicBezTo>
                  <a:cubicBezTo>
                    <a:pt x="20876" y="90680"/>
                    <a:pt x="39260" y="80012"/>
                    <a:pt x="58500" y="70868"/>
                  </a:cubicBezTo>
                  <a:cubicBezTo>
                    <a:pt x="63453" y="71630"/>
                    <a:pt x="68215" y="73345"/>
                    <a:pt x="71740" y="76488"/>
                  </a:cubicBezTo>
                  <a:cubicBezTo>
                    <a:pt x="78503" y="82679"/>
                    <a:pt x="88885" y="93918"/>
                    <a:pt x="99172" y="91061"/>
                  </a:cubicBezTo>
                  <a:cubicBezTo>
                    <a:pt x="107363" y="88870"/>
                    <a:pt x="115174" y="83822"/>
                    <a:pt x="123079" y="80488"/>
                  </a:cubicBezTo>
                  <a:cubicBezTo>
                    <a:pt x="124127" y="80012"/>
                    <a:pt x="112126" y="67534"/>
                    <a:pt x="112888" y="67534"/>
                  </a:cubicBezTo>
                  <a:cubicBezTo>
                    <a:pt x="117555" y="67534"/>
                    <a:pt x="126032" y="77440"/>
                    <a:pt x="130795" y="78012"/>
                  </a:cubicBezTo>
                  <a:cubicBezTo>
                    <a:pt x="142225" y="79345"/>
                    <a:pt x="163370" y="73821"/>
                    <a:pt x="179468" y="70582"/>
                  </a:cubicBezTo>
                  <a:cubicBezTo>
                    <a:pt x="181944" y="70106"/>
                    <a:pt x="173467" y="58581"/>
                    <a:pt x="175562" y="57914"/>
                  </a:cubicBezTo>
                  <a:cubicBezTo>
                    <a:pt x="176991" y="57438"/>
                    <a:pt x="189088" y="68106"/>
                    <a:pt x="190421" y="67725"/>
                  </a:cubicBezTo>
                  <a:cubicBezTo>
                    <a:pt x="202423" y="64296"/>
                    <a:pt x="214615" y="60867"/>
                    <a:pt x="227188" y="61724"/>
                  </a:cubicBezTo>
                  <a:cubicBezTo>
                    <a:pt x="228426" y="61724"/>
                    <a:pt x="222521" y="52771"/>
                    <a:pt x="224235" y="52485"/>
                  </a:cubicBezTo>
                  <a:cubicBezTo>
                    <a:pt x="225950" y="52199"/>
                    <a:pt x="235094" y="60867"/>
                    <a:pt x="237094" y="60295"/>
                  </a:cubicBezTo>
                  <a:cubicBezTo>
                    <a:pt x="252429" y="56390"/>
                    <a:pt x="272622" y="49627"/>
                    <a:pt x="284623" y="38673"/>
                  </a:cubicBezTo>
                  <a:cubicBezTo>
                    <a:pt x="284814" y="38673"/>
                    <a:pt x="285576" y="38388"/>
                    <a:pt x="285576" y="38483"/>
                  </a:cubicBezTo>
                  <a:cubicBezTo>
                    <a:pt x="285576" y="38388"/>
                    <a:pt x="285481" y="38197"/>
                    <a:pt x="285386" y="381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5" name="Google Shape;3915;p23"/>
            <p:cNvSpPr/>
            <p:nvPr/>
          </p:nvSpPr>
          <p:spPr>
            <a:xfrm>
              <a:off x="4881784" y="4189316"/>
              <a:ext cx="80614" cy="291563"/>
            </a:xfrm>
            <a:custGeom>
              <a:avLst/>
              <a:gdLst/>
              <a:ahLst/>
              <a:cxnLst/>
              <a:rect l="l" t="t" r="r" b="b"/>
              <a:pathLst>
                <a:path w="80614" h="291563" extrusionOk="0">
                  <a:moveTo>
                    <a:pt x="24850" y="381"/>
                  </a:moveTo>
                  <a:cubicBezTo>
                    <a:pt x="24850" y="381"/>
                    <a:pt x="24850" y="667"/>
                    <a:pt x="24850" y="571"/>
                  </a:cubicBezTo>
                  <a:cubicBezTo>
                    <a:pt x="24850" y="762"/>
                    <a:pt x="24850" y="1143"/>
                    <a:pt x="24850" y="1238"/>
                  </a:cubicBezTo>
                  <a:cubicBezTo>
                    <a:pt x="41043" y="6572"/>
                    <a:pt x="55616" y="26098"/>
                    <a:pt x="62855" y="40481"/>
                  </a:cubicBezTo>
                  <a:cubicBezTo>
                    <a:pt x="63903" y="42577"/>
                    <a:pt x="57616" y="54673"/>
                    <a:pt x="58283" y="56483"/>
                  </a:cubicBezTo>
                  <a:cubicBezTo>
                    <a:pt x="58950" y="58293"/>
                    <a:pt x="66474" y="50006"/>
                    <a:pt x="66665" y="51435"/>
                  </a:cubicBezTo>
                  <a:cubicBezTo>
                    <a:pt x="68475" y="65817"/>
                    <a:pt x="77619" y="84296"/>
                    <a:pt x="76857" y="94012"/>
                  </a:cubicBezTo>
                  <a:cubicBezTo>
                    <a:pt x="76476" y="98393"/>
                    <a:pt x="66951" y="106013"/>
                    <a:pt x="66379" y="110490"/>
                  </a:cubicBezTo>
                  <a:cubicBezTo>
                    <a:pt x="66189" y="112204"/>
                    <a:pt x="79047" y="104299"/>
                    <a:pt x="79333" y="107347"/>
                  </a:cubicBezTo>
                  <a:cubicBezTo>
                    <a:pt x="81333" y="126968"/>
                    <a:pt x="81619" y="153162"/>
                    <a:pt x="75523" y="166306"/>
                  </a:cubicBezTo>
                  <a:cubicBezTo>
                    <a:pt x="73237" y="171355"/>
                    <a:pt x="60569" y="176022"/>
                    <a:pt x="58569" y="180784"/>
                  </a:cubicBezTo>
                  <a:cubicBezTo>
                    <a:pt x="58188" y="181642"/>
                    <a:pt x="74761" y="174593"/>
                    <a:pt x="74761" y="175927"/>
                  </a:cubicBezTo>
                  <a:cubicBezTo>
                    <a:pt x="74475" y="186499"/>
                    <a:pt x="74571" y="197453"/>
                    <a:pt x="72094" y="207359"/>
                  </a:cubicBezTo>
                  <a:cubicBezTo>
                    <a:pt x="69141" y="218884"/>
                    <a:pt x="53806" y="222218"/>
                    <a:pt x="43614" y="224028"/>
                  </a:cubicBezTo>
                  <a:cubicBezTo>
                    <a:pt x="37804" y="225076"/>
                    <a:pt x="32470" y="229076"/>
                    <a:pt x="27994" y="233267"/>
                  </a:cubicBezTo>
                  <a:cubicBezTo>
                    <a:pt x="22374" y="253079"/>
                    <a:pt x="15420" y="272320"/>
                    <a:pt x="7515" y="290798"/>
                  </a:cubicBezTo>
                  <a:cubicBezTo>
                    <a:pt x="6657" y="292703"/>
                    <a:pt x="1419" y="290703"/>
                    <a:pt x="2562" y="288607"/>
                  </a:cubicBezTo>
                  <a:cubicBezTo>
                    <a:pt x="11991" y="269653"/>
                    <a:pt x="19897" y="249841"/>
                    <a:pt x="26088" y="229552"/>
                  </a:cubicBezTo>
                  <a:cubicBezTo>
                    <a:pt x="24564" y="224790"/>
                    <a:pt x="22279" y="220313"/>
                    <a:pt x="18564" y="217265"/>
                  </a:cubicBezTo>
                  <a:cubicBezTo>
                    <a:pt x="11420" y="211550"/>
                    <a:pt x="-1153" y="202882"/>
                    <a:pt x="85" y="192214"/>
                  </a:cubicBezTo>
                  <a:cubicBezTo>
                    <a:pt x="1038" y="183737"/>
                    <a:pt x="4848" y="175355"/>
                    <a:pt x="7038" y="166973"/>
                  </a:cubicBezTo>
                  <a:cubicBezTo>
                    <a:pt x="7324" y="165830"/>
                    <a:pt x="21421" y="175927"/>
                    <a:pt x="21326" y="175165"/>
                  </a:cubicBezTo>
                  <a:cubicBezTo>
                    <a:pt x="20754" y="170497"/>
                    <a:pt x="9515" y="163639"/>
                    <a:pt x="8277" y="158972"/>
                  </a:cubicBezTo>
                  <a:cubicBezTo>
                    <a:pt x="5229" y="147923"/>
                    <a:pt x="7610" y="126111"/>
                    <a:pt x="8467" y="109728"/>
                  </a:cubicBezTo>
                  <a:cubicBezTo>
                    <a:pt x="8562" y="107156"/>
                    <a:pt x="21231" y="113919"/>
                    <a:pt x="21612" y="111728"/>
                  </a:cubicBezTo>
                  <a:cubicBezTo>
                    <a:pt x="21897" y="110299"/>
                    <a:pt x="9610" y="99822"/>
                    <a:pt x="9801" y="98488"/>
                  </a:cubicBezTo>
                  <a:cubicBezTo>
                    <a:pt x="11515" y="86106"/>
                    <a:pt x="13039" y="73533"/>
                    <a:pt x="10372" y="61246"/>
                  </a:cubicBezTo>
                  <a:cubicBezTo>
                    <a:pt x="10087" y="60007"/>
                    <a:pt x="19897" y="64484"/>
                    <a:pt x="19897" y="62770"/>
                  </a:cubicBezTo>
                  <a:cubicBezTo>
                    <a:pt x="19897" y="61055"/>
                    <a:pt x="9991" y="53245"/>
                    <a:pt x="10277" y="51244"/>
                  </a:cubicBezTo>
                  <a:cubicBezTo>
                    <a:pt x="11896" y="35528"/>
                    <a:pt x="15611" y="14478"/>
                    <a:pt x="24660" y="1048"/>
                  </a:cubicBezTo>
                  <a:cubicBezTo>
                    <a:pt x="24660" y="857"/>
                    <a:pt x="24755" y="95"/>
                    <a:pt x="24660" y="0"/>
                  </a:cubicBezTo>
                  <a:cubicBezTo>
                    <a:pt x="24755" y="0"/>
                    <a:pt x="24945" y="0"/>
                    <a:pt x="25041"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6" name="Google Shape;3916;p23"/>
            <p:cNvSpPr/>
            <p:nvPr/>
          </p:nvSpPr>
          <p:spPr>
            <a:xfrm>
              <a:off x="4779570" y="4288887"/>
              <a:ext cx="126059" cy="156069"/>
            </a:xfrm>
            <a:custGeom>
              <a:avLst/>
              <a:gdLst/>
              <a:ahLst/>
              <a:cxnLst/>
              <a:rect l="l" t="t" r="r" b="b"/>
              <a:pathLst>
                <a:path w="126059" h="156069" extrusionOk="0">
                  <a:moveTo>
                    <a:pt x="286" y="2251"/>
                  </a:moveTo>
                  <a:cubicBezTo>
                    <a:pt x="286" y="2251"/>
                    <a:pt x="381" y="2441"/>
                    <a:pt x="381" y="2251"/>
                  </a:cubicBezTo>
                  <a:cubicBezTo>
                    <a:pt x="381" y="2251"/>
                    <a:pt x="667" y="2537"/>
                    <a:pt x="762" y="2537"/>
                  </a:cubicBezTo>
                  <a:cubicBezTo>
                    <a:pt x="11239" y="-2321"/>
                    <a:pt x="27527" y="632"/>
                    <a:pt x="37719" y="4442"/>
                  </a:cubicBezTo>
                  <a:cubicBezTo>
                    <a:pt x="39148" y="5013"/>
                    <a:pt x="41720" y="13871"/>
                    <a:pt x="42863" y="14443"/>
                  </a:cubicBezTo>
                  <a:cubicBezTo>
                    <a:pt x="44005" y="15014"/>
                    <a:pt x="43910" y="7394"/>
                    <a:pt x="44672" y="8061"/>
                  </a:cubicBezTo>
                  <a:cubicBezTo>
                    <a:pt x="52292" y="14348"/>
                    <a:pt x="65246" y="19301"/>
                    <a:pt x="69437" y="24444"/>
                  </a:cubicBezTo>
                  <a:cubicBezTo>
                    <a:pt x="71247" y="26730"/>
                    <a:pt x="70009" y="35017"/>
                    <a:pt x="71914" y="37493"/>
                  </a:cubicBezTo>
                  <a:cubicBezTo>
                    <a:pt x="72580" y="38446"/>
                    <a:pt x="75343" y="28540"/>
                    <a:pt x="76867" y="29968"/>
                  </a:cubicBezTo>
                  <a:cubicBezTo>
                    <a:pt x="86963" y="38732"/>
                    <a:pt x="99155" y="51590"/>
                    <a:pt x="102298" y="60925"/>
                  </a:cubicBezTo>
                  <a:cubicBezTo>
                    <a:pt x="103441" y="64449"/>
                    <a:pt x="99346" y="72641"/>
                    <a:pt x="100584" y="75974"/>
                  </a:cubicBezTo>
                  <a:cubicBezTo>
                    <a:pt x="100774" y="76546"/>
                    <a:pt x="105728" y="65402"/>
                    <a:pt x="106394" y="66068"/>
                  </a:cubicBezTo>
                  <a:cubicBezTo>
                    <a:pt x="111157" y="71498"/>
                    <a:pt x="116205" y="76832"/>
                    <a:pt x="119539" y="82927"/>
                  </a:cubicBezTo>
                  <a:cubicBezTo>
                    <a:pt x="123444" y="89976"/>
                    <a:pt x="117348" y="98739"/>
                    <a:pt x="113157" y="104359"/>
                  </a:cubicBezTo>
                  <a:cubicBezTo>
                    <a:pt x="110776" y="107597"/>
                    <a:pt x="109919" y="111979"/>
                    <a:pt x="109633" y="116170"/>
                  </a:cubicBezTo>
                  <a:cubicBezTo>
                    <a:pt x="116014" y="128648"/>
                    <a:pt x="121444" y="141316"/>
                    <a:pt x="126016" y="154175"/>
                  </a:cubicBezTo>
                  <a:cubicBezTo>
                    <a:pt x="126492" y="155508"/>
                    <a:pt x="122968" y="156937"/>
                    <a:pt x="122491" y="155413"/>
                  </a:cubicBezTo>
                  <a:cubicBezTo>
                    <a:pt x="118396" y="141697"/>
                    <a:pt x="113157" y="128171"/>
                    <a:pt x="106871" y="115217"/>
                  </a:cubicBezTo>
                  <a:cubicBezTo>
                    <a:pt x="103918" y="113598"/>
                    <a:pt x="100679" y="112360"/>
                    <a:pt x="97441" y="112646"/>
                  </a:cubicBezTo>
                  <a:cubicBezTo>
                    <a:pt x="91249" y="113122"/>
                    <a:pt x="80963" y="114646"/>
                    <a:pt x="76676" y="108740"/>
                  </a:cubicBezTo>
                  <a:cubicBezTo>
                    <a:pt x="73247" y="104073"/>
                    <a:pt x="71247" y="98168"/>
                    <a:pt x="68485" y="93024"/>
                  </a:cubicBezTo>
                  <a:cubicBezTo>
                    <a:pt x="68104" y="92357"/>
                    <a:pt x="79820" y="90833"/>
                    <a:pt x="79343" y="90452"/>
                  </a:cubicBezTo>
                  <a:cubicBezTo>
                    <a:pt x="76867" y="88452"/>
                    <a:pt x="68199" y="90167"/>
                    <a:pt x="65341" y="88452"/>
                  </a:cubicBezTo>
                  <a:cubicBezTo>
                    <a:pt x="58674" y="84356"/>
                    <a:pt x="49816" y="72450"/>
                    <a:pt x="42672" y="63973"/>
                  </a:cubicBezTo>
                  <a:cubicBezTo>
                    <a:pt x="41529" y="62639"/>
                    <a:pt x="50959" y="60163"/>
                    <a:pt x="50102" y="58925"/>
                  </a:cubicBezTo>
                  <a:cubicBezTo>
                    <a:pt x="49530" y="58067"/>
                    <a:pt x="38671" y="58639"/>
                    <a:pt x="38100" y="57877"/>
                  </a:cubicBezTo>
                  <a:cubicBezTo>
                    <a:pt x="33242" y="51019"/>
                    <a:pt x="28194" y="43970"/>
                    <a:pt x="21146" y="39113"/>
                  </a:cubicBezTo>
                  <a:cubicBezTo>
                    <a:pt x="20479" y="38636"/>
                    <a:pt x="27337" y="36350"/>
                    <a:pt x="26575" y="35493"/>
                  </a:cubicBezTo>
                  <a:cubicBezTo>
                    <a:pt x="25813" y="34636"/>
                    <a:pt x="17240" y="35302"/>
                    <a:pt x="16478" y="34255"/>
                  </a:cubicBezTo>
                  <a:cubicBezTo>
                    <a:pt x="10001" y="25682"/>
                    <a:pt x="2096" y="13585"/>
                    <a:pt x="476" y="2727"/>
                  </a:cubicBezTo>
                  <a:cubicBezTo>
                    <a:pt x="381" y="2727"/>
                    <a:pt x="95" y="2156"/>
                    <a:pt x="0" y="2251"/>
                  </a:cubicBezTo>
                  <a:cubicBezTo>
                    <a:pt x="0" y="2251"/>
                    <a:pt x="190" y="2251"/>
                    <a:pt x="286" y="21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17" name="Google Shape;3917;p23"/>
          <p:cNvSpPr/>
          <p:nvPr/>
        </p:nvSpPr>
        <p:spPr>
          <a:xfrm>
            <a:off x="5971606" y="145543"/>
            <a:ext cx="2325037" cy="299444"/>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18" name="Google Shape;3918;p23"/>
          <p:cNvGrpSpPr/>
          <p:nvPr/>
        </p:nvGrpSpPr>
        <p:grpSpPr>
          <a:xfrm>
            <a:off x="0" y="4439558"/>
            <a:ext cx="9144000" cy="708837"/>
            <a:chOff x="0" y="4439558"/>
            <a:chExt cx="9144000" cy="708837"/>
          </a:xfrm>
        </p:grpSpPr>
        <p:sp>
          <p:nvSpPr>
            <p:cNvPr id="3919" name="Google Shape;3919;p23"/>
            <p:cNvSpPr/>
            <p:nvPr/>
          </p:nvSpPr>
          <p:spPr>
            <a:xfrm>
              <a:off x="0" y="4573422"/>
              <a:ext cx="9144000" cy="574973"/>
            </a:xfrm>
            <a:custGeom>
              <a:avLst/>
              <a:gdLst/>
              <a:ahLst/>
              <a:cxnLst/>
              <a:rect l="l" t="t" r="r" b="b"/>
              <a:pathLst>
                <a:path w="7143750" h="2770956" extrusionOk="0">
                  <a:moveTo>
                    <a:pt x="7143750" y="250546"/>
                  </a:moveTo>
                  <a:lnTo>
                    <a:pt x="7143750" y="2770957"/>
                  </a:lnTo>
                  <a:lnTo>
                    <a:pt x="0" y="2770957"/>
                  </a:lnTo>
                  <a:lnTo>
                    <a:pt x="0" y="1219715"/>
                  </a:lnTo>
                  <a:cubicBezTo>
                    <a:pt x="313754" y="1015023"/>
                    <a:pt x="655701" y="845859"/>
                    <a:pt x="1026700" y="868338"/>
                  </a:cubicBezTo>
                  <a:cubicBezTo>
                    <a:pt x="1415320" y="891769"/>
                    <a:pt x="1777841" y="1126942"/>
                    <a:pt x="2165223" y="1089032"/>
                  </a:cubicBezTo>
                  <a:cubicBezTo>
                    <a:pt x="2479643" y="1058171"/>
                    <a:pt x="2741009" y="854622"/>
                    <a:pt x="3020759" y="713557"/>
                  </a:cubicBezTo>
                  <a:cubicBezTo>
                    <a:pt x="3298984" y="573253"/>
                    <a:pt x="3608928" y="491338"/>
                    <a:pt x="3922681" y="475336"/>
                  </a:cubicBezTo>
                  <a:cubicBezTo>
                    <a:pt x="3965067" y="473146"/>
                    <a:pt x="4008596" y="471907"/>
                    <a:pt x="4047649" y="456001"/>
                  </a:cubicBezTo>
                  <a:cubicBezTo>
                    <a:pt x="4086892" y="440094"/>
                    <a:pt x="4118134" y="410757"/>
                    <a:pt x="4149566" y="383325"/>
                  </a:cubicBezTo>
                  <a:cubicBezTo>
                    <a:pt x="4584192" y="4230"/>
                    <a:pt x="5251895" y="-106927"/>
                    <a:pt x="5794058" y="109481"/>
                  </a:cubicBezTo>
                  <a:cubicBezTo>
                    <a:pt x="5884355" y="145581"/>
                    <a:pt x="5973985" y="190539"/>
                    <a:pt x="6071616" y="197016"/>
                  </a:cubicBezTo>
                  <a:cubicBezTo>
                    <a:pt x="6143625" y="201683"/>
                    <a:pt x="6214967" y="185014"/>
                    <a:pt x="6286024" y="173013"/>
                  </a:cubicBezTo>
                  <a:cubicBezTo>
                    <a:pt x="6572346" y="124435"/>
                    <a:pt x="6871907" y="152058"/>
                    <a:pt x="7143750" y="2505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0" name="Google Shape;3920;p23"/>
            <p:cNvSpPr/>
            <p:nvPr/>
          </p:nvSpPr>
          <p:spPr>
            <a:xfrm rot="-2371854">
              <a:off x="7551038" y="4482150"/>
              <a:ext cx="177644" cy="121925"/>
            </a:xfrm>
            <a:custGeom>
              <a:avLst/>
              <a:gdLst/>
              <a:ahLst/>
              <a:cxnLst/>
              <a:rect l="l" t="t" r="r" b="b"/>
              <a:pathLst>
                <a:path w="177364" h="121733" extrusionOk="0">
                  <a:moveTo>
                    <a:pt x="50872" y="83344"/>
                  </a:moveTo>
                  <a:cubicBezTo>
                    <a:pt x="56397" y="80486"/>
                    <a:pt x="61635" y="77153"/>
                    <a:pt x="66969" y="74104"/>
                  </a:cubicBezTo>
                  <a:cubicBezTo>
                    <a:pt x="100116" y="55340"/>
                    <a:pt x="139645" y="48196"/>
                    <a:pt x="177364" y="54007"/>
                  </a:cubicBezTo>
                  <a:cubicBezTo>
                    <a:pt x="165839" y="50387"/>
                    <a:pt x="155266" y="60960"/>
                    <a:pt x="146503" y="69247"/>
                  </a:cubicBezTo>
                  <a:cubicBezTo>
                    <a:pt x="119547" y="95060"/>
                    <a:pt x="82686" y="107252"/>
                    <a:pt x="47062" y="118682"/>
                  </a:cubicBezTo>
                  <a:cubicBezTo>
                    <a:pt x="42204" y="120206"/>
                    <a:pt x="37251" y="121825"/>
                    <a:pt x="32108" y="121729"/>
                  </a:cubicBezTo>
                  <a:cubicBezTo>
                    <a:pt x="22202" y="121444"/>
                    <a:pt x="13629" y="115062"/>
                    <a:pt x="4009" y="112776"/>
                  </a:cubicBezTo>
                  <a:cubicBezTo>
                    <a:pt x="-4659" y="74962"/>
                    <a:pt x="866" y="34100"/>
                    <a:pt x="19249" y="0"/>
                  </a:cubicBezTo>
                  <a:cubicBezTo>
                    <a:pt x="23916" y="26099"/>
                    <a:pt x="24202" y="52959"/>
                    <a:pt x="20106" y="79058"/>
                  </a:cubicBezTo>
                  <a:cubicBezTo>
                    <a:pt x="29060" y="51435"/>
                    <a:pt x="55063" y="33528"/>
                    <a:pt x="79352" y="17621"/>
                  </a:cubicBezTo>
                  <a:cubicBezTo>
                    <a:pt x="72684" y="40672"/>
                    <a:pt x="63064" y="62770"/>
                    <a:pt x="50872" y="833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מציין מיקום של מספר שקופית 1">
            <a:extLst>
              <a:ext uri="{FF2B5EF4-FFF2-40B4-BE49-F238E27FC236}">
                <a16:creationId xmlns:a16="http://schemas.microsoft.com/office/drawing/2014/main" id="{82F5665D-9F5E-49C9-3B0C-5BF3FEB9279C}"/>
              </a:ext>
            </a:extLst>
          </p:cNvPr>
          <p:cNvSpPr>
            <a:spLocks noGrp="1"/>
          </p:cNvSpPr>
          <p:nvPr>
            <p:ph type="sldNum" sz="quarter" idx="10"/>
          </p:nvPr>
        </p:nvSpPr>
        <p:spPr/>
        <p:txBody>
          <a:bodyPr/>
          <a:lstStyle>
            <a:lvl1pPr>
              <a:defRPr>
                <a:solidFill>
                  <a:schemeClr val="tx1"/>
                </a:solidFill>
              </a:defRPr>
            </a:lvl1pPr>
          </a:lstStyle>
          <a:p>
            <a:fld id="{029E91FE-E2A2-4C76-9DD3-FD3E682BA12D}" type="slidenum">
              <a:rPr lang="en-IL" smtClean="0"/>
              <a:pPr/>
              <a:t>‹#›</a:t>
            </a:fld>
            <a:endParaRPr lang="en-IL"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498"/>
        <p:cNvGrpSpPr/>
        <p:nvPr/>
      </p:nvGrpSpPr>
      <p:grpSpPr>
        <a:xfrm>
          <a:off x="0" y="0"/>
          <a:ext cx="0" cy="0"/>
          <a:chOff x="0" y="0"/>
          <a:chExt cx="0" cy="0"/>
        </a:xfrm>
      </p:grpSpPr>
      <p:pic>
        <p:nvPicPr>
          <p:cNvPr id="4499" name="Google Shape;4499;p26"/>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4500" name="Google Shape;4500;p26"/>
          <p:cNvSpPr txBox="1">
            <a:spLocks noGrp="1"/>
          </p:cNvSpPr>
          <p:nvPr>
            <p:ph type="title"/>
          </p:nvPr>
        </p:nvSpPr>
        <p:spPr>
          <a:xfrm>
            <a:off x="1674644" y="386050"/>
            <a:ext cx="57948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01" name="Google Shape;4501;p26"/>
          <p:cNvSpPr txBox="1">
            <a:spLocks noGrp="1"/>
          </p:cNvSpPr>
          <p:nvPr>
            <p:ph type="subTitle" idx="1"/>
          </p:nvPr>
        </p:nvSpPr>
        <p:spPr>
          <a:xfrm>
            <a:off x="1674556" y="1504450"/>
            <a:ext cx="5794800" cy="8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02" name="Google Shape;4502;p26"/>
          <p:cNvSpPr txBox="1"/>
          <p:nvPr/>
        </p:nvSpPr>
        <p:spPr>
          <a:xfrm>
            <a:off x="2099100" y="2991200"/>
            <a:ext cx="4945800" cy="46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Lato"/>
                <a:ea typeface="Lato"/>
                <a:cs typeface="Lato"/>
                <a:sym typeface="Lato"/>
              </a:rPr>
              <a:t>CREDITS:</a:t>
            </a:r>
            <a:r>
              <a:rPr lang="en" sz="1000">
                <a:solidFill>
                  <a:schemeClr val="dk1"/>
                </a:solidFill>
                <a:latin typeface="Lato"/>
                <a:ea typeface="Lato"/>
                <a:cs typeface="Lato"/>
                <a:sym typeface="Lato"/>
              </a:rPr>
              <a:t> This presentation template was created by </a:t>
            </a:r>
            <a:r>
              <a:rPr lang="en" sz="1000" b="1" u="sng">
                <a:solidFill>
                  <a:schemeClr val="hlink"/>
                </a:solidFill>
                <a:latin typeface="Lato"/>
                <a:ea typeface="Lato"/>
                <a:cs typeface="Lato"/>
                <a:sym typeface="Lato"/>
                <a:hlinkClick r:id="rId3"/>
              </a:rPr>
              <a:t>Slidesgo</a:t>
            </a:r>
            <a:r>
              <a:rPr lang="en" sz="1000">
                <a:solidFill>
                  <a:schemeClr val="dk1"/>
                </a:solidFill>
                <a:latin typeface="Lato"/>
                <a:ea typeface="Lato"/>
                <a:cs typeface="Lato"/>
                <a:sym typeface="Lato"/>
              </a:rPr>
              <a:t>, and includes icons by </a:t>
            </a:r>
            <a:r>
              <a:rPr lang="en" sz="1000" b="1" u="sng">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Flaticon</a:t>
            </a:r>
            <a:r>
              <a:rPr lang="en" sz="1000">
                <a:solidFill>
                  <a:schemeClr val="dk1"/>
                </a:solidFill>
                <a:latin typeface="Lato"/>
                <a:ea typeface="Lato"/>
                <a:cs typeface="Lato"/>
                <a:sym typeface="Lato"/>
              </a:rPr>
              <a:t>, and infographics &amp; images by </a:t>
            </a:r>
            <a:r>
              <a:rPr lang="en" sz="1000" b="1" u="sng">
                <a:solidFill>
                  <a:schemeClr val="dk1"/>
                </a:solidFill>
                <a:latin typeface="Lato"/>
                <a:ea typeface="Lato"/>
                <a:cs typeface="Lato"/>
                <a:sym typeface="Lato"/>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Lato"/>
                <a:ea typeface="Lato"/>
                <a:cs typeface="Lato"/>
                <a:sym typeface="Lato"/>
              </a:rPr>
              <a:t> </a:t>
            </a:r>
            <a:endParaRPr sz="1000" b="1" u="sng">
              <a:solidFill>
                <a:schemeClr val="dk1"/>
              </a:solidFill>
              <a:latin typeface="Lato"/>
              <a:ea typeface="Lato"/>
              <a:cs typeface="Lato"/>
              <a:sym typeface="Lato"/>
            </a:endParaRPr>
          </a:p>
        </p:txBody>
      </p:sp>
      <p:grpSp>
        <p:nvGrpSpPr>
          <p:cNvPr id="4503" name="Google Shape;4503;p26"/>
          <p:cNvGrpSpPr/>
          <p:nvPr/>
        </p:nvGrpSpPr>
        <p:grpSpPr>
          <a:xfrm>
            <a:off x="-275277" y="1067118"/>
            <a:ext cx="10069657" cy="343619"/>
            <a:chOff x="-275277" y="1067118"/>
            <a:chExt cx="10069657" cy="343619"/>
          </a:xfrm>
        </p:grpSpPr>
        <p:sp>
          <p:nvSpPr>
            <p:cNvPr id="4504" name="Google Shape;4504;p26"/>
            <p:cNvSpPr/>
            <p:nvPr/>
          </p:nvSpPr>
          <p:spPr>
            <a:xfrm>
              <a:off x="-275277" y="1067125"/>
              <a:ext cx="2051845" cy="343612"/>
            </a:xfrm>
            <a:custGeom>
              <a:avLst/>
              <a:gdLst/>
              <a:ahLst/>
              <a:cxnLst/>
              <a:rect l="l" t="t" r="r" b="b"/>
              <a:pathLst>
                <a:path w="2325037" h="299444" extrusionOk="0">
                  <a:moveTo>
                    <a:pt x="2316055" y="280660"/>
                  </a:moveTo>
                  <a:cubicBezTo>
                    <a:pt x="2093742" y="225511"/>
                    <a:pt x="1834757" y="207794"/>
                    <a:pt x="1740841" y="210652"/>
                  </a:cubicBezTo>
                  <a:cubicBezTo>
                    <a:pt x="1733506" y="169027"/>
                    <a:pt x="1683405" y="140357"/>
                    <a:pt x="1645686" y="132356"/>
                  </a:cubicBezTo>
                  <a:cubicBezTo>
                    <a:pt x="1609110" y="124641"/>
                    <a:pt x="1571105" y="128260"/>
                    <a:pt x="1533481" y="132547"/>
                  </a:cubicBezTo>
                  <a:cubicBezTo>
                    <a:pt x="1477189" y="83398"/>
                    <a:pt x="1399846" y="50917"/>
                    <a:pt x="1332313" y="61204"/>
                  </a:cubicBezTo>
                  <a:cubicBezTo>
                    <a:pt x="1316692" y="63395"/>
                    <a:pt x="1215442" y="94256"/>
                    <a:pt x="1217251" y="126641"/>
                  </a:cubicBezTo>
                  <a:cubicBezTo>
                    <a:pt x="1211251" y="105686"/>
                    <a:pt x="1154958" y="-13662"/>
                    <a:pt x="1011130" y="1292"/>
                  </a:cubicBezTo>
                  <a:cubicBezTo>
                    <a:pt x="854730" y="12627"/>
                    <a:pt x="835775" y="137785"/>
                    <a:pt x="836727" y="138833"/>
                  </a:cubicBezTo>
                  <a:cubicBezTo>
                    <a:pt x="835870" y="138357"/>
                    <a:pt x="766433" y="47965"/>
                    <a:pt x="638798" y="69777"/>
                  </a:cubicBezTo>
                  <a:cubicBezTo>
                    <a:pt x="506877" y="90446"/>
                    <a:pt x="525641" y="197317"/>
                    <a:pt x="528022" y="197221"/>
                  </a:cubicBezTo>
                  <a:cubicBezTo>
                    <a:pt x="530023" y="197031"/>
                    <a:pt x="159976" y="183029"/>
                    <a:pt x="173787" y="260944"/>
                  </a:cubicBezTo>
                  <a:cubicBezTo>
                    <a:pt x="113970" y="267516"/>
                    <a:pt x="47677" y="273612"/>
                    <a:pt x="51" y="296758"/>
                  </a:cubicBezTo>
                  <a:cubicBezTo>
                    <a:pt x="-9283" y="296472"/>
                    <a:pt x="1252113" y="243989"/>
                    <a:pt x="2316151" y="299425"/>
                  </a:cubicBezTo>
                  <a:cubicBezTo>
                    <a:pt x="2328533" y="300091"/>
                    <a:pt x="2327485" y="283423"/>
                    <a:pt x="2316055"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5" name="Google Shape;4505;p26"/>
            <p:cNvSpPr/>
            <p:nvPr/>
          </p:nvSpPr>
          <p:spPr>
            <a:xfrm>
              <a:off x="7469343" y="1067118"/>
              <a:ext cx="2325037" cy="299444"/>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06" name="Google Shape;4506;p26"/>
          <p:cNvSpPr/>
          <p:nvPr/>
        </p:nvSpPr>
        <p:spPr>
          <a:xfrm>
            <a:off x="-37500" y="3416725"/>
            <a:ext cx="9204221" cy="1231452"/>
          </a:xfrm>
          <a:custGeom>
            <a:avLst/>
            <a:gdLst/>
            <a:ahLst/>
            <a:cxnLst/>
            <a:rect l="l" t="t" r="r" b="b"/>
            <a:pathLst>
              <a:path w="7218997" h="1045819" extrusionOk="0">
                <a:moveTo>
                  <a:pt x="95" y="183521"/>
                </a:moveTo>
                <a:cubicBezTo>
                  <a:pt x="10478" y="186379"/>
                  <a:pt x="10858" y="180378"/>
                  <a:pt x="18383" y="176473"/>
                </a:cubicBezTo>
                <a:cubicBezTo>
                  <a:pt x="26670" y="172282"/>
                  <a:pt x="36195" y="170662"/>
                  <a:pt x="45053" y="167805"/>
                </a:cubicBezTo>
                <a:cubicBezTo>
                  <a:pt x="59150" y="163138"/>
                  <a:pt x="73628" y="160947"/>
                  <a:pt x="87725" y="156470"/>
                </a:cubicBezTo>
                <a:cubicBezTo>
                  <a:pt x="100013" y="152565"/>
                  <a:pt x="110585" y="145707"/>
                  <a:pt x="122682" y="141421"/>
                </a:cubicBezTo>
                <a:cubicBezTo>
                  <a:pt x="140970" y="134848"/>
                  <a:pt x="155639" y="135706"/>
                  <a:pt x="175165" y="133515"/>
                </a:cubicBezTo>
                <a:cubicBezTo>
                  <a:pt x="204216" y="130277"/>
                  <a:pt x="230791" y="119704"/>
                  <a:pt x="257366" y="108750"/>
                </a:cubicBezTo>
                <a:cubicBezTo>
                  <a:pt x="272129" y="102654"/>
                  <a:pt x="276225" y="104178"/>
                  <a:pt x="291846" y="109226"/>
                </a:cubicBezTo>
                <a:cubicBezTo>
                  <a:pt x="306134" y="113798"/>
                  <a:pt x="322136" y="118370"/>
                  <a:pt x="337090" y="120466"/>
                </a:cubicBezTo>
                <a:cubicBezTo>
                  <a:pt x="347472" y="121990"/>
                  <a:pt x="359188" y="121037"/>
                  <a:pt x="369475" y="124466"/>
                </a:cubicBezTo>
                <a:cubicBezTo>
                  <a:pt x="383762" y="129229"/>
                  <a:pt x="393573" y="140659"/>
                  <a:pt x="407194" y="146278"/>
                </a:cubicBezTo>
                <a:cubicBezTo>
                  <a:pt x="419957" y="151517"/>
                  <a:pt x="434245" y="151708"/>
                  <a:pt x="447008" y="157423"/>
                </a:cubicBezTo>
                <a:cubicBezTo>
                  <a:pt x="460153" y="163233"/>
                  <a:pt x="471487" y="172472"/>
                  <a:pt x="483870" y="179521"/>
                </a:cubicBezTo>
                <a:cubicBezTo>
                  <a:pt x="492919" y="184664"/>
                  <a:pt x="502444" y="189141"/>
                  <a:pt x="511778" y="193523"/>
                </a:cubicBezTo>
                <a:cubicBezTo>
                  <a:pt x="521208" y="197904"/>
                  <a:pt x="532924" y="207905"/>
                  <a:pt x="542068" y="210667"/>
                </a:cubicBezTo>
                <a:cubicBezTo>
                  <a:pt x="564833" y="217335"/>
                  <a:pt x="597980" y="210953"/>
                  <a:pt x="621506" y="210953"/>
                </a:cubicBezTo>
                <a:cubicBezTo>
                  <a:pt x="637127" y="210953"/>
                  <a:pt x="655606" y="208381"/>
                  <a:pt x="671036" y="210477"/>
                </a:cubicBezTo>
                <a:cubicBezTo>
                  <a:pt x="686372" y="212573"/>
                  <a:pt x="693039" y="220573"/>
                  <a:pt x="703898" y="230003"/>
                </a:cubicBezTo>
                <a:cubicBezTo>
                  <a:pt x="729425" y="252292"/>
                  <a:pt x="766096" y="264674"/>
                  <a:pt x="799529" y="268579"/>
                </a:cubicBezTo>
                <a:cubicBezTo>
                  <a:pt x="815626" y="270485"/>
                  <a:pt x="833437" y="267722"/>
                  <a:pt x="849725" y="267817"/>
                </a:cubicBezTo>
                <a:cubicBezTo>
                  <a:pt x="882491" y="268008"/>
                  <a:pt x="907066" y="277342"/>
                  <a:pt x="937832" y="287344"/>
                </a:cubicBezTo>
                <a:cubicBezTo>
                  <a:pt x="971264" y="298202"/>
                  <a:pt x="1009079" y="303060"/>
                  <a:pt x="1041273" y="316586"/>
                </a:cubicBezTo>
                <a:cubicBezTo>
                  <a:pt x="1061752" y="325158"/>
                  <a:pt x="1080135" y="343732"/>
                  <a:pt x="1097852" y="356971"/>
                </a:cubicBezTo>
                <a:cubicBezTo>
                  <a:pt x="1120997" y="374212"/>
                  <a:pt x="1141857" y="393262"/>
                  <a:pt x="1165765" y="409454"/>
                </a:cubicBezTo>
                <a:cubicBezTo>
                  <a:pt x="1187672" y="424218"/>
                  <a:pt x="1208818" y="439363"/>
                  <a:pt x="1231678" y="452602"/>
                </a:cubicBezTo>
                <a:cubicBezTo>
                  <a:pt x="1249585" y="462985"/>
                  <a:pt x="1265492" y="472605"/>
                  <a:pt x="1279588" y="487654"/>
                </a:cubicBezTo>
                <a:cubicBezTo>
                  <a:pt x="1291209" y="500037"/>
                  <a:pt x="1299782" y="515944"/>
                  <a:pt x="1312069" y="527564"/>
                </a:cubicBezTo>
                <a:cubicBezTo>
                  <a:pt x="1318260" y="533374"/>
                  <a:pt x="1325118" y="535470"/>
                  <a:pt x="1331309" y="540613"/>
                </a:cubicBezTo>
                <a:cubicBezTo>
                  <a:pt x="1340930" y="548615"/>
                  <a:pt x="1345311" y="558711"/>
                  <a:pt x="1352360" y="568617"/>
                </a:cubicBezTo>
                <a:cubicBezTo>
                  <a:pt x="1373886" y="599287"/>
                  <a:pt x="1394936" y="633482"/>
                  <a:pt x="1433894" y="641388"/>
                </a:cubicBezTo>
                <a:cubicBezTo>
                  <a:pt x="1456277" y="645960"/>
                  <a:pt x="1478947" y="639483"/>
                  <a:pt x="1501521" y="644722"/>
                </a:cubicBezTo>
                <a:cubicBezTo>
                  <a:pt x="1544479" y="654723"/>
                  <a:pt x="1583531" y="677869"/>
                  <a:pt x="1625917" y="689680"/>
                </a:cubicBezTo>
                <a:cubicBezTo>
                  <a:pt x="1651159" y="696728"/>
                  <a:pt x="1675067" y="699395"/>
                  <a:pt x="1695260" y="716921"/>
                </a:cubicBezTo>
                <a:cubicBezTo>
                  <a:pt x="1710309" y="730066"/>
                  <a:pt x="1721358" y="745115"/>
                  <a:pt x="1740503" y="752735"/>
                </a:cubicBezTo>
                <a:cubicBezTo>
                  <a:pt x="1790033" y="772547"/>
                  <a:pt x="1851946" y="764641"/>
                  <a:pt x="1899190" y="743210"/>
                </a:cubicBezTo>
                <a:cubicBezTo>
                  <a:pt x="1933099" y="727780"/>
                  <a:pt x="1968817" y="711778"/>
                  <a:pt x="2000917" y="692918"/>
                </a:cubicBezTo>
                <a:cubicBezTo>
                  <a:pt x="2019872" y="681869"/>
                  <a:pt x="2037302" y="668915"/>
                  <a:pt x="2058162" y="661295"/>
                </a:cubicBezTo>
                <a:cubicBezTo>
                  <a:pt x="2071688" y="656342"/>
                  <a:pt x="2087499" y="651103"/>
                  <a:pt x="2101787" y="649103"/>
                </a:cubicBezTo>
                <a:cubicBezTo>
                  <a:pt x="2119313" y="646627"/>
                  <a:pt x="2139982" y="655199"/>
                  <a:pt x="2156174" y="661390"/>
                </a:cubicBezTo>
                <a:cubicBezTo>
                  <a:pt x="2196846" y="676726"/>
                  <a:pt x="2234851" y="681869"/>
                  <a:pt x="2272284" y="654628"/>
                </a:cubicBezTo>
                <a:cubicBezTo>
                  <a:pt x="2288858" y="642626"/>
                  <a:pt x="2297144" y="631768"/>
                  <a:pt x="2317242" y="626243"/>
                </a:cubicBezTo>
                <a:cubicBezTo>
                  <a:pt x="2330291" y="622624"/>
                  <a:pt x="2342579" y="623386"/>
                  <a:pt x="2356104" y="623386"/>
                </a:cubicBezTo>
                <a:cubicBezTo>
                  <a:pt x="2393919" y="623386"/>
                  <a:pt x="2431637" y="623386"/>
                  <a:pt x="2469452" y="623386"/>
                </a:cubicBezTo>
                <a:cubicBezTo>
                  <a:pt x="2509742" y="623386"/>
                  <a:pt x="2556415" y="616147"/>
                  <a:pt x="2594610" y="630244"/>
                </a:cubicBezTo>
                <a:cubicBezTo>
                  <a:pt x="2625662" y="641674"/>
                  <a:pt x="2655284" y="648246"/>
                  <a:pt x="2687003" y="656533"/>
                </a:cubicBezTo>
                <a:cubicBezTo>
                  <a:pt x="2697385" y="659295"/>
                  <a:pt x="2706529" y="666344"/>
                  <a:pt x="2717006" y="668153"/>
                </a:cubicBezTo>
                <a:cubicBezTo>
                  <a:pt x="2726341" y="669773"/>
                  <a:pt x="2736247" y="666629"/>
                  <a:pt x="2745581" y="668344"/>
                </a:cubicBezTo>
                <a:cubicBezTo>
                  <a:pt x="2756440" y="670439"/>
                  <a:pt x="2761583" y="674725"/>
                  <a:pt x="2773871" y="672916"/>
                </a:cubicBezTo>
                <a:cubicBezTo>
                  <a:pt x="2792063" y="670153"/>
                  <a:pt x="2800922" y="664248"/>
                  <a:pt x="2819114" y="673868"/>
                </a:cubicBezTo>
                <a:cubicBezTo>
                  <a:pt x="2843308" y="686727"/>
                  <a:pt x="2852261" y="699871"/>
                  <a:pt x="2880741" y="699490"/>
                </a:cubicBezTo>
                <a:cubicBezTo>
                  <a:pt x="2909411" y="699110"/>
                  <a:pt x="2932652" y="708444"/>
                  <a:pt x="2959798" y="718350"/>
                </a:cubicBezTo>
                <a:cubicBezTo>
                  <a:pt x="3000947" y="733399"/>
                  <a:pt x="3042380" y="744163"/>
                  <a:pt x="3086767" y="744258"/>
                </a:cubicBezTo>
                <a:cubicBezTo>
                  <a:pt x="3109722" y="744258"/>
                  <a:pt x="3130963" y="738638"/>
                  <a:pt x="3153442" y="737305"/>
                </a:cubicBezTo>
                <a:cubicBezTo>
                  <a:pt x="3170873" y="736257"/>
                  <a:pt x="3188780" y="737686"/>
                  <a:pt x="3206210" y="737590"/>
                </a:cubicBezTo>
                <a:cubicBezTo>
                  <a:pt x="3253931" y="737590"/>
                  <a:pt x="3308128" y="745591"/>
                  <a:pt x="3352610" y="726732"/>
                </a:cubicBezTo>
                <a:cubicBezTo>
                  <a:pt x="3376232" y="716731"/>
                  <a:pt x="3400330" y="704729"/>
                  <a:pt x="3425952" y="700443"/>
                </a:cubicBezTo>
                <a:cubicBezTo>
                  <a:pt x="3443859" y="697490"/>
                  <a:pt x="3461290" y="700443"/>
                  <a:pt x="3479102" y="696538"/>
                </a:cubicBezTo>
                <a:cubicBezTo>
                  <a:pt x="3496913" y="692632"/>
                  <a:pt x="3517869" y="688346"/>
                  <a:pt x="3534632" y="681107"/>
                </a:cubicBezTo>
                <a:cubicBezTo>
                  <a:pt x="3556159" y="671868"/>
                  <a:pt x="3562160" y="655104"/>
                  <a:pt x="3586829" y="654723"/>
                </a:cubicBezTo>
                <a:cubicBezTo>
                  <a:pt x="3608832" y="654342"/>
                  <a:pt x="3627406" y="655199"/>
                  <a:pt x="3649123" y="650437"/>
                </a:cubicBezTo>
                <a:cubicBezTo>
                  <a:pt x="3666554" y="646627"/>
                  <a:pt x="3683603" y="640626"/>
                  <a:pt x="3701129" y="637292"/>
                </a:cubicBezTo>
                <a:cubicBezTo>
                  <a:pt x="3718655" y="633958"/>
                  <a:pt x="3736181" y="638149"/>
                  <a:pt x="3753517" y="634625"/>
                </a:cubicBezTo>
                <a:cubicBezTo>
                  <a:pt x="3763804" y="632530"/>
                  <a:pt x="3773615" y="627291"/>
                  <a:pt x="3783425" y="624815"/>
                </a:cubicBezTo>
                <a:cubicBezTo>
                  <a:pt x="3799713" y="620624"/>
                  <a:pt x="3815334" y="623671"/>
                  <a:pt x="3831812" y="617290"/>
                </a:cubicBezTo>
                <a:cubicBezTo>
                  <a:pt x="3844957" y="612241"/>
                  <a:pt x="3857244" y="601288"/>
                  <a:pt x="3871532" y="599192"/>
                </a:cubicBezTo>
                <a:cubicBezTo>
                  <a:pt x="3883247" y="597478"/>
                  <a:pt x="3884200" y="603383"/>
                  <a:pt x="3894773" y="604907"/>
                </a:cubicBezTo>
                <a:cubicBezTo>
                  <a:pt x="3908965" y="606907"/>
                  <a:pt x="3921919" y="589477"/>
                  <a:pt x="3935254" y="586238"/>
                </a:cubicBezTo>
                <a:cubicBezTo>
                  <a:pt x="3959066" y="580428"/>
                  <a:pt x="3989165" y="585286"/>
                  <a:pt x="4013359" y="585286"/>
                </a:cubicBezTo>
                <a:cubicBezTo>
                  <a:pt x="4057650" y="585286"/>
                  <a:pt x="4096322" y="586524"/>
                  <a:pt x="4138708" y="599097"/>
                </a:cubicBezTo>
                <a:cubicBezTo>
                  <a:pt x="4140422" y="611289"/>
                  <a:pt x="4142613" y="623767"/>
                  <a:pt x="4155853" y="629291"/>
                </a:cubicBezTo>
                <a:cubicBezTo>
                  <a:pt x="4170521" y="635387"/>
                  <a:pt x="4207479" y="629767"/>
                  <a:pt x="4221004" y="626338"/>
                </a:cubicBezTo>
                <a:cubicBezTo>
                  <a:pt x="4247007" y="619576"/>
                  <a:pt x="4270915" y="610908"/>
                  <a:pt x="4298347" y="610336"/>
                </a:cubicBezTo>
                <a:cubicBezTo>
                  <a:pt x="4327684" y="609670"/>
                  <a:pt x="4357212" y="610813"/>
                  <a:pt x="4386644" y="610813"/>
                </a:cubicBezTo>
                <a:cubicBezTo>
                  <a:pt x="4404074" y="610813"/>
                  <a:pt x="4432840" y="605765"/>
                  <a:pt x="4449985" y="611289"/>
                </a:cubicBezTo>
                <a:cubicBezTo>
                  <a:pt x="4459796" y="614432"/>
                  <a:pt x="4460748" y="618719"/>
                  <a:pt x="4466463" y="626720"/>
                </a:cubicBezTo>
                <a:cubicBezTo>
                  <a:pt x="4477036" y="641293"/>
                  <a:pt x="4491228" y="648341"/>
                  <a:pt x="4507421" y="656723"/>
                </a:cubicBezTo>
                <a:cubicBezTo>
                  <a:pt x="4515993" y="661105"/>
                  <a:pt x="4524661" y="667963"/>
                  <a:pt x="4533138" y="671392"/>
                </a:cubicBezTo>
                <a:cubicBezTo>
                  <a:pt x="4545235" y="676249"/>
                  <a:pt x="4557713" y="678345"/>
                  <a:pt x="4570000" y="685298"/>
                </a:cubicBezTo>
                <a:cubicBezTo>
                  <a:pt x="4587145" y="695109"/>
                  <a:pt x="4593813" y="711492"/>
                  <a:pt x="4615625" y="712540"/>
                </a:cubicBezTo>
                <a:cubicBezTo>
                  <a:pt x="4637342" y="713587"/>
                  <a:pt x="4664393" y="716254"/>
                  <a:pt x="4685729" y="712635"/>
                </a:cubicBezTo>
                <a:cubicBezTo>
                  <a:pt x="4698397" y="710540"/>
                  <a:pt x="4706779" y="701967"/>
                  <a:pt x="4716209" y="693871"/>
                </a:cubicBezTo>
                <a:cubicBezTo>
                  <a:pt x="4734402" y="678250"/>
                  <a:pt x="4755452" y="667391"/>
                  <a:pt x="4775740" y="654818"/>
                </a:cubicBezTo>
                <a:cubicBezTo>
                  <a:pt x="4787741" y="647389"/>
                  <a:pt x="4801172" y="642531"/>
                  <a:pt x="4812983" y="636149"/>
                </a:cubicBezTo>
                <a:cubicBezTo>
                  <a:pt x="4824794" y="629672"/>
                  <a:pt x="4834890" y="617671"/>
                  <a:pt x="4844511" y="607574"/>
                </a:cubicBezTo>
                <a:cubicBezTo>
                  <a:pt x="4863846" y="587191"/>
                  <a:pt x="4877372" y="567283"/>
                  <a:pt x="4903184" y="555282"/>
                </a:cubicBezTo>
                <a:cubicBezTo>
                  <a:pt x="4910138" y="552044"/>
                  <a:pt x="4916805" y="549757"/>
                  <a:pt x="4923473" y="547376"/>
                </a:cubicBezTo>
                <a:cubicBezTo>
                  <a:pt x="4926045" y="546424"/>
                  <a:pt x="4930045" y="548138"/>
                  <a:pt x="4932807" y="546900"/>
                </a:cubicBezTo>
                <a:cubicBezTo>
                  <a:pt x="4943285" y="542233"/>
                  <a:pt x="4952238" y="526898"/>
                  <a:pt x="4959191" y="518420"/>
                </a:cubicBezTo>
                <a:cubicBezTo>
                  <a:pt x="4969383" y="505942"/>
                  <a:pt x="4980813" y="482035"/>
                  <a:pt x="4997006" y="476415"/>
                </a:cubicBezTo>
                <a:cubicBezTo>
                  <a:pt x="5002721" y="474415"/>
                  <a:pt x="5015389" y="477748"/>
                  <a:pt x="5021675" y="477558"/>
                </a:cubicBezTo>
                <a:cubicBezTo>
                  <a:pt x="5060252" y="476701"/>
                  <a:pt x="5101686" y="462223"/>
                  <a:pt x="5136166" y="445649"/>
                </a:cubicBezTo>
                <a:cubicBezTo>
                  <a:pt x="5172266" y="428314"/>
                  <a:pt x="5219034" y="401644"/>
                  <a:pt x="5258467" y="418598"/>
                </a:cubicBezTo>
                <a:cubicBezTo>
                  <a:pt x="5291043" y="432505"/>
                  <a:pt x="5323332" y="445459"/>
                  <a:pt x="5359718" y="446030"/>
                </a:cubicBezTo>
                <a:cubicBezTo>
                  <a:pt x="5385054" y="446411"/>
                  <a:pt x="5410581" y="445744"/>
                  <a:pt x="5435918" y="445744"/>
                </a:cubicBezTo>
                <a:cubicBezTo>
                  <a:pt x="5454587" y="445744"/>
                  <a:pt x="5474970" y="442887"/>
                  <a:pt x="5492496" y="449745"/>
                </a:cubicBezTo>
                <a:cubicBezTo>
                  <a:pt x="5519738" y="460413"/>
                  <a:pt x="5540883" y="481177"/>
                  <a:pt x="5568315" y="491941"/>
                </a:cubicBezTo>
                <a:cubicBezTo>
                  <a:pt x="5574792" y="494512"/>
                  <a:pt x="5582127" y="496608"/>
                  <a:pt x="5587270" y="500132"/>
                </a:cubicBezTo>
                <a:cubicBezTo>
                  <a:pt x="5596414" y="506419"/>
                  <a:pt x="5596604" y="513944"/>
                  <a:pt x="5609463" y="515848"/>
                </a:cubicBezTo>
                <a:cubicBezTo>
                  <a:pt x="5631275" y="519182"/>
                  <a:pt x="5638705" y="525754"/>
                  <a:pt x="5656612" y="538042"/>
                </a:cubicBezTo>
                <a:cubicBezTo>
                  <a:pt x="5679186" y="553377"/>
                  <a:pt x="5706618" y="544519"/>
                  <a:pt x="5731859" y="548805"/>
                </a:cubicBezTo>
                <a:cubicBezTo>
                  <a:pt x="5757768" y="553186"/>
                  <a:pt x="5780056" y="555473"/>
                  <a:pt x="5805964" y="550138"/>
                </a:cubicBezTo>
                <a:cubicBezTo>
                  <a:pt x="5829395" y="545281"/>
                  <a:pt x="5848351" y="540613"/>
                  <a:pt x="5872353" y="540995"/>
                </a:cubicBezTo>
                <a:cubicBezTo>
                  <a:pt x="5885022" y="541185"/>
                  <a:pt x="5900261" y="539090"/>
                  <a:pt x="5912834" y="540709"/>
                </a:cubicBezTo>
                <a:cubicBezTo>
                  <a:pt x="5929598" y="542899"/>
                  <a:pt x="5937694" y="556330"/>
                  <a:pt x="5952173" y="563854"/>
                </a:cubicBezTo>
                <a:cubicBezTo>
                  <a:pt x="5977223" y="576808"/>
                  <a:pt x="6006275" y="575856"/>
                  <a:pt x="6032088" y="566712"/>
                </a:cubicBezTo>
                <a:cubicBezTo>
                  <a:pt x="6045327" y="562045"/>
                  <a:pt x="6058186" y="556235"/>
                  <a:pt x="6071521" y="551948"/>
                </a:cubicBezTo>
                <a:cubicBezTo>
                  <a:pt x="6094952" y="544519"/>
                  <a:pt x="6102477" y="536232"/>
                  <a:pt x="6120479" y="517563"/>
                </a:cubicBezTo>
                <a:cubicBezTo>
                  <a:pt x="6136482" y="500990"/>
                  <a:pt x="6149054" y="482702"/>
                  <a:pt x="6164104" y="465271"/>
                </a:cubicBezTo>
                <a:cubicBezTo>
                  <a:pt x="6174296" y="453460"/>
                  <a:pt x="6182487" y="451364"/>
                  <a:pt x="6195251" y="444506"/>
                </a:cubicBezTo>
                <a:cubicBezTo>
                  <a:pt x="6207919" y="437744"/>
                  <a:pt x="6217730" y="425647"/>
                  <a:pt x="6229351" y="416979"/>
                </a:cubicBezTo>
                <a:cubicBezTo>
                  <a:pt x="6251734" y="400215"/>
                  <a:pt x="6271546" y="382975"/>
                  <a:pt x="6291644" y="363544"/>
                </a:cubicBezTo>
                <a:cubicBezTo>
                  <a:pt x="6305931" y="349732"/>
                  <a:pt x="6322600" y="339255"/>
                  <a:pt x="6336792" y="325158"/>
                </a:cubicBezTo>
                <a:cubicBezTo>
                  <a:pt x="6347842" y="314204"/>
                  <a:pt x="6355080" y="304584"/>
                  <a:pt x="6369368" y="299536"/>
                </a:cubicBezTo>
                <a:cubicBezTo>
                  <a:pt x="6382417" y="294964"/>
                  <a:pt x="6398895" y="293630"/>
                  <a:pt x="6412707" y="293249"/>
                </a:cubicBezTo>
                <a:cubicBezTo>
                  <a:pt x="6444139" y="292392"/>
                  <a:pt x="6466904" y="290106"/>
                  <a:pt x="6497098" y="282105"/>
                </a:cubicBezTo>
                <a:cubicBezTo>
                  <a:pt x="6540246" y="270675"/>
                  <a:pt x="6582442" y="264103"/>
                  <a:pt x="6624828" y="248672"/>
                </a:cubicBezTo>
                <a:cubicBezTo>
                  <a:pt x="6639116" y="243433"/>
                  <a:pt x="6641973" y="242005"/>
                  <a:pt x="6652165" y="234670"/>
                </a:cubicBezTo>
                <a:cubicBezTo>
                  <a:pt x="6658356" y="230194"/>
                  <a:pt x="6664643" y="225241"/>
                  <a:pt x="6671596" y="221812"/>
                </a:cubicBezTo>
                <a:cubicBezTo>
                  <a:pt x="6692932" y="211334"/>
                  <a:pt x="6721126" y="210763"/>
                  <a:pt x="6744557" y="199809"/>
                </a:cubicBezTo>
                <a:cubicBezTo>
                  <a:pt x="6767513" y="189046"/>
                  <a:pt x="6779991" y="163995"/>
                  <a:pt x="6798564" y="145612"/>
                </a:cubicBezTo>
                <a:cubicBezTo>
                  <a:pt x="6808851" y="135420"/>
                  <a:pt x="6815519" y="130753"/>
                  <a:pt x="6831235" y="125609"/>
                </a:cubicBezTo>
                <a:cubicBezTo>
                  <a:pt x="6852476" y="118751"/>
                  <a:pt x="6856476" y="117703"/>
                  <a:pt x="6874002" y="99130"/>
                </a:cubicBezTo>
                <a:cubicBezTo>
                  <a:pt x="6893624" y="78365"/>
                  <a:pt x="6909721" y="51886"/>
                  <a:pt x="6931152" y="33217"/>
                </a:cubicBezTo>
                <a:cubicBezTo>
                  <a:pt x="6939153" y="26263"/>
                  <a:pt x="6943535" y="24740"/>
                  <a:pt x="6955632" y="26454"/>
                </a:cubicBezTo>
                <a:cubicBezTo>
                  <a:pt x="6965633" y="27883"/>
                  <a:pt x="6973729" y="33502"/>
                  <a:pt x="6984207" y="33502"/>
                </a:cubicBezTo>
                <a:cubicBezTo>
                  <a:pt x="6994398" y="33502"/>
                  <a:pt x="7006114" y="28264"/>
                  <a:pt x="7015925" y="25120"/>
                </a:cubicBezTo>
                <a:cubicBezTo>
                  <a:pt x="7025164" y="22168"/>
                  <a:pt x="7033546" y="21787"/>
                  <a:pt x="7042690" y="19215"/>
                </a:cubicBezTo>
                <a:cubicBezTo>
                  <a:pt x="7054977" y="15786"/>
                  <a:pt x="7063931" y="4737"/>
                  <a:pt x="7076409" y="1784"/>
                </a:cubicBezTo>
                <a:cubicBezTo>
                  <a:pt x="7091934" y="-1931"/>
                  <a:pt x="7110698" y="1308"/>
                  <a:pt x="7126605" y="1308"/>
                </a:cubicBezTo>
                <a:cubicBezTo>
                  <a:pt x="7140036" y="1308"/>
                  <a:pt x="7155371" y="-692"/>
                  <a:pt x="7168706" y="1117"/>
                </a:cubicBezTo>
                <a:cubicBezTo>
                  <a:pt x="7187756" y="3689"/>
                  <a:pt x="7198805" y="24263"/>
                  <a:pt x="7218998" y="26644"/>
                </a:cubicBezTo>
                <a:lnTo>
                  <a:pt x="7218998" y="1045820"/>
                </a:lnTo>
                <a:lnTo>
                  <a:pt x="8763" y="1045820"/>
                </a:lnTo>
                <a:lnTo>
                  <a:pt x="0" y="18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07" name="Google Shape;4507;p26"/>
          <p:cNvGrpSpPr/>
          <p:nvPr/>
        </p:nvGrpSpPr>
        <p:grpSpPr>
          <a:xfrm>
            <a:off x="-37500" y="3843893"/>
            <a:ext cx="9237863" cy="1344707"/>
            <a:chOff x="9082" y="3843794"/>
            <a:chExt cx="9190989" cy="1301875"/>
          </a:xfrm>
        </p:grpSpPr>
        <p:sp>
          <p:nvSpPr>
            <p:cNvPr id="4508" name="Google Shape;4508;p26"/>
            <p:cNvSpPr/>
            <p:nvPr/>
          </p:nvSpPr>
          <p:spPr>
            <a:xfrm>
              <a:off x="9082" y="4185807"/>
              <a:ext cx="9190989" cy="959862"/>
            </a:xfrm>
            <a:custGeom>
              <a:avLst/>
              <a:gdLst/>
              <a:ahLst/>
              <a:cxnLst/>
              <a:rect l="l" t="t" r="r" b="b"/>
              <a:pathLst>
                <a:path w="7236999" h="2542680" extrusionOk="0">
                  <a:moveTo>
                    <a:pt x="95" y="451657"/>
                  </a:moveTo>
                  <a:cubicBezTo>
                    <a:pt x="42577" y="447181"/>
                    <a:pt x="78391" y="406223"/>
                    <a:pt x="114205" y="387173"/>
                  </a:cubicBezTo>
                  <a:cubicBezTo>
                    <a:pt x="153829" y="366028"/>
                    <a:pt x="191548" y="349359"/>
                    <a:pt x="235553" y="341263"/>
                  </a:cubicBezTo>
                  <a:cubicBezTo>
                    <a:pt x="262223" y="336405"/>
                    <a:pt x="289750" y="334786"/>
                    <a:pt x="316135" y="328880"/>
                  </a:cubicBezTo>
                  <a:cubicBezTo>
                    <a:pt x="338614" y="323832"/>
                    <a:pt x="359950" y="311926"/>
                    <a:pt x="380143" y="301162"/>
                  </a:cubicBezTo>
                  <a:cubicBezTo>
                    <a:pt x="407099" y="286780"/>
                    <a:pt x="431006" y="249061"/>
                    <a:pt x="462153" y="246775"/>
                  </a:cubicBezTo>
                  <a:cubicBezTo>
                    <a:pt x="501968" y="243917"/>
                    <a:pt x="543687" y="246394"/>
                    <a:pt x="583692" y="247156"/>
                  </a:cubicBezTo>
                  <a:cubicBezTo>
                    <a:pt x="607981" y="247632"/>
                    <a:pt x="625697" y="247537"/>
                    <a:pt x="647033" y="234297"/>
                  </a:cubicBezTo>
                  <a:cubicBezTo>
                    <a:pt x="661226" y="225534"/>
                    <a:pt x="674656" y="222010"/>
                    <a:pt x="689324" y="215342"/>
                  </a:cubicBezTo>
                  <a:cubicBezTo>
                    <a:pt x="705136" y="208103"/>
                    <a:pt x="707612" y="209723"/>
                    <a:pt x="726567" y="209341"/>
                  </a:cubicBezTo>
                  <a:cubicBezTo>
                    <a:pt x="751237" y="208865"/>
                    <a:pt x="771811" y="199912"/>
                    <a:pt x="792289" y="186291"/>
                  </a:cubicBezTo>
                  <a:cubicBezTo>
                    <a:pt x="814673" y="171337"/>
                    <a:pt x="837819" y="158669"/>
                    <a:pt x="861822" y="146477"/>
                  </a:cubicBezTo>
                  <a:cubicBezTo>
                    <a:pt x="869728" y="142476"/>
                    <a:pt x="878967" y="134475"/>
                    <a:pt x="887254" y="132475"/>
                  </a:cubicBezTo>
                  <a:cubicBezTo>
                    <a:pt x="905161" y="127998"/>
                    <a:pt x="932783" y="132761"/>
                    <a:pt x="950881" y="132761"/>
                  </a:cubicBezTo>
                  <a:cubicBezTo>
                    <a:pt x="982409" y="132761"/>
                    <a:pt x="1016222" y="129236"/>
                    <a:pt x="1047655" y="132094"/>
                  </a:cubicBezTo>
                  <a:cubicBezTo>
                    <a:pt x="1066895" y="133808"/>
                    <a:pt x="1081754" y="144381"/>
                    <a:pt x="1100423" y="145524"/>
                  </a:cubicBezTo>
                  <a:cubicBezTo>
                    <a:pt x="1132046" y="147524"/>
                    <a:pt x="1152239" y="127141"/>
                    <a:pt x="1180814" y="116568"/>
                  </a:cubicBezTo>
                  <a:cubicBezTo>
                    <a:pt x="1201674" y="108757"/>
                    <a:pt x="1226153" y="101137"/>
                    <a:pt x="1248728" y="100471"/>
                  </a:cubicBezTo>
                  <a:cubicBezTo>
                    <a:pt x="1268540" y="99995"/>
                    <a:pt x="1277398" y="103614"/>
                    <a:pt x="1294067" y="91708"/>
                  </a:cubicBezTo>
                  <a:cubicBezTo>
                    <a:pt x="1343882" y="55989"/>
                    <a:pt x="1391412" y="23318"/>
                    <a:pt x="1449705" y="2268"/>
                  </a:cubicBezTo>
                  <a:cubicBezTo>
                    <a:pt x="1466945" y="-3923"/>
                    <a:pt x="1478566" y="3697"/>
                    <a:pt x="1494282" y="11507"/>
                  </a:cubicBezTo>
                  <a:cubicBezTo>
                    <a:pt x="1510094" y="19413"/>
                    <a:pt x="1523905" y="31415"/>
                    <a:pt x="1540478" y="37987"/>
                  </a:cubicBezTo>
                  <a:cubicBezTo>
                    <a:pt x="1558195" y="45131"/>
                    <a:pt x="1576388" y="45607"/>
                    <a:pt x="1592199" y="57132"/>
                  </a:cubicBezTo>
                  <a:cubicBezTo>
                    <a:pt x="1611535" y="71229"/>
                    <a:pt x="1626775" y="88279"/>
                    <a:pt x="1647825" y="100852"/>
                  </a:cubicBezTo>
                  <a:cubicBezTo>
                    <a:pt x="1674971" y="117044"/>
                    <a:pt x="1703070" y="133523"/>
                    <a:pt x="1725263" y="156573"/>
                  </a:cubicBezTo>
                  <a:cubicBezTo>
                    <a:pt x="1737741" y="169432"/>
                    <a:pt x="1752505" y="186577"/>
                    <a:pt x="1759839" y="202769"/>
                  </a:cubicBezTo>
                  <a:cubicBezTo>
                    <a:pt x="1761649" y="206770"/>
                    <a:pt x="1762982" y="217628"/>
                    <a:pt x="1765459" y="220867"/>
                  </a:cubicBezTo>
                  <a:cubicBezTo>
                    <a:pt x="1771079" y="228106"/>
                    <a:pt x="1775174" y="227820"/>
                    <a:pt x="1783271" y="231820"/>
                  </a:cubicBezTo>
                  <a:cubicBezTo>
                    <a:pt x="1799177" y="239726"/>
                    <a:pt x="1815275" y="257348"/>
                    <a:pt x="1826038" y="271826"/>
                  </a:cubicBezTo>
                  <a:cubicBezTo>
                    <a:pt x="1844707" y="297067"/>
                    <a:pt x="1859375" y="320498"/>
                    <a:pt x="1884331" y="340977"/>
                  </a:cubicBezTo>
                  <a:cubicBezTo>
                    <a:pt x="1907858" y="360313"/>
                    <a:pt x="1935385" y="372695"/>
                    <a:pt x="1960531" y="389364"/>
                  </a:cubicBezTo>
                  <a:cubicBezTo>
                    <a:pt x="1989011" y="408224"/>
                    <a:pt x="2014252" y="433179"/>
                    <a:pt x="2036159" y="459468"/>
                  </a:cubicBezTo>
                  <a:cubicBezTo>
                    <a:pt x="2054162" y="481090"/>
                    <a:pt x="2064734" y="506712"/>
                    <a:pt x="2081022" y="529382"/>
                  </a:cubicBezTo>
                  <a:cubicBezTo>
                    <a:pt x="2091309" y="543669"/>
                    <a:pt x="2104835" y="555670"/>
                    <a:pt x="2115503" y="569672"/>
                  </a:cubicBezTo>
                  <a:cubicBezTo>
                    <a:pt x="2123218" y="579769"/>
                    <a:pt x="2128361" y="593104"/>
                    <a:pt x="2137315" y="602248"/>
                  </a:cubicBezTo>
                  <a:cubicBezTo>
                    <a:pt x="2147411" y="612440"/>
                    <a:pt x="2156365" y="611106"/>
                    <a:pt x="2168462" y="615964"/>
                  </a:cubicBezTo>
                  <a:cubicBezTo>
                    <a:pt x="2188369" y="623965"/>
                    <a:pt x="2201323" y="644539"/>
                    <a:pt x="2215229" y="660445"/>
                  </a:cubicBezTo>
                  <a:cubicBezTo>
                    <a:pt x="2233898" y="681782"/>
                    <a:pt x="2248948" y="702546"/>
                    <a:pt x="2259711" y="728645"/>
                  </a:cubicBezTo>
                  <a:cubicBezTo>
                    <a:pt x="2266950" y="746266"/>
                    <a:pt x="2276094" y="762077"/>
                    <a:pt x="2291048" y="774555"/>
                  </a:cubicBezTo>
                  <a:cubicBezTo>
                    <a:pt x="2310098" y="790462"/>
                    <a:pt x="2340673" y="795510"/>
                    <a:pt x="2364677" y="799130"/>
                  </a:cubicBezTo>
                  <a:cubicBezTo>
                    <a:pt x="2382679" y="801797"/>
                    <a:pt x="2386489" y="792653"/>
                    <a:pt x="2400681" y="787795"/>
                  </a:cubicBezTo>
                  <a:cubicBezTo>
                    <a:pt x="2409730" y="784747"/>
                    <a:pt x="2421255" y="786557"/>
                    <a:pt x="2430685" y="786747"/>
                  </a:cubicBezTo>
                  <a:cubicBezTo>
                    <a:pt x="2437924" y="786937"/>
                    <a:pt x="2446115" y="788271"/>
                    <a:pt x="2453164" y="786747"/>
                  </a:cubicBezTo>
                  <a:cubicBezTo>
                    <a:pt x="2476119" y="781794"/>
                    <a:pt x="2500027" y="753314"/>
                    <a:pt x="2517934" y="740265"/>
                  </a:cubicBezTo>
                  <a:cubicBezTo>
                    <a:pt x="2549081" y="717691"/>
                    <a:pt x="2586514" y="710737"/>
                    <a:pt x="2619756" y="691687"/>
                  </a:cubicBezTo>
                  <a:cubicBezTo>
                    <a:pt x="2635568" y="682639"/>
                    <a:pt x="2650427" y="671495"/>
                    <a:pt x="2665000" y="660636"/>
                  </a:cubicBezTo>
                  <a:cubicBezTo>
                    <a:pt x="2677287" y="651397"/>
                    <a:pt x="2694337" y="630442"/>
                    <a:pt x="2710148" y="627489"/>
                  </a:cubicBezTo>
                  <a:cubicBezTo>
                    <a:pt x="2717292" y="626156"/>
                    <a:pt x="2722245" y="627775"/>
                    <a:pt x="2729579" y="625298"/>
                  </a:cubicBezTo>
                  <a:cubicBezTo>
                    <a:pt x="2741581" y="621298"/>
                    <a:pt x="2750915" y="612535"/>
                    <a:pt x="2760726" y="604724"/>
                  </a:cubicBezTo>
                  <a:cubicBezTo>
                    <a:pt x="2787206" y="583674"/>
                    <a:pt x="2805303" y="552432"/>
                    <a:pt x="2837021" y="539097"/>
                  </a:cubicBezTo>
                  <a:cubicBezTo>
                    <a:pt x="2843975" y="536144"/>
                    <a:pt x="2851976" y="535097"/>
                    <a:pt x="2859024" y="532334"/>
                  </a:cubicBezTo>
                  <a:cubicBezTo>
                    <a:pt x="2870073" y="528048"/>
                    <a:pt x="2877503" y="518523"/>
                    <a:pt x="2887599" y="513284"/>
                  </a:cubicBezTo>
                  <a:cubicBezTo>
                    <a:pt x="2901315" y="506141"/>
                    <a:pt x="2916174" y="507379"/>
                    <a:pt x="2931414" y="504236"/>
                  </a:cubicBezTo>
                  <a:cubicBezTo>
                    <a:pt x="2946273" y="501187"/>
                    <a:pt x="2962847" y="504236"/>
                    <a:pt x="2977134" y="500140"/>
                  </a:cubicBezTo>
                  <a:cubicBezTo>
                    <a:pt x="3000185" y="493663"/>
                    <a:pt x="3009329" y="467374"/>
                    <a:pt x="3027236" y="456611"/>
                  </a:cubicBezTo>
                  <a:cubicBezTo>
                    <a:pt x="3044285" y="446228"/>
                    <a:pt x="3065336" y="451943"/>
                    <a:pt x="3084100" y="450705"/>
                  </a:cubicBezTo>
                  <a:cubicBezTo>
                    <a:pt x="3101531" y="449562"/>
                    <a:pt x="3117247" y="442609"/>
                    <a:pt x="3134868" y="444323"/>
                  </a:cubicBezTo>
                  <a:cubicBezTo>
                    <a:pt x="3152775" y="446133"/>
                    <a:pt x="3168015" y="451657"/>
                    <a:pt x="3186398" y="450991"/>
                  </a:cubicBezTo>
                  <a:cubicBezTo>
                    <a:pt x="3224594" y="449467"/>
                    <a:pt x="3242977" y="418987"/>
                    <a:pt x="3275457" y="403937"/>
                  </a:cubicBezTo>
                  <a:cubicBezTo>
                    <a:pt x="3289840" y="397270"/>
                    <a:pt x="3304794" y="397937"/>
                    <a:pt x="3319177" y="403937"/>
                  </a:cubicBezTo>
                  <a:cubicBezTo>
                    <a:pt x="3357277" y="419749"/>
                    <a:pt x="3389090" y="450229"/>
                    <a:pt x="3426523" y="468517"/>
                  </a:cubicBezTo>
                  <a:cubicBezTo>
                    <a:pt x="3455956" y="482899"/>
                    <a:pt x="3483293" y="485471"/>
                    <a:pt x="3508344" y="508903"/>
                  </a:cubicBezTo>
                  <a:cubicBezTo>
                    <a:pt x="3519678" y="519571"/>
                    <a:pt x="3528155" y="527858"/>
                    <a:pt x="3542062" y="534620"/>
                  </a:cubicBezTo>
                  <a:cubicBezTo>
                    <a:pt x="3552158" y="539573"/>
                    <a:pt x="3560350" y="543193"/>
                    <a:pt x="3567208" y="552623"/>
                  </a:cubicBezTo>
                  <a:cubicBezTo>
                    <a:pt x="3592735" y="587960"/>
                    <a:pt x="3600260" y="648063"/>
                    <a:pt x="3642932" y="668256"/>
                  </a:cubicBezTo>
                  <a:cubicBezTo>
                    <a:pt x="3659600" y="676162"/>
                    <a:pt x="3676460" y="680353"/>
                    <a:pt x="3693033" y="689973"/>
                  </a:cubicBezTo>
                  <a:cubicBezTo>
                    <a:pt x="3713131" y="701594"/>
                    <a:pt x="3730371" y="716643"/>
                    <a:pt x="3750183" y="728549"/>
                  </a:cubicBezTo>
                  <a:cubicBezTo>
                    <a:pt x="3768852" y="739789"/>
                    <a:pt x="3786283" y="745694"/>
                    <a:pt x="3796475" y="766649"/>
                  </a:cubicBezTo>
                  <a:cubicBezTo>
                    <a:pt x="3807809" y="789795"/>
                    <a:pt x="3807143" y="817513"/>
                    <a:pt x="3818001" y="840849"/>
                  </a:cubicBezTo>
                  <a:cubicBezTo>
                    <a:pt x="3833527" y="874377"/>
                    <a:pt x="3866388" y="859232"/>
                    <a:pt x="3896297" y="862757"/>
                  </a:cubicBezTo>
                  <a:cubicBezTo>
                    <a:pt x="3919061" y="865424"/>
                    <a:pt x="3940016" y="874377"/>
                    <a:pt x="3961257" y="882092"/>
                  </a:cubicBezTo>
                  <a:cubicBezTo>
                    <a:pt x="3982879" y="889998"/>
                    <a:pt x="3995261" y="906095"/>
                    <a:pt x="4013264" y="920192"/>
                  </a:cubicBezTo>
                  <a:cubicBezTo>
                    <a:pt x="4034981" y="937242"/>
                    <a:pt x="4062508" y="949720"/>
                    <a:pt x="4082129" y="968579"/>
                  </a:cubicBezTo>
                  <a:cubicBezTo>
                    <a:pt x="4088987" y="975247"/>
                    <a:pt x="4090226" y="981629"/>
                    <a:pt x="4100989" y="984105"/>
                  </a:cubicBezTo>
                  <a:cubicBezTo>
                    <a:pt x="4106894" y="985534"/>
                    <a:pt x="4120515" y="985248"/>
                    <a:pt x="4126325" y="982676"/>
                  </a:cubicBezTo>
                  <a:cubicBezTo>
                    <a:pt x="4137755" y="977723"/>
                    <a:pt x="4140613" y="968389"/>
                    <a:pt x="4153186" y="964484"/>
                  </a:cubicBezTo>
                  <a:cubicBezTo>
                    <a:pt x="4162806" y="961436"/>
                    <a:pt x="4173855" y="958673"/>
                    <a:pt x="4183856" y="958007"/>
                  </a:cubicBezTo>
                  <a:cubicBezTo>
                    <a:pt x="4226909" y="955054"/>
                    <a:pt x="4267867" y="958387"/>
                    <a:pt x="4309491" y="942576"/>
                  </a:cubicBezTo>
                  <a:cubicBezTo>
                    <a:pt x="4327970" y="935528"/>
                    <a:pt x="4346163" y="927622"/>
                    <a:pt x="4362831" y="916859"/>
                  </a:cubicBezTo>
                  <a:cubicBezTo>
                    <a:pt x="4381596" y="904667"/>
                    <a:pt x="4397407" y="901904"/>
                    <a:pt x="4418838" y="897999"/>
                  </a:cubicBezTo>
                  <a:cubicBezTo>
                    <a:pt x="4436269" y="894856"/>
                    <a:pt x="4451699" y="887903"/>
                    <a:pt x="4467987" y="881711"/>
                  </a:cubicBezTo>
                  <a:cubicBezTo>
                    <a:pt x="4492752" y="872186"/>
                    <a:pt x="4513898" y="875615"/>
                    <a:pt x="4538187" y="860947"/>
                  </a:cubicBezTo>
                  <a:cubicBezTo>
                    <a:pt x="4562475" y="846183"/>
                    <a:pt x="4581716" y="817227"/>
                    <a:pt x="4608005" y="807321"/>
                  </a:cubicBezTo>
                  <a:cubicBezTo>
                    <a:pt x="4623912" y="801320"/>
                    <a:pt x="4643819" y="805797"/>
                    <a:pt x="4660583" y="805892"/>
                  </a:cubicBezTo>
                  <a:cubicBezTo>
                    <a:pt x="4700397" y="806083"/>
                    <a:pt x="4738211" y="806273"/>
                    <a:pt x="4777169" y="800082"/>
                  </a:cubicBezTo>
                  <a:cubicBezTo>
                    <a:pt x="4795171" y="797225"/>
                    <a:pt x="4814126" y="799606"/>
                    <a:pt x="4831271" y="805321"/>
                  </a:cubicBezTo>
                  <a:cubicBezTo>
                    <a:pt x="4854512" y="813131"/>
                    <a:pt x="4876324" y="824180"/>
                    <a:pt x="4899660" y="831705"/>
                  </a:cubicBezTo>
                  <a:cubicBezTo>
                    <a:pt x="4932141" y="842183"/>
                    <a:pt x="4966144" y="843421"/>
                    <a:pt x="4998720" y="853422"/>
                  </a:cubicBezTo>
                  <a:cubicBezTo>
                    <a:pt x="5022342" y="860661"/>
                    <a:pt x="5044821" y="869519"/>
                    <a:pt x="5069491" y="869329"/>
                  </a:cubicBezTo>
                  <a:cubicBezTo>
                    <a:pt x="5078063" y="869329"/>
                    <a:pt x="5086636" y="869329"/>
                    <a:pt x="5095113" y="869329"/>
                  </a:cubicBezTo>
                  <a:cubicBezTo>
                    <a:pt x="5112163" y="869519"/>
                    <a:pt x="5128832" y="862947"/>
                    <a:pt x="5145405" y="863709"/>
                  </a:cubicBezTo>
                  <a:cubicBezTo>
                    <a:pt x="5165503" y="864566"/>
                    <a:pt x="5175314" y="895427"/>
                    <a:pt x="5193316" y="895237"/>
                  </a:cubicBezTo>
                  <a:cubicBezTo>
                    <a:pt x="5201031" y="895237"/>
                    <a:pt x="5208460" y="882378"/>
                    <a:pt x="5212557" y="877901"/>
                  </a:cubicBezTo>
                  <a:cubicBezTo>
                    <a:pt x="5237226" y="850564"/>
                    <a:pt x="5262753" y="825037"/>
                    <a:pt x="5290376" y="800654"/>
                  </a:cubicBezTo>
                  <a:cubicBezTo>
                    <a:pt x="5311998" y="781604"/>
                    <a:pt x="5332667" y="761411"/>
                    <a:pt x="5357242" y="746266"/>
                  </a:cubicBezTo>
                  <a:cubicBezTo>
                    <a:pt x="5384864" y="729216"/>
                    <a:pt x="5414772" y="714357"/>
                    <a:pt x="5443347" y="699022"/>
                  </a:cubicBezTo>
                  <a:cubicBezTo>
                    <a:pt x="5460683" y="689687"/>
                    <a:pt x="5478399" y="677876"/>
                    <a:pt x="5496020" y="669590"/>
                  </a:cubicBezTo>
                  <a:cubicBezTo>
                    <a:pt x="5509260" y="663303"/>
                    <a:pt x="5522785" y="668923"/>
                    <a:pt x="5536025" y="661970"/>
                  </a:cubicBezTo>
                  <a:cubicBezTo>
                    <a:pt x="5551456" y="653778"/>
                    <a:pt x="5565839" y="632347"/>
                    <a:pt x="5579269" y="619774"/>
                  </a:cubicBezTo>
                  <a:cubicBezTo>
                    <a:pt x="5592128" y="607772"/>
                    <a:pt x="5605177" y="599105"/>
                    <a:pt x="5620227" y="590056"/>
                  </a:cubicBezTo>
                  <a:cubicBezTo>
                    <a:pt x="5647563" y="573673"/>
                    <a:pt x="5672900" y="559290"/>
                    <a:pt x="5697950" y="539478"/>
                  </a:cubicBezTo>
                  <a:cubicBezTo>
                    <a:pt x="5711571" y="528715"/>
                    <a:pt x="5723954" y="515380"/>
                    <a:pt x="5739479" y="507093"/>
                  </a:cubicBezTo>
                  <a:cubicBezTo>
                    <a:pt x="5757101" y="497759"/>
                    <a:pt x="5769293" y="485090"/>
                    <a:pt x="5785771" y="474994"/>
                  </a:cubicBezTo>
                  <a:cubicBezTo>
                    <a:pt x="5795201" y="469279"/>
                    <a:pt x="5803583" y="467564"/>
                    <a:pt x="5812250" y="460325"/>
                  </a:cubicBezTo>
                  <a:cubicBezTo>
                    <a:pt x="5830729" y="444799"/>
                    <a:pt x="5843778" y="427369"/>
                    <a:pt x="5855018" y="406319"/>
                  </a:cubicBezTo>
                  <a:cubicBezTo>
                    <a:pt x="5874449" y="370028"/>
                    <a:pt x="5903500" y="337643"/>
                    <a:pt x="5929789" y="305830"/>
                  </a:cubicBezTo>
                  <a:cubicBezTo>
                    <a:pt x="5954459" y="276016"/>
                    <a:pt x="5982748" y="245441"/>
                    <a:pt x="6012942" y="221057"/>
                  </a:cubicBezTo>
                  <a:cubicBezTo>
                    <a:pt x="6031707" y="205912"/>
                    <a:pt x="6054090" y="190101"/>
                    <a:pt x="6068759" y="170384"/>
                  </a:cubicBezTo>
                  <a:cubicBezTo>
                    <a:pt x="6076188" y="160383"/>
                    <a:pt x="6081618" y="154382"/>
                    <a:pt x="6091809" y="147715"/>
                  </a:cubicBezTo>
                  <a:cubicBezTo>
                    <a:pt x="6107907" y="137237"/>
                    <a:pt x="6115145" y="140381"/>
                    <a:pt x="6134386" y="139428"/>
                  </a:cubicBezTo>
                  <a:cubicBezTo>
                    <a:pt x="6167057" y="137714"/>
                    <a:pt x="6197251" y="126188"/>
                    <a:pt x="6230207" y="126379"/>
                  </a:cubicBezTo>
                  <a:cubicBezTo>
                    <a:pt x="6240495" y="126379"/>
                    <a:pt x="6253068" y="128570"/>
                    <a:pt x="6263164" y="126569"/>
                  </a:cubicBezTo>
                  <a:cubicBezTo>
                    <a:pt x="6272118" y="124760"/>
                    <a:pt x="6276689" y="115997"/>
                    <a:pt x="6285452" y="114568"/>
                  </a:cubicBezTo>
                  <a:cubicBezTo>
                    <a:pt x="6298788" y="112472"/>
                    <a:pt x="6331077" y="127331"/>
                    <a:pt x="6342602" y="132380"/>
                  </a:cubicBezTo>
                  <a:cubicBezTo>
                    <a:pt x="6358795" y="139428"/>
                    <a:pt x="6374892" y="147620"/>
                    <a:pt x="6390799" y="155240"/>
                  </a:cubicBezTo>
                  <a:cubicBezTo>
                    <a:pt x="6417945" y="168194"/>
                    <a:pt x="6440615" y="188386"/>
                    <a:pt x="6468332" y="200864"/>
                  </a:cubicBezTo>
                  <a:cubicBezTo>
                    <a:pt x="6569393" y="246584"/>
                    <a:pt x="6687027" y="216581"/>
                    <a:pt x="6785992" y="265825"/>
                  </a:cubicBezTo>
                  <a:cubicBezTo>
                    <a:pt x="6801993" y="273826"/>
                    <a:pt x="6814090" y="292209"/>
                    <a:pt x="6825520" y="305830"/>
                  </a:cubicBezTo>
                  <a:cubicBezTo>
                    <a:pt x="6839712" y="322880"/>
                    <a:pt x="6848761" y="324689"/>
                    <a:pt x="6869716" y="329357"/>
                  </a:cubicBezTo>
                  <a:cubicBezTo>
                    <a:pt x="6902482" y="336691"/>
                    <a:pt x="6935438" y="345454"/>
                    <a:pt x="6967823" y="354788"/>
                  </a:cubicBezTo>
                  <a:cubicBezTo>
                    <a:pt x="6993065" y="362027"/>
                    <a:pt x="7014877" y="368599"/>
                    <a:pt x="7038309" y="380220"/>
                  </a:cubicBezTo>
                  <a:cubicBezTo>
                    <a:pt x="7055930" y="388888"/>
                    <a:pt x="7068598" y="402890"/>
                    <a:pt x="7085457" y="412605"/>
                  </a:cubicBezTo>
                  <a:cubicBezTo>
                    <a:pt x="7110127" y="426702"/>
                    <a:pt x="7137273" y="424511"/>
                    <a:pt x="7163753" y="432989"/>
                  </a:cubicBezTo>
                  <a:cubicBezTo>
                    <a:pt x="7179659" y="438037"/>
                    <a:pt x="7196519" y="445657"/>
                    <a:pt x="7212711" y="445371"/>
                  </a:cubicBezTo>
                  <a:lnTo>
                    <a:pt x="7237000" y="2542681"/>
                  </a:lnTo>
                  <a:lnTo>
                    <a:pt x="1619" y="2542681"/>
                  </a:lnTo>
                  <a:lnTo>
                    <a:pt x="0" y="45175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09" name="Google Shape;4509;p26"/>
            <p:cNvGrpSpPr/>
            <p:nvPr/>
          </p:nvGrpSpPr>
          <p:grpSpPr>
            <a:xfrm>
              <a:off x="3639542" y="3931298"/>
              <a:ext cx="422478" cy="618784"/>
              <a:chOff x="2932101" y="3522851"/>
              <a:chExt cx="722185" cy="1057751"/>
            </a:xfrm>
          </p:grpSpPr>
          <p:sp>
            <p:nvSpPr>
              <p:cNvPr id="4510" name="Google Shape;4510;p26"/>
              <p:cNvSpPr/>
              <p:nvPr/>
            </p:nvSpPr>
            <p:spPr>
              <a:xfrm>
                <a:off x="3162278" y="3808696"/>
                <a:ext cx="153394" cy="771906"/>
              </a:xfrm>
              <a:custGeom>
                <a:avLst/>
                <a:gdLst/>
                <a:ahLst/>
                <a:cxnLst/>
                <a:rect l="l" t="t" r="r" b="b"/>
                <a:pathLst>
                  <a:path w="153394" h="771906" extrusionOk="0">
                    <a:moveTo>
                      <a:pt x="138" y="771906"/>
                    </a:moveTo>
                    <a:lnTo>
                      <a:pt x="153395" y="771906"/>
                    </a:lnTo>
                    <a:cubicBezTo>
                      <a:pt x="153395" y="771906"/>
                      <a:pt x="141679" y="758476"/>
                      <a:pt x="134440" y="733616"/>
                    </a:cubicBezTo>
                    <a:cubicBezTo>
                      <a:pt x="127106" y="708755"/>
                      <a:pt x="125677" y="693992"/>
                      <a:pt x="125677" y="648748"/>
                    </a:cubicBezTo>
                    <a:cubicBezTo>
                      <a:pt x="125677" y="603504"/>
                      <a:pt x="135869" y="545783"/>
                      <a:pt x="131487" y="482918"/>
                    </a:cubicBezTo>
                    <a:cubicBezTo>
                      <a:pt x="127106" y="420148"/>
                      <a:pt x="113961" y="318992"/>
                      <a:pt x="111009" y="273749"/>
                    </a:cubicBezTo>
                    <a:cubicBezTo>
                      <a:pt x="108056" y="228505"/>
                      <a:pt x="116819" y="80486"/>
                      <a:pt x="116819" y="80486"/>
                    </a:cubicBezTo>
                    <a:lnTo>
                      <a:pt x="95292" y="0"/>
                    </a:lnTo>
                    <a:cubicBezTo>
                      <a:pt x="95292" y="0"/>
                      <a:pt x="80338" y="194501"/>
                      <a:pt x="80338" y="241268"/>
                    </a:cubicBezTo>
                    <a:cubicBezTo>
                      <a:pt x="80338" y="288036"/>
                      <a:pt x="92054" y="366808"/>
                      <a:pt x="92054" y="435388"/>
                    </a:cubicBezTo>
                    <a:cubicBezTo>
                      <a:pt x="92054" y="503968"/>
                      <a:pt x="96435" y="536162"/>
                      <a:pt x="90625" y="604742"/>
                    </a:cubicBezTo>
                    <a:cubicBezTo>
                      <a:pt x="84815" y="673322"/>
                      <a:pt x="89196" y="695992"/>
                      <a:pt x="61383" y="713518"/>
                    </a:cubicBezTo>
                    <a:cubicBezTo>
                      <a:pt x="33666" y="731044"/>
                      <a:pt x="-1386" y="743331"/>
                      <a:pt x="42" y="771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1" name="Google Shape;4511;p26"/>
              <p:cNvSpPr/>
              <p:nvPr/>
            </p:nvSpPr>
            <p:spPr>
              <a:xfrm>
                <a:off x="2955914" y="3796981"/>
                <a:ext cx="34480" cy="53625"/>
              </a:xfrm>
              <a:custGeom>
                <a:avLst/>
                <a:gdLst/>
                <a:ahLst/>
                <a:cxnLst/>
                <a:rect l="l" t="t" r="r" b="b"/>
                <a:pathLst>
                  <a:path w="34480" h="53625" extrusionOk="0">
                    <a:moveTo>
                      <a:pt x="0" y="53530"/>
                    </a:moveTo>
                    <a:cubicBezTo>
                      <a:pt x="0" y="53530"/>
                      <a:pt x="0" y="49244"/>
                      <a:pt x="1429" y="43243"/>
                    </a:cubicBezTo>
                    <a:cubicBezTo>
                      <a:pt x="2857" y="37147"/>
                      <a:pt x="6001" y="29432"/>
                      <a:pt x="10477" y="22479"/>
                    </a:cubicBezTo>
                    <a:cubicBezTo>
                      <a:pt x="14954" y="15526"/>
                      <a:pt x="20669" y="9430"/>
                      <a:pt x="25622" y="5620"/>
                    </a:cubicBezTo>
                    <a:cubicBezTo>
                      <a:pt x="30480" y="1714"/>
                      <a:pt x="34481" y="0"/>
                      <a:pt x="34481" y="0"/>
                    </a:cubicBezTo>
                    <a:cubicBezTo>
                      <a:pt x="34481" y="0"/>
                      <a:pt x="34004" y="952"/>
                      <a:pt x="33147" y="2572"/>
                    </a:cubicBezTo>
                    <a:cubicBezTo>
                      <a:pt x="32290" y="4191"/>
                      <a:pt x="30956" y="6382"/>
                      <a:pt x="29432" y="8954"/>
                    </a:cubicBezTo>
                    <a:cubicBezTo>
                      <a:pt x="26289" y="14097"/>
                      <a:pt x="22098" y="20669"/>
                      <a:pt x="17907" y="27241"/>
                    </a:cubicBezTo>
                    <a:cubicBezTo>
                      <a:pt x="13716" y="33814"/>
                      <a:pt x="9430" y="40291"/>
                      <a:pt x="6096" y="45339"/>
                    </a:cubicBezTo>
                    <a:cubicBezTo>
                      <a:pt x="4381" y="47815"/>
                      <a:pt x="2953" y="49911"/>
                      <a:pt x="1810" y="51340"/>
                    </a:cubicBezTo>
                    <a:cubicBezTo>
                      <a:pt x="762" y="52768"/>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2" name="Google Shape;4512;p26"/>
              <p:cNvSpPr/>
              <p:nvPr/>
            </p:nvSpPr>
            <p:spPr>
              <a:xfrm>
                <a:off x="2974011" y="3787170"/>
                <a:ext cx="40862" cy="53339"/>
              </a:xfrm>
              <a:custGeom>
                <a:avLst/>
                <a:gdLst/>
                <a:ahLst/>
                <a:cxnLst/>
                <a:rect l="l" t="t" r="r" b="b"/>
                <a:pathLst>
                  <a:path w="40862" h="53339" extrusionOk="0">
                    <a:moveTo>
                      <a:pt x="0" y="53340"/>
                    </a:moveTo>
                    <a:cubicBezTo>
                      <a:pt x="0" y="53340"/>
                      <a:pt x="381" y="48863"/>
                      <a:pt x="2572" y="42672"/>
                    </a:cubicBezTo>
                    <a:cubicBezTo>
                      <a:pt x="3619" y="39529"/>
                      <a:pt x="5144" y="36100"/>
                      <a:pt x="7048" y="32480"/>
                    </a:cubicBezTo>
                    <a:cubicBezTo>
                      <a:pt x="8953" y="28861"/>
                      <a:pt x="11335" y="25241"/>
                      <a:pt x="14002" y="21717"/>
                    </a:cubicBezTo>
                    <a:cubicBezTo>
                      <a:pt x="16669" y="18288"/>
                      <a:pt x="19621" y="15049"/>
                      <a:pt x="22574" y="12192"/>
                    </a:cubicBezTo>
                    <a:cubicBezTo>
                      <a:pt x="25622" y="9430"/>
                      <a:pt x="28575" y="7048"/>
                      <a:pt x="31242" y="5239"/>
                    </a:cubicBezTo>
                    <a:cubicBezTo>
                      <a:pt x="36671" y="1524"/>
                      <a:pt x="40862" y="0"/>
                      <a:pt x="40862" y="0"/>
                    </a:cubicBezTo>
                    <a:cubicBezTo>
                      <a:pt x="40862" y="0"/>
                      <a:pt x="40291" y="952"/>
                      <a:pt x="39243" y="2572"/>
                    </a:cubicBezTo>
                    <a:cubicBezTo>
                      <a:pt x="38195" y="4191"/>
                      <a:pt x="36671" y="6382"/>
                      <a:pt x="34766" y="8858"/>
                    </a:cubicBezTo>
                    <a:cubicBezTo>
                      <a:pt x="30956" y="14002"/>
                      <a:pt x="26003" y="20574"/>
                      <a:pt x="20955" y="27051"/>
                    </a:cubicBezTo>
                    <a:cubicBezTo>
                      <a:pt x="16002" y="33623"/>
                      <a:pt x="10954" y="40100"/>
                      <a:pt x="6953" y="45053"/>
                    </a:cubicBezTo>
                    <a:cubicBezTo>
                      <a:pt x="4953" y="47530"/>
                      <a:pt x="3238" y="49530"/>
                      <a:pt x="2000" y="51054"/>
                    </a:cubicBezTo>
                    <a:cubicBezTo>
                      <a:pt x="762" y="52483"/>
                      <a:pt x="0" y="53340"/>
                      <a:pt x="0"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3" name="Google Shape;4513;p26"/>
              <p:cNvSpPr/>
              <p:nvPr/>
            </p:nvSpPr>
            <p:spPr>
              <a:xfrm>
                <a:off x="2994204" y="3774216"/>
                <a:ext cx="52101" cy="57150"/>
              </a:xfrm>
              <a:custGeom>
                <a:avLst/>
                <a:gdLst/>
                <a:ahLst/>
                <a:cxnLst/>
                <a:rect l="l" t="t" r="r" b="b"/>
                <a:pathLst>
                  <a:path w="52101" h="57150" extrusionOk="0">
                    <a:moveTo>
                      <a:pt x="191" y="57150"/>
                    </a:moveTo>
                    <a:cubicBezTo>
                      <a:pt x="191" y="57150"/>
                      <a:pt x="381" y="55912"/>
                      <a:pt x="857" y="53721"/>
                    </a:cubicBezTo>
                    <a:cubicBezTo>
                      <a:pt x="1333" y="51626"/>
                      <a:pt x="2286" y="48482"/>
                      <a:pt x="3715" y="45053"/>
                    </a:cubicBezTo>
                    <a:cubicBezTo>
                      <a:pt x="5048" y="41529"/>
                      <a:pt x="7144" y="37624"/>
                      <a:pt x="9620" y="33528"/>
                    </a:cubicBezTo>
                    <a:cubicBezTo>
                      <a:pt x="12192" y="29528"/>
                      <a:pt x="15240" y="25527"/>
                      <a:pt x="18574" y="21717"/>
                    </a:cubicBezTo>
                    <a:cubicBezTo>
                      <a:pt x="22003" y="18002"/>
                      <a:pt x="25718" y="14573"/>
                      <a:pt x="29528" y="11621"/>
                    </a:cubicBezTo>
                    <a:cubicBezTo>
                      <a:pt x="33338" y="8763"/>
                      <a:pt x="37052" y="6382"/>
                      <a:pt x="40386" y="4667"/>
                    </a:cubicBezTo>
                    <a:cubicBezTo>
                      <a:pt x="43720" y="2858"/>
                      <a:pt x="46673" y="1714"/>
                      <a:pt x="48768" y="1048"/>
                    </a:cubicBezTo>
                    <a:cubicBezTo>
                      <a:pt x="50864" y="381"/>
                      <a:pt x="52102" y="0"/>
                      <a:pt x="52102" y="0"/>
                    </a:cubicBezTo>
                    <a:cubicBezTo>
                      <a:pt x="52102" y="0"/>
                      <a:pt x="51245" y="953"/>
                      <a:pt x="49721" y="2477"/>
                    </a:cubicBezTo>
                    <a:cubicBezTo>
                      <a:pt x="48197" y="4001"/>
                      <a:pt x="46006" y="6191"/>
                      <a:pt x="43339" y="8763"/>
                    </a:cubicBezTo>
                    <a:cubicBezTo>
                      <a:pt x="38100" y="13811"/>
                      <a:pt x="31433" y="20574"/>
                      <a:pt x="25051" y="27622"/>
                    </a:cubicBezTo>
                    <a:cubicBezTo>
                      <a:pt x="21908" y="31147"/>
                      <a:pt x="18764" y="34671"/>
                      <a:pt x="15812" y="38100"/>
                    </a:cubicBezTo>
                    <a:cubicBezTo>
                      <a:pt x="12954" y="41529"/>
                      <a:pt x="10287" y="44768"/>
                      <a:pt x="7906" y="47625"/>
                    </a:cubicBezTo>
                    <a:cubicBezTo>
                      <a:pt x="5620" y="50483"/>
                      <a:pt x="3620" y="52864"/>
                      <a:pt x="2286" y="54483"/>
                    </a:cubicBezTo>
                    <a:cubicBezTo>
                      <a:pt x="857" y="56197"/>
                      <a:pt x="0" y="57150"/>
                      <a:pt x="0" y="571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4" name="Google Shape;4514;p26"/>
              <p:cNvSpPr/>
              <p:nvPr/>
            </p:nvSpPr>
            <p:spPr>
              <a:xfrm>
                <a:off x="3022874" y="3764501"/>
                <a:ext cx="56959" cy="56673"/>
              </a:xfrm>
              <a:custGeom>
                <a:avLst/>
                <a:gdLst/>
                <a:ahLst/>
                <a:cxnLst/>
                <a:rect l="l" t="t" r="r" b="b"/>
                <a:pathLst>
                  <a:path w="56959" h="56673" extrusionOk="0">
                    <a:moveTo>
                      <a:pt x="190" y="56674"/>
                    </a:moveTo>
                    <a:cubicBezTo>
                      <a:pt x="190" y="56674"/>
                      <a:pt x="476" y="55340"/>
                      <a:pt x="1048" y="53149"/>
                    </a:cubicBezTo>
                    <a:cubicBezTo>
                      <a:pt x="1619" y="50959"/>
                      <a:pt x="2667" y="47720"/>
                      <a:pt x="4286" y="44196"/>
                    </a:cubicBezTo>
                    <a:cubicBezTo>
                      <a:pt x="5810" y="40576"/>
                      <a:pt x="8192" y="36576"/>
                      <a:pt x="10858" y="32480"/>
                    </a:cubicBezTo>
                    <a:cubicBezTo>
                      <a:pt x="13716" y="28384"/>
                      <a:pt x="17050" y="24384"/>
                      <a:pt x="20765" y="20574"/>
                    </a:cubicBezTo>
                    <a:cubicBezTo>
                      <a:pt x="24575" y="16859"/>
                      <a:pt x="28670" y="13525"/>
                      <a:pt x="32671" y="10668"/>
                    </a:cubicBezTo>
                    <a:cubicBezTo>
                      <a:pt x="36862" y="8001"/>
                      <a:pt x="40767" y="5620"/>
                      <a:pt x="44482" y="4096"/>
                    </a:cubicBezTo>
                    <a:cubicBezTo>
                      <a:pt x="48101" y="2476"/>
                      <a:pt x="51244" y="1429"/>
                      <a:pt x="53435" y="857"/>
                    </a:cubicBezTo>
                    <a:cubicBezTo>
                      <a:pt x="55626" y="286"/>
                      <a:pt x="56960" y="0"/>
                      <a:pt x="56960" y="0"/>
                    </a:cubicBezTo>
                    <a:cubicBezTo>
                      <a:pt x="56960" y="0"/>
                      <a:pt x="56007" y="953"/>
                      <a:pt x="54197" y="2381"/>
                    </a:cubicBezTo>
                    <a:cubicBezTo>
                      <a:pt x="52483" y="3810"/>
                      <a:pt x="50006" y="5905"/>
                      <a:pt x="47054" y="8287"/>
                    </a:cubicBezTo>
                    <a:cubicBezTo>
                      <a:pt x="41243" y="13145"/>
                      <a:pt x="33814" y="19717"/>
                      <a:pt x="26860" y="26575"/>
                    </a:cubicBezTo>
                    <a:cubicBezTo>
                      <a:pt x="23431" y="30099"/>
                      <a:pt x="20002" y="33623"/>
                      <a:pt x="16859" y="37052"/>
                    </a:cubicBezTo>
                    <a:cubicBezTo>
                      <a:pt x="15335" y="38862"/>
                      <a:pt x="13716" y="40386"/>
                      <a:pt x="12383" y="42100"/>
                    </a:cubicBezTo>
                    <a:cubicBezTo>
                      <a:pt x="10954" y="43720"/>
                      <a:pt x="9620" y="45244"/>
                      <a:pt x="8382" y="46672"/>
                    </a:cubicBezTo>
                    <a:cubicBezTo>
                      <a:pt x="5906" y="49625"/>
                      <a:pt x="3810" y="52006"/>
                      <a:pt x="2381" y="53721"/>
                    </a:cubicBezTo>
                    <a:cubicBezTo>
                      <a:pt x="952" y="55436"/>
                      <a:pt x="0" y="56483"/>
                      <a:pt x="0" y="56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5" name="Google Shape;4515;p26"/>
              <p:cNvSpPr/>
              <p:nvPr/>
            </p:nvSpPr>
            <p:spPr>
              <a:xfrm>
                <a:off x="3045258" y="3758786"/>
                <a:ext cx="69818" cy="55911"/>
              </a:xfrm>
              <a:custGeom>
                <a:avLst/>
                <a:gdLst/>
                <a:ahLst/>
                <a:cxnLst/>
                <a:rect l="l" t="t" r="r" b="b"/>
                <a:pathLst>
                  <a:path w="69818" h="55911" extrusionOk="0">
                    <a:moveTo>
                      <a:pt x="0" y="55912"/>
                    </a:moveTo>
                    <a:cubicBezTo>
                      <a:pt x="0" y="55912"/>
                      <a:pt x="572" y="54578"/>
                      <a:pt x="1715" y="52292"/>
                    </a:cubicBezTo>
                    <a:cubicBezTo>
                      <a:pt x="2858" y="50102"/>
                      <a:pt x="4572" y="46863"/>
                      <a:pt x="7049" y="43244"/>
                    </a:cubicBezTo>
                    <a:cubicBezTo>
                      <a:pt x="9430" y="39624"/>
                      <a:pt x="12573" y="35623"/>
                      <a:pt x="16193" y="31623"/>
                    </a:cubicBezTo>
                    <a:cubicBezTo>
                      <a:pt x="18098" y="29718"/>
                      <a:pt x="19907" y="27527"/>
                      <a:pt x="22098" y="25718"/>
                    </a:cubicBezTo>
                    <a:cubicBezTo>
                      <a:pt x="24194" y="23813"/>
                      <a:pt x="26384" y="21907"/>
                      <a:pt x="28575" y="20003"/>
                    </a:cubicBezTo>
                    <a:cubicBezTo>
                      <a:pt x="30861" y="18288"/>
                      <a:pt x="33147" y="16478"/>
                      <a:pt x="35528" y="14954"/>
                    </a:cubicBezTo>
                    <a:cubicBezTo>
                      <a:pt x="37814" y="13240"/>
                      <a:pt x="40291" y="11906"/>
                      <a:pt x="42577" y="10478"/>
                    </a:cubicBezTo>
                    <a:cubicBezTo>
                      <a:pt x="47244" y="7811"/>
                      <a:pt x="51816" y="5620"/>
                      <a:pt x="55912" y="4096"/>
                    </a:cubicBezTo>
                    <a:cubicBezTo>
                      <a:pt x="59912" y="2477"/>
                      <a:pt x="63437" y="1524"/>
                      <a:pt x="65913" y="857"/>
                    </a:cubicBezTo>
                    <a:cubicBezTo>
                      <a:pt x="68390" y="286"/>
                      <a:pt x="69818" y="0"/>
                      <a:pt x="69818" y="0"/>
                    </a:cubicBezTo>
                    <a:cubicBezTo>
                      <a:pt x="69818" y="0"/>
                      <a:pt x="68675" y="953"/>
                      <a:pt x="66675" y="2381"/>
                    </a:cubicBezTo>
                    <a:cubicBezTo>
                      <a:pt x="64675" y="3810"/>
                      <a:pt x="61817" y="5905"/>
                      <a:pt x="58388" y="8382"/>
                    </a:cubicBezTo>
                    <a:cubicBezTo>
                      <a:pt x="55054" y="10858"/>
                      <a:pt x="51054" y="13716"/>
                      <a:pt x="46863" y="16764"/>
                    </a:cubicBezTo>
                    <a:cubicBezTo>
                      <a:pt x="42767" y="19907"/>
                      <a:pt x="38291" y="23241"/>
                      <a:pt x="34100" y="26670"/>
                    </a:cubicBezTo>
                    <a:cubicBezTo>
                      <a:pt x="29718" y="30099"/>
                      <a:pt x="25622" y="33623"/>
                      <a:pt x="21622" y="36957"/>
                    </a:cubicBezTo>
                    <a:cubicBezTo>
                      <a:pt x="17717" y="40386"/>
                      <a:pt x="14002" y="43624"/>
                      <a:pt x="10858" y="46291"/>
                    </a:cubicBezTo>
                    <a:cubicBezTo>
                      <a:pt x="7715" y="49054"/>
                      <a:pt x="5048" y="51435"/>
                      <a:pt x="3143" y="53054"/>
                    </a:cubicBezTo>
                    <a:cubicBezTo>
                      <a:pt x="1238" y="54673"/>
                      <a:pt x="95" y="55626"/>
                      <a:pt x="95"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6" name="Google Shape;4516;p26"/>
              <p:cNvSpPr/>
              <p:nvPr/>
            </p:nvSpPr>
            <p:spPr>
              <a:xfrm>
                <a:off x="3075548" y="3761262"/>
                <a:ext cx="62103" cy="48863"/>
              </a:xfrm>
              <a:custGeom>
                <a:avLst/>
                <a:gdLst/>
                <a:ahLst/>
                <a:cxnLst/>
                <a:rect l="l" t="t" r="r" b="b"/>
                <a:pathLst>
                  <a:path w="62103" h="48863" extrusionOk="0">
                    <a:moveTo>
                      <a:pt x="95" y="48863"/>
                    </a:moveTo>
                    <a:cubicBezTo>
                      <a:pt x="95" y="48863"/>
                      <a:pt x="572" y="47625"/>
                      <a:pt x="1429" y="45529"/>
                    </a:cubicBezTo>
                    <a:cubicBezTo>
                      <a:pt x="2286" y="43529"/>
                      <a:pt x="3715" y="40576"/>
                      <a:pt x="5810" y="37338"/>
                    </a:cubicBezTo>
                    <a:cubicBezTo>
                      <a:pt x="7810" y="34004"/>
                      <a:pt x="10573" y="30480"/>
                      <a:pt x="13716" y="26765"/>
                    </a:cubicBezTo>
                    <a:cubicBezTo>
                      <a:pt x="16954" y="23146"/>
                      <a:pt x="20765" y="19621"/>
                      <a:pt x="24765" y="16383"/>
                    </a:cubicBezTo>
                    <a:cubicBezTo>
                      <a:pt x="28861" y="13240"/>
                      <a:pt x="33147" y="10382"/>
                      <a:pt x="37433" y="8096"/>
                    </a:cubicBezTo>
                    <a:cubicBezTo>
                      <a:pt x="41720" y="5905"/>
                      <a:pt x="45815" y="4000"/>
                      <a:pt x="49530" y="2857"/>
                    </a:cubicBezTo>
                    <a:cubicBezTo>
                      <a:pt x="53150" y="1619"/>
                      <a:pt x="56388" y="952"/>
                      <a:pt x="58579" y="476"/>
                    </a:cubicBezTo>
                    <a:cubicBezTo>
                      <a:pt x="60770" y="95"/>
                      <a:pt x="62103" y="0"/>
                      <a:pt x="62103" y="0"/>
                    </a:cubicBezTo>
                    <a:cubicBezTo>
                      <a:pt x="62103" y="0"/>
                      <a:pt x="61055" y="857"/>
                      <a:pt x="59246" y="2096"/>
                    </a:cubicBezTo>
                    <a:cubicBezTo>
                      <a:pt x="57436" y="3334"/>
                      <a:pt x="54864" y="5143"/>
                      <a:pt x="51816" y="7334"/>
                    </a:cubicBezTo>
                    <a:cubicBezTo>
                      <a:pt x="45720" y="11621"/>
                      <a:pt x="37814" y="17240"/>
                      <a:pt x="30194" y="23241"/>
                    </a:cubicBezTo>
                    <a:cubicBezTo>
                      <a:pt x="26384" y="26289"/>
                      <a:pt x="22670" y="29337"/>
                      <a:pt x="19145" y="32290"/>
                    </a:cubicBezTo>
                    <a:cubicBezTo>
                      <a:pt x="15621" y="35242"/>
                      <a:pt x="12383" y="38100"/>
                      <a:pt x="9620" y="40576"/>
                    </a:cubicBezTo>
                    <a:cubicBezTo>
                      <a:pt x="6763" y="43053"/>
                      <a:pt x="4477" y="45148"/>
                      <a:pt x="2762" y="46577"/>
                    </a:cubicBezTo>
                    <a:cubicBezTo>
                      <a:pt x="1048" y="48101"/>
                      <a:pt x="0" y="48863"/>
                      <a:pt x="0" y="488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7" name="Google Shape;4517;p26"/>
              <p:cNvSpPr/>
              <p:nvPr/>
            </p:nvSpPr>
            <p:spPr>
              <a:xfrm>
                <a:off x="3098027" y="3756500"/>
                <a:ext cx="67341" cy="67817"/>
              </a:xfrm>
              <a:custGeom>
                <a:avLst/>
                <a:gdLst/>
                <a:ahLst/>
                <a:cxnLst/>
                <a:rect l="l" t="t" r="r" b="b"/>
                <a:pathLst>
                  <a:path w="67341" h="67817" extrusionOk="0">
                    <a:moveTo>
                      <a:pt x="0" y="67818"/>
                    </a:moveTo>
                    <a:cubicBezTo>
                      <a:pt x="0" y="67818"/>
                      <a:pt x="476" y="66294"/>
                      <a:pt x="1429" y="63817"/>
                    </a:cubicBezTo>
                    <a:cubicBezTo>
                      <a:pt x="2381" y="61341"/>
                      <a:pt x="3905" y="57721"/>
                      <a:pt x="6096" y="53626"/>
                    </a:cubicBezTo>
                    <a:cubicBezTo>
                      <a:pt x="8192" y="49530"/>
                      <a:pt x="11049" y="44958"/>
                      <a:pt x="14478" y="40291"/>
                    </a:cubicBezTo>
                    <a:cubicBezTo>
                      <a:pt x="16288" y="38005"/>
                      <a:pt x="18002" y="35528"/>
                      <a:pt x="20002" y="33338"/>
                    </a:cubicBezTo>
                    <a:cubicBezTo>
                      <a:pt x="22003" y="31051"/>
                      <a:pt x="24098" y="28765"/>
                      <a:pt x="26194" y="26479"/>
                    </a:cubicBezTo>
                    <a:cubicBezTo>
                      <a:pt x="28480" y="24384"/>
                      <a:pt x="30671" y="22193"/>
                      <a:pt x="32956" y="20193"/>
                    </a:cubicBezTo>
                    <a:cubicBezTo>
                      <a:pt x="35147" y="18097"/>
                      <a:pt x="37624" y="16383"/>
                      <a:pt x="39910" y="14573"/>
                    </a:cubicBezTo>
                    <a:cubicBezTo>
                      <a:pt x="44577" y="11144"/>
                      <a:pt x="49149" y="8191"/>
                      <a:pt x="53245" y="6096"/>
                    </a:cubicBezTo>
                    <a:cubicBezTo>
                      <a:pt x="57245" y="3905"/>
                      <a:pt x="60865" y="2381"/>
                      <a:pt x="63341" y="1429"/>
                    </a:cubicBezTo>
                    <a:cubicBezTo>
                      <a:pt x="65913" y="476"/>
                      <a:pt x="67342" y="0"/>
                      <a:pt x="67342" y="0"/>
                    </a:cubicBezTo>
                    <a:cubicBezTo>
                      <a:pt x="67342" y="0"/>
                      <a:pt x="66199" y="1143"/>
                      <a:pt x="64294" y="2857"/>
                    </a:cubicBezTo>
                    <a:cubicBezTo>
                      <a:pt x="62294" y="4667"/>
                      <a:pt x="59531" y="7144"/>
                      <a:pt x="56102" y="10192"/>
                    </a:cubicBezTo>
                    <a:cubicBezTo>
                      <a:pt x="54483" y="11716"/>
                      <a:pt x="52673" y="13335"/>
                      <a:pt x="50768" y="15049"/>
                    </a:cubicBezTo>
                    <a:cubicBezTo>
                      <a:pt x="48863" y="16764"/>
                      <a:pt x="46958" y="18574"/>
                      <a:pt x="44863" y="20479"/>
                    </a:cubicBezTo>
                    <a:cubicBezTo>
                      <a:pt x="40862" y="24289"/>
                      <a:pt x="36576" y="28384"/>
                      <a:pt x="32385" y="32575"/>
                    </a:cubicBezTo>
                    <a:cubicBezTo>
                      <a:pt x="28194" y="36766"/>
                      <a:pt x="24194" y="41053"/>
                      <a:pt x="20383" y="45053"/>
                    </a:cubicBezTo>
                    <a:cubicBezTo>
                      <a:pt x="18479" y="47149"/>
                      <a:pt x="16669" y="49149"/>
                      <a:pt x="14954" y="50959"/>
                    </a:cubicBezTo>
                    <a:cubicBezTo>
                      <a:pt x="13240" y="52864"/>
                      <a:pt x="11621" y="54673"/>
                      <a:pt x="10096" y="56388"/>
                    </a:cubicBezTo>
                    <a:cubicBezTo>
                      <a:pt x="7048" y="59817"/>
                      <a:pt x="4572" y="62579"/>
                      <a:pt x="2858" y="64579"/>
                    </a:cubicBezTo>
                    <a:cubicBezTo>
                      <a:pt x="1048" y="66580"/>
                      <a:pt x="0" y="67723"/>
                      <a:pt x="0" y="67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8" name="Google Shape;4518;p26"/>
              <p:cNvSpPr/>
              <p:nvPr/>
            </p:nvSpPr>
            <p:spPr>
              <a:xfrm>
                <a:off x="3122792" y="3756690"/>
                <a:ext cx="79629" cy="73723"/>
              </a:xfrm>
              <a:custGeom>
                <a:avLst/>
                <a:gdLst/>
                <a:ahLst/>
                <a:cxnLst/>
                <a:rect l="l" t="t" r="r" b="b"/>
                <a:pathLst>
                  <a:path w="79629" h="73723" extrusionOk="0">
                    <a:moveTo>
                      <a:pt x="191" y="73628"/>
                    </a:moveTo>
                    <a:cubicBezTo>
                      <a:pt x="191" y="73628"/>
                      <a:pt x="762" y="72009"/>
                      <a:pt x="1905" y="69152"/>
                    </a:cubicBezTo>
                    <a:cubicBezTo>
                      <a:pt x="3048" y="66389"/>
                      <a:pt x="4953" y="62294"/>
                      <a:pt x="7525" y="57817"/>
                    </a:cubicBezTo>
                    <a:cubicBezTo>
                      <a:pt x="10097" y="53245"/>
                      <a:pt x="13526" y="48196"/>
                      <a:pt x="17621" y="42958"/>
                    </a:cubicBezTo>
                    <a:cubicBezTo>
                      <a:pt x="19717" y="40481"/>
                      <a:pt x="21812" y="37719"/>
                      <a:pt x="24194" y="35243"/>
                    </a:cubicBezTo>
                    <a:cubicBezTo>
                      <a:pt x="26479" y="32671"/>
                      <a:pt x="29051" y="30289"/>
                      <a:pt x="31528" y="27813"/>
                    </a:cubicBezTo>
                    <a:cubicBezTo>
                      <a:pt x="34195" y="25527"/>
                      <a:pt x="36767" y="23146"/>
                      <a:pt x="39529" y="21050"/>
                    </a:cubicBezTo>
                    <a:cubicBezTo>
                      <a:pt x="42196" y="18764"/>
                      <a:pt x="45053" y="16954"/>
                      <a:pt x="47720" y="15049"/>
                    </a:cubicBezTo>
                    <a:cubicBezTo>
                      <a:pt x="53245" y="11430"/>
                      <a:pt x="58483" y="8382"/>
                      <a:pt x="63341" y="6191"/>
                    </a:cubicBezTo>
                    <a:cubicBezTo>
                      <a:pt x="68008" y="3905"/>
                      <a:pt x="72200" y="2381"/>
                      <a:pt x="75057" y="1429"/>
                    </a:cubicBezTo>
                    <a:cubicBezTo>
                      <a:pt x="78010" y="476"/>
                      <a:pt x="79629" y="0"/>
                      <a:pt x="79629" y="0"/>
                    </a:cubicBezTo>
                    <a:cubicBezTo>
                      <a:pt x="79629" y="0"/>
                      <a:pt x="78296" y="1143"/>
                      <a:pt x="75819" y="2953"/>
                    </a:cubicBezTo>
                    <a:cubicBezTo>
                      <a:pt x="73438" y="4763"/>
                      <a:pt x="70009" y="7334"/>
                      <a:pt x="65913" y="10478"/>
                    </a:cubicBezTo>
                    <a:cubicBezTo>
                      <a:pt x="63913" y="12002"/>
                      <a:pt x="61722" y="13716"/>
                      <a:pt x="59436" y="15526"/>
                    </a:cubicBezTo>
                    <a:cubicBezTo>
                      <a:pt x="57150" y="17240"/>
                      <a:pt x="54864" y="19336"/>
                      <a:pt x="52292" y="21241"/>
                    </a:cubicBezTo>
                    <a:cubicBezTo>
                      <a:pt x="47435" y="25337"/>
                      <a:pt x="42386" y="29623"/>
                      <a:pt x="37433" y="34290"/>
                    </a:cubicBezTo>
                    <a:cubicBezTo>
                      <a:pt x="32480" y="38862"/>
                      <a:pt x="27718" y="43624"/>
                      <a:pt x="23336" y="48101"/>
                    </a:cubicBezTo>
                    <a:cubicBezTo>
                      <a:pt x="21241" y="50482"/>
                      <a:pt x="18955" y="52578"/>
                      <a:pt x="17050" y="54769"/>
                    </a:cubicBezTo>
                    <a:cubicBezTo>
                      <a:pt x="15050" y="56960"/>
                      <a:pt x="13240" y="58960"/>
                      <a:pt x="11525" y="60865"/>
                    </a:cubicBezTo>
                    <a:cubicBezTo>
                      <a:pt x="8096" y="64675"/>
                      <a:pt x="5239" y="67913"/>
                      <a:pt x="3239" y="70199"/>
                    </a:cubicBezTo>
                    <a:cubicBezTo>
                      <a:pt x="1238" y="72485"/>
                      <a:pt x="0" y="73723"/>
                      <a:pt x="0" y="73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9" name="Google Shape;4519;p26"/>
              <p:cNvSpPr/>
              <p:nvPr/>
            </p:nvSpPr>
            <p:spPr>
              <a:xfrm>
                <a:off x="3003253" y="3755071"/>
                <a:ext cx="92773" cy="42386"/>
              </a:xfrm>
              <a:custGeom>
                <a:avLst/>
                <a:gdLst/>
                <a:ahLst/>
                <a:cxnLst/>
                <a:rect l="l" t="t" r="r" b="b"/>
                <a:pathLst>
                  <a:path w="92773" h="42386" extrusionOk="0">
                    <a:moveTo>
                      <a:pt x="0" y="42291"/>
                    </a:moveTo>
                    <a:cubicBezTo>
                      <a:pt x="0" y="42291"/>
                      <a:pt x="4572" y="37624"/>
                      <a:pt x="12478" y="32004"/>
                    </a:cubicBezTo>
                    <a:cubicBezTo>
                      <a:pt x="16383" y="29147"/>
                      <a:pt x="21146" y="26003"/>
                      <a:pt x="26384" y="22955"/>
                    </a:cubicBezTo>
                    <a:cubicBezTo>
                      <a:pt x="29051" y="21527"/>
                      <a:pt x="31718" y="19812"/>
                      <a:pt x="34576" y="18479"/>
                    </a:cubicBezTo>
                    <a:cubicBezTo>
                      <a:pt x="37433" y="17050"/>
                      <a:pt x="40291" y="15621"/>
                      <a:pt x="43244" y="14192"/>
                    </a:cubicBezTo>
                    <a:cubicBezTo>
                      <a:pt x="46196" y="12954"/>
                      <a:pt x="49149" y="11716"/>
                      <a:pt x="52102" y="10478"/>
                    </a:cubicBezTo>
                    <a:cubicBezTo>
                      <a:pt x="55054" y="9239"/>
                      <a:pt x="58007" y="8287"/>
                      <a:pt x="60865" y="7239"/>
                    </a:cubicBezTo>
                    <a:cubicBezTo>
                      <a:pt x="66580" y="5334"/>
                      <a:pt x="72009" y="3715"/>
                      <a:pt x="76771" y="2667"/>
                    </a:cubicBezTo>
                    <a:cubicBezTo>
                      <a:pt x="86201" y="476"/>
                      <a:pt x="92773" y="0"/>
                      <a:pt x="92773" y="0"/>
                    </a:cubicBezTo>
                    <a:cubicBezTo>
                      <a:pt x="92773" y="0"/>
                      <a:pt x="87058" y="3239"/>
                      <a:pt x="78486" y="7429"/>
                    </a:cubicBezTo>
                    <a:cubicBezTo>
                      <a:pt x="74200" y="9525"/>
                      <a:pt x="69151" y="11906"/>
                      <a:pt x="63722" y="14383"/>
                    </a:cubicBezTo>
                    <a:cubicBezTo>
                      <a:pt x="58293" y="16859"/>
                      <a:pt x="52578" y="19526"/>
                      <a:pt x="46863" y="22193"/>
                    </a:cubicBezTo>
                    <a:cubicBezTo>
                      <a:pt x="41053" y="24765"/>
                      <a:pt x="35338" y="27337"/>
                      <a:pt x="29908" y="29813"/>
                    </a:cubicBezTo>
                    <a:cubicBezTo>
                      <a:pt x="24479" y="32290"/>
                      <a:pt x="19431" y="34481"/>
                      <a:pt x="14954" y="36386"/>
                    </a:cubicBezTo>
                    <a:cubicBezTo>
                      <a:pt x="6191" y="40196"/>
                      <a:pt x="0" y="42386"/>
                      <a:pt x="0"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0" name="Google Shape;4520;p26"/>
              <p:cNvSpPr/>
              <p:nvPr/>
            </p:nvSpPr>
            <p:spPr>
              <a:xfrm>
                <a:off x="3031637" y="3747165"/>
                <a:ext cx="142398" cy="41528"/>
              </a:xfrm>
              <a:custGeom>
                <a:avLst/>
                <a:gdLst/>
                <a:ahLst/>
                <a:cxnLst/>
                <a:rect l="l" t="t" r="r" b="b"/>
                <a:pathLst>
                  <a:path w="142398" h="41528" extrusionOk="0">
                    <a:moveTo>
                      <a:pt x="95" y="41434"/>
                    </a:moveTo>
                    <a:cubicBezTo>
                      <a:pt x="95" y="41434"/>
                      <a:pt x="2096" y="40100"/>
                      <a:pt x="5525" y="38005"/>
                    </a:cubicBezTo>
                    <a:cubicBezTo>
                      <a:pt x="9049" y="35909"/>
                      <a:pt x="14097" y="32861"/>
                      <a:pt x="20383" y="29718"/>
                    </a:cubicBezTo>
                    <a:cubicBezTo>
                      <a:pt x="26670" y="26479"/>
                      <a:pt x="34100" y="23146"/>
                      <a:pt x="42291" y="19812"/>
                    </a:cubicBezTo>
                    <a:cubicBezTo>
                      <a:pt x="46387" y="18288"/>
                      <a:pt x="50578" y="16478"/>
                      <a:pt x="55054" y="15145"/>
                    </a:cubicBezTo>
                    <a:cubicBezTo>
                      <a:pt x="59436" y="13621"/>
                      <a:pt x="63913" y="12287"/>
                      <a:pt x="68390" y="10859"/>
                    </a:cubicBezTo>
                    <a:cubicBezTo>
                      <a:pt x="72962" y="9620"/>
                      <a:pt x="77438" y="8382"/>
                      <a:pt x="81915" y="7334"/>
                    </a:cubicBezTo>
                    <a:cubicBezTo>
                      <a:pt x="86392" y="6096"/>
                      <a:pt x="90869" y="5334"/>
                      <a:pt x="95155" y="4477"/>
                    </a:cubicBezTo>
                    <a:cubicBezTo>
                      <a:pt x="103823" y="2857"/>
                      <a:pt x="111919" y="1619"/>
                      <a:pt x="118967" y="1048"/>
                    </a:cubicBezTo>
                    <a:cubicBezTo>
                      <a:pt x="125921" y="286"/>
                      <a:pt x="131826" y="95"/>
                      <a:pt x="135922" y="0"/>
                    </a:cubicBezTo>
                    <a:cubicBezTo>
                      <a:pt x="140018" y="0"/>
                      <a:pt x="142399" y="0"/>
                      <a:pt x="142399" y="0"/>
                    </a:cubicBezTo>
                    <a:cubicBezTo>
                      <a:pt x="142399" y="0"/>
                      <a:pt x="140113" y="667"/>
                      <a:pt x="136208" y="1714"/>
                    </a:cubicBezTo>
                    <a:cubicBezTo>
                      <a:pt x="132302" y="2762"/>
                      <a:pt x="126587" y="4191"/>
                      <a:pt x="119825" y="6001"/>
                    </a:cubicBezTo>
                    <a:cubicBezTo>
                      <a:pt x="113062" y="7715"/>
                      <a:pt x="105251" y="9811"/>
                      <a:pt x="96869" y="12002"/>
                    </a:cubicBezTo>
                    <a:cubicBezTo>
                      <a:pt x="88487" y="14288"/>
                      <a:pt x="79629" y="16669"/>
                      <a:pt x="70771" y="19336"/>
                    </a:cubicBezTo>
                    <a:cubicBezTo>
                      <a:pt x="61913" y="21907"/>
                      <a:pt x="53150" y="24670"/>
                      <a:pt x="44863" y="27146"/>
                    </a:cubicBezTo>
                    <a:cubicBezTo>
                      <a:pt x="36576" y="29813"/>
                      <a:pt x="28861" y="32290"/>
                      <a:pt x="22289" y="34385"/>
                    </a:cubicBezTo>
                    <a:cubicBezTo>
                      <a:pt x="15621" y="36576"/>
                      <a:pt x="10097" y="38386"/>
                      <a:pt x="6191" y="39624"/>
                    </a:cubicBezTo>
                    <a:cubicBezTo>
                      <a:pt x="2286" y="40862"/>
                      <a:pt x="0" y="41529"/>
                      <a:pt x="0" y="415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1" name="Google Shape;4521;p26"/>
              <p:cNvSpPr/>
              <p:nvPr/>
            </p:nvSpPr>
            <p:spPr>
              <a:xfrm>
                <a:off x="3037162" y="3769930"/>
                <a:ext cx="49339" cy="47053"/>
              </a:xfrm>
              <a:custGeom>
                <a:avLst/>
                <a:gdLst/>
                <a:ahLst/>
                <a:cxnLst/>
                <a:rect l="l" t="t" r="r" b="b"/>
                <a:pathLst>
                  <a:path w="49339" h="47053" extrusionOk="0">
                    <a:moveTo>
                      <a:pt x="95" y="47053"/>
                    </a:moveTo>
                    <a:cubicBezTo>
                      <a:pt x="95" y="47053"/>
                      <a:pt x="1238" y="42672"/>
                      <a:pt x="4381" y="36862"/>
                    </a:cubicBezTo>
                    <a:cubicBezTo>
                      <a:pt x="5906" y="33909"/>
                      <a:pt x="8001" y="30670"/>
                      <a:pt x="10477" y="27337"/>
                    </a:cubicBezTo>
                    <a:cubicBezTo>
                      <a:pt x="12954" y="24003"/>
                      <a:pt x="15907" y="20764"/>
                      <a:pt x="19145" y="17716"/>
                    </a:cubicBezTo>
                    <a:cubicBezTo>
                      <a:pt x="22384" y="14668"/>
                      <a:pt x="25813" y="11906"/>
                      <a:pt x="29146" y="9525"/>
                    </a:cubicBezTo>
                    <a:cubicBezTo>
                      <a:pt x="32575" y="7239"/>
                      <a:pt x="35909" y="5239"/>
                      <a:pt x="38957" y="3810"/>
                    </a:cubicBezTo>
                    <a:cubicBezTo>
                      <a:pt x="44958" y="857"/>
                      <a:pt x="49340" y="0"/>
                      <a:pt x="49340" y="0"/>
                    </a:cubicBezTo>
                    <a:cubicBezTo>
                      <a:pt x="49340" y="0"/>
                      <a:pt x="48577" y="857"/>
                      <a:pt x="47339" y="2286"/>
                    </a:cubicBezTo>
                    <a:cubicBezTo>
                      <a:pt x="46006" y="3715"/>
                      <a:pt x="44101" y="5715"/>
                      <a:pt x="41815" y="7906"/>
                    </a:cubicBezTo>
                    <a:cubicBezTo>
                      <a:pt x="37243" y="12382"/>
                      <a:pt x="31242" y="18192"/>
                      <a:pt x="25146" y="24003"/>
                    </a:cubicBezTo>
                    <a:cubicBezTo>
                      <a:pt x="19145" y="29813"/>
                      <a:pt x="13049" y="35528"/>
                      <a:pt x="8287" y="39909"/>
                    </a:cubicBezTo>
                    <a:cubicBezTo>
                      <a:pt x="5906" y="42100"/>
                      <a:pt x="3905" y="43815"/>
                      <a:pt x="2381" y="45148"/>
                    </a:cubicBezTo>
                    <a:cubicBezTo>
                      <a:pt x="857" y="46387"/>
                      <a:pt x="0" y="47053"/>
                      <a:pt x="0" y="47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2" name="Google Shape;4522;p26"/>
              <p:cNvSpPr/>
              <p:nvPr/>
            </p:nvSpPr>
            <p:spPr>
              <a:xfrm>
                <a:off x="3054116" y="3762691"/>
                <a:ext cx="61722" cy="53625"/>
              </a:xfrm>
              <a:custGeom>
                <a:avLst/>
                <a:gdLst/>
                <a:ahLst/>
                <a:cxnLst/>
                <a:rect l="l" t="t" r="r" b="b"/>
                <a:pathLst>
                  <a:path w="61722" h="53625" extrusionOk="0">
                    <a:moveTo>
                      <a:pt x="0" y="53530"/>
                    </a:moveTo>
                    <a:cubicBezTo>
                      <a:pt x="0" y="53530"/>
                      <a:pt x="1905" y="48578"/>
                      <a:pt x="6382" y="42005"/>
                    </a:cubicBezTo>
                    <a:cubicBezTo>
                      <a:pt x="8477" y="38671"/>
                      <a:pt x="11335" y="35052"/>
                      <a:pt x="14478" y="31337"/>
                    </a:cubicBezTo>
                    <a:cubicBezTo>
                      <a:pt x="17717" y="27622"/>
                      <a:pt x="21431" y="23908"/>
                      <a:pt x="25432" y="20479"/>
                    </a:cubicBezTo>
                    <a:cubicBezTo>
                      <a:pt x="29432" y="17050"/>
                      <a:pt x="33623" y="13906"/>
                      <a:pt x="37719" y="11239"/>
                    </a:cubicBezTo>
                    <a:cubicBezTo>
                      <a:pt x="41910" y="8572"/>
                      <a:pt x="45815" y="6287"/>
                      <a:pt x="49435" y="4667"/>
                    </a:cubicBezTo>
                    <a:cubicBezTo>
                      <a:pt x="56579" y="1238"/>
                      <a:pt x="61722" y="0"/>
                      <a:pt x="61722" y="0"/>
                    </a:cubicBezTo>
                    <a:cubicBezTo>
                      <a:pt x="61722" y="0"/>
                      <a:pt x="60770" y="953"/>
                      <a:pt x="59150" y="2572"/>
                    </a:cubicBezTo>
                    <a:cubicBezTo>
                      <a:pt x="57436" y="4096"/>
                      <a:pt x="55054" y="6382"/>
                      <a:pt x="52197" y="8858"/>
                    </a:cubicBezTo>
                    <a:cubicBezTo>
                      <a:pt x="46482" y="13811"/>
                      <a:pt x="38767" y="20479"/>
                      <a:pt x="31147" y="27146"/>
                    </a:cubicBezTo>
                    <a:cubicBezTo>
                      <a:pt x="23527" y="33814"/>
                      <a:pt x="15812" y="40386"/>
                      <a:pt x="10097" y="45434"/>
                    </a:cubicBezTo>
                    <a:cubicBezTo>
                      <a:pt x="7144" y="47911"/>
                      <a:pt x="4667" y="50006"/>
                      <a:pt x="2858" y="51435"/>
                    </a:cubicBezTo>
                    <a:cubicBezTo>
                      <a:pt x="1048" y="52864"/>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3" name="Google Shape;4523;p26"/>
              <p:cNvSpPr/>
              <p:nvPr/>
            </p:nvSpPr>
            <p:spPr>
              <a:xfrm>
                <a:off x="3088883" y="3762310"/>
                <a:ext cx="58102" cy="53721"/>
              </a:xfrm>
              <a:custGeom>
                <a:avLst/>
                <a:gdLst/>
                <a:ahLst/>
                <a:cxnLst/>
                <a:rect l="l" t="t" r="r" b="b"/>
                <a:pathLst>
                  <a:path w="58102" h="53721" extrusionOk="0">
                    <a:moveTo>
                      <a:pt x="0" y="53721"/>
                    </a:moveTo>
                    <a:cubicBezTo>
                      <a:pt x="0" y="53721"/>
                      <a:pt x="1810" y="48863"/>
                      <a:pt x="5906" y="42481"/>
                    </a:cubicBezTo>
                    <a:cubicBezTo>
                      <a:pt x="9906" y="36004"/>
                      <a:pt x="16288" y="28099"/>
                      <a:pt x="23813" y="21241"/>
                    </a:cubicBezTo>
                    <a:cubicBezTo>
                      <a:pt x="31242" y="14383"/>
                      <a:pt x="39624" y="8572"/>
                      <a:pt x="46387" y="5048"/>
                    </a:cubicBezTo>
                    <a:cubicBezTo>
                      <a:pt x="53150" y="1429"/>
                      <a:pt x="58102" y="0"/>
                      <a:pt x="58102" y="0"/>
                    </a:cubicBezTo>
                    <a:cubicBezTo>
                      <a:pt x="58102" y="0"/>
                      <a:pt x="54673" y="3905"/>
                      <a:pt x="49340" y="9049"/>
                    </a:cubicBezTo>
                    <a:cubicBezTo>
                      <a:pt x="44006" y="14288"/>
                      <a:pt x="36862" y="20955"/>
                      <a:pt x="29718" y="27527"/>
                    </a:cubicBezTo>
                    <a:cubicBezTo>
                      <a:pt x="22574" y="34195"/>
                      <a:pt x="15335" y="40767"/>
                      <a:pt x="9715" y="45625"/>
                    </a:cubicBezTo>
                    <a:cubicBezTo>
                      <a:pt x="6953" y="48101"/>
                      <a:pt x="4477" y="50102"/>
                      <a:pt x="2762" y="51530"/>
                    </a:cubicBezTo>
                    <a:cubicBezTo>
                      <a:pt x="1048" y="52959"/>
                      <a:pt x="0" y="53721"/>
                      <a:pt x="0" y="53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4" name="Google Shape;4524;p26"/>
              <p:cNvSpPr/>
              <p:nvPr/>
            </p:nvSpPr>
            <p:spPr>
              <a:xfrm>
                <a:off x="3126126" y="3759643"/>
                <a:ext cx="60197" cy="54578"/>
              </a:xfrm>
              <a:custGeom>
                <a:avLst/>
                <a:gdLst/>
                <a:ahLst/>
                <a:cxnLst/>
                <a:rect l="l" t="t" r="r" b="b"/>
                <a:pathLst>
                  <a:path w="60197" h="54578" extrusionOk="0">
                    <a:moveTo>
                      <a:pt x="190" y="54388"/>
                    </a:moveTo>
                    <a:cubicBezTo>
                      <a:pt x="190" y="54388"/>
                      <a:pt x="476" y="53054"/>
                      <a:pt x="1143" y="50863"/>
                    </a:cubicBezTo>
                    <a:cubicBezTo>
                      <a:pt x="1810" y="48673"/>
                      <a:pt x="2953" y="45434"/>
                      <a:pt x="4763" y="41910"/>
                    </a:cubicBezTo>
                    <a:cubicBezTo>
                      <a:pt x="6477" y="38290"/>
                      <a:pt x="8953" y="34290"/>
                      <a:pt x="11906" y="30289"/>
                    </a:cubicBezTo>
                    <a:cubicBezTo>
                      <a:pt x="13525" y="28385"/>
                      <a:pt x="14954" y="26194"/>
                      <a:pt x="16859" y="24289"/>
                    </a:cubicBezTo>
                    <a:cubicBezTo>
                      <a:pt x="18669" y="22288"/>
                      <a:pt x="20574" y="20479"/>
                      <a:pt x="22479" y="18574"/>
                    </a:cubicBezTo>
                    <a:cubicBezTo>
                      <a:pt x="24574" y="16859"/>
                      <a:pt x="26575" y="15145"/>
                      <a:pt x="28670" y="13526"/>
                    </a:cubicBezTo>
                    <a:cubicBezTo>
                      <a:pt x="30670" y="11811"/>
                      <a:pt x="33052" y="10573"/>
                      <a:pt x="35052" y="9239"/>
                    </a:cubicBezTo>
                    <a:cubicBezTo>
                      <a:pt x="39338" y="6668"/>
                      <a:pt x="43624" y="4572"/>
                      <a:pt x="47339" y="3238"/>
                    </a:cubicBezTo>
                    <a:cubicBezTo>
                      <a:pt x="51054" y="1810"/>
                      <a:pt x="54292" y="1048"/>
                      <a:pt x="56578" y="571"/>
                    </a:cubicBezTo>
                    <a:cubicBezTo>
                      <a:pt x="58864" y="95"/>
                      <a:pt x="60198" y="0"/>
                      <a:pt x="60198" y="0"/>
                    </a:cubicBezTo>
                    <a:cubicBezTo>
                      <a:pt x="60198" y="0"/>
                      <a:pt x="59150" y="857"/>
                      <a:pt x="57245" y="2191"/>
                    </a:cubicBezTo>
                    <a:cubicBezTo>
                      <a:pt x="55435" y="3524"/>
                      <a:pt x="52768" y="5429"/>
                      <a:pt x="49625" y="7715"/>
                    </a:cubicBezTo>
                    <a:cubicBezTo>
                      <a:pt x="48101" y="8858"/>
                      <a:pt x="46482" y="10096"/>
                      <a:pt x="44672" y="11430"/>
                    </a:cubicBezTo>
                    <a:cubicBezTo>
                      <a:pt x="42958" y="12668"/>
                      <a:pt x="41243" y="14192"/>
                      <a:pt x="39338" y="15621"/>
                    </a:cubicBezTo>
                    <a:cubicBezTo>
                      <a:pt x="35719" y="18574"/>
                      <a:pt x="31813" y="21812"/>
                      <a:pt x="28194" y="25146"/>
                    </a:cubicBezTo>
                    <a:cubicBezTo>
                      <a:pt x="24479" y="28480"/>
                      <a:pt x="20955" y="32004"/>
                      <a:pt x="17621" y="35338"/>
                    </a:cubicBezTo>
                    <a:cubicBezTo>
                      <a:pt x="16097" y="37052"/>
                      <a:pt x="14383" y="38671"/>
                      <a:pt x="12954" y="40291"/>
                    </a:cubicBezTo>
                    <a:cubicBezTo>
                      <a:pt x="11430" y="41910"/>
                      <a:pt x="10096" y="43434"/>
                      <a:pt x="8763" y="44863"/>
                    </a:cubicBezTo>
                    <a:cubicBezTo>
                      <a:pt x="6191" y="47720"/>
                      <a:pt x="4000" y="50197"/>
                      <a:pt x="2476" y="51911"/>
                    </a:cubicBezTo>
                    <a:cubicBezTo>
                      <a:pt x="952" y="53626"/>
                      <a:pt x="0" y="54578"/>
                      <a:pt x="0" y="545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5" name="Google Shape;4525;p26"/>
              <p:cNvSpPr/>
              <p:nvPr/>
            </p:nvSpPr>
            <p:spPr>
              <a:xfrm>
                <a:off x="3140604" y="3764786"/>
                <a:ext cx="69437" cy="55530"/>
              </a:xfrm>
              <a:custGeom>
                <a:avLst/>
                <a:gdLst/>
                <a:ahLst/>
                <a:cxnLst/>
                <a:rect l="l" t="t" r="r" b="b"/>
                <a:pathLst>
                  <a:path w="69437" h="55530" extrusionOk="0">
                    <a:moveTo>
                      <a:pt x="95" y="55531"/>
                    </a:moveTo>
                    <a:cubicBezTo>
                      <a:pt x="95" y="55531"/>
                      <a:pt x="2381" y="50292"/>
                      <a:pt x="7429" y="43339"/>
                    </a:cubicBezTo>
                    <a:cubicBezTo>
                      <a:pt x="9906" y="39814"/>
                      <a:pt x="13049" y="36004"/>
                      <a:pt x="16764" y="32099"/>
                    </a:cubicBezTo>
                    <a:cubicBezTo>
                      <a:pt x="18669" y="30194"/>
                      <a:pt x="20479" y="28194"/>
                      <a:pt x="22669" y="26289"/>
                    </a:cubicBezTo>
                    <a:cubicBezTo>
                      <a:pt x="24765" y="24384"/>
                      <a:pt x="26956" y="22574"/>
                      <a:pt x="29051" y="20669"/>
                    </a:cubicBezTo>
                    <a:cubicBezTo>
                      <a:pt x="31337" y="18955"/>
                      <a:pt x="33623" y="17240"/>
                      <a:pt x="35909" y="15621"/>
                    </a:cubicBezTo>
                    <a:cubicBezTo>
                      <a:pt x="38195" y="13906"/>
                      <a:pt x="40577" y="12573"/>
                      <a:pt x="42863" y="11144"/>
                    </a:cubicBezTo>
                    <a:cubicBezTo>
                      <a:pt x="47435" y="8382"/>
                      <a:pt x="51911" y="6096"/>
                      <a:pt x="55912" y="4477"/>
                    </a:cubicBezTo>
                    <a:cubicBezTo>
                      <a:pt x="63817" y="1048"/>
                      <a:pt x="69437" y="0"/>
                      <a:pt x="69437" y="0"/>
                    </a:cubicBezTo>
                    <a:cubicBezTo>
                      <a:pt x="69437" y="0"/>
                      <a:pt x="68390" y="953"/>
                      <a:pt x="66389" y="2572"/>
                    </a:cubicBezTo>
                    <a:cubicBezTo>
                      <a:pt x="64484" y="4096"/>
                      <a:pt x="61722" y="6287"/>
                      <a:pt x="58388" y="8858"/>
                    </a:cubicBezTo>
                    <a:cubicBezTo>
                      <a:pt x="55150" y="11430"/>
                      <a:pt x="51244" y="14383"/>
                      <a:pt x="47149" y="17526"/>
                    </a:cubicBezTo>
                    <a:cubicBezTo>
                      <a:pt x="43148" y="20764"/>
                      <a:pt x="38767" y="24003"/>
                      <a:pt x="34481" y="27527"/>
                    </a:cubicBezTo>
                    <a:cubicBezTo>
                      <a:pt x="30194" y="30861"/>
                      <a:pt x="26003" y="34480"/>
                      <a:pt x="22003" y="37719"/>
                    </a:cubicBezTo>
                    <a:cubicBezTo>
                      <a:pt x="18002" y="41053"/>
                      <a:pt x="14288" y="44101"/>
                      <a:pt x="11049" y="46768"/>
                    </a:cubicBezTo>
                    <a:cubicBezTo>
                      <a:pt x="7810" y="49435"/>
                      <a:pt x="5048" y="51625"/>
                      <a:pt x="3143" y="53149"/>
                    </a:cubicBezTo>
                    <a:cubicBezTo>
                      <a:pt x="1143" y="54673"/>
                      <a:pt x="0" y="55531"/>
                      <a:pt x="0" y="555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6" name="Google Shape;4526;p26"/>
              <p:cNvSpPr/>
              <p:nvPr/>
            </p:nvSpPr>
            <p:spPr>
              <a:xfrm>
                <a:off x="3002872" y="3769930"/>
                <a:ext cx="55244" cy="33718"/>
              </a:xfrm>
              <a:custGeom>
                <a:avLst/>
                <a:gdLst/>
                <a:ahLst/>
                <a:cxnLst/>
                <a:rect l="l" t="t" r="r" b="b"/>
                <a:pathLst>
                  <a:path w="55244" h="33718" extrusionOk="0">
                    <a:moveTo>
                      <a:pt x="0" y="33623"/>
                    </a:moveTo>
                    <a:cubicBezTo>
                      <a:pt x="0" y="33623"/>
                      <a:pt x="2096" y="29813"/>
                      <a:pt x="6286" y="25241"/>
                    </a:cubicBezTo>
                    <a:cubicBezTo>
                      <a:pt x="10477" y="20574"/>
                      <a:pt x="16764" y="15049"/>
                      <a:pt x="23908" y="10763"/>
                    </a:cubicBezTo>
                    <a:cubicBezTo>
                      <a:pt x="30956" y="6382"/>
                      <a:pt x="38767" y="3238"/>
                      <a:pt x="44863" y="1714"/>
                    </a:cubicBezTo>
                    <a:cubicBezTo>
                      <a:pt x="50863" y="95"/>
                      <a:pt x="55245" y="0"/>
                      <a:pt x="55245" y="0"/>
                    </a:cubicBezTo>
                    <a:cubicBezTo>
                      <a:pt x="55245" y="0"/>
                      <a:pt x="52006" y="2857"/>
                      <a:pt x="46958" y="6286"/>
                    </a:cubicBezTo>
                    <a:cubicBezTo>
                      <a:pt x="41910" y="9811"/>
                      <a:pt x="35242" y="14192"/>
                      <a:pt x="28480" y="18288"/>
                    </a:cubicBezTo>
                    <a:cubicBezTo>
                      <a:pt x="21717" y="22479"/>
                      <a:pt x="14764" y="26384"/>
                      <a:pt x="9430" y="29242"/>
                    </a:cubicBezTo>
                    <a:cubicBezTo>
                      <a:pt x="4096" y="32099"/>
                      <a:pt x="0" y="33718"/>
                      <a:pt x="0" y="337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7" name="Google Shape;4527;p26"/>
              <p:cNvSpPr/>
              <p:nvPr/>
            </p:nvSpPr>
            <p:spPr>
              <a:xfrm>
                <a:off x="2988204" y="3773548"/>
                <a:ext cx="57435" cy="33719"/>
              </a:xfrm>
              <a:custGeom>
                <a:avLst/>
                <a:gdLst/>
                <a:ahLst/>
                <a:cxnLst/>
                <a:rect l="l" t="t" r="r" b="b"/>
                <a:pathLst>
                  <a:path w="57435" h="33719" extrusionOk="0">
                    <a:moveTo>
                      <a:pt x="95" y="33720"/>
                    </a:moveTo>
                    <a:cubicBezTo>
                      <a:pt x="95" y="33720"/>
                      <a:pt x="2191" y="29814"/>
                      <a:pt x="6572" y="25052"/>
                    </a:cubicBezTo>
                    <a:cubicBezTo>
                      <a:pt x="10858" y="20194"/>
                      <a:pt x="17526" y="14670"/>
                      <a:pt x="24860" y="10288"/>
                    </a:cubicBezTo>
                    <a:cubicBezTo>
                      <a:pt x="32290" y="5907"/>
                      <a:pt x="40386" y="2859"/>
                      <a:pt x="46673" y="1430"/>
                    </a:cubicBezTo>
                    <a:cubicBezTo>
                      <a:pt x="52959" y="-94"/>
                      <a:pt x="57436" y="1"/>
                      <a:pt x="57436" y="1"/>
                    </a:cubicBezTo>
                    <a:cubicBezTo>
                      <a:pt x="57436" y="1"/>
                      <a:pt x="53911" y="2764"/>
                      <a:pt x="48673" y="6097"/>
                    </a:cubicBezTo>
                    <a:cubicBezTo>
                      <a:pt x="43339" y="9526"/>
                      <a:pt x="36385" y="13813"/>
                      <a:pt x="29337" y="17908"/>
                    </a:cubicBezTo>
                    <a:cubicBezTo>
                      <a:pt x="22288" y="22099"/>
                      <a:pt x="15145" y="26100"/>
                      <a:pt x="9620" y="29053"/>
                    </a:cubicBezTo>
                    <a:cubicBezTo>
                      <a:pt x="4096" y="32005"/>
                      <a:pt x="0" y="33720"/>
                      <a:pt x="0" y="33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8" name="Google Shape;4528;p26"/>
              <p:cNvSpPr/>
              <p:nvPr/>
            </p:nvSpPr>
            <p:spPr>
              <a:xfrm>
                <a:off x="3130618" y="4067586"/>
                <a:ext cx="30654" cy="78676"/>
              </a:xfrm>
              <a:custGeom>
                <a:avLst/>
                <a:gdLst/>
                <a:ahLst/>
                <a:cxnLst/>
                <a:rect l="l" t="t" r="r" b="b"/>
                <a:pathLst>
                  <a:path w="30654" h="78676" extrusionOk="0">
                    <a:moveTo>
                      <a:pt x="30464" y="78676"/>
                    </a:moveTo>
                    <a:cubicBezTo>
                      <a:pt x="30464" y="78676"/>
                      <a:pt x="26369" y="75057"/>
                      <a:pt x="21511" y="68484"/>
                    </a:cubicBezTo>
                    <a:cubicBezTo>
                      <a:pt x="19034" y="65246"/>
                      <a:pt x="16463" y="61246"/>
                      <a:pt x="13986" y="56864"/>
                    </a:cubicBezTo>
                    <a:cubicBezTo>
                      <a:pt x="12843" y="54578"/>
                      <a:pt x="11509" y="52292"/>
                      <a:pt x="10462" y="49911"/>
                    </a:cubicBezTo>
                    <a:cubicBezTo>
                      <a:pt x="9319" y="47530"/>
                      <a:pt x="8366" y="44958"/>
                      <a:pt x="7223" y="42481"/>
                    </a:cubicBezTo>
                    <a:cubicBezTo>
                      <a:pt x="6366" y="39909"/>
                      <a:pt x="5413" y="37338"/>
                      <a:pt x="4652" y="34861"/>
                    </a:cubicBezTo>
                    <a:cubicBezTo>
                      <a:pt x="3794" y="32385"/>
                      <a:pt x="3223" y="29718"/>
                      <a:pt x="2556" y="27337"/>
                    </a:cubicBezTo>
                    <a:cubicBezTo>
                      <a:pt x="1413" y="22384"/>
                      <a:pt x="651" y="17716"/>
                      <a:pt x="365" y="13621"/>
                    </a:cubicBezTo>
                    <a:cubicBezTo>
                      <a:pt x="-397" y="5524"/>
                      <a:pt x="270" y="0"/>
                      <a:pt x="270" y="0"/>
                    </a:cubicBezTo>
                    <a:cubicBezTo>
                      <a:pt x="270" y="0"/>
                      <a:pt x="842" y="1238"/>
                      <a:pt x="1794" y="3429"/>
                    </a:cubicBezTo>
                    <a:cubicBezTo>
                      <a:pt x="2651" y="5620"/>
                      <a:pt x="3890" y="8763"/>
                      <a:pt x="5318" y="12478"/>
                    </a:cubicBezTo>
                    <a:cubicBezTo>
                      <a:pt x="6747" y="16192"/>
                      <a:pt x="8366" y="20479"/>
                      <a:pt x="10081" y="25051"/>
                    </a:cubicBezTo>
                    <a:cubicBezTo>
                      <a:pt x="11795" y="29623"/>
                      <a:pt x="13700" y="34480"/>
                      <a:pt x="15510" y="39338"/>
                    </a:cubicBezTo>
                    <a:cubicBezTo>
                      <a:pt x="17415" y="44196"/>
                      <a:pt x="19320" y="49054"/>
                      <a:pt x="21034" y="53626"/>
                    </a:cubicBezTo>
                    <a:cubicBezTo>
                      <a:pt x="22844" y="58198"/>
                      <a:pt x="24559" y="62484"/>
                      <a:pt x="25988" y="66103"/>
                    </a:cubicBezTo>
                    <a:cubicBezTo>
                      <a:pt x="27416" y="69818"/>
                      <a:pt x="28559" y="72961"/>
                      <a:pt x="29417" y="75152"/>
                    </a:cubicBezTo>
                    <a:cubicBezTo>
                      <a:pt x="30179" y="77343"/>
                      <a:pt x="30655" y="78676"/>
                      <a:pt x="30655" y="786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9" name="Google Shape;4529;p26"/>
              <p:cNvSpPr/>
              <p:nvPr/>
            </p:nvSpPr>
            <p:spPr>
              <a:xfrm>
                <a:off x="3128573" y="4030343"/>
                <a:ext cx="30223" cy="92392"/>
              </a:xfrm>
              <a:custGeom>
                <a:avLst/>
                <a:gdLst/>
                <a:ahLst/>
                <a:cxnLst/>
                <a:rect l="l" t="t" r="r" b="b"/>
                <a:pathLst>
                  <a:path w="30223" h="92392" extrusionOk="0">
                    <a:moveTo>
                      <a:pt x="29937" y="92392"/>
                    </a:moveTo>
                    <a:cubicBezTo>
                      <a:pt x="29937" y="92392"/>
                      <a:pt x="28890" y="91249"/>
                      <a:pt x="27175" y="89154"/>
                    </a:cubicBezTo>
                    <a:cubicBezTo>
                      <a:pt x="25461" y="87058"/>
                      <a:pt x="23079" y="83915"/>
                      <a:pt x="20603" y="80010"/>
                    </a:cubicBezTo>
                    <a:cubicBezTo>
                      <a:pt x="18031" y="76105"/>
                      <a:pt x="15364" y="71342"/>
                      <a:pt x="12888" y="66104"/>
                    </a:cubicBezTo>
                    <a:cubicBezTo>
                      <a:pt x="11745" y="63437"/>
                      <a:pt x="10316" y="60769"/>
                      <a:pt x="9363" y="57817"/>
                    </a:cubicBezTo>
                    <a:cubicBezTo>
                      <a:pt x="8220" y="54959"/>
                      <a:pt x="7268" y="52006"/>
                      <a:pt x="6220" y="49054"/>
                    </a:cubicBezTo>
                    <a:cubicBezTo>
                      <a:pt x="5363" y="46101"/>
                      <a:pt x="4506" y="43053"/>
                      <a:pt x="3744" y="40100"/>
                    </a:cubicBezTo>
                    <a:cubicBezTo>
                      <a:pt x="2886" y="37147"/>
                      <a:pt x="2505" y="34195"/>
                      <a:pt x="1839" y="31337"/>
                    </a:cubicBezTo>
                    <a:cubicBezTo>
                      <a:pt x="886" y="25622"/>
                      <a:pt x="219" y="20193"/>
                      <a:pt x="124" y="15526"/>
                    </a:cubicBezTo>
                    <a:cubicBezTo>
                      <a:pt x="-352" y="6191"/>
                      <a:pt x="696" y="0"/>
                      <a:pt x="696" y="0"/>
                    </a:cubicBezTo>
                    <a:cubicBezTo>
                      <a:pt x="696" y="0"/>
                      <a:pt x="1267" y="1524"/>
                      <a:pt x="2029" y="4096"/>
                    </a:cubicBezTo>
                    <a:cubicBezTo>
                      <a:pt x="2791" y="6667"/>
                      <a:pt x="3839" y="10382"/>
                      <a:pt x="5172" y="14764"/>
                    </a:cubicBezTo>
                    <a:cubicBezTo>
                      <a:pt x="6411" y="19145"/>
                      <a:pt x="7839" y="24193"/>
                      <a:pt x="9459" y="29623"/>
                    </a:cubicBezTo>
                    <a:cubicBezTo>
                      <a:pt x="11078" y="35052"/>
                      <a:pt x="12792" y="40767"/>
                      <a:pt x="14602" y="46482"/>
                    </a:cubicBezTo>
                    <a:cubicBezTo>
                      <a:pt x="16317" y="52197"/>
                      <a:pt x="18317" y="57817"/>
                      <a:pt x="20127" y="63246"/>
                    </a:cubicBezTo>
                    <a:cubicBezTo>
                      <a:pt x="22032" y="68580"/>
                      <a:pt x="23746" y="73628"/>
                      <a:pt x="25270" y="77819"/>
                    </a:cubicBezTo>
                    <a:cubicBezTo>
                      <a:pt x="26794" y="82201"/>
                      <a:pt x="28032" y="85820"/>
                      <a:pt x="28890" y="88297"/>
                    </a:cubicBezTo>
                    <a:cubicBezTo>
                      <a:pt x="29747" y="90868"/>
                      <a:pt x="30223" y="92392"/>
                      <a:pt x="30223" y="92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0" name="Google Shape;4530;p26"/>
              <p:cNvSpPr/>
              <p:nvPr/>
            </p:nvSpPr>
            <p:spPr>
              <a:xfrm>
                <a:off x="3131531" y="3996911"/>
                <a:ext cx="23740" cy="95631"/>
              </a:xfrm>
              <a:custGeom>
                <a:avLst/>
                <a:gdLst/>
                <a:ahLst/>
                <a:cxnLst/>
                <a:rect l="l" t="t" r="r" b="b"/>
                <a:pathLst>
                  <a:path w="23740" h="95631" extrusionOk="0">
                    <a:moveTo>
                      <a:pt x="23741" y="95345"/>
                    </a:moveTo>
                    <a:cubicBezTo>
                      <a:pt x="23741" y="95345"/>
                      <a:pt x="19835" y="90392"/>
                      <a:pt x="15549" y="82010"/>
                    </a:cubicBezTo>
                    <a:cubicBezTo>
                      <a:pt x="13358" y="77819"/>
                      <a:pt x="11168" y="72771"/>
                      <a:pt x="9072" y="67342"/>
                    </a:cubicBezTo>
                    <a:cubicBezTo>
                      <a:pt x="8120" y="64579"/>
                      <a:pt x="6977" y="61722"/>
                      <a:pt x="6215" y="58769"/>
                    </a:cubicBezTo>
                    <a:cubicBezTo>
                      <a:pt x="5357" y="55816"/>
                      <a:pt x="4595" y="52769"/>
                      <a:pt x="3738" y="49721"/>
                    </a:cubicBezTo>
                    <a:cubicBezTo>
                      <a:pt x="3071" y="46672"/>
                      <a:pt x="2500" y="43624"/>
                      <a:pt x="1928" y="40577"/>
                    </a:cubicBezTo>
                    <a:cubicBezTo>
                      <a:pt x="1357" y="37529"/>
                      <a:pt x="1071" y="34480"/>
                      <a:pt x="690" y="31623"/>
                    </a:cubicBezTo>
                    <a:cubicBezTo>
                      <a:pt x="119" y="25813"/>
                      <a:pt x="-72" y="20288"/>
                      <a:pt x="23" y="15621"/>
                    </a:cubicBezTo>
                    <a:cubicBezTo>
                      <a:pt x="214" y="6191"/>
                      <a:pt x="1547" y="0"/>
                      <a:pt x="1547" y="0"/>
                    </a:cubicBezTo>
                    <a:cubicBezTo>
                      <a:pt x="1547" y="0"/>
                      <a:pt x="2024" y="1524"/>
                      <a:pt x="2595" y="4191"/>
                    </a:cubicBezTo>
                    <a:cubicBezTo>
                      <a:pt x="3167" y="6858"/>
                      <a:pt x="4024" y="10573"/>
                      <a:pt x="4976" y="15145"/>
                    </a:cubicBezTo>
                    <a:cubicBezTo>
                      <a:pt x="5929" y="19621"/>
                      <a:pt x="7072" y="24860"/>
                      <a:pt x="8215" y="30480"/>
                    </a:cubicBezTo>
                    <a:cubicBezTo>
                      <a:pt x="9453" y="36004"/>
                      <a:pt x="10691" y="42005"/>
                      <a:pt x="12120" y="47911"/>
                    </a:cubicBezTo>
                    <a:cubicBezTo>
                      <a:pt x="13454" y="53816"/>
                      <a:pt x="14882" y="59722"/>
                      <a:pt x="16216" y="65246"/>
                    </a:cubicBezTo>
                    <a:cubicBezTo>
                      <a:pt x="17645" y="70771"/>
                      <a:pt x="18883" y="76010"/>
                      <a:pt x="20026" y="80486"/>
                    </a:cubicBezTo>
                    <a:cubicBezTo>
                      <a:pt x="21074" y="84963"/>
                      <a:pt x="22026" y="88773"/>
                      <a:pt x="22693" y="91440"/>
                    </a:cubicBezTo>
                    <a:cubicBezTo>
                      <a:pt x="23264" y="94107"/>
                      <a:pt x="23550" y="95631"/>
                      <a:pt x="23550" y="956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1" name="Google Shape;4531;p26"/>
              <p:cNvSpPr/>
              <p:nvPr/>
            </p:nvSpPr>
            <p:spPr>
              <a:xfrm>
                <a:off x="3137312" y="3942809"/>
                <a:ext cx="16816" cy="123158"/>
              </a:xfrm>
              <a:custGeom>
                <a:avLst/>
                <a:gdLst/>
                <a:ahLst/>
                <a:cxnLst/>
                <a:rect l="l" t="t" r="r" b="b"/>
                <a:pathLst>
                  <a:path w="16816" h="123158" extrusionOk="0">
                    <a:moveTo>
                      <a:pt x="16817" y="123063"/>
                    </a:moveTo>
                    <a:cubicBezTo>
                      <a:pt x="16817" y="123063"/>
                      <a:pt x="15864" y="121348"/>
                      <a:pt x="14435" y="118205"/>
                    </a:cubicBezTo>
                    <a:cubicBezTo>
                      <a:pt x="13007" y="115062"/>
                      <a:pt x="11006" y="110490"/>
                      <a:pt x="9101" y="104870"/>
                    </a:cubicBezTo>
                    <a:cubicBezTo>
                      <a:pt x="7101" y="99250"/>
                      <a:pt x="5291" y="92583"/>
                      <a:pt x="3767" y="85344"/>
                    </a:cubicBezTo>
                    <a:cubicBezTo>
                      <a:pt x="3101" y="81724"/>
                      <a:pt x="2243" y="77914"/>
                      <a:pt x="1862" y="74104"/>
                    </a:cubicBezTo>
                    <a:cubicBezTo>
                      <a:pt x="1291" y="70199"/>
                      <a:pt x="1005" y="66294"/>
                      <a:pt x="529" y="62389"/>
                    </a:cubicBezTo>
                    <a:cubicBezTo>
                      <a:pt x="338" y="58388"/>
                      <a:pt x="148" y="54483"/>
                      <a:pt x="53" y="50578"/>
                    </a:cubicBezTo>
                    <a:cubicBezTo>
                      <a:pt x="-138" y="46672"/>
                      <a:pt x="243" y="42863"/>
                      <a:pt x="338" y="39148"/>
                    </a:cubicBezTo>
                    <a:cubicBezTo>
                      <a:pt x="815" y="31718"/>
                      <a:pt x="1577" y="24860"/>
                      <a:pt x="2720" y="19050"/>
                    </a:cubicBezTo>
                    <a:cubicBezTo>
                      <a:pt x="3767" y="13240"/>
                      <a:pt x="5006" y="8382"/>
                      <a:pt x="5958" y="5143"/>
                    </a:cubicBezTo>
                    <a:cubicBezTo>
                      <a:pt x="7006" y="1810"/>
                      <a:pt x="5768" y="0"/>
                      <a:pt x="5768" y="0"/>
                    </a:cubicBezTo>
                    <a:cubicBezTo>
                      <a:pt x="5768" y="0"/>
                      <a:pt x="3958" y="2000"/>
                      <a:pt x="3958" y="5429"/>
                    </a:cubicBezTo>
                    <a:lnTo>
                      <a:pt x="3958" y="19526"/>
                    </a:lnTo>
                    <a:cubicBezTo>
                      <a:pt x="3958" y="22384"/>
                      <a:pt x="5863" y="25527"/>
                      <a:pt x="5863" y="28861"/>
                    </a:cubicBezTo>
                    <a:cubicBezTo>
                      <a:pt x="5863" y="32195"/>
                      <a:pt x="6911" y="35623"/>
                      <a:pt x="7006" y="39243"/>
                    </a:cubicBezTo>
                    <a:cubicBezTo>
                      <a:pt x="7292" y="46482"/>
                      <a:pt x="8054" y="54102"/>
                      <a:pt x="8625" y="61722"/>
                    </a:cubicBezTo>
                    <a:cubicBezTo>
                      <a:pt x="9101" y="69342"/>
                      <a:pt x="10244" y="76962"/>
                      <a:pt x="11006" y="84201"/>
                    </a:cubicBezTo>
                    <a:cubicBezTo>
                      <a:pt x="11483" y="87821"/>
                      <a:pt x="12054" y="91249"/>
                      <a:pt x="12435" y="94488"/>
                    </a:cubicBezTo>
                    <a:cubicBezTo>
                      <a:pt x="12911" y="97822"/>
                      <a:pt x="13388" y="100870"/>
                      <a:pt x="13769" y="103727"/>
                    </a:cubicBezTo>
                    <a:cubicBezTo>
                      <a:pt x="14626" y="109538"/>
                      <a:pt x="15388" y="114300"/>
                      <a:pt x="15864" y="117729"/>
                    </a:cubicBezTo>
                    <a:cubicBezTo>
                      <a:pt x="16340" y="121158"/>
                      <a:pt x="16626" y="123158"/>
                      <a:pt x="16626" y="1231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2" name="Google Shape;4532;p26"/>
              <p:cNvSpPr/>
              <p:nvPr/>
            </p:nvSpPr>
            <p:spPr>
              <a:xfrm>
                <a:off x="3149256" y="3900899"/>
                <a:ext cx="16017" cy="132968"/>
              </a:xfrm>
              <a:custGeom>
                <a:avLst/>
                <a:gdLst/>
                <a:ahLst/>
                <a:cxnLst/>
                <a:rect l="l" t="t" r="r" b="b"/>
                <a:pathLst>
                  <a:path w="16017" h="132968" extrusionOk="0">
                    <a:moveTo>
                      <a:pt x="8683" y="132874"/>
                    </a:moveTo>
                    <a:cubicBezTo>
                      <a:pt x="8683" y="132874"/>
                      <a:pt x="8016" y="130873"/>
                      <a:pt x="6873" y="127349"/>
                    </a:cubicBezTo>
                    <a:cubicBezTo>
                      <a:pt x="5825" y="123825"/>
                      <a:pt x="4397" y="118681"/>
                      <a:pt x="3254" y="112395"/>
                    </a:cubicBezTo>
                    <a:cubicBezTo>
                      <a:pt x="2015" y="106108"/>
                      <a:pt x="1063" y="98774"/>
                      <a:pt x="491" y="90773"/>
                    </a:cubicBezTo>
                    <a:cubicBezTo>
                      <a:pt x="301" y="86773"/>
                      <a:pt x="-80" y="82677"/>
                      <a:pt x="15" y="78486"/>
                    </a:cubicBezTo>
                    <a:cubicBezTo>
                      <a:pt x="15" y="74295"/>
                      <a:pt x="206" y="70009"/>
                      <a:pt x="301" y="65817"/>
                    </a:cubicBezTo>
                    <a:cubicBezTo>
                      <a:pt x="682" y="61531"/>
                      <a:pt x="968" y="57340"/>
                      <a:pt x="1444" y="53149"/>
                    </a:cubicBezTo>
                    <a:cubicBezTo>
                      <a:pt x="1825" y="48958"/>
                      <a:pt x="2682" y="44958"/>
                      <a:pt x="3254" y="40957"/>
                    </a:cubicBezTo>
                    <a:cubicBezTo>
                      <a:pt x="4778" y="33147"/>
                      <a:pt x="6492" y="25908"/>
                      <a:pt x="8397" y="19812"/>
                    </a:cubicBezTo>
                    <a:cubicBezTo>
                      <a:pt x="10207" y="13716"/>
                      <a:pt x="12207" y="8763"/>
                      <a:pt x="13636" y="5334"/>
                    </a:cubicBezTo>
                    <a:cubicBezTo>
                      <a:pt x="15065" y="1905"/>
                      <a:pt x="16017" y="0"/>
                      <a:pt x="16017" y="0"/>
                    </a:cubicBezTo>
                    <a:cubicBezTo>
                      <a:pt x="16017" y="0"/>
                      <a:pt x="15827" y="2095"/>
                      <a:pt x="15350" y="5810"/>
                    </a:cubicBezTo>
                    <a:cubicBezTo>
                      <a:pt x="14874" y="9430"/>
                      <a:pt x="14207" y="14668"/>
                      <a:pt x="13350" y="20859"/>
                    </a:cubicBezTo>
                    <a:cubicBezTo>
                      <a:pt x="12969" y="24003"/>
                      <a:pt x="12588" y="27337"/>
                      <a:pt x="12112" y="30861"/>
                    </a:cubicBezTo>
                    <a:cubicBezTo>
                      <a:pt x="11731" y="34385"/>
                      <a:pt x="11350" y="38100"/>
                      <a:pt x="10874" y="42005"/>
                    </a:cubicBezTo>
                    <a:cubicBezTo>
                      <a:pt x="10207" y="49720"/>
                      <a:pt x="9445" y="58007"/>
                      <a:pt x="8969" y="66294"/>
                    </a:cubicBezTo>
                    <a:cubicBezTo>
                      <a:pt x="8492" y="74581"/>
                      <a:pt x="8302" y="82867"/>
                      <a:pt x="8111" y="90583"/>
                    </a:cubicBezTo>
                    <a:cubicBezTo>
                      <a:pt x="8111" y="94488"/>
                      <a:pt x="8111" y="98203"/>
                      <a:pt x="8111" y="101822"/>
                    </a:cubicBezTo>
                    <a:cubicBezTo>
                      <a:pt x="8111" y="105442"/>
                      <a:pt x="8111" y="108775"/>
                      <a:pt x="8207" y="111919"/>
                    </a:cubicBezTo>
                    <a:cubicBezTo>
                      <a:pt x="8302" y="118205"/>
                      <a:pt x="8397" y="123444"/>
                      <a:pt x="8492" y="127159"/>
                    </a:cubicBezTo>
                    <a:cubicBezTo>
                      <a:pt x="8492" y="130873"/>
                      <a:pt x="8492" y="132969"/>
                      <a:pt x="8492" y="132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3" name="Google Shape;4533;p26"/>
              <p:cNvSpPr/>
              <p:nvPr/>
            </p:nvSpPr>
            <p:spPr>
              <a:xfrm>
                <a:off x="3162503" y="3867561"/>
                <a:ext cx="30487" cy="116014"/>
              </a:xfrm>
              <a:custGeom>
                <a:avLst/>
                <a:gdLst/>
                <a:ahLst/>
                <a:cxnLst/>
                <a:rect l="l" t="t" r="r" b="b"/>
                <a:pathLst>
                  <a:path w="30487" h="116014" extrusionOk="0">
                    <a:moveTo>
                      <a:pt x="2770" y="116014"/>
                    </a:moveTo>
                    <a:cubicBezTo>
                      <a:pt x="2770" y="116014"/>
                      <a:pt x="2389" y="114109"/>
                      <a:pt x="1722" y="110871"/>
                    </a:cubicBezTo>
                    <a:cubicBezTo>
                      <a:pt x="1151" y="107632"/>
                      <a:pt x="484" y="102775"/>
                      <a:pt x="198" y="97059"/>
                    </a:cubicBezTo>
                    <a:cubicBezTo>
                      <a:pt x="-183" y="91345"/>
                      <a:pt x="8" y="84582"/>
                      <a:pt x="579" y="77343"/>
                    </a:cubicBezTo>
                    <a:cubicBezTo>
                      <a:pt x="1055" y="73723"/>
                      <a:pt x="1246" y="70009"/>
                      <a:pt x="2008" y="66294"/>
                    </a:cubicBezTo>
                    <a:cubicBezTo>
                      <a:pt x="2579" y="62579"/>
                      <a:pt x="3437" y="58769"/>
                      <a:pt x="4199" y="55054"/>
                    </a:cubicBezTo>
                    <a:cubicBezTo>
                      <a:pt x="5246" y="51340"/>
                      <a:pt x="6199" y="47625"/>
                      <a:pt x="7342" y="44005"/>
                    </a:cubicBezTo>
                    <a:cubicBezTo>
                      <a:pt x="8390" y="40386"/>
                      <a:pt x="9818" y="36957"/>
                      <a:pt x="11057" y="33528"/>
                    </a:cubicBezTo>
                    <a:cubicBezTo>
                      <a:pt x="13819" y="26860"/>
                      <a:pt x="16676" y="20764"/>
                      <a:pt x="19629" y="15811"/>
                    </a:cubicBezTo>
                    <a:cubicBezTo>
                      <a:pt x="22487" y="10763"/>
                      <a:pt x="25249" y="6858"/>
                      <a:pt x="27249" y="4191"/>
                    </a:cubicBezTo>
                    <a:cubicBezTo>
                      <a:pt x="29249" y="1524"/>
                      <a:pt x="30488" y="0"/>
                      <a:pt x="30488" y="0"/>
                    </a:cubicBezTo>
                    <a:cubicBezTo>
                      <a:pt x="30488" y="0"/>
                      <a:pt x="29916" y="1809"/>
                      <a:pt x="28773" y="4953"/>
                    </a:cubicBezTo>
                    <a:cubicBezTo>
                      <a:pt x="27630" y="8096"/>
                      <a:pt x="26106" y="12478"/>
                      <a:pt x="24201" y="17812"/>
                    </a:cubicBezTo>
                    <a:cubicBezTo>
                      <a:pt x="23344" y="20479"/>
                      <a:pt x="22391" y="23336"/>
                      <a:pt x="21344" y="26384"/>
                    </a:cubicBezTo>
                    <a:cubicBezTo>
                      <a:pt x="20296" y="29432"/>
                      <a:pt x="19439" y="32671"/>
                      <a:pt x="18296" y="36004"/>
                    </a:cubicBezTo>
                    <a:cubicBezTo>
                      <a:pt x="16391" y="42672"/>
                      <a:pt x="14295" y="49816"/>
                      <a:pt x="12676" y="57055"/>
                    </a:cubicBezTo>
                    <a:cubicBezTo>
                      <a:pt x="10866" y="64198"/>
                      <a:pt x="9437" y="71533"/>
                      <a:pt x="8199" y="78391"/>
                    </a:cubicBezTo>
                    <a:cubicBezTo>
                      <a:pt x="7723" y="81820"/>
                      <a:pt x="6961" y="85153"/>
                      <a:pt x="6580" y="88297"/>
                    </a:cubicBezTo>
                    <a:cubicBezTo>
                      <a:pt x="6104" y="91440"/>
                      <a:pt x="5627" y="94488"/>
                      <a:pt x="5246" y="97250"/>
                    </a:cubicBezTo>
                    <a:cubicBezTo>
                      <a:pt x="4484" y="102870"/>
                      <a:pt x="3913" y="107537"/>
                      <a:pt x="3437" y="110776"/>
                    </a:cubicBezTo>
                    <a:cubicBezTo>
                      <a:pt x="3056" y="114109"/>
                      <a:pt x="2675" y="116014"/>
                      <a:pt x="2675" y="1160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4" name="Google Shape;4534;p26"/>
              <p:cNvSpPr/>
              <p:nvPr/>
            </p:nvSpPr>
            <p:spPr>
              <a:xfrm>
                <a:off x="3121406" y="4062347"/>
                <a:ext cx="12339" cy="70199"/>
              </a:xfrm>
              <a:custGeom>
                <a:avLst/>
                <a:gdLst/>
                <a:ahLst/>
                <a:cxnLst/>
                <a:rect l="l" t="t" r="r" b="b"/>
                <a:pathLst>
                  <a:path w="12339" h="70199" extrusionOk="0">
                    <a:moveTo>
                      <a:pt x="12339" y="70199"/>
                    </a:moveTo>
                    <a:cubicBezTo>
                      <a:pt x="12339" y="70199"/>
                      <a:pt x="9387" y="66580"/>
                      <a:pt x="6624" y="60198"/>
                    </a:cubicBezTo>
                    <a:cubicBezTo>
                      <a:pt x="5196" y="57055"/>
                      <a:pt x="3862" y="53245"/>
                      <a:pt x="2719" y="49149"/>
                    </a:cubicBezTo>
                    <a:cubicBezTo>
                      <a:pt x="1671" y="44958"/>
                      <a:pt x="814" y="40481"/>
                      <a:pt x="338" y="35909"/>
                    </a:cubicBezTo>
                    <a:cubicBezTo>
                      <a:pt x="-43" y="31337"/>
                      <a:pt x="-138" y="26765"/>
                      <a:pt x="243" y="22479"/>
                    </a:cubicBezTo>
                    <a:cubicBezTo>
                      <a:pt x="624" y="18193"/>
                      <a:pt x="1195" y="14192"/>
                      <a:pt x="2052" y="10859"/>
                    </a:cubicBezTo>
                    <a:cubicBezTo>
                      <a:pt x="3672" y="4191"/>
                      <a:pt x="5862" y="0"/>
                      <a:pt x="5862" y="0"/>
                    </a:cubicBezTo>
                    <a:cubicBezTo>
                      <a:pt x="5862" y="0"/>
                      <a:pt x="6053" y="1143"/>
                      <a:pt x="6339" y="3143"/>
                    </a:cubicBezTo>
                    <a:cubicBezTo>
                      <a:pt x="6529" y="5144"/>
                      <a:pt x="6815" y="7906"/>
                      <a:pt x="7101" y="11239"/>
                    </a:cubicBezTo>
                    <a:cubicBezTo>
                      <a:pt x="7672" y="17717"/>
                      <a:pt x="8339" y="26384"/>
                      <a:pt x="9101" y="35052"/>
                    </a:cubicBezTo>
                    <a:cubicBezTo>
                      <a:pt x="9958" y="43720"/>
                      <a:pt x="10815" y="52388"/>
                      <a:pt x="11482" y="58864"/>
                    </a:cubicBezTo>
                    <a:cubicBezTo>
                      <a:pt x="11768" y="62198"/>
                      <a:pt x="12054" y="64961"/>
                      <a:pt x="12149" y="66961"/>
                    </a:cubicBezTo>
                    <a:cubicBezTo>
                      <a:pt x="12339" y="68961"/>
                      <a:pt x="12339" y="70104"/>
                      <a:pt x="12339" y="701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5" name="Google Shape;4535;p26"/>
              <p:cNvSpPr/>
              <p:nvPr/>
            </p:nvSpPr>
            <p:spPr>
              <a:xfrm>
                <a:off x="3114313" y="4030248"/>
                <a:ext cx="12391" cy="56959"/>
              </a:xfrm>
              <a:custGeom>
                <a:avLst/>
                <a:gdLst/>
                <a:ahLst/>
                <a:cxnLst/>
                <a:rect l="l" t="t" r="r" b="b"/>
                <a:pathLst>
                  <a:path w="12391" h="56959" extrusionOk="0">
                    <a:moveTo>
                      <a:pt x="3430" y="56960"/>
                    </a:moveTo>
                    <a:cubicBezTo>
                      <a:pt x="3430" y="56960"/>
                      <a:pt x="1811" y="53435"/>
                      <a:pt x="859" y="47815"/>
                    </a:cubicBezTo>
                    <a:cubicBezTo>
                      <a:pt x="-189" y="42291"/>
                      <a:pt x="-380" y="34766"/>
                      <a:pt x="859" y="27337"/>
                    </a:cubicBezTo>
                    <a:cubicBezTo>
                      <a:pt x="2002" y="20003"/>
                      <a:pt x="4478" y="12859"/>
                      <a:pt x="7145" y="7906"/>
                    </a:cubicBezTo>
                    <a:cubicBezTo>
                      <a:pt x="9717" y="2857"/>
                      <a:pt x="12384" y="0"/>
                      <a:pt x="12384" y="0"/>
                    </a:cubicBezTo>
                    <a:cubicBezTo>
                      <a:pt x="12384" y="0"/>
                      <a:pt x="12479" y="3905"/>
                      <a:pt x="12003" y="9335"/>
                    </a:cubicBezTo>
                    <a:cubicBezTo>
                      <a:pt x="11527" y="14764"/>
                      <a:pt x="10669" y="21812"/>
                      <a:pt x="9526" y="28765"/>
                    </a:cubicBezTo>
                    <a:cubicBezTo>
                      <a:pt x="8479" y="35719"/>
                      <a:pt x="7145" y="42672"/>
                      <a:pt x="5907" y="48006"/>
                    </a:cubicBezTo>
                    <a:cubicBezTo>
                      <a:pt x="4764" y="53245"/>
                      <a:pt x="3430" y="56960"/>
                      <a:pt x="3430" y="569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6" name="Google Shape;4536;p26"/>
              <p:cNvSpPr/>
              <p:nvPr/>
            </p:nvSpPr>
            <p:spPr>
              <a:xfrm>
                <a:off x="3110459" y="3983004"/>
                <a:ext cx="24620" cy="79247"/>
              </a:xfrm>
              <a:custGeom>
                <a:avLst/>
                <a:gdLst/>
                <a:ahLst/>
                <a:cxnLst/>
                <a:rect l="l" t="t" r="r" b="b"/>
                <a:pathLst>
                  <a:path w="24620" h="79247" extrusionOk="0">
                    <a:moveTo>
                      <a:pt x="46" y="79248"/>
                    </a:moveTo>
                    <a:cubicBezTo>
                      <a:pt x="46" y="79248"/>
                      <a:pt x="-240" y="73914"/>
                      <a:pt x="617" y="66008"/>
                    </a:cubicBezTo>
                    <a:cubicBezTo>
                      <a:pt x="998" y="62103"/>
                      <a:pt x="1760" y="57531"/>
                      <a:pt x="2713" y="52768"/>
                    </a:cubicBezTo>
                    <a:cubicBezTo>
                      <a:pt x="3284" y="50387"/>
                      <a:pt x="3665" y="47911"/>
                      <a:pt x="4427" y="45434"/>
                    </a:cubicBezTo>
                    <a:cubicBezTo>
                      <a:pt x="5094" y="42958"/>
                      <a:pt x="5856" y="40386"/>
                      <a:pt x="6523" y="37909"/>
                    </a:cubicBezTo>
                    <a:cubicBezTo>
                      <a:pt x="7380" y="35433"/>
                      <a:pt x="8237" y="32956"/>
                      <a:pt x="8999" y="30480"/>
                    </a:cubicBezTo>
                    <a:cubicBezTo>
                      <a:pt x="9761" y="28004"/>
                      <a:pt x="10904" y="25717"/>
                      <a:pt x="11761" y="23431"/>
                    </a:cubicBezTo>
                    <a:cubicBezTo>
                      <a:pt x="13666" y="18859"/>
                      <a:pt x="15667" y="14764"/>
                      <a:pt x="17572" y="11239"/>
                    </a:cubicBezTo>
                    <a:cubicBezTo>
                      <a:pt x="21286" y="4286"/>
                      <a:pt x="24620" y="0"/>
                      <a:pt x="24620" y="0"/>
                    </a:cubicBezTo>
                    <a:cubicBezTo>
                      <a:pt x="24620" y="0"/>
                      <a:pt x="24049" y="5334"/>
                      <a:pt x="22334" y="12954"/>
                    </a:cubicBezTo>
                    <a:cubicBezTo>
                      <a:pt x="21477" y="16764"/>
                      <a:pt x="20429" y="21146"/>
                      <a:pt x="19096" y="25813"/>
                    </a:cubicBezTo>
                    <a:cubicBezTo>
                      <a:pt x="17857" y="30480"/>
                      <a:pt x="16334" y="35433"/>
                      <a:pt x="14905" y="40386"/>
                    </a:cubicBezTo>
                    <a:cubicBezTo>
                      <a:pt x="13286" y="45244"/>
                      <a:pt x="11761" y="50197"/>
                      <a:pt x="10142" y="54769"/>
                    </a:cubicBezTo>
                    <a:cubicBezTo>
                      <a:pt x="8523" y="59341"/>
                      <a:pt x="6999" y="63627"/>
                      <a:pt x="5475" y="67246"/>
                    </a:cubicBezTo>
                    <a:cubicBezTo>
                      <a:pt x="2618" y="74485"/>
                      <a:pt x="46" y="79248"/>
                      <a:pt x="46" y="79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7" name="Google Shape;4537;p26"/>
              <p:cNvSpPr/>
              <p:nvPr/>
            </p:nvSpPr>
            <p:spPr>
              <a:xfrm>
                <a:off x="3113648" y="3920901"/>
                <a:ext cx="45815" cy="100679"/>
              </a:xfrm>
              <a:custGeom>
                <a:avLst/>
                <a:gdLst/>
                <a:ahLst/>
                <a:cxnLst/>
                <a:rect l="l" t="t" r="r" b="b"/>
                <a:pathLst>
                  <a:path w="45815" h="100679" extrusionOk="0">
                    <a:moveTo>
                      <a:pt x="0" y="100489"/>
                    </a:moveTo>
                    <a:cubicBezTo>
                      <a:pt x="0" y="100489"/>
                      <a:pt x="95" y="93440"/>
                      <a:pt x="2286" y="83058"/>
                    </a:cubicBezTo>
                    <a:cubicBezTo>
                      <a:pt x="3239" y="77819"/>
                      <a:pt x="4858" y="71914"/>
                      <a:pt x="6763" y="65627"/>
                    </a:cubicBezTo>
                    <a:cubicBezTo>
                      <a:pt x="7810" y="62484"/>
                      <a:pt x="8858" y="59246"/>
                      <a:pt x="10192" y="56007"/>
                    </a:cubicBezTo>
                    <a:cubicBezTo>
                      <a:pt x="11430" y="52769"/>
                      <a:pt x="12859" y="49530"/>
                      <a:pt x="14192" y="46292"/>
                    </a:cubicBezTo>
                    <a:cubicBezTo>
                      <a:pt x="15716" y="43148"/>
                      <a:pt x="17240" y="39910"/>
                      <a:pt x="18860" y="36862"/>
                    </a:cubicBezTo>
                    <a:cubicBezTo>
                      <a:pt x="20383" y="33719"/>
                      <a:pt x="22193" y="30861"/>
                      <a:pt x="23908" y="28004"/>
                    </a:cubicBezTo>
                    <a:cubicBezTo>
                      <a:pt x="27337" y="22384"/>
                      <a:pt x="30861" y="17240"/>
                      <a:pt x="34100" y="13145"/>
                    </a:cubicBezTo>
                    <a:cubicBezTo>
                      <a:pt x="40577" y="4763"/>
                      <a:pt x="45815" y="0"/>
                      <a:pt x="45815" y="0"/>
                    </a:cubicBezTo>
                    <a:cubicBezTo>
                      <a:pt x="45815" y="0"/>
                      <a:pt x="45148" y="1619"/>
                      <a:pt x="43815" y="4382"/>
                    </a:cubicBezTo>
                    <a:cubicBezTo>
                      <a:pt x="42481" y="7144"/>
                      <a:pt x="40577" y="11049"/>
                      <a:pt x="38386" y="15812"/>
                    </a:cubicBezTo>
                    <a:cubicBezTo>
                      <a:pt x="36100" y="20479"/>
                      <a:pt x="33528" y="25908"/>
                      <a:pt x="30671" y="31718"/>
                    </a:cubicBezTo>
                    <a:cubicBezTo>
                      <a:pt x="27908" y="37529"/>
                      <a:pt x="24956" y="43720"/>
                      <a:pt x="22193" y="50006"/>
                    </a:cubicBezTo>
                    <a:cubicBezTo>
                      <a:pt x="19336" y="56198"/>
                      <a:pt x="16573" y="62484"/>
                      <a:pt x="14002" y="68390"/>
                    </a:cubicBezTo>
                    <a:cubicBezTo>
                      <a:pt x="11430" y="74295"/>
                      <a:pt x="9049" y="79915"/>
                      <a:pt x="7048" y="84677"/>
                    </a:cubicBezTo>
                    <a:cubicBezTo>
                      <a:pt x="4953" y="89440"/>
                      <a:pt x="3239" y="93440"/>
                      <a:pt x="2096" y="96298"/>
                    </a:cubicBezTo>
                    <a:cubicBezTo>
                      <a:pt x="857" y="99155"/>
                      <a:pt x="95" y="100679"/>
                      <a:pt x="95" y="100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8" name="Google Shape;4538;p26"/>
              <p:cNvSpPr/>
              <p:nvPr/>
            </p:nvSpPr>
            <p:spPr>
              <a:xfrm>
                <a:off x="3123458" y="3904899"/>
                <a:ext cx="41338" cy="55911"/>
              </a:xfrm>
              <a:custGeom>
                <a:avLst/>
                <a:gdLst/>
                <a:ahLst/>
                <a:cxnLst/>
                <a:rect l="l" t="t" r="r" b="b"/>
                <a:pathLst>
                  <a:path w="41338" h="55911" extrusionOk="0">
                    <a:moveTo>
                      <a:pt x="95" y="55912"/>
                    </a:moveTo>
                    <a:cubicBezTo>
                      <a:pt x="95" y="55912"/>
                      <a:pt x="572" y="51340"/>
                      <a:pt x="2762" y="44958"/>
                    </a:cubicBezTo>
                    <a:cubicBezTo>
                      <a:pt x="4953" y="38576"/>
                      <a:pt x="8954" y="30480"/>
                      <a:pt x="14288" y="23241"/>
                    </a:cubicBezTo>
                    <a:cubicBezTo>
                      <a:pt x="19622" y="16002"/>
                      <a:pt x="26099" y="9715"/>
                      <a:pt x="31623" y="5810"/>
                    </a:cubicBezTo>
                    <a:cubicBezTo>
                      <a:pt x="37052" y="1810"/>
                      <a:pt x="41339" y="0"/>
                      <a:pt x="41339" y="0"/>
                    </a:cubicBezTo>
                    <a:cubicBezTo>
                      <a:pt x="41339" y="0"/>
                      <a:pt x="40767" y="1048"/>
                      <a:pt x="39719" y="2667"/>
                    </a:cubicBezTo>
                    <a:cubicBezTo>
                      <a:pt x="38672" y="4286"/>
                      <a:pt x="37148" y="6668"/>
                      <a:pt x="35243" y="9335"/>
                    </a:cubicBezTo>
                    <a:cubicBezTo>
                      <a:pt x="31433" y="14669"/>
                      <a:pt x="26480" y="21622"/>
                      <a:pt x="21336" y="28480"/>
                    </a:cubicBezTo>
                    <a:cubicBezTo>
                      <a:pt x="16288" y="35338"/>
                      <a:pt x="11144" y="42196"/>
                      <a:pt x="7144" y="47339"/>
                    </a:cubicBezTo>
                    <a:cubicBezTo>
                      <a:pt x="5144" y="49911"/>
                      <a:pt x="3429" y="52006"/>
                      <a:pt x="2096" y="53530"/>
                    </a:cubicBezTo>
                    <a:cubicBezTo>
                      <a:pt x="857" y="55054"/>
                      <a:pt x="0" y="55912"/>
                      <a:pt x="0" y="55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9" name="Google Shape;4539;p26"/>
              <p:cNvSpPr/>
              <p:nvPr/>
            </p:nvSpPr>
            <p:spPr>
              <a:xfrm>
                <a:off x="3141461" y="3862322"/>
                <a:ext cx="52959" cy="55721"/>
              </a:xfrm>
              <a:custGeom>
                <a:avLst/>
                <a:gdLst/>
                <a:ahLst/>
                <a:cxnLst/>
                <a:rect l="l" t="t" r="r" b="b"/>
                <a:pathLst>
                  <a:path w="52959" h="55721" extrusionOk="0">
                    <a:moveTo>
                      <a:pt x="0" y="55721"/>
                    </a:moveTo>
                    <a:cubicBezTo>
                      <a:pt x="0" y="55721"/>
                      <a:pt x="1429" y="50863"/>
                      <a:pt x="4953" y="44387"/>
                    </a:cubicBezTo>
                    <a:cubicBezTo>
                      <a:pt x="8382" y="37814"/>
                      <a:pt x="14097" y="29718"/>
                      <a:pt x="20860" y="22574"/>
                    </a:cubicBezTo>
                    <a:cubicBezTo>
                      <a:pt x="27623" y="15430"/>
                      <a:pt x="35528" y="9335"/>
                      <a:pt x="41815" y="5525"/>
                    </a:cubicBezTo>
                    <a:cubicBezTo>
                      <a:pt x="48101" y="1619"/>
                      <a:pt x="52959" y="0"/>
                      <a:pt x="52959" y="0"/>
                    </a:cubicBezTo>
                    <a:cubicBezTo>
                      <a:pt x="52959" y="0"/>
                      <a:pt x="49911" y="4001"/>
                      <a:pt x="45053" y="9335"/>
                    </a:cubicBezTo>
                    <a:cubicBezTo>
                      <a:pt x="40196" y="14764"/>
                      <a:pt x="33719" y="21717"/>
                      <a:pt x="27242" y="28480"/>
                    </a:cubicBezTo>
                    <a:cubicBezTo>
                      <a:pt x="20765" y="35338"/>
                      <a:pt x="14097" y="42196"/>
                      <a:pt x="8954" y="47244"/>
                    </a:cubicBezTo>
                    <a:cubicBezTo>
                      <a:pt x="6382" y="49816"/>
                      <a:pt x="4191" y="51911"/>
                      <a:pt x="2572" y="53340"/>
                    </a:cubicBezTo>
                    <a:cubicBezTo>
                      <a:pt x="953" y="54769"/>
                      <a:pt x="0" y="55626"/>
                      <a:pt x="0"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0" name="Google Shape;4540;p26"/>
              <p:cNvSpPr/>
              <p:nvPr/>
            </p:nvSpPr>
            <p:spPr>
              <a:xfrm>
                <a:off x="3165631" y="3850035"/>
                <a:ext cx="36504" cy="73342"/>
              </a:xfrm>
              <a:custGeom>
                <a:avLst/>
                <a:gdLst/>
                <a:ahLst/>
                <a:cxnLst/>
                <a:rect l="l" t="t" r="r" b="b"/>
                <a:pathLst>
                  <a:path w="36504" h="73342" extrusionOk="0">
                    <a:moveTo>
                      <a:pt x="23" y="73343"/>
                    </a:moveTo>
                    <a:cubicBezTo>
                      <a:pt x="23" y="73343"/>
                      <a:pt x="-262" y="68009"/>
                      <a:pt x="1166" y="60198"/>
                    </a:cubicBezTo>
                    <a:cubicBezTo>
                      <a:pt x="1833" y="56293"/>
                      <a:pt x="2881" y="51816"/>
                      <a:pt x="4405" y="47054"/>
                    </a:cubicBezTo>
                    <a:cubicBezTo>
                      <a:pt x="5262" y="44768"/>
                      <a:pt x="5929" y="42291"/>
                      <a:pt x="7072" y="39910"/>
                    </a:cubicBezTo>
                    <a:cubicBezTo>
                      <a:pt x="8024" y="37529"/>
                      <a:pt x="9167" y="35147"/>
                      <a:pt x="10310" y="32671"/>
                    </a:cubicBezTo>
                    <a:cubicBezTo>
                      <a:pt x="11549" y="30385"/>
                      <a:pt x="12787" y="28004"/>
                      <a:pt x="14120" y="25813"/>
                    </a:cubicBezTo>
                    <a:cubicBezTo>
                      <a:pt x="15359" y="23527"/>
                      <a:pt x="16883" y="21431"/>
                      <a:pt x="18216" y="19431"/>
                    </a:cubicBezTo>
                    <a:cubicBezTo>
                      <a:pt x="21074" y="15335"/>
                      <a:pt x="23931" y="11716"/>
                      <a:pt x="26693" y="8858"/>
                    </a:cubicBezTo>
                    <a:cubicBezTo>
                      <a:pt x="32027" y="3048"/>
                      <a:pt x="36504" y="0"/>
                      <a:pt x="36504" y="0"/>
                    </a:cubicBezTo>
                    <a:cubicBezTo>
                      <a:pt x="36504" y="0"/>
                      <a:pt x="36028" y="1238"/>
                      <a:pt x="34980" y="3334"/>
                    </a:cubicBezTo>
                    <a:cubicBezTo>
                      <a:pt x="33932" y="5334"/>
                      <a:pt x="32504" y="8287"/>
                      <a:pt x="30789" y="11716"/>
                    </a:cubicBezTo>
                    <a:cubicBezTo>
                      <a:pt x="29075" y="15145"/>
                      <a:pt x="26979" y="19050"/>
                      <a:pt x="24884" y="23336"/>
                    </a:cubicBezTo>
                    <a:cubicBezTo>
                      <a:pt x="22788" y="27623"/>
                      <a:pt x="20407" y="32004"/>
                      <a:pt x="18216" y="36576"/>
                    </a:cubicBezTo>
                    <a:cubicBezTo>
                      <a:pt x="15930" y="41053"/>
                      <a:pt x="13835" y="45625"/>
                      <a:pt x="11739" y="49911"/>
                    </a:cubicBezTo>
                    <a:cubicBezTo>
                      <a:pt x="9739" y="54197"/>
                      <a:pt x="7739" y="58198"/>
                      <a:pt x="6119" y="61722"/>
                    </a:cubicBezTo>
                    <a:cubicBezTo>
                      <a:pt x="4405" y="65246"/>
                      <a:pt x="2976" y="68104"/>
                      <a:pt x="1928" y="70104"/>
                    </a:cubicBezTo>
                    <a:cubicBezTo>
                      <a:pt x="881" y="72200"/>
                      <a:pt x="214" y="73343"/>
                      <a:pt x="214"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1" name="Google Shape;4541;p26"/>
              <p:cNvSpPr/>
              <p:nvPr/>
            </p:nvSpPr>
            <p:spPr>
              <a:xfrm>
                <a:off x="3080691" y="3537196"/>
                <a:ext cx="33623" cy="9028"/>
              </a:xfrm>
              <a:custGeom>
                <a:avLst/>
                <a:gdLst/>
                <a:ahLst/>
                <a:cxnLst/>
                <a:rect l="l" t="t" r="r" b="b"/>
                <a:pathLst>
                  <a:path w="33623" h="9028" extrusionOk="0">
                    <a:moveTo>
                      <a:pt x="0" y="3181"/>
                    </a:moveTo>
                    <a:cubicBezTo>
                      <a:pt x="0" y="3181"/>
                      <a:pt x="2191" y="1847"/>
                      <a:pt x="5429" y="1085"/>
                    </a:cubicBezTo>
                    <a:cubicBezTo>
                      <a:pt x="8668" y="228"/>
                      <a:pt x="12954" y="-248"/>
                      <a:pt x="17145" y="133"/>
                    </a:cubicBezTo>
                    <a:cubicBezTo>
                      <a:pt x="21336" y="419"/>
                      <a:pt x="25432" y="1561"/>
                      <a:pt x="28575" y="2895"/>
                    </a:cubicBezTo>
                    <a:cubicBezTo>
                      <a:pt x="31623" y="4133"/>
                      <a:pt x="33623" y="5848"/>
                      <a:pt x="33623" y="5848"/>
                    </a:cubicBezTo>
                    <a:cubicBezTo>
                      <a:pt x="33623" y="5848"/>
                      <a:pt x="31433" y="7181"/>
                      <a:pt x="28194" y="7943"/>
                    </a:cubicBezTo>
                    <a:cubicBezTo>
                      <a:pt x="24956" y="8801"/>
                      <a:pt x="20669" y="9277"/>
                      <a:pt x="16478" y="8896"/>
                    </a:cubicBezTo>
                    <a:cubicBezTo>
                      <a:pt x="12287" y="8610"/>
                      <a:pt x="8192" y="7467"/>
                      <a:pt x="5048" y="6134"/>
                    </a:cubicBezTo>
                    <a:cubicBezTo>
                      <a:pt x="2000" y="4895"/>
                      <a:pt x="0" y="3276"/>
                      <a:pt x="0" y="3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2" name="Google Shape;4542;p26"/>
              <p:cNvSpPr/>
              <p:nvPr/>
            </p:nvSpPr>
            <p:spPr>
              <a:xfrm>
                <a:off x="3087168" y="3530293"/>
                <a:ext cx="42195" cy="13418"/>
              </a:xfrm>
              <a:custGeom>
                <a:avLst/>
                <a:gdLst/>
                <a:ahLst/>
                <a:cxnLst/>
                <a:rect l="l" t="t" r="r" b="b"/>
                <a:pathLst>
                  <a:path w="42195" h="13418" extrusionOk="0">
                    <a:moveTo>
                      <a:pt x="95" y="2369"/>
                    </a:moveTo>
                    <a:cubicBezTo>
                      <a:pt x="95" y="2369"/>
                      <a:pt x="2858" y="940"/>
                      <a:pt x="7239" y="369"/>
                    </a:cubicBezTo>
                    <a:cubicBezTo>
                      <a:pt x="11525" y="-298"/>
                      <a:pt x="17335" y="-107"/>
                      <a:pt x="22955" y="1321"/>
                    </a:cubicBezTo>
                    <a:cubicBezTo>
                      <a:pt x="28480" y="2750"/>
                      <a:pt x="33719" y="5512"/>
                      <a:pt x="37052" y="8179"/>
                    </a:cubicBezTo>
                    <a:cubicBezTo>
                      <a:pt x="40481" y="10846"/>
                      <a:pt x="42196" y="13418"/>
                      <a:pt x="42196" y="13418"/>
                    </a:cubicBezTo>
                    <a:cubicBezTo>
                      <a:pt x="42196" y="13418"/>
                      <a:pt x="39052" y="13418"/>
                      <a:pt x="34957" y="12752"/>
                    </a:cubicBezTo>
                    <a:cubicBezTo>
                      <a:pt x="30861" y="12085"/>
                      <a:pt x="25622" y="11037"/>
                      <a:pt x="20574" y="9703"/>
                    </a:cubicBezTo>
                    <a:cubicBezTo>
                      <a:pt x="15526" y="8370"/>
                      <a:pt x="10477" y="6751"/>
                      <a:pt x="6572" y="5227"/>
                    </a:cubicBezTo>
                    <a:cubicBezTo>
                      <a:pt x="2762" y="3798"/>
                      <a:pt x="0" y="2274"/>
                      <a:pt x="0" y="22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3" name="Google Shape;4543;p26"/>
              <p:cNvSpPr/>
              <p:nvPr/>
            </p:nvSpPr>
            <p:spPr>
              <a:xfrm>
                <a:off x="3107266" y="3522851"/>
                <a:ext cx="54102" cy="33242"/>
              </a:xfrm>
              <a:custGeom>
                <a:avLst/>
                <a:gdLst/>
                <a:ahLst/>
                <a:cxnLst/>
                <a:rect l="l" t="t" r="r" b="b"/>
                <a:pathLst>
                  <a:path w="54102" h="33242" extrusionOk="0">
                    <a:moveTo>
                      <a:pt x="0" y="0"/>
                    </a:moveTo>
                    <a:cubicBezTo>
                      <a:pt x="0" y="0"/>
                      <a:pt x="4191" y="286"/>
                      <a:pt x="10096" y="2000"/>
                    </a:cubicBezTo>
                    <a:cubicBezTo>
                      <a:pt x="16002" y="3715"/>
                      <a:pt x="23527" y="6858"/>
                      <a:pt x="30385" y="11144"/>
                    </a:cubicBezTo>
                    <a:cubicBezTo>
                      <a:pt x="37338" y="15335"/>
                      <a:pt x="43529" y="20669"/>
                      <a:pt x="47720" y="25146"/>
                    </a:cubicBezTo>
                    <a:cubicBezTo>
                      <a:pt x="51911" y="29623"/>
                      <a:pt x="54102" y="33242"/>
                      <a:pt x="54102" y="33242"/>
                    </a:cubicBezTo>
                    <a:cubicBezTo>
                      <a:pt x="54102" y="33242"/>
                      <a:pt x="50102" y="31813"/>
                      <a:pt x="44767" y="29146"/>
                    </a:cubicBezTo>
                    <a:cubicBezTo>
                      <a:pt x="39338" y="26479"/>
                      <a:pt x="32480" y="22669"/>
                      <a:pt x="25908" y="18574"/>
                    </a:cubicBezTo>
                    <a:cubicBezTo>
                      <a:pt x="19240" y="14478"/>
                      <a:pt x="12763" y="10096"/>
                      <a:pt x="7906" y="6477"/>
                    </a:cubicBezTo>
                    <a:cubicBezTo>
                      <a:pt x="3048" y="2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4" name="Google Shape;4544;p26"/>
              <p:cNvSpPr/>
              <p:nvPr/>
            </p:nvSpPr>
            <p:spPr>
              <a:xfrm>
                <a:off x="3140032" y="3528947"/>
                <a:ext cx="64484" cy="62674"/>
              </a:xfrm>
              <a:custGeom>
                <a:avLst/>
                <a:gdLst/>
                <a:ahLst/>
                <a:cxnLst/>
                <a:rect l="l" t="t" r="r" b="b"/>
                <a:pathLst>
                  <a:path w="64484" h="62674" extrusionOk="0">
                    <a:moveTo>
                      <a:pt x="95" y="0"/>
                    </a:moveTo>
                    <a:cubicBezTo>
                      <a:pt x="95" y="0"/>
                      <a:pt x="1524" y="476"/>
                      <a:pt x="3810" y="1334"/>
                    </a:cubicBezTo>
                    <a:cubicBezTo>
                      <a:pt x="6191" y="2191"/>
                      <a:pt x="9525" y="3715"/>
                      <a:pt x="13335" y="5715"/>
                    </a:cubicBezTo>
                    <a:cubicBezTo>
                      <a:pt x="17240" y="7715"/>
                      <a:pt x="21431" y="10478"/>
                      <a:pt x="25908" y="13621"/>
                    </a:cubicBezTo>
                    <a:cubicBezTo>
                      <a:pt x="28003" y="15240"/>
                      <a:pt x="30385" y="16859"/>
                      <a:pt x="32480" y="18764"/>
                    </a:cubicBezTo>
                    <a:cubicBezTo>
                      <a:pt x="34671" y="20574"/>
                      <a:pt x="36767" y="22574"/>
                      <a:pt x="38957" y="24575"/>
                    </a:cubicBezTo>
                    <a:cubicBezTo>
                      <a:pt x="40957" y="26670"/>
                      <a:pt x="43053" y="28670"/>
                      <a:pt x="44863" y="30861"/>
                    </a:cubicBezTo>
                    <a:cubicBezTo>
                      <a:pt x="46863" y="32956"/>
                      <a:pt x="48482" y="35243"/>
                      <a:pt x="50197" y="37243"/>
                    </a:cubicBezTo>
                    <a:cubicBezTo>
                      <a:pt x="53530" y="41529"/>
                      <a:pt x="56293" y="45720"/>
                      <a:pt x="58388" y="49530"/>
                    </a:cubicBezTo>
                    <a:cubicBezTo>
                      <a:pt x="62770" y="57055"/>
                      <a:pt x="64484" y="62675"/>
                      <a:pt x="64484" y="62675"/>
                    </a:cubicBezTo>
                    <a:cubicBezTo>
                      <a:pt x="64484" y="62675"/>
                      <a:pt x="63341" y="61722"/>
                      <a:pt x="61627" y="59912"/>
                    </a:cubicBezTo>
                    <a:cubicBezTo>
                      <a:pt x="59912" y="58103"/>
                      <a:pt x="57340" y="55626"/>
                      <a:pt x="54388" y="52578"/>
                    </a:cubicBezTo>
                    <a:cubicBezTo>
                      <a:pt x="51435" y="49530"/>
                      <a:pt x="48006" y="46101"/>
                      <a:pt x="44386" y="42291"/>
                    </a:cubicBezTo>
                    <a:cubicBezTo>
                      <a:pt x="40672" y="38576"/>
                      <a:pt x="36862" y="34671"/>
                      <a:pt x="32766" y="30766"/>
                    </a:cubicBezTo>
                    <a:cubicBezTo>
                      <a:pt x="28861" y="26861"/>
                      <a:pt x="24765" y="23146"/>
                      <a:pt x="20955" y="19526"/>
                    </a:cubicBezTo>
                    <a:cubicBezTo>
                      <a:pt x="17145" y="16002"/>
                      <a:pt x="13525" y="12668"/>
                      <a:pt x="10382" y="9811"/>
                    </a:cubicBezTo>
                    <a:cubicBezTo>
                      <a:pt x="7239" y="6858"/>
                      <a:pt x="4667" y="4477"/>
                      <a:pt x="2857" y="2762"/>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5" name="Google Shape;4545;p26"/>
              <p:cNvSpPr/>
              <p:nvPr/>
            </p:nvSpPr>
            <p:spPr>
              <a:xfrm>
                <a:off x="3095074" y="3540123"/>
                <a:ext cx="24955" cy="14827"/>
              </a:xfrm>
              <a:custGeom>
                <a:avLst/>
                <a:gdLst/>
                <a:ahLst/>
                <a:cxnLst/>
                <a:rect l="l" t="t" r="r" b="b"/>
                <a:pathLst>
                  <a:path w="24955" h="14827" extrusionOk="0">
                    <a:moveTo>
                      <a:pt x="0" y="14828"/>
                    </a:moveTo>
                    <a:cubicBezTo>
                      <a:pt x="0" y="14828"/>
                      <a:pt x="0" y="12541"/>
                      <a:pt x="1524" y="9779"/>
                    </a:cubicBezTo>
                    <a:cubicBezTo>
                      <a:pt x="2857" y="7017"/>
                      <a:pt x="5715" y="3969"/>
                      <a:pt x="9334" y="2159"/>
                    </a:cubicBezTo>
                    <a:cubicBezTo>
                      <a:pt x="12859" y="254"/>
                      <a:pt x="16954" y="-317"/>
                      <a:pt x="20002" y="159"/>
                    </a:cubicBezTo>
                    <a:cubicBezTo>
                      <a:pt x="23050" y="540"/>
                      <a:pt x="24955" y="1874"/>
                      <a:pt x="24955" y="1874"/>
                    </a:cubicBezTo>
                    <a:cubicBezTo>
                      <a:pt x="24955" y="1874"/>
                      <a:pt x="23336" y="3493"/>
                      <a:pt x="21050" y="5112"/>
                    </a:cubicBezTo>
                    <a:cubicBezTo>
                      <a:pt x="18859" y="6731"/>
                      <a:pt x="16097" y="8541"/>
                      <a:pt x="13240" y="9970"/>
                    </a:cubicBezTo>
                    <a:cubicBezTo>
                      <a:pt x="10382" y="11494"/>
                      <a:pt x="7429" y="12637"/>
                      <a:pt x="4763" y="13589"/>
                    </a:cubicBezTo>
                    <a:cubicBezTo>
                      <a:pt x="3429" y="14066"/>
                      <a:pt x="2286" y="14351"/>
                      <a:pt x="1429" y="14542"/>
                    </a:cubicBezTo>
                    <a:cubicBezTo>
                      <a:pt x="571" y="14732"/>
                      <a:pt x="0" y="14828"/>
                      <a:pt x="0" y="14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6" name="Google Shape;4546;p26"/>
              <p:cNvSpPr/>
              <p:nvPr/>
            </p:nvSpPr>
            <p:spPr>
              <a:xfrm>
                <a:off x="3106790" y="3547260"/>
                <a:ext cx="44672" cy="12928"/>
              </a:xfrm>
              <a:custGeom>
                <a:avLst/>
                <a:gdLst/>
                <a:ahLst/>
                <a:cxnLst/>
                <a:rect l="l" t="t" r="r" b="b"/>
                <a:pathLst>
                  <a:path w="44672" h="12928" extrusionOk="0">
                    <a:moveTo>
                      <a:pt x="0" y="9023"/>
                    </a:moveTo>
                    <a:cubicBezTo>
                      <a:pt x="0" y="9023"/>
                      <a:pt x="476" y="8357"/>
                      <a:pt x="1429" y="7309"/>
                    </a:cubicBezTo>
                    <a:cubicBezTo>
                      <a:pt x="2286" y="6357"/>
                      <a:pt x="4001" y="4928"/>
                      <a:pt x="6096" y="3785"/>
                    </a:cubicBezTo>
                    <a:cubicBezTo>
                      <a:pt x="8192" y="2451"/>
                      <a:pt x="10858" y="1499"/>
                      <a:pt x="13811" y="737"/>
                    </a:cubicBezTo>
                    <a:cubicBezTo>
                      <a:pt x="16764" y="70"/>
                      <a:pt x="20098" y="-120"/>
                      <a:pt x="23336" y="70"/>
                    </a:cubicBezTo>
                    <a:cubicBezTo>
                      <a:pt x="26575" y="451"/>
                      <a:pt x="29813" y="1213"/>
                      <a:pt x="32576" y="2356"/>
                    </a:cubicBezTo>
                    <a:cubicBezTo>
                      <a:pt x="35338" y="3594"/>
                      <a:pt x="37814" y="5023"/>
                      <a:pt x="39624" y="6738"/>
                    </a:cubicBezTo>
                    <a:cubicBezTo>
                      <a:pt x="41529" y="8262"/>
                      <a:pt x="42767" y="9881"/>
                      <a:pt x="43529" y="11024"/>
                    </a:cubicBezTo>
                    <a:cubicBezTo>
                      <a:pt x="44291" y="12262"/>
                      <a:pt x="44672" y="12929"/>
                      <a:pt x="44672" y="12929"/>
                    </a:cubicBezTo>
                    <a:cubicBezTo>
                      <a:pt x="44672" y="12929"/>
                      <a:pt x="43815" y="12738"/>
                      <a:pt x="42481" y="12453"/>
                    </a:cubicBezTo>
                    <a:cubicBezTo>
                      <a:pt x="41243" y="12167"/>
                      <a:pt x="39433" y="11690"/>
                      <a:pt x="37243" y="11214"/>
                    </a:cubicBezTo>
                    <a:cubicBezTo>
                      <a:pt x="36195" y="11024"/>
                      <a:pt x="35052" y="10738"/>
                      <a:pt x="33909" y="10452"/>
                    </a:cubicBezTo>
                    <a:cubicBezTo>
                      <a:pt x="32766" y="10166"/>
                      <a:pt x="31528" y="10071"/>
                      <a:pt x="30290" y="9786"/>
                    </a:cubicBezTo>
                    <a:cubicBezTo>
                      <a:pt x="27813" y="9405"/>
                      <a:pt x="25146" y="9023"/>
                      <a:pt x="22479" y="8738"/>
                    </a:cubicBezTo>
                    <a:cubicBezTo>
                      <a:pt x="19812" y="8547"/>
                      <a:pt x="17145" y="8357"/>
                      <a:pt x="14669" y="8357"/>
                    </a:cubicBezTo>
                    <a:cubicBezTo>
                      <a:pt x="13430" y="8357"/>
                      <a:pt x="12192" y="8357"/>
                      <a:pt x="10954" y="8357"/>
                    </a:cubicBezTo>
                    <a:cubicBezTo>
                      <a:pt x="9716" y="8357"/>
                      <a:pt x="8573" y="8357"/>
                      <a:pt x="7525" y="8452"/>
                    </a:cubicBezTo>
                    <a:cubicBezTo>
                      <a:pt x="5334" y="8547"/>
                      <a:pt x="3620" y="8643"/>
                      <a:pt x="2191" y="8833"/>
                    </a:cubicBezTo>
                    <a:cubicBezTo>
                      <a:pt x="762" y="8928"/>
                      <a:pt x="0" y="8928"/>
                      <a:pt x="0" y="89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7" name="Google Shape;4547;p26"/>
              <p:cNvSpPr/>
              <p:nvPr/>
            </p:nvSpPr>
            <p:spPr>
              <a:xfrm>
                <a:off x="3124506" y="3561600"/>
                <a:ext cx="63245" cy="22878"/>
              </a:xfrm>
              <a:custGeom>
                <a:avLst/>
                <a:gdLst/>
                <a:ahLst/>
                <a:cxnLst/>
                <a:rect l="l" t="t" r="r" b="b"/>
                <a:pathLst>
                  <a:path w="63245" h="22878" extrusionOk="0">
                    <a:moveTo>
                      <a:pt x="0" y="1447"/>
                    </a:moveTo>
                    <a:cubicBezTo>
                      <a:pt x="0" y="1447"/>
                      <a:pt x="4286" y="209"/>
                      <a:pt x="10858" y="18"/>
                    </a:cubicBezTo>
                    <a:cubicBezTo>
                      <a:pt x="14192" y="-77"/>
                      <a:pt x="18002" y="209"/>
                      <a:pt x="22003" y="685"/>
                    </a:cubicBezTo>
                    <a:cubicBezTo>
                      <a:pt x="26003" y="1352"/>
                      <a:pt x="30290" y="2304"/>
                      <a:pt x="34481" y="3733"/>
                    </a:cubicBezTo>
                    <a:cubicBezTo>
                      <a:pt x="38576" y="5162"/>
                      <a:pt x="42577" y="6972"/>
                      <a:pt x="46196" y="8877"/>
                    </a:cubicBezTo>
                    <a:cubicBezTo>
                      <a:pt x="49721" y="10877"/>
                      <a:pt x="52959" y="12972"/>
                      <a:pt x="55435" y="15163"/>
                    </a:cubicBezTo>
                    <a:cubicBezTo>
                      <a:pt x="60579" y="19259"/>
                      <a:pt x="63246" y="22878"/>
                      <a:pt x="63246" y="22878"/>
                    </a:cubicBezTo>
                    <a:cubicBezTo>
                      <a:pt x="63246" y="22878"/>
                      <a:pt x="62198" y="22593"/>
                      <a:pt x="60389" y="22021"/>
                    </a:cubicBezTo>
                    <a:cubicBezTo>
                      <a:pt x="58579" y="21449"/>
                      <a:pt x="56007" y="20592"/>
                      <a:pt x="53054" y="19545"/>
                    </a:cubicBezTo>
                    <a:cubicBezTo>
                      <a:pt x="47244" y="17449"/>
                      <a:pt x="39433" y="14782"/>
                      <a:pt x="31718" y="12020"/>
                    </a:cubicBezTo>
                    <a:cubicBezTo>
                      <a:pt x="23908" y="9448"/>
                      <a:pt x="16097" y="6876"/>
                      <a:pt x="10192" y="4971"/>
                    </a:cubicBezTo>
                    <a:cubicBezTo>
                      <a:pt x="7144" y="3923"/>
                      <a:pt x="4667" y="3066"/>
                      <a:pt x="2858" y="2495"/>
                    </a:cubicBezTo>
                    <a:cubicBezTo>
                      <a:pt x="1048" y="1828"/>
                      <a:pt x="0" y="1447"/>
                      <a:pt x="0" y="1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8" name="Google Shape;4548;p26"/>
              <p:cNvSpPr/>
              <p:nvPr/>
            </p:nvSpPr>
            <p:spPr>
              <a:xfrm>
                <a:off x="3141270" y="3577669"/>
                <a:ext cx="76200" cy="39670"/>
              </a:xfrm>
              <a:custGeom>
                <a:avLst/>
                <a:gdLst/>
                <a:ahLst/>
                <a:cxnLst/>
                <a:rect l="l" t="t" r="r" b="b"/>
                <a:pathLst>
                  <a:path w="76200" h="39670" extrusionOk="0">
                    <a:moveTo>
                      <a:pt x="0" y="903"/>
                    </a:moveTo>
                    <a:cubicBezTo>
                      <a:pt x="0" y="903"/>
                      <a:pt x="1429" y="618"/>
                      <a:pt x="3810" y="332"/>
                    </a:cubicBezTo>
                    <a:cubicBezTo>
                      <a:pt x="6191" y="46"/>
                      <a:pt x="9811" y="-144"/>
                      <a:pt x="14097" y="141"/>
                    </a:cubicBezTo>
                    <a:cubicBezTo>
                      <a:pt x="18383" y="332"/>
                      <a:pt x="23241" y="1189"/>
                      <a:pt x="28480" y="2523"/>
                    </a:cubicBezTo>
                    <a:cubicBezTo>
                      <a:pt x="31052" y="3284"/>
                      <a:pt x="33719" y="3951"/>
                      <a:pt x="36290" y="5094"/>
                    </a:cubicBezTo>
                    <a:cubicBezTo>
                      <a:pt x="38957" y="6047"/>
                      <a:pt x="41529" y="7380"/>
                      <a:pt x="44101" y="8523"/>
                    </a:cubicBezTo>
                    <a:cubicBezTo>
                      <a:pt x="46577" y="9952"/>
                      <a:pt x="49149" y="11286"/>
                      <a:pt x="51435" y="12809"/>
                    </a:cubicBezTo>
                    <a:cubicBezTo>
                      <a:pt x="53912" y="14238"/>
                      <a:pt x="56007" y="16048"/>
                      <a:pt x="58102" y="17667"/>
                    </a:cubicBezTo>
                    <a:cubicBezTo>
                      <a:pt x="62198" y="21096"/>
                      <a:pt x="65818" y="24525"/>
                      <a:pt x="68485" y="27859"/>
                    </a:cubicBezTo>
                    <a:cubicBezTo>
                      <a:pt x="71247" y="31098"/>
                      <a:pt x="73152" y="34146"/>
                      <a:pt x="74390" y="36241"/>
                    </a:cubicBezTo>
                    <a:cubicBezTo>
                      <a:pt x="75629" y="38432"/>
                      <a:pt x="76200" y="39670"/>
                      <a:pt x="76200" y="39670"/>
                    </a:cubicBezTo>
                    <a:cubicBezTo>
                      <a:pt x="76200" y="39670"/>
                      <a:pt x="71723" y="36432"/>
                      <a:pt x="65056" y="31479"/>
                    </a:cubicBezTo>
                    <a:cubicBezTo>
                      <a:pt x="63437" y="30336"/>
                      <a:pt x="61627" y="29097"/>
                      <a:pt x="59722" y="27764"/>
                    </a:cubicBezTo>
                    <a:cubicBezTo>
                      <a:pt x="57817" y="26430"/>
                      <a:pt x="55721" y="25287"/>
                      <a:pt x="53721" y="23859"/>
                    </a:cubicBezTo>
                    <a:cubicBezTo>
                      <a:pt x="49435" y="21287"/>
                      <a:pt x="44958" y="18620"/>
                      <a:pt x="40196" y="16239"/>
                    </a:cubicBezTo>
                    <a:cubicBezTo>
                      <a:pt x="35528" y="13762"/>
                      <a:pt x="30671" y="11667"/>
                      <a:pt x="26098" y="9762"/>
                    </a:cubicBezTo>
                    <a:cubicBezTo>
                      <a:pt x="23717" y="8905"/>
                      <a:pt x="21527" y="7857"/>
                      <a:pt x="19336" y="7190"/>
                    </a:cubicBezTo>
                    <a:cubicBezTo>
                      <a:pt x="17145" y="6428"/>
                      <a:pt x="15050" y="5666"/>
                      <a:pt x="13144" y="4999"/>
                    </a:cubicBezTo>
                    <a:cubicBezTo>
                      <a:pt x="9239" y="3666"/>
                      <a:pt x="6096" y="2713"/>
                      <a:pt x="3715" y="1951"/>
                    </a:cubicBezTo>
                    <a:cubicBezTo>
                      <a:pt x="1333" y="1284"/>
                      <a:pt x="0" y="713"/>
                      <a:pt x="0" y="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9" name="Google Shape;4549;p26"/>
              <p:cNvSpPr/>
              <p:nvPr/>
            </p:nvSpPr>
            <p:spPr>
              <a:xfrm>
                <a:off x="3177560" y="3584192"/>
                <a:ext cx="35433" cy="26765"/>
              </a:xfrm>
              <a:custGeom>
                <a:avLst/>
                <a:gdLst/>
                <a:ahLst/>
                <a:cxnLst/>
                <a:rect l="l" t="t" r="r" b="b"/>
                <a:pathLst>
                  <a:path w="35433" h="26765" extrusionOk="0">
                    <a:moveTo>
                      <a:pt x="0" y="0"/>
                    </a:moveTo>
                    <a:cubicBezTo>
                      <a:pt x="0" y="0"/>
                      <a:pt x="3048" y="476"/>
                      <a:pt x="7049" y="2191"/>
                    </a:cubicBezTo>
                    <a:cubicBezTo>
                      <a:pt x="11049" y="3810"/>
                      <a:pt x="15907" y="6572"/>
                      <a:pt x="20383" y="9906"/>
                    </a:cubicBezTo>
                    <a:cubicBezTo>
                      <a:pt x="24860" y="13240"/>
                      <a:pt x="28766" y="17240"/>
                      <a:pt x="31433" y="20574"/>
                    </a:cubicBezTo>
                    <a:cubicBezTo>
                      <a:pt x="34100" y="23908"/>
                      <a:pt x="35433" y="26765"/>
                      <a:pt x="35433" y="26765"/>
                    </a:cubicBezTo>
                    <a:cubicBezTo>
                      <a:pt x="35433" y="26765"/>
                      <a:pt x="32290" y="26289"/>
                      <a:pt x="28385" y="24574"/>
                    </a:cubicBezTo>
                    <a:cubicBezTo>
                      <a:pt x="24384" y="22955"/>
                      <a:pt x="19526" y="20193"/>
                      <a:pt x="15145" y="16859"/>
                    </a:cubicBezTo>
                    <a:cubicBezTo>
                      <a:pt x="10668" y="13525"/>
                      <a:pt x="6763" y="9525"/>
                      <a:pt x="4096" y="6191"/>
                    </a:cubicBezTo>
                    <a:cubicBezTo>
                      <a:pt x="1429" y="2857"/>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0" name="Google Shape;4550;p26"/>
              <p:cNvSpPr/>
              <p:nvPr/>
            </p:nvSpPr>
            <p:spPr>
              <a:xfrm>
                <a:off x="3141366" y="3549712"/>
                <a:ext cx="59435" cy="47244"/>
              </a:xfrm>
              <a:custGeom>
                <a:avLst/>
                <a:gdLst/>
                <a:ahLst/>
                <a:cxnLst/>
                <a:rect l="l" t="t" r="r" b="b"/>
                <a:pathLst>
                  <a:path w="59435" h="47244" extrusionOk="0">
                    <a:moveTo>
                      <a:pt x="0" y="0"/>
                    </a:moveTo>
                    <a:cubicBezTo>
                      <a:pt x="0" y="0"/>
                      <a:pt x="4858" y="857"/>
                      <a:pt x="11716" y="3715"/>
                    </a:cubicBezTo>
                    <a:cubicBezTo>
                      <a:pt x="18478" y="6477"/>
                      <a:pt x="27146" y="11240"/>
                      <a:pt x="34766" y="17336"/>
                    </a:cubicBezTo>
                    <a:cubicBezTo>
                      <a:pt x="42481" y="23432"/>
                      <a:pt x="49054" y="30671"/>
                      <a:pt x="53245" y="36671"/>
                    </a:cubicBezTo>
                    <a:cubicBezTo>
                      <a:pt x="57531" y="42672"/>
                      <a:pt x="59436" y="47244"/>
                      <a:pt x="59436" y="47244"/>
                    </a:cubicBezTo>
                    <a:cubicBezTo>
                      <a:pt x="59436" y="47244"/>
                      <a:pt x="58388" y="46577"/>
                      <a:pt x="56578" y="45339"/>
                    </a:cubicBezTo>
                    <a:cubicBezTo>
                      <a:pt x="54864" y="44101"/>
                      <a:pt x="52388" y="42291"/>
                      <a:pt x="49530" y="40196"/>
                    </a:cubicBezTo>
                    <a:cubicBezTo>
                      <a:pt x="43815" y="35814"/>
                      <a:pt x="36481" y="30099"/>
                      <a:pt x="29242" y="24194"/>
                    </a:cubicBezTo>
                    <a:cubicBezTo>
                      <a:pt x="21907" y="18383"/>
                      <a:pt x="14669" y="12573"/>
                      <a:pt x="9144" y="8001"/>
                    </a:cubicBezTo>
                    <a:cubicBezTo>
                      <a:pt x="6382" y="5715"/>
                      <a:pt x="4096" y="3810"/>
                      <a:pt x="2476" y="2381"/>
                    </a:cubicBezTo>
                    <a:cubicBezTo>
                      <a:pt x="857" y="95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1" name="Google Shape;4551;p26"/>
              <p:cNvSpPr/>
              <p:nvPr/>
            </p:nvSpPr>
            <p:spPr>
              <a:xfrm>
                <a:off x="3381777" y="3593266"/>
                <a:ext cx="58959" cy="13309"/>
              </a:xfrm>
              <a:custGeom>
                <a:avLst/>
                <a:gdLst/>
                <a:ahLst/>
                <a:cxnLst/>
                <a:rect l="l" t="t" r="r" b="b"/>
                <a:pathLst>
                  <a:path w="58959" h="13309" extrusionOk="0">
                    <a:moveTo>
                      <a:pt x="0" y="9119"/>
                    </a:moveTo>
                    <a:cubicBezTo>
                      <a:pt x="0" y="9119"/>
                      <a:pt x="762" y="8452"/>
                      <a:pt x="2191" y="7404"/>
                    </a:cubicBezTo>
                    <a:cubicBezTo>
                      <a:pt x="3524" y="6357"/>
                      <a:pt x="5810" y="4928"/>
                      <a:pt x="8477" y="3785"/>
                    </a:cubicBezTo>
                    <a:cubicBezTo>
                      <a:pt x="11240" y="2451"/>
                      <a:pt x="14669" y="1499"/>
                      <a:pt x="18383" y="737"/>
                    </a:cubicBezTo>
                    <a:cubicBezTo>
                      <a:pt x="22098" y="70"/>
                      <a:pt x="26194" y="-121"/>
                      <a:pt x="30290" y="70"/>
                    </a:cubicBezTo>
                    <a:cubicBezTo>
                      <a:pt x="34385" y="451"/>
                      <a:pt x="38386" y="1213"/>
                      <a:pt x="42005" y="2356"/>
                    </a:cubicBezTo>
                    <a:cubicBezTo>
                      <a:pt x="45625" y="3690"/>
                      <a:pt x="48863" y="5118"/>
                      <a:pt x="51340" y="6833"/>
                    </a:cubicBezTo>
                    <a:cubicBezTo>
                      <a:pt x="53912" y="8357"/>
                      <a:pt x="55817" y="10071"/>
                      <a:pt x="57055" y="11310"/>
                    </a:cubicBezTo>
                    <a:cubicBezTo>
                      <a:pt x="58293" y="12548"/>
                      <a:pt x="58960" y="13310"/>
                      <a:pt x="58960" y="13310"/>
                    </a:cubicBezTo>
                    <a:cubicBezTo>
                      <a:pt x="58960" y="13310"/>
                      <a:pt x="57912" y="13119"/>
                      <a:pt x="56293" y="12834"/>
                    </a:cubicBezTo>
                    <a:cubicBezTo>
                      <a:pt x="54674" y="12548"/>
                      <a:pt x="52292" y="12071"/>
                      <a:pt x="49530" y="11500"/>
                    </a:cubicBezTo>
                    <a:cubicBezTo>
                      <a:pt x="48196" y="11214"/>
                      <a:pt x="46672" y="11024"/>
                      <a:pt x="45149" y="10738"/>
                    </a:cubicBezTo>
                    <a:cubicBezTo>
                      <a:pt x="43625" y="10452"/>
                      <a:pt x="41910" y="10262"/>
                      <a:pt x="40291" y="9976"/>
                    </a:cubicBezTo>
                    <a:cubicBezTo>
                      <a:pt x="36957" y="9500"/>
                      <a:pt x="33338" y="9119"/>
                      <a:pt x="29813" y="8833"/>
                    </a:cubicBezTo>
                    <a:cubicBezTo>
                      <a:pt x="26194" y="8643"/>
                      <a:pt x="22669" y="8452"/>
                      <a:pt x="19240" y="8452"/>
                    </a:cubicBezTo>
                    <a:cubicBezTo>
                      <a:pt x="17526" y="8452"/>
                      <a:pt x="15907" y="8452"/>
                      <a:pt x="14288" y="8452"/>
                    </a:cubicBezTo>
                    <a:cubicBezTo>
                      <a:pt x="12668" y="8452"/>
                      <a:pt x="11240" y="8547"/>
                      <a:pt x="9811" y="8643"/>
                    </a:cubicBezTo>
                    <a:cubicBezTo>
                      <a:pt x="6953" y="8833"/>
                      <a:pt x="4667" y="8928"/>
                      <a:pt x="2858" y="9024"/>
                    </a:cubicBezTo>
                    <a:cubicBezTo>
                      <a:pt x="1143" y="9119"/>
                      <a:pt x="95" y="9119"/>
                      <a:pt x="95" y="91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2" name="Google Shape;4552;p26"/>
              <p:cNvSpPr/>
              <p:nvPr/>
            </p:nvSpPr>
            <p:spPr>
              <a:xfrm>
                <a:off x="3369108" y="3598861"/>
                <a:ext cx="51244" cy="13620"/>
              </a:xfrm>
              <a:custGeom>
                <a:avLst/>
                <a:gdLst/>
                <a:ahLst/>
                <a:cxnLst/>
                <a:rect l="l" t="t" r="r" b="b"/>
                <a:pathLst>
                  <a:path w="51244" h="13620" extrusionOk="0">
                    <a:moveTo>
                      <a:pt x="0" y="6953"/>
                    </a:moveTo>
                    <a:cubicBezTo>
                      <a:pt x="0" y="6953"/>
                      <a:pt x="667" y="6382"/>
                      <a:pt x="2000" y="5525"/>
                    </a:cubicBezTo>
                    <a:cubicBezTo>
                      <a:pt x="3239" y="4667"/>
                      <a:pt x="5239" y="3524"/>
                      <a:pt x="7715" y="2572"/>
                    </a:cubicBezTo>
                    <a:cubicBezTo>
                      <a:pt x="10192" y="1524"/>
                      <a:pt x="13240" y="857"/>
                      <a:pt x="16478" y="286"/>
                    </a:cubicBezTo>
                    <a:cubicBezTo>
                      <a:pt x="19812" y="-95"/>
                      <a:pt x="23336" y="-95"/>
                      <a:pt x="26956" y="286"/>
                    </a:cubicBezTo>
                    <a:cubicBezTo>
                      <a:pt x="30480" y="762"/>
                      <a:pt x="33909" y="1714"/>
                      <a:pt x="37052" y="2953"/>
                    </a:cubicBezTo>
                    <a:cubicBezTo>
                      <a:pt x="40100" y="4286"/>
                      <a:pt x="42863" y="5715"/>
                      <a:pt x="44958" y="7429"/>
                    </a:cubicBezTo>
                    <a:cubicBezTo>
                      <a:pt x="47149" y="8953"/>
                      <a:pt x="48673" y="10573"/>
                      <a:pt x="49721" y="11716"/>
                    </a:cubicBezTo>
                    <a:cubicBezTo>
                      <a:pt x="50768" y="12954"/>
                      <a:pt x="51245" y="13621"/>
                      <a:pt x="51245" y="13621"/>
                    </a:cubicBezTo>
                    <a:cubicBezTo>
                      <a:pt x="51245" y="13621"/>
                      <a:pt x="50292" y="13525"/>
                      <a:pt x="48863" y="13144"/>
                    </a:cubicBezTo>
                    <a:cubicBezTo>
                      <a:pt x="47435" y="12859"/>
                      <a:pt x="45339" y="12383"/>
                      <a:pt x="42958" y="11906"/>
                    </a:cubicBezTo>
                    <a:cubicBezTo>
                      <a:pt x="38195" y="10858"/>
                      <a:pt x="32004" y="9716"/>
                      <a:pt x="25908" y="8953"/>
                    </a:cubicBezTo>
                    <a:cubicBezTo>
                      <a:pt x="22860" y="8572"/>
                      <a:pt x="19717" y="8287"/>
                      <a:pt x="16859" y="8001"/>
                    </a:cubicBezTo>
                    <a:cubicBezTo>
                      <a:pt x="13906" y="7810"/>
                      <a:pt x="11144" y="7525"/>
                      <a:pt x="8668" y="7429"/>
                    </a:cubicBezTo>
                    <a:cubicBezTo>
                      <a:pt x="6191" y="7334"/>
                      <a:pt x="4096" y="7144"/>
                      <a:pt x="2572" y="7144"/>
                    </a:cubicBezTo>
                    <a:cubicBezTo>
                      <a:pt x="1048" y="7144"/>
                      <a:pt x="95" y="6953"/>
                      <a:pt x="95" y="6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3" name="Google Shape;4553;p26"/>
              <p:cNvSpPr/>
              <p:nvPr/>
            </p:nvSpPr>
            <p:spPr>
              <a:xfrm>
                <a:off x="3361012" y="3604722"/>
                <a:ext cx="41052" cy="13855"/>
              </a:xfrm>
              <a:custGeom>
                <a:avLst/>
                <a:gdLst/>
                <a:ahLst/>
                <a:cxnLst/>
                <a:rect l="l" t="t" r="r" b="b"/>
                <a:pathLst>
                  <a:path w="41052" h="13855" extrusionOk="0">
                    <a:moveTo>
                      <a:pt x="0" y="6712"/>
                    </a:moveTo>
                    <a:cubicBezTo>
                      <a:pt x="0" y="6712"/>
                      <a:pt x="476" y="6141"/>
                      <a:pt x="1524" y="5283"/>
                    </a:cubicBezTo>
                    <a:cubicBezTo>
                      <a:pt x="2381" y="4426"/>
                      <a:pt x="4096" y="3283"/>
                      <a:pt x="6096" y="2426"/>
                    </a:cubicBezTo>
                    <a:cubicBezTo>
                      <a:pt x="8096" y="1378"/>
                      <a:pt x="10668" y="711"/>
                      <a:pt x="13430" y="235"/>
                    </a:cubicBezTo>
                    <a:cubicBezTo>
                      <a:pt x="16192" y="-146"/>
                      <a:pt x="19240" y="-51"/>
                      <a:pt x="22193" y="426"/>
                    </a:cubicBezTo>
                    <a:cubicBezTo>
                      <a:pt x="25146" y="997"/>
                      <a:pt x="28004" y="1950"/>
                      <a:pt x="30575" y="3188"/>
                    </a:cubicBezTo>
                    <a:cubicBezTo>
                      <a:pt x="33052" y="4521"/>
                      <a:pt x="35242" y="6045"/>
                      <a:pt x="36767" y="7665"/>
                    </a:cubicBezTo>
                    <a:cubicBezTo>
                      <a:pt x="38386" y="9189"/>
                      <a:pt x="39433" y="10808"/>
                      <a:pt x="40100" y="11951"/>
                    </a:cubicBezTo>
                    <a:cubicBezTo>
                      <a:pt x="40767" y="13094"/>
                      <a:pt x="41053" y="13856"/>
                      <a:pt x="41053" y="13856"/>
                    </a:cubicBezTo>
                    <a:cubicBezTo>
                      <a:pt x="41053" y="13856"/>
                      <a:pt x="40291" y="13665"/>
                      <a:pt x="39052" y="13380"/>
                    </a:cubicBezTo>
                    <a:cubicBezTo>
                      <a:pt x="37910" y="13094"/>
                      <a:pt x="36195" y="12618"/>
                      <a:pt x="34195" y="12046"/>
                    </a:cubicBezTo>
                    <a:cubicBezTo>
                      <a:pt x="30385" y="10998"/>
                      <a:pt x="25527" y="9951"/>
                      <a:pt x="20765" y="9093"/>
                    </a:cubicBezTo>
                    <a:cubicBezTo>
                      <a:pt x="18383" y="8712"/>
                      <a:pt x="15907" y="8331"/>
                      <a:pt x="13621" y="8046"/>
                    </a:cubicBezTo>
                    <a:cubicBezTo>
                      <a:pt x="11335" y="7760"/>
                      <a:pt x="9049" y="7569"/>
                      <a:pt x="7144" y="7379"/>
                    </a:cubicBezTo>
                    <a:cubicBezTo>
                      <a:pt x="5144" y="7188"/>
                      <a:pt x="3524" y="7093"/>
                      <a:pt x="2191" y="6998"/>
                    </a:cubicBezTo>
                    <a:cubicBezTo>
                      <a:pt x="857" y="6998"/>
                      <a:pt x="95" y="6807"/>
                      <a:pt x="95" y="6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4" name="Google Shape;4554;p26"/>
              <p:cNvSpPr/>
              <p:nvPr/>
            </p:nvSpPr>
            <p:spPr>
              <a:xfrm>
                <a:off x="3357488" y="3580276"/>
                <a:ext cx="57435" cy="26680"/>
              </a:xfrm>
              <a:custGeom>
                <a:avLst/>
                <a:gdLst/>
                <a:ahLst/>
                <a:cxnLst/>
                <a:rect l="l" t="t" r="r" b="b"/>
                <a:pathLst>
                  <a:path w="57435" h="26680" extrusionOk="0">
                    <a:moveTo>
                      <a:pt x="57341" y="391"/>
                    </a:moveTo>
                    <a:cubicBezTo>
                      <a:pt x="57341" y="391"/>
                      <a:pt x="56483" y="963"/>
                      <a:pt x="54864" y="1820"/>
                    </a:cubicBezTo>
                    <a:cubicBezTo>
                      <a:pt x="53245" y="2678"/>
                      <a:pt x="51054" y="3821"/>
                      <a:pt x="48387" y="5154"/>
                    </a:cubicBezTo>
                    <a:cubicBezTo>
                      <a:pt x="43053" y="7726"/>
                      <a:pt x="36005" y="11060"/>
                      <a:pt x="28956" y="14203"/>
                    </a:cubicBezTo>
                    <a:cubicBezTo>
                      <a:pt x="22003" y="17441"/>
                      <a:pt x="14859" y="20585"/>
                      <a:pt x="9430" y="22966"/>
                    </a:cubicBezTo>
                    <a:cubicBezTo>
                      <a:pt x="6668" y="24109"/>
                      <a:pt x="4382" y="25061"/>
                      <a:pt x="2667" y="25728"/>
                    </a:cubicBezTo>
                    <a:cubicBezTo>
                      <a:pt x="953" y="26395"/>
                      <a:pt x="0" y="26681"/>
                      <a:pt x="0" y="26681"/>
                    </a:cubicBezTo>
                    <a:cubicBezTo>
                      <a:pt x="0" y="26681"/>
                      <a:pt x="2191" y="23061"/>
                      <a:pt x="6668" y="18775"/>
                    </a:cubicBezTo>
                    <a:cubicBezTo>
                      <a:pt x="11049" y="14489"/>
                      <a:pt x="17812" y="9631"/>
                      <a:pt x="25337" y="6202"/>
                    </a:cubicBezTo>
                    <a:cubicBezTo>
                      <a:pt x="32766" y="2773"/>
                      <a:pt x="40862" y="772"/>
                      <a:pt x="47054" y="296"/>
                    </a:cubicBezTo>
                    <a:cubicBezTo>
                      <a:pt x="53245" y="-370"/>
                      <a:pt x="57436" y="296"/>
                      <a:pt x="57436" y="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5" name="Google Shape;4555;p26"/>
              <p:cNvSpPr/>
              <p:nvPr/>
            </p:nvSpPr>
            <p:spPr>
              <a:xfrm>
                <a:off x="3427306" y="3540477"/>
                <a:ext cx="61436" cy="9234"/>
              </a:xfrm>
              <a:custGeom>
                <a:avLst/>
                <a:gdLst/>
                <a:ahLst/>
                <a:cxnLst/>
                <a:rect l="l" t="t" r="r" b="b"/>
                <a:pathLst>
                  <a:path w="61436" h="9234" extrusionOk="0">
                    <a:moveTo>
                      <a:pt x="61436" y="8377"/>
                    </a:moveTo>
                    <a:cubicBezTo>
                      <a:pt x="61436" y="8377"/>
                      <a:pt x="57341" y="9044"/>
                      <a:pt x="51530" y="9139"/>
                    </a:cubicBezTo>
                    <a:cubicBezTo>
                      <a:pt x="45720" y="9330"/>
                      <a:pt x="38100" y="9234"/>
                      <a:pt x="30575" y="8854"/>
                    </a:cubicBezTo>
                    <a:cubicBezTo>
                      <a:pt x="23050" y="8473"/>
                      <a:pt x="15526" y="7806"/>
                      <a:pt x="9716" y="7044"/>
                    </a:cubicBezTo>
                    <a:cubicBezTo>
                      <a:pt x="4000" y="6282"/>
                      <a:pt x="0" y="5234"/>
                      <a:pt x="0" y="5234"/>
                    </a:cubicBezTo>
                    <a:cubicBezTo>
                      <a:pt x="0" y="5234"/>
                      <a:pt x="3715" y="3329"/>
                      <a:pt x="9525" y="1996"/>
                    </a:cubicBezTo>
                    <a:cubicBezTo>
                      <a:pt x="15335" y="567"/>
                      <a:pt x="23241" y="-291"/>
                      <a:pt x="31051" y="91"/>
                    </a:cubicBezTo>
                    <a:cubicBezTo>
                      <a:pt x="38957" y="472"/>
                      <a:pt x="46672" y="2186"/>
                      <a:pt x="52292" y="4186"/>
                    </a:cubicBezTo>
                    <a:cubicBezTo>
                      <a:pt x="57912" y="6091"/>
                      <a:pt x="61436" y="8377"/>
                      <a:pt x="61436" y="8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6" name="Google Shape;4556;p26"/>
              <p:cNvSpPr/>
              <p:nvPr/>
            </p:nvSpPr>
            <p:spPr>
              <a:xfrm>
                <a:off x="3387015" y="3546664"/>
                <a:ext cx="76009" cy="13429"/>
              </a:xfrm>
              <a:custGeom>
                <a:avLst/>
                <a:gdLst/>
                <a:ahLst/>
                <a:cxnLst/>
                <a:rect l="l" t="t" r="r" b="b"/>
                <a:pathLst>
                  <a:path w="76009" h="13429" extrusionOk="0">
                    <a:moveTo>
                      <a:pt x="75914" y="13335"/>
                    </a:moveTo>
                    <a:cubicBezTo>
                      <a:pt x="75914" y="13335"/>
                      <a:pt x="74962" y="12382"/>
                      <a:pt x="73247" y="11335"/>
                    </a:cubicBezTo>
                    <a:cubicBezTo>
                      <a:pt x="71438" y="10287"/>
                      <a:pt x="68675" y="9430"/>
                      <a:pt x="65342" y="9049"/>
                    </a:cubicBezTo>
                    <a:cubicBezTo>
                      <a:pt x="63627" y="8858"/>
                      <a:pt x="61722" y="8763"/>
                      <a:pt x="59722" y="8763"/>
                    </a:cubicBezTo>
                    <a:cubicBezTo>
                      <a:pt x="57626" y="8763"/>
                      <a:pt x="55435" y="8763"/>
                      <a:pt x="53150" y="8763"/>
                    </a:cubicBezTo>
                    <a:cubicBezTo>
                      <a:pt x="48673" y="8763"/>
                      <a:pt x="43815" y="8763"/>
                      <a:pt x="39052" y="8763"/>
                    </a:cubicBezTo>
                    <a:cubicBezTo>
                      <a:pt x="29432" y="8858"/>
                      <a:pt x="19812" y="9239"/>
                      <a:pt x="12478" y="9525"/>
                    </a:cubicBezTo>
                    <a:cubicBezTo>
                      <a:pt x="8763" y="9715"/>
                      <a:pt x="5715" y="9811"/>
                      <a:pt x="3524" y="9811"/>
                    </a:cubicBezTo>
                    <a:cubicBezTo>
                      <a:pt x="1333" y="9811"/>
                      <a:pt x="0" y="9811"/>
                      <a:pt x="0" y="9811"/>
                    </a:cubicBezTo>
                    <a:cubicBezTo>
                      <a:pt x="0" y="9811"/>
                      <a:pt x="4381" y="6953"/>
                      <a:pt x="11525" y="4572"/>
                    </a:cubicBezTo>
                    <a:cubicBezTo>
                      <a:pt x="15145" y="3334"/>
                      <a:pt x="19431" y="2191"/>
                      <a:pt x="24098" y="1333"/>
                    </a:cubicBezTo>
                    <a:cubicBezTo>
                      <a:pt x="28765" y="476"/>
                      <a:pt x="33814" y="95"/>
                      <a:pt x="38957" y="0"/>
                    </a:cubicBezTo>
                    <a:cubicBezTo>
                      <a:pt x="44005" y="0"/>
                      <a:pt x="49054" y="286"/>
                      <a:pt x="53816" y="1048"/>
                    </a:cubicBezTo>
                    <a:cubicBezTo>
                      <a:pt x="56293" y="1429"/>
                      <a:pt x="58293" y="1905"/>
                      <a:pt x="60579" y="2381"/>
                    </a:cubicBezTo>
                    <a:cubicBezTo>
                      <a:pt x="62770" y="2857"/>
                      <a:pt x="64865" y="3524"/>
                      <a:pt x="66675" y="4381"/>
                    </a:cubicBezTo>
                    <a:cubicBezTo>
                      <a:pt x="70390" y="5905"/>
                      <a:pt x="73152" y="8287"/>
                      <a:pt x="74485" y="10192"/>
                    </a:cubicBezTo>
                    <a:cubicBezTo>
                      <a:pt x="75152" y="11144"/>
                      <a:pt x="75533" y="12001"/>
                      <a:pt x="75724" y="12573"/>
                    </a:cubicBezTo>
                    <a:cubicBezTo>
                      <a:pt x="75914" y="13144"/>
                      <a:pt x="76009" y="13430"/>
                      <a:pt x="76009" y="13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7" name="Google Shape;4557;p26"/>
              <p:cNvSpPr/>
              <p:nvPr/>
            </p:nvSpPr>
            <p:spPr>
              <a:xfrm>
                <a:off x="3377871" y="3560547"/>
                <a:ext cx="65817" cy="15263"/>
              </a:xfrm>
              <a:custGeom>
                <a:avLst/>
                <a:gdLst/>
                <a:ahLst/>
                <a:cxnLst/>
                <a:rect l="l" t="t" r="r" b="b"/>
                <a:pathLst>
                  <a:path w="65817" h="15263" extrusionOk="0">
                    <a:moveTo>
                      <a:pt x="65627" y="5071"/>
                    </a:moveTo>
                    <a:cubicBezTo>
                      <a:pt x="65627" y="5071"/>
                      <a:pt x="64579" y="5262"/>
                      <a:pt x="62675" y="5547"/>
                    </a:cubicBezTo>
                    <a:cubicBezTo>
                      <a:pt x="60865" y="5738"/>
                      <a:pt x="58198" y="6119"/>
                      <a:pt x="55054" y="6500"/>
                    </a:cubicBezTo>
                    <a:cubicBezTo>
                      <a:pt x="48768" y="7167"/>
                      <a:pt x="40767" y="8214"/>
                      <a:pt x="32766" y="9453"/>
                    </a:cubicBezTo>
                    <a:cubicBezTo>
                      <a:pt x="24765" y="10691"/>
                      <a:pt x="16764" y="12215"/>
                      <a:pt x="10573" y="13358"/>
                    </a:cubicBezTo>
                    <a:cubicBezTo>
                      <a:pt x="7430" y="13929"/>
                      <a:pt x="4858" y="14406"/>
                      <a:pt x="2953" y="14787"/>
                    </a:cubicBezTo>
                    <a:cubicBezTo>
                      <a:pt x="1048" y="15072"/>
                      <a:pt x="0" y="15263"/>
                      <a:pt x="0" y="15263"/>
                    </a:cubicBezTo>
                    <a:cubicBezTo>
                      <a:pt x="0" y="15263"/>
                      <a:pt x="3048" y="12025"/>
                      <a:pt x="8763" y="8691"/>
                    </a:cubicBezTo>
                    <a:cubicBezTo>
                      <a:pt x="11525" y="6976"/>
                      <a:pt x="15050" y="5452"/>
                      <a:pt x="18955" y="3928"/>
                    </a:cubicBezTo>
                    <a:cubicBezTo>
                      <a:pt x="22860" y="2595"/>
                      <a:pt x="27051" y="1452"/>
                      <a:pt x="31433" y="785"/>
                    </a:cubicBezTo>
                    <a:cubicBezTo>
                      <a:pt x="35814" y="118"/>
                      <a:pt x="40196" y="-72"/>
                      <a:pt x="44291" y="23"/>
                    </a:cubicBezTo>
                    <a:cubicBezTo>
                      <a:pt x="48387" y="213"/>
                      <a:pt x="52197" y="690"/>
                      <a:pt x="55436" y="1452"/>
                    </a:cubicBezTo>
                    <a:cubicBezTo>
                      <a:pt x="58579" y="2119"/>
                      <a:pt x="61246" y="3071"/>
                      <a:pt x="63056" y="3833"/>
                    </a:cubicBezTo>
                    <a:cubicBezTo>
                      <a:pt x="64770" y="4595"/>
                      <a:pt x="65818" y="5071"/>
                      <a:pt x="65818" y="50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8" name="Google Shape;4558;p26"/>
              <p:cNvSpPr/>
              <p:nvPr/>
            </p:nvSpPr>
            <p:spPr>
              <a:xfrm>
                <a:off x="3325389" y="3576477"/>
                <a:ext cx="99155" cy="35052"/>
              </a:xfrm>
              <a:custGeom>
                <a:avLst/>
                <a:gdLst/>
                <a:ahLst/>
                <a:cxnLst/>
                <a:rect l="l" t="t" r="r" b="b"/>
                <a:pathLst>
                  <a:path w="99155" h="35052" extrusionOk="0">
                    <a:moveTo>
                      <a:pt x="99155" y="4000"/>
                    </a:moveTo>
                    <a:cubicBezTo>
                      <a:pt x="99155" y="4000"/>
                      <a:pt x="97441" y="4191"/>
                      <a:pt x="94488" y="4286"/>
                    </a:cubicBezTo>
                    <a:cubicBezTo>
                      <a:pt x="91440" y="4477"/>
                      <a:pt x="87344" y="4762"/>
                      <a:pt x="82486" y="5334"/>
                    </a:cubicBezTo>
                    <a:cubicBezTo>
                      <a:pt x="80010" y="5525"/>
                      <a:pt x="77343" y="6001"/>
                      <a:pt x="74581" y="6382"/>
                    </a:cubicBezTo>
                    <a:cubicBezTo>
                      <a:pt x="71819" y="6667"/>
                      <a:pt x="68866" y="7429"/>
                      <a:pt x="65913" y="7906"/>
                    </a:cubicBezTo>
                    <a:cubicBezTo>
                      <a:pt x="59912" y="9144"/>
                      <a:pt x="53626" y="10668"/>
                      <a:pt x="47434" y="12668"/>
                    </a:cubicBezTo>
                    <a:cubicBezTo>
                      <a:pt x="41243" y="14573"/>
                      <a:pt x="35242" y="16954"/>
                      <a:pt x="29527" y="19336"/>
                    </a:cubicBezTo>
                    <a:cubicBezTo>
                      <a:pt x="26765" y="20669"/>
                      <a:pt x="24003" y="21717"/>
                      <a:pt x="21526" y="23050"/>
                    </a:cubicBezTo>
                    <a:cubicBezTo>
                      <a:pt x="19050" y="24289"/>
                      <a:pt x="16573" y="25527"/>
                      <a:pt x="14478" y="26670"/>
                    </a:cubicBezTo>
                    <a:cubicBezTo>
                      <a:pt x="10096" y="29051"/>
                      <a:pt x="6477" y="31147"/>
                      <a:pt x="4000" y="32671"/>
                    </a:cubicBezTo>
                    <a:cubicBezTo>
                      <a:pt x="1524" y="34195"/>
                      <a:pt x="0" y="35052"/>
                      <a:pt x="0" y="35052"/>
                    </a:cubicBezTo>
                    <a:cubicBezTo>
                      <a:pt x="0" y="35052"/>
                      <a:pt x="1048" y="33718"/>
                      <a:pt x="2857" y="31337"/>
                    </a:cubicBezTo>
                    <a:cubicBezTo>
                      <a:pt x="3810" y="30194"/>
                      <a:pt x="5048" y="28766"/>
                      <a:pt x="6477" y="27337"/>
                    </a:cubicBezTo>
                    <a:cubicBezTo>
                      <a:pt x="7906" y="25813"/>
                      <a:pt x="9620" y="24098"/>
                      <a:pt x="11621" y="22479"/>
                    </a:cubicBezTo>
                    <a:cubicBezTo>
                      <a:pt x="15430" y="19050"/>
                      <a:pt x="20479" y="15621"/>
                      <a:pt x="26098" y="12383"/>
                    </a:cubicBezTo>
                    <a:cubicBezTo>
                      <a:pt x="28956" y="10954"/>
                      <a:pt x="31909" y="9144"/>
                      <a:pt x="35052" y="8001"/>
                    </a:cubicBezTo>
                    <a:cubicBezTo>
                      <a:pt x="38195" y="6572"/>
                      <a:pt x="41434" y="5525"/>
                      <a:pt x="44767" y="4382"/>
                    </a:cubicBezTo>
                    <a:cubicBezTo>
                      <a:pt x="48101" y="3524"/>
                      <a:pt x="51435" y="2476"/>
                      <a:pt x="54864" y="1905"/>
                    </a:cubicBezTo>
                    <a:cubicBezTo>
                      <a:pt x="58198" y="1143"/>
                      <a:pt x="61531" y="857"/>
                      <a:pt x="64770" y="381"/>
                    </a:cubicBezTo>
                    <a:cubicBezTo>
                      <a:pt x="71247" y="-95"/>
                      <a:pt x="77343" y="-191"/>
                      <a:pt x="82486" y="476"/>
                    </a:cubicBezTo>
                    <a:cubicBezTo>
                      <a:pt x="85058" y="667"/>
                      <a:pt x="87440" y="1048"/>
                      <a:pt x="89440" y="1524"/>
                    </a:cubicBezTo>
                    <a:cubicBezTo>
                      <a:pt x="91535" y="1905"/>
                      <a:pt x="93250" y="2286"/>
                      <a:pt x="94679" y="2762"/>
                    </a:cubicBezTo>
                    <a:cubicBezTo>
                      <a:pt x="97536" y="3619"/>
                      <a:pt x="99155" y="4191"/>
                      <a:pt x="99155"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9" name="Google Shape;4559;p26"/>
              <p:cNvSpPr/>
              <p:nvPr/>
            </p:nvSpPr>
            <p:spPr>
              <a:xfrm>
                <a:off x="3353583" y="3531424"/>
                <a:ext cx="64484" cy="60769"/>
              </a:xfrm>
              <a:custGeom>
                <a:avLst/>
                <a:gdLst/>
                <a:ahLst/>
                <a:cxnLst/>
                <a:rect l="l" t="t" r="r" b="b"/>
                <a:pathLst>
                  <a:path w="64484" h="60769" extrusionOk="0">
                    <a:moveTo>
                      <a:pt x="64198" y="95"/>
                    </a:moveTo>
                    <a:cubicBezTo>
                      <a:pt x="64198" y="95"/>
                      <a:pt x="63151" y="1048"/>
                      <a:pt x="61150" y="2572"/>
                    </a:cubicBezTo>
                    <a:cubicBezTo>
                      <a:pt x="59246" y="4096"/>
                      <a:pt x="56483" y="6287"/>
                      <a:pt x="53245" y="8954"/>
                    </a:cubicBezTo>
                    <a:cubicBezTo>
                      <a:pt x="51625" y="10287"/>
                      <a:pt x="49911" y="11716"/>
                      <a:pt x="48006" y="13145"/>
                    </a:cubicBezTo>
                    <a:cubicBezTo>
                      <a:pt x="46196" y="14669"/>
                      <a:pt x="44291" y="16288"/>
                      <a:pt x="42291" y="17907"/>
                    </a:cubicBezTo>
                    <a:cubicBezTo>
                      <a:pt x="38481" y="21336"/>
                      <a:pt x="34290" y="24860"/>
                      <a:pt x="30385" y="28670"/>
                    </a:cubicBezTo>
                    <a:cubicBezTo>
                      <a:pt x="26384" y="32385"/>
                      <a:pt x="22574" y="36290"/>
                      <a:pt x="18955" y="39910"/>
                    </a:cubicBezTo>
                    <a:cubicBezTo>
                      <a:pt x="17240" y="41815"/>
                      <a:pt x="15526" y="43624"/>
                      <a:pt x="13906" y="45339"/>
                    </a:cubicBezTo>
                    <a:cubicBezTo>
                      <a:pt x="12287" y="47054"/>
                      <a:pt x="10763" y="48768"/>
                      <a:pt x="9430" y="50292"/>
                    </a:cubicBezTo>
                    <a:cubicBezTo>
                      <a:pt x="6572" y="53435"/>
                      <a:pt x="4286" y="56007"/>
                      <a:pt x="2667" y="57912"/>
                    </a:cubicBezTo>
                    <a:cubicBezTo>
                      <a:pt x="1048" y="59722"/>
                      <a:pt x="0" y="60770"/>
                      <a:pt x="0" y="60770"/>
                    </a:cubicBezTo>
                    <a:cubicBezTo>
                      <a:pt x="0" y="60770"/>
                      <a:pt x="381" y="59341"/>
                      <a:pt x="1238" y="56959"/>
                    </a:cubicBezTo>
                    <a:cubicBezTo>
                      <a:pt x="2096" y="54578"/>
                      <a:pt x="3334" y="51245"/>
                      <a:pt x="5429" y="47434"/>
                    </a:cubicBezTo>
                    <a:cubicBezTo>
                      <a:pt x="7334" y="43529"/>
                      <a:pt x="10096" y="39338"/>
                      <a:pt x="13240" y="34957"/>
                    </a:cubicBezTo>
                    <a:cubicBezTo>
                      <a:pt x="14954" y="32861"/>
                      <a:pt x="16573" y="30575"/>
                      <a:pt x="18574" y="28480"/>
                    </a:cubicBezTo>
                    <a:cubicBezTo>
                      <a:pt x="20479" y="26384"/>
                      <a:pt x="22479" y="24289"/>
                      <a:pt x="24575" y="22288"/>
                    </a:cubicBezTo>
                    <a:cubicBezTo>
                      <a:pt x="26765" y="20383"/>
                      <a:pt x="28861" y="18479"/>
                      <a:pt x="31147" y="16669"/>
                    </a:cubicBezTo>
                    <a:cubicBezTo>
                      <a:pt x="33338" y="14859"/>
                      <a:pt x="35719" y="13335"/>
                      <a:pt x="37909" y="11716"/>
                    </a:cubicBezTo>
                    <a:cubicBezTo>
                      <a:pt x="42481" y="8763"/>
                      <a:pt x="46863" y="6287"/>
                      <a:pt x="50863" y="4572"/>
                    </a:cubicBezTo>
                    <a:cubicBezTo>
                      <a:pt x="54769" y="2762"/>
                      <a:pt x="58293" y="1619"/>
                      <a:pt x="60674" y="953"/>
                    </a:cubicBezTo>
                    <a:cubicBezTo>
                      <a:pt x="63056" y="286"/>
                      <a:pt x="64484" y="0"/>
                      <a:pt x="644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0" name="Google Shape;4560;p26"/>
              <p:cNvSpPr/>
              <p:nvPr/>
            </p:nvSpPr>
            <p:spPr>
              <a:xfrm>
                <a:off x="3101360" y="3540092"/>
                <a:ext cx="47815" cy="11810"/>
              </a:xfrm>
              <a:custGeom>
                <a:avLst/>
                <a:gdLst/>
                <a:ahLst/>
                <a:cxnLst/>
                <a:rect l="l" t="t" r="r" b="b"/>
                <a:pathLst>
                  <a:path w="47815" h="11810" extrusionOk="0">
                    <a:moveTo>
                      <a:pt x="191" y="8382"/>
                    </a:moveTo>
                    <a:cubicBezTo>
                      <a:pt x="191" y="8382"/>
                      <a:pt x="2477" y="5905"/>
                      <a:pt x="6858" y="3810"/>
                    </a:cubicBezTo>
                    <a:cubicBezTo>
                      <a:pt x="9049" y="2667"/>
                      <a:pt x="11716" y="1810"/>
                      <a:pt x="14573" y="1048"/>
                    </a:cubicBezTo>
                    <a:cubicBezTo>
                      <a:pt x="17526" y="381"/>
                      <a:pt x="20765" y="0"/>
                      <a:pt x="24003" y="0"/>
                    </a:cubicBezTo>
                    <a:cubicBezTo>
                      <a:pt x="27242" y="0"/>
                      <a:pt x="30480" y="381"/>
                      <a:pt x="33433" y="1048"/>
                    </a:cubicBezTo>
                    <a:cubicBezTo>
                      <a:pt x="36385" y="1810"/>
                      <a:pt x="39053" y="2667"/>
                      <a:pt x="41148" y="3810"/>
                    </a:cubicBezTo>
                    <a:cubicBezTo>
                      <a:pt x="45529" y="5905"/>
                      <a:pt x="47816" y="8382"/>
                      <a:pt x="47816" y="8382"/>
                    </a:cubicBezTo>
                    <a:cubicBezTo>
                      <a:pt x="47816" y="8382"/>
                      <a:pt x="46958" y="8477"/>
                      <a:pt x="45529" y="8572"/>
                    </a:cubicBezTo>
                    <a:cubicBezTo>
                      <a:pt x="44101" y="8572"/>
                      <a:pt x="42196" y="10287"/>
                      <a:pt x="39910" y="10287"/>
                    </a:cubicBezTo>
                    <a:cubicBezTo>
                      <a:pt x="35528" y="10287"/>
                      <a:pt x="29718" y="11811"/>
                      <a:pt x="23908" y="11811"/>
                    </a:cubicBezTo>
                    <a:lnTo>
                      <a:pt x="7906" y="11811"/>
                    </a:lnTo>
                    <a:cubicBezTo>
                      <a:pt x="5620" y="11811"/>
                      <a:pt x="3620" y="10192"/>
                      <a:pt x="2286" y="10096"/>
                    </a:cubicBezTo>
                    <a:cubicBezTo>
                      <a:pt x="857" y="10096"/>
                      <a:pt x="0" y="8382"/>
                      <a:pt x="0" y="8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1" name="Google Shape;4561;p26"/>
              <p:cNvSpPr/>
              <p:nvPr/>
            </p:nvSpPr>
            <p:spPr>
              <a:xfrm>
                <a:off x="3108263" y="3544421"/>
                <a:ext cx="41008" cy="9458"/>
              </a:xfrm>
              <a:custGeom>
                <a:avLst/>
                <a:gdLst/>
                <a:ahLst/>
                <a:cxnLst/>
                <a:rect l="l" t="t" r="r" b="b"/>
                <a:pathLst>
                  <a:path w="41008" h="9458" extrusionOk="0">
                    <a:moveTo>
                      <a:pt x="3099" y="9006"/>
                    </a:moveTo>
                    <a:cubicBezTo>
                      <a:pt x="3099" y="9006"/>
                      <a:pt x="3099" y="9196"/>
                      <a:pt x="2622" y="9387"/>
                    </a:cubicBezTo>
                    <a:cubicBezTo>
                      <a:pt x="2241" y="9577"/>
                      <a:pt x="1384" y="9387"/>
                      <a:pt x="813" y="8816"/>
                    </a:cubicBezTo>
                    <a:cubicBezTo>
                      <a:pt x="527" y="8529"/>
                      <a:pt x="241" y="8053"/>
                      <a:pt x="51" y="7387"/>
                    </a:cubicBezTo>
                    <a:cubicBezTo>
                      <a:pt x="-140" y="6720"/>
                      <a:pt x="241" y="5767"/>
                      <a:pt x="622" y="5196"/>
                    </a:cubicBezTo>
                    <a:cubicBezTo>
                      <a:pt x="1479" y="3958"/>
                      <a:pt x="2908" y="3291"/>
                      <a:pt x="4146" y="3005"/>
                    </a:cubicBezTo>
                    <a:cubicBezTo>
                      <a:pt x="5289" y="2624"/>
                      <a:pt x="6242" y="2243"/>
                      <a:pt x="7480" y="2053"/>
                    </a:cubicBezTo>
                    <a:cubicBezTo>
                      <a:pt x="8623" y="1767"/>
                      <a:pt x="9861" y="1386"/>
                      <a:pt x="11100" y="1195"/>
                    </a:cubicBezTo>
                    <a:cubicBezTo>
                      <a:pt x="13576" y="719"/>
                      <a:pt x="16338" y="338"/>
                      <a:pt x="19005" y="148"/>
                    </a:cubicBezTo>
                    <a:cubicBezTo>
                      <a:pt x="24435" y="-233"/>
                      <a:pt x="29864" y="148"/>
                      <a:pt x="34055" y="1005"/>
                    </a:cubicBezTo>
                    <a:cubicBezTo>
                      <a:pt x="38151" y="1767"/>
                      <a:pt x="41008" y="3100"/>
                      <a:pt x="41008" y="3100"/>
                    </a:cubicBezTo>
                    <a:cubicBezTo>
                      <a:pt x="41008" y="3100"/>
                      <a:pt x="38436" y="4720"/>
                      <a:pt x="34436" y="6053"/>
                    </a:cubicBezTo>
                    <a:cubicBezTo>
                      <a:pt x="30435" y="7387"/>
                      <a:pt x="25101" y="8529"/>
                      <a:pt x="19672" y="8911"/>
                    </a:cubicBezTo>
                    <a:cubicBezTo>
                      <a:pt x="17005" y="9101"/>
                      <a:pt x="14243" y="9101"/>
                      <a:pt x="11671" y="8911"/>
                    </a:cubicBezTo>
                    <a:cubicBezTo>
                      <a:pt x="10433" y="8911"/>
                      <a:pt x="9195" y="8720"/>
                      <a:pt x="7956" y="8529"/>
                    </a:cubicBezTo>
                    <a:cubicBezTo>
                      <a:pt x="6813" y="8434"/>
                      <a:pt x="5575" y="8244"/>
                      <a:pt x="4718" y="7958"/>
                    </a:cubicBezTo>
                    <a:cubicBezTo>
                      <a:pt x="4146" y="7863"/>
                      <a:pt x="3575" y="7672"/>
                      <a:pt x="3099" y="7577"/>
                    </a:cubicBezTo>
                    <a:cubicBezTo>
                      <a:pt x="2908" y="7577"/>
                      <a:pt x="2813" y="7387"/>
                      <a:pt x="2718" y="7482"/>
                    </a:cubicBezTo>
                    <a:cubicBezTo>
                      <a:pt x="2527" y="7482"/>
                      <a:pt x="2432" y="7768"/>
                      <a:pt x="2432" y="7958"/>
                    </a:cubicBezTo>
                    <a:cubicBezTo>
                      <a:pt x="2432" y="8339"/>
                      <a:pt x="2432" y="8720"/>
                      <a:pt x="2718" y="8911"/>
                    </a:cubicBezTo>
                    <a:cubicBezTo>
                      <a:pt x="2908" y="9101"/>
                      <a:pt x="3194" y="8911"/>
                      <a:pt x="3194" y="89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2" name="Google Shape;4562;p26"/>
              <p:cNvSpPr/>
              <p:nvPr/>
            </p:nvSpPr>
            <p:spPr>
              <a:xfrm>
                <a:off x="3115553" y="3530376"/>
                <a:ext cx="68675" cy="47434"/>
              </a:xfrm>
              <a:custGeom>
                <a:avLst/>
                <a:gdLst/>
                <a:ahLst/>
                <a:cxnLst/>
                <a:rect l="l" t="t" r="r" b="b"/>
                <a:pathLst>
                  <a:path w="68675" h="47434" extrusionOk="0">
                    <a:moveTo>
                      <a:pt x="95" y="0"/>
                    </a:moveTo>
                    <a:cubicBezTo>
                      <a:pt x="95" y="0"/>
                      <a:pt x="5524" y="571"/>
                      <a:pt x="13144" y="3143"/>
                    </a:cubicBezTo>
                    <a:cubicBezTo>
                      <a:pt x="16954" y="4382"/>
                      <a:pt x="21336" y="6191"/>
                      <a:pt x="25813" y="8382"/>
                    </a:cubicBezTo>
                    <a:cubicBezTo>
                      <a:pt x="28003" y="9620"/>
                      <a:pt x="30385" y="10668"/>
                      <a:pt x="32575" y="12097"/>
                    </a:cubicBezTo>
                    <a:cubicBezTo>
                      <a:pt x="34861" y="13430"/>
                      <a:pt x="37052" y="14954"/>
                      <a:pt x="39338" y="16383"/>
                    </a:cubicBezTo>
                    <a:cubicBezTo>
                      <a:pt x="41529" y="18002"/>
                      <a:pt x="43720" y="19526"/>
                      <a:pt x="45720" y="21241"/>
                    </a:cubicBezTo>
                    <a:cubicBezTo>
                      <a:pt x="47815" y="22765"/>
                      <a:pt x="49720" y="24670"/>
                      <a:pt x="51625" y="26289"/>
                    </a:cubicBezTo>
                    <a:cubicBezTo>
                      <a:pt x="55340" y="29718"/>
                      <a:pt x="58579" y="33147"/>
                      <a:pt x="61055" y="36290"/>
                    </a:cubicBezTo>
                    <a:cubicBezTo>
                      <a:pt x="66199" y="42482"/>
                      <a:pt x="68675" y="47435"/>
                      <a:pt x="68675" y="47435"/>
                    </a:cubicBezTo>
                    <a:cubicBezTo>
                      <a:pt x="68675" y="47435"/>
                      <a:pt x="67532" y="46768"/>
                      <a:pt x="65532" y="45434"/>
                    </a:cubicBezTo>
                    <a:cubicBezTo>
                      <a:pt x="63627" y="44101"/>
                      <a:pt x="60865" y="42291"/>
                      <a:pt x="57626" y="40005"/>
                    </a:cubicBezTo>
                    <a:cubicBezTo>
                      <a:pt x="54483" y="37719"/>
                      <a:pt x="50768" y="35147"/>
                      <a:pt x="46768" y="32290"/>
                    </a:cubicBezTo>
                    <a:cubicBezTo>
                      <a:pt x="42767" y="29528"/>
                      <a:pt x="38671" y="26479"/>
                      <a:pt x="34385" y="23622"/>
                    </a:cubicBezTo>
                    <a:cubicBezTo>
                      <a:pt x="30194" y="20669"/>
                      <a:pt x="25908" y="17812"/>
                      <a:pt x="21907" y="15050"/>
                    </a:cubicBezTo>
                    <a:cubicBezTo>
                      <a:pt x="17907" y="12383"/>
                      <a:pt x="14097" y="9811"/>
                      <a:pt x="10858" y="7620"/>
                    </a:cubicBezTo>
                    <a:cubicBezTo>
                      <a:pt x="7620" y="5334"/>
                      <a:pt x="4858" y="3524"/>
                      <a:pt x="2953" y="2191"/>
                    </a:cubicBezTo>
                    <a:cubicBezTo>
                      <a:pt x="1048"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3" name="Google Shape;4563;p26"/>
              <p:cNvSpPr/>
              <p:nvPr/>
            </p:nvSpPr>
            <p:spPr>
              <a:xfrm>
                <a:off x="3154408" y="3908995"/>
                <a:ext cx="11347" cy="68580"/>
              </a:xfrm>
              <a:custGeom>
                <a:avLst/>
                <a:gdLst/>
                <a:ahLst/>
                <a:cxnLst/>
                <a:rect l="l" t="t" r="r" b="b"/>
                <a:pathLst>
                  <a:path w="11347" h="68580" extrusionOk="0">
                    <a:moveTo>
                      <a:pt x="1150" y="68580"/>
                    </a:moveTo>
                    <a:cubicBezTo>
                      <a:pt x="1150" y="68580"/>
                      <a:pt x="292" y="64103"/>
                      <a:pt x="102" y="57531"/>
                    </a:cubicBezTo>
                    <a:cubicBezTo>
                      <a:pt x="-184" y="50959"/>
                      <a:pt x="102" y="42291"/>
                      <a:pt x="1340" y="33719"/>
                    </a:cubicBezTo>
                    <a:cubicBezTo>
                      <a:pt x="2388" y="25146"/>
                      <a:pt x="4388" y="16669"/>
                      <a:pt x="6293" y="10382"/>
                    </a:cubicBezTo>
                    <a:cubicBezTo>
                      <a:pt x="8198" y="4096"/>
                      <a:pt x="10198" y="0"/>
                      <a:pt x="10198" y="0"/>
                    </a:cubicBezTo>
                    <a:cubicBezTo>
                      <a:pt x="10198" y="0"/>
                      <a:pt x="11056" y="4477"/>
                      <a:pt x="11246" y="11049"/>
                    </a:cubicBezTo>
                    <a:cubicBezTo>
                      <a:pt x="11532" y="17621"/>
                      <a:pt x="11246" y="26289"/>
                      <a:pt x="10008" y="34862"/>
                    </a:cubicBezTo>
                    <a:cubicBezTo>
                      <a:pt x="8865" y="43434"/>
                      <a:pt x="6960" y="51911"/>
                      <a:pt x="5055" y="58198"/>
                    </a:cubicBezTo>
                    <a:cubicBezTo>
                      <a:pt x="3150" y="64484"/>
                      <a:pt x="1150" y="68580"/>
                      <a:pt x="1150" y="68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4" name="Google Shape;4564;p26"/>
              <p:cNvSpPr/>
              <p:nvPr/>
            </p:nvSpPr>
            <p:spPr>
              <a:xfrm>
                <a:off x="3142604" y="3921472"/>
                <a:ext cx="12191" cy="96583"/>
              </a:xfrm>
              <a:custGeom>
                <a:avLst/>
                <a:gdLst/>
                <a:ahLst/>
                <a:cxnLst/>
                <a:rect l="l" t="t" r="r" b="b"/>
                <a:pathLst>
                  <a:path w="12191" h="96583" extrusionOk="0">
                    <a:moveTo>
                      <a:pt x="12002" y="96488"/>
                    </a:moveTo>
                    <a:cubicBezTo>
                      <a:pt x="12002" y="96488"/>
                      <a:pt x="11240" y="95155"/>
                      <a:pt x="10001" y="92678"/>
                    </a:cubicBezTo>
                    <a:cubicBezTo>
                      <a:pt x="8763" y="90297"/>
                      <a:pt x="7144" y="86678"/>
                      <a:pt x="5620" y="82201"/>
                    </a:cubicBezTo>
                    <a:cubicBezTo>
                      <a:pt x="4000" y="77724"/>
                      <a:pt x="2667" y="72390"/>
                      <a:pt x="1619" y="66675"/>
                    </a:cubicBezTo>
                    <a:cubicBezTo>
                      <a:pt x="1238" y="63722"/>
                      <a:pt x="667" y="60770"/>
                      <a:pt x="476" y="57626"/>
                    </a:cubicBezTo>
                    <a:cubicBezTo>
                      <a:pt x="191" y="54578"/>
                      <a:pt x="95" y="51435"/>
                      <a:pt x="0" y="48292"/>
                    </a:cubicBezTo>
                    <a:cubicBezTo>
                      <a:pt x="95" y="45149"/>
                      <a:pt x="95" y="42005"/>
                      <a:pt x="381" y="38958"/>
                    </a:cubicBezTo>
                    <a:cubicBezTo>
                      <a:pt x="476" y="35909"/>
                      <a:pt x="1048" y="32861"/>
                      <a:pt x="1429" y="29909"/>
                    </a:cubicBezTo>
                    <a:cubicBezTo>
                      <a:pt x="2381" y="24098"/>
                      <a:pt x="3715" y="18764"/>
                      <a:pt x="5239" y="14288"/>
                    </a:cubicBezTo>
                    <a:cubicBezTo>
                      <a:pt x="6667" y="9811"/>
                      <a:pt x="8287" y="6191"/>
                      <a:pt x="9525" y="3810"/>
                    </a:cubicBezTo>
                    <a:cubicBezTo>
                      <a:pt x="10763" y="1334"/>
                      <a:pt x="11525" y="0"/>
                      <a:pt x="11525" y="0"/>
                    </a:cubicBezTo>
                    <a:cubicBezTo>
                      <a:pt x="11525" y="0"/>
                      <a:pt x="11525" y="1619"/>
                      <a:pt x="11240" y="4286"/>
                    </a:cubicBezTo>
                    <a:cubicBezTo>
                      <a:pt x="10954" y="6953"/>
                      <a:pt x="10668" y="10763"/>
                      <a:pt x="10287" y="15335"/>
                    </a:cubicBezTo>
                    <a:cubicBezTo>
                      <a:pt x="10096" y="17621"/>
                      <a:pt x="9906" y="20003"/>
                      <a:pt x="9716" y="22670"/>
                    </a:cubicBezTo>
                    <a:cubicBezTo>
                      <a:pt x="9525" y="25241"/>
                      <a:pt x="9430" y="28004"/>
                      <a:pt x="9239" y="30766"/>
                    </a:cubicBezTo>
                    <a:cubicBezTo>
                      <a:pt x="9049" y="36386"/>
                      <a:pt x="8763" y="42386"/>
                      <a:pt x="8858" y="48292"/>
                    </a:cubicBezTo>
                    <a:cubicBezTo>
                      <a:pt x="8858" y="54293"/>
                      <a:pt x="9144" y="60198"/>
                      <a:pt x="9430" y="65818"/>
                    </a:cubicBezTo>
                    <a:cubicBezTo>
                      <a:pt x="9716" y="68580"/>
                      <a:pt x="9716" y="71342"/>
                      <a:pt x="10001" y="73914"/>
                    </a:cubicBezTo>
                    <a:cubicBezTo>
                      <a:pt x="10192" y="76486"/>
                      <a:pt x="10477" y="78962"/>
                      <a:pt x="10668" y="81248"/>
                    </a:cubicBezTo>
                    <a:cubicBezTo>
                      <a:pt x="11144" y="85820"/>
                      <a:pt x="11525" y="89630"/>
                      <a:pt x="11811" y="92297"/>
                    </a:cubicBezTo>
                    <a:cubicBezTo>
                      <a:pt x="12097" y="94964"/>
                      <a:pt x="12192" y="96584"/>
                      <a:pt x="12192" y="96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5" name="Google Shape;4565;p26"/>
              <p:cNvSpPr/>
              <p:nvPr/>
            </p:nvSpPr>
            <p:spPr>
              <a:xfrm>
                <a:off x="3134127" y="3957858"/>
                <a:ext cx="16478" cy="92868"/>
              </a:xfrm>
              <a:custGeom>
                <a:avLst/>
                <a:gdLst/>
                <a:ahLst/>
                <a:cxnLst/>
                <a:rect l="l" t="t" r="r" b="b"/>
                <a:pathLst>
                  <a:path w="16478" h="92868" extrusionOk="0">
                    <a:moveTo>
                      <a:pt x="16478" y="92869"/>
                    </a:moveTo>
                    <a:cubicBezTo>
                      <a:pt x="16478" y="92869"/>
                      <a:pt x="13049" y="87916"/>
                      <a:pt x="9620" y="79534"/>
                    </a:cubicBezTo>
                    <a:cubicBezTo>
                      <a:pt x="7810" y="75438"/>
                      <a:pt x="6096" y="70390"/>
                      <a:pt x="4667" y="64961"/>
                    </a:cubicBezTo>
                    <a:cubicBezTo>
                      <a:pt x="4000" y="62198"/>
                      <a:pt x="3143" y="59436"/>
                      <a:pt x="2667" y="56483"/>
                    </a:cubicBezTo>
                    <a:cubicBezTo>
                      <a:pt x="2096" y="53626"/>
                      <a:pt x="1619" y="50578"/>
                      <a:pt x="1143" y="47625"/>
                    </a:cubicBezTo>
                    <a:cubicBezTo>
                      <a:pt x="857" y="44672"/>
                      <a:pt x="476" y="41624"/>
                      <a:pt x="286" y="38671"/>
                    </a:cubicBezTo>
                    <a:cubicBezTo>
                      <a:pt x="0" y="35719"/>
                      <a:pt x="95" y="32766"/>
                      <a:pt x="0" y="30004"/>
                    </a:cubicBezTo>
                    <a:cubicBezTo>
                      <a:pt x="0" y="24384"/>
                      <a:pt x="381" y="19145"/>
                      <a:pt x="1048" y="14669"/>
                    </a:cubicBezTo>
                    <a:cubicBezTo>
                      <a:pt x="2286" y="5715"/>
                      <a:pt x="4286" y="0"/>
                      <a:pt x="4286" y="0"/>
                    </a:cubicBezTo>
                    <a:cubicBezTo>
                      <a:pt x="4286" y="0"/>
                      <a:pt x="4572" y="1524"/>
                      <a:pt x="4858" y="4096"/>
                    </a:cubicBezTo>
                    <a:cubicBezTo>
                      <a:pt x="5144" y="6668"/>
                      <a:pt x="5620" y="10382"/>
                      <a:pt x="6096" y="14764"/>
                    </a:cubicBezTo>
                    <a:cubicBezTo>
                      <a:pt x="6572" y="19145"/>
                      <a:pt x="7144" y="24194"/>
                      <a:pt x="7715" y="29623"/>
                    </a:cubicBezTo>
                    <a:cubicBezTo>
                      <a:pt x="8382" y="35052"/>
                      <a:pt x="8954" y="40767"/>
                      <a:pt x="9811" y="46482"/>
                    </a:cubicBezTo>
                    <a:cubicBezTo>
                      <a:pt x="10477" y="52197"/>
                      <a:pt x="11430" y="57912"/>
                      <a:pt x="12192" y="63341"/>
                    </a:cubicBezTo>
                    <a:cubicBezTo>
                      <a:pt x="13049" y="68771"/>
                      <a:pt x="13811" y="73819"/>
                      <a:pt x="14478" y="78105"/>
                    </a:cubicBezTo>
                    <a:cubicBezTo>
                      <a:pt x="15145" y="82487"/>
                      <a:pt x="15621" y="86106"/>
                      <a:pt x="16002" y="88678"/>
                    </a:cubicBezTo>
                    <a:cubicBezTo>
                      <a:pt x="16383" y="91250"/>
                      <a:pt x="16478" y="92773"/>
                      <a:pt x="16478"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6" name="Google Shape;4566;p26"/>
              <p:cNvSpPr/>
              <p:nvPr/>
            </p:nvSpPr>
            <p:spPr>
              <a:xfrm>
                <a:off x="3147285" y="3950714"/>
                <a:ext cx="15797" cy="101726"/>
              </a:xfrm>
              <a:custGeom>
                <a:avLst/>
                <a:gdLst/>
                <a:ahLst/>
                <a:cxnLst/>
                <a:rect l="l" t="t" r="r" b="b"/>
                <a:pathLst>
                  <a:path w="15797" h="101726" extrusionOk="0">
                    <a:moveTo>
                      <a:pt x="15702" y="101727"/>
                    </a:moveTo>
                    <a:cubicBezTo>
                      <a:pt x="15702" y="101727"/>
                      <a:pt x="14845" y="100298"/>
                      <a:pt x="13512" y="97822"/>
                    </a:cubicBezTo>
                    <a:cubicBezTo>
                      <a:pt x="12178" y="95345"/>
                      <a:pt x="10369" y="91535"/>
                      <a:pt x="8654" y="86963"/>
                    </a:cubicBezTo>
                    <a:cubicBezTo>
                      <a:pt x="6844" y="82391"/>
                      <a:pt x="5130" y="76867"/>
                      <a:pt x="3701" y="70866"/>
                    </a:cubicBezTo>
                    <a:cubicBezTo>
                      <a:pt x="3129" y="67818"/>
                      <a:pt x="2272" y="64770"/>
                      <a:pt x="1891" y="61531"/>
                    </a:cubicBezTo>
                    <a:cubicBezTo>
                      <a:pt x="1320" y="58293"/>
                      <a:pt x="1034" y="55054"/>
                      <a:pt x="558" y="51816"/>
                    </a:cubicBezTo>
                    <a:cubicBezTo>
                      <a:pt x="367" y="48578"/>
                      <a:pt x="81" y="45244"/>
                      <a:pt x="81" y="42005"/>
                    </a:cubicBezTo>
                    <a:cubicBezTo>
                      <a:pt x="-109" y="38767"/>
                      <a:pt x="81" y="35623"/>
                      <a:pt x="177" y="32480"/>
                    </a:cubicBezTo>
                    <a:cubicBezTo>
                      <a:pt x="558" y="26289"/>
                      <a:pt x="1129" y="20574"/>
                      <a:pt x="2082" y="15812"/>
                    </a:cubicBezTo>
                    <a:cubicBezTo>
                      <a:pt x="2939" y="10954"/>
                      <a:pt x="4082" y="7048"/>
                      <a:pt x="4939" y="4286"/>
                    </a:cubicBezTo>
                    <a:cubicBezTo>
                      <a:pt x="5796" y="1524"/>
                      <a:pt x="6368" y="0"/>
                      <a:pt x="6368" y="0"/>
                    </a:cubicBezTo>
                    <a:cubicBezTo>
                      <a:pt x="6368" y="0"/>
                      <a:pt x="6558" y="1619"/>
                      <a:pt x="6654" y="4477"/>
                    </a:cubicBezTo>
                    <a:cubicBezTo>
                      <a:pt x="6749" y="7334"/>
                      <a:pt x="6940" y="11335"/>
                      <a:pt x="7130" y="16193"/>
                    </a:cubicBezTo>
                    <a:cubicBezTo>
                      <a:pt x="7321" y="20955"/>
                      <a:pt x="7606" y="26575"/>
                      <a:pt x="7892" y="32480"/>
                    </a:cubicBezTo>
                    <a:cubicBezTo>
                      <a:pt x="8273" y="38386"/>
                      <a:pt x="8654" y="44672"/>
                      <a:pt x="9321" y="50959"/>
                    </a:cubicBezTo>
                    <a:cubicBezTo>
                      <a:pt x="9797" y="57245"/>
                      <a:pt x="10654" y="63532"/>
                      <a:pt x="11321" y="69437"/>
                    </a:cubicBezTo>
                    <a:cubicBezTo>
                      <a:pt x="11702" y="72390"/>
                      <a:pt x="12083" y="75247"/>
                      <a:pt x="12464" y="77914"/>
                    </a:cubicBezTo>
                    <a:cubicBezTo>
                      <a:pt x="12845" y="80677"/>
                      <a:pt x="13226" y="83248"/>
                      <a:pt x="13512" y="85535"/>
                    </a:cubicBezTo>
                    <a:cubicBezTo>
                      <a:pt x="14179" y="90297"/>
                      <a:pt x="14750" y="94297"/>
                      <a:pt x="15226" y="97155"/>
                    </a:cubicBezTo>
                    <a:cubicBezTo>
                      <a:pt x="15607" y="100013"/>
                      <a:pt x="15798" y="101632"/>
                      <a:pt x="15798" y="101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7" name="Google Shape;4567;p26"/>
              <p:cNvSpPr/>
              <p:nvPr/>
            </p:nvSpPr>
            <p:spPr>
              <a:xfrm>
                <a:off x="3162575" y="3886420"/>
                <a:ext cx="18033" cy="129921"/>
              </a:xfrm>
              <a:custGeom>
                <a:avLst/>
                <a:gdLst/>
                <a:ahLst/>
                <a:cxnLst/>
                <a:rect l="l" t="t" r="r" b="b"/>
                <a:pathLst>
                  <a:path w="18033" h="129921" extrusionOk="0">
                    <a:moveTo>
                      <a:pt x="6699" y="129921"/>
                    </a:moveTo>
                    <a:cubicBezTo>
                      <a:pt x="6699" y="129921"/>
                      <a:pt x="6128" y="127921"/>
                      <a:pt x="5175" y="124396"/>
                    </a:cubicBezTo>
                    <a:cubicBezTo>
                      <a:pt x="4223" y="120872"/>
                      <a:pt x="3080" y="115824"/>
                      <a:pt x="2127" y="109633"/>
                    </a:cubicBezTo>
                    <a:cubicBezTo>
                      <a:pt x="1079" y="103442"/>
                      <a:pt x="413" y="96203"/>
                      <a:pt x="127" y="88392"/>
                    </a:cubicBezTo>
                    <a:cubicBezTo>
                      <a:pt x="127" y="84487"/>
                      <a:pt x="-159" y="80486"/>
                      <a:pt x="127" y="76391"/>
                    </a:cubicBezTo>
                    <a:cubicBezTo>
                      <a:pt x="127" y="72295"/>
                      <a:pt x="508" y="68104"/>
                      <a:pt x="794" y="64008"/>
                    </a:cubicBezTo>
                    <a:cubicBezTo>
                      <a:pt x="1270" y="59817"/>
                      <a:pt x="1651" y="55721"/>
                      <a:pt x="2318" y="51626"/>
                    </a:cubicBezTo>
                    <a:cubicBezTo>
                      <a:pt x="2794" y="47530"/>
                      <a:pt x="3746" y="43625"/>
                      <a:pt x="4413" y="39719"/>
                    </a:cubicBezTo>
                    <a:cubicBezTo>
                      <a:pt x="6033" y="32099"/>
                      <a:pt x="7937" y="25051"/>
                      <a:pt x="10033" y="19145"/>
                    </a:cubicBezTo>
                    <a:cubicBezTo>
                      <a:pt x="11938" y="13240"/>
                      <a:pt x="14033" y="8382"/>
                      <a:pt x="15558" y="5144"/>
                    </a:cubicBezTo>
                    <a:cubicBezTo>
                      <a:pt x="17081" y="1810"/>
                      <a:pt x="18034" y="0"/>
                      <a:pt x="18034" y="0"/>
                    </a:cubicBezTo>
                    <a:cubicBezTo>
                      <a:pt x="18034" y="0"/>
                      <a:pt x="17748" y="2096"/>
                      <a:pt x="17272" y="5620"/>
                    </a:cubicBezTo>
                    <a:cubicBezTo>
                      <a:pt x="16700" y="9144"/>
                      <a:pt x="15939" y="14288"/>
                      <a:pt x="14986" y="20384"/>
                    </a:cubicBezTo>
                    <a:cubicBezTo>
                      <a:pt x="14510" y="23431"/>
                      <a:pt x="14033" y="26670"/>
                      <a:pt x="13557" y="30194"/>
                    </a:cubicBezTo>
                    <a:cubicBezTo>
                      <a:pt x="13081" y="33623"/>
                      <a:pt x="12605" y="37338"/>
                      <a:pt x="12129" y="41053"/>
                    </a:cubicBezTo>
                    <a:cubicBezTo>
                      <a:pt x="11271" y="48578"/>
                      <a:pt x="10319" y="56674"/>
                      <a:pt x="9652" y="64770"/>
                    </a:cubicBezTo>
                    <a:cubicBezTo>
                      <a:pt x="8890" y="72866"/>
                      <a:pt x="8509" y="80963"/>
                      <a:pt x="8033" y="88487"/>
                    </a:cubicBezTo>
                    <a:cubicBezTo>
                      <a:pt x="7937" y="92297"/>
                      <a:pt x="7747" y="96012"/>
                      <a:pt x="7652" y="99441"/>
                    </a:cubicBezTo>
                    <a:cubicBezTo>
                      <a:pt x="7652" y="102965"/>
                      <a:pt x="7461" y="106299"/>
                      <a:pt x="7366" y="109347"/>
                    </a:cubicBezTo>
                    <a:cubicBezTo>
                      <a:pt x="7271" y="115538"/>
                      <a:pt x="7175" y="120682"/>
                      <a:pt x="7080" y="124206"/>
                    </a:cubicBezTo>
                    <a:cubicBezTo>
                      <a:pt x="7080" y="127826"/>
                      <a:pt x="6890" y="129921"/>
                      <a:pt x="6890" y="1299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8" name="Google Shape;4568;p26"/>
              <p:cNvSpPr/>
              <p:nvPr/>
            </p:nvSpPr>
            <p:spPr>
              <a:xfrm>
                <a:off x="3115172" y="3657059"/>
                <a:ext cx="47148" cy="24383"/>
              </a:xfrm>
              <a:custGeom>
                <a:avLst/>
                <a:gdLst/>
                <a:ahLst/>
                <a:cxnLst/>
                <a:rect l="l" t="t" r="r" b="b"/>
                <a:pathLst>
                  <a:path w="47148" h="24383" extrusionOk="0">
                    <a:moveTo>
                      <a:pt x="0" y="95"/>
                    </a:moveTo>
                    <a:cubicBezTo>
                      <a:pt x="0" y="95"/>
                      <a:pt x="3619" y="-286"/>
                      <a:pt x="8763" y="571"/>
                    </a:cubicBezTo>
                    <a:cubicBezTo>
                      <a:pt x="13906" y="1333"/>
                      <a:pt x="20479" y="3334"/>
                      <a:pt x="26575" y="6477"/>
                    </a:cubicBezTo>
                    <a:cubicBezTo>
                      <a:pt x="32671" y="9620"/>
                      <a:pt x="38100" y="13811"/>
                      <a:pt x="41719" y="17526"/>
                    </a:cubicBezTo>
                    <a:cubicBezTo>
                      <a:pt x="45339" y="21241"/>
                      <a:pt x="47149" y="24384"/>
                      <a:pt x="47149" y="24384"/>
                    </a:cubicBezTo>
                    <a:cubicBezTo>
                      <a:pt x="47149" y="24384"/>
                      <a:pt x="43624" y="23527"/>
                      <a:pt x="38957" y="21717"/>
                    </a:cubicBezTo>
                    <a:cubicBezTo>
                      <a:pt x="34290" y="19907"/>
                      <a:pt x="28289" y="17240"/>
                      <a:pt x="22574" y="14192"/>
                    </a:cubicBezTo>
                    <a:cubicBezTo>
                      <a:pt x="16859" y="11239"/>
                      <a:pt x="11240" y="7906"/>
                      <a:pt x="7048" y="5143"/>
                    </a:cubicBezTo>
                    <a:cubicBezTo>
                      <a:pt x="2857" y="2381"/>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9" name="Google Shape;4569;p26"/>
              <p:cNvSpPr/>
              <p:nvPr/>
            </p:nvSpPr>
            <p:spPr>
              <a:xfrm>
                <a:off x="3145652" y="3658487"/>
                <a:ext cx="61722" cy="46386"/>
              </a:xfrm>
              <a:custGeom>
                <a:avLst/>
                <a:gdLst/>
                <a:ahLst/>
                <a:cxnLst/>
                <a:rect l="l" t="t" r="r" b="b"/>
                <a:pathLst>
                  <a:path w="61722" h="46386" extrusionOk="0">
                    <a:moveTo>
                      <a:pt x="95" y="95"/>
                    </a:moveTo>
                    <a:cubicBezTo>
                      <a:pt x="95" y="95"/>
                      <a:pt x="5048" y="1238"/>
                      <a:pt x="11716" y="4286"/>
                    </a:cubicBezTo>
                    <a:cubicBezTo>
                      <a:pt x="18479" y="7239"/>
                      <a:pt x="27051" y="12097"/>
                      <a:pt x="34862" y="18002"/>
                    </a:cubicBezTo>
                    <a:cubicBezTo>
                      <a:pt x="42672" y="23908"/>
                      <a:pt x="49816" y="30766"/>
                      <a:pt x="54483" y="36386"/>
                    </a:cubicBezTo>
                    <a:cubicBezTo>
                      <a:pt x="59246" y="42005"/>
                      <a:pt x="61722" y="46387"/>
                      <a:pt x="61722" y="46387"/>
                    </a:cubicBezTo>
                    <a:cubicBezTo>
                      <a:pt x="61722" y="46387"/>
                      <a:pt x="57245" y="44101"/>
                      <a:pt x="51149" y="40100"/>
                    </a:cubicBezTo>
                    <a:cubicBezTo>
                      <a:pt x="45053" y="36195"/>
                      <a:pt x="37148" y="30671"/>
                      <a:pt x="29527" y="24955"/>
                    </a:cubicBezTo>
                    <a:cubicBezTo>
                      <a:pt x="21908" y="19240"/>
                      <a:pt x="14478" y="13240"/>
                      <a:pt x="8954" y="8477"/>
                    </a:cubicBezTo>
                    <a:cubicBezTo>
                      <a:pt x="3429" y="3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0" name="Google Shape;4570;p26"/>
              <p:cNvSpPr/>
              <p:nvPr/>
            </p:nvSpPr>
            <p:spPr>
              <a:xfrm>
                <a:off x="3111171" y="3676352"/>
                <a:ext cx="35147" cy="9113"/>
              </a:xfrm>
              <a:custGeom>
                <a:avLst/>
                <a:gdLst/>
                <a:ahLst/>
                <a:cxnLst/>
                <a:rect l="l" t="t" r="r" b="b"/>
                <a:pathLst>
                  <a:path w="35147" h="9113" extrusionOk="0">
                    <a:moveTo>
                      <a:pt x="0" y="6424"/>
                    </a:moveTo>
                    <a:cubicBezTo>
                      <a:pt x="0" y="6424"/>
                      <a:pt x="2000" y="4710"/>
                      <a:pt x="5239" y="3376"/>
                    </a:cubicBezTo>
                    <a:cubicBezTo>
                      <a:pt x="8382" y="1947"/>
                      <a:pt x="12764" y="709"/>
                      <a:pt x="17145" y="233"/>
                    </a:cubicBezTo>
                    <a:cubicBezTo>
                      <a:pt x="21527" y="-243"/>
                      <a:pt x="26003" y="42"/>
                      <a:pt x="29432" y="804"/>
                    </a:cubicBezTo>
                    <a:cubicBezTo>
                      <a:pt x="32861" y="1471"/>
                      <a:pt x="35147" y="2709"/>
                      <a:pt x="35147" y="2709"/>
                    </a:cubicBezTo>
                    <a:cubicBezTo>
                      <a:pt x="35147" y="2709"/>
                      <a:pt x="33147" y="4424"/>
                      <a:pt x="29909" y="5757"/>
                    </a:cubicBezTo>
                    <a:cubicBezTo>
                      <a:pt x="26765" y="7186"/>
                      <a:pt x="22384" y="8424"/>
                      <a:pt x="18002" y="8901"/>
                    </a:cubicBezTo>
                    <a:cubicBezTo>
                      <a:pt x="13621" y="9377"/>
                      <a:pt x="9144" y="8996"/>
                      <a:pt x="5715" y="8329"/>
                    </a:cubicBezTo>
                    <a:cubicBezTo>
                      <a:pt x="2286" y="7662"/>
                      <a:pt x="0" y="6424"/>
                      <a:pt x="0" y="64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1" name="Google Shape;4571;p26"/>
              <p:cNvSpPr/>
              <p:nvPr/>
            </p:nvSpPr>
            <p:spPr>
              <a:xfrm>
                <a:off x="3128793" y="3684454"/>
                <a:ext cx="48101" cy="8835"/>
              </a:xfrm>
              <a:custGeom>
                <a:avLst/>
                <a:gdLst/>
                <a:ahLst/>
                <a:cxnLst/>
                <a:rect l="l" t="t" r="r" b="b"/>
                <a:pathLst>
                  <a:path w="48101" h="8835" extrusionOk="0">
                    <a:moveTo>
                      <a:pt x="0" y="5180"/>
                    </a:moveTo>
                    <a:cubicBezTo>
                      <a:pt x="0" y="5180"/>
                      <a:pt x="2953" y="3656"/>
                      <a:pt x="7429" y="2418"/>
                    </a:cubicBezTo>
                    <a:cubicBezTo>
                      <a:pt x="11906" y="1180"/>
                      <a:pt x="17907" y="227"/>
                      <a:pt x="23908" y="37"/>
                    </a:cubicBezTo>
                    <a:cubicBezTo>
                      <a:pt x="29908" y="-154"/>
                      <a:pt x="36004" y="417"/>
                      <a:pt x="40481" y="1370"/>
                    </a:cubicBezTo>
                    <a:cubicBezTo>
                      <a:pt x="45053" y="2227"/>
                      <a:pt x="48101" y="3656"/>
                      <a:pt x="48101" y="3656"/>
                    </a:cubicBezTo>
                    <a:cubicBezTo>
                      <a:pt x="48101" y="3656"/>
                      <a:pt x="45148" y="5180"/>
                      <a:pt x="40672" y="6418"/>
                    </a:cubicBezTo>
                    <a:cubicBezTo>
                      <a:pt x="36195" y="7656"/>
                      <a:pt x="30194" y="8609"/>
                      <a:pt x="24194" y="8799"/>
                    </a:cubicBezTo>
                    <a:cubicBezTo>
                      <a:pt x="18193" y="8990"/>
                      <a:pt x="12097" y="8418"/>
                      <a:pt x="7620" y="7466"/>
                    </a:cubicBezTo>
                    <a:cubicBezTo>
                      <a:pt x="3048" y="6609"/>
                      <a:pt x="0" y="5180"/>
                      <a:pt x="0" y="51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2" name="Google Shape;4572;p26"/>
              <p:cNvSpPr/>
              <p:nvPr/>
            </p:nvSpPr>
            <p:spPr>
              <a:xfrm>
                <a:off x="3147747" y="3694673"/>
                <a:ext cx="48958" cy="8676"/>
              </a:xfrm>
              <a:custGeom>
                <a:avLst/>
                <a:gdLst/>
                <a:ahLst/>
                <a:cxnLst/>
                <a:rect l="l" t="t" r="r" b="b"/>
                <a:pathLst>
                  <a:path w="48958" h="8676" extrusionOk="0">
                    <a:moveTo>
                      <a:pt x="0" y="4676"/>
                    </a:moveTo>
                    <a:cubicBezTo>
                      <a:pt x="0" y="4676"/>
                      <a:pt x="3048" y="3152"/>
                      <a:pt x="7620" y="2105"/>
                    </a:cubicBezTo>
                    <a:cubicBezTo>
                      <a:pt x="12192" y="962"/>
                      <a:pt x="18288" y="104"/>
                      <a:pt x="24384" y="9"/>
                    </a:cubicBezTo>
                    <a:cubicBezTo>
                      <a:pt x="30480" y="-86"/>
                      <a:pt x="36576" y="580"/>
                      <a:pt x="41243" y="1628"/>
                    </a:cubicBezTo>
                    <a:cubicBezTo>
                      <a:pt x="45815" y="2581"/>
                      <a:pt x="48958" y="4010"/>
                      <a:pt x="48958" y="4010"/>
                    </a:cubicBezTo>
                    <a:cubicBezTo>
                      <a:pt x="48958" y="4010"/>
                      <a:pt x="45910" y="5534"/>
                      <a:pt x="41338" y="6581"/>
                    </a:cubicBezTo>
                    <a:cubicBezTo>
                      <a:pt x="36767" y="7724"/>
                      <a:pt x="30671" y="8582"/>
                      <a:pt x="24575" y="8677"/>
                    </a:cubicBezTo>
                    <a:cubicBezTo>
                      <a:pt x="18479" y="8677"/>
                      <a:pt x="12383" y="8010"/>
                      <a:pt x="7715" y="6962"/>
                    </a:cubicBezTo>
                    <a:cubicBezTo>
                      <a:pt x="3143" y="6010"/>
                      <a:pt x="0" y="4581"/>
                      <a:pt x="0"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3" name="Google Shape;4573;p26"/>
              <p:cNvSpPr/>
              <p:nvPr/>
            </p:nvSpPr>
            <p:spPr>
              <a:xfrm>
                <a:off x="2932101" y="3740212"/>
                <a:ext cx="371284" cy="108394"/>
              </a:xfrm>
              <a:custGeom>
                <a:avLst/>
                <a:gdLst/>
                <a:ahLst/>
                <a:cxnLst/>
                <a:rect l="l" t="t" r="r" b="b"/>
                <a:pathLst>
                  <a:path w="371284" h="108394" extrusionOk="0">
                    <a:moveTo>
                      <a:pt x="0" y="108395"/>
                    </a:moveTo>
                    <a:cubicBezTo>
                      <a:pt x="0" y="108395"/>
                      <a:pt x="952" y="107156"/>
                      <a:pt x="2762" y="104775"/>
                    </a:cubicBezTo>
                    <a:cubicBezTo>
                      <a:pt x="4572" y="102489"/>
                      <a:pt x="7048" y="98870"/>
                      <a:pt x="10763" y="94774"/>
                    </a:cubicBezTo>
                    <a:cubicBezTo>
                      <a:pt x="14288" y="90488"/>
                      <a:pt x="18955" y="85630"/>
                      <a:pt x="24384" y="80105"/>
                    </a:cubicBezTo>
                    <a:cubicBezTo>
                      <a:pt x="27242" y="77438"/>
                      <a:pt x="30194" y="74676"/>
                      <a:pt x="33338" y="71723"/>
                    </a:cubicBezTo>
                    <a:cubicBezTo>
                      <a:pt x="36576" y="68866"/>
                      <a:pt x="40196" y="66008"/>
                      <a:pt x="43815" y="62960"/>
                    </a:cubicBezTo>
                    <a:cubicBezTo>
                      <a:pt x="51340" y="57150"/>
                      <a:pt x="59722" y="51054"/>
                      <a:pt x="69152" y="45434"/>
                    </a:cubicBezTo>
                    <a:cubicBezTo>
                      <a:pt x="78391" y="39624"/>
                      <a:pt x="88678" y="34290"/>
                      <a:pt x="99536" y="29242"/>
                    </a:cubicBezTo>
                    <a:cubicBezTo>
                      <a:pt x="110395" y="24289"/>
                      <a:pt x="121920" y="19812"/>
                      <a:pt x="133826" y="15907"/>
                    </a:cubicBezTo>
                    <a:cubicBezTo>
                      <a:pt x="145828" y="12192"/>
                      <a:pt x="158115" y="9049"/>
                      <a:pt x="170783" y="6477"/>
                    </a:cubicBezTo>
                    <a:cubicBezTo>
                      <a:pt x="183071" y="4191"/>
                      <a:pt x="195929" y="2477"/>
                      <a:pt x="208312" y="1334"/>
                    </a:cubicBezTo>
                    <a:cubicBezTo>
                      <a:pt x="220790" y="286"/>
                      <a:pt x="233077" y="0"/>
                      <a:pt x="244983" y="0"/>
                    </a:cubicBezTo>
                    <a:cubicBezTo>
                      <a:pt x="268796" y="286"/>
                      <a:pt x="290894" y="2572"/>
                      <a:pt x="309658" y="5429"/>
                    </a:cubicBezTo>
                    <a:cubicBezTo>
                      <a:pt x="318992" y="6858"/>
                      <a:pt x="327565" y="8573"/>
                      <a:pt x="335090" y="10096"/>
                    </a:cubicBezTo>
                    <a:cubicBezTo>
                      <a:pt x="342614" y="11716"/>
                      <a:pt x="349186" y="13240"/>
                      <a:pt x="354521" y="14573"/>
                    </a:cubicBezTo>
                    <a:cubicBezTo>
                      <a:pt x="359855" y="15812"/>
                      <a:pt x="364046" y="17050"/>
                      <a:pt x="366903" y="17812"/>
                    </a:cubicBezTo>
                    <a:cubicBezTo>
                      <a:pt x="369761" y="18574"/>
                      <a:pt x="371284" y="19050"/>
                      <a:pt x="371284" y="19050"/>
                    </a:cubicBezTo>
                    <a:cubicBezTo>
                      <a:pt x="371284" y="19050"/>
                      <a:pt x="365093" y="18002"/>
                      <a:pt x="354235" y="16288"/>
                    </a:cubicBezTo>
                    <a:cubicBezTo>
                      <a:pt x="343376" y="14383"/>
                      <a:pt x="327755" y="12383"/>
                      <a:pt x="309086" y="10478"/>
                    </a:cubicBezTo>
                    <a:cubicBezTo>
                      <a:pt x="299752" y="9620"/>
                      <a:pt x="289560" y="8763"/>
                      <a:pt x="278892" y="8287"/>
                    </a:cubicBezTo>
                    <a:cubicBezTo>
                      <a:pt x="268129" y="7715"/>
                      <a:pt x="256794" y="7715"/>
                      <a:pt x="245173" y="7715"/>
                    </a:cubicBezTo>
                    <a:cubicBezTo>
                      <a:pt x="233458" y="7906"/>
                      <a:pt x="221456" y="8668"/>
                      <a:pt x="209169" y="9716"/>
                    </a:cubicBezTo>
                    <a:cubicBezTo>
                      <a:pt x="196882" y="10954"/>
                      <a:pt x="184785" y="12668"/>
                      <a:pt x="172402" y="15050"/>
                    </a:cubicBezTo>
                    <a:cubicBezTo>
                      <a:pt x="160401" y="17431"/>
                      <a:pt x="148209" y="20384"/>
                      <a:pt x="136493" y="23908"/>
                    </a:cubicBezTo>
                    <a:cubicBezTo>
                      <a:pt x="124873" y="27623"/>
                      <a:pt x="113443" y="31528"/>
                      <a:pt x="102775" y="36195"/>
                    </a:cubicBezTo>
                    <a:cubicBezTo>
                      <a:pt x="92107" y="40862"/>
                      <a:pt x="81915" y="45625"/>
                      <a:pt x="72581" y="50959"/>
                    </a:cubicBezTo>
                    <a:cubicBezTo>
                      <a:pt x="63246" y="56102"/>
                      <a:pt x="54769" y="61627"/>
                      <a:pt x="46958" y="66866"/>
                    </a:cubicBezTo>
                    <a:cubicBezTo>
                      <a:pt x="43148" y="69628"/>
                      <a:pt x="39624" y="72295"/>
                      <a:pt x="36195" y="74867"/>
                    </a:cubicBezTo>
                    <a:cubicBezTo>
                      <a:pt x="32861" y="77534"/>
                      <a:pt x="29718" y="80105"/>
                      <a:pt x="26765" y="82487"/>
                    </a:cubicBezTo>
                    <a:cubicBezTo>
                      <a:pt x="21050" y="87535"/>
                      <a:pt x="16097" y="91916"/>
                      <a:pt x="12192" y="95821"/>
                    </a:cubicBezTo>
                    <a:cubicBezTo>
                      <a:pt x="8192" y="99632"/>
                      <a:pt x="5334" y="102870"/>
                      <a:pt x="3238" y="104966"/>
                    </a:cubicBezTo>
                    <a:cubicBezTo>
                      <a:pt x="1238" y="107156"/>
                      <a:pt x="95" y="108299"/>
                      <a:pt x="95" y="1082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4" name="Google Shape;4574;p26"/>
              <p:cNvSpPr/>
              <p:nvPr/>
            </p:nvSpPr>
            <p:spPr>
              <a:xfrm>
                <a:off x="3148890" y="3756976"/>
                <a:ext cx="88201" cy="75342"/>
              </a:xfrm>
              <a:custGeom>
                <a:avLst/>
                <a:gdLst/>
                <a:ahLst/>
                <a:cxnLst/>
                <a:rect l="l" t="t" r="r" b="b"/>
                <a:pathLst>
                  <a:path w="88201" h="75342" extrusionOk="0">
                    <a:moveTo>
                      <a:pt x="0" y="75247"/>
                    </a:moveTo>
                    <a:cubicBezTo>
                      <a:pt x="0" y="75247"/>
                      <a:pt x="762" y="73533"/>
                      <a:pt x="2286" y="70676"/>
                    </a:cubicBezTo>
                    <a:cubicBezTo>
                      <a:pt x="3810" y="67818"/>
                      <a:pt x="6096" y="63722"/>
                      <a:pt x="9239" y="59150"/>
                    </a:cubicBezTo>
                    <a:cubicBezTo>
                      <a:pt x="12287" y="54483"/>
                      <a:pt x="16288" y="49339"/>
                      <a:pt x="20955" y="44101"/>
                    </a:cubicBezTo>
                    <a:cubicBezTo>
                      <a:pt x="23336" y="41529"/>
                      <a:pt x="25717" y="38767"/>
                      <a:pt x="28384" y="36290"/>
                    </a:cubicBezTo>
                    <a:cubicBezTo>
                      <a:pt x="30956" y="33719"/>
                      <a:pt x="33814" y="31242"/>
                      <a:pt x="36576" y="28765"/>
                    </a:cubicBezTo>
                    <a:cubicBezTo>
                      <a:pt x="39433" y="26384"/>
                      <a:pt x="42386" y="24003"/>
                      <a:pt x="45339" y="21907"/>
                    </a:cubicBezTo>
                    <a:cubicBezTo>
                      <a:pt x="48196" y="19621"/>
                      <a:pt x="51340" y="17717"/>
                      <a:pt x="54197" y="15812"/>
                    </a:cubicBezTo>
                    <a:cubicBezTo>
                      <a:pt x="60103" y="12097"/>
                      <a:pt x="65818" y="8858"/>
                      <a:pt x="70866" y="6572"/>
                    </a:cubicBezTo>
                    <a:cubicBezTo>
                      <a:pt x="75914" y="4191"/>
                      <a:pt x="80296" y="2572"/>
                      <a:pt x="83344" y="1524"/>
                    </a:cubicBezTo>
                    <a:cubicBezTo>
                      <a:pt x="86392" y="476"/>
                      <a:pt x="88201" y="0"/>
                      <a:pt x="88201" y="0"/>
                    </a:cubicBezTo>
                    <a:cubicBezTo>
                      <a:pt x="88201" y="0"/>
                      <a:pt x="86773" y="1143"/>
                      <a:pt x="84106" y="3048"/>
                    </a:cubicBezTo>
                    <a:cubicBezTo>
                      <a:pt x="81534" y="4953"/>
                      <a:pt x="77819" y="7620"/>
                      <a:pt x="73438" y="10859"/>
                    </a:cubicBezTo>
                    <a:cubicBezTo>
                      <a:pt x="71247" y="12478"/>
                      <a:pt x="68866" y="14288"/>
                      <a:pt x="66389" y="16097"/>
                    </a:cubicBezTo>
                    <a:cubicBezTo>
                      <a:pt x="63913" y="18002"/>
                      <a:pt x="61341" y="20003"/>
                      <a:pt x="58674" y="22003"/>
                    </a:cubicBezTo>
                    <a:cubicBezTo>
                      <a:pt x="53435" y="26194"/>
                      <a:pt x="47720" y="30671"/>
                      <a:pt x="42291" y="35433"/>
                    </a:cubicBezTo>
                    <a:cubicBezTo>
                      <a:pt x="36767" y="40100"/>
                      <a:pt x="31528" y="44958"/>
                      <a:pt x="26479" y="49530"/>
                    </a:cubicBezTo>
                    <a:cubicBezTo>
                      <a:pt x="24003" y="51911"/>
                      <a:pt x="21622" y="54102"/>
                      <a:pt x="19431" y="56293"/>
                    </a:cubicBezTo>
                    <a:cubicBezTo>
                      <a:pt x="17240" y="58484"/>
                      <a:pt x="15049" y="60579"/>
                      <a:pt x="13144" y="62484"/>
                    </a:cubicBezTo>
                    <a:cubicBezTo>
                      <a:pt x="9239" y="66389"/>
                      <a:pt x="6001" y="69628"/>
                      <a:pt x="3715" y="71819"/>
                    </a:cubicBezTo>
                    <a:cubicBezTo>
                      <a:pt x="1429" y="74104"/>
                      <a:pt x="95" y="75343"/>
                      <a:pt x="95" y="75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5" name="Google Shape;4575;p26"/>
              <p:cNvSpPr/>
              <p:nvPr/>
            </p:nvSpPr>
            <p:spPr>
              <a:xfrm>
                <a:off x="3177846" y="3756404"/>
                <a:ext cx="92583" cy="82010"/>
              </a:xfrm>
              <a:custGeom>
                <a:avLst/>
                <a:gdLst/>
                <a:ahLst/>
                <a:cxnLst/>
                <a:rect l="l" t="t" r="r" b="b"/>
                <a:pathLst>
                  <a:path w="92583" h="82010" extrusionOk="0">
                    <a:moveTo>
                      <a:pt x="0" y="82010"/>
                    </a:moveTo>
                    <a:cubicBezTo>
                      <a:pt x="0" y="82010"/>
                      <a:pt x="3620" y="75057"/>
                      <a:pt x="10763" y="65627"/>
                    </a:cubicBezTo>
                    <a:cubicBezTo>
                      <a:pt x="14192" y="60865"/>
                      <a:pt x="18669" y="55626"/>
                      <a:pt x="23527" y="50102"/>
                    </a:cubicBezTo>
                    <a:cubicBezTo>
                      <a:pt x="26099" y="47435"/>
                      <a:pt x="28575" y="44577"/>
                      <a:pt x="31433" y="41910"/>
                    </a:cubicBezTo>
                    <a:cubicBezTo>
                      <a:pt x="34195" y="39243"/>
                      <a:pt x="37052" y="36576"/>
                      <a:pt x="40005" y="33909"/>
                    </a:cubicBezTo>
                    <a:cubicBezTo>
                      <a:pt x="42958" y="31337"/>
                      <a:pt x="46006" y="28861"/>
                      <a:pt x="48959" y="26384"/>
                    </a:cubicBezTo>
                    <a:cubicBezTo>
                      <a:pt x="51911" y="23908"/>
                      <a:pt x="55055" y="21717"/>
                      <a:pt x="58007" y="19526"/>
                    </a:cubicBezTo>
                    <a:cubicBezTo>
                      <a:pt x="64008" y="15240"/>
                      <a:pt x="69818" y="11525"/>
                      <a:pt x="74962" y="8668"/>
                    </a:cubicBezTo>
                    <a:cubicBezTo>
                      <a:pt x="85154" y="2857"/>
                      <a:pt x="92583" y="0"/>
                      <a:pt x="92583" y="0"/>
                    </a:cubicBezTo>
                    <a:cubicBezTo>
                      <a:pt x="92583" y="0"/>
                      <a:pt x="91154" y="1333"/>
                      <a:pt x="88583" y="3620"/>
                    </a:cubicBezTo>
                    <a:cubicBezTo>
                      <a:pt x="86011" y="5810"/>
                      <a:pt x="82296" y="8954"/>
                      <a:pt x="77915" y="12763"/>
                    </a:cubicBezTo>
                    <a:cubicBezTo>
                      <a:pt x="73533" y="16478"/>
                      <a:pt x="68390" y="20860"/>
                      <a:pt x="62865" y="25527"/>
                    </a:cubicBezTo>
                    <a:cubicBezTo>
                      <a:pt x="57436" y="30289"/>
                      <a:pt x="51530" y="35243"/>
                      <a:pt x="45911" y="40291"/>
                    </a:cubicBezTo>
                    <a:cubicBezTo>
                      <a:pt x="40100" y="45339"/>
                      <a:pt x="34481" y="50578"/>
                      <a:pt x="29147" y="55340"/>
                    </a:cubicBezTo>
                    <a:cubicBezTo>
                      <a:pt x="23813" y="60198"/>
                      <a:pt x="18860" y="64770"/>
                      <a:pt x="14669" y="68771"/>
                    </a:cubicBezTo>
                    <a:cubicBezTo>
                      <a:pt x="10382" y="72676"/>
                      <a:pt x="6763" y="76010"/>
                      <a:pt x="4286" y="78296"/>
                    </a:cubicBezTo>
                    <a:cubicBezTo>
                      <a:pt x="1715" y="80581"/>
                      <a:pt x="191" y="81820"/>
                      <a:pt x="191" y="818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6" name="Google Shape;4576;p26"/>
              <p:cNvSpPr/>
              <p:nvPr/>
            </p:nvSpPr>
            <p:spPr>
              <a:xfrm>
                <a:off x="3209088" y="3777836"/>
                <a:ext cx="64769" cy="60674"/>
              </a:xfrm>
              <a:custGeom>
                <a:avLst/>
                <a:gdLst/>
                <a:ahLst/>
                <a:cxnLst/>
                <a:rect l="l" t="t" r="r" b="b"/>
                <a:pathLst>
                  <a:path w="64769" h="60674" extrusionOk="0">
                    <a:moveTo>
                      <a:pt x="95" y="60579"/>
                    </a:moveTo>
                    <a:cubicBezTo>
                      <a:pt x="95" y="60579"/>
                      <a:pt x="2381" y="55340"/>
                      <a:pt x="7239" y="48292"/>
                    </a:cubicBezTo>
                    <a:cubicBezTo>
                      <a:pt x="9620" y="44768"/>
                      <a:pt x="12573" y="40862"/>
                      <a:pt x="16002" y="36766"/>
                    </a:cubicBezTo>
                    <a:cubicBezTo>
                      <a:pt x="17812" y="34766"/>
                      <a:pt x="19526" y="32671"/>
                      <a:pt x="21431" y="30766"/>
                    </a:cubicBezTo>
                    <a:cubicBezTo>
                      <a:pt x="23431" y="28765"/>
                      <a:pt x="25432" y="26765"/>
                      <a:pt x="27432" y="24860"/>
                    </a:cubicBezTo>
                    <a:cubicBezTo>
                      <a:pt x="29527" y="22955"/>
                      <a:pt x="31623" y="21146"/>
                      <a:pt x="33719" y="19336"/>
                    </a:cubicBezTo>
                    <a:cubicBezTo>
                      <a:pt x="35814" y="17431"/>
                      <a:pt x="38005" y="15907"/>
                      <a:pt x="40100" y="14288"/>
                    </a:cubicBezTo>
                    <a:cubicBezTo>
                      <a:pt x="44386" y="11144"/>
                      <a:pt x="48482" y="8382"/>
                      <a:pt x="52102" y="6287"/>
                    </a:cubicBezTo>
                    <a:cubicBezTo>
                      <a:pt x="59436" y="1905"/>
                      <a:pt x="64770" y="0"/>
                      <a:pt x="64770" y="0"/>
                    </a:cubicBezTo>
                    <a:cubicBezTo>
                      <a:pt x="64770" y="0"/>
                      <a:pt x="61055" y="4381"/>
                      <a:pt x="55150" y="10287"/>
                    </a:cubicBezTo>
                    <a:cubicBezTo>
                      <a:pt x="52197" y="13240"/>
                      <a:pt x="48768" y="16669"/>
                      <a:pt x="45053" y="20193"/>
                    </a:cubicBezTo>
                    <a:cubicBezTo>
                      <a:pt x="41338" y="23813"/>
                      <a:pt x="37338" y="27527"/>
                      <a:pt x="33338" y="31337"/>
                    </a:cubicBezTo>
                    <a:cubicBezTo>
                      <a:pt x="29242" y="35052"/>
                      <a:pt x="25336" y="38862"/>
                      <a:pt x="21431" y="42291"/>
                    </a:cubicBezTo>
                    <a:cubicBezTo>
                      <a:pt x="17621" y="45815"/>
                      <a:pt x="14002" y="49054"/>
                      <a:pt x="10858" y="51721"/>
                    </a:cubicBezTo>
                    <a:cubicBezTo>
                      <a:pt x="4572" y="57245"/>
                      <a:pt x="0" y="60674"/>
                      <a:pt x="0" y="60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7" name="Google Shape;4577;p26"/>
              <p:cNvSpPr/>
              <p:nvPr/>
            </p:nvSpPr>
            <p:spPr>
              <a:xfrm>
                <a:off x="3080787" y="3749080"/>
                <a:ext cx="145160" cy="33327"/>
              </a:xfrm>
              <a:custGeom>
                <a:avLst/>
                <a:gdLst/>
                <a:ahLst/>
                <a:cxnLst/>
                <a:rect l="l" t="t" r="r" b="b"/>
                <a:pathLst>
                  <a:path w="145160" h="33327" extrusionOk="0">
                    <a:moveTo>
                      <a:pt x="0" y="33327"/>
                    </a:moveTo>
                    <a:cubicBezTo>
                      <a:pt x="0" y="33327"/>
                      <a:pt x="2000" y="32184"/>
                      <a:pt x="5715" y="30184"/>
                    </a:cubicBezTo>
                    <a:cubicBezTo>
                      <a:pt x="9334" y="28279"/>
                      <a:pt x="14669" y="25612"/>
                      <a:pt x="21146" y="22850"/>
                    </a:cubicBezTo>
                    <a:cubicBezTo>
                      <a:pt x="27623" y="19992"/>
                      <a:pt x="35338" y="17135"/>
                      <a:pt x="43720" y="14372"/>
                    </a:cubicBezTo>
                    <a:cubicBezTo>
                      <a:pt x="47911" y="13134"/>
                      <a:pt x="52292" y="11610"/>
                      <a:pt x="56769" y="10467"/>
                    </a:cubicBezTo>
                    <a:cubicBezTo>
                      <a:pt x="61246" y="9229"/>
                      <a:pt x="65818" y="8181"/>
                      <a:pt x="70390" y="7038"/>
                    </a:cubicBezTo>
                    <a:cubicBezTo>
                      <a:pt x="74962" y="6086"/>
                      <a:pt x="79629" y="5133"/>
                      <a:pt x="84201" y="4276"/>
                    </a:cubicBezTo>
                    <a:cubicBezTo>
                      <a:pt x="88773" y="3323"/>
                      <a:pt x="93250" y="2847"/>
                      <a:pt x="97631" y="2180"/>
                    </a:cubicBezTo>
                    <a:cubicBezTo>
                      <a:pt x="106394" y="1133"/>
                      <a:pt x="114586" y="371"/>
                      <a:pt x="121634" y="180"/>
                    </a:cubicBezTo>
                    <a:cubicBezTo>
                      <a:pt x="128683" y="-105"/>
                      <a:pt x="134588" y="-10"/>
                      <a:pt x="138684" y="180"/>
                    </a:cubicBezTo>
                    <a:cubicBezTo>
                      <a:pt x="142780" y="371"/>
                      <a:pt x="145161" y="561"/>
                      <a:pt x="145161" y="561"/>
                    </a:cubicBezTo>
                    <a:cubicBezTo>
                      <a:pt x="145161" y="561"/>
                      <a:pt x="142875" y="1133"/>
                      <a:pt x="138875" y="1895"/>
                    </a:cubicBezTo>
                    <a:cubicBezTo>
                      <a:pt x="134874" y="2657"/>
                      <a:pt x="129159" y="3800"/>
                      <a:pt x="122206" y="5133"/>
                    </a:cubicBezTo>
                    <a:cubicBezTo>
                      <a:pt x="115348" y="6467"/>
                      <a:pt x="107442" y="8086"/>
                      <a:pt x="98869" y="9705"/>
                    </a:cubicBezTo>
                    <a:cubicBezTo>
                      <a:pt x="90392" y="11515"/>
                      <a:pt x="81344" y="13325"/>
                      <a:pt x="72295" y="15420"/>
                    </a:cubicBezTo>
                    <a:cubicBezTo>
                      <a:pt x="63246" y="17421"/>
                      <a:pt x="54292" y="19611"/>
                      <a:pt x="45815" y="21612"/>
                    </a:cubicBezTo>
                    <a:cubicBezTo>
                      <a:pt x="37338" y="23802"/>
                      <a:pt x="29527" y="25803"/>
                      <a:pt x="22765" y="27517"/>
                    </a:cubicBezTo>
                    <a:cubicBezTo>
                      <a:pt x="16002" y="29231"/>
                      <a:pt x="10287" y="30660"/>
                      <a:pt x="6382" y="31708"/>
                    </a:cubicBezTo>
                    <a:cubicBezTo>
                      <a:pt x="2381" y="32756"/>
                      <a:pt x="95" y="33232"/>
                      <a:pt x="95" y="332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8" name="Google Shape;4578;p26"/>
              <p:cNvSpPr/>
              <p:nvPr/>
            </p:nvSpPr>
            <p:spPr>
              <a:xfrm>
                <a:off x="3133745" y="3751412"/>
                <a:ext cx="137445" cy="23756"/>
              </a:xfrm>
              <a:custGeom>
                <a:avLst/>
                <a:gdLst/>
                <a:ahLst/>
                <a:cxnLst/>
                <a:rect l="l" t="t" r="r" b="b"/>
                <a:pathLst>
                  <a:path w="137445" h="23756" extrusionOk="0">
                    <a:moveTo>
                      <a:pt x="95" y="23756"/>
                    </a:moveTo>
                    <a:cubicBezTo>
                      <a:pt x="95" y="23756"/>
                      <a:pt x="7906" y="19661"/>
                      <a:pt x="20383" y="15184"/>
                    </a:cubicBezTo>
                    <a:cubicBezTo>
                      <a:pt x="26575" y="12898"/>
                      <a:pt x="33909" y="10707"/>
                      <a:pt x="41910" y="8612"/>
                    </a:cubicBezTo>
                    <a:cubicBezTo>
                      <a:pt x="45910" y="7659"/>
                      <a:pt x="50006" y="6516"/>
                      <a:pt x="54293" y="5754"/>
                    </a:cubicBezTo>
                    <a:cubicBezTo>
                      <a:pt x="58579" y="4897"/>
                      <a:pt x="62865" y="4135"/>
                      <a:pt x="67246" y="3373"/>
                    </a:cubicBezTo>
                    <a:cubicBezTo>
                      <a:pt x="71628" y="2801"/>
                      <a:pt x="76010" y="2135"/>
                      <a:pt x="80296" y="1658"/>
                    </a:cubicBezTo>
                    <a:cubicBezTo>
                      <a:pt x="84582" y="1087"/>
                      <a:pt x="88868" y="896"/>
                      <a:pt x="92964" y="515"/>
                    </a:cubicBezTo>
                    <a:cubicBezTo>
                      <a:pt x="101156" y="39"/>
                      <a:pt x="108871" y="-152"/>
                      <a:pt x="115538" y="134"/>
                    </a:cubicBezTo>
                    <a:cubicBezTo>
                      <a:pt x="128778" y="515"/>
                      <a:pt x="137446" y="1944"/>
                      <a:pt x="137446" y="1944"/>
                    </a:cubicBezTo>
                    <a:cubicBezTo>
                      <a:pt x="137446" y="1944"/>
                      <a:pt x="135255" y="2325"/>
                      <a:pt x="131445" y="2897"/>
                    </a:cubicBezTo>
                    <a:cubicBezTo>
                      <a:pt x="127635" y="3468"/>
                      <a:pt x="122206" y="4230"/>
                      <a:pt x="115729" y="5087"/>
                    </a:cubicBezTo>
                    <a:cubicBezTo>
                      <a:pt x="109252" y="5945"/>
                      <a:pt x="101727" y="6992"/>
                      <a:pt x="93726" y="8135"/>
                    </a:cubicBezTo>
                    <a:cubicBezTo>
                      <a:pt x="85725" y="9373"/>
                      <a:pt x="77152" y="10516"/>
                      <a:pt x="68580" y="11945"/>
                    </a:cubicBezTo>
                    <a:cubicBezTo>
                      <a:pt x="60008" y="13279"/>
                      <a:pt x="51530" y="14803"/>
                      <a:pt x="43529" y="16136"/>
                    </a:cubicBezTo>
                    <a:cubicBezTo>
                      <a:pt x="35528" y="17565"/>
                      <a:pt x="28004" y="18898"/>
                      <a:pt x="21622" y="20041"/>
                    </a:cubicBezTo>
                    <a:cubicBezTo>
                      <a:pt x="15145" y="21185"/>
                      <a:pt x="9811" y="22137"/>
                      <a:pt x="6001" y="22804"/>
                    </a:cubicBezTo>
                    <a:cubicBezTo>
                      <a:pt x="2191" y="23471"/>
                      <a:pt x="0" y="23756"/>
                      <a:pt x="0" y="23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9" name="Google Shape;4579;p26"/>
              <p:cNvSpPr/>
              <p:nvPr/>
            </p:nvSpPr>
            <p:spPr>
              <a:xfrm>
                <a:off x="3169655" y="3765262"/>
                <a:ext cx="73818" cy="65722"/>
              </a:xfrm>
              <a:custGeom>
                <a:avLst/>
                <a:gdLst/>
                <a:ahLst/>
                <a:cxnLst/>
                <a:rect l="l" t="t" r="r" b="b"/>
                <a:pathLst>
                  <a:path w="73818" h="65722" extrusionOk="0">
                    <a:moveTo>
                      <a:pt x="0" y="65722"/>
                    </a:moveTo>
                    <a:cubicBezTo>
                      <a:pt x="0" y="65722"/>
                      <a:pt x="2762" y="60008"/>
                      <a:pt x="8287" y="52292"/>
                    </a:cubicBezTo>
                    <a:cubicBezTo>
                      <a:pt x="10954" y="48387"/>
                      <a:pt x="14478" y="44101"/>
                      <a:pt x="18383" y="39719"/>
                    </a:cubicBezTo>
                    <a:cubicBezTo>
                      <a:pt x="20383" y="37624"/>
                      <a:pt x="22384" y="35243"/>
                      <a:pt x="24670" y="33147"/>
                    </a:cubicBezTo>
                    <a:cubicBezTo>
                      <a:pt x="26956" y="31052"/>
                      <a:pt x="29146" y="28861"/>
                      <a:pt x="31432" y="26670"/>
                    </a:cubicBezTo>
                    <a:cubicBezTo>
                      <a:pt x="33814" y="24670"/>
                      <a:pt x="36195" y="22574"/>
                      <a:pt x="38671" y="20669"/>
                    </a:cubicBezTo>
                    <a:cubicBezTo>
                      <a:pt x="41053" y="18669"/>
                      <a:pt x="43529" y="16954"/>
                      <a:pt x="45910" y="15240"/>
                    </a:cubicBezTo>
                    <a:cubicBezTo>
                      <a:pt x="50768" y="11811"/>
                      <a:pt x="55340" y="8954"/>
                      <a:pt x="59531" y="6668"/>
                    </a:cubicBezTo>
                    <a:cubicBezTo>
                      <a:pt x="67818" y="2096"/>
                      <a:pt x="73819" y="0"/>
                      <a:pt x="73819" y="0"/>
                    </a:cubicBezTo>
                    <a:cubicBezTo>
                      <a:pt x="73819" y="0"/>
                      <a:pt x="72676" y="1143"/>
                      <a:pt x="70771" y="3048"/>
                    </a:cubicBezTo>
                    <a:cubicBezTo>
                      <a:pt x="68770" y="4953"/>
                      <a:pt x="65913" y="7620"/>
                      <a:pt x="62484" y="10763"/>
                    </a:cubicBezTo>
                    <a:cubicBezTo>
                      <a:pt x="55626" y="16859"/>
                      <a:pt x="46482" y="25051"/>
                      <a:pt x="37243" y="33242"/>
                    </a:cubicBezTo>
                    <a:cubicBezTo>
                      <a:pt x="28099" y="41434"/>
                      <a:pt x="18859" y="49530"/>
                      <a:pt x="12001" y="55626"/>
                    </a:cubicBezTo>
                    <a:cubicBezTo>
                      <a:pt x="8477" y="58674"/>
                      <a:pt x="5524" y="61151"/>
                      <a:pt x="3429" y="62960"/>
                    </a:cubicBezTo>
                    <a:cubicBezTo>
                      <a:pt x="1333" y="64675"/>
                      <a:pt x="0" y="65722"/>
                      <a:pt x="0" y="657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0" name="Google Shape;4580;p26"/>
              <p:cNvSpPr/>
              <p:nvPr/>
            </p:nvSpPr>
            <p:spPr>
              <a:xfrm>
                <a:off x="3209088" y="3769835"/>
                <a:ext cx="73152" cy="58959"/>
              </a:xfrm>
              <a:custGeom>
                <a:avLst/>
                <a:gdLst/>
                <a:ahLst/>
                <a:cxnLst/>
                <a:rect l="l" t="t" r="r" b="b"/>
                <a:pathLst>
                  <a:path w="73152" h="58959" extrusionOk="0">
                    <a:moveTo>
                      <a:pt x="0" y="58960"/>
                    </a:moveTo>
                    <a:cubicBezTo>
                      <a:pt x="0" y="58960"/>
                      <a:pt x="571" y="57531"/>
                      <a:pt x="1810" y="55150"/>
                    </a:cubicBezTo>
                    <a:cubicBezTo>
                      <a:pt x="2953" y="52864"/>
                      <a:pt x="4858" y="49435"/>
                      <a:pt x="7429" y="45720"/>
                    </a:cubicBezTo>
                    <a:cubicBezTo>
                      <a:pt x="9906" y="41910"/>
                      <a:pt x="13240" y="37814"/>
                      <a:pt x="17050" y="33528"/>
                    </a:cubicBezTo>
                    <a:cubicBezTo>
                      <a:pt x="19050" y="31528"/>
                      <a:pt x="20955" y="29242"/>
                      <a:pt x="23241" y="27337"/>
                    </a:cubicBezTo>
                    <a:cubicBezTo>
                      <a:pt x="25432" y="25241"/>
                      <a:pt x="27718" y="23336"/>
                      <a:pt x="30004" y="21336"/>
                    </a:cubicBezTo>
                    <a:cubicBezTo>
                      <a:pt x="32385" y="19526"/>
                      <a:pt x="34861" y="17621"/>
                      <a:pt x="37338" y="16002"/>
                    </a:cubicBezTo>
                    <a:cubicBezTo>
                      <a:pt x="39719" y="14192"/>
                      <a:pt x="42291" y="12763"/>
                      <a:pt x="44767" y="11335"/>
                    </a:cubicBezTo>
                    <a:cubicBezTo>
                      <a:pt x="49720" y="8477"/>
                      <a:pt x="54483" y="6096"/>
                      <a:pt x="58674" y="4477"/>
                    </a:cubicBezTo>
                    <a:cubicBezTo>
                      <a:pt x="62865" y="2762"/>
                      <a:pt x="66484" y="1619"/>
                      <a:pt x="69056" y="953"/>
                    </a:cubicBezTo>
                    <a:cubicBezTo>
                      <a:pt x="71628" y="286"/>
                      <a:pt x="73152" y="0"/>
                      <a:pt x="73152" y="0"/>
                    </a:cubicBezTo>
                    <a:cubicBezTo>
                      <a:pt x="73152" y="0"/>
                      <a:pt x="71914" y="953"/>
                      <a:pt x="69818" y="2477"/>
                    </a:cubicBezTo>
                    <a:cubicBezTo>
                      <a:pt x="67723" y="4000"/>
                      <a:pt x="64675" y="6191"/>
                      <a:pt x="61055" y="8763"/>
                    </a:cubicBezTo>
                    <a:cubicBezTo>
                      <a:pt x="57531" y="11335"/>
                      <a:pt x="53340" y="14383"/>
                      <a:pt x="48958" y="17621"/>
                    </a:cubicBezTo>
                    <a:cubicBezTo>
                      <a:pt x="44672" y="20955"/>
                      <a:pt x="40005" y="24384"/>
                      <a:pt x="35528" y="28099"/>
                    </a:cubicBezTo>
                    <a:cubicBezTo>
                      <a:pt x="30956" y="31718"/>
                      <a:pt x="26575" y="35433"/>
                      <a:pt x="22384" y="38957"/>
                    </a:cubicBezTo>
                    <a:cubicBezTo>
                      <a:pt x="18288" y="42577"/>
                      <a:pt x="14478" y="46006"/>
                      <a:pt x="11144" y="48863"/>
                    </a:cubicBezTo>
                    <a:cubicBezTo>
                      <a:pt x="7810" y="51816"/>
                      <a:pt x="5048" y="54292"/>
                      <a:pt x="3143" y="56007"/>
                    </a:cubicBezTo>
                    <a:cubicBezTo>
                      <a:pt x="1143" y="57721"/>
                      <a:pt x="0" y="58674"/>
                      <a:pt x="0" y="58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1" name="Google Shape;4581;p26"/>
              <p:cNvSpPr/>
              <p:nvPr/>
            </p:nvSpPr>
            <p:spPr>
              <a:xfrm>
                <a:off x="3199563" y="3753536"/>
                <a:ext cx="76676" cy="32966"/>
              </a:xfrm>
              <a:custGeom>
                <a:avLst/>
                <a:gdLst/>
                <a:ahLst/>
                <a:cxnLst/>
                <a:rect l="l" t="t" r="r" b="b"/>
                <a:pathLst>
                  <a:path w="76676" h="32966" extrusionOk="0">
                    <a:moveTo>
                      <a:pt x="95" y="32967"/>
                    </a:moveTo>
                    <a:cubicBezTo>
                      <a:pt x="95" y="32967"/>
                      <a:pt x="3619" y="28871"/>
                      <a:pt x="10001" y="24013"/>
                    </a:cubicBezTo>
                    <a:cubicBezTo>
                      <a:pt x="13144" y="21537"/>
                      <a:pt x="17050" y="18965"/>
                      <a:pt x="21336" y="16394"/>
                    </a:cubicBezTo>
                    <a:cubicBezTo>
                      <a:pt x="23527" y="15155"/>
                      <a:pt x="25717" y="13822"/>
                      <a:pt x="28099" y="12679"/>
                    </a:cubicBezTo>
                    <a:cubicBezTo>
                      <a:pt x="30480" y="11536"/>
                      <a:pt x="32861" y="10393"/>
                      <a:pt x="35242" y="9250"/>
                    </a:cubicBezTo>
                    <a:cubicBezTo>
                      <a:pt x="37719" y="8297"/>
                      <a:pt x="40195" y="7345"/>
                      <a:pt x="42672" y="6392"/>
                    </a:cubicBezTo>
                    <a:cubicBezTo>
                      <a:pt x="45148" y="5440"/>
                      <a:pt x="47625" y="4773"/>
                      <a:pt x="50006" y="4011"/>
                    </a:cubicBezTo>
                    <a:cubicBezTo>
                      <a:pt x="54769" y="2678"/>
                      <a:pt x="59341" y="1630"/>
                      <a:pt x="63341" y="1058"/>
                    </a:cubicBezTo>
                    <a:cubicBezTo>
                      <a:pt x="71247" y="-180"/>
                      <a:pt x="76676" y="11"/>
                      <a:pt x="76676" y="11"/>
                    </a:cubicBezTo>
                    <a:cubicBezTo>
                      <a:pt x="76676" y="11"/>
                      <a:pt x="75533" y="677"/>
                      <a:pt x="73438" y="1725"/>
                    </a:cubicBezTo>
                    <a:cubicBezTo>
                      <a:pt x="71342" y="2773"/>
                      <a:pt x="68390" y="4201"/>
                      <a:pt x="64770" y="5821"/>
                    </a:cubicBezTo>
                    <a:cubicBezTo>
                      <a:pt x="61246" y="7440"/>
                      <a:pt x="57055" y="9345"/>
                      <a:pt x="52578" y="11250"/>
                    </a:cubicBezTo>
                    <a:cubicBezTo>
                      <a:pt x="48101" y="13155"/>
                      <a:pt x="43434" y="15250"/>
                      <a:pt x="38671" y="17251"/>
                    </a:cubicBezTo>
                    <a:cubicBezTo>
                      <a:pt x="33909" y="19251"/>
                      <a:pt x="29146" y="21251"/>
                      <a:pt x="24765" y="23156"/>
                    </a:cubicBezTo>
                    <a:cubicBezTo>
                      <a:pt x="20288" y="25061"/>
                      <a:pt x="16097" y="26776"/>
                      <a:pt x="12478" y="28204"/>
                    </a:cubicBezTo>
                    <a:cubicBezTo>
                      <a:pt x="8858" y="29633"/>
                      <a:pt x="5810" y="30776"/>
                      <a:pt x="3524" y="31633"/>
                    </a:cubicBezTo>
                    <a:cubicBezTo>
                      <a:pt x="1333" y="32396"/>
                      <a:pt x="0" y="32776"/>
                      <a:pt x="0" y="32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2" name="Google Shape;4582;p26"/>
              <p:cNvSpPr/>
              <p:nvPr/>
            </p:nvSpPr>
            <p:spPr>
              <a:xfrm>
                <a:off x="3241092" y="3759403"/>
                <a:ext cx="54673" cy="16481"/>
              </a:xfrm>
              <a:custGeom>
                <a:avLst/>
                <a:gdLst/>
                <a:ahLst/>
                <a:cxnLst/>
                <a:rect l="l" t="t" r="r" b="b"/>
                <a:pathLst>
                  <a:path w="54673" h="16481" extrusionOk="0">
                    <a:moveTo>
                      <a:pt x="0" y="16337"/>
                    </a:moveTo>
                    <a:cubicBezTo>
                      <a:pt x="0" y="16337"/>
                      <a:pt x="3048" y="13956"/>
                      <a:pt x="7810" y="11384"/>
                    </a:cubicBezTo>
                    <a:cubicBezTo>
                      <a:pt x="12668" y="8812"/>
                      <a:pt x="19240" y="6050"/>
                      <a:pt x="26098" y="4049"/>
                    </a:cubicBezTo>
                    <a:cubicBezTo>
                      <a:pt x="32956" y="1954"/>
                      <a:pt x="40005" y="716"/>
                      <a:pt x="45434" y="240"/>
                    </a:cubicBezTo>
                    <a:cubicBezTo>
                      <a:pt x="50863" y="-237"/>
                      <a:pt x="54673" y="144"/>
                      <a:pt x="54673" y="144"/>
                    </a:cubicBezTo>
                    <a:cubicBezTo>
                      <a:pt x="54673" y="144"/>
                      <a:pt x="51721" y="2525"/>
                      <a:pt x="46863" y="5097"/>
                    </a:cubicBezTo>
                    <a:cubicBezTo>
                      <a:pt x="42005" y="7669"/>
                      <a:pt x="35433" y="10431"/>
                      <a:pt x="28575" y="12432"/>
                    </a:cubicBezTo>
                    <a:cubicBezTo>
                      <a:pt x="21717" y="14432"/>
                      <a:pt x="14668" y="15765"/>
                      <a:pt x="9239" y="16241"/>
                    </a:cubicBezTo>
                    <a:cubicBezTo>
                      <a:pt x="3810" y="16718"/>
                      <a:pt x="0" y="16337"/>
                      <a:pt x="0" y="163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3" name="Google Shape;4583;p26"/>
              <p:cNvSpPr/>
              <p:nvPr/>
            </p:nvSpPr>
            <p:spPr>
              <a:xfrm>
                <a:off x="3267667" y="3776773"/>
                <a:ext cx="370903" cy="237092"/>
              </a:xfrm>
              <a:custGeom>
                <a:avLst/>
                <a:gdLst/>
                <a:ahLst/>
                <a:cxnLst/>
                <a:rect l="l" t="t" r="r" b="b"/>
                <a:pathLst>
                  <a:path w="370903" h="237092" extrusionOk="0">
                    <a:moveTo>
                      <a:pt x="370808" y="237092"/>
                    </a:moveTo>
                    <a:cubicBezTo>
                      <a:pt x="370808" y="237092"/>
                      <a:pt x="369856" y="235664"/>
                      <a:pt x="367951" y="232806"/>
                    </a:cubicBezTo>
                    <a:cubicBezTo>
                      <a:pt x="366046" y="230044"/>
                      <a:pt x="363474" y="225948"/>
                      <a:pt x="359759" y="220995"/>
                    </a:cubicBezTo>
                    <a:cubicBezTo>
                      <a:pt x="356235" y="215947"/>
                      <a:pt x="351568" y="210041"/>
                      <a:pt x="346043" y="203374"/>
                    </a:cubicBezTo>
                    <a:cubicBezTo>
                      <a:pt x="343186" y="200135"/>
                      <a:pt x="340138" y="196706"/>
                      <a:pt x="336994" y="193087"/>
                    </a:cubicBezTo>
                    <a:cubicBezTo>
                      <a:pt x="333661" y="189563"/>
                      <a:pt x="330232" y="185943"/>
                      <a:pt x="326517" y="182133"/>
                    </a:cubicBezTo>
                    <a:cubicBezTo>
                      <a:pt x="318992" y="174704"/>
                      <a:pt x="310801" y="166702"/>
                      <a:pt x="301561" y="158892"/>
                    </a:cubicBezTo>
                    <a:cubicBezTo>
                      <a:pt x="292418" y="150986"/>
                      <a:pt x="282321" y="143081"/>
                      <a:pt x="271939" y="134984"/>
                    </a:cubicBezTo>
                    <a:cubicBezTo>
                      <a:pt x="261461" y="126888"/>
                      <a:pt x="250317" y="118982"/>
                      <a:pt x="238982" y="110886"/>
                    </a:cubicBezTo>
                    <a:cubicBezTo>
                      <a:pt x="227648" y="102790"/>
                      <a:pt x="215932" y="94789"/>
                      <a:pt x="204311" y="86788"/>
                    </a:cubicBezTo>
                    <a:cubicBezTo>
                      <a:pt x="192691" y="78691"/>
                      <a:pt x="181070" y="70690"/>
                      <a:pt x="169450" y="63071"/>
                    </a:cubicBezTo>
                    <a:cubicBezTo>
                      <a:pt x="157829" y="55450"/>
                      <a:pt x="146304" y="48116"/>
                      <a:pt x="134874" y="41544"/>
                    </a:cubicBezTo>
                    <a:cubicBezTo>
                      <a:pt x="123349" y="35067"/>
                      <a:pt x="112205" y="29066"/>
                      <a:pt x="101156" y="24113"/>
                    </a:cubicBezTo>
                    <a:cubicBezTo>
                      <a:pt x="90202" y="19160"/>
                      <a:pt x="79534" y="15065"/>
                      <a:pt x="69437" y="11921"/>
                    </a:cubicBezTo>
                    <a:cubicBezTo>
                      <a:pt x="59341" y="8778"/>
                      <a:pt x="50006" y="6397"/>
                      <a:pt x="41529" y="4777"/>
                    </a:cubicBezTo>
                    <a:cubicBezTo>
                      <a:pt x="33147" y="3063"/>
                      <a:pt x="25622" y="2301"/>
                      <a:pt x="19526" y="1730"/>
                    </a:cubicBezTo>
                    <a:cubicBezTo>
                      <a:pt x="13335" y="1253"/>
                      <a:pt x="8477" y="1063"/>
                      <a:pt x="5144" y="1063"/>
                    </a:cubicBezTo>
                    <a:cubicBezTo>
                      <a:pt x="1810" y="1063"/>
                      <a:pt x="0" y="1063"/>
                      <a:pt x="0" y="1063"/>
                    </a:cubicBezTo>
                    <a:cubicBezTo>
                      <a:pt x="0" y="1063"/>
                      <a:pt x="1810" y="872"/>
                      <a:pt x="5048" y="587"/>
                    </a:cubicBezTo>
                    <a:cubicBezTo>
                      <a:pt x="8382" y="301"/>
                      <a:pt x="13240" y="-80"/>
                      <a:pt x="19526" y="15"/>
                    </a:cubicBezTo>
                    <a:cubicBezTo>
                      <a:pt x="32004" y="110"/>
                      <a:pt x="50006" y="1539"/>
                      <a:pt x="70771" y="7159"/>
                    </a:cubicBezTo>
                    <a:cubicBezTo>
                      <a:pt x="81153" y="9921"/>
                      <a:pt x="92202" y="13636"/>
                      <a:pt x="103632" y="18303"/>
                    </a:cubicBezTo>
                    <a:cubicBezTo>
                      <a:pt x="114967" y="22875"/>
                      <a:pt x="126873" y="28495"/>
                      <a:pt x="138589" y="34876"/>
                    </a:cubicBezTo>
                    <a:cubicBezTo>
                      <a:pt x="150305" y="41354"/>
                      <a:pt x="162306" y="48307"/>
                      <a:pt x="174022" y="56022"/>
                    </a:cubicBezTo>
                    <a:cubicBezTo>
                      <a:pt x="185833" y="63642"/>
                      <a:pt x="197548" y="71643"/>
                      <a:pt x="209264" y="79644"/>
                    </a:cubicBezTo>
                    <a:cubicBezTo>
                      <a:pt x="232601" y="95837"/>
                      <a:pt x="255937" y="112124"/>
                      <a:pt x="276701" y="128983"/>
                    </a:cubicBezTo>
                    <a:cubicBezTo>
                      <a:pt x="287179" y="137270"/>
                      <a:pt x="296894" y="145843"/>
                      <a:pt x="305848" y="154225"/>
                    </a:cubicBezTo>
                    <a:cubicBezTo>
                      <a:pt x="314897" y="162512"/>
                      <a:pt x="322898" y="170989"/>
                      <a:pt x="330136" y="178799"/>
                    </a:cubicBezTo>
                    <a:cubicBezTo>
                      <a:pt x="333661" y="182800"/>
                      <a:pt x="336994" y="186705"/>
                      <a:pt x="340233" y="190420"/>
                    </a:cubicBezTo>
                    <a:cubicBezTo>
                      <a:pt x="343186" y="194325"/>
                      <a:pt x="346043" y="197945"/>
                      <a:pt x="348710" y="201374"/>
                    </a:cubicBezTo>
                    <a:cubicBezTo>
                      <a:pt x="353759" y="208422"/>
                      <a:pt x="358045" y="214708"/>
                      <a:pt x="361283" y="220042"/>
                    </a:cubicBezTo>
                    <a:cubicBezTo>
                      <a:pt x="364712" y="225281"/>
                      <a:pt x="366808" y="229663"/>
                      <a:pt x="368427" y="232520"/>
                    </a:cubicBezTo>
                    <a:cubicBezTo>
                      <a:pt x="370046" y="235473"/>
                      <a:pt x="370904" y="236997"/>
                      <a:pt x="370904" y="236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4" name="Google Shape;4584;p26"/>
              <p:cNvSpPr/>
              <p:nvPr/>
            </p:nvSpPr>
            <p:spPr>
              <a:xfrm>
                <a:off x="3593517" y="3963954"/>
                <a:ext cx="19203" cy="44958"/>
              </a:xfrm>
              <a:custGeom>
                <a:avLst/>
                <a:gdLst/>
                <a:ahLst/>
                <a:cxnLst/>
                <a:rect l="l" t="t" r="r" b="b"/>
                <a:pathLst>
                  <a:path w="19203" h="44958" extrusionOk="0">
                    <a:moveTo>
                      <a:pt x="18669" y="44958"/>
                    </a:moveTo>
                    <a:cubicBezTo>
                      <a:pt x="18669" y="44958"/>
                      <a:pt x="16574" y="42291"/>
                      <a:pt x="14383" y="38195"/>
                    </a:cubicBezTo>
                    <a:cubicBezTo>
                      <a:pt x="12097" y="34099"/>
                      <a:pt x="9525" y="28765"/>
                      <a:pt x="7239" y="23336"/>
                    </a:cubicBezTo>
                    <a:cubicBezTo>
                      <a:pt x="4953" y="17907"/>
                      <a:pt x="3048" y="12287"/>
                      <a:pt x="1715" y="7810"/>
                    </a:cubicBezTo>
                    <a:cubicBezTo>
                      <a:pt x="381" y="3429"/>
                      <a:pt x="0" y="0"/>
                      <a:pt x="0" y="0"/>
                    </a:cubicBezTo>
                    <a:cubicBezTo>
                      <a:pt x="0" y="0"/>
                      <a:pt x="2953" y="1810"/>
                      <a:pt x="6096" y="5334"/>
                    </a:cubicBezTo>
                    <a:cubicBezTo>
                      <a:pt x="9335" y="8858"/>
                      <a:pt x="12954" y="14192"/>
                      <a:pt x="15335" y="20002"/>
                    </a:cubicBezTo>
                    <a:cubicBezTo>
                      <a:pt x="17812" y="25813"/>
                      <a:pt x="19050" y="32099"/>
                      <a:pt x="19145" y="36862"/>
                    </a:cubicBezTo>
                    <a:cubicBezTo>
                      <a:pt x="19431" y="41624"/>
                      <a:pt x="18574" y="44958"/>
                      <a:pt x="18574" y="44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5" name="Google Shape;4585;p26"/>
              <p:cNvSpPr/>
              <p:nvPr/>
            </p:nvSpPr>
            <p:spPr>
              <a:xfrm>
                <a:off x="3571134" y="3941189"/>
                <a:ext cx="25920" cy="56864"/>
              </a:xfrm>
              <a:custGeom>
                <a:avLst/>
                <a:gdLst/>
                <a:ahLst/>
                <a:cxnLst/>
                <a:rect l="l" t="t" r="r" b="b"/>
                <a:pathLst>
                  <a:path w="25920" h="56864" extrusionOk="0">
                    <a:moveTo>
                      <a:pt x="24575" y="56864"/>
                    </a:moveTo>
                    <a:cubicBezTo>
                      <a:pt x="24575" y="56864"/>
                      <a:pt x="24098" y="55912"/>
                      <a:pt x="23527" y="54197"/>
                    </a:cubicBezTo>
                    <a:cubicBezTo>
                      <a:pt x="22955" y="52578"/>
                      <a:pt x="22003" y="50292"/>
                      <a:pt x="20955" y="47435"/>
                    </a:cubicBezTo>
                    <a:cubicBezTo>
                      <a:pt x="18955" y="41910"/>
                      <a:pt x="16192" y="34862"/>
                      <a:pt x="13144" y="28004"/>
                    </a:cubicBezTo>
                    <a:cubicBezTo>
                      <a:pt x="10096" y="21146"/>
                      <a:pt x="6858" y="14288"/>
                      <a:pt x="4286" y="9049"/>
                    </a:cubicBezTo>
                    <a:cubicBezTo>
                      <a:pt x="2953" y="6382"/>
                      <a:pt x="1905" y="4096"/>
                      <a:pt x="1143" y="2572"/>
                    </a:cubicBezTo>
                    <a:cubicBezTo>
                      <a:pt x="381" y="953"/>
                      <a:pt x="0" y="0"/>
                      <a:pt x="0" y="0"/>
                    </a:cubicBezTo>
                    <a:cubicBezTo>
                      <a:pt x="0" y="0"/>
                      <a:pt x="952" y="476"/>
                      <a:pt x="2476" y="1429"/>
                    </a:cubicBezTo>
                    <a:cubicBezTo>
                      <a:pt x="4000" y="2381"/>
                      <a:pt x="6096" y="3905"/>
                      <a:pt x="8382" y="6001"/>
                    </a:cubicBezTo>
                    <a:cubicBezTo>
                      <a:pt x="10668" y="8096"/>
                      <a:pt x="13049" y="10859"/>
                      <a:pt x="15335" y="13906"/>
                    </a:cubicBezTo>
                    <a:cubicBezTo>
                      <a:pt x="17526" y="17050"/>
                      <a:pt x="19621" y="20669"/>
                      <a:pt x="21241" y="24479"/>
                    </a:cubicBezTo>
                    <a:cubicBezTo>
                      <a:pt x="22860" y="28289"/>
                      <a:pt x="24098" y="32290"/>
                      <a:pt x="24860" y="36004"/>
                    </a:cubicBezTo>
                    <a:cubicBezTo>
                      <a:pt x="25527" y="39814"/>
                      <a:pt x="26003" y="43434"/>
                      <a:pt x="25908" y="46482"/>
                    </a:cubicBezTo>
                    <a:cubicBezTo>
                      <a:pt x="25908" y="49530"/>
                      <a:pt x="25622" y="52197"/>
                      <a:pt x="25241" y="53912"/>
                    </a:cubicBezTo>
                    <a:cubicBezTo>
                      <a:pt x="24860" y="55721"/>
                      <a:pt x="24575" y="56674"/>
                      <a:pt x="24575" y="56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6" name="Google Shape;4586;p26"/>
              <p:cNvSpPr/>
              <p:nvPr/>
            </p:nvSpPr>
            <p:spPr>
              <a:xfrm>
                <a:off x="3541320" y="3909376"/>
                <a:ext cx="38100" cy="73437"/>
              </a:xfrm>
              <a:custGeom>
                <a:avLst/>
                <a:gdLst/>
                <a:ahLst/>
                <a:cxnLst/>
                <a:rect l="l" t="t" r="r" b="b"/>
                <a:pathLst>
                  <a:path w="38100" h="73437" extrusionOk="0">
                    <a:moveTo>
                      <a:pt x="37814" y="73343"/>
                    </a:moveTo>
                    <a:cubicBezTo>
                      <a:pt x="37814" y="73343"/>
                      <a:pt x="37147" y="72199"/>
                      <a:pt x="36195" y="70009"/>
                    </a:cubicBezTo>
                    <a:cubicBezTo>
                      <a:pt x="35242" y="67913"/>
                      <a:pt x="33814" y="64961"/>
                      <a:pt x="32195" y="61436"/>
                    </a:cubicBezTo>
                    <a:cubicBezTo>
                      <a:pt x="30575" y="57912"/>
                      <a:pt x="28670" y="53912"/>
                      <a:pt x="26575" y="49530"/>
                    </a:cubicBezTo>
                    <a:cubicBezTo>
                      <a:pt x="24479" y="45244"/>
                      <a:pt x="22288" y="40672"/>
                      <a:pt x="19907" y="36195"/>
                    </a:cubicBezTo>
                    <a:cubicBezTo>
                      <a:pt x="17621" y="31623"/>
                      <a:pt x="15145" y="27242"/>
                      <a:pt x="12859" y="22955"/>
                    </a:cubicBezTo>
                    <a:cubicBezTo>
                      <a:pt x="10478" y="18764"/>
                      <a:pt x="8287" y="14859"/>
                      <a:pt x="6382" y="11525"/>
                    </a:cubicBezTo>
                    <a:cubicBezTo>
                      <a:pt x="4477" y="8096"/>
                      <a:pt x="2858" y="5239"/>
                      <a:pt x="1714" y="3238"/>
                    </a:cubicBezTo>
                    <a:cubicBezTo>
                      <a:pt x="571" y="1238"/>
                      <a:pt x="0" y="0"/>
                      <a:pt x="0" y="0"/>
                    </a:cubicBezTo>
                    <a:cubicBezTo>
                      <a:pt x="0" y="0"/>
                      <a:pt x="1143" y="762"/>
                      <a:pt x="3048" y="2096"/>
                    </a:cubicBezTo>
                    <a:cubicBezTo>
                      <a:pt x="4953" y="3524"/>
                      <a:pt x="7620" y="5620"/>
                      <a:pt x="10382" y="8477"/>
                    </a:cubicBezTo>
                    <a:cubicBezTo>
                      <a:pt x="13335" y="11239"/>
                      <a:pt x="16383" y="14859"/>
                      <a:pt x="19431" y="18860"/>
                    </a:cubicBezTo>
                    <a:cubicBezTo>
                      <a:pt x="20860" y="20955"/>
                      <a:pt x="22479" y="22955"/>
                      <a:pt x="23813" y="25241"/>
                    </a:cubicBezTo>
                    <a:cubicBezTo>
                      <a:pt x="25241" y="27527"/>
                      <a:pt x="26479" y="29813"/>
                      <a:pt x="27813" y="32195"/>
                    </a:cubicBezTo>
                    <a:cubicBezTo>
                      <a:pt x="28956" y="34671"/>
                      <a:pt x="30194" y="37052"/>
                      <a:pt x="31147" y="39434"/>
                    </a:cubicBezTo>
                    <a:cubicBezTo>
                      <a:pt x="32290" y="41815"/>
                      <a:pt x="32957" y="44387"/>
                      <a:pt x="33909" y="46672"/>
                    </a:cubicBezTo>
                    <a:cubicBezTo>
                      <a:pt x="35433" y="51435"/>
                      <a:pt x="36576" y="56007"/>
                      <a:pt x="37147" y="60007"/>
                    </a:cubicBezTo>
                    <a:cubicBezTo>
                      <a:pt x="37814" y="63913"/>
                      <a:pt x="38005" y="67342"/>
                      <a:pt x="38100" y="69723"/>
                    </a:cubicBezTo>
                    <a:cubicBezTo>
                      <a:pt x="38100" y="72104"/>
                      <a:pt x="38100" y="73438"/>
                      <a:pt x="38100" y="73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7" name="Google Shape;4587;p26"/>
              <p:cNvSpPr/>
              <p:nvPr/>
            </p:nvSpPr>
            <p:spPr>
              <a:xfrm>
                <a:off x="3519032" y="3894136"/>
                <a:ext cx="37456" cy="72580"/>
              </a:xfrm>
              <a:custGeom>
                <a:avLst/>
                <a:gdLst/>
                <a:ahLst/>
                <a:cxnLst/>
                <a:rect l="l" t="t" r="r" b="b"/>
                <a:pathLst>
                  <a:path w="37456" h="72580" extrusionOk="0">
                    <a:moveTo>
                      <a:pt x="37338" y="72485"/>
                    </a:moveTo>
                    <a:cubicBezTo>
                      <a:pt x="37338" y="72485"/>
                      <a:pt x="36671" y="71342"/>
                      <a:pt x="35623" y="69247"/>
                    </a:cubicBezTo>
                    <a:cubicBezTo>
                      <a:pt x="34576" y="67246"/>
                      <a:pt x="33147" y="64294"/>
                      <a:pt x="31433" y="60865"/>
                    </a:cubicBezTo>
                    <a:cubicBezTo>
                      <a:pt x="29813" y="57436"/>
                      <a:pt x="27813" y="53435"/>
                      <a:pt x="25717" y="49149"/>
                    </a:cubicBezTo>
                    <a:cubicBezTo>
                      <a:pt x="23622" y="44958"/>
                      <a:pt x="21431" y="40386"/>
                      <a:pt x="19050" y="36004"/>
                    </a:cubicBezTo>
                    <a:cubicBezTo>
                      <a:pt x="16764" y="31528"/>
                      <a:pt x="14383" y="27146"/>
                      <a:pt x="12192" y="22955"/>
                    </a:cubicBezTo>
                    <a:cubicBezTo>
                      <a:pt x="9906" y="18764"/>
                      <a:pt x="7810" y="14859"/>
                      <a:pt x="6001" y="11525"/>
                    </a:cubicBezTo>
                    <a:cubicBezTo>
                      <a:pt x="4191" y="8096"/>
                      <a:pt x="2667" y="5239"/>
                      <a:pt x="1619" y="3238"/>
                    </a:cubicBezTo>
                    <a:cubicBezTo>
                      <a:pt x="571" y="1238"/>
                      <a:pt x="0" y="0"/>
                      <a:pt x="0" y="0"/>
                    </a:cubicBezTo>
                    <a:cubicBezTo>
                      <a:pt x="0" y="0"/>
                      <a:pt x="4572" y="2858"/>
                      <a:pt x="10096" y="8572"/>
                    </a:cubicBezTo>
                    <a:cubicBezTo>
                      <a:pt x="12954" y="11335"/>
                      <a:pt x="15907" y="14859"/>
                      <a:pt x="18859" y="18860"/>
                    </a:cubicBezTo>
                    <a:cubicBezTo>
                      <a:pt x="20193" y="20860"/>
                      <a:pt x="21812" y="22955"/>
                      <a:pt x="23050" y="25241"/>
                    </a:cubicBezTo>
                    <a:cubicBezTo>
                      <a:pt x="24384" y="27432"/>
                      <a:pt x="25717" y="29813"/>
                      <a:pt x="26956" y="32099"/>
                    </a:cubicBezTo>
                    <a:cubicBezTo>
                      <a:pt x="28099" y="34480"/>
                      <a:pt x="29242" y="36862"/>
                      <a:pt x="30289" y="39243"/>
                    </a:cubicBezTo>
                    <a:cubicBezTo>
                      <a:pt x="31433" y="41624"/>
                      <a:pt x="32099" y="44101"/>
                      <a:pt x="32956" y="46387"/>
                    </a:cubicBezTo>
                    <a:cubicBezTo>
                      <a:pt x="34480" y="51054"/>
                      <a:pt x="35623" y="55531"/>
                      <a:pt x="36290" y="59436"/>
                    </a:cubicBezTo>
                    <a:cubicBezTo>
                      <a:pt x="37719" y="67246"/>
                      <a:pt x="37433" y="72580"/>
                      <a:pt x="37433" y="72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8" name="Google Shape;4588;p26"/>
              <p:cNvSpPr/>
              <p:nvPr/>
            </p:nvSpPr>
            <p:spPr>
              <a:xfrm>
                <a:off x="3501601" y="3891754"/>
                <a:ext cx="31562" cy="66960"/>
              </a:xfrm>
              <a:custGeom>
                <a:avLst/>
                <a:gdLst/>
                <a:ahLst/>
                <a:cxnLst/>
                <a:rect l="l" t="t" r="r" b="b"/>
                <a:pathLst>
                  <a:path w="31562" h="66960" extrusionOk="0">
                    <a:moveTo>
                      <a:pt x="31242" y="66866"/>
                    </a:moveTo>
                    <a:cubicBezTo>
                      <a:pt x="31242" y="66866"/>
                      <a:pt x="30671" y="65818"/>
                      <a:pt x="29813" y="63913"/>
                    </a:cubicBezTo>
                    <a:cubicBezTo>
                      <a:pt x="28956" y="62008"/>
                      <a:pt x="27813" y="59341"/>
                      <a:pt x="26289" y="56102"/>
                    </a:cubicBezTo>
                    <a:cubicBezTo>
                      <a:pt x="23527" y="49721"/>
                      <a:pt x="19812" y="41434"/>
                      <a:pt x="16002" y="33242"/>
                    </a:cubicBezTo>
                    <a:cubicBezTo>
                      <a:pt x="12097" y="25051"/>
                      <a:pt x="8096" y="16954"/>
                      <a:pt x="5048" y="10668"/>
                    </a:cubicBezTo>
                    <a:cubicBezTo>
                      <a:pt x="3524" y="7525"/>
                      <a:pt x="2191" y="4858"/>
                      <a:pt x="1333" y="3048"/>
                    </a:cubicBezTo>
                    <a:cubicBezTo>
                      <a:pt x="476" y="1143"/>
                      <a:pt x="0" y="0"/>
                      <a:pt x="0" y="0"/>
                    </a:cubicBezTo>
                    <a:cubicBezTo>
                      <a:pt x="0" y="0"/>
                      <a:pt x="4191" y="2572"/>
                      <a:pt x="9144" y="7811"/>
                    </a:cubicBezTo>
                    <a:cubicBezTo>
                      <a:pt x="11716" y="10382"/>
                      <a:pt x="14288" y="13621"/>
                      <a:pt x="16954" y="17336"/>
                    </a:cubicBezTo>
                    <a:cubicBezTo>
                      <a:pt x="19526" y="21050"/>
                      <a:pt x="21908" y="25241"/>
                      <a:pt x="24003" y="29623"/>
                    </a:cubicBezTo>
                    <a:cubicBezTo>
                      <a:pt x="26003" y="34004"/>
                      <a:pt x="27718" y="38481"/>
                      <a:pt x="28861" y="42863"/>
                    </a:cubicBezTo>
                    <a:cubicBezTo>
                      <a:pt x="30004" y="47244"/>
                      <a:pt x="30861" y="51340"/>
                      <a:pt x="31147" y="54959"/>
                    </a:cubicBezTo>
                    <a:cubicBezTo>
                      <a:pt x="31528" y="58484"/>
                      <a:pt x="31623" y="61627"/>
                      <a:pt x="31528" y="63627"/>
                    </a:cubicBezTo>
                    <a:cubicBezTo>
                      <a:pt x="31433" y="65722"/>
                      <a:pt x="31242" y="66961"/>
                      <a:pt x="31242" y="6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9" name="Google Shape;4589;p26"/>
              <p:cNvSpPr/>
              <p:nvPr/>
            </p:nvSpPr>
            <p:spPr>
              <a:xfrm>
                <a:off x="3471502" y="3868894"/>
                <a:ext cx="41052" cy="77152"/>
              </a:xfrm>
              <a:custGeom>
                <a:avLst/>
                <a:gdLst/>
                <a:ahLst/>
                <a:cxnLst/>
                <a:rect l="l" t="t" r="r" b="b"/>
                <a:pathLst>
                  <a:path w="41052" h="77152" extrusionOk="0">
                    <a:moveTo>
                      <a:pt x="40862" y="76962"/>
                    </a:moveTo>
                    <a:cubicBezTo>
                      <a:pt x="40862" y="76962"/>
                      <a:pt x="40196" y="75724"/>
                      <a:pt x="39053" y="73533"/>
                    </a:cubicBezTo>
                    <a:cubicBezTo>
                      <a:pt x="38005" y="71342"/>
                      <a:pt x="36481" y="68294"/>
                      <a:pt x="34671" y="64579"/>
                    </a:cubicBezTo>
                    <a:cubicBezTo>
                      <a:pt x="32861" y="60960"/>
                      <a:pt x="30766" y="56674"/>
                      <a:pt x="28575" y="52102"/>
                    </a:cubicBezTo>
                    <a:cubicBezTo>
                      <a:pt x="26289" y="47625"/>
                      <a:pt x="23908" y="42767"/>
                      <a:pt x="21336" y="38100"/>
                    </a:cubicBezTo>
                    <a:cubicBezTo>
                      <a:pt x="18859" y="33338"/>
                      <a:pt x="16192" y="28670"/>
                      <a:pt x="13716" y="24194"/>
                    </a:cubicBezTo>
                    <a:cubicBezTo>
                      <a:pt x="11144" y="19812"/>
                      <a:pt x="8763" y="15621"/>
                      <a:pt x="6763" y="12097"/>
                    </a:cubicBezTo>
                    <a:cubicBezTo>
                      <a:pt x="4667" y="8477"/>
                      <a:pt x="2953" y="5524"/>
                      <a:pt x="1810" y="3429"/>
                    </a:cubicBezTo>
                    <a:cubicBezTo>
                      <a:pt x="571" y="1334"/>
                      <a:pt x="0" y="0"/>
                      <a:pt x="0" y="0"/>
                    </a:cubicBezTo>
                    <a:cubicBezTo>
                      <a:pt x="0" y="0"/>
                      <a:pt x="4858" y="3048"/>
                      <a:pt x="10858" y="9049"/>
                    </a:cubicBezTo>
                    <a:cubicBezTo>
                      <a:pt x="13907" y="12002"/>
                      <a:pt x="17145" y="15716"/>
                      <a:pt x="20288" y="20003"/>
                    </a:cubicBezTo>
                    <a:cubicBezTo>
                      <a:pt x="21812" y="22193"/>
                      <a:pt x="23527" y="24289"/>
                      <a:pt x="24860" y="26765"/>
                    </a:cubicBezTo>
                    <a:cubicBezTo>
                      <a:pt x="26384" y="29146"/>
                      <a:pt x="27718" y="31528"/>
                      <a:pt x="29146" y="34004"/>
                    </a:cubicBezTo>
                    <a:cubicBezTo>
                      <a:pt x="30385" y="36576"/>
                      <a:pt x="31623" y="39053"/>
                      <a:pt x="32766" y="41624"/>
                    </a:cubicBezTo>
                    <a:cubicBezTo>
                      <a:pt x="34004" y="44101"/>
                      <a:pt x="34862" y="46768"/>
                      <a:pt x="35814" y="49244"/>
                    </a:cubicBezTo>
                    <a:cubicBezTo>
                      <a:pt x="37529" y="54197"/>
                      <a:pt x="38862" y="58960"/>
                      <a:pt x="39624" y="63151"/>
                    </a:cubicBezTo>
                    <a:cubicBezTo>
                      <a:pt x="40481" y="67246"/>
                      <a:pt x="40862" y="70866"/>
                      <a:pt x="40958" y="73247"/>
                    </a:cubicBezTo>
                    <a:cubicBezTo>
                      <a:pt x="41053" y="75724"/>
                      <a:pt x="41053" y="77153"/>
                      <a:pt x="41053" y="771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0" name="Google Shape;4590;p26"/>
              <p:cNvSpPr/>
              <p:nvPr/>
            </p:nvSpPr>
            <p:spPr>
              <a:xfrm>
                <a:off x="3436164" y="3837462"/>
                <a:ext cx="51720" cy="97059"/>
              </a:xfrm>
              <a:custGeom>
                <a:avLst/>
                <a:gdLst/>
                <a:ahLst/>
                <a:cxnLst/>
                <a:rect l="l" t="t" r="r" b="b"/>
                <a:pathLst>
                  <a:path w="51720" h="97059" extrusionOk="0">
                    <a:moveTo>
                      <a:pt x="51721" y="96869"/>
                    </a:moveTo>
                    <a:cubicBezTo>
                      <a:pt x="51721" y="96869"/>
                      <a:pt x="50959" y="95250"/>
                      <a:pt x="49720" y="92488"/>
                    </a:cubicBezTo>
                    <a:cubicBezTo>
                      <a:pt x="48482" y="89725"/>
                      <a:pt x="46768" y="85725"/>
                      <a:pt x="44672" y="80963"/>
                    </a:cubicBezTo>
                    <a:cubicBezTo>
                      <a:pt x="43624" y="78581"/>
                      <a:pt x="42481" y="76009"/>
                      <a:pt x="41243" y="73342"/>
                    </a:cubicBezTo>
                    <a:cubicBezTo>
                      <a:pt x="40005" y="70675"/>
                      <a:pt x="38671" y="67818"/>
                      <a:pt x="37338" y="64960"/>
                    </a:cubicBezTo>
                    <a:cubicBezTo>
                      <a:pt x="34576" y="59246"/>
                      <a:pt x="31528" y="53054"/>
                      <a:pt x="28289" y="47054"/>
                    </a:cubicBezTo>
                    <a:cubicBezTo>
                      <a:pt x="25146" y="41053"/>
                      <a:pt x="21717" y="35147"/>
                      <a:pt x="18478" y="29623"/>
                    </a:cubicBezTo>
                    <a:cubicBezTo>
                      <a:pt x="16859" y="26860"/>
                      <a:pt x="15240" y="24193"/>
                      <a:pt x="13716" y="21717"/>
                    </a:cubicBezTo>
                    <a:cubicBezTo>
                      <a:pt x="12192" y="19240"/>
                      <a:pt x="10668" y="16859"/>
                      <a:pt x="9334" y="14668"/>
                    </a:cubicBezTo>
                    <a:cubicBezTo>
                      <a:pt x="6572" y="10287"/>
                      <a:pt x="4191" y="6572"/>
                      <a:pt x="2572" y="4096"/>
                    </a:cubicBezTo>
                    <a:cubicBezTo>
                      <a:pt x="952" y="1524"/>
                      <a:pt x="0" y="0"/>
                      <a:pt x="0" y="0"/>
                    </a:cubicBezTo>
                    <a:cubicBezTo>
                      <a:pt x="0" y="0"/>
                      <a:pt x="1429" y="1048"/>
                      <a:pt x="3810" y="2953"/>
                    </a:cubicBezTo>
                    <a:cubicBezTo>
                      <a:pt x="6191" y="4858"/>
                      <a:pt x="9525" y="7810"/>
                      <a:pt x="13240" y="11621"/>
                    </a:cubicBezTo>
                    <a:cubicBezTo>
                      <a:pt x="16954" y="15335"/>
                      <a:pt x="20955" y="20098"/>
                      <a:pt x="24955" y="25432"/>
                    </a:cubicBezTo>
                    <a:cubicBezTo>
                      <a:pt x="26860" y="28194"/>
                      <a:pt x="28956" y="30861"/>
                      <a:pt x="30670" y="33909"/>
                    </a:cubicBezTo>
                    <a:cubicBezTo>
                      <a:pt x="32575" y="36862"/>
                      <a:pt x="34290" y="39910"/>
                      <a:pt x="36004" y="43053"/>
                    </a:cubicBezTo>
                    <a:cubicBezTo>
                      <a:pt x="37528" y="46196"/>
                      <a:pt x="39148" y="49435"/>
                      <a:pt x="40576" y="52578"/>
                    </a:cubicBezTo>
                    <a:cubicBezTo>
                      <a:pt x="42100" y="55721"/>
                      <a:pt x="43148" y="58960"/>
                      <a:pt x="44386" y="62103"/>
                    </a:cubicBezTo>
                    <a:cubicBezTo>
                      <a:pt x="46577" y="68389"/>
                      <a:pt x="48292" y="74295"/>
                      <a:pt x="49339" y="79534"/>
                    </a:cubicBezTo>
                    <a:cubicBezTo>
                      <a:pt x="50482" y="84677"/>
                      <a:pt x="50959" y="89154"/>
                      <a:pt x="51244" y="92202"/>
                    </a:cubicBezTo>
                    <a:cubicBezTo>
                      <a:pt x="51530" y="95250"/>
                      <a:pt x="51530" y="97060"/>
                      <a:pt x="51530" y="97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1" name="Google Shape;4591;p26"/>
              <p:cNvSpPr/>
              <p:nvPr/>
            </p:nvSpPr>
            <p:spPr>
              <a:xfrm>
                <a:off x="3417210" y="3822984"/>
                <a:ext cx="49625" cy="106013"/>
              </a:xfrm>
              <a:custGeom>
                <a:avLst/>
                <a:gdLst/>
                <a:ahLst/>
                <a:cxnLst/>
                <a:rect l="l" t="t" r="r" b="b"/>
                <a:pathLst>
                  <a:path w="49625" h="106013" extrusionOk="0">
                    <a:moveTo>
                      <a:pt x="49625" y="106013"/>
                    </a:moveTo>
                    <a:cubicBezTo>
                      <a:pt x="49625" y="106013"/>
                      <a:pt x="45910" y="99536"/>
                      <a:pt x="41053" y="89726"/>
                    </a:cubicBezTo>
                    <a:cubicBezTo>
                      <a:pt x="38576" y="84772"/>
                      <a:pt x="35719" y="79058"/>
                      <a:pt x="32861" y="72866"/>
                    </a:cubicBezTo>
                    <a:cubicBezTo>
                      <a:pt x="29908" y="66675"/>
                      <a:pt x="26765" y="60103"/>
                      <a:pt x="23717" y="53530"/>
                    </a:cubicBezTo>
                    <a:cubicBezTo>
                      <a:pt x="20669" y="46958"/>
                      <a:pt x="17621" y="40291"/>
                      <a:pt x="14764" y="34100"/>
                    </a:cubicBezTo>
                    <a:cubicBezTo>
                      <a:pt x="11906" y="27908"/>
                      <a:pt x="9334" y="22098"/>
                      <a:pt x="7049" y="17050"/>
                    </a:cubicBezTo>
                    <a:cubicBezTo>
                      <a:pt x="2572" y="6953"/>
                      <a:pt x="0" y="0"/>
                      <a:pt x="0" y="0"/>
                    </a:cubicBezTo>
                    <a:cubicBezTo>
                      <a:pt x="0" y="0"/>
                      <a:pt x="5048" y="5525"/>
                      <a:pt x="11430" y="14669"/>
                    </a:cubicBezTo>
                    <a:cubicBezTo>
                      <a:pt x="14668" y="19241"/>
                      <a:pt x="18097" y="24670"/>
                      <a:pt x="21526" y="30671"/>
                    </a:cubicBezTo>
                    <a:cubicBezTo>
                      <a:pt x="23146" y="33719"/>
                      <a:pt x="25051" y="36767"/>
                      <a:pt x="26670" y="40005"/>
                    </a:cubicBezTo>
                    <a:cubicBezTo>
                      <a:pt x="28289" y="43244"/>
                      <a:pt x="29908" y="46577"/>
                      <a:pt x="31623" y="49911"/>
                    </a:cubicBezTo>
                    <a:cubicBezTo>
                      <a:pt x="33147" y="53340"/>
                      <a:pt x="34576" y="56674"/>
                      <a:pt x="36004" y="60008"/>
                    </a:cubicBezTo>
                    <a:cubicBezTo>
                      <a:pt x="37529" y="63341"/>
                      <a:pt x="38671" y="66770"/>
                      <a:pt x="39910" y="69913"/>
                    </a:cubicBezTo>
                    <a:cubicBezTo>
                      <a:pt x="42291" y="76391"/>
                      <a:pt x="44291" y="82582"/>
                      <a:pt x="45720" y="87916"/>
                    </a:cubicBezTo>
                    <a:cubicBezTo>
                      <a:pt x="48673" y="98679"/>
                      <a:pt x="49625" y="106013"/>
                      <a:pt x="49625" y="106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2" name="Google Shape;4592;p26"/>
              <p:cNvSpPr/>
              <p:nvPr/>
            </p:nvSpPr>
            <p:spPr>
              <a:xfrm>
                <a:off x="3391492" y="3814316"/>
                <a:ext cx="50863" cy="99060"/>
              </a:xfrm>
              <a:custGeom>
                <a:avLst/>
                <a:gdLst/>
                <a:ahLst/>
                <a:cxnLst/>
                <a:rect l="l" t="t" r="r" b="b"/>
                <a:pathLst>
                  <a:path w="50863" h="99060" extrusionOk="0">
                    <a:moveTo>
                      <a:pt x="50864" y="99060"/>
                    </a:moveTo>
                    <a:cubicBezTo>
                      <a:pt x="50864" y="99060"/>
                      <a:pt x="50006" y="97441"/>
                      <a:pt x="48673" y="94679"/>
                    </a:cubicBezTo>
                    <a:cubicBezTo>
                      <a:pt x="47339" y="91916"/>
                      <a:pt x="45530" y="87916"/>
                      <a:pt x="43244" y="83153"/>
                    </a:cubicBezTo>
                    <a:cubicBezTo>
                      <a:pt x="41053" y="78486"/>
                      <a:pt x="38386" y="72962"/>
                      <a:pt x="35623" y="67056"/>
                    </a:cubicBezTo>
                    <a:cubicBezTo>
                      <a:pt x="32766" y="61246"/>
                      <a:pt x="29813" y="55054"/>
                      <a:pt x="26575" y="48863"/>
                    </a:cubicBezTo>
                    <a:cubicBezTo>
                      <a:pt x="23432" y="42672"/>
                      <a:pt x="20193" y="36671"/>
                      <a:pt x="17145" y="30956"/>
                    </a:cubicBezTo>
                    <a:cubicBezTo>
                      <a:pt x="14002" y="25241"/>
                      <a:pt x="11049" y="19908"/>
                      <a:pt x="8477" y="15431"/>
                    </a:cubicBezTo>
                    <a:cubicBezTo>
                      <a:pt x="5906" y="10859"/>
                      <a:pt x="3810" y="6953"/>
                      <a:pt x="2286" y="4286"/>
                    </a:cubicBezTo>
                    <a:cubicBezTo>
                      <a:pt x="762" y="1619"/>
                      <a:pt x="0" y="0"/>
                      <a:pt x="0" y="0"/>
                    </a:cubicBezTo>
                    <a:cubicBezTo>
                      <a:pt x="0" y="0"/>
                      <a:pt x="1334" y="1143"/>
                      <a:pt x="3620" y="3239"/>
                    </a:cubicBezTo>
                    <a:cubicBezTo>
                      <a:pt x="5906" y="5334"/>
                      <a:pt x="9049" y="8477"/>
                      <a:pt x="12573" y="12573"/>
                    </a:cubicBezTo>
                    <a:cubicBezTo>
                      <a:pt x="16097" y="16574"/>
                      <a:pt x="19907" y="21527"/>
                      <a:pt x="23717" y="27051"/>
                    </a:cubicBezTo>
                    <a:cubicBezTo>
                      <a:pt x="25527" y="29813"/>
                      <a:pt x="27527" y="32671"/>
                      <a:pt x="29242" y="35719"/>
                    </a:cubicBezTo>
                    <a:cubicBezTo>
                      <a:pt x="31052" y="38767"/>
                      <a:pt x="32671" y="41910"/>
                      <a:pt x="34385" y="44958"/>
                    </a:cubicBezTo>
                    <a:cubicBezTo>
                      <a:pt x="35909" y="48196"/>
                      <a:pt x="37529" y="51340"/>
                      <a:pt x="38862" y="54578"/>
                    </a:cubicBezTo>
                    <a:cubicBezTo>
                      <a:pt x="40386" y="57721"/>
                      <a:pt x="41434" y="61055"/>
                      <a:pt x="42672" y="64103"/>
                    </a:cubicBezTo>
                    <a:cubicBezTo>
                      <a:pt x="44958" y="70390"/>
                      <a:pt x="46768" y="76295"/>
                      <a:pt x="47911" y="81534"/>
                    </a:cubicBezTo>
                    <a:cubicBezTo>
                      <a:pt x="49149" y="86678"/>
                      <a:pt x="49911" y="91154"/>
                      <a:pt x="50292" y="94202"/>
                    </a:cubicBezTo>
                    <a:cubicBezTo>
                      <a:pt x="50673" y="97250"/>
                      <a:pt x="50768" y="99060"/>
                      <a:pt x="50768" y="99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3" name="Google Shape;4593;p26"/>
              <p:cNvSpPr/>
              <p:nvPr/>
            </p:nvSpPr>
            <p:spPr>
              <a:xfrm>
                <a:off x="3369489" y="3807839"/>
                <a:ext cx="49910" cy="92964"/>
              </a:xfrm>
              <a:custGeom>
                <a:avLst/>
                <a:gdLst/>
                <a:ahLst/>
                <a:cxnLst/>
                <a:rect l="l" t="t" r="r" b="b"/>
                <a:pathLst>
                  <a:path w="49910" h="92964" extrusionOk="0">
                    <a:moveTo>
                      <a:pt x="49911" y="92964"/>
                    </a:moveTo>
                    <a:cubicBezTo>
                      <a:pt x="49911" y="92964"/>
                      <a:pt x="48958" y="91535"/>
                      <a:pt x="47530" y="88963"/>
                    </a:cubicBezTo>
                    <a:cubicBezTo>
                      <a:pt x="46101" y="86392"/>
                      <a:pt x="44006" y="82772"/>
                      <a:pt x="41719" y="78391"/>
                    </a:cubicBezTo>
                    <a:cubicBezTo>
                      <a:pt x="37052" y="69723"/>
                      <a:pt x="30861" y="58103"/>
                      <a:pt x="24670" y="46577"/>
                    </a:cubicBezTo>
                    <a:cubicBezTo>
                      <a:pt x="18479" y="35052"/>
                      <a:pt x="12192" y="23431"/>
                      <a:pt x="7525" y="14859"/>
                    </a:cubicBezTo>
                    <a:cubicBezTo>
                      <a:pt x="5144" y="10478"/>
                      <a:pt x="3334" y="6763"/>
                      <a:pt x="2000" y="4191"/>
                    </a:cubicBezTo>
                    <a:cubicBezTo>
                      <a:pt x="667" y="1524"/>
                      <a:pt x="0" y="0"/>
                      <a:pt x="0" y="0"/>
                    </a:cubicBezTo>
                    <a:cubicBezTo>
                      <a:pt x="0" y="0"/>
                      <a:pt x="5239" y="4381"/>
                      <a:pt x="11716" y="12002"/>
                    </a:cubicBezTo>
                    <a:cubicBezTo>
                      <a:pt x="15050" y="15812"/>
                      <a:pt x="18574" y="20479"/>
                      <a:pt x="22098" y="25622"/>
                    </a:cubicBezTo>
                    <a:cubicBezTo>
                      <a:pt x="23813" y="28289"/>
                      <a:pt x="25718" y="30861"/>
                      <a:pt x="27337" y="33719"/>
                    </a:cubicBezTo>
                    <a:cubicBezTo>
                      <a:pt x="29051" y="36576"/>
                      <a:pt x="30671" y="39434"/>
                      <a:pt x="32290" y="42386"/>
                    </a:cubicBezTo>
                    <a:cubicBezTo>
                      <a:pt x="33814" y="45434"/>
                      <a:pt x="35243" y="48387"/>
                      <a:pt x="36767" y="51340"/>
                    </a:cubicBezTo>
                    <a:cubicBezTo>
                      <a:pt x="38291" y="54293"/>
                      <a:pt x="39433" y="57341"/>
                      <a:pt x="40672" y="60198"/>
                    </a:cubicBezTo>
                    <a:cubicBezTo>
                      <a:pt x="43053" y="66008"/>
                      <a:pt x="44958" y="71533"/>
                      <a:pt x="46292" y="76391"/>
                    </a:cubicBezTo>
                    <a:cubicBezTo>
                      <a:pt x="49149" y="86106"/>
                      <a:pt x="49911" y="92773"/>
                      <a:pt x="49911"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4" name="Google Shape;4594;p26"/>
              <p:cNvSpPr/>
              <p:nvPr/>
            </p:nvSpPr>
            <p:spPr>
              <a:xfrm>
                <a:off x="3350630" y="3794600"/>
                <a:ext cx="32103" cy="79724"/>
              </a:xfrm>
              <a:custGeom>
                <a:avLst/>
                <a:gdLst/>
                <a:ahLst/>
                <a:cxnLst/>
                <a:rect l="l" t="t" r="r" b="b"/>
                <a:pathLst>
                  <a:path w="32103" h="79724" extrusionOk="0">
                    <a:moveTo>
                      <a:pt x="27813" y="78010"/>
                    </a:moveTo>
                    <a:cubicBezTo>
                      <a:pt x="29051" y="77914"/>
                      <a:pt x="30290" y="77724"/>
                      <a:pt x="31432" y="77724"/>
                    </a:cubicBezTo>
                    <a:lnTo>
                      <a:pt x="30480" y="78676"/>
                    </a:lnTo>
                    <a:cubicBezTo>
                      <a:pt x="29242" y="75247"/>
                      <a:pt x="28003" y="71914"/>
                      <a:pt x="26860" y="68580"/>
                    </a:cubicBezTo>
                    <a:lnTo>
                      <a:pt x="23336" y="58674"/>
                    </a:lnTo>
                    <a:lnTo>
                      <a:pt x="21622" y="53721"/>
                    </a:lnTo>
                    <a:cubicBezTo>
                      <a:pt x="21050" y="52102"/>
                      <a:pt x="20383" y="50482"/>
                      <a:pt x="19812" y="48863"/>
                    </a:cubicBezTo>
                    <a:cubicBezTo>
                      <a:pt x="18669" y="45625"/>
                      <a:pt x="17335" y="42386"/>
                      <a:pt x="16097" y="39148"/>
                    </a:cubicBezTo>
                    <a:lnTo>
                      <a:pt x="12192" y="29432"/>
                    </a:lnTo>
                    <a:lnTo>
                      <a:pt x="8191" y="19717"/>
                    </a:lnTo>
                    <a:lnTo>
                      <a:pt x="4096" y="10001"/>
                    </a:lnTo>
                    <a:cubicBezTo>
                      <a:pt x="2762" y="6667"/>
                      <a:pt x="1333" y="3429"/>
                      <a:pt x="0" y="0"/>
                    </a:cubicBezTo>
                    <a:cubicBezTo>
                      <a:pt x="2762" y="2381"/>
                      <a:pt x="5239" y="5048"/>
                      <a:pt x="7620" y="7906"/>
                    </a:cubicBezTo>
                    <a:cubicBezTo>
                      <a:pt x="9906" y="10763"/>
                      <a:pt x="12097" y="13621"/>
                      <a:pt x="14097" y="16669"/>
                    </a:cubicBezTo>
                    <a:cubicBezTo>
                      <a:pt x="16097" y="19717"/>
                      <a:pt x="17907" y="22860"/>
                      <a:pt x="19621" y="26098"/>
                    </a:cubicBezTo>
                    <a:cubicBezTo>
                      <a:pt x="21336" y="29337"/>
                      <a:pt x="22765" y="32671"/>
                      <a:pt x="24193" y="36004"/>
                    </a:cubicBezTo>
                    <a:cubicBezTo>
                      <a:pt x="25527" y="39338"/>
                      <a:pt x="26670" y="42863"/>
                      <a:pt x="27813" y="46291"/>
                    </a:cubicBezTo>
                    <a:cubicBezTo>
                      <a:pt x="28861" y="49816"/>
                      <a:pt x="29623" y="53340"/>
                      <a:pt x="30385" y="56864"/>
                    </a:cubicBezTo>
                    <a:cubicBezTo>
                      <a:pt x="30956" y="60484"/>
                      <a:pt x="31623" y="64008"/>
                      <a:pt x="31813" y="67627"/>
                    </a:cubicBezTo>
                    <a:cubicBezTo>
                      <a:pt x="32099" y="71247"/>
                      <a:pt x="32194" y="74866"/>
                      <a:pt x="32004" y="78486"/>
                    </a:cubicBezTo>
                    <a:lnTo>
                      <a:pt x="32004" y="79724"/>
                    </a:lnTo>
                    <a:cubicBezTo>
                      <a:pt x="32004" y="79724"/>
                      <a:pt x="31051" y="79438"/>
                      <a:pt x="31051" y="79438"/>
                    </a:cubicBezTo>
                    <a:cubicBezTo>
                      <a:pt x="29908" y="79057"/>
                      <a:pt x="28765" y="78581"/>
                      <a:pt x="27622" y="781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5" name="Google Shape;4595;p26"/>
              <p:cNvSpPr/>
              <p:nvPr/>
            </p:nvSpPr>
            <p:spPr>
              <a:xfrm>
                <a:off x="3328151" y="3782027"/>
                <a:ext cx="28611" cy="81057"/>
              </a:xfrm>
              <a:custGeom>
                <a:avLst/>
                <a:gdLst/>
                <a:ahLst/>
                <a:cxnLst/>
                <a:rect l="l" t="t" r="r" b="b"/>
                <a:pathLst>
                  <a:path w="28611" h="81057" extrusionOk="0">
                    <a:moveTo>
                      <a:pt x="28575" y="81058"/>
                    </a:moveTo>
                    <a:cubicBezTo>
                      <a:pt x="28575" y="81058"/>
                      <a:pt x="26194" y="76010"/>
                      <a:pt x="23336" y="68485"/>
                    </a:cubicBezTo>
                    <a:cubicBezTo>
                      <a:pt x="21907" y="64675"/>
                      <a:pt x="20193" y="60293"/>
                      <a:pt x="18574" y="55626"/>
                    </a:cubicBezTo>
                    <a:cubicBezTo>
                      <a:pt x="16859" y="50959"/>
                      <a:pt x="15145" y="45911"/>
                      <a:pt x="13335" y="40957"/>
                    </a:cubicBezTo>
                    <a:cubicBezTo>
                      <a:pt x="11620" y="35909"/>
                      <a:pt x="9811" y="30956"/>
                      <a:pt x="8192" y="26194"/>
                    </a:cubicBezTo>
                    <a:cubicBezTo>
                      <a:pt x="6572" y="21527"/>
                      <a:pt x="5048" y="17050"/>
                      <a:pt x="3810" y="13145"/>
                    </a:cubicBezTo>
                    <a:cubicBezTo>
                      <a:pt x="1333" y="5429"/>
                      <a:pt x="0" y="0"/>
                      <a:pt x="0" y="0"/>
                    </a:cubicBezTo>
                    <a:cubicBezTo>
                      <a:pt x="0" y="0"/>
                      <a:pt x="3905" y="4000"/>
                      <a:pt x="8287" y="10954"/>
                    </a:cubicBezTo>
                    <a:cubicBezTo>
                      <a:pt x="10573" y="14383"/>
                      <a:pt x="12954" y="18574"/>
                      <a:pt x="15240" y="23146"/>
                    </a:cubicBezTo>
                    <a:cubicBezTo>
                      <a:pt x="16288" y="25432"/>
                      <a:pt x="17526" y="27813"/>
                      <a:pt x="18478" y="30385"/>
                    </a:cubicBezTo>
                    <a:cubicBezTo>
                      <a:pt x="19431" y="32861"/>
                      <a:pt x="20479" y="35433"/>
                      <a:pt x="21431" y="38005"/>
                    </a:cubicBezTo>
                    <a:cubicBezTo>
                      <a:pt x="22288" y="40577"/>
                      <a:pt x="23050" y="43244"/>
                      <a:pt x="23908" y="45815"/>
                    </a:cubicBezTo>
                    <a:cubicBezTo>
                      <a:pt x="24765" y="48387"/>
                      <a:pt x="25241" y="50959"/>
                      <a:pt x="25813" y="53530"/>
                    </a:cubicBezTo>
                    <a:cubicBezTo>
                      <a:pt x="26956" y="58579"/>
                      <a:pt x="27718" y="63246"/>
                      <a:pt x="28099" y="67342"/>
                    </a:cubicBezTo>
                    <a:cubicBezTo>
                      <a:pt x="28956" y="75533"/>
                      <a:pt x="28480" y="81058"/>
                      <a:pt x="28480"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6" name="Google Shape;4596;p26"/>
              <p:cNvSpPr/>
              <p:nvPr/>
            </p:nvSpPr>
            <p:spPr>
              <a:xfrm>
                <a:off x="3302529" y="3780693"/>
                <a:ext cx="33363" cy="79724"/>
              </a:xfrm>
              <a:custGeom>
                <a:avLst/>
                <a:gdLst/>
                <a:ahLst/>
                <a:cxnLst/>
                <a:rect l="l" t="t" r="r" b="b"/>
                <a:pathLst>
                  <a:path w="33363" h="79724" extrusionOk="0">
                    <a:moveTo>
                      <a:pt x="32766" y="79534"/>
                    </a:moveTo>
                    <a:cubicBezTo>
                      <a:pt x="32766" y="79534"/>
                      <a:pt x="32290" y="78200"/>
                      <a:pt x="31528" y="75914"/>
                    </a:cubicBezTo>
                    <a:cubicBezTo>
                      <a:pt x="30766" y="73628"/>
                      <a:pt x="29813" y="70390"/>
                      <a:pt x="28575" y="66485"/>
                    </a:cubicBezTo>
                    <a:cubicBezTo>
                      <a:pt x="27908" y="64579"/>
                      <a:pt x="27242" y="62484"/>
                      <a:pt x="26575" y="60293"/>
                    </a:cubicBezTo>
                    <a:cubicBezTo>
                      <a:pt x="25813" y="58103"/>
                      <a:pt x="25051" y="55817"/>
                      <a:pt x="24194" y="53435"/>
                    </a:cubicBezTo>
                    <a:cubicBezTo>
                      <a:pt x="22479" y="48768"/>
                      <a:pt x="20669" y="43720"/>
                      <a:pt x="18574" y="38862"/>
                    </a:cubicBezTo>
                    <a:cubicBezTo>
                      <a:pt x="16573" y="33909"/>
                      <a:pt x="14383" y="29146"/>
                      <a:pt x="12287" y="24575"/>
                    </a:cubicBezTo>
                    <a:cubicBezTo>
                      <a:pt x="11240" y="22288"/>
                      <a:pt x="10192" y="20098"/>
                      <a:pt x="9144" y="18098"/>
                    </a:cubicBezTo>
                    <a:cubicBezTo>
                      <a:pt x="8096" y="16002"/>
                      <a:pt x="7144" y="14097"/>
                      <a:pt x="6191" y="12287"/>
                    </a:cubicBezTo>
                    <a:cubicBezTo>
                      <a:pt x="4381" y="8668"/>
                      <a:pt x="2762" y="5620"/>
                      <a:pt x="1715" y="3429"/>
                    </a:cubicBezTo>
                    <a:cubicBezTo>
                      <a:pt x="571" y="1238"/>
                      <a:pt x="0" y="0"/>
                      <a:pt x="0" y="0"/>
                    </a:cubicBezTo>
                    <a:cubicBezTo>
                      <a:pt x="0" y="0"/>
                      <a:pt x="1143" y="857"/>
                      <a:pt x="3048" y="2381"/>
                    </a:cubicBezTo>
                    <a:cubicBezTo>
                      <a:pt x="4953" y="3905"/>
                      <a:pt x="7525" y="6287"/>
                      <a:pt x="10287" y="9430"/>
                    </a:cubicBezTo>
                    <a:cubicBezTo>
                      <a:pt x="13144" y="12478"/>
                      <a:pt x="16097" y="16478"/>
                      <a:pt x="18955" y="20955"/>
                    </a:cubicBezTo>
                    <a:cubicBezTo>
                      <a:pt x="20288" y="23241"/>
                      <a:pt x="21812" y="25527"/>
                      <a:pt x="22955" y="28004"/>
                    </a:cubicBezTo>
                    <a:cubicBezTo>
                      <a:pt x="24194" y="30480"/>
                      <a:pt x="25336" y="33052"/>
                      <a:pt x="26479" y="35624"/>
                    </a:cubicBezTo>
                    <a:cubicBezTo>
                      <a:pt x="27432" y="38291"/>
                      <a:pt x="28480" y="40862"/>
                      <a:pt x="29242" y="43529"/>
                    </a:cubicBezTo>
                    <a:cubicBezTo>
                      <a:pt x="30194" y="46101"/>
                      <a:pt x="30671" y="48863"/>
                      <a:pt x="31337" y="51435"/>
                    </a:cubicBezTo>
                    <a:cubicBezTo>
                      <a:pt x="32385" y="56579"/>
                      <a:pt x="33052" y="61436"/>
                      <a:pt x="33242" y="65723"/>
                    </a:cubicBezTo>
                    <a:cubicBezTo>
                      <a:pt x="33528" y="69913"/>
                      <a:pt x="33242" y="73533"/>
                      <a:pt x="33052" y="75914"/>
                    </a:cubicBezTo>
                    <a:cubicBezTo>
                      <a:pt x="32766" y="78296"/>
                      <a:pt x="32575" y="79724"/>
                      <a:pt x="32575" y="797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7" name="Google Shape;4597;p26"/>
              <p:cNvSpPr/>
              <p:nvPr/>
            </p:nvSpPr>
            <p:spPr>
              <a:xfrm>
                <a:off x="3283764" y="3770978"/>
                <a:ext cx="34255" cy="83343"/>
              </a:xfrm>
              <a:custGeom>
                <a:avLst/>
                <a:gdLst/>
                <a:ahLst/>
                <a:cxnLst/>
                <a:rect l="l" t="t" r="r" b="b"/>
                <a:pathLst>
                  <a:path w="34255" h="83343" extrusionOk="0">
                    <a:moveTo>
                      <a:pt x="34100" y="83344"/>
                    </a:moveTo>
                    <a:cubicBezTo>
                      <a:pt x="34100" y="83344"/>
                      <a:pt x="33433" y="82010"/>
                      <a:pt x="32575" y="79629"/>
                    </a:cubicBezTo>
                    <a:cubicBezTo>
                      <a:pt x="31623" y="77343"/>
                      <a:pt x="30385" y="74009"/>
                      <a:pt x="28766" y="70009"/>
                    </a:cubicBezTo>
                    <a:cubicBezTo>
                      <a:pt x="27242" y="66104"/>
                      <a:pt x="25527" y="61531"/>
                      <a:pt x="23622" y="56579"/>
                    </a:cubicBezTo>
                    <a:cubicBezTo>
                      <a:pt x="21622" y="51721"/>
                      <a:pt x="19717" y="46577"/>
                      <a:pt x="17526" y="41434"/>
                    </a:cubicBezTo>
                    <a:cubicBezTo>
                      <a:pt x="15431" y="36290"/>
                      <a:pt x="13240" y="31242"/>
                      <a:pt x="11240" y="26384"/>
                    </a:cubicBezTo>
                    <a:cubicBezTo>
                      <a:pt x="9144" y="21527"/>
                      <a:pt x="7144" y="17050"/>
                      <a:pt x="5525" y="13240"/>
                    </a:cubicBezTo>
                    <a:cubicBezTo>
                      <a:pt x="3810" y="9335"/>
                      <a:pt x="2477" y="6001"/>
                      <a:pt x="1429" y="3715"/>
                    </a:cubicBezTo>
                    <a:cubicBezTo>
                      <a:pt x="476" y="1429"/>
                      <a:pt x="0" y="0"/>
                      <a:pt x="0" y="0"/>
                    </a:cubicBezTo>
                    <a:cubicBezTo>
                      <a:pt x="0" y="0"/>
                      <a:pt x="4477" y="3810"/>
                      <a:pt x="9811" y="10668"/>
                    </a:cubicBezTo>
                    <a:cubicBezTo>
                      <a:pt x="12573" y="14097"/>
                      <a:pt x="15335" y="18288"/>
                      <a:pt x="18098" y="22955"/>
                    </a:cubicBezTo>
                    <a:cubicBezTo>
                      <a:pt x="19431" y="25337"/>
                      <a:pt x="20860" y="27718"/>
                      <a:pt x="22003" y="30289"/>
                    </a:cubicBezTo>
                    <a:cubicBezTo>
                      <a:pt x="23241" y="32861"/>
                      <a:pt x="24384" y="35528"/>
                      <a:pt x="25622" y="38100"/>
                    </a:cubicBezTo>
                    <a:cubicBezTo>
                      <a:pt x="26670" y="40862"/>
                      <a:pt x="27718" y="43529"/>
                      <a:pt x="28575" y="46196"/>
                    </a:cubicBezTo>
                    <a:cubicBezTo>
                      <a:pt x="29527" y="48863"/>
                      <a:pt x="30194" y="51626"/>
                      <a:pt x="30956" y="54197"/>
                    </a:cubicBezTo>
                    <a:cubicBezTo>
                      <a:pt x="32290" y="59436"/>
                      <a:pt x="33242" y="64484"/>
                      <a:pt x="33623" y="68771"/>
                    </a:cubicBezTo>
                    <a:cubicBezTo>
                      <a:pt x="34671" y="77438"/>
                      <a:pt x="34100" y="83248"/>
                      <a:pt x="34100" y="83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8" name="Google Shape;4598;p26"/>
              <p:cNvSpPr/>
              <p:nvPr/>
            </p:nvSpPr>
            <p:spPr>
              <a:xfrm>
                <a:off x="3276430" y="3776788"/>
                <a:ext cx="33150" cy="72485"/>
              </a:xfrm>
              <a:custGeom>
                <a:avLst/>
                <a:gdLst/>
                <a:ahLst/>
                <a:cxnLst/>
                <a:rect l="l" t="t" r="r" b="b"/>
                <a:pathLst>
                  <a:path w="33150" h="72485" extrusionOk="0">
                    <a:moveTo>
                      <a:pt x="33147" y="72485"/>
                    </a:moveTo>
                    <a:cubicBezTo>
                      <a:pt x="33147" y="72485"/>
                      <a:pt x="32480" y="71342"/>
                      <a:pt x="31528" y="69342"/>
                    </a:cubicBezTo>
                    <a:cubicBezTo>
                      <a:pt x="30575" y="67342"/>
                      <a:pt x="29146" y="64484"/>
                      <a:pt x="27622" y="61055"/>
                    </a:cubicBezTo>
                    <a:cubicBezTo>
                      <a:pt x="24574" y="54293"/>
                      <a:pt x="20479" y="45339"/>
                      <a:pt x="16478" y="36291"/>
                    </a:cubicBezTo>
                    <a:cubicBezTo>
                      <a:pt x="12287" y="27337"/>
                      <a:pt x="8192" y="18383"/>
                      <a:pt x="5048" y="11716"/>
                    </a:cubicBezTo>
                    <a:cubicBezTo>
                      <a:pt x="3429" y="8287"/>
                      <a:pt x="2191" y="5429"/>
                      <a:pt x="1333" y="3334"/>
                    </a:cubicBezTo>
                    <a:cubicBezTo>
                      <a:pt x="476" y="1238"/>
                      <a:pt x="0" y="0"/>
                      <a:pt x="0" y="0"/>
                    </a:cubicBezTo>
                    <a:cubicBezTo>
                      <a:pt x="0" y="0"/>
                      <a:pt x="4191" y="3048"/>
                      <a:pt x="9239" y="8954"/>
                    </a:cubicBezTo>
                    <a:cubicBezTo>
                      <a:pt x="11811" y="11811"/>
                      <a:pt x="14478" y="15431"/>
                      <a:pt x="17145" y="19431"/>
                    </a:cubicBezTo>
                    <a:cubicBezTo>
                      <a:pt x="19717" y="23432"/>
                      <a:pt x="22193" y="28004"/>
                      <a:pt x="24384" y="32671"/>
                    </a:cubicBezTo>
                    <a:cubicBezTo>
                      <a:pt x="26479" y="37338"/>
                      <a:pt x="28289" y="42196"/>
                      <a:pt x="29623" y="46768"/>
                    </a:cubicBezTo>
                    <a:cubicBezTo>
                      <a:pt x="30861" y="51435"/>
                      <a:pt x="31909" y="55817"/>
                      <a:pt x="32385" y="59627"/>
                    </a:cubicBezTo>
                    <a:cubicBezTo>
                      <a:pt x="33528" y="67247"/>
                      <a:pt x="33052" y="72485"/>
                      <a:pt x="33052" y="724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9" name="Google Shape;4599;p26"/>
              <p:cNvSpPr/>
              <p:nvPr/>
            </p:nvSpPr>
            <p:spPr>
              <a:xfrm>
                <a:off x="3391302" y="3818793"/>
                <a:ext cx="30492" cy="66008"/>
              </a:xfrm>
              <a:custGeom>
                <a:avLst/>
                <a:gdLst/>
                <a:ahLst/>
                <a:cxnLst/>
                <a:rect l="l" t="t" r="r" b="b"/>
                <a:pathLst>
                  <a:path w="30492" h="66008" extrusionOk="0">
                    <a:moveTo>
                      <a:pt x="30385" y="66008"/>
                    </a:moveTo>
                    <a:cubicBezTo>
                      <a:pt x="30385" y="66008"/>
                      <a:pt x="29718" y="64961"/>
                      <a:pt x="28766" y="63151"/>
                    </a:cubicBezTo>
                    <a:cubicBezTo>
                      <a:pt x="27813" y="61341"/>
                      <a:pt x="26479" y="58769"/>
                      <a:pt x="24956" y="55721"/>
                    </a:cubicBezTo>
                    <a:cubicBezTo>
                      <a:pt x="22003" y="49530"/>
                      <a:pt x="18193" y="41434"/>
                      <a:pt x="14478" y="33338"/>
                    </a:cubicBezTo>
                    <a:cubicBezTo>
                      <a:pt x="10763" y="25241"/>
                      <a:pt x="7048" y="17050"/>
                      <a:pt x="4286" y="10763"/>
                    </a:cubicBezTo>
                    <a:cubicBezTo>
                      <a:pt x="2953" y="7620"/>
                      <a:pt x="1810" y="4953"/>
                      <a:pt x="1143" y="3048"/>
                    </a:cubicBezTo>
                    <a:cubicBezTo>
                      <a:pt x="381" y="1143"/>
                      <a:pt x="0" y="0"/>
                      <a:pt x="0" y="0"/>
                    </a:cubicBezTo>
                    <a:cubicBezTo>
                      <a:pt x="0" y="0"/>
                      <a:pt x="3905" y="2762"/>
                      <a:pt x="8573" y="8096"/>
                    </a:cubicBezTo>
                    <a:cubicBezTo>
                      <a:pt x="13240" y="13335"/>
                      <a:pt x="18574" y="21146"/>
                      <a:pt x="22479" y="29718"/>
                    </a:cubicBezTo>
                    <a:cubicBezTo>
                      <a:pt x="26384" y="38195"/>
                      <a:pt x="28861" y="47339"/>
                      <a:pt x="29813" y="54293"/>
                    </a:cubicBezTo>
                    <a:cubicBezTo>
                      <a:pt x="30861" y="61246"/>
                      <a:pt x="30385" y="66008"/>
                      <a:pt x="30385" y="660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0" name="Google Shape;4600;p26"/>
              <p:cNvSpPr/>
              <p:nvPr/>
            </p:nvSpPr>
            <p:spPr>
              <a:xfrm>
                <a:off x="3359964" y="3804029"/>
                <a:ext cx="37623" cy="86201"/>
              </a:xfrm>
              <a:custGeom>
                <a:avLst/>
                <a:gdLst/>
                <a:ahLst/>
                <a:cxnLst/>
                <a:rect l="l" t="t" r="r" b="b"/>
                <a:pathLst>
                  <a:path w="37623" h="86201" extrusionOk="0">
                    <a:moveTo>
                      <a:pt x="37624" y="86011"/>
                    </a:moveTo>
                    <a:cubicBezTo>
                      <a:pt x="37624" y="86011"/>
                      <a:pt x="36957" y="84677"/>
                      <a:pt x="35909" y="82201"/>
                    </a:cubicBezTo>
                    <a:cubicBezTo>
                      <a:pt x="34862" y="79820"/>
                      <a:pt x="33433" y="76390"/>
                      <a:pt x="31718" y="72295"/>
                    </a:cubicBezTo>
                    <a:cubicBezTo>
                      <a:pt x="30004" y="68199"/>
                      <a:pt x="28099" y="63532"/>
                      <a:pt x="26003" y="58483"/>
                    </a:cubicBezTo>
                    <a:cubicBezTo>
                      <a:pt x="23813" y="53435"/>
                      <a:pt x="21622" y="48101"/>
                      <a:pt x="19241" y="42863"/>
                    </a:cubicBezTo>
                    <a:cubicBezTo>
                      <a:pt x="16954" y="37529"/>
                      <a:pt x="14478" y="32290"/>
                      <a:pt x="12287" y="27241"/>
                    </a:cubicBezTo>
                    <a:cubicBezTo>
                      <a:pt x="10001" y="22288"/>
                      <a:pt x="7906" y="17621"/>
                      <a:pt x="6001" y="13621"/>
                    </a:cubicBezTo>
                    <a:cubicBezTo>
                      <a:pt x="4191" y="9525"/>
                      <a:pt x="2667" y="6191"/>
                      <a:pt x="1619" y="3810"/>
                    </a:cubicBezTo>
                    <a:cubicBezTo>
                      <a:pt x="571" y="1429"/>
                      <a:pt x="0" y="0"/>
                      <a:pt x="0" y="0"/>
                    </a:cubicBezTo>
                    <a:cubicBezTo>
                      <a:pt x="0" y="0"/>
                      <a:pt x="4667" y="3905"/>
                      <a:pt x="10287" y="11049"/>
                    </a:cubicBezTo>
                    <a:cubicBezTo>
                      <a:pt x="13144" y="14573"/>
                      <a:pt x="16097" y="18860"/>
                      <a:pt x="19050" y="23717"/>
                    </a:cubicBezTo>
                    <a:cubicBezTo>
                      <a:pt x="20383" y="26194"/>
                      <a:pt x="22003" y="28670"/>
                      <a:pt x="23241" y="31337"/>
                    </a:cubicBezTo>
                    <a:cubicBezTo>
                      <a:pt x="24575" y="34004"/>
                      <a:pt x="25813" y="36671"/>
                      <a:pt x="27146" y="39433"/>
                    </a:cubicBezTo>
                    <a:cubicBezTo>
                      <a:pt x="28289" y="42196"/>
                      <a:pt x="29432" y="44958"/>
                      <a:pt x="30385" y="47815"/>
                    </a:cubicBezTo>
                    <a:cubicBezTo>
                      <a:pt x="31433" y="50578"/>
                      <a:pt x="32194" y="53435"/>
                      <a:pt x="33052" y="56102"/>
                    </a:cubicBezTo>
                    <a:cubicBezTo>
                      <a:pt x="34576" y="61531"/>
                      <a:pt x="35719" y="66675"/>
                      <a:pt x="36385" y="71152"/>
                    </a:cubicBezTo>
                    <a:cubicBezTo>
                      <a:pt x="37814" y="80105"/>
                      <a:pt x="37529" y="86201"/>
                      <a:pt x="37529" y="862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1" name="Google Shape;4601;p26"/>
              <p:cNvSpPr/>
              <p:nvPr/>
            </p:nvSpPr>
            <p:spPr>
              <a:xfrm>
                <a:off x="3339200" y="3789266"/>
                <a:ext cx="28884" cy="73913"/>
              </a:xfrm>
              <a:custGeom>
                <a:avLst/>
                <a:gdLst/>
                <a:ahLst/>
                <a:cxnLst/>
                <a:rect l="l" t="t" r="r" b="b"/>
                <a:pathLst>
                  <a:path w="28884" h="73913" extrusionOk="0">
                    <a:moveTo>
                      <a:pt x="28766" y="73914"/>
                    </a:moveTo>
                    <a:cubicBezTo>
                      <a:pt x="28766" y="73914"/>
                      <a:pt x="26289" y="69342"/>
                      <a:pt x="23431" y="62484"/>
                    </a:cubicBezTo>
                    <a:cubicBezTo>
                      <a:pt x="20479" y="55626"/>
                      <a:pt x="16764" y="46577"/>
                      <a:pt x="13240" y="37433"/>
                    </a:cubicBezTo>
                    <a:cubicBezTo>
                      <a:pt x="9620" y="28384"/>
                      <a:pt x="6287" y="19145"/>
                      <a:pt x="3810" y="12097"/>
                    </a:cubicBezTo>
                    <a:cubicBezTo>
                      <a:pt x="1333" y="5048"/>
                      <a:pt x="0" y="0"/>
                      <a:pt x="0" y="0"/>
                    </a:cubicBezTo>
                    <a:cubicBezTo>
                      <a:pt x="0" y="0"/>
                      <a:pt x="3810" y="3524"/>
                      <a:pt x="8287" y="9715"/>
                    </a:cubicBezTo>
                    <a:cubicBezTo>
                      <a:pt x="12764" y="15907"/>
                      <a:pt x="17812" y="24765"/>
                      <a:pt x="21431" y="34195"/>
                    </a:cubicBezTo>
                    <a:cubicBezTo>
                      <a:pt x="25146" y="43624"/>
                      <a:pt x="27432" y="53530"/>
                      <a:pt x="28289" y="61150"/>
                    </a:cubicBezTo>
                    <a:cubicBezTo>
                      <a:pt x="29242" y="68771"/>
                      <a:pt x="28766" y="73914"/>
                      <a:pt x="28766" y="73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2" name="Google Shape;4602;p26"/>
              <p:cNvSpPr/>
              <p:nvPr/>
            </p:nvSpPr>
            <p:spPr>
              <a:xfrm>
                <a:off x="3317102" y="3784979"/>
                <a:ext cx="25918" cy="73628"/>
              </a:xfrm>
              <a:custGeom>
                <a:avLst/>
                <a:gdLst/>
                <a:ahLst/>
                <a:cxnLst/>
                <a:rect l="l" t="t" r="r" b="b"/>
                <a:pathLst>
                  <a:path w="25918" h="73628" extrusionOk="0">
                    <a:moveTo>
                      <a:pt x="25527" y="73628"/>
                    </a:moveTo>
                    <a:cubicBezTo>
                      <a:pt x="25527" y="73628"/>
                      <a:pt x="23241" y="69056"/>
                      <a:pt x="20669" y="62198"/>
                    </a:cubicBezTo>
                    <a:cubicBezTo>
                      <a:pt x="18002" y="55340"/>
                      <a:pt x="14764" y="46291"/>
                      <a:pt x="11621" y="37243"/>
                    </a:cubicBezTo>
                    <a:cubicBezTo>
                      <a:pt x="8477" y="28194"/>
                      <a:pt x="5429" y="19050"/>
                      <a:pt x="3239" y="12002"/>
                    </a:cubicBezTo>
                    <a:cubicBezTo>
                      <a:pt x="1048" y="5048"/>
                      <a:pt x="0" y="0"/>
                      <a:pt x="0" y="0"/>
                    </a:cubicBezTo>
                    <a:cubicBezTo>
                      <a:pt x="0" y="0"/>
                      <a:pt x="3619" y="3524"/>
                      <a:pt x="7810" y="9811"/>
                    </a:cubicBezTo>
                    <a:cubicBezTo>
                      <a:pt x="12002" y="16002"/>
                      <a:pt x="16669" y="24860"/>
                      <a:pt x="19907" y="34290"/>
                    </a:cubicBezTo>
                    <a:cubicBezTo>
                      <a:pt x="23241" y="43720"/>
                      <a:pt x="25051" y="53530"/>
                      <a:pt x="25622" y="61055"/>
                    </a:cubicBezTo>
                    <a:cubicBezTo>
                      <a:pt x="26289" y="68580"/>
                      <a:pt x="25622" y="73628"/>
                      <a:pt x="25622" y="736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3" name="Google Shape;4603;p26"/>
              <p:cNvSpPr/>
              <p:nvPr/>
            </p:nvSpPr>
            <p:spPr>
              <a:xfrm>
                <a:off x="3302719" y="3790123"/>
                <a:ext cx="20313" cy="56292"/>
              </a:xfrm>
              <a:custGeom>
                <a:avLst/>
                <a:gdLst/>
                <a:ahLst/>
                <a:cxnLst/>
                <a:rect l="l" t="t" r="r" b="b"/>
                <a:pathLst>
                  <a:path w="20313" h="56292" extrusionOk="0">
                    <a:moveTo>
                      <a:pt x="19431" y="56197"/>
                    </a:moveTo>
                    <a:cubicBezTo>
                      <a:pt x="19431" y="56197"/>
                      <a:pt x="17431" y="52673"/>
                      <a:pt x="15335" y="47530"/>
                    </a:cubicBezTo>
                    <a:cubicBezTo>
                      <a:pt x="13145" y="42291"/>
                      <a:pt x="10478" y="35528"/>
                      <a:pt x="8192" y="28575"/>
                    </a:cubicBezTo>
                    <a:cubicBezTo>
                      <a:pt x="5810" y="21717"/>
                      <a:pt x="3620" y="14764"/>
                      <a:pt x="2096" y="9334"/>
                    </a:cubicBezTo>
                    <a:cubicBezTo>
                      <a:pt x="572" y="3905"/>
                      <a:pt x="0" y="0"/>
                      <a:pt x="0" y="0"/>
                    </a:cubicBezTo>
                    <a:cubicBezTo>
                      <a:pt x="0" y="0"/>
                      <a:pt x="3143" y="2476"/>
                      <a:pt x="6668" y="7144"/>
                    </a:cubicBezTo>
                    <a:cubicBezTo>
                      <a:pt x="10192" y="11716"/>
                      <a:pt x="14002" y="18479"/>
                      <a:pt x="16478" y="25813"/>
                    </a:cubicBezTo>
                    <a:cubicBezTo>
                      <a:pt x="19050" y="33052"/>
                      <a:pt x="20193" y="40767"/>
                      <a:pt x="20288" y="46577"/>
                    </a:cubicBezTo>
                    <a:cubicBezTo>
                      <a:pt x="20479" y="52388"/>
                      <a:pt x="19526" y="56293"/>
                      <a:pt x="19526" y="56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4" name="Google Shape;4604;p26"/>
              <p:cNvSpPr/>
              <p:nvPr/>
            </p:nvSpPr>
            <p:spPr>
              <a:xfrm>
                <a:off x="3280687" y="3787170"/>
                <a:ext cx="17055" cy="51816"/>
              </a:xfrm>
              <a:custGeom>
                <a:avLst/>
                <a:gdLst/>
                <a:ahLst/>
                <a:cxnLst/>
                <a:rect l="l" t="t" r="r" b="b"/>
                <a:pathLst>
                  <a:path w="17055" h="51816" extrusionOk="0">
                    <a:moveTo>
                      <a:pt x="16888" y="51816"/>
                    </a:moveTo>
                    <a:cubicBezTo>
                      <a:pt x="16888" y="51816"/>
                      <a:pt x="14412" y="49054"/>
                      <a:pt x="11840" y="44482"/>
                    </a:cubicBezTo>
                    <a:cubicBezTo>
                      <a:pt x="9173" y="40005"/>
                      <a:pt x="6316" y="33718"/>
                      <a:pt x="4315" y="27241"/>
                    </a:cubicBezTo>
                    <a:cubicBezTo>
                      <a:pt x="2220" y="20764"/>
                      <a:pt x="791" y="14097"/>
                      <a:pt x="315" y="8858"/>
                    </a:cubicBezTo>
                    <a:cubicBezTo>
                      <a:pt x="-257" y="3715"/>
                      <a:pt x="124" y="0"/>
                      <a:pt x="124" y="0"/>
                    </a:cubicBezTo>
                    <a:cubicBezTo>
                      <a:pt x="124" y="0"/>
                      <a:pt x="2601" y="2762"/>
                      <a:pt x="5173" y="7334"/>
                    </a:cubicBezTo>
                    <a:cubicBezTo>
                      <a:pt x="7840" y="11811"/>
                      <a:pt x="10697" y="18097"/>
                      <a:pt x="12697" y="24574"/>
                    </a:cubicBezTo>
                    <a:cubicBezTo>
                      <a:pt x="14793" y="31051"/>
                      <a:pt x="16126" y="37814"/>
                      <a:pt x="16698" y="42958"/>
                    </a:cubicBezTo>
                    <a:cubicBezTo>
                      <a:pt x="17269" y="48101"/>
                      <a:pt x="16984" y="51816"/>
                      <a:pt x="16984"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5" name="Google Shape;4605;p26"/>
              <p:cNvSpPr/>
              <p:nvPr/>
            </p:nvSpPr>
            <p:spPr>
              <a:xfrm>
                <a:off x="3510078" y="3889659"/>
                <a:ext cx="36636" cy="79343"/>
              </a:xfrm>
              <a:custGeom>
                <a:avLst/>
                <a:gdLst/>
                <a:ahLst/>
                <a:cxnLst/>
                <a:rect l="l" t="t" r="r" b="b"/>
                <a:pathLst>
                  <a:path w="36636" h="79343" extrusionOk="0">
                    <a:moveTo>
                      <a:pt x="35052" y="79343"/>
                    </a:moveTo>
                    <a:cubicBezTo>
                      <a:pt x="35052" y="79343"/>
                      <a:pt x="35052" y="77915"/>
                      <a:pt x="34480" y="75629"/>
                    </a:cubicBezTo>
                    <a:cubicBezTo>
                      <a:pt x="34004" y="73343"/>
                      <a:pt x="32956" y="70199"/>
                      <a:pt x="31242" y="66675"/>
                    </a:cubicBezTo>
                    <a:cubicBezTo>
                      <a:pt x="29528" y="63151"/>
                      <a:pt x="27051" y="59246"/>
                      <a:pt x="24384" y="54864"/>
                    </a:cubicBezTo>
                    <a:cubicBezTo>
                      <a:pt x="21622" y="50483"/>
                      <a:pt x="19050" y="45625"/>
                      <a:pt x="16478" y="40862"/>
                    </a:cubicBezTo>
                    <a:cubicBezTo>
                      <a:pt x="15240" y="38386"/>
                      <a:pt x="14002" y="36004"/>
                      <a:pt x="12763" y="33528"/>
                    </a:cubicBezTo>
                    <a:cubicBezTo>
                      <a:pt x="11525" y="31147"/>
                      <a:pt x="10478" y="28670"/>
                      <a:pt x="9430" y="26384"/>
                    </a:cubicBezTo>
                    <a:cubicBezTo>
                      <a:pt x="7334" y="21717"/>
                      <a:pt x="5525" y="17240"/>
                      <a:pt x="4096" y="13335"/>
                    </a:cubicBezTo>
                    <a:cubicBezTo>
                      <a:pt x="1238" y="5525"/>
                      <a:pt x="0" y="0"/>
                      <a:pt x="0" y="0"/>
                    </a:cubicBezTo>
                    <a:cubicBezTo>
                      <a:pt x="0" y="0"/>
                      <a:pt x="3810" y="4191"/>
                      <a:pt x="8572" y="10954"/>
                    </a:cubicBezTo>
                    <a:cubicBezTo>
                      <a:pt x="10954" y="14288"/>
                      <a:pt x="13621" y="18383"/>
                      <a:pt x="16288" y="22765"/>
                    </a:cubicBezTo>
                    <a:cubicBezTo>
                      <a:pt x="17621" y="24955"/>
                      <a:pt x="19050" y="27242"/>
                      <a:pt x="20288" y="29623"/>
                    </a:cubicBezTo>
                    <a:cubicBezTo>
                      <a:pt x="21622" y="32004"/>
                      <a:pt x="22860" y="34385"/>
                      <a:pt x="24193" y="36767"/>
                    </a:cubicBezTo>
                    <a:cubicBezTo>
                      <a:pt x="26670" y="41624"/>
                      <a:pt x="29146" y="46577"/>
                      <a:pt x="31242" y="51245"/>
                    </a:cubicBezTo>
                    <a:cubicBezTo>
                      <a:pt x="33338" y="55912"/>
                      <a:pt x="35242" y="60674"/>
                      <a:pt x="36004" y="65056"/>
                    </a:cubicBezTo>
                    <a:cubicBezTo>
                      <a:pt x="36862" y="69342"/>
                      <a:pt x="36767" y="73152"/>
                      <a:pt x="36195" y="75629"/>
                    </a:cubicBezTo>
                    <a:cubicBezTo>
                      <a:pt x="35909" y="76867"/>
                      <a:pt x="35624" y="77819"/>
                      <a:pt x="35338" y="78391"/>
                    </a:cubicBezTo>
                    <a:cubicBezTo>
                      <a:pt x="35052" y="78962"/>
                      <a:pt x="34957" y="79343"/>
                      <a:pt x="34957" y="79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6" name="Google Shape;4606;p26"/>
              <p:cNvSpPr/>
              <p:nvPr/>
            </p:nvSpPr>
            <p:spPr>
              <a:xfrm>
                <a:off x="3545892" y="3924235"/>
                <a:ext cx="21151" cy="51339"/>
              </a:xfrm>
              <a:custGeom>
                <a:avLst/>
                <a:gdLst/>
                <a:ahLst/>
                <a:cxnLst/>
                <a:rect l="l" t="t" r="r" b="b"/>
                <a:pathLst>
                  <a:path w="21151" h="51339" extrusionOk="0">
                    <a:moveTo>
                      <a:pt x="20003" y="51340"/>
                    </a:moveTo>
                    <a:cubicBezTo>
                      <a:pt x="20003" y="51340"/>
                      <a:pt x="19526" y="50483"/>
                      <a:pt x="18860" y="49054"/>
                    </a:cubicBezTo>
                    <a:cubicBezTo>
                      <a:pt x="18193" y="47625"/>
                      <a:pt x="17240" y="45625"/>
                      <a:pt x="16192" y="43244"/>
                    </a:cubicBezTo>
                    <a:cubicBezTo>
                      <a:pt x="14097" y="38481"/>
                      <a:pt x="11621" y="32195"/>
                      <a:pt x="9239" y="26003"/>
                    </a:cubicBezTo>
                    <a:cubicBezTo>
                      <a:pt x="6763" y="19812"/>
                      <a:pt x="4382" y="13526"/>
                      <a:pt x="2667" y="8572"/>
                    </a:cubicBezTo>
                    <a:cubicBezTo>
                      <a:pt x="1810" y="6096"/>
                      <a:pt x="1143" y="4001"/>
                      <a:pt x="667" y="2477"/>
                    </a:cubicBezTo>
                    <a:cubicBezTo>
                      <a:pt x="191" y="953"/>
                      <a:pt x="0" y="0"/>
                      <a:pt x="0" y="0"/>
                    </a:cubicBezTo>
                    <a:cubicBezTo>
                      <a:pt x="0" y="0"/>
                      <a:pt x="3239" y="1905"/>
                      <a:pt x="6953" y="5905"/>
                    </a:cubicBezTo>
                    <a:cubicBezTo>
                      <a:pt x="10668" y="9811"/>
                      <a:pt x="14764" y="16002"/>
                      <a:pt x="17431" y="22765"/>
                    </a:cubicBezTo>
                    <a:cubicBezTo>
                      <a:pt x="20098" y="29528"/>
                      <a:pt x="21241" y="36767"/>
                      <a:pt x="21146" y="42196"/>
                    </a:cubicBezTo>
                    <a:cubicBezTo>
                      <a:pt x="21146" y="47720"/>
                      <a:pt x="20098" y="51245"/>
                      <a:pt x="20098" y="512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7" name="Google Shape;4607;p26"/>
              <p:cNvSpPr/>
              <p:nvPr/>
            </p:nvSpPr>
            <p:spPr>
              <a:xfrm>
                <a:off x="3572562" y="3933284"/>
                <a:ext cx="43148" cy="66389"/>
              </a:xfrm>
              <a:custGeom>
                <a:avLst/>
                <a:gdLst/>
                <a:ahLst/>
                <a:cxnLst/>
                <a:rect l="l" t="t" r="r" b="b"/>
                <a:pathLst>
                  <a:path w="43148" h="66389" extrusionOk="0">
                    <a:moveTo>
                      <a:pt x="43148" y="66294"/>
                    </a:moveTo>
                    <a:cubicBezTo>
                      <a:pt x="43148" y="66294"/>
                      <a:pt x="39815" y="62293"/>
                      <a:pt x="35624" y="56197"/>
                    </a:cubicBezTo>
                    <a:cubicBezTo>
                      <a:pt x="31337" y="50101"/>
                      <a:pt x="25908" y="41910"/>
                      <a:pt x="20669" y="33718"/>
                    </a:cubicBezTo>
                    <a:cubicBezTo>
                      <a:pt x="15335" y="25527"/>
                      <a:pt x="10096" y="17335"/>
                      <a:pt x="6191" y="10954"/>
                    </a:cubicBezTo>
                    <a:cubicBezTo>
                      <a:pt x="2286" y="4572"/>
                      <a:pt x="0" y="0"/>
                      <a:pt x="0" y="0"/>
                    </a:cubicBezTo>
                    <a:cubicBezTo>
                      <a:pt x="0" y="0"/>
                      <a:pt x="4477" y="2667"/>
                      <a:pt x="10096" y="7810"/>
                    </a:cubicBezTo>
                    <a:cubicBezTo>
                      <a:pt x="15812" y="12859"/>
                      <a:pt x="22479" y="20479"/>
                      <a:pt x="28004" y="29051"/>
                    </a:cubicBezTo>
                    <a:cubicBezTo>
                      <a:pt x="33528" y="37529"/>
                      <a:pt x="37814" y="46768"/>
                      <a:pt x="40100" y="54007"/>
                    </a:cubicBezTo>
                    <a:cubicBezTo>
                      <a:pt x="42577" y="61246"/>
                      <a:pt x="43148" y="66389"/>
                      <a:pt x="43148" y="663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8" name="Google Shape;4608;p26"/>
              <p:cNvSpPr/>
              <p:nvPr/>
            </p:nvSpPr>
            <p:spPr>
              <a:xfrm>
                <a:off x="3532462" y="3905280"/>
                <a:ext cx="52006" cy="51816"/>
              </a:xfrm>
              <a:custGeom>
                <a:avLst/>
                <a:gdLst/>
                <a:ahLst/>
                <a:cxnLst/>
                <a:rect l="l" t="t" r="r" b="b"/>
                <a:pathLst>
                  <a:path w="52006" h="51816" extrusionOk="0">
                    <a:moveTo>
                      <a:pt x="52006" y="51816"/>
                    </a:moveTo>
                    <a:cubicBezTo>
                      <a:pt x="52006" y="51816"/>
                      <a:pt x="47720" y="49625"/>
                      <a:pt x="42100" y="45529"/>
                    </a:cubicBezTo>
                    <a:cubicBezTo>
                      <a:pt x="36481" y="41434"/>
                      <a:pt x="29432" y="35528"/>
                      <a:pt x="22955" y="29051"/>
                    </a:cubicBezTo>
                    <a:cubicBezTo>
                      <a:pt x="16478" y="22574"/>
                      <a:pt x="10477" y="15621"/>
                      <a:pt x="6382" y="9906"/>
                    </a:cubicBezTo>
                    <a:cubicBezTo>
                      <a:pt x="2286" y="4286"/>
                      <a:pt x="0" y="0"/>
                      <a:pt x="0" y="0"/>
                    </a:cubicBezTo>
                    <a:cubicBezTo>
                      <a:pt x="0" y="0"/>
                      <a:pt x="4286" y="2191"/>
                      <a:pt x="9906" y="6287"/>
                    </a:cubicBezTo>
                    <a:cubicBezTo>
                      <a:pt x="15526" y="10382"/>
                      <a:pt x="22574" y="16288"/>
                      <a:pt x="29051" y="22765"/>
                    </a:cubicBezTo>
                    <a:cubicBezTo>
                      <a:pt x="35528" y="29242"/>
                      <a:pt x="41529" y="36290"/>
                      <a:pt x="45529" y="41910"/>
                    </a:cubicBezTo>
                    <a:cubicBezTo>
                      <a:pt x="49625" y="47530"/>
                      <a:pt x="51911" y="51721"/>
                      <a:pt x="51911" y="51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9" name="Google Shape;4609;p26"/>
              <p:cNvSpPr/>
              <p:nvPr/>
            </p:nvSpPr>
            <p:spPr>
              <a:xfrm>
                <a:off x="3482551" y="3863561"/>
                <a:ext cx="51054" cy="60198"/>
              </a:xfrm>
              <a:custGeom>
                <a:avLst/>
                <a:gdLst/>
                <a:ahLst/>
                <a:cxnLst/>
                <a:rect l="l" t="t" r="r" b="b"/>
                <a:pathLst>
                  <a:path w="51054" h="60198" extrusionOk="0">
                    <a:moveTo>
                      <a:pt x="51054" y="60198"/>
                    </a:moveTo>
                    <a:cubicBezTo>
                      <a:pt x="51054" y="60198"/>
                      <a:pt x="47244" y="56674"/>
                      <a:pt x="42291" y="51149"/>
                    </a:cubicBezTo>
                    <a:cubicBezTo>
                      <a:pt x="37338" y="45625"/>
                      <a:pt x="30861" y="38290"/>
                      <a:pt x="24575" y="30861"/>
                    </a:cubicBezTo>
                    <a:cubicBezTo>
                      <a:pt x="18288" y="23431"/>
                      <a:pt x="12097" y="15907"/>
                      <a:pt x="7429" y="10096"/>
                    </a:cubicBezTo>
                    <a:cubicBezTo>
                      <a:pt x="2762" y="4286"/>
                      <a:pt x="0" y="0"/>
                      <a:pt x="0" y="0"/>
                    </a:cubicBezTo>
                    <a:cubicBezTo>
                      <a:pt x="0" y="0"/>
                      <a:pt x="4763" y="2096"/>
                      <a:pt x="10954" y="6477"/>
                    </a:cubicBezTo>
                    <a:cubicBezTo>
                      <a:pt x="17145" y="10763"/>
                      <a:pt x="24765" y="17526"/>
                      <a:pt x="31337" y="25241"/>
                    </a:cubicBezTo>
                    <a:cubicBezTo>
                      <a:pt x="37909" y="32956"/>
                      <a:pt x="43243" y="41529"/>
                      <a:pt x="46482" y="48387"/>
                    </a:cubicBezTo>
                    <a:cubicBezTo>
                      <a:pt x="49816" y="55245"/>
                      <a:pt x="51054" y="60198"/>
                      <a:pt x="51054" y="601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0" name="Google Shape;4610;p26"/>
              <p:cNvSpPr/>
              <p:nvPr/>
            </p:nvSpPr>
            <p:spPr>
              <a:xfrm>
                <a:off x="3460167" y="3853654"/>
                <a:ext cx="51625" cy="60769"/>
              </a:xfrm>
              <a:custGeom>
                <a:avLst/>
                <a:gdLst/>
                <a:ahLst/>
                <a:cxnLst/>
                <a:rect l="l" t="t" r="r" b="b"/>
                <a:pathLst>
                  <a:path w="51625" h="60769" extrusionOk="0">
                    <a:moveTo>
                      <a:pt x="51625" y="60674"/>
                    </a:moveTo>
                    <a:cubicBezTo>
                      <a:pt x="51625" y="60674"/>
                      <a:pt x="50768" y="59722"/>
                      <a:pt x="49244" y="58007"/>
                    </a:cubicBezTo>
                    <a:cubicBezTo>
                      <a:pt x="47816" y="56293"/>
                      <a:pt x="45815" y="53816"/>
                      <a:pt x="43434" y="50959"/>
                    </a:cubicBezTo>
                    <a:cubicBezTo>
                      <a:pt x="38767" y="45149"/>
                      <a:pt x="32480" y="37529"/>
                      <a:pt x="26194" y="30004"/>
                    </a:cubicBezTo>
                    <a:cubicBezTo>
                      <a:pt x="19812" y="22574"/>
                      <a:pt x="13335" y="15240"/>
                      <a:pt x="8287" y="9620"/>
                    </a:cubicBezTo>
                    <a:cubicBezTo>
                      <a:pt x="5810" y="6763"/>
                      <a:pt x="3715" y="4382"/>
                      <a:pt x="2286" y="2762"/>
                    </a:cubicBezTo>
                    <a:cubicBezTo>
                      <a:pt x="857" y="1048"/>
                      <a:pt x="0" y="0"/>
                      <a:pt x="0" y="0"/>
                    </a:cubicBezTo>
                    <a:cubicBezTo>
                      <a:pt x="0" y="0"/>
                      <a:pt x="4953" y="1619"/>
                      <a:pt x="11525" y="5810"/>
                    </a:cubicBezTo>
                    <a:cubicBezTo>
                      <a:pt x="14859" y="7811"/>
                      <a:pt x="18479" y="10478"/>
                      <a:pt x="22193" y="13621"/>
                    </a:cubicBezTo>
                    <a:cubicBezTo>
                      <a:pt x="25813" y="16764"/>
                      <a:pt x="29528" y="20479"/>
                      <a:pt x="32861" y="24384"/>
                    </a:cubicBezTo>
                    <a:cubicBezTo>
                      <a:pt x="36195" y="28385"/>
                      <a:pt x="39243" y="32576"/>
                      <a:pt x="41720" y="36671"/>
                    </a:cubicBezTo>
                    <a:cubicBezTo>
                      <a:pt x="44196" y="40862"/>
                      <a:pt x="46292" y="44863"/>
                      <a:pt x="47720" y="48482"/>
                    </a:cubicBezTo>
                    <a:cubicBezTo>
                      <a:pt x="50768" y="55626"/>
                      <a:pt x="51625" y="60770"/>
                      <a:pt x="51625" y="60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1" name="Google Shape;4611;p26"/>
              <p:cNvSpPr/>
              <p:nvPr/>
            </p:nvSpPr>
            <p:spPr>
              <a:xfrm>
                <a:off x="3431402" y="3837843"/>
                <a:ext cx="64007" cy="73342"/>
              </a:xfrm>
              <a:custGeom>
                <a:avLst/>
                <a:gdLst/>
                <a:ahLst/>
                <a:cxnLst/>
                <a:rect l="l" t="t" r="r" b="b"/>
                <a:pathLst>
                  <a:path w="64007" h="73342" extrusionOk="0">
                    <a:moveTo>
                      <a:pt x="64008" y="73343"/>
                    </a:moveTo>
                    <a:cubicBezTo>
                      <a:pt x="64008" y="73343"/>
                      <a:pt x="62865" y="72200"/>
                      <a:pt x="61055" y="70199"/>
                    </a:cubicBezTo>
                    <a:cubicBezTo>
                      <a:pt x="59245" y="68199"/>
                      <a:pt x="56769" y="65342"/>
                      <a:pt x="53626" y="61913"/>
                    </a:cubicBezTo>
                    <a:cubicBezTo>
                      <a:pt x="50673" y="58484"/>
                      <a:pt x="47149" y="54483"/>
                      <a:pt x="43434" y="50102"/>
                    </a:cubicBezTo>
                    <a:cubicBezTo>
                      <a:pt x="39719" y="45815"/>
                      <a:pt x="35814" y="41243"/>
                      <a:pt x="31813" y="36767"/>
                    </a:cubicBezTo>
                    <a:cubicBezTo>
                      <a:pt x="27813" y="32195"/>
                      <a:pt x="23908" y="27718"/>
                      <a:pt x="20193" y="23432"/>
                    </a:cubicBezTo>
                    <a:cubicBezTo>
                      <a:pt x="16478" y="19145"/>
                      <a:pt x="12954" y="15145"/>
                      <a:pt x="9906" y="11811"/>
                    </a:cubicBezTo>
                    <a:cubicBezTo>
                      <a:pt x="6858" y="8382"/>
                      <a:pt x="4381" y="5429"/>
                      <a:pt x="2667" y="3334"/>
                    </a:cubicBezTo>
                    <a:cubicBezTo>
                      <a:pt x="952" y="1238"/>
                      <a:pt x="0" y="0"/>
                      <a:pt x="0" y="0"/>
                    </a:cubicBezTo>
                    <a:cubicBezTo>
                      <a:pt x="0" y="0"/>
                      <a:pt x="5715" y="2667"/>
                      <a:pt x="13240" y="8096"/>
                    </a:cubicBezTo>
                    <a:cubicBezTo>
                      <a:pt x="17050" y="10763"/>
                      <a:pt x="21241" y="14192"/>
                      <a:pt x="25622" y="18098"/>
                    </a:cubicBezTo>
                    <a:cubicBezTo>
                      <a:pt x="27718" y="20098"/>
                      <a:pt x="30004" y="22098"/>
                      <a:pt x="32099" y="24289"/>
                    </a:cubicBezTo>
                    <a:cubicBezTo>
                      <a:pt x="34195" y="26479"/>
                      <a:pt x="36290" y="28766"/>
                      <a:pt x="38386" y="31052"/>
                    </a:cubicBezTo>
                    <a:cubicBezTo>
                      <a:pt x="40386" y="33433"/>
                      <a:pt x="42386" y="35814"/>
                      <a:pt x="44196" y="38195"/>
                    </a:cubicBezTo>
                    <a:cubicBezTo>
                      <a:pt x="46101" y="40577"/>
                      <a:pt x="47720" y="43053"/>
                      <a:pt x="49435" y="45434"/>
                    </a:cubicBezTo>
                    <a:cubicBezTo>
                      <a:pt x="52673" y="50292"/>
                      <a:pt x="55531" y="54864"/>
                      <a:pt x="57626" y="59055"/>
                    </a:cubicBezTo>
                    <a:cubicBezTo>
                      <a:pt x="62008" y="67342"/>
                      <a:pt x="63817" y="73343"/>
                      <a:pt x="63817"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2" name="Google Shape;4612;p26"/>
              <p:cNvSpPr/>
              <p:nvPr/>
            </p:nvSpPr>
            <p:spPr>
              <a:xfrm>
                <a:off x="3451595" y="3864989"/>
                <a:ext cx="24860" cy="62293"/>
              </a:xfrm>
              <a:custGeom>
                <a:avLst/>
                <a:gdLst/>
                <a:ahLst/>
                <a:cxnLst/>
                <a:rect l="l" t="t" r="r" b="b"/>
                <a:pathLst>
                  <a:path w="24860" h="62293" extrusionOk="0">
                    <a:moveTo>
                      <a:pt x="24860" y="62294"/>
                    </a:moveTo>
                    <a:cubicBezTo>
                      <a:pt x="24860" y="62294"/>
                      <a:pt x="21908" y="58960"/>
                      <a:pt x="18669" y="53530"/>
                    </a:cubicBezTo>
                    <a:cubicBezTo>
                      <a:pt x="15335" y="48101"/>
                      <a:pt x="11430" y="40577"/>
                      <a:pt x="8382" y="32766"/>
                    </a:cubicBezTo>
                    <a:cubicBezTo>
                      <a:pt x="5239" y="24955"/>
                      <a:pt x="2858" y="16954"/>
                      <a:pt x="1524" y="10668"/>
                    </a:cubicBezTo>
                    <a:cubicBezTo>
                      <a:pt x="191" y="4477"/>
                      <a:pt x="0" y="0"/>
                      <a:pt x="0" y="0"/>
                    </a:cubicBezTo>
                    <a:cubicBezTo>
                      <a:pt x="0" y="0"/>
                      <a:pt x="2953" y="3334"/>
                      <a:pt x="6191" y="8763"/>
                    </a:cubicBezTo>
                    <a:cubicBezTo>
                      <a:pt x="9525" y="14192"/>
                      <a:pt x="13430" y="21717"/>
                      <a:pt x="16478" y="29528"/>
                    </a:cubicBezTo>
                    <a:cubicBezTo>
                      <a:pt x="19621" y="37338"/>
                      <a:pt x="22003" y="45434"/>
                      <a:pt x="23336" y="51626"/>
                    </a:cubicBezTo>
                    <a:cubicBezTo>
                      <a:pt x="24670" y="57817"/>
                      <a:pt x="24860" y="62294"/>
                      <a:pt x="24860" y="62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3" name="Google Shape;4613;p26"/>
              <p:cNvSpPr/>
              <p:nvPr/>
            </p:nvSpPr>
            <p:spPr>
              <a:xfrm>
                <a:off x="3395112" y="3804886"/>
                <a:ext cx="50863" cy="96964"/>
              </a:xfrm>
              <a:custGeom>
                <a:avLst/>
                <a:gdLst/>
                <a:ahLst/>
                <a:cxnLst/>
                <a:rect l="l" t="t" r="r" b="b"/>
                <a:pathLst>
                  <a:path w="50863" h="96964" extrusionOk="0">
                    <a:moveTo>
                      <a:pt x="50864" y="96774"/>
                    </a:moveTo>
                    <a:cubicBezTo>
                      <a:pt x="50864" y="96774"/>
                      <a:pt x="50006" y="95250"/>
                      <a:pt x="48673" y="92488"/>
                    </a:cubicBezTo>
                    <a:cubicBezTo>
                      <a:pt x="47339" y="89726"/>
                      <a:pt x="45529" y="85915"/>
                      <a:pt x="43244" y="81248"/>
                    </a:cubicBezTo>
                    <a:cubicBezTo>
                      <a:pt x="41053" y="76676"/>
                      <a:pt x="38386" y="71247"/>
                      <a:pt x="35623" y="65532"/>
                    </a:cubicBezTo>
                    <a:cubicBezTo>
                      <a:pt x="32766" y="59817"/>
                      <a:pt x="29813" y="53721"/>
                      <a:pt x="26575" y="47815"/>
                    </a:cubicBezTo>
                    <a:cubicBezTo>
                      <a:pt x="23431" y="41815"/>
                      <a:pt x="20193" y="35909"/>
                      <a:pt x="17145" y="30289"/>
                    </a:cubicBezTo>
                    <a:cubicBezTo>
                      <a:pt x="14002" y="24765"/>
                      <a:pt x="11049" y="19526"/>
                      <a:pt x="8477" y="15050"/>
                    </a:cubicBezTo>
                    <a:cubicBezTo>
                      <a:pt x="5905" y="10573"/>
                      <a:pt x="3810" y="6763"/>
                      <a:pt x="2286" y="4191"/>
                    </a:cubicBezTo>
                    <a:cubicBezTo>
                      <a:pt x="762" y="1524"/>
                      <a:pt x="0" y="0"/>
                      <a:pt x="0" y="0"/>
                    </a:cubicBezTo>
                    <a:cubicBezTo>
                      <a:pt x="0" y="0"/>
                      <a:pt x="1333" y="1143"/>
                      <a:pt x="3619" y="3143"/>
                    </a:cubicBezTo>
                    <a:cubicBezTo>
                      <a:pt x="5905" y="5239"/>
                      <a:pt x="9049" y="8192"/>
                      <a:pt x="12478" y="12192"/>
                    </a:cubicBezTo>
                    <a:cubicBezTo>
                      <a:pt x="16002" y="16097"/>
                      <a:pt x="19812" y="20860"/>
                      <a:pt x="23622" y="26289"/>
                    </a:cubicBezTo>
                    <a:cubicBezTo>
                      <a:pt x="25432" y="29051"/>
                      <a:pt x="27432" y="31813"/>
                      <a:pt x="29147" y="34766"/>
                    </a:cubicBezTo>
                    <a:cubicBezTo>
                      <a:pt x="30956" y="37719"/>
                      <a:pt x="32576" y="40767"/>
                      <a:pt x="34290" y="43815"/>
                    </a:cubicBezTo>
                    <a:cubicBezTo>
                      <a:pt x="35814" y="46958"/>
                      <a:pt x="37433" y="50102"/>
                      <a:pt x="38767" y="53245"/>
                    </a:cubicBezTo>
                    <a:cubicBezTo>
                      <a:pt x="40291" y="56388"/>
                      <a:pt x="41339" y="59531"/>
                      <a:pt x="42577" y="62579"/>
                    </a:cubicBezTo>
                    <a:cubicBezTo>
                      <a:pt x="44863" y="68771"/>
                      <a:pt x="46673" y="74581"/>
                      <a:pt x="47815" y="79724"/>
                    </a:cubicBezTo>
                    <a:cubicBezTo>
                      <a:pt x="49054" y="84772"/>
                      <a:pt x="49816" y="89154"/>
                      <a:pt x="50197" y="92202"/>
                    </a:cubicBezTo>
                    <a:cubicBezTo>
                      <a:pt x="50578" y="95250"/>
                      <a:pt x="50673" y="96964"/>
                      <a:pt x="50673"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4" name="Google Shape;4614;p26"/>
              <p:cNvSpPr/>
              <p:nvPr/>
            </p:nvSpPr>
            <p:spPr>
              <a:xfrm>
                <a:off x="3369585" y="3799838"/>
                <a:ext cx="69246" cy="63626"/>
              </a:xfrm>
              <a:custGeom>
                <a:avLst/>
                <a:gdLst/>
                <a:ahLst/>
                <a:cxnLst/>
                <a:rect l="l" t="t" r="r" b="b"/>
                <a:pathLst>
                  <a:path w="69246" h="63626" extrusionOk="0">
                    <a:moveTo>
                      <a:pt x="69247" y="63532"/>
                    </a:moveTo>
                    <a:cubicBezTo>
                      <a:pt x="69247" y="63532"/>
                      <a:pt x="63913" y="60674"/>
                      <a:pt x="56769" y="55436"/>
                    </a:cubicBezTo>
                    <a:cubicBezTo>
                      <a:pt x="53150" y="52864"/>
                      <a:pt x="49054" y="49721"/>
                      <a:pt x="44767" y="46196"/>
                    </a:cubicBezTo>
                    <a:cubicBezTo>
                      <a:pt x="40481" y="42767"/>
                      <a:pt x="36100" y="38862"/>
                      <a:pt x="31718" y="34957"/>
                    </a:cubicBezTo>
                    <a:cubicBezTo>
                      <a:pt x="29623" y="32956"/>
                      <a:pt x="27432" y="30861"/>
                      <a:pt x="25336" y="28956"/>
                    </a:cubicBezTo>
                    <a:cubicBezTo>
                      <a:pt x="23241" y="26956"/>
                      <a:pt x="21241" y="24860"/>
                      <a:pt x="19336" y="22955"/>
                    </a:cubicBezTo>
                    <a:cubicBezTo>
                      <a:pt x="15526" y="19050"/>
                      <a:pt x="12002" y="15145"/>
                      <a:pt x="9144" y="11811"/>
                    </a:cubicBezTo>
                    <a:cubicBezTo>
                      <a:pt x="3334" y="5048"/>
                      <a:pt x="0" y="0"/>
                      <a:pt x="0" y="0"/>
                    </a:cubicBezTo>
                    <a:cubicBezTo>
                      <a:pt x="0" y="0"/>
                      <a:pt x="5334" y="2857"/>
                      <a:pt x="12478" y="8096"/>
                    </a:cubicBezTo>
                    <a:cubicBezTo>
                      <a:pt x="16097" y="10668"/>
                      <a:pt x="20193" y="13811"/>
                      <a:pt x="24479" y="17336"/>
                    </a:cubicBezTo>
                    <a:cubicBezTo>
                      <a:pt x="26575" y="19145"/>
                      <a:pt x="28861" y="20860"/>
                      <a:pt x="30956" y="22765"/>
                    </a:cubicBezTo>
                    <a:cubicBezTo>
                      <a:pt x="33147" y="24670"/>
                      <a:pt x="35338" y="26670"/>
                      <a:pt x="37529" y="28575"/>
                    </a:cubicBezTo>
                    <a:cubicBezTo>
                      <a:pt x="41815" y="32576"/>
                      <a:pt x="46101" y="36671"/>
                      <a:pt x="49911" y="40672"/>
                    </a:cubicBezTo>
                    <a:cubicBezTo>
                      <a:pt x="53721" y="44672"/>
                      <a:pt x="57245" y="48482"/>
                      <a:pt x="60103" y="51816"/>
                    </a:cubicBezTo>
                    <a:cubicBezTo>
                      <a:pt x="65913" y="58579"/>
                      <a:pt x="69247" y="63627"/>
                      <a:pt x="69247" y="63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5" name="Google Shape;4615;p26"/>
              <p:cNvSpPr/>
              <p:nvPr/>
            </p:nvSpPr>
            <p:spPr>
              <a:xfrm>
                <a:off x="3345772" y="3794409"/>
                <a:ext cx="65150" cy="58292"/>
              </a:xfrm>
              <a:custGeom>
                <a:avLst/>
                <a:gdLst/>
                <a:ahLst/>
                <a:cxnLst/>
                <a:rect l="l" t="t" r="r" b="b"/>
                <a:pathLst>
                  <a:path w="65150" h="58292" extrusionOk="0">
                    <a:moveTo>
                      <a:pt x="65056" y="58198"/>
                    </a:moveTo>
                    <a:cubicBezTo>
                      <a:pt x="65056" y="58198"/>
                      <a:pt x="60293" y="55054"/>
                      <a:pt x="53911" y="50006"/>
                    </a:cubicBezTo>
                    <a:cubicBezTo>
                      <a:pt x="50673" y="47435"/>
                      <a:pt x="46958" y="44482"/>
                      <a:pt x="43148" y="41148"/>
                    </a:cubicBezTo>
                    <a:cubicBezTo>
                      <a:pt x="39243" y="37910"/>
                      <a:pt x="35242" y="34290"/>
                      <a:pt x="31147" y="30671"/>
                    </a:cubicBezTo>
                    <a:cubicBezTo>
                      <a:pt x="27146" y="26956"/>
                      <a:pt x="23050" y="23432"/>
                      <a:pt x="19431" y="19907"/>
                    </a:cubicBezTo>
                    <a:cubicBezTo>
                      <a:pt x="15716" y="16478"/>
                      <a:pt x="12287" y="13145"/>
                      <a:pt x="9430" y="10192"/>
                    </a:cubicBezTo>
                    <a:cubicBezTo>
                      <a:pt x="3619" y="4382"/>
                      <a:pt x="0" y="0"/>
                      <a:pt x="0" y="0"/>
                    </a:cubicBezTo>
                    <a:cubicBezTo>
                      <a:pt x="0" y="0"/>
                      <a:pt x="5334" y="2000"/>
                      <a:pt x="12478" y="6191"/>
                    </a:cubicBezTo>
                    <a:cubicBezTo>
                      <a:pt x="16097" y="8287"/>
                      <a:pt x="20193" y="10954"/>
                      <a:pt x="24384" y="14002"/>
                    </a:cubicBezTo>
                    <a:cubicBezTo>
                      <a:pt x="26479" y="15621"/>
                      <a:pt x="28670" y="17050"/>
                      <a:pt x="30766" y="18860"/>
                    </a:cubicBezTo>
                    <a:cubicBezTo>
                      <a:pt x="32861" y="20574"/>
                      <a:pt x="34957" y="22384"/>
                      <a:pt x="37052" y="24194"/>
                    </a:cubicBezTo>
                    <a:cubicBezTo>
                      <a:pt x="39052" y="26099"/>
                      <a:pt x="41053" y="28004"/>
                      <a:pt x="43053" y="29909"/>
                    </a:cubicBezTo>
                    <a:cubicBezTo>
                      <a:pt x="45053" y="31718"/>
                      <a:pt x="46768" y="33814"/>
                      <a:pt x="48577" y="35624"/>
                    </a:cubicBezTo>
                    <a:cubicBezTo>
                      <a:pt x="52102" y="39434"/>
                      <a:pt x="55150" y="43148"/>
                      <a:pt x="57626" y="46577"/>
                    </a:cubicBezTo>
                    <a:cubicBezTo>
                      <a:pt x="62675" y="53245"/>
                      <a:pt x="65151" y="58293"/>
                      <a:pt x="65151" y="58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6" name="Google Shape;4616;p26"/>
              <p:cNvSpPr/>
              <p:nvPr/>
            </p:nvSpPr>
            <p:spPr>
              <a:xfrm>
                <a:off x="3307862" y="3786061"/>
                <a:ext cx="28956" cy="16664"/>
              </a:xfrm>
              <a:custGeom>
                <a:avLst/>
                <a:gdLst/>
                <a:ahLst/>
                <a:cxnLst/>
                <a:rect l="l" t="t" r="r" b="b"/>
                <a:pathLst>
                  <a:path w="28956" h="16664" extrusionOk="0">
                    <a:moveTo>
                      <a:pt x="28861" y="16634"/>
                    </a:moveTo>
                    <a:cubicBezTo>
                      <a:pt x="28861" y="16634"/>
                      <a:pt x="26289" y="16825"/>
                      <a:pt x="23146" y="16253"/>
                    </a:cubicBezTo>
                    <a:cubicBezTo>
                      <a:pt x="19907" y="15682"/>
                      <a:pt x="15907" y="14253"/>
                      <a:pt x="12287" y="12158"/>
                    </a:cubicBezTo>
                    <a:cubicBezTo>
                      <a:pt x="8668" y="10157"/>
                      <a:pt x="5429" y="7395"/>
                      <a:pt x="3239" y="4823"/>
                    </a:cubicBezTo>
                    <a:cubicBezTo>
                      <a:pt x="1048" y="2347"/>
                      <a:pt x="0" y="61"/>
                      <a:pt x="0" y="61"/>
                    </a:cubicBezTo>
                    <a:cubicBezTo>
                      <a:pt x="0" y="61"/>
                      <a:pt x="2572" y="-225"/>
                      <a:pt x="5810" y="442"/>
                    </a:cubicBezTo>
                    <a:cubicBezTo>
                      <a:pt x="9049" y="1013"/>
                      <a:pt x="13049" y="2442"/>
                      <a:pt x="16669" y="4538"/>
                    </a:cubicBezTo>
                    <a:cubicBezTo>
                      <a:pt x="20288" y="6633"/>
                      <a:pt x="23527" y="9395"/>
                      <a:pt x="25718" y="11872"/>
                    </a:cubicBezTo>
                    <a:cubicBezTo>
                      <a:pt x="27908" y="14348"/>
                      <a:pt x="28956" y="16634"/>
                      <a:pt x="28956" y="166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7" name="Google Shape;4617;p26"/>
              <p:cNvSpPr/>
              <p:nvPr/>
            </p:nvSpPr>
            <p:spPr>
              <a:xfrm>
                <a:off x="3124842" y="3802029"/>
                <a:ext cx="147206" cy="353186"/>
              </a:xfrm>
              <a:custGeom>
                <a:avLst/>
                <a:gdLst/>
                <a:ahLst/>
                <a:cxnLst/>
                <a:rect l="l" t="t" r="r" b="b"/>
                <a:pathLst>
                  <a:path w="147206" h="353186" extrusionOk="0">
                    <a:moveTo>
                      <a:pt x="29954" y="352901"/>
                    </a:moveTo>
                    <a:cubicBezTo>
                      <a:pt x="29954" y="352901"/>
                      <a:pt x="29192" y="351472"/>
                      <a:pt x="27859" y="348805"/>
                    </a:cubicBezTo>
                    <a:cubicBezTo>
                      <a:pt x="26525" y="346138"/>
                      <a:pt x="24239" y="342329"/>
                      <a:pt x="22144" y="337090"/>
                    </a:cubicBezTo>
                    <a:cubicBezTo>
                      <a:pt x="19762" y="331946"/>
                      <a:pt x="17286" y="325564"/>
                      <a:pt x="14524" y="318135"/>
                    </a:cubicBezTo>
                    <a:cubicBezTo>
                      <a:pt x="13285" y="314420"/>
                      <a:pt x="11952" y="310420"/>
                      <a:pt x="10618" y="306229"/>
                    </a:cubicBezTo>
                    <a:cubicBezTo>
                      <a:pt x="9380" y="301942"/>
                      <a:pt x="8237" y="297466"/>
                      <a:pt x="6999" y="292798"/>
                    </a:cubicBezTo>
                    <a:cubicBezTo>
                      <a:pt x="4903" y="283273"/>
                      <a:pt x="2808" y="272987"/>
                      <a:pt x="1665" y="261842"/>
                    </a:cubicBezTo>
                    <a:cubicBezTo>
                      <a:pt x="236" y="250793"/>
                      <a:pt x="-145" y="238887"/>
                      <a:pt x="46" y="226695"/>
                    </a:cubicBezTo>
                    <a:cubicBezTo>
                      <a:pt x="331" y="214503"/>
                      <a:pt x="1474" y="201835"/>
                      <a:pt x="3570" y="189166"/>
                    </a:cubicBezTo>
                    <a:cubicBezTo>
                      <a:pt x="5856" y="176498"/>
                      <a:pt x="8904" y="163925"/>
                      <a:pt x="13000" y="151257"/>
                    </a:cubicBezTo>
                    <a:cubicBezTo>
                      <a:pt x="17095" y="139255"/>
                      <a:pt x="22334" y="126873"/>
                      <a:pt x="28049" y="115443"/>
                    </a:cubicBezTo>
                    <a:cubicBezTo>
                      <a:pt x="33955" y="104013"/>
                      <a:pt x="40622" y="93250"/>
                      <a:pt x="47671" y="83248"/>
                    </a:cubicBezTo>
                    <a:cubicBezTo>
                      <a:pt x="54814" y="73342"/>
                      <a:pt x="62244" y="64103"/>
                      <a:pt x="69959" y="56102"/>
                    </a:cubicBezTo>
                    <a:cubicBezTo>
                      <a:pt x="77484" y="47815"/>
                      <a:pt x="85390" y="40767"/>
                      <a:pt x="92724" y="34480"/>
                    </a:cubicBezTo>
                    <a:cubicBezTo>
                      <a:pt x="96534" y="31432"/>
                      <a:pt x="100153" y="28480"/>
                      <a:pt x="103678" y="25813"/>
                    </a:cubicBezTo>
                    <a:cubicBezTo>
                      <a:pt x="107297" y="23241"/>
                      <a:pt x="110726" y="20860"/>
                      <a:pt x="113965" y="18574"/>
                    </a:cubicBezTo>
                    <a:cubicBezTo>
                      <a:pt x="120632" y="14288"/>
                      <a:pt x="126442" y="10668"/>
                      <a:pt x="131395" y="8001"/>
                    </a:cubicBezTo>
                    <a:cubicBezTo>
                      <a:pt x="136253" y="5143"/>
                      <a:pt x="140349" y="3429"/>
                      <a:pt x="143016" y="2000"/>
                    </a:cubicBezTo>
                    <a:cubicBezTo>
                      <a:pt x="145683" y="667"/>
                      <a:pt x="147207" y="0"/>
                      <a:pt x="147207" y="0"/>
                    </a:cubicBezTo>
                    <a:cubicBezTo>
                      <a:pt x="147207" y="0"/>
                      <a:pt x="145873" y="857"/>
                      <a:pt x="143302" y="2476"/>
                    </a:cubicBezTo>
                    <a:cubicBezTo>
                      <a:pt x="140730" y="4096"/>
                      <a:pt x="136920" y="6287"/>
                      <a:pt x="132348" y="9525"/>
                    </a:cubicBezTo>
                    <a:cubicBezTo>
                      <a:pt x="127585" y="12573"/>
                      <a:pt x="122156" y="16573"/>
                      <a:pt x="115965" y="21336"/>
                    </a:cubicBezTo>
                    <a:cubicBezTo>
                      <a:pt x="112917" y="23813"/>
                      <a:pt x="109774" y="26479"/>
                      <a:pt x="106345" y="29242"/>
                    </a:cubicBezTo>
                    <a:cubicBezTo>
                      <a:pt x="103106" y="32099"/>
                      <a:pt x="99677" y="35147"/>
                      <a:pt x="96058" y="38386"/>
                    </a:cubicBezTo>
                    <a:cubicBezTo>
                      <a:pt x="89200" y="45053"/>
                      <a:pt x="81865" y="52292"/>
                      <a:pt x="74817" y="60674"/>
                    </a:cubicBezTo>
                    <a:cubicBezTo>
                      <a:pt x="67578" y="68866"/>
                      <a:pt x="60815" y="78105"/>
                      <a:pt x="53957" y="87916"/>
                    </a:cubicBezTo>
                    <a:cubicBezTo>
                      <a:pt x="47290" y="97726"/>
                      <a:pt x="41289" y="108490"/>
                      <a:pt x="35574" y="119539"/>
                    </a:cubicBezTo>
                    <a:cubicBezTo>
                      <a:pt x="30049" y="130778"/>
                      <a:pt x="25382" y="142208"/>
                      <a:pt x="21191" y="154496"/>
                    </a:cubicBezTo>
                    <a:cubicBezTo>
                      <a:pt x="17381" y="166306"/>
                      <a:pt x="14143" y="178689"/>
                      <a:pt x="11857" y="190881"/>
                    </a:cubicBezTo>
                    <a:cubicBezTo>
                      <a:pt x="9856" y="203168"/>
                      <a:pt x="8237" y="215360"/>
                      <a:pt x="7761" y="227171"/>
                    </a:cubicBezTo>
                    <a:cubicBezTo>
                      <a:pt x="7380" y="239077"/>
                      <a:pt x="7285" y="250507"/>
                      <a:pt x="8142" y="261461"/>
                    </a:cubicBezTo>
                    <a:cubicBezTo>
                      <a:pt x="8809" y="272320"/>
                      <a:pt x="10333" y="282607"/>
                      <a:pt x="11857" y="292037"/>
                    </a:cubicBezTo>
                    <a:cubicBezTo>
                      <a:pt x="12809" y="296704"/>
                      <a:pt x="13762" y="301180"/>
                      <a:pt x="14619" y="305467"/>
                    </a:cubicBezTo>
                    <a:cubicBezTo>
                      <a:pt x="15667" y="309658"/>
                      <a:pt x="16619" y="313754"/>
                      <a:pt x="17572" y="317468"/>
                    </a:cubicBezTo>
                    <a:cubicBezTo>
                      <a:pt x="19762" y="324993"/>
                      <a:pt x="21667" y="331470"/>
                      <a:pt x="23668" y="336709"/>
                    </a:cubicBezTo>
                    <a:cubicBezTo>
                      <a:pt x="25477" y="342043"/>
                      <a:pt x="27192" y="346138"/>
                      <a:pt x="28240" y="348901"/>
                    </a:cubicBezTo>
                    <a:cubicBezTo>
                      <a:pt x="29383" y="351663"/>
                      <a:pt x="29954" y="353187"/>
                      <a:pt x="29954" y="3531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8" name="Google Shape;4618;p26"/>
              <p:cNvSpPr/>
              <p:nvPr/>
            </p:nvSpPr>
            <p:spPr>
              <a:xfrm>
                <a:off x="3178974" y="3841177"/>
                <a:ext cx="37829" cy="108204"/>
              </a:xfrm>
              <a:custGeom>
                <a:avLst/>
                <a:gdLst/>
                <a:ahLst/>
                <a:cxnLst/>
                <a:rect l="l" t="t" r="r" b="b"/>
                <a:pathLst>
                  <a:path w="37829" h="108204" extrusionOk="0">
                    <a:moveTo>
                      <a:pt x="1444" y="108109"/>
                    </a:moveTo>
                    <a:cubicBezTo>
                      <a:pt x="1444" y="108109"/>
                      <a:pt x="1158" y="106299"/>
                      <a:pt x="682" y="103061"/>
                    </a:cubicBezTo>
                    <a:cubicBezTo>
                      <a:pt x="301" y="99917"/>
                      <a:pt x="-80" y="95250"/>
                      <a:pt x="15" y="89726"/>
                    </a:cubicBezTo>
                    <a:cubicBezTo>
                      <a:pt x="15" y="84201"/>
                      <a:pt x="586" y="77724"/>
                      <a:pt x="1729" y="70866"/>
                    </a:cubicBezTo>
                    <a:cubicBezTo>
                      <a:pt x="2396" y="67437"/>
                      <a:pt x="2968" y="63913"/>
                      <a:pt x="3920" y="60388"/>
                    </a:cubicBezTo>
                    <a:cubicBezTo>
                      <a:pt x="4777" y="56864"/>
                      <a:pt x="5920" y="53340"/>
                      <a:pt x="6968" y="49721"/>
                    </a:cubicBezTo>
                    <a:cubicBezTo>
                      <a:pt x="8302" y="46292"/>
                      <a:pt x="9540" y="42767"/>
                      <a:pt x="10969" y="39434"/>
                    </a:cubicBezTo>
                    <a:cubicBezTo>
                      <a:pt x="12302" y="36004"/>
                      <a:pt x="14017" y="32861"/>
                      <a:pt x="15541" y="29718"/>
                    </a:cubicBezTo>
                    <a:cubicBezTo>
                      <a:pt x="18874" y="23622"/>
                      <a:pt x="22303" y="18097"/>
                      <a:pt x="25637" y="13716"/>
                    </a:cubicBezTo>
                    <a:cubicBezTo>
                      <a:pt x="28876" y="9239"/>
                      <a:pt x="32019" y="5810"/>
                      <a:pt x="34210" y="3524"/>
                    </a:cubicBezTo>
                    <a:cubicBezTo>
                      <a:pt x="36496" y="1238"/>
                      <a:pt x="37829" y="0"/>
                      <a:pt x="37829" y="0"/>
                    </a:cubicBezTo>
                    <a:cubicBezTo>
                      <a:pt x="37829" y="0"/>
                      <a:pt x="34686" y="6572"/>
                      <a:pt x="29923" y="16383"/>
                    </a:cubicBezTo>
                    <a:cubicBezTo>
                      <a:pt x="28780" y="18860"/>
                      <a:pt x="27542" y="21431"/>
                      <a:pt x="26304" y="24289"/>
                    </a:cubicBezTo>
                    <a:cubicBezTo>
                      <a:pt x="24970" y="27051"/>
                      <a:pt x="23827" y="30099"/>
                      <a:pt x="22494" y="33147"/>
                    </a:cubicBezTo>
                    <a:cubicBezTo>
                      <a:pt x="20017" y="39338"/>
                      <a:pt x="17446" y="45911"/>
                      <a:pt x="15160" y="52673"/>
                    </a:cubicBezTo>
                    <a:cubicBezTo>
                      <a:pt x="12874" y="59341"/>
                      <a:pt x="10873" y="66199"/>
                      <a:pt x="9159" y="72580"/>
                    </a:cubicBezTo>
                    <a:cubicBezTo>
                      <a:pt x="8397" y="75819"/>
                      <a:pt x="7444" y="78962"/>
                      <a:pt x="6873" y="81915"/>
                    </a:cubicBezTo>
                    <a:cubicBezTo>
                      <a:pt x="6206" y="84963"/>
                      <a:pt x="5539" y="87725"/>
                      <a:pt x="4968" y="90392"/>
                    </a:cubicBezTo>
                    <a:cubicBezTo>
                      <a:pt x="2777" y="101060"/>
                      <a:pt x="1348" y="108204"/>
                      <a:pt x="1348" y="108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9" name="Google Shape;4619;p26"/>
              <p:cNvSpPr/>
              <p:nvPr/>
            </p:nvSpPr>
            <p:spPr>
              <a:xfrm>
                <a:off x="3196610" y="3806887"/>
                <a:ext cx="52863" cy="98488"/>
              </a:xfrm>
              <a:custGeom>
                <a:avLst/>
                <a:gdLst/>
                <a:ahLst/>
                <a:cxnLst/>
                <a:rect l="l" t="t" r="r" b="b"/>
                <a:pathLst>
                  <a:path w="52863" h="98488" extrusionOk="0">
                    <a:moveTo>
                      <a:pt x="0" y="98488"/>
                    </a:moveTo>
                    <a:cubicBezTo>
                      <a:pt x="0" y="98488"/>
                      <a:pt x="762" y="91345"/>
                      <a:pt x="3810" y="81153"/>
                    </a:cubicBezTo>
                    <a:cubicBezTo>
                      <a:pt x="5239" y="76010"/>
                      <a:pt x="7239" y="70104"/>
                      <a:pt x="9716" y="64008"/>
                    </a:cubicBezTo>
                    <a:cubicBezTo>
                      <a:pt x="11049" y="60960"/>
                      <a:pt x="12287" y="57721"/>
                      <a:pt x="13811" y="54578"/>
                    </a:cubicBezTo>
                    <a:cubicBezTo>
                      <a:pt x="15335" y="51435"/>
                      <a:pt x="16954" y="48292"/>
                      <a:pt x="18574" y="45053"/>
                    </a:cubicBezTo>
                    <a:cubicBezTo>
                      <a:pt x="20288" y="42005"/>
                      <a:pt x="22098" y="38862"/>
                      <a:pt x="23908" y="35909"/>
                    </a:cubicBezTo>
                    <a:cubicBezTo>
                      <a:pt x="25622" y="32861"/>
                      <a:pt x="27623" y="30099"/>
                      <a:pt x="29432" y="27242"/>
                    </a:cubicBezTo>
                    <a:cubicBezTo>
                      <a:pt x="33242" y="21717"/>
                      <a:pt x="36957" y="16859"/>
                      <a:pt x="40481" y="12763"/>
                    </a:cubicBezTo>
                    <a:cubicBezTo>
                      <a:pt x="47339" y="4667"/>
                      <a:pt x="52864" y="0"/>
                      <a:pt x="52864" y="0"/>
                    </a:cubicBezTo>
                    <a:cubicBezTo>
                      <a:pt x="52864" y="0"/>
                      <a:pt x="52102" y="1619"/>
                      <a:pt x="50673" y="4382"/>
                    </a:cubicBezTo>
                    <a:cubicBezTo>
                      <a:pt x="49244" y="7049"/>
                      <a:pt x="47149" y="10954"/>
                      <a:pt x="44672" y="15621"/>
                    </a:cubicBezTo>
                    <a:cubicBezTo>
                      <a:pt x="42196" y="20193"/>
                      <a:pt x="39243" y="25527"/>
                      <a:pt x="36100" y="31242"/>
                    </a:cubicBezTo>
                    <a:cubicBezTo>
                      <a:pt x="32956" y="36957"/>
                      <a:pt x="29718" y="43053"/>
                      <a:pt x="26384" y="49149"/>
                    </a:cubicBezTo>
                    <a:cubicBezTo>
                      <a:pt x="23146" y="55245"/>
                      <a:pt x="19907" y="61341"/>
                      <a:pt x="16859" y="67151"/>
                    </a:cubicBezTo>
                    <a:cubicBezTo>
                      <a:pt x="13811" y="72962"/>
                      <a:pt x="11049" y="78296"/>
                      <a:pt x="8573" y="82963"/>
                    </a:cubicBezTo>
                    <a:cubicBezTo>
                      <a:pt x="6096" y="87630"/>
                      <a:pt x="4001" y="91535"/>
                      <a:pt x="2572" y="94202"/>
                    </a:cubicBezTo>
                    <a:cubicBezTo>
                      <a:pt x="1048" y="96965"/>
                      <a:pt x="191" y="98488"/>
                      <a:pt x="191" y="984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0" name="Google Shape;4620;p26"/>
              <p:cNvSpPr/>
              <p:nvPr/>
            </p:nvSpPr>
            <p:spPr>
              <a:xfrm>
                <a:off x="3223376" y="3819841"/>
                <a:ext cx="30765" cy="54768"/>
              </a:xfrm>
              <a:custGeom>
                <a:avLst/>
                <a:gdLst/>
                <a:ahLst/>
                <a:cxnLst/>
                <a:rect l="l" t="t" r="r" b="b"/>
                <a:pathLst>
                  <a:path w="30765" h="54768" extrusionOk="0">
                    <a:moveTo>
                      <a:pt x="0" y="54769"/>
                    </a:moveTo>
                    <a:cubicBezTo>
                      <a:pt x="0" y="54769"/>
                      <a:pt x="667" y="50673"/>
                      <a:pt x="2667" y="44958"/>
                    </a:cubicBezTo>
                    <a:cubicBezTo>
                      <a:pt x="4572" y="39243"/>
                      <a:pt x="7715" y="32099"/>
                      <a:pt x="11620" y="25241"/>
                    </a:cubicBezTo>
                    <a:cubicBezTo>
                      <a:pt x="15430" y="18383"/>
                      <a:pt x="20002" y="11906"/>
                      <a:pt x="23813" y="7334"/>
                    </a:cubicBezTo>
                    <a:cubicBezTo>
                      <a:pt x="27622" y="2762"/>
                      <a:pt x="30766" y="0"/>
                      <a:pt x="30766" y="0"/>
                    </a:cubicBezTo>
                    <a:cubicBezTo>
                      <a:pt x="30766" y="0"/>
                      <a:pt x="30099" y="4096"/>
                      <a:pt x="28194" y="9811"/>
                    </a:cubicBezTo>
                    <a:cubicBezTo>
                      <a:pt x="26289" y="15526"/>
                      <a:pt x="23146" y="22670"/>
                      <a:pt x="19240" y="29528"/>
                    </a:cubicBezTo>
                    <a:cubicBezTo>
                      <a:pt x="15430" y="36386"/>
                      <a:pt x="10858" y="42863"/>
                      <a:pt x="7048" y="47434"/>
                    </a:cubicBezTo>
                    <a:cubicBezTo>
                      <a:pt x="3238" y="52006"/>
                      <a:pt x="95" y="54769"/>
                      <a:pt x="95" y="54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1" name="Google Shape;4621;p26"/>
              <p:cNvSpPr/>
              <p:nvPr/>
            </p:nvSpPr>
            <p:spPr>
              <a:xfrm>
                <a:off x="3156891" y="3834890"/>
                <a:ext cx="65436" cy="52006"/>
              </a:xfrm>
              <a:custGeom>
                <a:avLst/>
                <a:gdLst/>
                <a:ahLst/>
                <a:cxnLst/>
                <a:rect l="l" t="t" r="r" b="b"/>
                <a:pathLst>
                  <a:path w="65436" h="52006" extrusionOk="0">
                    <a:moveTo>
                      <a:pt x="0" y="52007"/>
                    </a:moveTo>
                    <a:cubicBezTo>
                      <a:pt x="0" y="52007"/>
                      <a:pt x="2096" y="46958"/>
                      <a:pt x="6763" y="40386"/>
                    </a:cubicBezTo>
                    <a:cubicBezTo>
                      <a:pt x="9049" y="37052"/>
                      <a:pt x="12097" y="33433"/>
                      <a:pt x="15526" y="29718"/>
                    </a:cubicBezTo>
                    <a:cubicBezTo>
                      <a:pt x="17335" y="27908"/>
                      <a:pt x="19050" y="26003"/>
                      <a:pt x="21050" y="24289"/>
                    </a:cubicBezTo>
                    <a:cubicBezTo>
                      <a:pt x="23050" y="22479"/>
                      <a:pt x="25051" y="20765"/>
                      <a:pt x="27146" y="19050"/>
                    </a:cubicBezTo>
                    <a:cubicBezTo>
                      <a:pt x="29337" y="17431"/>
                      <a:pt x="31433" y="15812"/>
                      <a:pt x="33623" y="14288"/>
                    </a:cubicBezTo>
                    <a:cubicBezTo>
                      <a:pt x="35719" y="12668"/>
                      <a:pt x="38100" y="11430"/>
                      <a:pt x="40196" y="10096"/>
                    </a:cubicBezTo>
                    <a:cubicBezTo>
                      <a:pt x="44577" y="7620"/>
                      <a:pt x="48768" y="5525"/>
                      <a:pt x="52578" y="4001"/>
                    </a:cubicBezTo>
                    <a:cubicBezTo>
                      <a:pt x="60103" y="953"/>
                      <a:pt x="65437" y="0"/>
                      <a:pt x="65437" y="0"/>
                    </a:cubicBezTo>
                    <a:cubicBezTo>
                      <a:pt x="65437" y="0"/>
                      <a:pt x="64389" y="953"/>
                      <a:pt x="62579" y="2381"/>
                    </a:cubicBezTo>
                    <a:cubicBezTo>
                      <a:pt x="60769" y="3810"/>
                      <a:pt x="58198" y="5810"/>
                      <a:pt x="55054" y="8287"/>
                    </a:cubicBezTo>
                    <a:cubicBezTo>
                      <a:pt x="51911" y="10668"/>
                      <a:pt x="48387" y="13430"/>
                      <a:pt x="44482" y="16383"/>
                    </a:cubicBezTo>
                    <a:cubicBezTo>
                      <a:pt x="40672" y="19431"/>
                      <a:pt x="36576" y="22479"/>
                      <a:pt x="32575" y="25718"/>
                    </a:cubicBezTo>
                    <a:cubicBezTo>
                      <a:pt x="28480" y="28861"/>
                      <a:pt x="24575" y="32195"/>
                      <a:pt x="20765" y="35147"/>
                    </a:cubicBezTo>
                    <a:cubicBezTo>
                      <a:pt x="16954" y="38195"/>
                      <a:pt x="13430" y="41148"/>
                      <a:pt x="10477" y="43625"/>
                    </a:cubicBezTo>
                    <a:cubicBezTo>
                      <a:pt x="7334" y="46101"/>
                      <a:pt x="4763" y="48196"/>
                      <a:pt x="2953" y="49625"/>
                    </a:cubicBezTo>
                    <a:cubicBezTo>
                      <a:pt x="1048" y="51054"/>
                      <a:pt x="0" y="51816"/>
                      <a:pt x="0"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2" name="Google Shape;4622;p26"/>
              <p:cNvSpPr/>
              <p:nvPr/>
            </p:nvSpPr>
            <p:spPr>
              <a:xfrm>
                <a:off x="3196134" y="3801743"/>
                <a:ext cx="63531" cy="42386"/>
              </a:xfrm>
              <a:custGeom>
                <a:avLst/>
                <a:gdLst/>
                <a:ahLst/>
                <a:cxnLst/>
                <a:rect l="l" t="t" r="r" b="b"/>
                <a:pathLst>
                  <a:path w="63531" h="42386" extrusionOk="0">
                    <a:moveTo>
                      <a:pt x="0" y="42386"/>
                    </a:moveTo>
                    <a:cubicBezTo>
                      <a:pt x="0" y="42386"/>
                      <a:pt x="3143" y="38481"/>
                      <a:pt x="8573" y="33718"/>
                    </a:cubicBezTo>
                    <a:cubicBezTo>
                      <a:pt x="13906" y="28861"/>
                      <a:pt x="21431" y="22860"/>
                      <a:pt x="29337" y="17621"/>
                    </a:cubicBezTo>
                    <a:cubicBezTo>
                      <a:pt x="37243" y="12287"/>
                      <a:pt x="45625" y="7620"/>
                      <a:pt x="52197" y="4572"/>
                    </a:cubicBezTo>
                    <a:cubicBezTo>
                      <a:pt x="58769" y="1429"/>
                      <a:pt x="63532" y="0"/>
                      <a:pt x="63532" y="0"/>
                    </a:cubicBezTo>
                    <a:cubicBezTo>
                      <a:pt x="63532" y="0"/>
                      <a:pt x="60388" y="3905"/>
                      <a:pt x="55054" y="8668"/>
                    </a:cubicBezTo>
                    <a:cubicBezTo>
                      <a:pt x="49721" y="13525"/>
                      <a:pt x="42196" y="19526"/>
                      <a:pt x="34290" y="24765"/>
                    </a:cubicBezTo>
                    <a:cubicBezTo>
                      <a:pt x="26384" y="30099"/>
                      <a:pt x="18002" y="34766"/>
                      <a:pt x="11430" y="37814"/>
                    </a:cubicBezTo>
                    <a:cubicBezTo>
                      <a:pt x="4858" y="40957"/>
                      <a:pt x="95" y="42386"/>
                      <a:pt x="95"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3" name="Google Shape;4623;p26"/>
              <p:cNvSpPr/>
              <p:nvPr/>
            </p:nvSpPr>
            <p:spPr>
              <a:xfrm>
                <a:off x="3266048" y="3754880"/>
                <a:ext cx="19050" cy="10477"/>
              </a:xfrm>
              <a:custGeom>
                <a:avLst/>
                <a:gdLst/>
                <a:ahLst/>
                <a:cxnLst/>
                <a:rect l="l" t="t" r="r" b="b"/>
                <a:pathLst>
                  <a:path w="19050" h="10477" extrusionOk="0">
                    <a:moveTo>
                      <a:pt x="0" y="6763"/>
                    </a:moveTo>
                    <a:cubicBezTo>
                      <a:pt x="1619" y="5810"/>
                      <a:pt x="3048" y="5144"/>
                      <a:pt x="4381" y="4572"/>
                    </a:cubicBezTo>
                    <a:cubicBezTo>
                      <a:pt x="5715" y="3905"/>
                      <a:pt x="6953" y="3429"/>
                      <a:pt x="8192" y="2857"/>
                    </a:cubicBezTo>
                    <a:cubicBezTo>
                      <a:pt x="10573" y="1810"/>
                      <a:pt x="12859" y="953"/>
                      <a:pt x="15240" y="95"/>
                    </a:cubicBezTo>
                    <a:lnTo>
                      <a:pt x="18860" y="7620"/>
                    </a:lnTo>
                    <a:cubicBezTo>
                      <a:pt x="17145" y="8192"/>
                      <a:pt x="15335" y="8477"/>
                      <a:pt x="13430" y="8668"/>
                    </a:cubicBezTo>
                    <a:cubicBezTo>
                      <a:pt x="11525" y="8763"/>
                      <a:pt x="9525" y="8763"/>
                      <a:pt x="7334" y="8287"/>
                    </a:cubicBezTo>
                    <a:cubicBezTo>
                      <a:pt x="8382" y="6287"/>
                      <a:pt x="9716" y="4763"/>
                      <a:pt x="11049" y="3429"/>
                    </a:cubicBezTo>
                    <a:cubicBezTo>
                      <a:pt x="12478" y="2191"/>
                      <a:pt x="13906" y="953"/>
                      <a:pt x="15431" y="0"/>
                    </a:cubicBezTo>
                    <a:lnTo>
                      <a:pt x="19050" y="7525"/>
                    </a:lnTo>
                    <a:cubicBezTo>
                      <a:pt x="16193" y="9430"/>
                      <a:pt x="12859" y="10478"/>
                      <a:pt x="9430" y="10478"/>
                    </a:cubicBezTo>
                    <a:cubicBezTo>
                      <a:pt x="6096" y="10382"/>
                      <a:pt x="2572" y="9525"/>
                      <a:pt x="0" y="6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4" name="Google Shape;4624;p26"/>
              <p:cNvSpPr/>
              <p:nvPr/>
            </p:nvSpPr>
            <p:spPr>
              <a:xfrm>
                <a:off x="3447785" y="3845558"/>
                <a:ext cx="54768" cy="37909"/>
              </a:xfrm>
              <a:custGeom>
                <a:avLst/>
                <a:gdLst/>
                <a:ahLst/>
                <a:cxnLst/>
                <a:rect l="l" t="t" r="r" b="b"/>
                <a:pathLst>
                  <a:path w="54768" h="37909" extrusionOk="0">
                    <a:moveTo>
                      <a:pt x="0" y="0"/>
                    </a:moveTo>
                    <a:cubicBezTo>
                      <a:pt x="0" y="0"/>
                      <a:pt x="4382" y="286"/>
                      <a:pt x="10573" y="2286"/>
                    </a:cubicBezTo>
                    <a:cubicBezTo>
                      <a:pt x="16764" y="4191"/>
                      <a:pt x="24575" y="7811"/>
                      <a:pt x="31623" y="12764"/>
                    </a:cubicBezTo>
                    <a:cubicBezTo>
                      <a:pt x="38672" y="17621"/>
                      <a:pt x="44863" y="23717"/>
                      <a:pt x="48863" y="28766"/>
                    </a:cubicBezTo>
                    <a:cubicBezTo>
                      <a:pt x="52864" y="33814"/>
                      <a:pt x="54769" y="37910"/>
                      <a:pt x="54769" y="37910"/>
                    </a:cubicBezTo>
                    <a:cubicBezTo>
                      <a:pt x="54769" y="37910"/>
                      <a:pt x="50768" y="35909"/>
                      <a:pt x="45530" y="32576"/>
                    </a:cubicBezTo>
                    <a:cubicBezTo>
                      <a:pt x="40196" y="29242"/>
                      <a:pt x="33433" y="24670"/>
                      <a:pt x="26670" y="20003"/>
                    </a:cubicBezTo>
                    <a:cubicBezTo>
                      <a:pt x="19907" y="15335"/>
                      <a:pt x="13335" y="10573"/>
                      <a:pt x="8287" y="6763"/>
                    </a:cubicBezTo>
                    <a:cubicBezTo>
                      <a:pt x="3334"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5" name="Google Shape;4625;p26"/>
              <p:cNvSpPr/>
              <p:nvPr/>
            </p:nvSpPr>
            <p:spPr>
              <a:xfrm>
                <a:off x="3289384" y="3771263"/>
                <a:ext cx="84772" cy="12771"/>
              </a:xfrm>
              <a:custGeom>
                <a:avLst/>
                <a:gdLst/>
                <a:ahLst/>
                <a:cxnLst/>
                <a:rect l="l" t="t" r="r" b="b"/>
                <a:pathLst>
                  <a:path w="84772" h="12771" extrusionOk="0">
                    <a:moveTo>
                      <a:pt x="0" y="3048"/>
                    </a:moveTo>
                    <a:cubicBezTo>
                      <a:pt x="0" y="3048"/>
                      <a:pt x="5334" y="1524"/>
                      <a:pt x="13430" y="667"/>
                    </a:cubicBezTo>
                    <a:cubicBezTo>
                      <a:pt x="17526" y="190"/>
                      <a:pt x="22193" y="0"/>
                      <a:pt x="27337" y="0"/>
                    </a:cubicBezTo>
                    <a:cubicBezTo>
                      <a:pt x="29908" y="0"/>
                      <a:pt x="32480" y="0"/>
                      <a:pt x="35147" y="286"/>
                    </a:cubicBezTo>
                    <a:cubicBezTo>
                      <a:pt x="37814" y="476"/>
                      <a:pt x="40481" y="762"/>
                      <a:pt x="43148" y="953"/>
                    </a:cubicBezTo>
                    <a:cubicBezTo>
                      <a:pt x="45815" y="1334"/>
                      <a:pt x="48482" y="1714"/>
                      <a:pt x="51149" y="2096"/>
                    </a:cubicBezTo>
                    <a:cubicBezTo>
                      <a:pt x="53816" y="2477"/>
                      <a:pt x="56293" y="3143"/>
                      <a:pt x="58865" y="3620"/>
                    </a:cubicBezTo>
                    <a:cubicBezTo>
                      <a:pt x="63817" y="4763"/>
                      <a:pt x="68390" y="6001"/>
                      <a:pt x="72199" y="7429"/>
                    </a:cubicBezTo>
                    <a:cubicBezTo>
                      <a:pt x="79915" y="10096"/>
                      <a:pt x="84772" y="12763"/>
                      <a:pt x="84772" y="12763"/>
                    </a:cubicBezTo>
                    <a:cubicBezTo>
                      <a:pt x="84772" y="12763"/>
                      <a:pt x="79248" y="12859"/>
                      <a:pt x="71247" y="12382"/>
                    </a:cubicBezTo>
                    <a:cubicBezTo>
                      <a:pt x="67246" y="12097"/>
                      <a:pt x="62579" y="11811"/>
                      <a:pt x="57626" y="11239"/>
                    </a:cubicBezTo>
                    <a:cubicBezTo>
                      <a:pt x="52673" y="10859"/>
                      <a:pt x="47434" y="10192"/>
                      <a:pt x="42196" y="9620"/>
                    </a:cubicBezTo>
                    <a:cubicBezTo>
                      <a:pt x="36957" y="8954"/>
                      <a:pt x="31718" y="8382"/>
                      <a:pt x="26765" y="7715"/>
                    </a:cubicBezTo>
                    <a:cubicBezTo>
                      <a:pt x="21812" y="7048"/>
                      <a:pt x="17240" y="6382"/>
                      <a:pt x="13240" y="5715"/>
                    </a:cubicBezTo>
                    <a:cubicBezTo>
                      <a:pt x="5334" y="4477"/>
                      <a:pt x="0" y="3048"/>
                      <a:pt x="0" y="30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6" name="Google Shape;4626;p26"/>
              <p:cNvSpPr/>
              <p:nvPr/>
            </p:nvSpPr>
            <p:spPr>
              <a:xfrm>
                <a:off x="3331770" y="3788190"/>
                <a:ext cx="92011" cy="22411"/>
              </a:xfrm>
              <a:custGeom>
                <a:avLst/>
                <a:gdLst/>
                <a:ahLst/>
                <a:cxnLst/>
                <a:rect l="l" t="t" r="r" b="b"/>
                <a:pathLst>
                  <a:path w="92011" h="22411" extrusionOk="0">
                    <a:moveTo>
                      <a:pt x="0" y="694"/>
                    </a:moveTo>
                    <a:cubicBezTo>
                      <a:pt x="0" y="694"/>
                      <a:pt x="6001" y="-163"/>
                      <a:pt x="15050" y="28"/>
                    </a:cubicBezTo>
                    <a:cubicBezTo>
                      <a:pt x="19526" y="28"/>
                      <a:pt x="24765" y="504"/>
                      <a:pt x="30385" y="1171"/>
                    </a:cubicBezTo>
                    <a:cubicBezTo>
                      <a:pt x="33147" y="1552"/>
                      <a:pt x="36100" y="1837"/>
                      <a:pt x="38957" y="2504"/>
                    </a:cubicBezTo>
                    <a:cubicBezTo>
                      <a:pt x="41815" y="3076"/>
                      <a:pt x="44767" y="3647"/>
                      <a:pt x="47720" y="4314"/>
                    </a:cubicBezTo>
                    <a:cubicBezTo>
                      <a:pt x="50578" y="5076"/>
                      <a:pt x="53531" y="5838"/>
                      <a:pt x="56388" y="6600"/>
                    </a:cubicBezTo>
                    <a:cubicBezTo>
                      <a:pt x="59246" y="7362"/>
                      <a:pt x="62008" y="8410"/>
                      <a:pt x="64675" y="9267"/>
                    </a:cubicBezTo>
                    <a:cubicBezTo>
                      <a:pt x="70009" y="11077"/>
                      <a:pt x="74867" y="13077"/>
                      <a:pt x="78867" y="15077"/>
                    </a:cubicBezTo>
                    <a:cubicBezTo>
                      <a:pt x="87058" y="18887"/>
                      <a:pt x="92012" y="22411"/>
                      <a:pt x="92012" y="22411"/>
                    </a:cubicBezTo>
                    <a:cubicBezTo>
                      <a:pt x="92012" y="22411"/>
                      <a:pt x="85915" y="21649"/>
                      <a:pt x="77248" y="19935"/>
                    </a:cubicBezTo>
                    <a:cubicBezTo>
                      <a:pt x="72866" y="19078"/>
                      <a:pt x="67818" y="18030"/>
                      <a:pt x="62484" y="16792"/>
                    </a:cubicBezTo>
                    <a:cubicBezTo>
                      <a:pt x="57055" y="15649"/>
                      <a:pt x="51435" y="14220"/>
                      <a:pt x="45720" y="12982"/>
                    </a:cubicBezTo>
                    <a:cubicBezTo>
                      <a:pt x="40005" y="11553"/>
                      <a:pt x="34290" y="10315"/>
                      <a:pt x="29051" y="8886"/>
                    </a:cubicBezTo>
                    <a:cubicBezTo>
                      <a:pt x="23717" y="7552"/>
                      <a:pt x="18764" y="6314"/>
                      <a:pt x="14478" y="5076"/>
                    </a:cubicBezTo>
                    <a:cubicBezTo>
                      <a:pt x="5906" y="2790"/>
                      <a:pt x="190" y="790"/>
                      <a:pt x="190" y="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7" name="Google Shape;4627;p26"/>
              <p:cNvSpPr/>
              <p:nvPr/>
            </p:nvSpPr>
            <p:spPr>
              <a:xfrm>
                <a:off x="3398255" y="3809554"/>
                <a:ext cx="78676" cy="36957"/>
              </a:xfrm>
              <a:custGeom>
                <a:avLst/>
                <a:gdLst/>
                <a:ahLst/>
                <a:cxnLst/>
                <a:rect l="l" t="t" r="r" b="b"/>
                <a:pathLst>
                  <a:path w="78676" h="36957" extrusionOk="0">
                    <a:moveTo>
                      <a:pt x="0" y="0"/>
                    </a:moveTo>
                    <a:cubicBezTo>
                      <a:pt x="0" y="0"/>
                      <a:pt x="5620" y="286"/>
                      <a:pt x="13716" y="2191"/>
                    </a:cubicBezTo>
                    <a:cubicBezTo>
                      <a:pt x="17812" y="3048"/>
                      <a:pt x="22384" y="4382"/>
                      <a:pt x="27337" y="6096"/>
                    </a:cubicBezTo>
                    <a:cubicBezTo>
                      <a:pt x="29718" y="6953"/>
                      <a:pt x="32290" y="7811"/>
                      <a:pt x="34766" y="8858"/>
                    </a:cubicBezTo>
                    <a:cubicBezTo>
                      <a:pt x="37243" y="9906"/>
                      <a:pt x="39815" y="11049"/>
                      <a:pt x="42291" y="12097"/>
                    </a:cubicBezTo>
                    <a:cubicBezTo>
                      <a:pt x="44767" y="13335"/>
                      <a:pt x="47244" y="14573"/>
                      <a:pt x="49625" y="15812"/>
                    </a:cubicBezTo>
                    <a:cubicBezTo>
                      <a:pt x="52102" y="17050"/>
                      <a:pt x="54292" y="18479"/>
                      <a:pt x="56578" y="19717"/>
                    </a:cubicBezTo>
                    <a:cubicBezTo>
                      <a:pt x="60960" y="22384"/>
                      <a:pt x="64960" y="25146"/>
                      <a:pt x="68294" y="27718"/>
                    </a:cubicBezTo>
                    <a:cubicBezTo>
                      <a:pt x="74866" y="32766"/>
                      <a:pt x="78677" y="36957"/>
                      <a:pt x="78677" y="36957"/>
                    </a:cubicBezTo>
                    <a:cubicBezTo>
                      <a:pt x="78677" y="36957"/>
                      <a:pt x="73342" y="35243"/>
                      <a:pt x="65723" y="32099"/>
                    </a:cubicBezTo>
                    <a:cubicBezTo>
                      <a:pt x="61912" y="30575"/>
                      <a:pt x="57531" y="28670"/>
                      <a:pt x="52959" y="26575"/>
                    </a:cubicBezTo>
                    <a:cubicBezTo>
                      <a:pt x="48292" y="24575"/>
                      <a:pt x="43434" y="22193"/>
                      <a:pt x="38576" y="20003"/>
                    </a:cubicBezTo>
                    <a:cubicBezTo>
                      <a:pt x="33719" y="17621"/>
                      <a:pt x="28861" y="15431"/>
                      <a:pt x="24384" y="13145"/>
                    </a:cubicBezTo>
                    <a:cubicBezTo>
                      <a:pt x="19812" y="10954"/>
                      <a:pt x="15621" y="8763"/>
                      <a:pt x="12001" y="6858"/>
                    </a:cubicBezTo>
                    <a:cubicBezTo>
                      <a:pt x="4763"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8" name="Google Shape;4628;p26"/>
              <p:cNvSpPr/>
              <p:nvPr/>
            </p:nvSpPr>
            <p:spPr>
              <a:xfrm>
                <a:off x="3426925" y="3832319"/>
                <a:ext cx="75914" cy="35242"/>
              </a:xfrm>
              <a:custGeom>
                <a:avLst/>
                <a:gdLst/>
                <a:ahLst/>
                <a:cxnLst/>
                <a:rect l="l" t="t" r="r" b="b"/>
                <a:pathLst>
                  <a:path w="75914" h="35242" extrusionOk="0">
                    <a:moveTo>
                      <a:pt x="95" y="0"/>
                    </a:moveTo>
                    <a:cubicBezTo>
                      <a:pt x="95" y="0"/>
                      <a:pt x="5429" y="857"/>
                      <a:pt x="12954" y="3238"/>
                    </a:cubicBezTo>
                    <a:cubicBezTo>
                      <a:pt x="16764" y="4381"/>
                      <a:pt x="21050" y="5905"/>
                      <a:pt x="25622" y="7620"/>
                    </a:cubicBezTo>
                    <a:cubicBezTo>
                      <a:pt x="30194" y="9335"/>
                      <a:pt x="34957" y="11525"/>
                      <a:pt x="39814" y="13621"/>
                    </a:cubicBezTo>
                    <a:cubicBezTo>
                      <a:pt x="42196" y="14764"/>
                      <a:pt x="44482" y="15907"/>
                      <a:pt x="46863" y="17050"/>
                    </a:cubicBezTo>
                    <a:cubicBezTo>
                      <a:pt x="49149" y="18097"/>
                      <a:pt x="51340" y="19431"/>
                      <a:pt x="53530" y="20574"/>
                    </a:cubicBezTo>
                    <a:cubicBezTo>
                      <a:pt x="57817" y="22955"/>
                      <a:pt x="61817" y="25241"/>
                      <a:pt x="65151" y="27432"/>
                    </a:cubicBezTo>
                    <a:cubicBezTo>
                      <a:pt x="71818" y="31718"/>
                      <a:pt x="75914" y="35243"/>
                      <a:pt x="75914" y="35243"/>
                    </a:cubicBezTo>
                    <a:cubicBezTo>
                      <a:pt x="75914" y="35243"/>
                      <a:pt x="70580" y="34385"/>
                      <a:pt x="62960" y="32004"/>
                    </a:cubicBezTo>
                    <a:cubicBezTo>
                      <a:pt x="59150" y="30861"/>
                      <a:pt x="54864" y="29337"/>
                      <a:pt x="50292" y="27622"/>
                    </a:cubicBezTo>
                    <a:cubicBezTo>
                      <a:pt x="48006" y="26670"/>
                      <a:pt x="45625" y="25908"/>
                      <a:pt x="43243" y="24765"/>
                    </a:cubicBezTo>
                    <a:cubicBezTo>
                      <a:pt x="40862" y="23717"/>
                      <a:pt x="38481" y="22670"/>
                      <a:pt x="36100" y="21622"/>
                    </a:cubicBezTo>
                    <a:cubicBezTo>
                      <a:pt x="31432" y="19336"/>
                      <a:pt x="26670" y="17050"/>
                      <a:pt x="22384" y="14669"/>
                    </a:cubicBezTo>
                    <a:cubicBezTo>
                      <a:pt x="18097" y="12287"/>
                      <a:pt x="14097" y="10001"/>
                      <a:pt x="10763" y="7811"/>
                    </a:cubicBezTo>
                    <a:cubicBezTo>
                      <a:pt x="4096"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9" name="Google Shape;4629;p26"/>
              <p:cNvSpPr/>
              <p:nvPr/>
            </p:nvSpPr>
            <p:spPr>
              <a:xfrm>
                <a:off x="3466835" y="3857845"/>
                <a:ext cx="75819" cy="45624"/>
              </a:xfrm>
              <a:custGeom>
                <a:avLst/>
                <a:gdLst/>
                <a:ahLst/>
                <a:cxnLst/>
                <a:rect l="l" t="t" r="r" b="b"/>
                <a:pathLst>
                  <a:path w="75819" h="45624" extrusionOk="0">
                    <a:moveTo>
                      <a:pt x="0" y="0"/>
                    </a:moveTo>
                    <a:cubicBezTo>
                      <a:pt x="0" y="0"/>
                      <a:pt x="5715" y="476"/>
                      <a:pt x="13907" y="2858"/>
                    </a:cubicBezTo>
                    <a:cubicBezTo>
                      <a:pt x="18002" y="4001"/>
                      <a:pt x="22670" y="5715"/>
                      <a:pt x="27527" y="7811"/>
                    </a:cubicBezTo>
                    <a:cubicBezTo>
                      <a:pt x="29909" y="8954"/>
                      <a:pt x="32480" y="10001"/>
                      <a:pt x="34957" y="11335"/>
                    </a:cubicBezTo>
                    <a:cubicBezTo>
                      <a:pt x="37433" y="12573"/>
                      <a:pt x="39910" y="14002"/>
                      <a:pt x="42386" y="15430"/>
                    </a:cubicBezTo>
                    <a:cubicBezTo>
                      <a:pt x="44768" y="16954"/>
                      <a:pt x="47149" y="18479"/>
                      <a:pt x="49435" y="20098"/>
                    </a:cubicBezTo>
                    <a:cubicBezTo>
                      <a:pt x="51816" y="21622"/>
                      <a:pt x="53912" y="23431"/>
                      <a:pt x="56007" y="24955"/>
                    </a:cubicBezTo>
                    <a:cubicBezTo>
                      <a:pt x="60103" y="28289"/>
                      <a:pt x="63818" y="31623"/>
                      <a:pt x="66770" y="34671"/>
                    </a:cubicBezTo>
                    <a:cubicBezTo>
                      <a:pt x="72676" y="40767"/>
                      <a:pt x="75819" y="45625"/>
                      <a:pt x="75819" y="45625"/>
                    </a:cubicBezTo>
                    <a:cubicBezTo>
                      <a:pt x="75819" y="45625"/>
                      <a:pt x="74486" y="44958"/>
                      <a:pt x="72390" y="43720"/>
                    </a:cubicBezTo>
                    <a:cubicBezTo>
                      <a:pt x="70295" y="42481"/>
                      <a:pt x="67247" y="40767"/>
                      <a:pt x="63627" y="38576"/>
                    </a:cubicBezTo>
                    <a:cubicBezTo>
                      <a:pt x="60103" y="36386"/>
                      <a:pt x="55912" y="33909"/>
                      <a:pt x="51626" y="31242"/>
                    </a:cubicBezTo>
                    <a:cubicBezTo>
                      <a:pt x="47244" y="28575"/>
                      <a:pt x="42577" y="25718"/>
                      <a:pt x="37910" y="22955"/>
                    </a:cubicBezTo>
                    <a:cubicBezTo>
                      <a:pt x="33242" y="20193"/>
                      <a:pt x="28575" y="17336"/>
                      <a:pt x="24194" y="14764"/>
                    </a:cubicBezTo>
                    <a:cubicBezTo>
                      <a:pt x="19717" y="12192"/>
                      <a:pt x="15621" y="9716"/>
                      <a:pt x="12097" y="7525"/>
                    </a:cubicBezTo>
                    <a:cubicBezTo>
                      <a:pt x="8573" y="5334"/>
                      <a:pt x="5525" y="3524"/>
                      <a:pt x="3429" y="2191"/>
                    </a:cubicBezTo>
                    <a:cubicBezTo>
                      <a:pt x="1334" y="857"/>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0" name="Google Shape;4630;p26"/>
              <p:cNvSpPr/>
              <p:nvPr/>
            </p:nvSpPr>
            <p:spPr>
              <a:xfrm>
                <a:off x="3155272" y="3790504"/>
                <a:ext cx="108775" cy="130778"/>
              </a:xfrm>
              <a:custGeom>
                <a:avLst/>
                <a:gdLst/>
                <a:ahLst/>
                <a:cxnLst/>
                <a:rect l="l" t="t" r="r" b="b"/>
                <a:pathLst>
                  <a:path w="108775" h="130778" extrusionOk="0">
                    <a:moveTo>
                      <a:pt x="95" y="130778"/>
                    </a:moveTo>
                    <a:cubicBezTo>
                      <a:pt x="95" y="130778"/>
                      <a:pt x="1048" y="128207"/>
                      <a:pt x="2572" y="123825"/>
                    </a:cubicBezTo>
                    <a:cubicBezTo>
                      <a:pt x="3334" y="121634"/>
                      <a:pt x="4477" y="118967"/>
                      <a:pt x="5810" y="115919"/>
                    </a:cubicBezTo>
                    <a:cubicBezTo>
                      <a:pt x="7144" y="112871"/>
                      <a:pt x="8573" y="109442"/>
                      <a:pt x="10477" y="105823"/>
                    </a:cubicBezTo>
                    <a:cubicBezTo>
                      <a:pt x="14002" y="98489"/>
                      <a:pt x="18764" y="90202"/>
                      <a:pt x="24194" y="81629"/>
                    </a:cubicBezTo>
                    <a:cubicBezTo>
                      <a:pt x="27051" y="77438"/>
                      <a:pt x="29813" y="72962"/>
                      <a:pt x="33147" y="68675"/>
                    </a:cubicBezTo>
                    <a:cubicBezTo>
                      <a:pt x="36290" y="64294"/>
                      <a:pt x="39719" y="60103"/>
                      <a:pt x="43053" y="55817"/>
                    </a:cubicBezTo>
                    <a:cubicBezTo>
                      <a:pt x="46673" y="51721"/>
                      <a:pt x="50197" y="47625"/>
                      <a:pt x="53816" y="43720"/>
                    </a:cubicBezTo>
                    <a:cubicBezTo>
                      <a:pt x="57340" y="39719"/>
                      <a:pt x="61246" y="36195"/>
                      <a:pt x="64865" y="32576"/>
                    </a:cubicBezTo>
                    <a:cubicBezTo>
                      <a:pt x="72295" y="25622"/>
                      <a:pt x="79534" y="19526"/>
                      <a:pt x="86201" y="14669"/>
                    </a:cubicBezTo>
                    <a:cubicBezTo>
                      <a:pt x="89440" y="12192"/>
                      <a:pt x="92488" y="10096"/>
                      <a:pt x="95250" y="8287"/>
                    </a:cubicBezTo>
                    <a:cubicBezTo>
                      <a:pt x="97917" y="6382"/>
                      <a:pt x="100394" y="4858"/>
                      <a:pt x="102394" y="3715"/>
                    </a:cubicBezTo>
                    <a:cubicBezTo>
                      <a:pt x="106490" y="1334"/>
                      <a:pt x="108775" y="0"/>
                      <a:pt x="108775" y="0"/>
                    </a:cubicBezTo>
                    <a:cubicBezTo>
                      <a:pt x="108775" y="0"/>
                      <a:pt x="106871" y="1905"/>
                      <a:pt x="103442" y="5144"/>
                    </a:cubicBezTo>
                    <a:cubicBezTo>
                      <a:pt x="100013" y="8382"/>
                      <a:pt x="95155" y="12954"/>
                      <a:pt x="89440" y="18574"/>
                    </a:cubicBezTo>
                    <a:cubicBezTo>
                      <a:pt x="86582" y="21431"/>
                      <a:pt x="83534" y="24479"/>
                      <a:pt x="80296" y="27718"/>
                    </a:cubicBezTo>
                    <a:cubicBezTo>
                      <a:pt x="77057" y="30956"/>
                      <a:pt x="73819" y="34576"/>
                      <a:pt x="70294" y="38100"/>
                    </a:cubicBezTo>
                    <a:cubicBezTo>
                      <a:pt x="63532" y="45434"/>
                      <a:pt x="56483" y="53340"/>
                      <a:pt x="49721" y="61436"/>
                    </a:cubicBezTo>
                    <a:cubicBezTo>
                      <a:pt x="42863" y="69533"/>
                      <a:pt x="36481" y="78010"/>
                      <a:pt x="30480" y="85916"/>
                    </a:cubicBezTo>
                    <a:cubicBezTo>
                      <a:pt x="27623" y="90011"/>
                      <a:pt x="24670" y="93821"/>
                      <a:pt x="22098" y="97631"/>
                    </a:cubicBezTo>
                    <a:cubicBezTo>
                      <a:pt x="19526" y="101441"/>
                      <a:pt x="17050" y="104966"/>
                      <a:pt x="14764" y="108299"/>
                    </a:cubicBezTo>
                    <a:cubicBezTo>
                      <a:pt x="10287" y="114967"/>
                      <a:pt x="6667" y="120491"/>
                      <a:pt x="4096" y="124492"/>
                    </a:cubicBezTo>
                    <a:cubicBezTo>
                      <a:pt x="1524" y="128492"/>
                      <a:pt x="0" y="130683"/>
                      <a:pt x="0" y="1306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1" name="Google Shape;4631;p26"/>
              <p:cNvSpPr/>
              <p:nvPr/>
            </p:nvSpPr>
            <p:spPr>
              <a:xfrm>
                <a:off x="3080024" y="3540738"/>
                <a:ext cx="211264" cy="251004"/>
              </a:xfrm>
              <a:custGeom>
                <a:avLst/>
                <a:gdLst/>
                <a:ahLst/>
                <a:cxnLst/>
                <a:rect l="l" t="t" r="r" b="b"/>
                <a:pathLst>
                  <a:path w="211264" h="251004" extrusionOk="0">
                    <a:moveTo>
                      <a:pt x="0" y="14213"/>
                    </a:moveTo>
                    <a:cubicBezTo>
                      <a:pt x="0" y="14213"/>
                      <a:pt x="1048" y="13260"/>
                      <a:pt x="3143" y="11641"/>
                    </a:cubicBezTo>
                    <a:cubicBezTo>
                      <a:pt x="5239" y="10022"/>
                      <a:pt x="8477" y="7641"/>
                      <a:pt x="13049" y="5640"/>
                    </a:cubicBezTo>
                    <a:cubicBezTo>
                      <a:pt x="17621" y="3545"/>
                      <a:pt x="23527" y="1640"/>
                      <a:pt x="30480" y="687"/>
                    </a:cubicBezTo>
                    <a:cubicBezTo>
                      <a:pt x="37433" y="-360"/>
                      <a:pt x="45625" y="-265"/>
                      <a:pt x="54197" y="1354"/>
                    </a:cubicBezTo>
                    <a:cubicBezTo>
                      <a:pt x="62865" y="2973"/>
                      <a:pt x="71819" y="6212"/>
                      <a:pt x="80677" y="11165"/>
                    </a:cubicBezTo>
                    <a:cubicBezTo>
                      <a:pt x="89440" y="16118"/>
                      <a:pt x="98012" y="22404"/>
                      <a:pt x="105823" y="29834"/>
                    </a:cubicBezTo>
                    <a:cubicBezTo>
                      <a:pt x="113729" y="37263"/>
                      <a:pt x="121348" y="45455"/>
                      <a:pt x="128302" y="54313"/>
                    </a:cubicBezTo>
                    <a:cubicBezTo>
                      <a:pt x="135350" y="62790"/>
                      <a:pt x="142304" y="72315"/>
                      <a:pt x="148781" y="81650"/>
                    </a:cubicBezTo>
                    <a:cubicBezTo>
                      <a:pt x="155162" y="91175"/>
                      <a:pt x="161163" y="100890"/>
                      <a:pt x="166592" y="110701"/>
                    </a:cubicBezTo>
                    <a:cubicBezTo>
                      <a:pt x="169354" y="115654"/>
                      <a:pt x="172021" y="120512"/>
                      <a:pt x="174403" y="125465"/>
                    </a:cubicBezTo>
                    <a:cubicBezTo>
                      <a:pt x="176879" y="130418"/>
                      <a:pt x="179165" y="135371"/>
                      <a:pt x="181356" y="140228"/>
                    </a:cubicBezTo>
                    <a:cubicBezTo>
                      <a:pt x="185833" y="149944"/>
                      <a:pt x="189452" y="159660"/>
                      <a:pt x="192786" y="168899"/>
                    </a:cubicBezTo>
                    <a:cubicBezTo>
                      <a:pt x="194405" y="173566"/>
                      <a:pt x="195834" y="178043"/>
                      <a:pt x="197263" y="182424"/>
                    </a:cubicBezTo>
                    <a:cubicBezTo>
                      <a:pt x="198501" y="186901"/>
                      <a:pt x="199739" y="191092"/>
                      <a:pt x="200977" y="195283"/>
                    </a:cubicBezTo>
                    <a:cubicBezTo>
                      <a:pt x="203168" y="203570"/>
                      <a:pt x="204978" y="211190"/>
                      <a:pt x="206216" y="217952"/>
                    </a:cubicBezTo>
                    <a:cubicBezTo>
                      <a:pt x="207645" y="224715"/>
                      <a:pt x="208502" y="230716"/>
                      <a:pt x="209360" y="235574"/>
                    </a:cubicBezTo>
                    <a:cubicBezTo>
                      <a:pt x="210121" y="240432"/>
                      <a:pt x="210407" y="244337"/>
                      <a:pt x="210788" y="247004"/>
                    </a:cubicBezTo>
                    <a:cubicBezTo>
                      <a:pt x="211074" y="249671"/>
                      <a:pt x="211265" y="251004"/>
                      <a:pt x="211265" y="251004"/>
                    </a:cubicBezTo>
                    <a:cubicBezTo>
                      <a:pt x="211265" y="251004"/>
                      <a:pt x="209931" y="245480"/>
                      <a:pt x="207740" y="235860"/>
                    </a:cubicBezTo>
                    <a:cubicBezTo>
                      <a:pt x="206502" y="231097"/>
                      <a:pt x="205169" y="225192"/>
                      <a:pt x="203168" y="218619"/>
                    </a:cubicBezTo>
                    <a:cubicBezTo>
                      <a:pt x="201359" y="211952"/>
                      <a:pt x="198882" y="204618"/>
                      <a:pt x="196310" y="196617"/>
                    </a:cubicBezTo>
                    <a:cubicBezTo>
                      <a:pt x="193548" y="188616"/>
                      <a:pt x="190405" y="180043"/>
                      <a:pt x="186785" y="171090"/>
                    </a:cubicBezTo>
                    <a:cubicBezTo>
                      <a:pt x="183071" y="162136"/>
                      <a:pt x="179070" y="152802"/>
                      <a:pt x="174498" y="143372"/>
                    </a:cubicBezTo>
                    <a:cubicBezTo>
                      <a:pt x="170021" y="133847"/>
                      <a:pt x="164783" y="124322"/>
                      <a:pt x="159353" y="114702"/>
                    </a:cubicBezTo>
                    <a:cubicBezTo>
                      <a:pt x="153924" y="105081"/>
                      <a:pt x="147923" y="95652"/>
                      <a:pt x="141637" y="86412"/>
                    </a:cubicBezTo>
                    <a:cubicBezTo>
                      <a:pt x="135255" y="77078"/>
                      <a:pt x="128873" y="68219"/>
                      <a:pt x="121825" y="59457"/>
                    </a:cubicBezTo>
                    <a:cubicBezTo>
                      <a:pt x="114967" y="50884"/>
                      <a:pt x="108014" y="42597"/>
                      <a:pt x="100584" y="35263"/>
                    </a:cubicBezTo>
                    <a:cubicBezTo>
                      <a:pt x="93154" y="28024"/>
                      <a:pt x="85439" y="21642"/>
                      <a:pt x="77438" y="16594"/>
                    </a:cubicBezTo>
                    <a:cubicBezTo>
                      <a:pt x="69533" y="11736"/>
                      <a:pt x="61150" y="8022"/>
                      <a:pt x="53245" y="6021"/>
                    </a:cubicBezTo>
                    <a:cubicBezTo>
                      <a:pt x="45244" y="4021"/>
                      <a:pt x="37624" y="3354"/>
                      <a:pt x="30861" y="3735"/>
                    </a:cubicBezTo>
                    <a:cubicBezTo>
                      <a:pt x="24098" y="4116"/>
                      <a:pt x="18288" y="5450"/>
                      <a:pt x="13716" y="7069"/>
                    </a:cubicBezTo>
                    <a:cubicBezTo>
                      <a:pt x="9049" y="8688"/>
                      <a:pt x="5715" y="10498"/>
                      <a:pt x="3429" y="11832"/>
                    </a:cubicBezTo>
                    <a:cubicBezTo>
                      <a:pt x="1238" y="13260"/>
                      <a:pt x="0" y="14118"/>
                      <a:pt x="0" y="14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2" name="Google Shape;4632;p26"/>
              <p:cNvSpPr/>
              <p:nvPr/>
            </p:nvSpPr>
            <p:spPr>
              <a:xfrm>
                <a:off x="3184799" y="3545806"/>
                <a:ext cx="53149" cy="89439"/>
              </a:xfrm>
              <a:custGeom>
                <a:avLst/>
                <a:gdLst/>
                <a:ahLst/>
                <a:cxnLst/>
                <a:rect l="l" t="t" r="r" b="b"/>
                <a:pathLst>
                  <a:path w="53149" h="89439" extrusionOk="0">
                    <a:moveTo>
                      <a:pt x="0" y="0"/>
                    </a:moveTo>
                    <a:cubicBezTo>
                      <a:pt x="0" y="0"/>
                      <a:pt x="5334" y="4001"/>
                      <a:pt x="12097" y="11240"/>
                    </a:cubicBezTo>
                    <a:cubicBezTo>
                      <a:pt x="15526" y="14859"/>
                      <a:pt x="19240" y="19241"/>
                      <a:pt x="23050" y="24194"/>
                    </a:cubicBezTo>
                    <a:cubicBezTo>
                      <a:pt x="24860" y="26670"/>
                      <a:pt x="26860" y="29242"/>
                      <a:pt x="28575" y="32004"/>
                    </a:cubicBezTo>
                    <a:cubicBezTo>
                      <a:pt x="30385" y="34671"/>
                      <a:pt x="32099" y="37529"/>
                      <a:pt x="33909" y="40291"/>
                    </a:cubicBezTo>
                    <a:cubicBezTo>
                      <a:pt x="35528" y="43149"/>
                      <a:pt x="37148" y="46006"/>
                      <a:pt x="38671" y="48959"/>
                    </a:cubicBezTo>
                    <a:cubicBezTo>
                      <a:pt x="40291" y="51816"/>
                      <a:pt x="41529" y="54769"/>
                      <a:pt x="42863" y="57531"/>
                    </a:cubicBezTo>
                    <a:cubicBezTo>
                      <a:pt x="45434" y="63151"/>
                      <a:pt x="47530" y="68580"/>
                      <a:pt x="49054" y="73343"/>
                    </a:cubicBezTo>
                    <a:cubicBezTo>
                      <a:pt x="52197" y="82772"/>
                      <a:pt x="53150" y="89440"/>
                      <a:pt x="53150" y="89440"/>
                    </a:cubicBezTo>
                    <a:cubicBezTo>
                      <a:pt x="53150" y="89440"/>
                      <a:pt x="52197" y="88106"/>
                      <a:pt x="50673" y="85630"/>
                    </a:cubicBezTo>
                    <a:cubicBezTo>
                      <a:pt x="49149" y="83153"/>
                      <a:pt x="46958" y="79724"/>
                      <a:pt x="44482" y="75438"/>
                    </a:cubicBezTo>
                    <a:cubicBezTo>
                      <a:pt x="42005" y="71247"/>
                      <a:pt x="39148" y="66389"/>
                      <a:pt x="36100" y="61151"/>
                    </a:cubicBezTo>
                    <a:cubicBezTo>
                      <a:pt x="33052" y="55912"/>
                      <a:pt x="29718" y="50387"/>
                      <a:pt x="26479" y="44863"/>
                    </a:cubicBezTo>
                    <a:cubicBezTo>
                      <a:pt x="23146" y="39338"/>
                      <a:pt x="19907" y="33814"/>
                      <a:pt x="16764" y="28575"/>
                    </a:cubicBezTo>
                    <a:cubicBezTo>
                      <a:pt x="13621" y="23336"/>
                      <a:pt x="10668" y="18479"/>
                      <a:pt x="8192" y="14288"/>
                    </a:cubicBezTo>
                    <a:cubicBezTo>
                      <a:pt x="5715" y="10001"/>
                      <a:pt x="3619" y="6477"/>
                      <a:pt x="2191" y="4001"/>
                    </a:cubicBezTo>
                    <a:cubicBezTo>
                      <a:pt x="762" y="1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3" name="Google Shape;4633;p26"/>
              <p:cNvSpPr/>
              <p:nvPr/>
            </p:nvSpPr>
            <p:spPr>
              <a:xfrm>
                <a:off x="3228614" y="3591908"/>
                <a:ext cx="26333" cy="85058"/>
              </a:xfrm>
              <a:custGeom>
                <a:avLst/>
                <a:gdLst/>
                <a:ahLst/>
                <a:cxnLst/>
                <a:rect l="l" t="t" r="r" b="b"/>
                <a:pathLst>
                  <a:path w="26333" h="85058" extrusionOk="0">
                    <a:moveTo>
                      <a:pt x="0" y="0"/>
                    </a:moveTo>
                    <a:cubicBezTo>
                      <a:pt x="0" y="0"/>
                      <a:pt x="1048" y="952"/>
                      <a:pt x="2762" y="2762"/>
                    </a:cubicBezTo>
                    <a:cubicBezTo>
                      <a:pt x="4477" y="4572"/>
                      <a:pt x="6858" y="7334"/>
                      <a:pt x="9335" y="10858"/>
                    </a:cubicBezTo>
                    <a:cubicBezTo>
                      <a:pt x="11906" y="14383"/>
                      <a:pt x="14383" y="18764"/>
                      <a:pt x="16764" y="23622"/>
                    </a:cubicBezTo>
                    <a:cubicBezTo>
                      <a:pt x="17812" y="26098"/>
                      <a:pt x="19145" y="28575"/>
                      <a:pt x="20002" y="31337"/>
                    </a:cubicBezTo>
                    <a:cubicBezTo>
                      <a:pt x="21050" y="34004"/>
                      <a:pt x="21812" y="36766"/>
                      <a:pt x="22765" y="39529"/>
                    </a:cubicBezTo>
                    <a:cubicBezTo>
                      <a:pt x="23431" y="42386"/>
                      <a:pt x="24194" y="45148"/>
                      <a:pt x="24670" y="47911"/>
                    </a:cubicBezTo>
                    <a:cubicBezTo>
                      <a:pt x="25337" y="50673"/>
                      <a:pt x="25527" y="53530"/>
                      <a:pt x="25908" y="56197"/>
                    </a:cubicBezTo>
                    <a:cubicBezTo>
                      <a:pt x="26384" y="61627"/>
                      <a:pt x="26479" y="66675"/>
                      <a:pt x="26099" y="70961"/>
                    </a:cubicBezTo>
                    <a:cubicBezTo>
                      <a:pt x="25813" y="75247"/>
                      <a:pt x="25241" y="78867"/>
                      <a:pt x="24670" y="81248"/>
                    </a:cubicBezTo>
                    <a:cubicBezTo>
                      <a:pt x="24098" y="83725"/>
                      <a:pt x="23717" y="85058"/>
                      <a:pt x="23717" y="85058"/>
                    </a:cubicBezTo>
                    <a:cubicBezTo>
                      <a:pt x="23717" y="85058"/>
                      <a:pt x="23336" y="83629"/>
                      <a:pt x="22955" y="81153"/>
                    </a:cubicBezTo>
                    <a:cubicBezTo>
                      <a:pt x="22479" y="78772"/>
                      <a:pt x="21908" y="75247"/>
                      <a:pt x="21146" y="71152"/>
                    </a:cubicBezTo>
                    <a:cubicBezTo>
                      <a:pt x="20765" y="69151"/>
                      <a:pt x="20288" y="66961"/>
                      <a:pt x="19812" y="64579"/>
                    </a:cubicBezTo>
                    <a:cubicBezTo>
                      <a:pt x="19336" y="62293"/>
                      <a:pt x="18764" y="59817"/>
                      <a:pt x="18288" y="57340"/>
                    </a:cubicBezTo>
                    <a:cubicBezTo>
                      <a:pt x="17050" y="52388"/>
                      <a:pt x="15907" y="47054"/>
                      <a:pt x="14383" y="41815"/>
                    </a:cubicBezTo>
                    <a:cubicBezTo>
                      <a:pt x="12954" y="36576"/>
                      <a:pt x="11240" y="31432"/>
                      <a:pt x="9716" y="26479"/>
                    </a:cubicBezTo>
                    <a:cubicBezTo>
                      <a:pt x="8858" y="24098"/>
                      <a:pt x="8001" y="21717"/>
                      <a:pt x="7239" y="19526"/>
                    </a:cubicBezTo>
                    <a:cubicBezTo>
                      <a:pt x="6382" y="17335"/>
                      <a:pt x="5620" y="15145"/>
                      <a:pt x="4953" y="13240"/>
                    </a:cubicBezTo>
                    <a:cubicBezTo>
                      <a:pt x="3429" y="9334"/>
                      <a:pt x="2191" y="6001"/>
                      <a:pt x="1333" y="3715"/>
                    </a:cubicBezTo>
                    <a:cubicBezTo>
                      <a:pt x="476" y="133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4" name="Google Shape;4634;p26"/>
              <p:cNvSpPr/>
              <p:nvPr/>
            </p:nvSpPr>
            <p:spPr>
              <a:xfrm>
                <a:off x="3258136" y="3615434"/>
                <a:ext cx="13280" cy="86963"/>
              </a:xfrm>
              <a:custGeom>
                <a:avLst/>
                <a:gdLst/>
                <a:ahLst/>
                <a:cxnLst/>
                <a:rect l="l" t="t" r="r" b="b"/>
                <a:pathLst>
                  <a:path w="13280" h="86963" extrusionOk="0">
                    <a:moveTo>
                      <a:pt x="6" y="190"/>
                    </a:moveTo>
                    <a:cubicBezTo>
                      <a:pt x="6" y="190"/>
                      <a:pt x="2673" y="5143"/>
                      <a:pt x="5340" y="13049"/>
                    </a:cubicBezTo>
                    <a:cubicBezTo>
                      <a:pt x="6769" y="16954"/>
                      <a:pt x="8007" y="21717"/>
                      <a:pt x="9245" y="26765"/>
                    </a:cubicBezTo>
                    <a:cubicBezTo>
                      <a:pt x="9721" y="29337"/>
                      <a:pt x="10484" y="31909"/>
                      <a:pt x="10865" y="34576"/>
                    </a:cubicBezTo>
                    <a:cubicBezTo>
                      <a:pt x="11245" y="37242"/>
                      <a:pt x="11722" y="40005"/>
                      <a:pt x="12103" y="42767"/>
                    </a:cubicBezTo>
                    <a:cubicBezTo>
                      <a:pt x="12388" y="45529"/>
                      <a:pt x="12579" y="48292"/>
                      <a:pt x="12865" y="50959"/>
                    </a:cubicBezTo>
                    <a:cubicBezTo>
                      <a:pt x="13150" y="53626"/>
                      <a:pt x="13150" y="56388"/>
                      <a:pt x="13246" y="58959"/>
                    </a:cubicBezTo>
                    <a:cubicBezTo>
                      <a:pt x="13341" y="64198"/>
                      <a:pt x="13246" y="69056"/>
                      <a:pt x="12865" y="73152"/>
                    </a:cubicBezTo>
                    <a:cubicBezTo>
                      <a:pt x="12198" y="81439"/>
                      <a:pt x="10769" y="86963"/>
                      <a:pt x="10769" y="86963"/>
                    </a:cubicBezTo>
                    <a:cubicBezTo>
                      <a:pt x="10769" y="86963"/>
                      <a:pt x="9245" y="81534"/>
                      <a:pt x="7816" y="73342"/>
                    </a:cubicBezTo>
                    <a:cubicBezTo>
                      <a:pt x="7054" y="69247"/>
                      <a:pt x="6292" y="64579"/>
                      <a:pt x="5530" y="59531"/>
                    </a:cubicBezTo>
                    <a:cubicBezTo>
                      <a:pt x="4768" y="54483"/>
                      <a:pt x="4102" y="49054"/>
                      <a:pt x="3340" y="43720"/>
                    </a:cubicBezTo>
                    <a:cubicBezTo>
                      <a:pt x="2768" y="38290"/>
                      <a:pt x="2006" y="32956"/>
                      <a:pt x="1625" y="27908"/>
                    </a:cubicBezTo>
                    <a:cubicBezTo>
                      <a:pt x="1054" y="22860"/>
                      <a:pt x="673" y="18097"/>
                      <a:pt x="482" y="13906"/>
                    </a:cubicBezTo>
                    <a:cubicBezTo>
                      <a:pt x="-89" y="5715"/>
                      <a:pt x="6" y="0"/>
                      <a:pt x="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5" name="Google Shape;4635;p26"/>
              <p:cNvSpPr/>
              <p:nvPr/>
            </p:nvSpPr>
            <p:spPr>
              <a:xfrm>
                <a:off x="3275739" y="3654296"/>
                <a:ext cx="9024" cy="78200"/>
              </a:xfrm>
              <a:custGeom>
                <a:avLst/>
                <a:gdLst/>
                <a:ahLst/>
                <a:cxnLst/>
                <a:rect l="l" t="t" r="r" b="b"/>
                <a:pathLst>
                  <a:path w="9024" h="78200" extrusionOk="0">
                    <a:moveTo>
                      <a:pt x="3262" y="0"/>
                    </a:moveTo>
                    <a:cubicBezTo>
                      <a:pt x="3262" y="0"/>
                      <a:pt x="5167" y="4667"/>
                      <a:pt x="6691" y="12097"/>
                    </a:cubicBezTo>
                    <a:cubicBezTo>
                      <a:pt x="8215" y="19431"/>
                      <a:pt x="9263" y="29337"/>
                      <a:pt x="8977" y="39243"/>
                    </a:cubicBezTo>
                    <a:cubicBezTo>
                      <a:pt x="8692" y="49149"/>
                      <a:pt x="7168" y="59055"/>
                      <a:pt x="5263" y="66294"/>
                    </a:cubicBezTo>
                    <a:cubicBezTo>
                      <a:pt x="3358" y="73533"/>
                      <a:pt x="1167" y="78200"/>
                      <a:pt x="1167" y="78200"/>
                    </a:cubicBezTo>
                    <a:cubicBezTo>
                      <a:pt x="1167" y="78200"/>
                      <a:pt x="500" y="73152"/>
                      <a:pt x="214" y="65818"/>
                    </a:cubicBezTo>
                    <a:cubicBezTo>
                      <a:pt x="-71" y="58484"/>
                      <a:pt x="-71" y="48768"/>
                      <a:pt x="214" y="39148"/>
                    </a:cubicBezTo>
                    <a:cubicBezTo>
                      <a:pt x="500" y="29528"/>
                      <a:pt x="1072" y="19812"/>
                      <a:pt x="1738" y="12478"/>
                    </a:cubicBezTo>
                    <a:cubicBezTo>
                      <a:pt x="2405" y="5144"/>
                      <a:pt x="3358" y="95"/>
                      <a:pt x="335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6" name="Google Shape;4636;p26"/>
              <p:cNvSpPr/>
              <p:nvPr/>
            </p:nvSpPr>
            <p:spPr>
              <a:xfrm>
                <a:off x="3287419" y="3671632"/>
                <a:ext cx="8828" cy="60674"/>
              </a:xfrm>
              <a:custGeom>
                <a:avLst/>
                <a:gdLst/>
                <a:ahLst/>
                <a:cxnLst/>
                <a:rect l="l" t="t" r="r" b="b"/>
                <a:pathLst>
                  <a:path w="8828" h="60674" extrusionOk="0">
                    <a:moveTo>
                      <a:pt x="2822" y="95"/>
                    </a:moveTo>
                    <a:cubicBezTo>
                      <a:pt x="2822" y="95"/>
                      <a:pt x="4727" y="3715"/>
                      <a:pt x="6251" y="9334"/>
                    </a:cubicBezTo>
                    <a:cubicBezTo>
                      <a:pt x="7775" y="14954"/>
                      <a:pt x="8918" y="22765"/>
                      <a:pt x="8823" y="30480"/>
                    </a:cubicBezTo>
                    <a:cubicBezTo>
                      <a:pt x="8823" y="38195"/>
                      <a:pt x="7394" y="45911"/>
                      <a:pt x="5679" y="51530"/>
                    </a:cubicBezTo>
                    <a:cubicBezTo>
                      <a:pt x="4060" y="57150"/>
                      <a:pt x="1965" y="60674"/>
                      <a:pt x="1965" y="60674"/>
                    </a:cubicBezTo>
                    <a:cubicBezTo>
                      <a:pt x="1965" y="60674"/>
                      <a:pt x="1107" y="56674"/>
                      <a:pt x="631" y="50959"/>
                    </a:cubicBezTo>
                    <a:cubicBezTo>
                      <a:pt x="155" y="45244"/>
                      <a:pt x="-131" y="37719"/>
                      <a:pt x="60" y="30289"/>
                    </a:cubicBezTo>
                    <a:cubicBezTo>
                      <a:pt x="60" y="22860"/>
                      <a:pt x="631" y="15335"/>
                      <a:pt x="1298" y="9620"/>
                    </a:cubicBezTo>
                    <a:cubicBezTo>
                      <a:pt x="1869" y="3905"/>
                      <a:pt x="2917" y="0"/>
                      <a:pt x="29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7" name="Google Shape;4637;p26"/>
              <p:cNvSpPr/>
              <p:nvPr/>
            </p:nvSpPr>
            <p:spPr>
              <a:xfrm>
                <a:off x="3285669" y="3691539"/>
                <a:ext cx="21311" cy="84582"/>
              </a:xfrm>
              <a:custGeom>
                <a:avLst/>
                <a:gdLst/>
                <a:ahLst/>
                <a:cxnLst/>
                <a:rect l="l" t="t" r="r" b="b"/>
                <a:pathLst>
                  <a:path w="21311" h="84582" extrusionOk="0">
                    <a:moveTo>
                      <a:pt x="19145" y="0"/>
                    </a:moveTo>
                    <a:cubicBezTo>
                      <a:pt x="19145" y="0"/>
                      <a:pt x="20669" y="5429"/>
                      <a:pt x="21145" y="13811"/>
                    </a:cubicBezTo>
                    <a:cubicBezTo>
                      <a:pt x="21431" y="18002"/>
                      <a:pt x="21336" y="22860"/>
                      <a:pt x="20955" y="28099"/>
                    </a:cubicBezTo>
                    <a:cubicBezTo>
                      <a:pt x="20669" y="30671"/>
                      <a:pt x="20479" y="33433"/>
                      <a:pt x="20002" y="36100"/>
                    </a:cubicBezTo>
                    <a:cubicBezTo>
                      <a:pt x="19621" y="38862"/>
                      <a:pt x="19050" y="41529"/>
                      <a:pt x="18478" y="44291"/>
                    </a:cubicBezTo>
                    <a:cubicBezTo>
                      <a:pt x="17812" y="46958"/>
                      <a:pt x="17145" y="49721"/>
                      <a:pt x="16288" y="52388"/>
                    </a:cubicBezTo>
                    <a:cubicBezTo>
                      <a:pt x="15621" y="55054"/>
                      <a:pt x="14573" y="57531"/>
                      <a:pt x="13716" y="60007"/>
                    </a:cubicBezTo>
                    <a:cubicBezTo>
                      <a:pt x="11811" y="64865"/>
                      <a:pt x="9811" y="69342"/>
                      <a:pt x="7715" y="72962"/>
                    </a:cubicBezTo>
                    <a:cubicBezTo>
                      <a:pt x="3715" y="80296"/>
                      <a:pt x="0" y="84582"/>
                      <a:pt x="0" y="84582"/>
                    </a:cubicBezTo>
                    <a:cubicBezTo>
                      <a:pt x="0" y="84582"/>
                      <a:pt x="190" y="83153"/>
                      <a:pt x="762" y="80772"/>
                    </a:cubicBezTo>
                    <a:cubicBezTo>
                      <a:pt x="1333" y="78391"/>
                      <a:pt x="2095" y="75057"/>
                      <a:pt x="3048" y="71056"/>
                    </a:cubicBezTo>
                    <a:cubicBezTo>
                      <a:pt x="4000" y="67151"/>
                      <a:pt x="5143" y="62484"/>
                      <a:pt x="6382" y="57626"/>
                    </a:cubicBezTo>
                    <a:cubicBezTo>
                      <a:pt x="7525" y="52673"/>
                      <a:pt x="8858" y="47530"/>
                      <a:pt x="10001" y="42291"/>
                    </a:cubicBezTo>
                    <a:cubicBezTo>
                      <a:pt x="11239" y="37052"/>
                      <a:pt x="12287" y="31813"/>
                      <a:pt x="13335" y="26956"/>
                    </a:cubicBezTo>
                    <a:cubicBezTo>
                      <a:pt x="14383" y="22003"/>
                      <a:pt x="15335" y="17336"/>
                      <a:pt x="16097" y="13430"/>
                    </a:cubicBezTo>
                    <a:cubicBezTo>
                      <a:pt x="16954" y="9430"/>
                      <a:pt x="17716" y="6001"/>
                      <a:pt x="18193" y="3715"/>
                    </a:cubicBezTo>
                    <a:cubicBezTo>
                      <a:pt x="18764" y="1333"/>
                      <a:pt x="19145" y="0"/>
                      <a:pt x="1914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8" name="Google Shape;4638;p26"/>
              <p:cNvSpPr/>
              <p:nvPr/>
            </p:nvSpPr>
            <p:spPr>
              <a:xfrm>
                <a:off x="3279768" y="3709160"/>
                <a:ext cx="11326" cy="54863"/>
              </a:xfrm>
              <a:custGeom>
                <a:avLst/>
                <a:gdLst/>
                <a:ahLst/>
                <a:cxnLst/>
                <a:rect l="l" t="t" r="r" b="b"/>
                <a:pathLst>
                  <a:path w="11326" h="54863" extrusionOk="0">
                    <a:moveTo>
                      <a:pt x="10187" y="0"/>
                    </a:moveTo>
                    <a:cubicBezTo>
                      <a:pt x="10187" y="0"/>
                      <a:pt x="11045" y="3620"/>
                      <a:pt x="11235" y="8954"/>
                    </a:cubicBezTo>
                    <a:cubicBezTo>
                      <a:pt x="11521" y="14288"/>
                      <a:pt x="11140" y="21241"/>
                      <a:pt x="9997" y="28099"/>
                    </a:cubicBezTo>
                    <a:cubicBezTo>
                      <a:pt x="8854" y="34957"/>
                      <a:pt x="6949" y="41720"/>
                      <a:pt x="5044" y="46672"/>
                    </a:cubicBezTo>
                    <a:cubicBezTo>
                      <a:pt x="3139" y="51625"/>
                      <a:pt x="1139" y="54864"/>
                      <a:pt x="1139" y="54864"/>
                    </a:cubicBezTo>
                    <a:cubicBezTo>
                      <a:pt x="1139" y="54864"/>
                      <a:pt x="281" y="51245"/>
                      <a:pt x="91" y="45910"/>
                    </a:cubicBezTo>
                    <a:cubicBezTo>
                      <a:pt x="-195" y="40576"/>
                      <a:pt x="186" y="33623"/>
                      <a:pt x="1329" y="26765"/>
                    </a:cubicBezTo>
                    <a:cubicBezTo>
                      <a:pt x="2472" y="19907"/>
                      <a:pt x="4377" y="13145"/>
                      <a:pt x="6282" y="8191"/>
                    </a:cubicBezTo>
                    <a:cubicBezTo>
                      <a:pt x="8187" y="3238"/>
                      <a:pt x="10187" y="0"/>
                      <a:pt x="1018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9" name="Google Shape;4639;p26"/>
              <p:cNvSpPr/>
              <p:nvPr/>
            </p:nvSpPr>
            <p:spPr>
              <a:xfrm>
                <a:off x="3163940" y="3598670"/>
                <a:ext cx="75247" cy="46672"/>
              </a:xfrm>
              <a:custGeom>
                <a:avLst/>
                <a:gdLst/>
                <a:ahLst/>
                <a:cxnLst/>
                <a:rect l="l" t="t" r="r" b="b"/>
                <a:pathLst>
                  <a:path w="75247" h="46672" extrusionOk="0">
                    <a:moveTo>
                      <a:pt x="191" y="0"/>
                    </a:moveTo>
                    <a:cubicBezTo>
                      <a:pt x="191" y="0"/>
                      <a:pt x="1619" y="0"/>
                      <a:pt x="4096" y="381"/>
                    </a:cubicBezTo>
                    <a:cubicBezTo>
                      <a:pt x="6572" y="667"/>
                      <a:pt x="10097" y="1238"/>
                      <a:pt x="14288" y="2381"/>
                    </a:cubicBezTo>
                    <a:cubicBezTo>
                      <a:pt x="18479" y="3429"/>
                      <a:pt x="23146" y="5048"/>
                      <a:pt x="28099" y="7144"/>
                    </a:cubicBezTo>
                    <a:cubicBezTo>
                      <a:pt x="30480" y="8287"/>
                      <a:pt x="33147" y="9335"/>
                      <a:pt x="35528" y="10668"/>
                    </a:cubicBezTo>
                    <a:cubicBezTo>
                      <a:pt x="38005" y="12002"/>
                      <a:pt x="40481" y="13430"/>
                      <a:pt x="42958" y="14859"/>
                    </a:cubicBezTo>
                    <a:cubicBezTo>
                      <a:pt x="45339" y="16478"/>
                      <a:pt x="47720" y="18002"/>
                      <a:pt x="50006" y="19717"/>
                    </a:cubicBezTo>
                    <a:cubicBezTo>
                      <a:pt x="52388" y="21241"/>
                      <a:pt x="54388" y="23146"/>
                      <a:pt x="56483" y="24860"/>
                    </a:cubicBezTo>
                    <a:cubicBezTo>
                      <a:pt x="60579" y="28385"/>
                      <a:pt x="64103" y="31909"/>
                      <a:pt x="66866" y="35147"/>
                    </a:cubicBezTo>
                    <a:cubicBezTo>
                      <a:pt x="69723" y="38386"/>
                      <a:pt x="71819" y="41243"/>
                      <a:pt x="73152" y="43339"/>
                    </a:cubicBezTo>
                    <a:cubicBezTo>
                      <a:pt x="74486" y="45434"/>
                      <a:pt x="75248" y="46672"/>
                      <a:pt x="75248" y="46672"/>
                    </a:cubicBezTo>
                    <a:cubicBezTo>
                      <a:pt x="75248" y="46672"/>
                      <a:pt x="74009" y="45911"/>
                      <a:pt x="71914" y="44577"/>
                    </a:cubicBezTo>
                    <a:cubicBezTo>
                      <a:pt x="69914" y="43244"/>
                      <a:pt x="66961" y="41243"/>
                      <a:pt x="63532" y="38862"/>
                    </a:cubicBezTo>
                    <a:cubicBezTo>
                      <a:pt x="60103" y="36576"/>
                      <a:pt x="56102" y="33814"/>
                      <a:pt x="51816" y="30956"/>
                    </a:cubicBezTo>
                    <a:cubicBezTo>
                      <a:pt x="47530" y="28194"/>
                      <a:pt x="42958" y="25146"/>
                      <a:pt x="38291" y="22288"/>
                    </a:cubicBezTo>
                    <a:cubicBezTo>
                      <a:pt x="33719" y="19336"/>
                      <a:pt x="28956" y="16669"/>
                      <a:pt x="24575" y="14002"/>
                    </a:cubicBezTo>
                    <a:cubicBezTo>
                      <a:pt x="20098" y="11430"/>
                      <a:pt x="15907" y="9049"/>
                      <a:pt x="12287" y="7048"/>
                    </a:cubicBezTo>
                    <a:cubicBezTo>
                      <a:pt x="8668" y="4953"/>
                      <a:pt x="5620" y="3238"/>
                      <a:pt x="3429" y="2096"/>
                    </a:cubicBezTo>
                    <a:cubicBezTo>
                      <a:pt x="1238" y="857"/>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0" name="Google Shape;4640;p26"/>
              <p:cNvSpPr/>
              <p:nvPr/>
            </p:nvSpPr>
            <p:spPr>
              <a:xfrm>
                <a:off x="3171083" y="3614863"/>
                <a:ext cx="85248" cy="63912"/>
              </a:xfrm>
              <a:custGeom>
                <a:avLst/>
                <a:gdLst/>
                <a:ahLst/>
                <a:cxnLst/>
                <a:rect l="l" t="t" r="r" b="b"/>
                <a:pathLst>
                  <a:path w="85248" h="63912" extrusionOk="0">
                    <a:moveTo>
                      <a:pt x="95" y="0"/>
                    </a:moveTo>
                    <a:cubicBezTo>
                      <a:pt x="95" y="0"/>
                      <a:pt x="1810" y="286"/>
                      <a:pt x="4763" y="953"/>
                    </a:cubicBezTo>
                    <a:cubicBezTo>
                      <a:pt x="7620" y="1619"/>
                      <a:pt x="11906" y="2667"/>
                      <a:pt x="16669" y="4477"/>
                    </a:cubicBezTo>
                    <a:cubicBezTo>
                      <a:pt x="21527" y="6191"/>
                      <a:pt x="27051" y="8668"/>
                      <a:pt x="32766" y="11621"/>
                    </a:cubicBezTo>
                    <a:cubicBezTo>
                      <a:pt x="35528" y="13240"/>
                      <a:pt x="38576" y="14764"/>
                      <a:pt x="41339" y="16669"/>
                    </a:cubicBezTo>
                    <a:cubicBezTo>
                      <a:pt x="44196" y="18479"/>
                      <a:pt x="46958" y="20479"/>
                      <a:pt x="49816" y="22479"/>
                    </a:cubicBezTo>
                    <a:cubicBezTo>
                      <a:pt x="52483" y="24670"/>
                      <a:pt x="55245" y="26766"/>
                      <a:pt x="57722" y="28956"/>
                    </a:cubicBezTo>
                    <a:cubicBezTo>
                      <a:pt x="60389" y="31052"/>
                      <a:pt x="62675" y="33528"/>
                      <a:pt x="64960" y="35814"/>
                    </a:cubicBezTo>
                    <a:cubicBezTo>
                      <a:pt x="69437" y="40481"/>
                      <a:pt x="73343" y="45053"/>
                      <a:pt x="76295" y="49244"/>
                    </a:cubicBezTo>
                    <a:cubicBezTo>
                      <a:pt x="79343" y="53340"/>
                      <a:pt x="81534" y="57055"/>
                      <a:pt x="83058" y="59722"/>
                    </a:cubicBezTo>
                    <a:cubicBezTo>
                      <a:pt x="84487" y="62389"/>
                      <a:pt x="85249" y="63913"/>
                      <a:pt x="85249" y="63913"/>
                    </a:cubicBezTo>
                    <a:cubicBezTo>
                      <a:pt x="85249" y="63913"/>
                      <a:pt x="83915" y="62770"/>
                      <a:pt x="81725" y="60770"/>
                    </a:cubicBezTo>
                    <a:cubicBezTo>
                      <a:pt x="79534" y="58769"/>
                      <a:pt x="76391" y="56007"/>
                      <a:pt x="72676" y="52578"/>
                    </a:cubicBezTo>
                    <a:cubicBezTo>
                      <a:pt x="70771" y="50959"/>
                      <a:pt x="68771" y="49149"/>
                      <a:pt x="66580" y="47244"/>
                    </a:cubicBezTo>
                    <a:cubicBezTo>
                      <a:pt x="64389" y="45434"/>
                      <a:pt x="62103" y="43434"/>
                      <a:pt x="59722" y="41434"/>
                    </a:cubicBezTo>
                    <a:cubicBezTo>
                      <a:pt x="54864" y="37529"/>
                      <a:pt x="49816" y="33338"/>
                      <a:pt x="44482" y="29433"/>
                    </a:cubicBezTo>
                    <a:cubicBezTo>
                      <a:pt x="39243" y="25432"/>
                      <a:pt x="33814" y="21717"/>
                      <a:pt x="28670" y="18193"/>
                    </a:cubicBezTo>
                    <a:cubicBezTo>
                      <a:pt x="26003" y="16574"/>
                      <a:pt x="23622" y="14764"/>
                      <a:pt x="21146" y="13240"/>
                    </a:cubicBezTo>
                    <a:cubicBezTo>
                      <a:pt x="18764" y="11716"/>
                      <a:pt x="16478" y="10287"/>
                      <a:pt x="14383" y="8954"/>
                    </a:cubicBezTo>
                    <a:cubicBezTo>
                      <a:pt x="10097" y="6287"/>
                      <a:pt x="6477" y="4096"/>
                      <a:pt x="4001" y="2572"/>
                    </a:cubicBezTo>
                    <a:cubicBezTo>
                      <a:pt x="1429"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1" name="Google Shape;4641;p26"/>
              <p:cNvSpPr/>
              <p:nvPr/>
            </p:nvSpPr>
            <p:spPr>
              <a:xfrm>
                <a:off x="3186514" y="3638866"/>
                <a:ext cx="91154" cy="70961"/>
              </a:xfrm>
              <a:custGeom>
                <a:avLst/>
                <a:gdLst/>
                <a:ahLst/>
                <a:cxnLst/>
                <a:rect l="l" t="t" r="r" b="b"/>
                <a:pathLst>
                  <a:path w="91154" h="70961" extrusionOk="0">
                    <a:moveTo>
                      <a:pt x="0" y="0"/>
                    </a:moveTo>
                    <a:cubicBezTo>
                      <a:pt x="0" y="0"/>
                      <a:pt x="7048" y="2191"/>
                      <a:pt x="16954" y="7048"/>
                    </a:cubicBezTo>
                    <a:cubicBezTo>
                      <a:pt x="21908" y="9430"/>
                      <a:pt x="27527" y="12573"/>
                      <a:pt x="33338" y="16192"/>
                    </a:cubicBezTo>
                    <a:cubicBezTo>
                      <a:pt x="36195" y="18097"/>
                      <a:pt x="39243" y="19907"/>
                      <a:pt x="42196" y="22003"/>
                    </a:cubicBezTo>
                    <a:cubicBezTo>
                      <a:pt x="45148" y="24098"/>
                      <a:pt x="48101" y="26289"/>
                      <a:pt x="51054" y="28480"/>
                    </a:cubicBezTo>
                    <a:cubicBezTo>
                      <a:pt x="53912" y="30766"/>
                      <a:pt x="56769" y="33052"/>
                      <a:pt x="59531" y="35433"/>
                    </a:cubicBezTo>
                    <a:cubicBezTo>
                      <a:pt x="62294" y="37719"/>
                      <a:pt x="64865" y="40291"/>
                      <a:pt x="67342" y="42577"/>
                    </a:cubicBezTo>
                    <a:cubicBezTo>
                      <a:pt x="72295" y="47339"/>
                      <a:pt x="76676" y="52006"/>
                      <a:pt x="80200" y="56293"/>
                    </a:cubicBezTo>
                    <a:cubicBezTo>
                      <a:pt x="87344" y="64675"/>
                      <a:pt x="91154" y="70961"/>
                      <a:pt x="91154" y="70961"/>
                    </a:cubicBezTo>
                    <a:cubicBezTo>
                      <a:pt x="91154" y="70961"/>
                      <a:pt x="89630" y="69913"/>
                      <a:pt x="87058" y="68008"/>
                    </a:cubicBezTo>
                    <a:cubicBezTo>
                      <a:pt x="84582" y="66104"/>
                      <a:pt x="80963" y="63246"/>
                      <a:pt x="76676" y="59912"/>
                    </a:cubicBezTo>
                    <a:cubicBezTo>
                      <a:pt x="72485" y="56579"/>
                      <a:pt x="67532" y="52673"/>
                      <a:pt x="62198" y="48387"/>
                    </a:cubicBezTo>
                    <a:cubicBezTo>
                      <a:pt x="56864" y="44196"/>
                      <a:pt x="51244" y="39814"/>
                      <a:pt x="45625" y="35433"/>
                    </a:cubicBezTo>
                    <a:cubicBezTo>
                      <a:pt x="39910" y="31052"/>
                      <a:pt x="34290" y="26670"/>
                      <a:pt x="28956" y="22574"/>
                    </a:cubicBezTo>
                    <a:cubicBezTo>
                      <a:pt x="23622" y="18479"/>
                      <a:pt x="18574" y="14669"/>
                      <a:pt x="14288" y="11430"/>
                    </a:cubicBezTo>
                    <a:cubicBezTo>
                      <a:pt x="10001" y="8096"/>
                      <a:pt x="6382" y="5334"/>
                      <a:pt x="3905" y="3334"/>
                    </a:cubicBezTo>
                    <a:cubicBezTo>
                      <a:pt x="1429"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2" name="Google Shape;4642;p26"/>
              <p:cNvSpPr/>
              <p:nvPr/>
            </p:nvSpPr>
            <p:spPr>
              <a:xfrm>
                <a:off x="3193658" y="3656106"/>
                <a:ext cx="81438" cy="66770"/>
              </a:xfrm>
              <a:custGeom>
                <a:avLst/>
                <a:gdLst/>
                <a:ahLst/>
                <a:cxnLst/>
                <a:rect l="l" t="t" r="r" b="b"/>
                <a:pathLst>
                  <a:path w="81438" h="66770" extrusionOk="0">
                    <a:moveTo>
                      <a:pt x="0" y="0"/>
                    </a:moveTo>
                    <a:cubicBezTo>
                      <a:pt x="0" y="0"/>
                      <a:pt x="6477" y="2000"/>
                      <a:pt x="15431" y="6572"/>
                    </a:cubicBezTo>
                    <a:cubicBezTo>
                      <a:pt x="19907" y="8763"/>
                      <a:pt x="25051" y="11716"/>
                      <a:pt x="30290" y="15145"/>
                    </a:cubicBezTo>
                    <a:cubicBezTo>
                      <a:pt x="32861" y="16954"/>
                      <a:pt x="35623" y="18574"/>
                      <a:pt x="38290" y="20669"/>
                    </a:cubicBezTo>
                    <a:cubicBezTo>
                      <a:pt x="40958" y="22574"/>
                      <a:pt x="43529" y="24670"/>
                      <a:pt x="46196" y="26765"/>
                    </a:cubicBezTo>
                    <a:cubicBezTo>
                      <a:pt x="48768" y="28956"/>
                      <a:pt x="51244" y="31147"/>
                      <a:pt x="53721" y="33338"/>
                    </a:cubicBezTo>
                    <a:cubicBezTo>
                      <a:pt x="56198" y="35528"/>
                      <a:pt x="58388" y="37910"/>
                      <a:pt x="60674" y="40100"/>
                    </a:cubicBezTo>
                    <a:cubicBezTo>
                      <a:pt x="65056" y="44577"/>
                      <a:pt x="68961" y="48958"/>
                      <a:pt x="72009" y="52959"/>
                    </a:cubicBezTo>
                    <a:cubicBezTo>
                      <a:pt x="78200" y="60865"/>
                      <a:pt x="81439" y="66770"/>
                      <a:pt x="81439" y="66770"/>
                    </a:cubicBezTo>
                    <a:cubicBezTo>
                      <a:pt x="81439" y="66770"/>
                      <a:pt x="80010" y="65818"/>
                      <a:pt x="77724" y="64008"/>
                    </a:cubicBezTo>
                    <a:cubicBezTo>
                      <a:pt x="75438" y="62198"/>
                      <a:pt x="72200" y="59627"/>
                      <a:pt x="68390" y="56483"/>
                    </a:cubicBezTo>
                    <a:cubicBezTo>
                      <a:pt x="64579" y="53340"/>
                      <a:pt x="60198" y="49721"/>
                      <a:pt x="55435" y="45720"/>
                    </a:cubicBezTo>
                    <a:cubicBezTo>
                      <a:pt x="50673" y="41815"/>
                      <a:pt x="45720" y="37719"/>
                      <a:pt x="40672" y="33528"/>
                    </a:cubicBezTo>
                    <a:cubicBezTo>
                      <a:pt x="35623" y="29432"/>
                      <a:pt x="30575" y="25241"/>
                      <a:pt x="25813" y="21431"/>
                    </a:cubicBezTo>
                    <a:cubicBezTo>
                      <a:pt x="21050" y="17526"/>
                      <a:pt x="16573" y="13906"/>
                      <a:pt x="12763" y="10858"/>
                    </a:cubicBezTo>
                    <a:cubicBezTo>
                      <a:pt x="8954" y="7715"/>
                      <a:pt x="5715" y="5048"/>
                      <a:pt x="3524" y="3143"/>
                    </a:cubicBezTo>
                    <a:cubicBezTo>
                      <a:pt x="1333" y="1238"/>
                      <a:pt x="95" y="95"/>
                      <a:pt x="9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3" name="Google Shape;4643;p26"/>
              <p:cNvSpPr/>
              <p:nvPr/>
            </p:nvSpPr>
            <p:spPr>
              <a:xfrm>
                <a:off x="3206040" y="3679252"/>
                <a:ext cx="70389" cy="58197"/>
              </a:xfrm>
              <a:custGeom>
                <a:avLst/>
                <a:gdLst/>
                <a:ahLst/>
                <a:cxnLst/>
                <a:rect l="l" t="t" r="r" b="b"/>
                <a:pathLst>
                  <a:path w="70389" h="58197" extrusionOk="0">
                    <a:moveTo>
                      <a:pt x="0" y="95"/>
                    </a:moveTo>
                    <a:cubicBezTo>
                      <a:pt x="0" y="95"/>
                      <a:pt x="5810" y="1334"/>
                      <a:pt x="13811" y="4953"/>
                    </a:cubicBezTo>
                    <a:cubicBezTo>
                      <a:pt x="17812" y="6668"/>
                      <a:pt x="22384" y="9144"/>
                      <a:pt x="27051" y="12002"/>
                    </a:cubicBezTo>
                    <a:cubicBezTo>
                      <a:pt x="29337" y="13526"/>
                      <a:pt x="31813" y="14954"/>
                      <a:pt x="34099" y="16669"/>
                    </a:cubicBezTo>
                    <a:cubicBezTo>
                      <a:pt x="36481" y="18383"/>
                      <a:pt x="38767" y="20193"/>
                      <a:pt x="41053" y="22003"/>
                    </a:cubicBezTo>
                    <a:cubicBezTo>
                      <a:pt x="43243" y="23908"/>
                      <a:pt x="45434" y="25813"/>
                      <a:pt x="47530" y="27813"/>
                    </a:cubicBezTo>
                    <a:cubicBezTo>
                      <a:pt x="49720" y="29718"/>
                      <a:pt x="51530" y="31909"/>
                      <a:pt x="53530" y="33814"/>
                    </a:cubicBezTo>
                    <a:cubicBezTo>
                      <a:pt x="57245" y="37910"/>
                      <a:pt x="60484" y="41815"/>
                      <a:pt x="62960" y="45529"/>
                    </a:cubicBezTo>
                    <a:cubicBezTo>
                      <a:pt x="68008" y="52673"/>
                      <a:pt x="70390" y="58198"/>
                      <a:pt x="70390" y="58198"/>
                    </a:cubicBezTo>
                    <a:cubicBezTo>
                      <a:pt x="70390" y="58198"/>
                      <a:pt x="69151" y="57341"/>
                      <a:pt x="67246" y="55721"/>
                    </a:cubicBezTo>
                    <a:cubicBezTo>
                      <a:pt x="65342" y="54102"/>
                      <a:pt x="62579" y="51721"/>
                      <a:pt x="59245" y="48959"/>
                    </a:cubicBezTo>
                    <a:cubicBezTo>
                      <a:pt x="56007" y="46196"/>
                      <a:pt x="52197" y="42958"/>
                      <a:pt x="48196" y="39434"/>
                    </a:cubicBezTo>
                    <a:cubicBezTo>
                      <a:pt x="44101" y="36004"/>
                      <a:pt x="39910" y="32290"/>
                      <a:pt x="35528" y="28766"/>
                    </a:cubicBezTo>
                    <a:cubicBezTo>
                      <a:pt x="31242" y="25146"/>
                      <a:pt x="26765" y="21717"/>
                      <a:pt x="22669" y="18288"/>
                    </a:cubicBezTo>
                    <a:cubicBezTo>
                      <a:pt x="18478" y="14954"/>
                      <a:pt x="14573" y="11906"/>
                      <a:pt x="11240" y="9239"/>
                    </a:cubicBezTo>
                    <a:cubicBezTo>
                      <a:pt x="7906" y="6572"/>
                      <a:pt x="5048" y="4286"/>
                      <a:pt x="3048" y="2667"/>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4" name="Google Shape;4644;p26"/>
              <p:cNvSpPr/>
              <p:nvPr/>
            </p:nvSpPr>
            <p:spPr>
              <a:xfrm>
                <a:off x="3212041" y="3700207"/>
                <a:ext cx="68675" cy="52577"/>
              </a:xfrm>
              <a:custGeom>
                <a:avLst/>
                <a:gdLst/>
                <a:ahLst/>
                <a:cxnLst/>
                <a:rect l="l" t="t" r="r" b="b"/>
                <a:pathLst>
                  <a:path w="68675" h="52577" extrusionOk="0">
                    <a:moveTo>
                      <a:pt x="0" y="190"/>
                    </a:moveTo>
                    <a:cubicBezTo>
                      <a:pt x="0" y="190"/>
                      <a:pt x="5525" y="1143"/>
                      <a:pt x="13240" y="4381"/>
                    </a:cubicBezTo>
                    <a:cubicBezTo>
                      <a:pt x="17145" y="5905"/>
                      <a:pt x="21527" y="8001"/>
                      <a:pt x="26003" y="10573"/>
                    </a:cubicBezTo>
                    <a:cubicBezTo>
                      <a:pt x="28194" y="11906"/>
                      <a:pt x="30575" y="13145"/>
                      <a:pt x="32861" y="14764"/>
                    </a:cubicBezTo>
                    <a:cubicBezTo>
                      <a:pt x="35147" y="16288"/>
                      <a:pt x="37338" y="17907"/>
                      <a:pt x="39624" y="19526"/>
                    </a:cubicBezTo>
                    <a:cubicBezTo>
                      <a:pt x="41815" y="21241"/>
                      <a:pt x="43910" y="22955"/>
                      <a:pt x="46006" y="24765"/>
                    </a:cubicBezTo>
                    <a:cubicBezTo>
                      <a:pt x="48101" y="26479"/>
                      <a:pt x="50006" y="28480"/>
                      <a:pt x="51816" y="30194"/>
                    </a:cubicBezTo>
                    <a:cubicBezTo>
                      <a:pt x="55435" y="33909"/>
                      <a:pt x="58674" y="37529"/>
                      <a:pt x="61150" y="40862"/>
                    </a:cubicBezTo>
                    <a:cubicBezTo>
                      <a:pt x="66199" y="47434"/>
                      <a:pt x="68675" y="52578"/>
                      <a:pt x="68675" y="52578"/>
                    </a:cubicBezTo>
                    <a:cubicBezTo>
                      <a:pt x="68675" y="52578"/>
                      <a:pt x="67532" y="51816"/>
                      <a:pt x="65532" y="50387"/>
                    </a:cubicBezTo>
                    <a:cubicBezTo>
                      <a:pt x="63627" y="48958"/>
                      <a:pt x="60865" y="46958"/>
                      <a:pt x="57626" y="44387"/>
                    </a:cubicBezTo>
                    <a:cubicBezTo>
                      <a:pt x="54388" y="41910"/>
                      <a:pt x="50673" y="39053"/>
                      <a:pt x="46768" y="35909"/>
                    </a:cubicBezTo>
                    <a:cubicBezTo>
                      <a:pt x="42767" y="32861"/>
                      <a:pt x="38576" y="29623"/>
                      <a:pt x="34385" y="26384"/>
                    </a:cubicBezTo>
                    <a:cubicBezTo>
                      <a:pt x="30099" y="23146"/>
                      <a:pt x="25908" y="19907"/>
                      <a:pt x="21908" y="16859"/>
                    </a:cubicBezTo>
                    <a:cubicBezTo>
                      <a:pt x="17907" y="13906"/>
                      <a:pt x="14097" y="11049"/>
                      <a:pt x="10858" y="8572"/>
                    </a:cubicBezTo>
                    <a:cubicBezTo>
                      <a:pt x="7620" y="6096"/>
                      <a:pt x="4953" y="4000"/>
                      <a:pt x="3048" y="2476"/>
                    </a:cubicBezTo>
                    <a:cubicBezTo>
                      <a:pt x="1143" y="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5" name="Google Shape;4645;p26"/>
              <p:cNvSpPr/>
              <p:nvPr/>
            </p:nvSpPr>
            <p:spPr>
              <a:xfrm>
                <a:off x="3223185" y="3720876"/>
                <a:ext cx="59340" cy="52958"/>
              </a:xfrm>
              <a:custGeom>
                <a:avLst/>
                <a:gdLst/>
                <a:ahLst/>
                <a:cxnLst/>
                <a:rect l="l" t="t" r="r" b="b"/>
                <a:pathLst>
                  <a:path w="59340" h="52958" extrusionOk="0">
                    <a:moveTo>
                      <a:pt x="0" y="95"/>
                    </a:moveTo>
                    <a:cubicBezTo>
                      <a:pt x="0" y="95"/>
                      <a:pt x="5048" y="1238"/>
                      <a:pt x="12002" y="4572"/>
                    </a:cubicBezTo>
                    <a:cubicBezTo>
                      <a:pt x="15526" y="6191"/>
                      <a:pt x="19336" y="8477"/>
                      <a:pt x="23431" y="11049"/>
                    </a:cubicBezTo>
                    <a:cubicBezTo>
                      <a:pt x="27432" y="13716"/>
                      <a:pt x="31433" y="16859"/>
                      <a:pt x="35338" y="20193"/>
                    </a:cubicBezTo>
                    <a:cubicBezTo>
                      <a:pt x="39148" y="23622"/>
                      <a:pt x="42672" y="27337"/>
                      <a:pt x="45815" y="30956"/>
                    </a:cubicBezTo>
                    <a:cubicBezTo>
                      <a:pt x="48863" y="34671"/>
                      <a:pt x="51530" y="38291"/>
                      <a:pt x="53531" y="41529"/>
                    </a:cubicBezTo>
                    <a:cubicBezTo>
                      <a:pt x="57626" y="48006"/>
                      <a:pt x="59341" y="52959"/>
                      <a:pt x="59341" y="52959"/>
                    </a:cubicBezTo>
                    <a:cubicBezTo>
                      <a:pt x="59341" y="52959"/>
                      <a:pt x="58293" y="52197"/>
                      <a:pt x="56579" y="50768"/>
                    </a:cubicBezTo>
                    <a:cubicBezTo>
                      <a:pt x="54864" y="49340"/>
                      <a:pt x="52483" y="47244"/>
                      <a:pt x="49625" y="44768"/>
                    </a:cubicBezTo>
                    <a:cubicBezTo>
                      <a:pt x="44101" y="39815"/>
                      <a:pt x="36862" y="33242"/>
                      <a:pt x="29527" y="26670"/>
                    </a:cubicBezTo>
                    <a:cubicBezTo>
                      <a:pt x="22193" y="20098"/>
                      <a:pt x="14859" y="13621"/>
                      <a:pt x="9335" y="8668"/>
                    </a:cubicBezTo>
                    <a:cubicBezTo>
                      <a:pt x="6572" y="6191"/>
                      <a:pt x="4286" y="4001"/>
                      <a:pt x="2667" y="2477"/>
                    </a:cubicBezTo>
                    <a:cubicBezTo>
                      <a:pt x="1048" y="953"/>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6" name="Google Shape;4646;p26"/>
              <p:cNvSpPr/>
              <p:nvPr/>
            </p:nvSpPr>
            <p:spPr>
              <a:xfrm>
                <a:off x="3198039" y="3629722"/>
                <a:ext cx="60483" cy="56197"/>
              </a:xfrm>
              <a:custGeom>
                <a:avLst/>
                <a:gdLst/>
                <a:ahLst/>
                <a:cxnLst/>
                <a:rect l="l" t="t" r="r" b="b"/>
                <a:pathLst>
                  <a:path w="60483" h="56197" extrusionOk="0">
                    <a:moveTo>
                      <a:pt x="0" y="0"/>
                    </a:moveTo>
                    <a:cubicBezTo>
                      <a:pt x="0" y="0"/>
                      <a:pt x="5048" y="1809"/>
                      <a:pt x="11811" y="5905"/>
                    </a:cubicBezTo>
                    <a:cubicBezTo>
                      <a:pt x="15240" y="7906"/>
                      <a:pt x="19050" y="10477"/>
                      <a:pt x="22955" y="13335"/>
                    </a:cubicBezTo>
                    <a:cubicBezTo>
                      <a:pt x="24860" y="14859"/>
                      <a:pt x="26956" y="16288"/>
                      <a:pt x="28861" y="18002"/>
                    </a:cubicBezTo>
                    <a:cubicBezTo>
                      <a:pt x="30766" y="19717"/>
                      <a:pt x="32766" y="21431"/>
                      <a:pt x="34766" y="23146"/>
                    </a:cubicBezTo>
                    <a:cubicBezTo>
                      <a:pt x="36671" y="24955"/>
                      <a:pt x="38481" y="26860"/>
                      <a:pt x="40291" y="28670"/>
                    </a:cubicBezTo>
                    <a:cubicBezTo>
                      <a:pt x="42196" y="30480"/>
                      <a:pt x="43720" y="32480"/>
                      <a:pt x="45434" y="34290"/>
                    </a:cubicBezTo>
                    <a:cubicBezTo>
                      <a:pt x="48673" y="38005"/>
                      <a:pt x="51435" y="41624"/>
                      <a:pt x="53721" y="44863"/>
                    </a:cubicBezTo>
                    <a:cubicBezTo>
                      <a:pt x="58293" y="51340"/>
                      <a:pt x="60484" y="56197"/>
                      <a:pt x="60484" y="56197"/>
                    </a:cubicBezTo>
                    <a:cubicBezTo>
                      <a:pt x="60484" y="56197"/>
                      <a:pt x="56007" y="53245"/>
                      <a:pt x="50006" y="48292"/>
                    </a:cubicBezTo>
                    <a:cubicBezTo>
                      <a:pt x="46958" y="45815"/>
                      <a:pt x="43529" y="42958"/>
                      <a:pt x="40005" y="39719"/>
                    </a:cubicBezTo>
                    <a:cubicBezTo>
                      <a:pt x="36385" y="36576"/>
                      <a:pt x="32671" y="33052"/>
                      <a:pt x="28861" y="29623"/>
                    </a:cubicBezTo>
                    <a:cubicBezTo>
                      <a:pt x="25146" y="26098"/>
                      <a:pt x="21431" y="22669"/>
                      <a:pt x="18002" y="19240"/>
                    </a:cubicBezTo>
                    <a:cubicBezTo>
                      <a:pt x="14573" y="15907"/>
                      <a:pt x="11430" y="12668"/>
                      <a:pt x="8668" y="9811"/>
                    </a:cubicBezTo>
                    <a:cubicBezTo>
                      <a:pt x="3334" y="419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7" name="Google Shape;4647;p26"/>
              <p:cNvSpPr/>
              <p:nvPr/>
            </p:nvSpPr>
            <p:spPr>
              <a:xfrm>
                <a:off x="3218423" y="3663917"/>
                <a:ext cx="63722" cy="65627"/>
              </a:xfrm>
              <a:custGeom>
                <a:avLst/>
                <a:gdLst/>
                <a:ahLst/>
                <a:cxnLst/>
                <a:rect l="l" t="t" r="r" b="b"/>
                <a:pathLst>
                  <a:path w="63722" h="65627" extrusionOk="0">
                    <a:moveTo>
                      <a:pt x="95" y="0"/>
                    </a:moveTo>
                    <a:cubicBezTo>
                      <a:pt x="95" y="0"/>
                      <a:pt x="5620" y="2191"/>
                      <a:pt x="12954" y="6858"/>
                    </a:cubicBezTo>
                    <a:cubicBezTo>
                      <a:pt x="16669" y="9144"/>
                      <a:pt x="20860" y="12097"/>
                      <a:pt x="25051" y="15526"/>
                    </a:cubicBezTo>
                    <a:cubicBezTo>
                      <a:pt x="27146" y="17335"/>
                      <a:pt x="29337" y="19050"/>
                      <a:pt x="31433" y="21050"/>
                    </a:cubicBezTo>
                    <a:cubicBezTo>
                      <a:pt x="33528" y="23050"/>
                      <a:pt x="35623" y="25051"/>
                      <a:pt x="37719" y="27051"/>
                    </a:cubicBezTo>
                    <a:cubicBezTo>
                      <a:pt x="39719" y="29242"/>
                      <a:pt x="41720" y="31337"/>
                      <a:pt x="43529" y="33528"/>
                    </a:cubicBezTo>
                    <a:cubicBezTo>
                      <a:pt x="45434" y="35623"/>
                      <a:pt x="47149" y="37909"/>
                      <a:pt x="48863" y="40100"/>
                    </a:cubicBezTo>
                    <a:cubicBezTo>
                      <a:pt x="52197" y="44482"/>
                      <a:pt x="55054" y="48673"/>
                      <a:pt x="57245" y="52483"/>
                    </a:cubicBezTo>
                    <a:cubicBezTo>
                      <a:pt x="61722" y="60007"/>
                      <a:pt x="63722" y="65627"/>
                      <a:pt x="63722" y="65627"/>
                    </a:cubicBezTo>
                    <a:cubicBezTo>
                      <a:pt x="63722" y="65627"/>
                      <a:pt x="62579" y="64675"/>
                      <a:pt x="60770" y="62960"/>
                    </a:cubicBezTo>
                    <a:cubicBezTo>
                      <a:pt x="58960" y="61246"/>
                      <a:pt x="56293" y="58674"/>
                      <a:pt x="53245" y="55626"/>
                    </a:cubicBezTo>
                    <a:cubicBezTo>
                      <a:pt x="50197" y="52578"/>
                      <a:pt x="46673" y="49054"/>
                      <a:pt x="43053" y="45244"/>
                    </a:cubicBezTo>
                    <a:cubicBezTo>
                      <a:pt x="39338" y="41434"/>
                      <a:pt x="35433" y="37433"/>
                      <a:pt x="31433" y="33338"/>
                    </a:cubicBezTo>
                    <a:cubicBezTo>
                      <a:pt x="27527" y="29242"/>
                      <a:pt x="23527" y="25241"/>
                      <a:pt x="19907" y="21431"/>
                    </a:cubicBezTo>
                    <a:cubicBezTo>
                      <a:pt x="16193" y="17621"/>
                      <a:pt x="12764" y="14002"/>
                      <a:pt x="9811" y="10954"/>
                    </a:cubicBezTo>
                    <a:cubicBezTo>
                      <a:pt x="6858" y="7810"/>
                      <a:pt x="4477" y="5143"/>
                      <a:pt x="2667" y="3238"/>
                    </a:cubicBezTo>
                    <a:cubicBezTo>
                      <a:pt x="952" y="1333"/>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8" name="Google Shape;4648;p26"/>
              <p:cNvSpPr/>
              <p:nvPr/>
            </p:nvSpPr>
            <p:spPr>
              <a:xfrm>
                <a:off x="3248522" y="3702302"/>
                <a:ext cx="35529" cy="51339"/>
              </a:xfrm>
              <a:custGeom>
                <a:avLst/>
                <a:gdLst/>
                <a:ahLst/>
                <a:cxnLst/>
                <a:rect l="l" t="t" r="r" b="b"/>
                <a:pathLst>
                  <a:path w="35529" h="51339" extrusionOk="0">
                    <a:moveTo>
                      <a:pt x="95" y="95"/>
                    </a:moveTo>
                    <a:cubicBezTo>
                      <a:pt x="95" y="95"/>
                      <a:pt x="4000" y="1524"/>
                      <a:pt x="9049" y="5143"/>
                    </a:cubicBezTo>
                    <a:cubicBezTo>
                      <a:pt x="11621" y="6858"/>
                      <a:pt x="14288" y="9239"/>
                      <a:pt x="16954" y="11906"/>
                    </a:cubicBezTo>
                    <a:cubicBezTo>
                      <a:pt x="19621" y="14668"/>
                      <a:pt x="22193" y="17812"/>
                      <a:pt x="24574" y="21050"/>
                    </a:cubicBezTo>
                    <a:cubicBezTo>
                      <a:pt x="26860" y="24384"/>
                      <a:pt x="28861" y="27908"/>
                      <a:pt x="30480" y="31432"/>
                    </a:cubicBezTo>
                    <a:cubicBezTo>
                      <a:pt x="32004" y="34957"/>
                      <a:pt x="33242" y="38290"/>
                      <a:pt x="34004" y="41243"/>
                    </a:cubicBezTo>
                    <a:cubicBezTo>
                      <a:pt x="35623" y="47149"/>
                      <a:pt x="35528" y="51340"/>
                      <a:pt x="35528" y="51340"/>
                    </a:cubicBezTo>
                    <a:cubicBezTo>
                      <a:pt x="35528" y="51340"/>
                      <a:pt x="34861" y="50578"/>
                      <a:pt x="33719" y="49149"/>
                    </a:cubicBezTo>
                    <a:cubicBezTo>
                      <a:pt x="32671" y="47720"/>
                      <a:pt x="31147" y="45720"/>
                      <a:pt x="29432" y="43339"/>
                    </a:cubicBezTo>
                    <a:cubicBezTo>
                      <a:pt x="26003" y="38576"/>
                      <a:pt x="21622" y="32290"/>
                      <a:pt x="17335" y="26003"/>
                    </a:cubicBezTo>
                    <a:cubicBezTo>
                      <a:pt x="12954" y="19812"/>
                      <a:pt x="8668" y="13430"/>
                      <a:pt x="5334" y="8572"/>
                    </a:cubicBezTo>
                    <a:cubicBezTo>
                      <a:pt x="3715" y="6096"/>
                      <a:pt x="2381" y="4000"/>
                      <a:pt x="1429" y="2476"/>
                    </a:cubicBezTo>
                    <a:cubicBezTo>
                      <a:pt x="476" y="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9" name="Google Shape;4649;p26"/>
              <p:cNvSpPr/>
              <p:nvPr/>
            </p:nvSpPr>
            <p:spPr>
              <a:xfrm>
                <a:off x="3291943" y="3711065"/>
                <a:ext cx="10524" cy="54102"/>
              </a:xfrm>
              <a:custGeom>
                <a:avLst/>
                <a:gdLst/>
                <a:ahLst/>
                <a:cxnLst/>
                <a:rect l="l" t="t" r="r" b="b"/>
                <a:pathLst>
                  <a:path w="10524" h="54102" extrusionOk="0">
                    <a:moveTo>
                      <a:pt x="7252" y="191"/>
                    </a:moveTo>
                    <a:cubicBezTo>
                      <a:pt x="7252" y="191"/>
                      <a:pt x="8776" y="3524"/>
                      <a:pt x="9633" y="8763"/>
                    </a:cubicBezTo>
                    <a:cubicBezTo>
                      <a:pt x="10585" y="14002"/>
                      <a:pt x="10871" y="21050"/>
                      <a:pt x="10014" y="27908"/>
                    </a:cubicBezTo>
                    <a:cubicBezTo>
                      <a:pt x="9157" y="34862"/>
                      <a:pt x="7156" y="41624"/>
                      <a:pt x="4870" y="46387"/>
                    </a:cubicBezTo>
                    <a:cubicBezTo>
                      <a:pt x="2680" y="51245"/>
                      <a:pt x="394" y="54102"/>
                      <a:pt x="394" y="54102"/>
                    </a:cubicBezTo>
                    <a:cubicBezTo>
                      <a:pt x="394" y="54102"/>
                      <a:pt x="-83" y="50387"/>
                      <a:pt x="13" y="45244"/>
                    </a:cubicBezTo>
                    <a:cubicBezTo>
                      <a:pt x="13" y="40100"/>
                      <a:pt x="489" y="33338"/>
                      <a:pt x="1346" y="26765"/>
                    </a:cubicBezTo>
                    <a:cubicBezTo>
                      <a:pt x="2203" y="20098"/>
                      <a:pt x="3442" y="13526"/>
                      <a:pt x="4680" y="8477"/>
                    </a:cubicBezTo>
                    <a:cubicBezTo>
                      <a:pt x="5918" y="3524"/>
                      <a:pt x="7252" y="0"/>
                      <a:pt x="72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0" name="Google Shape;4650;p26"/>
              <p:cNvSpPr/>
              <p:nvPr/>
            </p:nvSpPr>
            <p:spPr>
              <a:xfrm>
                <a:off x="3279097" y="3688681"/>
                <a:ext cx="11163" cy="86011"/>
              </a:xfrm>
              <a:custGeom>
                <a:avLst/>
                <a:gdLst/>
                <a:ahLst/>
                <a:cxnLst/>
                <a:rect l="l" t="t" r="r" b="b"/>
                <a:pathLst>
                  <a:path w="11163" h="86011" extrusionOk="0">
                    <a:moveTo>
                      <a:pt x="6096" y="0"/>
                    </a:moveTo>
                    <a:cubicBezTo>
                      <a:pt x="6096" y="0"/>
                      <a:pt x="8096" y="5239"/>
                      <a:pt x="9430" y="13430"/>
                    </a:cubicBezTo>
                    <a:cubicBezTo>
                      <a:pt x="10192" y="17526"/>
                      <a:pt x="10668" y="22289"/>
                      <a:pt x="10954" y="27432"/>
                    </a:cubicBezTo>
                    <a:cubicBezTo>
                      <a:pt x="10954" y="30004"/>
                      <a:pt x="11240" y="32671"/>
                      <a:pt x="11144" y="35433"/>
                    </a:cubicBezTo>
                    <a:cubicBezTo>
                      <a:pt x="11049" y="38100"/>
                      <a:pt x="10954" y="40862"/>
                      <a:pt x="10858" y="43625"/>
                    </a:cubicBezTo>
                    <a:cubicBezTo>
                      <a:pt x="10573" y="46387"/>
                      <a:pt x="10287" y="49054"/>
                      <a:pt x="10001" y="51816"/>
                    </a:cubicBezTo>
                    <a:cubicBezTo>
                      <a:pt x="9715" y="54483"/>
                      <a:pt x="9144" y="57150"/>
                      <a:pt x="8763" y="59627"/>
                    </a:cubicBezTo>
                    <a:cubicBezTo>
                      <a:pt x="7715" y="64675"/>
                      <a:pt x="6572" y="69342"/>
                      <a:pt x="5239" y="73247"/>
                    </a:cubicBezTo>
                    <a:cubicBezTo>
                      <a:pt x="2762" y="81153"/>
                      <a:pt x="0" y="86011"/>
                      <a:pt x="0" y="86011"/>
                    </a:cubicBezTo>
                    <a:cubicBezTo>
                      <a:pt x="0" y="86011"/>
                      <a:pt x="0" y="84582"/>
                      <a:pt x="0" y="82201"/>
                    </a:cubicBezTo>
                    <a:cubicBezTo>
                      <a:pt x="0" y="79820"/>
                      <a:pt x="95" y="76391"/>
                      <a:pt x="381" y="72295"/>
                    </a:cubicBezTo>
                    <a:cubicBezTo>
                      <a:pt x="571" y="68199"/>
                      <a:pt x="857" y="63532"/>
                      <a:pt x="1238" y="58579"/>
                    </a:cubicBezTo>
                    <a:cubicBezTo>
                      <a:pt x="1619" y="53626"/>
                      <a:pt x="1905" y="48292"/>
                      <a:pt x="2286" y="42958"/>
                    </a:cubicBezTo>
                    <a:cubicBezTo>
                      <a:pt x="2667" y="37624"/>
                      <a:pt x="3143" y="32290"/>
                      <a:pt x="3524" y="27337"/>
                    </a:cubicBezTo>
                    <a:cubicBezTo>
                      <a:pt x="3905" y="22289"/>
                      <a:pt x="4286" y="17621"/>
                      <a:pt x="4667" y="13621"/>
                    </a:cubicBezTo>
                    <a:cubicBezTo>
                      <a:pt x="5048" y="9525"/>
                      <a:pt x="5429" y="6191"/>
                      <a:pt x="5715" y="3810"/>
                    </a:cubicBezTo>
                    <a:cubicBezTo>
                      <a:pt x="6001" y="1429"/>
                      <a:pt x="6286" y="0"/>
                      <a:pt x="62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1" name="Google Shape;4651;p26"/>
              <p:cNvSpPr/>
              <p:nvPr/>
            </p:nvSpPr>
            <p:spPr>
              <a:xfrm>
                <a:off x="3283566" y="3720686"/>
                <a:ext cx="11064" cy="53340"/>
              </a:xfrm>
              <a:custGeom>
                <a:avLst/>
                <a:gdLst/>
                <a:ahLst/>
                <a:cxnLst/>
                <a:rect l="l" t="t" r="r" b="b"/>
                <a:pathLst>
                  <a:path w="11064" h="53340" extrusionOk="0">
                    <a:moveTo>
                      <a:pt x="9819" y="0"/>
                    </a:moveTo>
                    <a:cubicBezTo>
                      <a:pt x="9819" y="0"/>
                      <a:pt x="10771" y="3524"/>
                      <a:pt x="10962" y="8763"/>
                    </a:cubicBezTo>
                    <a:cubicBezTo>
                      <a:pt x="11247" y="13906"/>
                      <a:pt x="10962" y="20764"/>
                      <a:pt x="9819" y="27432"/>
                    </a:cubicBezTo>
                    <a:cubicBezTo>
                      <a:pt x="8771" y="34099"/>
                      <a:pt x="6961" y="40672"/>
                      <a:pt x="5056" y="45434"/>
                    </a:cubicBezTo>
                    <a:cubicBezTo>
                      <a:pt x="3246" y="50292"/>
                      <a:pt x="1246" y="53340"/>
                      <a:pt x="1246" y="53340"/>
                    </a:cubicBezTo>
                    <a:cubicBezTo>
                      <a:pt x="1246" y="53340"/>
                      <a:pt x="294" y="49816"/>
                      <a:pt x="103" y="44577"/>
                    </a:cubicBezTo>
                    <a:cubicBezTo>
                      <a:pt x="-183" y="39433"/>
                      <a:pt x="103" y="32576"/>
                      <a:pt x="1246" y="25908"/>
                    </a:cubicBezTo>
                    <a:cubicBezTo>
                      <a:pt x="2294" y="19240"/>
                      <a:pt x="4199" y="12668"/>
                      <a:pt x="6009" y="7906"/>
                    </a:cubicBezTo>
                    <a:cubicBezTo>
                      <a:pt x="7818" y="3048"/>
                      <a:pt x="9819" y="0"/>
                      <a:pt x="98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2" name="Google Shape;4652;p26"/>
              <p:cNvSpPr/>
              <p:nvPr/>
            </p:nvSpPr>
            <p:spPr>
              <a:xfrm>
                <a:off x="3275763" y="3680490"/>
                <a:ext cx="9143" cy="64293"/>
              </a:xfrm>
              <a:custGeom>
                <a:avLst/>
                <a:gdLst/>
                <a:ahLst/>
                <a:cxnLst/>
                <a:rect l="l" t="t" r="r" b="b"/>
                <a:pathLst>
                  <a:path w="9143" h="64293" extrusionOk="0">
                    <a:moveTo>
                      <a:pt x="190" y="0"/>
                    </a:moveTo>
                    <a:cubicBezTo>
                      <a:pt x="190" y="0"/>
                      <a:pt x="2667" y="3524"/>
                      <a:pt x="4858" y="9430"/>
                    </a:cubicBezTo>
                    <a:cubicBezTo>
                      <a:pt x="6001" y="12382"/>
                      <a:pt x="6953" y="15907"/>
                      <a:pt x="7810" y="19717"/>
                    </a:cubicBezTo>
                    <a:cubicBezTo>
                      <a:pt x="8572" y="23527"/>
                      <a:pt x="8953" y="27718"/>
                      <a:pt x="9144" y="31909"/>
                    </a:cubicBezTo>
                    <a:cubicBezTo>
                      <a:pt x="9144" y="36100"/>
                      <a:pt x="8953" y="40291"/>
                      <a:pt x="8382" y="44196"/>
                    </a:cubicBezTo>
                    <a:cubicBezTo>
                      <a:pt x="7715" y="48101"/>
                      <a:pt x="6953" y="51626"/>
                      <a:pt x="6001" y="54673"/>
                    </a:cubicBezTo>
                    <a:cubicBezTo>
                      <a:pt x="4096" y="60674"/>
                      <a:pt x="1810" y="64294"/>
                      <a:pt x="1810" y="64294"/>
                    </a:cubicBezTo>
                    <a:cubicBezTo>
                      <a:pt x="1810" y="64294"/>
                      <a:pt x="1619" y="63246"/>
                      <a:pt x="1524" y="61436"/>
                    </a:cubicBezTo>
                    <a:cubicBezTo>
                      <a:pt x="1333" y="59627"/>
                      <a:pt x="1143" y="57055"/>
                      <a:pt x="1048" y="54007"/>
                    </a:cubicBezTo>
                    <a:cubicBezTo>
                      <a:pt x="762" y="47911"/>
                      <a:pt x="571" y="40005"/>
                      <a:pt x="381" y="32195"/>
                    </a:cubicBezTo>
                    <a:cubicBezTo>
                      <a:pt x="190" y="24384"/>
                      <a:pt x="0" y="16478"/>
                      <a:pt x="0" y="10382"/>
                    </a:cubicBezTo>
                    <a:cubicBezTo>
                      <a:pt x="0" y="7334"/>
                      <a:pt x="0" y="4763"/>
                      <a:pt x="0" y="2953"/>
                    </a:cubicBezTo>
                    <a:cubicBezTo>
                      <a:pt x="0" y="1143"/>
                      <a:pt x="190" y="0"/>
                      <a:pt x="1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3" name="Google Shape;4653;p26"/>
              <p:cNvSpPr/>
              <p:nvPr/>
            </p:nvSpPr>
            <p:spPr>
              <a:xfrm>
                <a:off x="3257577" y="3644104"/>
                <a:ext cx="10654" cy="55435"/>
              </a:xfrm>
              <a:custGeom>
                <a:avLst/>
                <a:gdLst/>
                <a:ahLst/>
                <a:cxnLst/>
                <a:rect l="l" t="t" r="r" b="b"/>
                <a:pathLst>
                  <a:path w="10654" h="55435" extrusionOk="0">
                    <a:moveTo>
                      <a:pt x="1517" y="0"/>
                    </a:moveTo>
                    <a:cubicBezTo>
                      <a:pt x="1517" y="0"/>
                      <a:pt x="3422" y="3238"/>
                      <a:pt x="5232" y="8287"/>
                    </a:cubicBezTo>
                    <a:cubicBezTo>
                      <a:pt x="7042" y="13335"/>
                      <a:pt x="8756" y="20193"/>
                      <a:pt x="9709" y="27051"/>
                    </a:cubicBezTo>
                    <a:cubicBezTo>
                      <a:pt x="10661" y="34004"/>
                      <a:pt x="10852" y="41053"/>
                      <a:pt x="10471" y="46387"/>
                    </a:cubicBezTo>
                    <a:cubicBezTo>
                      <a:pt x="10185" y="51721"/>
                      <a:pt x="9137" y="55436"/>
                      <a:pt x="9137" y="55436"/>
                    </a:cubicBezTo>
                    <a:cubicBezTo>
                      <a:pt x="9137" y="55436"/>
                      <a:pt x="7232" y="52197"/>
                      <a:pt x="5423" y="47149"/>
                    </a:cubicBezTo>
                    <a:cubicBezTo>
                      <a:pt x="3613" y="42101"/>
                      <a:pt x="1898" y="35243"/>
                      <a:pt x="946" y="28385"/>
                    </a:cubicBezTo>
                    <a:cubicBezTo>
                      <a:pt x="-7" y="21431"/>
                      <a:pt x="-197" y="14383"/>
                      <a:pt x="184" y="9049"/>
                    </a:cubicBezTo>
                    <a:cubicBezTo>
                      <a:pt x="470" y="3715"/>
                      <a:pt x="1422" y="0"/>
                      <a:pt x="14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4" name="Google Shape;4654;p26"/>
              <p:cNvSpPr/>
              <p:nvPr/>
            </p:nvSpPr>
            <p:spPr>
              <a:xfrm>
                <a:off x="3240616" y="3620197"/>
                <a:ext cx="15476" cy="71342"/>
              </a:xfrm>
              <a:custGeom>
                <a:avLst/>
                <a:gdLst/>
                <a:ahLst/>
                <a:cxnLst/>
                <a:rect l="l" t="t" r="r" b="b"/>
                <a:pathLst>
                  <a:path w="15476" h="71342" extrusionOk="0">
                    <a:moveTo>
                      <a:pt x="95" y="0"/>
                    </a:moveTo>
                    <a:cubicBezTo>
                      <a:pt x="95" y="0"/>
                      <a:pt x="3048" y="3715"/>
                      <a:pt x="6001" y="10096"/>
                    </a:cubicBezTo>
                    <a:cubicBezTo>
                      <a:pt x="9049" y="16383"/>
                      <a:pt x="12097" y="25241"/>
                      <a:pt x="13811" y="34385"/>
                    </a:cubicBezTo>
                    <a:cubicBezTo>
                      <a:pt x="15526" y="43529"/>
                      <a:pt x="15811" y="52864"/>
                      <a:pt x="15145" y="59817"/>
                    </a:cubicBezTo>
                    <a:cubicBezTo>
                      <a:pt x="14573" y="66770"/>
                      <a:pt x="13144" y="71342"/>
                      <a:pt x="13144" y="71342"/>
                    </a:cubicBezTo>
                    <a:cubicBezTo>
                      <a:pt x="13144" y="71342"/>
                      <a:pt x="11621" y="66770"/>
                      <a:pt x="10096" y="60198"/>
                    </a:cubicBezTo>
                    <a:cubicBezTo>
                      <a:pt x="8573" y="53530"/>
                      <a:pt x="6763" y="44767"/>
                      <a:pt x="5144" y="36004"/>
                    </a:cubicBezTo>
                    <a:cubicBezTo>
                      <a:pt x="3524" y="27241"/>
                      <a:pt x="2096" y="18383"/>
                      <a:pt x="1143" y="11621"/>
                    </a:cubicBezTo>
                    <a:cubicBezTo>
                      <a:pt x="190" y="4858"/>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5" name="Google Shape;4655;p26"/>
              <p:cNvSpPr/>
              <p:nvPr/>
            </p:nvSpPr>
            <p:spPr>
              <a:xfrm>
                <a:off x="3182514" y="3612101"/>
                <a:ext cx="59150" cy="36290"/>
              </a:xfrm>
              <a:custGeom>
                <a:avLst/>
                <a:gdLst/>
                <a:ahLst/>
                <a:cxnLst/>
                <a:rect l="l" t="t" r="r" b="b"/>
                <a:pathLst>
                  <a:path w="59150" h="36290" extrusionOk="0">
                    <a:moveTo>
                      <a:pt x="0" y="0"/>
                    </a:moveTo>
                    <a:cubicBezTo>
                      <a:pt x="0" y="0"/>
                      <a:pt x="4477" y="1048"/>
                      <a:pt x="10573" y="3524"/>
                    </a:cubicBezTo>
                    <a:cubicBezTo>
                      <a:pt x="16669" y="6001"/>
                      <a:pt x="24479" y="9811"/>
                      <a:pt x="31909" y="14383"/>
                    </a:cubicBezTo>
                    <a:cubicBezTo>
                      <a:pt x="39338" y="18859"/>
                      <a:pt x="46292" y="24098"/>
                      <a:pt x="51244" y="28480"/>
                    </a:cubicBezTo>
                    <a:cubicBezTo>
                      <a:pt x="56293" y="32766"/>
                      <a:pt x="59150" y="36290"/>
                      <a:pt x="59150" y="36290"/>
                    </a:cubicBezTo>
                    <a:cubicBezTo>
                      <a:pt x="59150" y="36290"/>
                      <a:pt x="54673" y="35242"/>
                      <a:pt x="48577" y="32766"/>
                    </a:cubicBezTo>
                    <a:cubicBezTo>
                      <a:pt x="42481" y="30289"/>
                      <a:pt x="34671" y="26479"/>
                      <a:pt x="27242" y="21907"/>
                    </a:cubicBezTo>
                    <a:cubicBezTo>
                      <a:pt x="19812" y="17336"/>
                      <a:pt x="12859" y="12192"/>
                      <a:pt x="7906" y="7811"/>
                    </a:cubicBezTo>
                    <a:cubicBezTo>
                      <a:pt x="2857"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6" name="Google Shape;4656;p26"/>
              <p:cNvSpPr/>
              <p:nvPr/>
            </p:nvSpPr>
            <p:spPr>
              <a:xfrm>
                <a:off x="3150319" y="3561618"/>
                <a:ext cx="70104" cy="60960"/>
              </a:xfrm>
              <a:custGeom>
                <a:avLst/>
                <a:gdLst/>
                <a:ahLst/>
                <a:cxnLst/>
                <a:rect l="l" t="t" r="r" b="b"/>
                <a:pathLst>
                  <a:path w="70104" h="60960" extrusionOk="0">
                    <a:moveTo>
                      <a:pt x="0" y="0"/>
                    </a:moveTo>
                    <a:cubicBezTo>
                      <a:pt x="0" y="0"/>
                      <a:pt x="1429" y="381"/>
                      <a:pt x="4001" y="1048"/>
                    </a:cubicBezTo>
                    <a:cubicBezTo>
                      <a:pt x="6477" y="1810"/>
                      <a:pt x="10097" y="3048"/>
                      <a:pt x="14192" y="4858"/>
                    </a:cubicBezTo>
                    <a:cubicBezTo>
                      <a:pt x="18288" y="6668"/>
                      <a:pt x="22955" y="9144"/>
                      <a:pt x="27718" y="12097"/>
                    </a:cubicBezTo>
                    <a:cubicBezTo>
                      <a:pt x="30004" y="13716"/>
                      <a:pt x="32576" y="15145"/>
                      <a:pt x="34862" y="17050"/>
                    </a:cubicBezTo>
                    <a:cubicBezTo>
                      <a:pt x="37243" y="18764"/>
                      <a:pt x="39529" y="20765"/>
                      <a:pt x="41815" y="22670"/>
                    </a:cubicBezTo>
                    <a:cubicBezTo>
                      <a:pt x="44006" y="24670"/>
                      <a:pt x="46196" y="26765"/>
                      <a:pt x="48292" y="28861"/>
                    </a:cubicBezTo>
                    <a:cubicBezTo>
                      <a:pt x="50483" y="30861"/>
                      <a:pt x="52292" y="33147"/>
                      <a:pt x="54197" y="35243"/>
                    </a:cubicBezTo>
                    <a:cubicBezTo>
                      <a:pt x="57817" y="39529"/>
                      <a:pt x="60960" y="43720"/>
                      <a:pt x="63246" y="47625"/>
                    </a:cubicBezTo>
                    <a:cubicBezTo>
                      <a:pt x="65627" y="51435"/>
                      <a:pt x="67342" y="54769"/>
                      <a:pt x="68485" y="57150"/>
                    </a:cubicBezTo>
                    <a:cubicBezTo>
                      <a:pt x="69533" y="59531"/>
                      <a:pt x="70104" y="60960"/>
                      <a:pt x="70104" y="60960"/>
                    </a:cubicBezTo>
                    <a:cubicBezTo>
                      <a:pt x="70104" y="60960"/>
                      <a:pt x="68961" y="60008"/>
                      <a:pt x="67056" y="58198"/>
                    </a:cubicBezTo>
                    <a:cubicBezTo>
                      <a:pt x="65246" y="56388"/>
                      <a:pt x="62579" y="53912"/>
                      <a:pt x="59341" y="50863"/>
                    </a:cubicBezTo>
                    <a:cubicBezTo>
                      <a:pt x="56198" y="47911"/>
                      <a:pt x="52578" y="44387"/>
                      <a:pt x="48578" y="40672"/>
                    </a:cubicBezTo>
                    <a:cubicBezTo>
                      <a:pt x="44577" y="37052"/>
                      <a:pt x="40386" y="33147"/>
                      <a:pt x="36005" y="29432"/>
                    </a:cubicBezTo>
                    <a:cubicBezTo>
                      <a:pt x="31718" y="25622"/>
                      <a:pt x="27242" y="22003"/>
                      <a:pt x="23146" y="18574"/>
                    </a:cubicBezTo>
                    <a:cubicBezTo>
                      <a:pt x="18860" y="15240"/>
                      <a:pt x="14954" y="12097"/>
                      <a:pt x="11525" y="9335"/>
                    </a:cubicBezTo>
                    <a:cubicBezTo>
                      <a:pt x="8096" y="6572"/>
                      <a:pt x="5144" y="4382"/>
                      <a:pt x="3143" y="2762"/>
                    </a:cubicBezTo>
                    <a:cubicBezTo>
                      <a:pt x="1048" y="1143"/>
                      <a:pt x="0" y="191"/>
                      <a:pt x="0"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7" name="Google Shape;4657;p26"/>
              <p:cNvSpPr/>
              <p:nvPr/>
            </p:nvSpPr>
            <p:spPr>
              <a:xfrm>
                <a:off x="3227567" y="3644486"/>
                <a:ext cx="30765" cy="30765"/>
              </a:xfrm>
              <a:custGeom>
                <a:avLst/>
                <a:gdLst/>
                <a:ahLst/>
                <a:cxnLst/>
                <a:rect l="l" t="t" r="r" b="b"/>
                <a:pathLst>
                  <a:path w="30765" h="30765" extrusionOk="0">
                    <a:moveTo>
                      <a:pt x="0" y="95"/>
                    </a:moveTo>
                    <a:cubicBezTo>
                      <a:pt x="0" y="95"/>
                      <a:pt x="2953" y="953"/>
                      <a:pt x="6572" y="3143"/>
                    </a:cubicBezTo>
                    <a:cubicBezTo>
                      <a:pt x="10192" y="5239"/>
                      <a:pt x="14573" y="8477"/>
                      <a:pt x="18479" y="12382"/>
                    </a:cubicBezTo>
                    <a:cubicBezTo>
                      <a:pt x="22289" y="16193"/>
                      <a:pt x="25622" y="20574"/>
                      <a:pt x="27718" y="24194"/>
                    </a:cubicBezTo>
                    <a:cubicBezTo>
                      <a:pt x="29813" y="27813"/>
                      <a:pt x="30766" y="30766"/>
                      <a:pt x="30766" y="30766"/>
                    </a:cubicBezTo>
                    <a:cubicBezTo>
                      <a:pt x="30766" y="30766"/>
                      <a:pt x="27813" y="29908"/>
                      <a:pt x="24194" y="27718"/>
                    </a:cubicBezTo>
                    <a:cubicBezTo>
                      <a:pt x="20574" y="25622"/>
                      <a:pt x="16193" y="22384"/>
                      <a:pt x="12383" y="18479"/>
                    </a:cubicBezTo>
                    <a:cubicBezTo>
                      <a:pt x="8573" y="14669"/>
                      <a:pt x="5239" y="10287"/>
                      <a:pt x="3143" y="6572"/>
                    </a:cubicBezTo>
                    <a:cubicBezTo>
                      <a:pt x="1048" y="2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8" name="Google Shape;4658;p26"/>
              <p:cNvSpPr/>
              <p:nvPr/>
            </p:nvSpPr>
            <p:spPr>
              <a:xfrm>
                <a:off x="3283764" y="3588078"/>
                <a:ext cx="168497" cy="162420"/>
              </a:xfrm>
              <a:custGeom>
                <a:avLst/>
                <a:gdLst/>
                <a:ahLst/>
                <a:cxnLst/>
                <a:rect l="l" t="t" r="r" b="b"/>
                <a:pathLst>
                  <a:path w="168497" h="162420" extrusionOk="0">
                    <a:moveTo>
                      <a:pt x="168497" y="10021"/>
                    </a:moveTo>
                    <a:cubicBezTo>
                      <a:pt x="168497" y="10021"/>
                      <a:pt x="167545" y="9640"/>
                      <a:pt x="165735" y="9068"/>
                    </a:cubicBezTo>
                    <a:cubicBezTo>
                      <a:pt x="163925" y="8306"/>
                      <a:pt x="161163" y="7639"/>
                      <a:pt x="157829" y="6687"/>
                    </a:cubicBezTo>
                    <a:cubicBezTo>
                      <a:pt x="154400" y="5925"/>
                      <a:pt x="150209" y="5067"/>
                      <a:pt x="145256" y="4687"/>
                    </a:cubicBezTo>
                    <a:cubicBezTo>
                      <a:pt x="140398" y="4306"/>
                      <a:pt x="134874" y="4401"/>
                      <a:pt x="128969" y="4972"/>
                    </a:cubicBezTo>
                    <a:cubicBezTo>
                      <a:pt x="117158" y="6211"/>
                      <a:pt x="103537" y="9925"/>
                      <a:pt x="90583" y="16974"/>
                    </a:cubicBezTo>
                    <a:cubicBezTo>
                      <a:pt x="89059" y="17926"/>
                      <a:pt x="87344" y="18784"/>
                      <a:pt x="85820" y="19736"/>
                    </a:cubicBezTo>
                    <a:cubicBezTo>
                      <a:pt x="84201" y="20784"/>
                      <a:pt x="82487" y="21832"/>
                      <a:pt x="80963" y="22879"/>
                    </a:cubicBezTo>
                    <a:cubicBezTo>
                      <a:pt x="77915" y="24975"/>
                      <a:pt x="74867" y="27356"/>
                      <a:pt x="71819" y="29833"/>
                    </a:cubicBezTo>
                    <a:cubicBezTo>
                      <a:pt x="65818" y="34786"/>
                      <a:pt x="60293" y="40405"/>
                      <a:pt x="55150" y="46501"/>
                    </a:cubicBezTo>
                    <a:cubicBezTo>
                      <a:pt x="50006" y="52502"/>
                      <a:pt x="45339" y="58979"/>
                      <a:pt x="41148" y="65647"/>
                    </a:cubicBezTo>
                    <a:cubicBezTo>
                      <a:pt x="36957" y="72314"/>
                      <a:pt x="33147" y="78982"/>
                      <a:pt x="29813" y="85840"/>
                    </a:cubicBezTo>
                    <a:cubicBezTo>
                      <a:pt x="23146" y="99270"/>
                      <a:pt x="18002" y="112509"/>
                      <a:pt x="13716" y="123940"/>
                    </a:cubicBezTo>
                    <a:cubicBezTo>
                      <a:pt x="9525" y="135370"/>
                      <a:pt x="6096" y="144990"/>
                      <a:pt x="3810" y="151848"/>
                    </a:cubicBezTo>
                    <a:cubicBezTo>
                      <a:pt x="1524" y="158611"/>
                      <a:pt x="0" y="162421"/>
                      <a:pt x="0" y="162421"/>
                    </a:cubicBezTo>
                    <a:cubicBezTo>
                      <a:pt x="0" y="162421"/>
                      <a:pt x="667" y="158420"/>
                      <a:pt x="2096" y="151372"/>
                    </a:cubicBezTo>
                    <a:cubicBezTo>
                      <a:pt x="3619" y="144418"/>
                      <a:pt x="5525" y="134322"/>
                      <a:pt x="8858" y="122416"/>
                    </a:cubicBezTo>
                    <a:cubicBezTo>
                      <a:pt x="12097" y="110509"/>
                      <a:pt x="16383" y="96698"/>
                      <a:pt x="22765" y="82506"/>
                    </a:cubicBezTo>
                    <a:cubicBezTo>
                      <a:pt x="25908" y="75457"/>
                      <a:pt x="29527" y="68218"/>
                      <a:pt x="33909" y="61170"/>
                    </a:cubicBezTo>
                    <a:cubicBezTo>
                      <a:pt x="38195" y="54217"/>
                      <a:pt x="43053" y="47359"/>
                      <a:pt x="48482" y="40882"/>
                    </a:cubicBezTo>
                    <a:cubicBezTo>
                      <a:pt x="53912" y="34500"/>
                      <a:pt x="60008" y="28594"/>
                      <a:pt x="66485" y="23356"/>
                    </a:cubicBezTo>
                    <a:cubicBezTo>
                      <a:pt x="69723" y="20689"/>
                      <a:pt x="73057" y="18307"/>
                      <a:pt x="76581" y="16117"/>
                    </a:cubicBezTo>
                    <a:cubicBezTo>
                      <a:pt x="78296" y="14974"/>
                      <a:pt x="80010" y="14021"/>
                      <a:pt x="81725" y="13069"/>
                    </a:cubicBezTo>
                    <a:cubicBezTo>
                      <a:pt x="83534" y="11925"/>
                      <a:pt x="85249" y="11164"/>
                      <a:pt x="87058" y="10211"/>
                    </a:cubicBezTo>
                    <a:cubicBezTo>
                      <a:pt x="101346" y="3067"/>
                      <a:pt x="116110" y="115"/>
                      <a:pt x="128683" y="19"/>
                    </a:cubicBezTo>
                    <a:cubicBezTo>
                      <a:pt x="141351" y="-266"/>
                      <a:pt x="151543" y="2686"/>
                      <a:pt x="158306" y="5067"/>
                    </a:cubicBezTo>
                    <a:cubicBezTo>
                      <a:pt x="161735" y="6401"/>
                      <a:pt x="164211" y="7639"/>
                      <a:pt x="165926" y="8592"/>
                    </a:cubicBezTo>
                    <a:cubicBezTo>
                      <a:pt x="167640" y="9544"/>
                      <a:pt x="168497" y="10021"/>
                      <a:pt x="168497" y="100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9" name="Google Shape;4659;p26"/>
              <p:cNvSpPr/>
              <p:nvPr/>
            </p:nvSpPr>
            <p:spPr>
              <a:xfrm>
                <a:off x="3351297" y="3613411"/>
                <a:ext cx="32670" cy="12977"/>
              </a:xfrm>
              <a:custGeom>
                <a:avLst/>
                <a:gdLst/>
                <a:ahLst/>
                <a:cxnLst/>
                <a:rect l="l" t="t" r="r" b="b"/>
                <a:pathLst>
                  <a:path w="32670" h="12977" extrusionOk="0">
                    <a:moveTo>
                      <a:pt x="0" y="4595"/>
                    </a:moveTo>
                    <a:cubicBezTo>
                      <a:pt x="0" y="4595"/>
                      <a:pt x="476" y="4119"/>
                      <a:pt x="1333" y="3452"/>
                    </a:cubicBezTo>
                    <a:cubicBezTo>
                      <a:pt x="2095" y="2786"/>
                      <a:pt x="3524" y="1928"/>
                      <a:pt x="5239" y="1357"/>
                    </a:cubicBezTo>
                    <a:cubicBezTo>
                      <a:pt x="6953" y="595"/>
                      <a:pt x="9049" y="214"/>
                      <a:pt x="11335" y="23"/>
                    </a:cubicBezTo>
                    <a:cubicBezTo>
                      <a:pt x="13621" y="-72"/>
                      <a:pt x="16097" y="119"/>
                      <a:pt x="18383" y="690"/>
                    </a:cubicBezTo>
                    <a:cubicBezTo>
                      <a:pt x="20765" y="1357"/>
                      <a:pt x="22955" y="2310"/>
                      <a:pt x="24955" y="3452"/>
                    </a:cubicBezTo>
                    <a:cubicBezTo>
                      <a:pt x="26860" y="4691"/>
                      <a:pt x="28480" y="6119"/>
                      <a:pt x="29623" y="7548"/>
                    </a:cubicBezTo>
                    <a:cubicBezTo>
                      <a:pt x="32004" y="10310"/>
                      <a:pt x="32671" y="12977"/>
                      <a:pt x="32671" y="12977"/>
                    </a:cubicBezTo>
                    <a:cubicBezTo>
                      <a:pt x="32671" y="12977"/>
                      <a:pt x="32004" y="12977"/>
                      <a:pt x="30956" y="12692"/>
                    </a:cubicBezTo>
                    <a:cubicBezTo>
                      <a:pt x="30004" y="12501"/>
                      <a:pt x="28575" y="12215"/>
                      <a:pt x="26956" y="11835"/>
                    </a:cubicBezTo>
                    <a:cubicBezTo>
                      <a:pt x="23813" y="11072"/>
                      <a:pt x="20002" y="10215"/>
                      <a:pt x="16288" y="9168"/>
                    </a:cubicBezTo>
                    <a:cubicBezTo>
                      <a:pt x="12573" y="8215"/>
                      <a:pt x="8763" y="7167"/>
                      <a:pt x="5620" y="6310"/>
                    </a:cubicBezTo>
                    <a:cubicBezTo>
                      <a:pt x="4000" y="5834"/>
                      <a:pt x="2667" y="5453"/>
                      <a:pt x="1715" y="5167"/>
                    </a:cubicBezTo>
                    <a:cubicBezTo>
                      <a:pt x="667" y="4881"/>
                      <a:pt x="95" y="4595"/>
                      <a:pt x="95" y="4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0" name="Google Shape;4660;p26"/>
              <p:cNvSpPr/>
              <p:nvPr/>
            </p:nvSpPr>
            <p:spPr>
              <a:xfrm>
                <a:off x="3330341" y="3625626"/>
                <a:ext cx="40862" cy="10382"/>
              </a:xfrm>
              <a:custGeom>
                <a:avLst/>
                <a:gdLst/>
                <a:ahLst/>
                <a:cxnLst/>
                <a:rect l="l" t="t" r="r" b="b"/>
                <a:pathLst>
                  <a:path w="40862" h="10382" extrusionOk="0">
                    <a:moveTo>
                      <a:pt x="0" y="9144"/>
                    </a:moveTo>
                    <a:cubicBezTo>
                      <a:pt x="0" y="9144"/>
                      <a:pt x="476" y="8477"/>
                      <a:pt x="1238" y="7525"/>
                    </a:cubicBezTo>
                    <a:cubicBezTo>
                      <a:pt x="2000" y="6572"/>
                      <a:pt x="3429" y="5239"/>
                      <a:pt x="5334" y="4096"/>
                    </a:cubicBezTo>
                    <a:cubicBezTo>
                      <a:pt x="7144" y="2858"/>
                      <a:pt x="9525" y="1810"/>
                      <a:pt x="12192" y="1048"/>
                    </a:cubicBezTo>
                    <a:cubicBezTo>
                      <a:pt x="14859" y="286"/>
                      <a:pt x="17812" y="0"/>
                      <a:pt x="20765" y="0"/>
                    </a:cubicBezTo>
                    <a:cubicBezTo>
                      <a:pt x="23717" y="95"/>
                      <a:pt x="26670" y="667"/>
                      <a:pt x="29242" y="1524"/>
                    </a:cubicBezTo>
                    <a:cubicBezTo>
                      <a:pt x="31814" y="2477"/>
                      <a:pt x="34100" y="3620"/>
                      <a:pt x="35909" y="5048"/>
                    </a:cubicBezTo>
                    <a:cubicBezTo>
                      <a:pt x="37719" y="6287"/>
                      <a:pt x="38957" y="7715"/>
                      <a:pt x="39719" y="8668"/>
                    </a:cubicBezTo>
                    <a:cubicBezTo>
                      <a:pt x="40481" y="9716"/>
                      <a:pt x="40862" y="10382"/>
                      <a:pt x="40862" y="10382"/>
                    </a:cubicBezTo>
                    <a:cubicBezTo>
                      <a:pt x="40862" y="10382"/>
                      <a:pt x="40100" y="10382"/>
                      <a:pt x="38862" y="10192"/>
                    </a:cubicBezTo>
                    <a:cubicBezTo>
                      <a:pt x="37719" y="10096"/>
                      <a:pt x="36004" y="9906"/>
                      <a:pt x="34004" y="9716"/>
                    </a:cubicBezTo>
                    <a:cubicBezTo>
                      <a:pt x="30099" y="9239"/>
                      <a:pt x="25241" y="8954"/>
                      <a:pt x="20479" y="8763"/>
                    </a:cubicBezTo>
                    <a:cubicBezTo>
                      <a:pt x="18098" y="8763"/>
                      <a:pt x="15716" y="8763"/>
                      <a:pt x="13430" y="8763"/>
                    </a:cubicBezTo>
                    <a:cubicBezTo>
                      <a:pt x="11144" y="8763"/>
                      <a:pt x="8954" y="8763"/>
                      <a:pt x="6953" y="8954"/>
                    </a:cubicBezTo>
                    <a:cubicBezTo>
                      <a:pt x="4953" y="8954"/>
                      <a:pt x="3239" y="9144"/>
                      <a:pt x="2096" y="9144"/>
                    </a:cubicBezTo>
                    <a:cubicBezTo>
                      <a:pt x="857" y="9144"/>
                      <a:pt x="95" y="9144"/>
                      <a:pt x="95" y="9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1" name="Google Shape;4661;p26"/>
              <p:cNvSpPr/>
              <p:nvPr/>
            </p:nvSpPr>
            <p:spPr>
              <a:xfrm>
                <a:off x="3326627" y="3638315"/>
                <a:ext cx="40862" cy="10933"/>
              </a:xfrm>
              <a:custGeom>
                <a:avLst/>
                <a:gdLst/>
                <a:ahLst/>
                <a:cxnLst/>
                <a:rect l="l" t="t" r="r" b="b"/>
                <a:pathLst>
                  <a:path w="40862" h="10933" extrusionOk="0">
                    <a:moveTo>
                      <a:pt x="0" y="10933"/>
                    </a:moveTo>
                    <a:cubicBezTo>
                      <a:pt x="0" y="10933"/>
                      <a:pt x="1619" y="8457"/>
                      <a:pt x="5144" y="5980"/>
                    </a:cubicBezTo>
                    <a:cubicBezTo>
                      <a:pt x="8573" y="3504"/>
                      <a:pt x="13811" y="1123"/>
                      <a:pt x="19336" y="360"/>
                    </a:cubicBezTo>
                    <a:cubicBezTo>
                      <a:pt x="24860" y="-497"/>
                      <a:pt x="30575" y="265"/>
                      <a:pt x="34576" y="1694"/>
                    </a:cubicBezTo>
                    <a:cubicBezTo>
                      <a:pt x="38576" y="3028"/>
                      <a:pt x="40862" y="5028"/>
                      <a:pt x="40862" y="5028"/>
                    </a:cubicBezTo>
                    <a:cubicBezTo>
                      <a:pt x="40862" y="5028"/>
                      <a:pt x="38005" y="5980"/>
                      <a:pt x="34195" y="6742"/>
                    </a:cubicBezTo>
                    <a:cubicBezTo>
                      <a:pt x="30290" y="7504"/>
                      <a:pt x="25432" y="8362"/>
                      <a:pt x="20574" y="9028"/>
                    </a:cubicBezTo>
                    <a:cubicBezTo>
                      <a:pt x="15716" y="9790"/>
                      <a:pt x="10763" y="10267"/>
                      <a:pt x="6858" y="10648"/>
                    </a:cubicBezTo>
                    <a:cubicBezTo>
                      <a:pt x="4858" y="10838"/>
                      <a:pt x="3239" y="10838"/>
                      <a:pt x="2000" y="10933"/>
                    </a:cubicBezTo>
                    <a:cubicBezTo>
                      <a:pt x="762" y="10933"/>
                      <a:pt x="0" y="10933"/>
                      <a:pt x="0" y="109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2" name="Google Shape;4662;p26"/>
              <p:cNvSpPr/>
              <p:nvPr/>
            </p:nvSpPr>
            <p:spPr>
              <a:xfrm>
                <a:off x="3316149" y="3653443"/>
                <a:ext cx="38290" cy="10663"/>
              </a:xfrm>
              <a:custGeom>
                <a:avLst/>
                <a:gdLst/>
                <a:ahLst/>
                <a:cxnLst/>
                <a:rect l="l" t="t" r="r" b="b"/>
                <a:pathLst>
                  <a:path w="38290" h="10663" extrusionOk="0">
                    <a:moveTo>
                      <a:pt x="0" y="10664"/>
                    </a:moveTo>
                    <a:cubicBezTo>
                      <a:pt x="0" y="10664"/>
                      <a:pt x="1333" y="8187"/>
                      <a:pt x="4667" y="5711"/>
                    </a:cubicBezTo>
                    <a:cubicBezTo>
                      <a:pt x="7810" y="3234"/>
                      <a:pt x="12763" y="948"/>
                      <a:pt x="18098" y="281"/>
                    </a:cubicBezTo>
                    <a:cubicBezTo>
                      <a:pt x="23336" y="-481"/>
                      <a:pt x="28765" y="377"/>
                      <a:pt x="32480" y="1996"/>
                    </a:cubicBezTo>
                    <a:cubicBezTo>
                      <a:pt x="36195" y="3520"/>
                      <a:pt x="38290" y="5520"/>
                      <a:pt x="38290" y="5520"/>
                    </a:cubicBezTo>
                    <a:cubicBezTo>
                      <a:pt x="38290" y="5520"/>
                      <a:pt x="35528" y="6377"/>
                      <a:pt x="31909" y="6949"/>
                    </a:cubicBezTo>
                    <a:cubicBezTo>
                      <a:pt x="28289" y="7616"/>
                      <a:pt x="23813" y="8378"/>
                      <a:pt x="19240" y="8949"/>
                    </a:cubicBezTo>
                    <a:cubicBezTo>
                      <a:pt x="14764" y="9616"/>
                      <a:pt x="10192" y="10092"/>
                      <a:pt x="6572" y="10378"/>
                    </a:cubicBezTo>
                    <a:cubicBezTo>
                      <a:pt x="4763" y="10568"/>
                      <a:pt x="3143" y="10568"/>
                      <a:pt x="2000" y="10664"/>
                    </a:cubicBezTo>
                    <a:cubicBezTo>
                      <a:pt x="857" y="10664"/>
                      <a:pt x="95" y="10664"/>
                      <a:pt x="95" y="106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3" name="Google Shape;4663;p26"/>
              <p:cNvSpPr/>
              <p:nvPr/>
            </p:nvSpPr>
            <p:spPr>
              <a:xfrm>
                <a:off x="3305386" y="3665593"/>
                <a:ext cx="46767" cy="10515"/>
              </a:xfrm>
              <a:custGeom>
                <a:avLst/>
                <a:gdLst/>
                <a:ahLst/>
                <a:cxnLst/>
                <a:rect l="l" t="t" r="r" b="b"/>
                <a:pathLst>
                  <a:path w="46767" h="10515" extrusionOk="0">
                    <a:moveTo>
                      <a:pt x="0" y="10516"/>
                    </a:moveTo>
                    <a:cubicBezTo>
                      <a:pt x="0" y="10516"/>
                      <a:pt x="2095" y="7944"/>
                      <a:pt x="6286" y="5563"/>
                    </a:cubicBezTo>
                    <a:cubicBezTo>
                      <a:pt x="10287" y="3086"/>
                      <a:pt x="16288" y="895"/>
                      <a:pt x="22574" y="229"/>
                    </a:cubicBezTo>
                    <a:cubicBezTo>
                      <a:pt x="28861" y="-438"/>
                      <a:pt x="35147" y="419"/>
                      <a:pt x="39624" y="1943"/>
                    </a:cubicBezTo>
                    <a:cubicBezTo>
                      <a:pt x="44101" y="3372"/>
                      <a:pt x="46768" y="5468"/>
                      <a:pt x="46768" y="5468"/>
                    </a:cubicBezTo>
                    <a:cubicBezTo>
                      <a:pt x="46768" y="5468"/>
                      <a:pt x="43529" y="6325"/>
                      <a:pt x="39148" y="6992"/>
                    </a:cubicBezTo>
                    <a:cubicBezTo>
                      <a:pt x="34766" y="7658"/>
                      <a:pt x="29051" y="8420"/>
                      <a:pt x="23431" y="8992"/>
                    </a:cubicBezTo>
                    <a:cubicBezTo>
                      <a:pt x="17812" y="9659"/>
                      <a:pt x="12192" y="10039"/>
                      <a:pt x="7715" y="10325"/>
                    </a:cubicBezTo>
                    <a:cubicBezTo>
                      <a:pt x="5524" y="10516"/>
                      <a:pt x="3619" y="10516"/>
                      <a:pt x="2191" y="10516"/>
                    </a:cubicBezTo>
                    <a:cubicBezTo>
                      <a:pt x="762" y="10516"/>
                      <a:pt x="0" y="10516"/>
                      <a:pt x="0" y="105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4" name="Google Shape;4664;p26"/>
              <p:cNvSpPr/>
              <p:nvPr/>
            </p:nvSpPr>
            <p:spPr>
              <a:xfrm>
                <a:off x="3302243" y="3677586"/>
                <a:ext cx="48291" cy="15285"/>
              </a:xfrm>
              <a:custGeom>
                <a:avLst/>
                <a:gdLst/>
                <a:ahLst/>
                <a:cxnLst/>
                <a:rect l="l" t="t" r="r" b="b"/>
                <a:pathLst>
                  <a:path w="48291" h="15285" extrusionOk="0">
                    <a:moveTo>
                      <a:pt x="95" y="15191"/>
                    </a:moveTo>
                    <a:cubicBezTo>
                      <a:pt x="95" y="15191"/>
                      <a:pt x="2096" y="12333"/>
                      <a:pt x="6096" y="9381"/>
                    </a:cubicBezTo>
                    <a:cubicBezTo>
                      <a:pt x="10001" y="6332"/>
                      <a:pt x="16002" y="3285"/>
                      <a:pt x="22288" y="1665"/>
                    </a:cubicBezTo>
                    <a:cubicBezTo>
                      <a:pt x="28670" y="-49"/>
                      <a:pt x="35338" y="-335"/>
                      <a:pt x="40196" y="332"/>
                    </a:cubicBezTo>
                    <a:cubicBezTo>
                      <a:pt x="45148" y="903"/>
                      <a:pt x="48292" y="2427"/>
                      <a:pt x="48292" y="2427"/>
                    </a:cubicBezTo>
                    <a:cubicBezTo>
                      <a:pt x="48292" y="2427"/>
                      <a:pt x="45148" y="3951"/>
                      <a:pt x="40672" y="5380"/>
                    </a:cubicBezTo>
                    <a:cubicBezTo>
                      <a:pt x="36195" y="6904"/>
                      <a:pt x="30385" y="8619"/>
                      <a:pt x="24479" y="10143"/>
                    </a:cubicBezTo>
                    <a:cubicBezTo>
                      <a:pt x="18669" y="11667"/>
                      <a:pt x="12763" y="13095"/>
                      <a:pt x="8096" y="14048"/>
                    </a:cubicBezTo>
                    <a:cubicBezTo>
                      <a:pt x="3524" y="15000"/>
                      <a:pt x="0" y="15286"/>
                      <a:pt x="0" y="15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5" name="Google Shape;4665;p26"/>
              <p:cNvSpPr/>
              <p:nvPr/>
            </p:nvSpPr>
            <p:spPr>
              <a:xfrm>
                <a:off x="3301481" y="3688788"/>
                <a:ext cx="42672" cy="13895"/>
              </a:xfrm>
              <a:custGeom>
                <a:avLst/>
                <a:gdLst/>
                <a:ahLst/>
                <a:cxnLst/>
                <a:rect l="l" t="t" r="r" b="b"/>
                <a:pathLst>
                  <a:path w="42672" h="13895" extrusionOk="0">
                    <a:moveTo>
                      <a:pt x="0" y="13895"/>
                    </a:moveTo>
                    <a:cubicBezTo>
                      <a:pt x="0" y="13895"/>
                      <a:pt x="1619" y="11228"/>
                      <a:pt x="5144" y="8371"/>
                    </a:cubicBezTo>
                    <a:cubicBezTo>
                      <a:pt x="8573" y="5513"/>
                      <a:pt x="13811" y="2656"/>
                      <a:pt x="19526" y="1227"/>
                    </a:cubicBezTo>
                    <a:cubicBezTo>
                      <a:pt x="25241" y="-297"/>
                      <a:pt x="31242" y="-297"/>
                      <a:pt x="35528" y="655"/>
                    </a:cubicBezTo>
                    <a:cubicBezTo>
                      <a:pt x="39910" y="1417"/>
                      <a:pt x="42672" y="3037"/>
                      <a:pt x="42672" y="3037"/>
                    </a:cubicBezTo>
                    <a:cubicBezTo>
                      <a:pt x="42672" y="3037"/>
                      <a:pt x="39815" y="4370"/>
                      <a:pt x="35814" y="5704"/>
                    </a:cubicBezTo>
                    <a:cubicBezTo>
                      <a:pt x="31814" y="7037"/>
                      <a:pt x="26765" y="8466"/>
                      <a:pt x="21622" y="9799"/>
                    </a:cubicBezTo>
                    <a:cubicBezTo>
                      <a:pt x="16573" y="11133"/>
                      <a:pt x="11335" y="12276"/>
                      <a:pt x="7239" y="12943"/>
                    </a:cubicBezTo>
                    <a:cubicBezTo>
                      <a:pt x="5144" y="13324"/>
                      <a:pt x="3429" y="13514"/>
                      <a:pt x="2096" y="13705"/>
                    </a:cubicBezTo>
                    <a:cubicBezTo>
                      <a:pt x="762" y="13895"/>
                      <a:pt x="0" y="13895"/>
                      <a:pt x="0" y="138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6" name="Google Shape;4666;p26"/>
              <p:cNvSpPr/>
              <p:nvPr/>
            </p:nvSpPr>
            <p:spPr>
              <a:xfrm>
                <a:off x="3296718" y="3701629"/>
                <a:ext cx="43814" cy="16960"/>
              </a:xfrm>
              <a:custGeom>
                <a:avLst/>
                <a:gdLst/>
                <a:ahLst/>
                <a:cxnLst/>
                <a:rect l="l" t="t" r="r" b="b"/>
                <a:pathLst>
                  <a:path w="43814" h="16960" extrusionOk="0">
                    <a:moveTo>
                      <a:pt x="0" y="16961"/>
                    </a:moveTo>
                    <a:cubicBezTo>
                      <a:pt x="0" y="16961"/>
                      <a:pt x="1715" y="14199"/>
                      <a:pt x="5334" y="11246"/>
                    </a:cubicBezTo>
                    <a:cubicBezTo>
                      <a:pt x="8763" y="8198"/>
                      <a:pt x="14002" y="4959"/>
                      <a:pt x="19717" y="2959"/>
                    </a:cubicBezTo>
                    <a:cubicBezTo>
                      <a:pt x="25432" y="864"/>
                      <a:pt x="31433" y="-89"/>
                      <a:pt x="36100" y="6"/>
                    </a:cubicBezTo>
                    <a:cubicBezTo>
                      <a:pt x="40672" y="6"/>
                      <a:pt x="43815" y="959"/>
                      <a:pt x="43815" y="959"/>
                    </a:cubicBezTo>
                    <a:cubicBezTo>
                      <a:pt x="43815" y="959"/>
                      <a:pt x="41148" y="2864"/>
                      <a:pt x="37243" y="4864"/>
                    </a:cubicBezTo>
                    <a:cubicBezTo>
                      <a:pt x="33242" y="6865"/>
                      <a:pt x="28099" y="9246"/>
                      <a:pt x="22765" y="11151"/>
                    </a:cubicBezTo>
                    <a:cubicBezTo>
                      <a:pt x="17431" y="13151"/>
                      <a:pt x="12002" y="14675"/>
                      <a:pt x="7620" y="15723"/>
                    </a:cubicBezTo>
                    <a:cubicBezTo>
                      <a:pt x="3334" y="16771"/>
                      <a:pt x="0" y="16961"/>
                      <a:pt x="0" y="1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7" name="Google Shape;4667;p26"/>
              <p:cNvSpPr/>
              <p:nvPr/>
            </p:nvSpPr>
            <p:spPr>
              <a:xfrm>
                <a:off x="3302529" y="3713704"/>
                <a:ext cx="43148" cy="16506"/>
              </a:xfrm>
              <a:custGeom>
                <a:avLst/>
                <a:gdLst/>
                <a:ahLst/>
                <a:cxnLst/>
                <a:rect l="l" t="t" r="r" b="b"/>
                <a:pathLst>
                  <a:path w="43148" h="16506" extrusionOk="0">
                    <a:moveTo>
                      <a:pt x="0" y="16507"/>
                    </a:moveTo>
                    <a:cubicBezTo>
                      <a:pt x="0" y="16507"/>
                      <a:pt x="1619" y="13744"/>
                      <a:pt x="5144" y="10792"/>
                    </a:cubicBezTo>
                    <a:cubicBezTo>
                      <a:pt x="8573" y="7743"/>
                      <a:pt x="13716" y="4600"/>
                      <a:pt x="19336" y="2600"/>
                    </a:cubicBezTo>
                    <a:cubicBezTo>
                      <a:pt x="24956" y="600"/>
                      <a:pt x="30956" y="-162"/>
                      <a:pt x="35528" y="28"/>
                    </a:cubicBezTo>
                    <a:cubicBezTo>
                      <a:pt x="40100" y="124"/>
                      <a:pt x="43148" y="1267"/>
                      <a:pt x="43148" y="1267"/>
                    </a:cubicBezTo>
                    <a:cubicBezTo>
                      <a:pt x="43148" y="1267"/>
                      <a:pt x="40481" y="3076"/>
                      <a:pt x="36576" y="4981"/>
                    </a:cubicBezTo>
                    <a:cubicBezTo>
                      <a:pt x="32671" y="6886"/>
                      <a:pt x="27527" y="9077"/>
                      <a:pt x="22288" y="10887"/>
                    </a:cubicBezTo>
                    <a:cubicBezTo>
                      <a:pt x="17050" y="12792"/>
                      <a:pt x="11716" y="14316"/>
                      <a:pt x="7525" y="15268"/>
                    </a:cubicBezTo>
                    <a:cubicBezTo>
                      <a:pt x="3334" y="16316"/>
                      <a:pt x="95" y="16507"/>
                      <a:pt x="95" y="165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8" name="Google Shape;4668;p26"/>
              <p:cNvSpPr/>
              <p:nvPr/>
            </p:nvSpPr>
            <p:spPr>
              <a:xfrm>
                <a:off x="3333294" y="3592479"/>
                <a:ext cx="31337" cy="35147"/>
              </a:xfrm>
              <a:custGeom>
                <a:avLst/>
                <a:gdLst/>
                <a:ahLst/>
                <a:cxnLst/>
                <a:rect l="l" t="t" r="r" b="b"/>
                <a:pathLst>
                  <a:path w="31337" h="35147" extrusionOk="0">
                    <a:moveTo>
                      <a:pt x="31337" y="0"/>
                    </a:moveTo>
                    <a:cubicBezTo>
                      <a:pt x="31337" y="0"/>
                      <a:pt x="30480" y="3143"/>
                      <a:pt x="28289" y="7144"/>
                    </a:cubicBezTo>
                    <a:cubicBezTo>
                      <a:pt x="26194" y="11144"/>
                      <a:pt x="22860" y="16097"/>
                      <a:pt x="18955" y="20479"/>
                    </a:cubicBezTo>
                    <a:cubicBezTo>
                      <a:pt x="15049" y="24860"/>
                      <a:pt x="10573" y="28765"/>
                      <a:pt x="6763" y="31337"/>
                    </a:cubicBezTo>
                    <a:cubicBezTo>
                      <a:pt x="3048" y="33909"/>
                      <a:pt x="0" y="35147"/>
                      <a:pt x="0" y="35147"/>
                    </a:cubicBezTo>
                    <a:cubicBezTo>
                      <a:pt x="0" y="35147"/>
                      <a:pt x="857" y="32004"/>
                      <a:pt x="3048" y="28004"/>
                    </a:cubicBezTo>
                    <a:cubicBezTo>
                      <a:pt x="5143" y="24003"/>
                      <a:pt x="8477" y="19050"/>
                      <a:pt x="12382" y="14668"/>
                    </a:cubicBezTo>
                    <a:cubicBezTo>
                      <a:pt x="16288" y="10287"/>
                      <a:pt x="20764" y="6382"/>
                      <a:pt x="24574" y="3810"/>
                    </a:cubicBezTo>
                    <a:cubicBezTo>
                      <a:pt x="28289" y="1238"/>
                      <a:pt x="31337" y="0"/>
                      <a:pt x="313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9" name="Google Shape;4669;p26"/>
              <p:cNvSpPr/>
              <p:nvPr/>
            </p:nvSpPr>
            <p:spPr>
              <a:xfrm>
                <a:off x="3305291" y="3599528"/>
                <a:ext cx="39909" cy="68580"/>
              </a:xfrm>
              <a:custGeom>
                <a:avLst/>
                <a:gdLst/>
                <a:ahLst/>
                <a:cxnLst/>
                <a:rect l="l" t="t" r="r" b="b"/>
                <a:pathLst>
                  <a:path w="39909" h="68580" extrusionOk="0">
                    <a:moveTo>
                      <a:pt x="39624" y="190"/>
                    </a:moveTo>
                    <a:cubicBezTo>
                      <a:pt x="39624" y="190"/>
                      <a:pt x="38957" y="1334"/>
                      <a:pt x="37719" y="3143"/>
                    </a:cubicBezTo>
                    <a:cubicBezTo>
                      <a:pt x="36481" y="4953"/>
                      <a:pt x="34671" y="7620"/>
                      <a:pt x="32575" y="10668"/>
                    </a:cubicBezTo>
                    <a:cubicBezTo>
                      <a:pt x="30480" y="13716"/>
                      <a:pt x="28099" y="17336"/>
                      <a:pt x="25622" y="21241"/>
                    </a:cubicBezTo>
                    <a:cubicBezTo>
                      <a:pt x="23146" y="25146"/>
                      <a:pt x="20669" y="29242"/>
                      <a:pt x="18193" y="33433"/>
                    </a:cubicBezTo>
                    <a:cubicBezTo>
                      <a:pt x="13335" y="41815"/>
                      <a:pt x="8858" y="50482"/>
                      <a:pt x="5620" y="57245"/>
                    </a:cubicBezTo>
                    <a:cubicBezTo>
                      <a:pt x="3905" y="60674"/>
                      <a:pt x="2572" y="63437"/>
                      <a:pt x="1619" y="65437"/>
                    </a:cubicBezTo>
                    <a:cubicBezTo>
                      <a:pt x="667" y="67437"/>
                      <a:pt x="0" y="68580"/>
                      <a:pt x="0" y="68580"/>
                    </a:cubicBezTo>
                    <a:cubicBezTo>
                      <a:pt x="0" y="68580"/>
                      <a:pt x="0" y="67246"/>
                      <a:pt x="0" y="64961"/>
                    </a:cubicBezTo>
                    <a:cubicBezTo>
                      <a:pt x="0" y="62674"/>
                      <a:pt x="190" y="59436"/>
                      <a:pt x="952" y="55626"/>
                    </a:cubicBezTo>
                    <a:cubicBezTo>
                      <a:pt x="1524" y="51816"/>
                      <a:pt x="2762" y="47435"/>
                      <a:pt x="4381" y="42767"/>
                    </a:cubicBezTo>
                    <a:cubicBezTo>
                      <a:pt x="6001" y="38195"/>
                      <a:pt x="8287" y="33433"/>
                      <a:pt x="10858" y="28956"/>
                    </a:cubicBezTo>
                    <a:cubicBezTo>
                      <a:pt x="13525" y="24479"/>
                      <a:pt x="16478" y="20193"/>
                      <a:pt x="19717" y="16478"/>
                    </a:cubicBezTo>
                    <a:cubicBezTo>
                      <a:pt x="22955" y="12859"/>
                      <a:pt x="26098" y="9620"/>
                      <a:pt x="29146" y="7144"/>
                    </a:cubicBezTo>
                    <a:cubicBezTo>
                      <a:pt x="32099" y="4667"/>
                      <a:pt x="34861" y="2857"/>
                      <a:pt x="36767" y="1714"/>
                    </a:cubicBezTo>
                    <a:cubicBezTo>
                      <a:pt x="38671" y="571"/>
                      <a:pt x="39910" y="0"/>
                      <a:pt x="399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0" name="Google Shape;4670;p26"/>
              <p:cNvSpPr/>
              <p:nvPr/>
            </p:nvSpPr>
            <p:spPr>
              <a:xfrm>
                <a:off x="3287034" y="3628103"/>
                <a:ext cx="20733" cy="86867"/>
              </a:xfrm>
              <a:custGeom>
                <a:avLst/>
                <a:gdLst/>
                <a:ahLst/>
                <a:cxnLst/>
                <a:rect l="l" t="t" r="r" b="b"/>
                <a:pathLst>
                  <a:path w="20733" h="86867" extrusionOk="0">
                    <a:moveTo>
                      <a:pt x="20733" y="0"/>
                    </a:moveTo>
                    <a:cubicBezTo>
                      <a:pt x="20733" y="0"/>
                      <a:pt x="20257" y="5715"/>
                      <a:pt x="18828" y="14002"/>
                    </a:cubicBezTo>
                    <a:cubicBezTo>
                      <a:pt x="18162" y="18097"/>
                      <a:pt x="17209" y="22955"/>
                      <a:pt x="16161" y="28004"/>
                    </a:cubicBezTo>
                    <a:cubicBezTo>
                      <a:pt x="15209" y="33147"/>
                      <a:pt x="13875" y="38481"/>
                      <a:pt x="12732" y="43910"/>
                    </a:cubicBezTo>
                    <a:cubicBezTo>
                      <a:pt x="11399" y="49244"/>
                      <a:pt x="10256" y="54673"/>
                      <a:pt x="8827" y="59722"/>
                    </a:cubicBezTo>
                    <a:cubicBezTo>
                      <a:pt x="7589" y="64770"/>
                      <a:pt x="6255" y="69437"/>
                      <a:pt x="5017" y="73438"/>
                    </a:cubicBezTo>
                    <a:cubicBezTo>
                      <a:pt x="2731" y="81439"/>
                      <a:pt x="540" y="86868"/>
                      <a:pt x="540" y="86868"/>
                    </a:cubicBezTo>
                    <a:cubicBezTo>
                      <a:pt x="540" y="86868"/>
                      <a:pt x="-222" y="81153"/>
                      <a:pt x="64" y="72676"/>
                    </a:cubicBezTo>
                    <a:cubicBezTo>
                      <a:pt x="64" y="68389"/>
                      <a:pt x="540" y="63532"/>
                      <a:pt x="1207" y="58293"/>
                    </a:cubicBezTo>
                    <a:cubicBezTo>
                      <a:pt x="1588" y="55721"/>
                      <a:pt x="1874" y="52959"/>
                      <a:pt x="2445" y="50292"/>
                    </a:cubicBezTo>
                    <a:cubicBezTo>
                      <a:pt x="3017" y="47530"/>
                      <a:pt x="3588" y="44768"/>
                      <a:pt x="4065" y="42101"/>
                    </a:cubicBezTo>
                    <a:cubicBezTo>
                      <a:pt x="4731" y="39338"/>
                      <a:pt x="5493" y="36671"/>
                      <a:pt x="6160" y="34004"/>
                    </a:cubicBezTo>
                    <a:cubicBezTo>
                      <a:pt x="6827" y="31337"/>
                      <a:pt x="7779" y="28765"/>
                      <a:pt x="8541" y="26194"/>
                    </a:cubicBezTo>
                    <a:cubicBezTo>
                      <a:pt x="10256" y="21146"/>
                      <a:pt x="12066" y="16573"/>
                      <a:pt x="13875" y="12763"/>
                    </a:cubicBezTo>
                    <a:cubicBezTo>
                      <a:pt x="17304" y="5048"/>
                      <a:pt x="20543" y="190"/>
                      <a:pt x="20543"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1" name="Google Shape;4671;p26"/>
              <p:cNvSpPr/>
              <p:nvPr/>
            </p:nvSpPr>
            <p:spPr>
              <a:xfrm>
                <a:off x="3278975" y="3663059"/>
                <a:ext cx="9863" cy="67913"/>
              </a:xfrm>
              <a:custGeom>
                <a:avLst/>
                <a:gdLst/>
                <a:ahLst/>
                <a:cxnLst/>
                <a:rect l="l" t="t" r="r" b="b"/>
                <a:pathLst>
                  <a:path w="9863" h="67913" extrusionOk="0">
                    <a:moveTo>
                      <a:pt x="7932" y="0"/>
                    </a:moveTo>
                    <a:cubicBezTo>
                      <a:pt x="7932" y="0"/>
                      <a:pt x="8980" y="4381"/>
                      <a:pt x="9456" y="10858"/>
                    </a:cubicBezTo>
                    <a:cubicBezTo>
                      <a:pt x="10028" y="17335"/>
                      <a:pt x="10028" y="25908"/>
                      <a:pt x="9266" y="34385"/>
                    </a:cubicBezTo>
                    <a:cubicBezTo>
                      <a:pt x="8504" y="42863"/>
                      <a:pt x="6980" y="51244"/>
                      <a:pt x="5360" y="57531"/>
                    </a:cubicBezTo>
                    <a:cubicBezTo>
                      <a:pt x="3741" y="63817"/>
                      <a:pt x="1931" y="67913"/>
                      <a:pt x="1931" y="67913"/>
                    </a:cubicBezTo>
                    <a:cubicBezTo>
                      <a:pt x="1931" y="67913"/>
                      <a:pt x="884" y="63532"/>
                      <a:pt x="407" y="57055"/>
                    </a:cubicBezTo>
                    <a:cubicBezTo>
                      <a:pt x="-164" y="50578"/>
                      <a:pt x="-164" y="42005"/>
                      <a:pt x="598" y="33528"/>
                    </a:cubicBezTo>
                    <a:cubicBezTo>
                      <a:pt x="1360" y="25051"/>
                      <a:pt x="2884" y="16669"/>
                      <a:pt x="4503" y="10382"/>
                    </a:cubicBezTo>
                    <a:cubicBezTo>
                      <a:pt x="6122" y="4096"/>
                      <a:pt x="7932" y="0"/>
                      <a:pt x="793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2" name="Google Shape;4672;p26"/>
              <p:cNvSpPr/>
              <p:nvPr/>
            </p:nvSpPr>
            <p:spPr>
              <a:xfrm>
                <a:off x="3286137" y="3669631"/>
                <a:ext cx="12962" cy="59817"/>
              </a:xfrm>
              <a:custGeom>
                <a:avLst/>
                <a:gdLst/>
                <a:ahLst/>
                <a:cxnLst/>
                <a:rect l="l" t="t" r="r" b="b"/>
                <a:pathLst>
                  <a:path w="12962" h="59817" extrusionOk="0">
                    <a:moveTo>
                      <a:pt x="12296" y="0"/>
                    </a:moveTo>
                    <a:cubicBezTo>
                      <a:pt x="12296" y="0"/>
                      <a:pt x="12962" y="4001"/>
                      <a:pt x="12962" y="9811"/>
                    </a:cubicBezTo>
                    <a:cubicBezTo>
                      <a:pt x="12962" y="15621"/>
                      <a:pt x="12296" y="23241"/>
                      <a:pt x="10771" y="30766"/>
                    </a:cubicBezTo>
                    <a:cubicBezTo>
                      <a:pt x="9343" y="38291"/>
                      <a:pt x="7152" y="45625"/>
                      <a:pt x="4961" y="50959"/>
                    </a:cubicBezTo>
                    <a:cubicBezTo>
                      <a:pt x="2866" y="56388"/>
                      <a:pt x="675" y="59817"/>
                      <a:pt x="675" y="59817"/>
                    </a:cubicBezTo>
                    <a:cubicBezTo>
                      <a:pt x="675" y="59817"/>
                      <a:pt x="-87" y="55817"/>
                      <a:pt x="8" y="50006"/>
                    </a:cubicBezTo>
                    <a:cubicBezTo>
                      <a:pt x="8" y="44196"/>
                      <a:pt x="675" y="36576"/>
                      <a:pt x="2199" y="29051"/>
                    </a:cubicBezTo>
                    <a:cubicBezTo>
                      <a:pt x="3628" y="21527"/>
                      <a:pt x="5818" y="14192"/>
                      <a:pt x="8009" y="8858"/>
                    </a:cubicBezTo>
                    <a:cubicBezTo>
                      <a:pt x="10105" y="3429"/>
                      <a:pt x="12296" y="0"/>
                      <a:pt x="122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3" name="Google Shape;4673;p26"/>
              <p:cNvSpPr/>
              <p:nvPr/>
            </p:nvSpPr>
            <p:spPr>
              <a:xfrm>
                <a:off x="3290883" y="3663821"/>
                <a:ext cx="19646" cy="66484"/>
              </a:xfrm>
              <a:custGeom>
                <a:avLst/>
                <a:gdLst/>
                <a:ahLst/>
                <a:cxnLst/>
                <a:rect l="l" t="t" r="r" b="b"/>
                <a:pathLst>
                  <a:path w="19646" h="66484" extrusionOk="0">
                    <a:moveTo>
                      <a:pt x="19647" y="0"/>
                    </a:moveTo>
                    <a:cubicBezTo>
                      <a:pt x="19647" y="0"/>
                      <a:pt x="19170" y="4572"/>
                      <a:pt x="17742" y="10859"/>
                    </a:cubicBezTo>
                    <a:cubicBezTo>
                      <a:pt x="16408" y="17240"/>
                      <a:pt x="14313" y="25527"/>
                      <a:pt x="12027" y="33719"/>
                    </a:cubicBezTo>
                    <a:cubicBezTo>
                      <a:pt x="9741" y="41910"/>
                      <a:pt x="7169" y="50006"/>
                      <a:pt x="4978" y="56197"/>
                    </a:cubicBezTo>
                    <a:cubicBezTo>
                      <a:pt x="2787" y="62294"/>
                      <a:pt x="787" y="66485"/>
                      <a:pt x="787" y="66485"/>
                    </a:cubicBezTo>
                    <a:cubicBezTo>
                      <a:pt x="787" y="66485"/>
                      <a:pt x="-165" y="62008"/>
                      <a:pt x="25" y="55340"/>
                    </a:cubicBezTo>
                    <a:cubicBezTo>
                      <a:pt x="25" y="48673"/>
                      <a:pt x="1168" y="39910"/>
                      <a:pt x="3645" y="31337"/>
                    </a:cubicBezTo>
                    <a:cubicBezTo>
                      <a:pt x="6026" y="22860"/>
                      <a:pt x="9741" y="14764"/>
                      <a:pt x="13170" y="9049"/>
                    </a:cubicBezTo>
                    <a:cubicBezTo>
                      <a:pt x="16599" y="3334"/>
                      <a:pt x="19647" y="0"/>
                      <a:pt x="196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4" name="Google Shape;4674;p26"/>
              <p:cNvSpPr/>
              <p:nvPr/>
            </p:nvSpPr>
            <p:spPr>
              <a:xfrm>
                <a:off x="3280716" y="3534346"/>
                <a:ext cx="222313" cy="155859"/>
              </a:xfrm>
              <a:custGeom>
                <a:avLst/>
                <a:gdLst/>
                <a:ahLst/>
                <a:cxnLst/>
                <a:rect l="l" t="t" r="r" b="b"/>
                <a:pathLst>
                  <a:path w="222313" h="155859" extrusionOk="0">
                    <a:moveTo>
                      <a:pt x="222218" y="7556"/>
                    </a:moveTo>
                    <a:cubicBezTo>
                      <a:pt x="222218" y="7556"/>
                      <a:pt x="217837" y="6317"/>
                      <a:pt x="210026" y="5175"/>
                    </a:cubicBezTo>
                    <a:cubicBezTo>
                      <a:pt x="202216" y="3936"/>
                      <a:pt x="190976" y="3460"/>
                      <a:pt x="177641" y="5079"/>
                    </a:cubicBezTo>
                    <a:cubicBezTo>
                      <a:pt x="170974" y="5841"/>
                      <a:pt x="163925" y="7365"/>
                      <a:pt x="156591" y="9366"/>
                    </a:cubicBezTo>
                    <a:cubicBezTo>
                      <a:pt x="149257" y="11366"/>
                      <a:pt x="141732" y="14318"/>
                      <a:pt x="134112" y="17652"/>
                    </a:cubicBezTo>
                    <a:cubicBezTo>
                      <a:pt x="118967" y="24510"/>
                      <a:pt x="103823" y="34035"/>
                      <a:pt x="89821" y="45084"/>
                    </a:cubicBezTo>
                    <a:cubicBezTo>
                      <a:pt x="82772" y="50609"/>
                      <a:pt x="75914" y="56324"/>
                      <a:pt x="69533" y="62325"/>
                    </a:cubicBezTo>
                    <a:cubicBezTo>
                      <a:pt x="63151" y="68420"/>
                      <a:pt x="56960" y="74421"/>
                      <a:pt x="51340" y="80708"/>
                    </a:cubicBezTo>
                    <a:cubicBezTo>
                      <a:pt x="45720" y="86994"/>
                      <a:pt x="40481" y="93090"/>
                      <a:pt x="35719" y="99281"/>
                    </a:cubicBezTo>
                    <a:cubicBezTo>
                      <a:pt x="30956" y="105377"/>
                      <a:pt x="26765" y="111283"/>
                      <a:pt x="22860" y="116903"/>
                    </a:cubicBezTo>
                    <a:cubicBezTo>
                      <a:pt x="19145" y="122522"/>
                      <a:pt x="15812" y="127761"/>
                      <a:pt x="12859" y="132428"/>
                    </a:cubicBezTo>
                    <a:cubicBezTo>
                      <a:pt x="10096" y="137191"/>
                      <a:pt x="7620" y="141287"/>
                      <a:pt x="5810" y="144811"/>
                    </a:cubicBezTo>
                    <a:cubicBezTo>
                      <a:pt x="2096" y="151859"/>
                      <a:pt x="0" y="155860"/>
                      <a:pt x="0" y="155860"/>
                    </a:cubicBezTo>
                    <a:cubicBezTo>
                      <a:pt x="0" y="155860"/>
                      <a:pt x="381" y="154812"/>
                      <a:pt x="1048" y="152812"/>
                    </a:cubicBezTo>
                    <a:cubicBezTo>
                      <a:pt x="1810" y="150812"/>
                      <a:pt x="2667" y="147764"/>
                      <a:pt x="4286" y="144144"/>
                    </a:cubicBezTo>
                    <a:cubicBezTo>
                      <a:pt x="5715" y="140429"/>
                      <a:pt x="7715" y="135953"/>
                      <a:pt x="10001" y="130904"/>
                    </a:cubicBezTo>
                    <a:cubicBezTo>
                      <a:pt x="12383" y="125856"/>
                      <a:pt x="15145" y="120236"/>
                      <a:pt x="18574" y="114236"/>
                    </a:cubicBezTo>
                    <a:cubicBezTo>
                      <a:pt x="25337" y="102329"/>
                      <a:pt x="34290" y="88899"/>
                      <a:pt x="45434" y="75659"/>
                    </a:cubicBezTo>
                    <a:cubicBezTo>
                      <a:pt x="50959" y="69087"/>
                      <a:pt x="57055" y="62515"/>
                      <a:pt x="63627" y="56228"/>
                    </a:cubicBezTo>
                    <a:cubicBezTo>
                      <a:pt x="70199" y="49942"/>
                      <a:pt x="77248" y="43941"/>
                      <a:pt x="84392" y="38226"/>
                    </a:cubicBezTo>
                    <a:cubicBezTo>
                      <a:pt x="91726" y="32606"/>
                      <a:pt x="99346" y="27368"/>
                      <a:pt x="107156" y="22605"/>
                    </a:cubicBezTo>
                    <a:cubicBezTo>
                      <a:pt x="114967" y="17843"/>
                      <a:pt x="123063" y="13937"/>
                      <a:pt x="131064" y="10604"/>
                    </a:cubicBezTo>
                    <a:cubicBezTo>
                      <a:pt x="147257" y="3936"/>
                      <a:pt x="163259" y="698"/>
                      <a:pt x="177260" y="126"/>
                    </a:cubicBezTo>
                    <a:cubicBezTo>
                      <a:pt x="191167" y="-541"/>
                      <a:pt x="202597" y="1555"/>
                      <a:pt x="210407" y="3555"/>
                    </a:cubicBezTo>
                    <a:cubicBezTo>
                      <a:pt x="214313" y="4508"/>
                      <a:pt x="217265" y="5651"/>
                      <a:pt x="219266" y="6413"/>
                    </a:cubicBezTo>
                    <a:cubicBezTo>
                      <a:pt x="221266" y="7175"/>
                      <a:pt x="222313" y="7556"/>
                      <a:pt x="222313" y="75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5" name="Google Shape;4675;p26"/>
              <p:cNvSpPr/>
              <p:nvPr/>
            </p:nvSpPr>
            <p:spPr>
              <a:xfrm>
                <a:off x="3294718" y="3598766"/>
                <a:ext cx="64674" cy="60197"/>
              </a:xfrm>
              <a:custGeom>
                <a:avLst/>
                <a:gdLst/>
                <a:ahLst/>
                <a:cxnLst/>
                <a:rect l="l" t="t" r="r" b="b"/>
                <a:pathLst>
                  <a:path w="64674" h="60197" extrusionOk="0">
                    <a:moveTo>
                      <a:pt x="64675" y="0"/>
                    </a:moveTo>
                    <a:cubicBezTo>
                      <a:pt x="64675" y="0"/>
                      <a:pt x="63627" y="952"/>
                      <a:pt x="61627" y="2572"/>
                    </a:cubicBezTo>
                    <a:cubicBezTo>
                      <a:pt x="59722" y="4096"/>
                      <a:pt x="56959" y="6286"/>
                      <a:pt x="53721" y="8953"/>
                    </a:cubicBezTo>
                    <a:cubicBezTo>
                      <a:pt x="52102" y="10287"/>
                      <a:pt x="50387" y="11716"/>
                      <a:pt x="48577" y="13144"/>
                    </a:cubicBezTo>
                    <a:cubicBezTo>
                      <a:pt x="46768" y="14668"/>
                      <a:pt x="44863" y="16288"/>
                      <a:pt x="42863" y="17907"/>
                    </a:cubicBezTo>
                    <a:cubicBezTo>
                      <a:pt x="38957" y="21241"/>
                      <a:pt x="34861" y="24765"/>
                      <a:pt x="30956" y="28575"/>
                    </a:cubicBezTo>
                    <a:cubicBezTo>
                      <a:pt x="26956" y="32194"/>
                      <a:pt x="23146" y="36100"/>
                      <a:pt x="19431" y="39719"/>
                    </a:cubicBezTo>
                    <a:cubicBezTo>
                      <a:pt x="17621" y="41529"/>
                      <a:pt x="15907" y="43339"/>
                      <a:pt x="14288" y="45053"/>
                    </a:cubicBezTo>
                    <a:cubicBezTo>
                      <a:pt x="12668" y="46767"/>
                      <a:pt x="11144" y="48387"/>
                      <a:pt x="9715" y="49911"/>
                    </a:cubicBezTo>
                    <a:cubicBezTo>
                      <a:pt x="6858" y="52959"/>
                      <a:pt x="4477" y="55531"/>
                      <a:pt x="2762" y="57340"/>
                    </a:cubicBezTo>
                    <a:cubicBezTo>
                      <a:pt x="1048" y="59150"/>
                      <a:pt x="0" y="60198"/>
                      <a:pt x="0" y="60198"/>
                    </a:cubicBezTo>
                    <a:cubicBezTo>
                      <a:pt x="0" y="60198"/>
                      <a:pt x="381" y="58864"/>
                      <a:pt x="1238" y="56483"/>
                    </a:cubicBezTo>
                    <a:cubicBezTo>
                      <a:pt x="2096" y="54102"/>
                      <a:pt x="3524" y="50768"/>
                      <a:pt x="5620" y="47053"/>
                    </a:cubicBezTo>
                    <a:cubicBezTo>
                      <a:pt x="7620" y="43243"/>
                      <a:pt x="10382" y="39052"/>
                      <a:pt x="13621" y="34766"/>
                    </a:cubicBezTo>
                    <a:cubicBezTo>
                      <a:pt x="15335" y="32671"/>
                      <a:pt x="16954" y="30384"/>
                      <a:pt x="18955" y="28384"/>
                    </a:cubicBezTo>
                    <a:cubicBezTo>
                      <a:pt x="20860" y="26289"/>
                      <a:pt x="22955" y="24289"/>
                      <a:pt x="24956" y="22288"/>
                    </a:cubicBezTo>
                    <a:cubicBezTo>
                      <a:pt x="27146" y="20383"/>
                      <a:pt x="29242" y="18478"/>
                      <a:pt x="31528" y="16764"/>
                    </a:cubicBezTo>
                    <a:cubicBezTo>
                      <a:pt x="33719" y="14954"/>
                      <a:pt x="36100" y="13430"/>
                      <a:pt x="38290" y="11906"/>
                    </a:cubicBezTo>
                    <a:cubicBezTo>
                      <a:pt x="42767" y="8953"/>
                      <a:pt x="47244" y="6572"/>
                      <a:pt x="51149" y="4858"/>
                    </a:cubicBezTo>
                    <a:cubicBezTo>
                      <a:pt x="55054" y="3048"/>
                      <a:pt x="58483" y="1905"/>
                      <a:pt x="60865" y="1238"/>
                    </a:cubicBezTo>
                    <a:cubicBezTo>
                      <a:pt x="63246" y="571"/>
                      <a:pt x="64675" y="286"/>
                      <a:pt x="64675" y="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6" name="Google Shape;4676;p26"/>
              <p:cNvSpPr/>
              <p:nvPr/>
            </p:nvSpPr>
            <p:spPr>
              <a:xfrm>
                <a:off x="3295670" y="3619530"/>
                <a:ext cx="49625" cy="44672"/>
              </a:xfrm>
              <a:custGeom>
                <a:avLst/>
                <a:gdLst/>
                <a:ahLst/>
                <a:cxnLst/>
                <a:rect l="l" t="t" r="r" b="b"/>
                <a:pathLst>
                  <a:path w="49625" h="44672" extrusionOk="0">
                    <a:moveTo>
                      <a:pt x="49435" y="0"/>
                    </a:moveTo>
                    <a:cubicBezTo>
                      <a:pt x="49435" y="0"/>
                      <a:pt x="48577" y="762"/>
                      <a:pt x="47054" y="1905"/>
                    </a:cubicBezTo>
                    <a:cubicBezTo>
                      <a:pt x="45625" y="3048"/>
                      <a:pt x="43434" y="4667"/>
                      <a:pt x="40958" y="6667"/>
                    </a:cubicBezTo>
                    <a:cubicBezTo>
                      <a:pt x="38481" y="8572"/>
                      <a:pt x="35623" y="10858"/>
                      <a:pt x="32671" y="13240"/>
                    </a:cubicBezTo>
                    <a:cubicBezTo>
                      <a:pt x="29718" y="15716"/>
                      <a:pt x="26670" y="18288"/>
                      <a:pt x="23622" y="21050"/>
                    </a:cubicBezTo>
                    <a:cubicBezTo>
                      <a:pt x="17621" y="26479"/>
                      <a:pt x="11811" y="32290"/>
                      <a:pt x="7525" y="36862"/>
                    </a:cubicBezTo>
                    <a:cubicBezTo>
                      <a:pt x="5334" y="39148"/>
                      <a:pt x="3429" y="41148"/>
                      <a:pt x="2191" y="42481"/>
                    </a:cubicBezTo>
                    <a:cubicBezTo>
                      <a:pt x="857" y="43815"/>
                      <a:pt x="0" y="44672"/>
                      <a:pt x="0" y="44672"/>
                    </a:cubicBezTo>
                    <a:cubicBezTo>
                      <a:pt x="0" y="44672"/>
                      <a:pt x="191" y="43529"/>
                      <a:pt x="667" y="41720"/>
                    </a:cubicBezTo>
                    <a:cubicBezTo>
                      <a:pt x="1143" y="39814"/>
                      <a:pt x="1905" y="37147"/>
                      <a:pt x="3334" y="34195"/>
                    </a:cubicBezTo>
                    <a:cubicBezTo>
                      <a:pt x="4667" y="31147"/>
                      <a:pt x="6668" y="27813"/>
                      <a:pt x="9049" y="24384"/>
                    </a:cubicBezTo>
                    <a:cubicBezTo>
                      <a:pt x="11525" y="21050"/>
                      <a:pt x="14478" y="17716"/>
                      <a:pt x="17812" y="14669"/>
                    </a:cubicBezTo>
                    <a:cubicBezTo>
                      <a:pt x="21146" y="11716"/>
                      <a:pt x="24765" y="9144"/>
                      <a:pt x="28385" y="7048"/>
                    </a:cubicBezTo>
                    <a:cubicBezTo>
                      <a:pt x="32004" y="5048"/>
                      <a:pt x="35528" y="3334"/>
                      <a:pt x="38767" y="2381"/>
                    </a:cubicBezTo>
                    <a:cubicBezTo>
                      <a:pt x="41910" y="1333"/>
                      <a:pt x="44672" y="762"/>
                      <a:pt x="46577" y="476"/>
                    </a:cubicBezTo>
                    <a:cubicBezTo>
                      <a:pt x="48482" y="190"/>
                      <a:pt x="49625" y="190"/>
                      <a:pt x="4962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7" name="Google Shape;4677;p26"/>
              <p:cNvSpPr/>
              <p:nvPr/>
            </p:nvSpPr>
            <p:spPr>
              <a:xfrm>
                <a:off x="3309863" y="3546283"/>
                <a:ext cx="64293" cy="81343"/>
              </a:xfrm>
              <a:custGeom>
                <a:avLst/>
                <a:gdLst/>
                <a:ahLst/>
                <a:cxnLst/>
                <a:rect l="l" t="t" r="r" b="b"/>
                <a:pathLst>
                  <a:path w="64293" h="81343" extrusionOk="0">
                    <a:moveTo>
                      <a:pt x="64199" y="0"/>
                    </a:moveTo>
                    <a:cubicBezTo>
                      <a:pt x="64199" y="0"/>
                      <a:pt x="61341" y="6001"/>
                      <a:pt x="56102" y="14288"/>
                    </a:cubicBezTo>
                    <a:cubicBezTo>
                      <a:pt x="53531" y="18479"/>
                      <a:pt x="50387" y="23146"/>
                      <a:pt x="46863" y="28099"/>
                    </a:cubicBezTo>
                    <a:cubicBezTo>
                      <a:pt x="43434" y="33052"/>
                      <a:pt x="39433" y="38195"/>
                      <a:pt x="35528" y="43339"/>
                    </a:cubicBezTo>
                    <a:cubicBezTo>
                      <a:pt x="33528" y="45815"/>
                      <a:pt x="31433" y="48387"/>
                      <a:pt x="29432" y="50863"/>
                    </a:cubicBezTo>
                    <a:cubicBezTo>
                      <a:pt x="27432" y="53340"/>
                      <a:pt x="25337" y="55626"/>
                      <a:pt x="23336" y="58007"/>
                    </a:cubicBezTo>
                    <a:cubicBezTo>
                      <a:pt x="19336" y="62579"/>
                      <a:pt x="15431" y="66770"/>
                      <a:pt x="12002" y="70199"/>
                    </a:cubicBezTo>
                    <a:cubicBezTo>
                      <a:pt x="5144" y="77153"/>
                      <a:pt x="0" y="81344"/>
                      <a:pt x="0" y="81344"/>
                    </a:cubicBezTo>
                    <a:cubicBezTo>
                      <a:pt x="0" y="81344"/>
                      <a:pt x="2858" y="75343"/>
                      <a:pt x="8096" y="67056"/>
                    </a:cubicBezTo>
                    <a:cubicBezTo>
                      <a:pt x="10668" y="62865"/>
                      <a:pt x="13811" y="58198"/>
                      <a:pt x="17335" y="53245"/>
                    </a:cubicBezTo>
                    <a:cubicBezTo>
                      <a:pt x="19145" y="50768"/>
                      <a:pt x="20860" y="48196"/>
                      <a:pt x="22860" y="45720"/>
                    </a:cubicBezTo>
                    <a:cubicBezTo>
                      <a:pt x="24765" y="43148"/>
                      <a:pt x="26765" y="40577"/>
                      <a:pt x="28766" y="38100"/>
                    </a:cubicBezTo>
                    <a:cubicBezTo>
                      <a:pt x="32861" y="33052"/>
                      <a:pt x="36957" y="28004"/>
                      <a:pt x="40958" y="23527"/>
                    </a:cubicBezTo>
                    <a:cubicBezTo>
                      <a:pt x="44958" y="18955"/>
                      <a:pt x="48863" y="14764"/>
                      <a:pt x="52292" y="11335"/>
                    </a:cubicBezTo>
                    <a:cubicBezTo>
                      <a:pt x="59150" y="4381"/>
                      <a:pt x="64294" y="190"/>
                      <a:pt x="64294"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8" name="Google Shape;4678;p26"/>
              <p:cNvSpPr/>
              <p:nvPr/>
            </p:nvSpPr>
            <p:spPr>
              <a:xfrm>
                <a:off x="3290622" y="3571524"/>
                <a:ext cx="47434" cy="102774"/>
              </a:xfrm>
              <a:custGeom>
                <a:avLst/>
                <a:gdLst/>
                <a:ahLst/>
                <a:cxnLst/>
                <a:rect l="l" t="t" r="r" b="b"/>
                <a:pathLst>
                  <a:path w="47434" h="102774" extrusionOk="0">
                    <a:moveTo>
                      <a:pt x="47244" y="0"/>
                    </a:moveTo>
                    <a:cubicBezTo>
                      <a:pt x="47244" y="0"/>
                      <a:pt x="46482" y="1619"/>
                      <a:pt x="44958" y="4381"/>
                    </a:cubicBezTo>
                    <a:cubicBezTo>
                      <a:pt x="43434" y="7144"/>
                      <a:pt x="41338" y="11049"/>
                      <a:pt x="38767" y="15716"/>
                    </a:cubicBezTo>
                    <a:cubicBezTo>
                      <a:pt x="37529" y="18097"/>
                      <a:pt x="36100" y="20574"/>
                      <a:pt x="34671" y="23241"/>
                    </a:cubicBezTo>
                    <a:cubicBezTo>
                      <a:pt x="33242" y="25908"/>
                      <a:pt x="31813" y="28765"/>
                      <a:pt x="30290" y="31718"/>
                    </a:cubicBezTo>
                    <a:cubicBezTo>
                      <a:pt x="27337" y="37624"/>
                      <a:pt x="24194" y="43910"/>
                      <a:pt x="21336" y="50292"/>
                    </a:cubicBezTo>
                    <a:cubicBezTo>
                      <a:pt x="18383" y="56674"/>
                      <a:pt x="15621" y="63055"/>
                      <a:pt x="13049" y="69152"/>
                    </a:cubicBezTo>
                    <a:cubicBezTo>
                      <a:pt x="11811" y="72200"/>
                      <a:pt x="10668" y="75152"/>
                      <a:pt x="9525" y="78010"/>
                    </a:cubicBezTo>
                    <a:cubicBezTo>
                      <a:pt x="8382" y="80867"/>
                      <a:pt x="7334" y="83534"/>
                      <a:pt x="6382" y="86011"/>
                    </a:cubicBezTo>
                    <a:cubicBezTo>
                      <a:pt x="4477" y="91059"/>
                      <a:pt x="2858" y="95155"/>
                      <a:pt x="1810" y="98107"/>
                    </a:cubicBezTo>
                    <a:cubicBezTo>
                      <a:pt x="667" y="101060"/>
                      <a:pt x="0" y="102775"/>
                      <a:pt x="0" y="102775"/>
                    </a:cubicBezTo>
                    <a:cubicBezTo>
                      <a:pt x="0" y="102775"/>
                      <a:pt x="0" y="100965"/>
                      <a:pt x="95" y="97822"/>
                    </a:cubicBezTo>
                    <a:cubicBezTo>
                      <a:pt x="286" y="94679"/>
                      <a:pt x="571" y="90106"/>
                      <a:pt x="1524" y="84772"/>
                    </a:cubicBezTo>
                    <a:cubicBezTo>
                      <a:pt x="2381" y="79343"/>
                      <a:pt x="3810" y="73247"/>
                      <a:pt x="5810" y="66675"/>
                    </a:cubicBezTo>
                    <a:cubicBezTo>
                      <a:pt x="6858" y="63437"/>
                      <a:pt x="7810" y="60007"/>
                      <a:pt x="9239" y="56769"/>
                    </a:cubicBezTo>
                    <a:cubicBezTo>
                      <a:pt x="10477" y="53435"/>
                      <a:pt x="12002" y="50102"/>
                      <a:pt x="13430" y="46768"/>
                    </a:cubicBezTo>
                    <a:cubicBezTo>
                      <a:pt x="15050" y="43529"/>
                      <a:pt x="16669" y="40196"/>
                      <a:pt x="18383" y="37147"/>
                    </a:cubicBezTo>
                    <a:cubicBezTo>
                      <a:pt x="20002" y="34004"/>
                      <a:pt x="22003" y="31052"/>
                      <a:pt x="23717" y="28099"/>
                    </a:cubicBezTo>
                    <a:cubicBezTo>
                      <a:pt x="27432" y="22384"/>
                      <a:pt x="31147" y="17240"/>
                      <a:pt x="34766" y="13145"/>
                    </a:cubicBezTo>
                    <a:cubicBezTo>
                      <a:pt x="38195" y="8954"/>
                      <a:pt x="41434" y="5715"/>
                      <a:pt x="43720" y="3524"/>
                    </a:cubicBezTo>
                    <a:cubicBezTo>
                      <a:pt x="46006" y="1334"/>
                      <a:pt x="47435" y="190"/>
                      <a:pt x="4743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9" name="Google Shape;4679;p26"/>
              <p:cNvSpPr/>
              <p:nvPr/>
            </p:nvSpPr>
            <p:spPr>
              <a:xfrm>
                <a:off x="3273668" y="3606481"/>
                <a:ext cx="28765" cy="117252"/>
              </a:xfrm>
              <a:custGeom>
                <a:avLst/>
                <a:gdLst/>
                <a:ahLst/>
                <a:cxnLst/>
                <a:rect l="l" t="t" r="r" b="b"/>
                <a:pathLst>
                  <a:path w="28765" h="117252" extrusionOk="0">
                    <a:moveTo>
                      <a:pt x="28765" y="0"/>
                    </a:moveTo>
                    <a:cubicBezTo>
                      <a:pt x="28765" y="0"/>
                      <a:pt x="28289" y="1905"/>
                      <a:pt x="27432" y="5143"/>
                    </a:cubicBezTo>
                    <a:cubicBezTo>
                      <a:pt x="26575" y="8382"/>
                      <a:pt x="25241" y="12859"/>
                      <a:pt x="23717" y="18383"/>
                    </a:cubicBezTo>
                    <a:cubicBezTo>
                      <a:pt x="22193" y="23813"/>
                      <a:pt x="20479" y="30194"/>
                      <a:pt x="18669" y="36957"/>
                    </a:cubicBezTo>
                    <a:cubicBezTo>
                      <a:pt x="16954" y="43720"/>
                      <a:pt x="15050" y="50959"/>
                      <a:pt x="13430" y="58293"/>
                    </a:cubicBezTo>
                    <a:cubicBezTo>
                      <a:pt x="11716" y="65532"/>
                      <a:pt x="10192" y="72866"/>
                      <a:pt x="8668" y="79724"/>
                    </a:cubicBezTo>
                    <a:cubicBezTo>
                      <a:pt x="7334" y="86677"/>
                      <a:pt x="6096" y="93059"/>
                      <a:pt x="4953" y="98584"/>
                    </a:cubicBezTo>
                    <a:cubicBezTo>
                      <a:pt x="3905" y="104204"/>
                      <a:pt x="2953" y="108871"/>
                      <a:pt x="2381" y="112109"/>
                    </a:cubicBezTo>
                    <a:cubicBezTo>
                      <a:pt x="1715" y="115348"/>
                      <a:pt x="1333" y="117253"/>
                      <a:pt x="1333" y="117253"/>
                    </a:cubicBezTo>
                    <a:cubicBezTo>
                      <a:pt x="1333" y="117253"/>
                      <a:pt x="1048" y="115348"/>
                      <a:pt x="667" y="112014"/>
                    </a:cubicBezTo>
                    <a:cubicBezTo>
                      <a:pt x="286" y="108680"/>
                      <a:pt x="0" y="103918"/>
                      <a:pt x="0" y="98107"/>
                    </a:cubicBezTo>
                    <a:cubicBezTo>
                      <a:pt x="0" y="92392"/>
                      <a:pt x="286" y="85630"/>
                      <a:pt x="1048" y="78486"/>
                    </a:cubicBezTo>
                    <a:cubicBezTo>
                      <a:pt x="1524" y="74962"/>
                      <a:pt x="1905" y="71247"/>
                      <a:pt x="2667" y="67532"/>
                    </a:cubicBezTo>
                    <a:cubicBezTo>
                      <a:pt x="3334" y="63817"/>
                      <a:pt x="4096" y="60007"/>
                      <a:pt x="4953" y="56293"/>
                    </a:cubicBezTo>
                    <a:cubicBezTo>
                      <a:pt x="5905" y="52578"/>
                      <a:pt x="6858" y="48863"/>
                      <a:pt x="7906" y="45244"/>
                    </a:cubicBezTo>
                    <a:cubicBezTo>
                      <a:pt x="8858" y="41624"/>
                      <a:pt x="10192" y="38100"/>
                      <a:pt x="11335" y="34671"/>
                    </a:cubicBezTo>
                    <a:cubicBezTo>
                      <a:pt x="13811" y="27908"/>
                      <a:pt x="16478" y="21717"/>
                      <a:pt x="19050" y="16573"/>
                    </a:cubicBezTo>
                    <a:cubicBezTo>
                      <a:pt x="21527" y="11430"/>
                      <a:pt x="24003" y="7239"/>
                      <a:pt x="25813" y="4477"/>
                    </a:cubicBezTo>
                    <a:cubicBezTo>
                      <a:pt x="27623" y="1619"/>
                      <a:pt x="28765" y="95"/>
                      <a:pt x="2876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0" name="Google Shape;4680;p26"/>
              <p:cNvSpPr/>
              <p:nvPr/>
            </p:nvSpPr>
            <p:spPr>
              <a:xfrm>
                <a:off x="3302243" y="3713923"/>
                <a:ext cx="352043" cy="62864"/>
              </a:xfrm>
              <a:custGeom>
                <a:avLst/>
                <a:gdLst/>
                <a:ahLst/>
                <a:cxnLst/>
                <a:rect l="l" t="t" r="r" b="b"/>
                <a:pathLst>
                  <a:path w="352043" h="62864" extrusionOk="0">
                    <a:moveTo>
                      <a:pt x="351758" y="62484"/>
                    </a:moveTo>
                    <a:cubicBezTo>
                      <a:pt x="351758" y="62484"/>
                      <a:pt x="350901" y="61341"/>
                      <a:pt x="349186" y="59150"/>
                    </a:cubicBezTo>
                    <a:cubicBezTo>
                      <a:pt x="347472" y="57055"/>
                      <a:pt x="344710" y="54102"/>
                      <a:pt x="340995" y="50673"/>
                    </a:cubicBezTo>
                    <a:cubicBezTo>
                      <a:pt x="337280" y="47244"/>
                      <a:pt x="332327" y="43529"/>
                      <a:pt x="326231" y="40100"/>
                    </a:cubicBezTo>
                    <a:cubicBezTo>
                      <a:pt x="320135" y="36576"/>
                      <a:pt x="312991" y="33242"/>
                      <a:pt x="304895" y="30194"/>
                    </a:cubicBezTo>
                    <a:cubicBezTo>
                      <a:pt x="296704" y="27146"/>
                      <a:pt x="287941" y="24479"/>
                      <a:pt x="278130" y="22003"/>
                    </a:cubicBezTo>
                    <a:cubicBezTo>
                      <a:pt x="273272" y="20669"/>
                      <a:pt x="268319" y="19336"/>
                      <a:pt x="263176" y="18383"/>
                    </a:cubicBezTo>
                    <a:cubicBezTo>
                      <a:pt x="258032" y="17431"/>
                      <a:pt x="252984" y="16002"/>
                      <a:pt x="247555" y="15145"/>
                    </a:cubicBezTo>
                    <a:cubicBezTo>
                      <a:pt x="242221" y="14288"/>
                      <a:pt x="236791" y="13240"/>
                      <a:pt x="231267" y="12478"/>
                    </a:cubicBezTo>
                    <a:cubicBezTo>
                      <a:pt x="225743" y="11811"/>
                      <a:pt x="220123" y="11144"/>
                      <a:pt x="214503" y="10477"/>
                    </a:cubicBezTo>
                    <a:cubicBezTo>
                      <a:pt x="208788" y="10001"/>
                      <a:pt x="203073" y="9620"/>
                      <a:pt x="197358" y="9144"/>
                    </a:cubicBezTo>
                    <a:cubicBezTo>
                      <a:pt x="191643" y="8954"/>
                      <a:pt x="185833" y="8763"/>
                      <a:pt x="180023" y="8572"/>
                    </a:cubicBezTo>
                    <a:cubicBezTo>
                      <a:pt x="174212" y="8572"/>
                      <a:pt x="168497" y="8572"/>
                      <a:pt x="162687" y="8668"/>
                    </a:cubicBezTo>
                    <a:cubicBezTo>
                      <a:pt x="156972" y="8668"/>
                      <a:pt x="151257" y="9239"/>
                      <a:pt x="145542" y="9525"/>
                    </a:cubicBezTo>
                    <a:cubicBezTo>
                      <a:pt x="134207" y="10477"/>
                      <a:pt x="123063" y="11430"/>
                      <a:pt x="112300" y="13240"/>
                    </a:cubicBezTo>
                    <a:cubicBezTo>
                      <a:pt x="106871" y="13906"/>
                      <a:pt x="101727" y="14954"/>
                      <a:pt x="96583" y="16002"/>
                    </a:cubicBezTo>
                    <a:cubicBezTo>
                      <a:pt x="91440" y="16954"/>
                      <a:pt x="86392" y="17812"/>
                      <a:pt x="81629" y="19145"/>
                    </a:cubicBezTo>
                    <a:cubicBezTo>
                      <a:pt x="71914" y="21336"/>
                      <a:pt x="62865" y="23908"/>
                      <a:pt x="54483" y="26289"/>
                    </a:cubicBezTo>
                    <a:cubicBezTo>
                      <a:pt x="50292" y="27432"/>
                      <a:pt x="46387" y="28956"/>
                      <a:pt x="42577" y="30099"/>
                    </a:cubicBezTo>
                    <a:cubicBezTo>
                      <a:pt x="38862" y="31337"/>
                      <a:pt x="35147" y="32385"/>
                      <a:pt x="31909" y="33718"/>
                    </a:cubicBezTo>
                    <a:cubicBezTo>
                      <a:pt x="25336" y="36290"/>
                      <a:pt x="19431" y="38290"/>
                      <a:pt x="14764" y="40386"/>
                    </a:cubicBezTo>
                    <a:cubicBezTo>
                      <a:pt x="5334" y="44387"/>
                      <a:pt x="0" y="46672"/>
                      <a:pt x="0" y="46672"/>
                    </a:cubicBezTo>
                    <a:cubicBezTo>
                      <a:pt x="0" y="46672"/>
                      <a:pt x="5048" y="43720"/>
                      <a:pt x="14097" y="38862"/>
                    </a:cubicBezTo>
                    <a:cubicBezTo>
                      <a:pt x="18574" y="36385"/>
                      <a:pt x="24289" y="33909"/>
                      <a:pt x="30766" y="30766"/>
                    </a:cubicBezTo>
                    <a:cubicBezTo>
                      <a:pt x="37243" y="27813"/>
                      <a:pt x="44767" y="24670"/>
                      <a:pt x="52959" y="21622"/>
                    </a:cubicBezTo>
                    <a:cubicBezTo>
                      <a:pt x="57150" y="20193"/>
                      <a:pt x="61436" y="18669"/>
                      <a:pt x="66008" y="17050"/>
                    </a:cubicBezTo>
                    <a:cubicBezTo>
                      <a:pt x="70485" y="15526"/>
                      <a:pt x="75343" y="14288"/>
                      <a:pt x="80200" y="12859"/>
                    </a:cubicBezTo>
                    <a:cubicBezTo>
                      <a:pt x="85058" y="11335"/>
                      <a:pt x="90106" y="10192"/>
                      <a:pt x="95345" y="9049"/>
                    </a:cubicBezTo>
                    <a:cubicBezTo>
                      <a:pt x="100489" y="7810"/>
                      <a:pt x="105823" y="6667"/>
                      <a:pt x="111347" y="5810"/>
                    </a:cubicBezTo>
                    <a:cubicBezTo>
                      <a:pt x="122206" y="3810"/>
                      <a:pt x="133540" y="2286"/>
                      <a:pt x="145161" y="1333"/>
                    </a:cubicBezTo>
                    <a:cubicBezTo>
                      <a:pt x="150971" y="952"/>
                      <a:pt x="156781" y="381"/>
                      <a:pt x="162687" y="286"/>
                    </a:cubicBezTo>
                    <a:cubicBezTo>
                      <a:pt x="168593" y="286"/>
                      <a:pt x="174498" y="0"/>
                      <a:pt x="180403" y="0"/>
                    </a:cubicBezTo>
                    <a:cubicBezTo>
                      <a:pt x="186309" y="190"/>
                      <a:pt x="192215" y="476"/>
                      <a:pt x="198120" y="667"/>
                    </a:cubicBezTo>
                    <a:cubicBezTo>
                      <a:pt x="204026" y="1143"/>
                      <a:pt x="209836" y="1714"/>
                      <a:pt x="215646" y="2191"/>
                    </a:cubicBezTo>
                    <a:cubicBezTo>
                      <a:pt x="221456" y="2857"/>
                      <a:pt x="227076" y="3810"/>
                      <a:pt x="232791" y="4572"/>
                    </a:cubicBezTo>
                    <a:cubicBezTo>
                      <a:pt x="238411" y="5429"/>
                      <a:pt x="243935" y="6667"/>
                      <a:pt x="249365" y="7715"/>
                    </a:cubicBezTo>
                    <a:cubicBezTo>
                      <a:pt x="260128" y="10096"/>
                      <a:pt x="270701" y="12763"/>
                      <a:pt x="280226" y="15907"/>
                    </a:cubicBezTo>
                    <a:cubicBezTo>
                      <a:pt x="289846" y="18764"/>
                      <a:pt x="298990" y="22193"/>
                      <a:pt x="307086" y="25813"/>
                    </a:cubicBezTo>
                    <a:cubicBezTo>
                      <a:pt x="323374" y="32956"/>
                      <a:pt x="335470" y="42196"/>
                      <a:pt x="342424" y="49816"/>
                    </a:cubicBezTo>
                    <a:cubicBezTo>
                      <a:pt x="346043" y="53530"/>
                      <a:pt x="348329" y="56959"/>
                      <a:pt x="349853" y="59246"/>
                    </a:cubicBezTo>
                    <a:cubicBezTo>
                      <a:pt x="351282" y="61627"/>
                      <a:pt x="352044" y="62865"/>
                      <a:pt x="352044" y="62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1" name="Google Shape;4681;p26"/>
              <p:cNvSpPr/>
              <p:nvPr/>
            </p:nvSpPr>
            <p:spPr>
              <a:xfrm>
                <a:off x="3574753" y="3730306"/>
                <a:ext cx="49149" cy="35623"/>
              </a:xfrm>
              <a:custGeom>
                <a:avLst/>
                <a:gdLst/>
                <a:ahLst/>
                <a:cxnLst/>
                <a:rect l="l" t="t" r="r" b="b"/>
                <a:pathLst>
                  <a:path w="49149" h="35623" extrusionOk="0">
                    <a:moveTo>
                      <a:pt x="49149" y="35623"/>
                    </a:moveTo>
                    <a:cubicBezTo>
                      <a:pt x="49149" y="35623"/>
                      <a:pt x="48292" y="35052"/>
                      <a:pt x="46958" y="33909"/>
                    </a:cubicBezTo>
                    <a:cubicBezTo>
                      <a:pt x="45625" y="32861"/>
                      <a:pt x="43815" y="31242"/>
                      <a:pt x="41529" y="29337"/>
                    </a:cubicBezTo>
                    <a:cubicBezTo>
                      <a:pt x="39338" y="27527"/>
                      <a:pt x="36767" y="25432"/>
                      <a:pt x="34100" y="23241"/>
                    </a:cubicBezTo>
                    <a:cubicBezTo>
                      <a:pt x="31337" y="21050"/>
                      <a:pt x="28385" y="18859"/>
                      <a:pt x="25432" y="16669"/>
                    </a:cubicBezTo>
                    <a:cubicBezTo>
                      <a:pt x="19431" y="12382"/>
                      <a:pt x="13240" y="8382"/>
                      <a:pt x="8382" y="5334"/>
                    </a:cubicBezTo>
                    <a:cubicBezTo>
                      <a:pt x="5906" y="3810"/>
                      <a:pt x="3810" y="2476"/>
                      <a:pt x="2381" y="1619"/>
                    </a:cubicBezTo>
                    <a:cubicBezTo>
                      <a:pt x="857" y="667"/>
                      <a:pt x="0" y="95"/>
                      <a:pt x="0" y="95"/>
                    </a:cubicBezTo>
                    <a:cubicBezTo>
                      <a:pt x="0" y="95"/>
                      <a:pt x="1048" y="0"/>
                      <a:pt x="2858" y="0"/>
                    </a:cubicBezTo>
                    <a:cubicBezTo>
                      <a:pt x="4667" y="0"/>
                      <a:pt x="7239" y="95"/>
                      <a:pt x="10192" y="667"/>
                    </a:cubicBezTo>
                    <a:cubicBezTo>
                      <a:pt x="13240" y="1143"/>
                      <a:pt x="16574" y="2286"/>
                      <a:pt x="20193" y="3715"/>
                    </a:cubicBezTo>
                    <a:cubicBezTo>
                      <a:pt x="23717" y="5239"/>
                      <a:pt x="27242" y="7239"/>
                      <a:pt x="30575" y="9620"/>
                    </a:cubicBezTo>
                    <a:cubicBezTo>
                      <a:pt x="33814" y="12001"/>
                      <a:pt x="36862" y="14764"/>
                      <a:pt x="39433" y="17621"/>
                    </a:cubicBezTo>
                    <a:cubicBezTo>
                      <a:pt x="41910" y="20574"/>
                      <a:pt x="44006" y="23431"/>
                      <a:pt x="45434" y="26098"/>
                    </a:cubicBezTo>
                    <a:cubicBezTo>
                      <a:pt x="46958" y="28765"/>
                      <a:pt x="47911" y="31147"/>
                      <a:pt x="48387" y="32861"/>
                    </a:cubicBezTo>
                    <a:cubicBezTo>
                      <a:pt x="48958" y="34576"/>
                      <a:pt x="49149" y="35528"/>
                      <a:pt x="49149" y="355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2" name="Google Shape;4682;p26"/>
              <p:cNvSpPr/>
              <p:nvPr/>
            </p:nvSpPr>
            <p:spPr>
              <a:xfrm>
                <a:off x="3513507" y="3720971"/>
                <a:ext cx="76866" cy="40481"/>
              </a:xfrm>
              <a:custGeom>
                <a:avLst/>
                <a:gdLst/>
                <a:ahLst/>
                <a:cxnLst/>
                <a:rect l="l" t="t" r="r" b="b"/>
                <a:pathLst>
                  <a:path w="76866" h="40481" extrusionOk="0">
                    <a:moveTo>
                      <a:pt x="76771" y="40481"/>
                    </a:moveTo>
                    <a:cubicBezTo>
                      <a:pt x="76771" y="40481"/>
                      <a:pt x="75533" y="39719"/>
                      <a:pt x="73438" y="38386"/>
                    </a:cubicBezTo>
                    <a:cubicBezTo>
                      <a:pt x="71438" y="37052"/>
                      <a:pt x="68485" y="35243"/>
                      <a:pt x="65056" y="32956"/>
                    </a:cubicBezTo>
                    <a:cubicBezTo>
                      <a:pt x="63341" y="31909"/>
                      <a:pt x="61436" y="30671"/>
                      <a:pt x="59531" y="29432"/>
                    </a:cubicBezTo>
                    <a:cubicBezTo>
                      <a:pt x="57626" y="28194"/>
                      <a:pt x="55435" y="27051"/>
                      <a:pt x="53340" y="25622"/>
                    </a:cubicBezTo>
                    <a:cubicBezTo>
                      <a:pt x="48958" y="23146"/>
                      <a:pt x="44387" y="20384"/>
                      <a:pt x="39624" y="18002"/>
                    </a:cubicBezTo>
                    <a:cubicBezTo>
                      <a:pt x="34957" y="15526"/>
                      <a:pt x="30099" y="13240"/>
                      <a:pt x="25527" y="11049"/>
                    </a:cubicBezTo>
                    <a:cubicBezTo>
                      <a:pt x="23241" y="10001"/>
                      <a:pt x="20955" y="9049"/>
                      <a:pt x="18859" y="8096"/>
                    </a:cubicBezTo>
                    <a:cubicBezTo>
                      <a:pt x="16669" y="7144"/>
                      <a:pt x="14668" y="6287"/>
                      <a:pt x="12763" y="5524"/>
                    </a:cubicBezTo>
                    <a:cubicBezTo>
                      <a:pt x="8954" y="4001"/>
                      <a:pt x="5715" y="2667"/>
                      <a:pt x="3524" y="1714"/>
                    </a:cubicBezTo>
                    <a:cubicBezTo>
                      <a:pt x="1238" y="762"/>
                      <a:pt x="0" y="190"/>
                      <a:pt x="0" y="190"/>
                    </a:cubicBezTo>
                    <a:cubicBezTo>
                      <a:pt x="0" y="190"/>
                      <a:pt x="1429" y="95"/>
                      <a:pt x="3905" y="0"/>
                    </a:cubicBezTo>
                    <a:cubicBezTo>
                      <a:pt x="6382" y="0"/>
                      <a:pt x="9906" y="0"/>
                      <a:pt x="14097" y="667"/>
                    </a:cubicBezTo>
                    <a:cubicBezTo>
                      <a:pt x="18288" y="1143"/>
                      <a:pt x="23146" y="2286"/>
                      <a:pt x="28289" y="3810"/>
                    </a:cubicBezTo>
                    <a:cubicBezTo>
                      <a:pt x="30766" y="4667"/>
                      <a:pt x="33433" y="5429"/>
                      <a:pt x="36004" y="6668"/>
                    </a:cubicBezTo>
                    <a:cubicBezTo>
                      <a:pt x="38576" y="7715"/>
                      <a:pt x="41148" y="8954"/>
                      <a:pt x="43720" y="10192"/>
                    </a:cubicBezTo>
                    <a:cubicBezTo>
                      <a:pt x="46196" y="11621"/>
                      <a:pt x="48673" y="12954"/>
                      <a:pt x="51054" y="14478"/>
                    </a:cubicBezTo>
                    <a:cubicBezTo>
                      <a:pt x="53435" y="15907"/>
                      <a:pt x="55626" y="17621"/>
                      <a:pt x="57721" y="19240"/>
                    </a:cubicBezTo>
                    <a:cubicBezTo>
                      <a:pt x="61913" y="22574"/>
                      <a:pt x="65532" y="25908"/>
                      <a:pt x="68389" y="29051"/>
                    </a:cubicBezTo>
                    <a:cubicBezTo>
                      <a:pt x="71247" y="32099"/>
                      <a:pt x="73438" y="35052"/>
                      <a:pt x="74771" y="37052"/>
                    </a:cubicBezTo>
                    <a:cubicBezTo>
                      <a:pt x="76105" y="39148"/>
                      <a:pt x="76867" y="40386"/>
                      <a:pt x="76867" y="40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3" name="Google Shape;4683;p26"/>
              <p:cNvSpPr/>
              <p:nvPr/>
            </p:nvSpPr>
            <p:spPr>
              <a:xfrm>
                <a:off x="3477789" y="3722210"/>
                <a:ext cx="64198" cy="28479"/>
              </a:xfrm>
              <a:custGeom>
                <a:avLst/>
                <a:gdLst/>
                <a:ahLst/>
                <a:cxnLst/>
                <a:rect l="l" t="t" r="r" b="b"/>
                <a:pathLst>
                  <a:path w="64198" h="28479" extrusionOk="0">
                    <a:moveTo>
                      <a:pt x="64103" y="28289"/>
                    </a:moveTo>
                    <a:cubicBezTo>
                      <a:pt x="64103" y="28289"/>
                      <a:pt x="63627" y="27146"/>
                      <a:pt x="62389" y="25813"/>
                    </a:cubicBezTo>
                    <a:cubicBezTo>
                      <a:pt x="61150" y="24384"/>
                      <a:pt x="58960" y="23146"/>
                      <a:pt x="56102" y="22098"/>
                    </a:cubicBezTo>
                    <a:cubicBezTo>
                      <a:pt x="53150" y="21050"/>
                      <a:pt x="49625" y="20288"/>
                      <a:pt x="45434" y="19336"/>
                    </a:cubicBezTo>
                    <a:cubicBezTo>
                      <a:pt x="41338" y="18288"/>
                      <a:pt x="37052" y="17050"/>
                      <a:pt x="32766" y="15621"/>
                    </a:cubicBezTo>
                    <a:cubicBezTo>
                      <a:pt x="24193" y="12763"/>
                      <a:pt x="15907" y="9144"/>
                      <a:pt x="9906" y="6001"/>
                    </a:cubicBezTo>
                    <a:cubicBezTo>
                      <a:pt x="3810" y="2857"/>
                      <a:pt x="0" y="0"/>
                      <a:pt x="0" y="0"/>
                    </a:cubicBezTo>
                    <a:cubicBezTo>
                      <a:pt x="0" y="0"/>
                      <a:pt x="4763" y="0"/>
                      <a:pt x="11430" y="1238"/>
                    </a:cubicBezTo>
                    <a:cubicBezTo>
                      <a:pt x="18193" y="2381"/>
                      <a:pt x="26956" y="4477"/>
                      <a:pt x="35528" y="7334"/>
                    </a:cubicBezTo>
                    <a:cubicBezTo>
                      <a:pt x="39814" y="8763"/>
                      <a:pt x="44005" y="10382"/>
                      <a:pt x="47911" y="12002"/>
                    </a:cubicBezTo>
                    <a:cubicBezTo>
                      <a:pt x="51721" y="13621"/>
                      <a:pt x="55721" y="15430"/>
                      <a:pt x="58579" y="17812"/>
                    </a:cubicBezTo>
                    <a:cubicBezTo>
                      <a:pt x="61531" y="20098"/>
                      <a:pt x="63437" y="22955"/>
                      <a:pt x="63913" y="25146"/>
                    </a:cubicBezTo>
                    <a:cubicBezTo>
                      <a:pt x="64199" y="26194"/>
                      <a:pt x="64199" y="27146"/>
                      <a:pt x="64199" y="27622"/>
                    </a:cubicBezTo>
                    <a:cubicBezTo>
                      <a:pt x="64199" y="28194"/>
                      <a:pt x="64199" y="28480"/>
                      <a:pt x="64199"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4" name="Google Shape;4684;p26"/>
              <p:cNvSpPr/>
              <p:nvPr/>
            </p:nvSpPr>
            <p:spPr>
              <a:xfrm>
                <a:off x="3418448" y="3720906"/>
                <a:ext cx="91439" cy="23782"/>
              </a:xfrm>
              <a:custGeom>
                <a:avLst/>
                <a:gdLst/>
                <a:ahLst/>
                <a:cxnLst/>
                <a:rect l="l" t="t" r="r" b="b"/>
                <a:pathLst>
                  <a:path w="91439" h="23782" extrusionOk="0">
                    <a:moveTo>
                      <a:pt x="91440" y="23783"/>
                    </a:moveTo>
                    <a:cubicBezTo>
                      <a:pt x="91440" y="23783"/>
                      <a:pt x="89916" y="23497"/>
                      <a:pt x="87440" y="22735"/>
                    </a:cubicBezTo>
                    <a:cubicBezTo>
                      <a:pt x="84963" y="22068"/>
                      <a:pt x="81344" y="21021"/>
                      <a:pt x="77057" y="19877"/>
                    </a:cubicBezTo>
                    <a:cubicBezTo>
                      <a:pt x="72866" y="18734"/>
                      <a:pt x="67913" y="17306"/>
                      <a:pt x="62579" y="15877"/>
                    </a:cubicBezTo>
                    <a:cubicBezTo>
                      <a:pt x="57340" y="14543"/>
                      <a:pt x="51721" y="13019"/>
                      <a:pt x="46006" y="11781"/>
                    </a:cubicBezTo>
                    <a:cubicBezTo>
                      <a:pt x="40386" y="10352"/>
                      <a:pt x="34671" y="9209"/>
                      <a:pt x="29337" y="8066"/>
                    </a:cubicBezTo>
                    <a:cubicBezTo>
                      <a:pt x="24003" y="7019"/>
                      <a:pt x="18955" y="6066"/>
                      <a:pt x="14669" y="5209"/>
                    </a:cubicBezTo>
                    <a:cubicBezTo>
                      <a:pt x="10287" y="4352"/>
                      <a:pt x="6668" y="3685"/>
                      <a:pt x="4096" y="3114"/>
                    </a:cubicBezTo>
                    <a:cubicBezTo>
                      <a:pt x="1524" y="2637"/>
                      <a:pt x="0" y="2256"/>
                      <a:pt x="0" y="2256"/>
                    </a:cubicBezTo>
                    <a:cubicBezTo>
                      <a:pt x="0" y="2256"/>
                      <a:pt x="1429" y="1875"/>
                      <a:pt x="4096" y="1399"/>
                    </a:cubicBezTo>
                    <a:cubicBezTo>
                      <a:pt x="6668" y="923"/>
                      <a:pt x="10477" y="351"/>
                      <a:pt x="14954" y="161"/>
                    </a:cubicBezTo>
                    <a:cubicBezTo>
                      <a:pt x="19526" y="-125"/>
                      <a:pt x="24765" y="-30"/>
                      <a:pt x="30385" y="447"/>
                    </a:cubicBezTo>
                    <a:cubicBezTo>
                      <a:pt x="33147" y="827"/>
                      <a:pt x="36100" y="923"/>
                      <a:pt x="39052" y="1494"/>
                    </a:cubicBezTo>
                    <a:cubicBezTo>
                      <a:pt x="42005" y="1971"/>
                      <a:pt x="44958" y="2637"/>
                      <a:pt x="47911" y="3209"/>
                    </a:cubicBezTo>
                    <a:cubicBezTo>
                      <a:pt x="50864" y="3971"/>
                      <a:pt x="53721" y="4733"/>
                      <a:pt x="56578" y="5685"/>
                    </a:cubicBezTo>
                    <a:cubicBezTo>
                      <a:pt x="59436" y="6447"/>
                      <a:pt x="62198" y="7590"/>
                      <a:pt x="64865" y="8638"/>
                    </a:cubicBezTo>
                    <a:cubicBezTo>
                      <a:pt x="70104" y="10733"/>
                      <a:pt x="74867" y="13019"/>
                      <a:pt x="78867" y="15305"/>
                    </a:cubicBezTo>
                    <a:cubicBezTo>
                      <a:pt x="82772" y="17496"/>
                      <a:pt x="86011" y="19687"/>
                      <a:pt x="88106" y="21211"/>
                    </a:cubicBezTo>
                    <a:cubicBezTo>
                      <a:pt x="90202" y="22830"/>
                      <a:pt x="91345" y="23783"/>
                      <a:pt x="91345" y="2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5" name="Google Shape;4685;p26"/>
              <p:cNvSpPr/>
              <p:nvPr/>
            </p:nvSpPr>
            <p:spPr>
              <a:xfrm>
                <a:off x="3391683" y="3728805"/>
                <a:ext cx="81629" cy="17692"/>
              </a:xfrm>
              <a:custGeom>
                <a:avLst/>
                <a:gdLst/>
                <a:ahLst/>
                <a:cxnLst/>
                <a:rect l="l" t="t" r="r" b="b"/>
                <a:pathLst>
                  <a:path w="81629" h="17692" extrusionOk="0">
                    <a:moveTo>
                      <a:pt x="81439" y="17693"/>
                    </a:moveTo>
                    <a:cubicBezTo>
                      <a:pt x="81439" y="17693"/>
                      <a:pt x="80105" y="17502"/>
                      <a:pt x="77819" y="17121"/>
                    </a:cubicBezTo>
                    <a:cubicBezTo>
                      <a:pt x="75533" y="16740"/>
                      <a:pt x="72295" y="16169"/>
                      <a:pt x="68485" y="15407"/>
                    </a:cubicBezTo>
                    <a:cubicBezTo>
                      <a:pt x="64675" y="14645"/>
                      <a:pt x="60293" y="13883"/>
                      <a:pt x="55531" y="12930"/>
                    </a:cubicBezTo>
                    <a:cubicBezTo>
                      <a:pt x="50768" y="12073"/>
                      <a:pt x="45815" y="11120"/>
                      <a:pt x="40767" y="10263"/>
                    </a:cubicBezTo>
                    <a:cubicBezTo>
                      <a:pt x="35719" y="9311"/>
                      <a:pt x="30670" y="8644"/>
                      <a:pt x="26003" y="7787"/>
                    </a:cubicBezTo>
                    <a:cubicBezTo>
                      <a:pt x="21241" y="7025"/>
                      <a:pt x="16764" y="6358"/>
                      <a:pt x="12954" y="5786"/>
                    </a:cubicBezTo>
                    <a:cubicBezTo>
                      <a:pt x="9049" y="5120"/>
                      <a:pt x="5810" y="4548"/>
                      <a:pt x="3619" y="4167"/>
                    </a:cubicBezTo>
                    <a:cubicBezTo>
                      <a:pt x="1333" y="3786"/>
                      <a:pt x="0" y="3405"/>
                      <a:pt x="0" y="3405"/>
                    </a:cubicBezTo>
                    <a:cubicBezTo>
                      <a:pt x="0" y="3405"/>
                      <a:pt x="5144" y="1595"/>
                      <a:pt x="13049" y="643"/>
                    </a:cubicBezTo>
                    <a:cubicBezTo>
                      <a:pt x="17050" y="71"/>
                      <a:pt x="21717" y="-119"/>
                      <a:pt x="26670" y="71"/>
                    </a:cubicBezTo>
                    <a:cubicBezTo>
                      <a:pt x="29147" y="262"/>
                      <a:pt x="31718" y="167"/>
                      <a:pt x="34385" y="548"/>
                    </a:cubicBezTo>
                    <a:cubicBezTo>
                      <a:pt x="36957" y="834"/>
                      <a:pt x="39624" y="1215"/>
                      <a:pt x="42291" y="1595"/>
                    </a:cubicBezTo>
                    <a:cubicBezTo>
                      <a:pt x="44863" y="2167"/>
                      <a:pt x="47530" y="2643"/>
                      <a:pt x="50102" y="3310"/>
                    </a:cubicBezTo>
                    <a:cubicBezTo>
                      <a:pt x="52673" y="3882"/>
                      <a:pt x="55150" y="4739"/>
                      <a:pt x="57531" y="5406"/>
                    </a:cubicBezTo>
                    <a:cubicBezTo>
                      <a:pt x="62294" y="7025"/>
                      <a:pt x="66580" y="8739"/>
                      <a:pt x="70199" y="10549"/>
                    </a:cubicBezTo>
                    <a:cubicBezTo>
                      <a:pt x="77438" y="14073"/>
                      <a:pt x="81629" y="17502"/>
                      <a:pt x="81629" y="17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6" name="Google Shape;4686;p26"/>
              <p:cNvSpPr/>
              <p:nvPr/>
            </p:nvSpPr>
            <p:spPr>
              <a:xfrm>
                <a:off x="3342057" y="3739545"/>
                <a:ext cx="88201" cy="15620"/>
              </a:xfrm>
              <a:custGeom>
                <a:avLst/>
                <a:gdLst/>
                <a:ahLst/>
                <a:cxnLst/>
                <a:rect l="l" t="t" r="r" b="b"/>
                <a:pathLst>
                  <a:path w="88201" h="15620" extrusionOk="0">
                    <a:moveTo>
                      <a:pt x="88201" y="15621"/>
                    </a:moveTo>
                    <a:cubicBezTo>
                      <a:pt x="88201" y="15621"/>
                      <a:pt x="86773" y="15621"/>
                      <a:pt x="84296" y="15335"/>
                    </a:cubicBezTo>
                    <a:cubicBezTo>
                      <a:pt x="81820" y="15049"/>
                      <a:pt x="78296" y="14668"/>
                      <a:pt x="74200" y="14097"/>
                    </a:cubicBezTo>
                    <a:cubicBezTo>
                      <a:pt x="70009" y="13525"/>
                      <a:pt x="65246" y="12954"/>
                      <a:pt x="60103" y="12192"/>
                    </a:cubicBezTo>
                    <a:cubicBezTo>
                      <a:pt x="54959" y="11525"/>
                      <a:pt x="49530" y="10763"/>
                      <a:pt x="44101" y="10001"/>
                    </a:cubicBezTo>
                    <a:cubicBezTo>
                      <a:pt x="33147" y="8572"/>
                      <a:pt x="22193" y="7144"/>
                      <a:pt x="14002" y="6001"/>
                    </a:cubicBezTo>
                    <a:cubicBezTo>
                      <a:pt x="9811" y="5429"/>
                      <a:pt x="6382" y="4858"/>
                      <a:pt x="3905" y="4477"/>
                    </a:cubicBezTo>
                    <a:cubicBezTo>
                      <a:pt x="1429" y="4096"/>
                      <a:pt x="0" y="3715"/>
                      <a:pt x="0" y="3715"/>
                    </a:cubicBezTo>
                    <a:cubicBezTo>
                      <a:pt x="0" y="3715"/>
                      <a:pt x="5525" y="1905"/>
                      <a:pt x="14002" y="857"/>
                    </a:cubicBezTo>
                    <a:cubicBezTo>
                      <a:pt x="18288" y="286"/>
                      <a:pt x="23241" y="0"/>
                      <a:pt x="28575" y="0"/>
                    </a:cubicBezTo>
                    <a:cubicBezTo>
                      <a:pt x="31242" y="0"/>
                      <a:pt x="34004" y="0"/>
                      <a:pt x="36767" y="286"/>
                    </a:cubicBezTo>
                    <a:cubicBezTo>
                      <a:pt x="39529" y="476"/>
                      <a:pt x="42386" y="762"/>
                      <a:pt x="45244" y="1143"/>
                    </a:cubicBezTo>
                    <a:cubicBezTo>
                      <a:pt x="48101" y="1619"/>
                      <a:pt x="50863" y="2000"/>
                      <a:pt x="53626" y="2572"/>
                    </a:cubicBezTo>
                    <a:cubicBezTo>
                      <a:pt x="56388" y="3048"/>
                      <a:pt x="59055" y="3810"/>
                      <a:pt x="61627" y="4477"/>
                    </a:cubicBezTo>
                    <a:cubicBezTo>
                      <a:pt x="66770" y="5905"/>
                      <a:pt x="71533" y="7429"/>
                      <a:pt x="75438" y="9144"/>
                    </a:cubicBezTo>
                    <a:cubicBezTo>
                      <a:pt x="83439" y="12382"/>
                      <a:pt x="88201" y="15526"/>
                      <a:pt x="88201" y="15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7" name="Google Shape;4687;p26"/>
              <p:cNvSpPr/>
              <p:nvPr/>
            </p:nvSpPr>
            <p:spPr>
              <a:xfrm>
                <a:off x="3306815" y="3747927"/>
                <a:ext cx="98297" cy="14382"/>
              </a:xfrm>
              <a:custGeom>
                <a:avLst/>
                <a:gdLst/>
                <a:ahLst/>
                <a:cxnLst/>
                <a:rect l="l" t="t" r="r" b="b"/>
                <a:pathLst>
                  <a:path w="98297" h="14382" extrusionOk="0">
                    <a:moveTo>
                      <a:pt x="98298" y="14383"/>
                    </a:moveTo>
                    <a:cubicBezTo>
                      <a:pt x="98298" y="14383"/>
                      <a:pt x="96679" y="14383"/>
                      <a:pt x="93917" y="14192"/>
                    </a:cubicBezTo>
                    <a:cubicBezTo>
                      <a:pt x="91154" y="14002"/>
                      <a:pt x="87249" y="13716"/>
                      <a:pt x="82677" y="13240"/>
                    </a:cubicBezTo>
                    <a:cubicBezTo>
                      <a:pt x="78010" y="12764"/>
                      <a:pt x="72676" y="12287"/>
                      <a:pt x="66961" y="11621"/>
                    </a:cubicBezTo>
                    <a:cubicBezTo>
                      <a:pt x="61246" y="11049"/>
                      <a:pt x="55150" y="10383"/>
                      <a:pt x="49054" y="9716"/>
                    </a:cubicBezTo>
                    <a:cubicBezTo>
                      <a:pt x="42958" y="9049"/>
                      <a:pt x="36862" y="8382"/>
                      <a:pt x="31147" y="7811"/>
                    </a:cubicBezTo>
                    <a:cubicBezTo>
                      <a:pt x="25432" y="7239"/>
                      <a:pt x="20098" y="6572"/>
                      <a:pt x="15431" y="6096"/>
                    </a:cubicBezTo>
                    <a:cubicBezTo>
                      <a:pt x="10858" y="5525"/>
                      <a:pt x="6953" y="5048"/>
                      <a:pt x="4286" y="4572"/>
                    </a:cubicBezTo>
                    <a:cubicBezTo>
                      <a:pt x="1524" y="4191"/>
                      <a:pt x="0" y="3810"/>
                      <a:pt x="0" y="3810"/>
                    </a:cubicBezTo>
                    <a:cubicBezTo>
                      <a:pt x="0" y="3810"/>
                      <a:pt x="6096" y="2000"/>
                      <a:pt x="15526" y="953"/>
                    </a:cubicBezTo>
                    <a:cubicBezTo>
                      <a:pt x="20193" y="381"/>
                      <a:pt x="25718" y="95"/>
                      <a:pt x="31623" y="0"/>
                    </a:cubicBezTo>
                    <a:cubicBezTo>
                      <a:pt x="34576" y="0"/>
                      <a:pt x="37624" y="0"/>
                      <a:pt x="40672" y="191"/>
                    </a:cubicBezTo>
                    <a:cubicBezTo>
                      <a:pt x="43720" y="381"/>
                      <a:pt x="46863" y="667"/>
                      <a:pt x="50006" y="858"/>
                    </a:cubicBezTo>
                    <a:cubicBezTo>
                      <a:pt x="53150" y="1334"/>
                      <a:pt x="56198" y="1715"/>
                      <a:pt x="59246" y="2096"/>
                    </a:cubicBezTo>
                    <a:cubicBezTo>
                      <a:pt x="62294" y="2477"/>
                      <a:pt x="65246" y="3239"/>
                      <a:pt x="68199" y="3810"/>
                    </a:cubicBezTo>
                    <a:cubicBezTo>
                      <a:pt x="73914" y="5048"/>
                      <a:pt x="79248" y="6572"/>
                      <a:pt x="83725" y="8096"/>
                    </a:cubicBezTo>
                    <a:cubicBezTo>
                      <a:pt x="92678" y="11049"/>
                      <a:pt x="98298" y="14097"/>
                      <a:pt x="98298" y="14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8" name="Google Shape;4688;p26"/>
              <p:cNvSpPr/>
              <p:nvPr/>
            </p:nvSpPr>
            <p:spPr>
              <a:xfrm>
                <a:off x="3293861" y="3759224"/>
                <a:ext cx="91249" cy="10361"/>
              </a:xfrm>
              <a:custGeom>
                <a:avLst/>
                <a:gdLst/>
                <a:ahLst/>
                <a:cxnLst/>
                <a:rect l="l" t="t" r="r" b="b"/>
                <a:pathLst>
                  <a:path w="91249" h="10361" extrusionOk="0">
                    <a:moveTo>
                      <a:pt x="91250" y="8705"/>
                    </a:moveTo>
                    <a:cubicBezTo>
                      <a:pt x="91250" y="8705"/>
                      <a:pt x="85439" y="9753"/>
                      <a:pt x="76772" y="10134"/>
                    </a:cubicBezTo>
                    <a:cubicBezTo>
                      <a:pt x="72485" y="10324"/>
                      <a:pt x="67437" y="10419"/>
                      <a:pt x="62008" y="10324"/>
                    </a:cubicBezTo>
                    <a:cubicBezTo>
                      <a:pt x="56674" y="10324"/>
                      <a:pt x="50959" y="9943"/>
                      <a:pt x="45244" y="9562"/>
                    </a:cubicBezTo>
                    <a:cubicBezTo>
                      <a:pt x="42386" y="9277"/>
                      <a:pt x="39529" y="8991"/>
                      <a:pt x="36767" y="8800"/>
                    </a:cubicBezTo>
                    <a:cubicBezTo>
                      <a:pt x="34004" y="8610"/>
                      <a:pt x="31242" y="8134"/>
                      <a:pt x="28575" y="7753"/>
                    </a:cubicBezTo>
                    <a:cubicBezTo>
                      <a:pt x="23241" y="6991"/>
                      <a:pt x="18288" y="6133"/>
                      <a:pt x="14097" y="5276"/>
                    </a:cubicBezTo>
                    <a:cubicBezTo>
                      <a:pt x="5620" y="3562"/>
                      <a:pt x="0" y="1657"/>
                      <a:pt x="0" y="1657"/>
                    </a:cubicBezTo>
                    <a:cubicBezTo>
                      <a:pt x="0" y="1657"/>
                      <a:pt x="5810" y="609"/>
                      <a:pt x="14478" y="228"/>
                    </a:cubicBezTo>
                    <a:cubicBezTo>
                      <a:pt x="18764" y="37"/>
                      <a:pt x="23813" y="-58"/>
                      <a:pt x="29242" y="37"/>
                    </a:cubicBezTo>
                    <a:cubicBezTo>
                      <a:pt x="31909" y="133"/>
                      <a:pt x="34671" y="37"/>
                      <a:pt x="37529" y="323"/>
                    </a:cubicBezTo>
                    <a:cubicBezTo>
                      <a:pt x="40386" y="514"/>
                      <a:pt x="43148" y="704"/>
                      <a:pt x="46006" y="799"/>
                    </a:cubicBezTo>
                    <a:cubicBezTo>
                      <a:pt x="51721" y="1371"/>
                      <a:pt x="57436" y="1847"/>
                      <a:pt x="62675" y="2609"/>
                    </a:cubicBezTo>
                    <a:cubicBezTo>
                      <a:pt x="68009" y="3371"/>
                      <a:pt x="72962" y="4228"/>
                      <a:pt x="77153" y="5086"/>
                    </a:cubicBezTo>
                    <a:cubicBezTo>
                      <a:pt x="85630" y="6800"/>
                      <a:pt x="91250" y="8705"/>
                      <a:pt x="91250" y="87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9" name="Google Shape;4689;p26"/>
              <p:cNvSpPr/>
              <p:nvPr/>
            </p:nvSpPr>
            <p:spPr>
              <a:xfrm>
                <a:off x="3527318" y="3714029"/>
                <a:ext cx="62865" cy="9061"/>
              </a:xfrm>
              <a:custGeom>
                <a:avLst/>
                <a:gdLst/>
                <a:ahLst/>
                <a:cxnLst/>
                <a:rect l="l" t="t" r="r" b="b"/>
                <a:pathLst>
                  <a:path w="62865" h="9061" extrusionOk="0">
                    <a:moveTo>
                      <a:pt x="62865" y="7990"/>
                    </a:moveTo>
                    <a:cubicBezTo>
                      <a:pt x="62865" y="7990"/>
                      <a:pt x="58674" y="8657"/>
                      <a:pt x="52769" y="8847"/>
                    </a:cubicBezTo>
                    <a:cubicBezTo>
                      <a:pt x="46863" y="9133"/>
                      <a:pt x="39053" y="9133"/>
                      <a:pt x="31337" y="8847"/>
                    </a:cubicBezTo>
                    <a:cubicBezTo>
                      <a:pt x="23622" y="8562"/>
                      <a:pt x="15907" y="7895"/>
                      <a:pt x="10001" y="7133"/>
                    </a:cubicBezTo>
                    <a:cubicBezTo>
                      <a:pt x="4096" y="6466"/>
                      <a:pt x="0" y="5418"/>
                      <a:pt x="0" y="5418"/>
                    </a:cubicBezTo>
                    <a:cubicBezTo>
                      <a:pt x="0" y="5418"/>
                      <a:pt x="3715" y="3514"/>
                      <a:pt x="9716" y="2085"/>
                    </a:cubicBezTo>
                    <a:cubicBezTo>
                      <a:pt x="15621" y="656"/>
                      <a:pt x="23717" y="-297"/>
                      <a:pt x="31718" y="84"/>
                    </a:cubicBezTo>
                    <a:cubicBezTo>
                      <a:pt x="39719" y="370"/>
                      <a:pt x="47720" y="1989"/>
                      <a:pt x="53435" y="3990"/>
                    </a:cubicBezTo>
                    <a:cubicBezTo>
                      <a:pt x="59246" y="5895"/>
                      <a:pt x="62770" y="8085"/>
                      <a:pt x="62770" y="80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0" name="Google Shape;4690;p26"/>
              <p:cNvSpPr/>
              <p:nvPr/>
            </p:nvSpPr>
            <p:spPr>
              <a:xfrm>
                <a:off x="3408542" y="3707428"/>
                <a:ext cx="124682" cy="23259"/>
              </a:xfrm>
              <a:custGeom>
                <a:avLst/>
                <a:gdLst/>
                <a:ahLst/>
                <a:cxnLst/>
                <a:rect l="l" t="t" r="r" b="b"/>
                <a:pathLst>
                  <a:path w="124682" h="23259" extrusionOk="0">
                    <a:moveTo>
                      <a:pt x="124682" y="1161"/>
                    </a:moveTo>
                    <a:cubicBezTo>
                      <a:pt x="124682" y="1161"/>
                      <a:pt x="122682" y="1637"/>
                      <a:pt x="119253" y="2304"/>
                    </a:cubicBezTo>
                    <a:cubicBezTo>
                      <a:pt x="115824" y="2971"/>
                      <a:pt x="110966" y="3828"/>
                      <a:pt x="105061" y="4876"/>
                    </a:cubicBezTo>
                    <a:cubicBezTo>
                      <a:pt x="99250" y="5828"/>
                      <a:pt x="92392" y="7067"/>
                      <a:pt x="85058" y="8305"/>
                    </a:cubicBezTo>
                    <a:cubicBezTo>
                      <a:pt x="77819" y="9543"/>
                      <a:pt x="70009" y="10877"/>
                      <a:pt x="62294" y="12305"/>
                    </a:cubicBezTo>
                    <a:cubicBezTo>
                      <a:pt x="54578" y="13734"/>
                      <a:pt x="46768" y="15068"/>
                      <a:pt x="39529" y="16401"/>
                    </a:cubicBezTo>
                    <a:cubicBezTo>
                      <a:pt x="32290" y="17735"/>
                      <a:pt x="25432" y="18973"/>
                      <a:pt x="19621" y="20021"/>
                    </a:cubicBezTo>
                    <a:cubicBezTo>
                      <a:pt x="13716" y="21068"/>
                      <a:pt x="8858" y="21830"/>
                      <a:pt x="5429" y="22497"/>
                    </a:cubicBezTo>
                    <a:cubicBezTo>
                      <a:pt x="2000" y="23069"/>
                      <a:pt x="0" y="23259"/>
                      <a:pt x="0" y="23259"/>
                    </a:cubicBezTo>
                    <a:cubicBezTo>
                      <a:pt x="0" y="23259"/>
                      <a:pt x="7049" y="19354"/>
                      <a:pt x="18383" y="15163"/>
                    </a:cubicBezTo>
                    <a:cubicBezTo>
                      <a:pt x="24003" y="12972"/>
                      <a:pt x="30671" y="10877"/>
                      <a:pt x="37909" y="8876"/>
                    </a:cubicBezTo>
                    <a:cubicBezTo>
                      <a:pt x="41529" y="7924"/>
                      <a:pt x="45244" y="6876"/>
                      <a:pt x="49149" y="6114"/>
                    </a:cubicBezTo>
                    <a:cubicBezTo>
                      <a:pt x="52959" y="5257"/>
                      <a:pt x="56959" y="4495"/>
                      <a:pt x="60865" y="3733"/>
                    </a:cubicBezTo>
                    <a:cubicBezTo>
                      <a:pt x="64865" y="3161"/>
                      <a:pt x="68771" y="2590"/>
                      <a:pt x="72676" y="2018"/>
                    </a:cubicBezTo>
                    <a:cubicBezTo>
                      <a:pt x="76581" y="1447"/>
                      <a:pt x="80486" y="1161"/>
                      <a:pt x="84201" y="780"/>
                    </a:cubicBezTo>
                    <a:cubicBezTo>
                      <a:pt x="91726" y="209"/>
                      <a:pt x="98679" y="-77"/>
                      <a:pt x="104680" y="18"/>
                    </a:cubicBezTo>
                    <a:cubicBezTo>
                      <a:pt x="116681" y="18"/>
                      <a:pt x="124682" y="1352"/>
                      <a:pt x="124682" y="13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1" name="Google Shape;4691;p26"/>
              <p:cNvSpPr/>
              <p:nvPr/>
            </p:nvSpPr>
            <p:spPr>
              <a:xfrm>
                <a:off x="3300433" y="3692605"/>
                <a:ext cx="207454" cy="66465"/>
              </a:xfrm>
              <a:custGeom>
                <a:avLst/>
                <a:gdLst/>
                <a:ahLst/>
                <a:cxnLst/>
                <a:rect l="l" t="t" r="r" b="b"/>
                <a:pathLst>
                  <a:path w="207454" h="66465" extrusionOk="0">
                    <a:moveTo>
                      <a:pt x="207359" y="1982"/>
                    </a:moveTo>
                    <a:cubicBezTo>
                      <a:pt x="207359" y="1982"/>
                      <a:pt x="203930" y="2172"/>
                      <a:pt x="197834" y="2648"/>
                    </a:cubicBezTo>
                    <a:cubicBezTo>
                      <a:pt x="194786" y="2744"/>
                      <a:pt x="191167" y="3125"/>
                      <a:pt x="186976" y="3506"/>
                    </a:cubicBezTo>
                    <a:cubicBezTo>
                      <a:pt x="182785" y="3792"/>
                      <a:pt x="178118" y="4268"/>
                      <a:pt x="172974" y="4934"/>
                    </a:cubicBezTo>
                    <a:cubicBezTo>
                      <a:pt x="167831" y="5411"/>
                      <a:pt x="162306" y="6268"/>
                      <a:pt x="156496" y="7125"/>
                    </a:cubicBezTo>
                    <a:cubicBezTo>
                      <a:pt x="150686" y="7887"/>
                      <a:pt x="144590" y="9316"/>
                      <a:pt x="138303" y="10364"/>
                    </a:cubicBezTo>
                    <a:cubicBezTo>
                      <a:pt x="132017" y="11697"/>
                      <a:pt x="125540" y="13126"/>
                      <a:pt x="119063" y="14840"/>
                    </a:cubicBezTo>
                    <a:cubicBezTo>
                      <a:pt x="112490" y="16364"/>
                      <a:pt x="106013" y="18460"/>
                      <a:pt x="99441" y="20365"/>
                    </a:cubicBezTo>
                    <a:cubicBezTo>
                      <a:pt x="92964" y="22556"/>
                      <a:pt x="86392" y="24461"/>
                      <a:pt x="80105" y="26937"/>
                    </a:cubicBezTo>
                    <a:cubicBezTo>
                      <a:pt x="73819" y="29223"/>
                      <a:pt x="67627" y="31700"/>
                      <a:pt x="61722" y="34176"/>
                    </a:cubicBezTo>
                    <a:cubicBezTo>
                      <a:pt x="55912" y="36843"/>
                      <a:pt x="50102" y="39129"/>
                      <a:pt x="44863" y="41796"/>
                    </a:cubicBezTo>
                    <a:cubicBezTo>
                      <a:pt x="39529" y="44368"/>
                      <a:pt x="34576" y="46844"/>
                      <a:pt x="30004" y="49321"/>
                    </a:cubicBezTo>
                    <a:cubicBezTo>
                      <a:pt x="25432" y="51702"/>
                      <a:pt x="21241" y="53988"/>
                      <a:pt x="17621" y="56084"/>
                    </a:cubicBezTo>
                    <a:cubicBezTo>
                      <a:pt x="14002" y="58179"/>
                      <a:pt x="10763" y="59894"/>
                      <a:pt x="8192" y="61608"/>
                    </a:cubicBezTo>
                    <a:cubicBezTo>
                      <a:pt x="2953" y="64751"/>
                      <a:pt x="0" y="66466"/>
                      <a:pt x="0" y="66466"/>
                    </a:cubicBezTo>
                    <a:cubicBezTo>
                      <a:pt x="0" y="66466"/>
                      <a:pt x="2572" y="64180"/>
                      <a:pt x="7239" y="60179"/>
                    </a:cubicBezTo>
                    <a:cubicBezTo>
                      <a:pt x="9525" y="58179"/>
                      <a:pt x="12383" y="55798"/>
                      <a:pt x="15812" y="53321"/>
                    </a:cubicBezTo>
                    <a:cubicBezTo>
                      <a:pt x="19145" y="50750"/>
                      <a:pt x="23050" y="47892"/>
                      <a:pt x="27432" y="45035"/>
                    </a:cubicBezTo>
                    <a:cubicBezTo>
                      <a:pt x="31718" y="41987"/>
                      <a:pt x="36576" y="39034"/>
                      <a:pt x="41815" y="36081"/>
                    </a:cubicBezTo>
                    <a:cubicBezTo>
                      <a:pt x="46958" y="32938"/>
                      <a:pt x="52673" y="30176"/>
                      <a:pt x="58483" y="27223"/>
                    </a:cubicBezTo>
                    <a:cubicBezTo>
                      <a:pt x="64484" y="24556"/>
                      <a:pt x="70580" y="21508"/>
                      <a:pt x="77057" y="19127"/>
                    </a:cubicBezTo>
                    <a:cubicBezTo>
                      <a:pt x="83439" y="16460"/>
                      <a:pt x="90106" y="14364"/>
                      <a:pt x="96774" y="12078"/>
                    </a:cubicBezTo>
                    <a:cubicBezTo>
                      <a:pt x="103537" y="10268"/>
                      <a:pt x="110300" y="8173"/>
                      <a:pt x="117062" y="6744"/>
                    </a:cubicBezTo>
                    <a:cubicBezTo>
                      <a:pt x="123730" y="5030"/>
                      <a:pt x="130493" y="4077"/>
                      <a:pt x="136969" y="2934"/>
                    </a:cubicBezTo>
                    <a:cubicBezTo>
                      <a:pt x="143447" y="2077"/>
                      <a:pt x="149733" y="1220"/>
                      <a:pt x="155734" y="839"/>
                    </a:cubicBezTo>
                    <a:cubicBezTo>
                      <a:pt x="161735" y="362"/>
                      <a:pt x="167449" y="77"/>
                      <a:pt x="172688" y="77"/>
                    </a:cubicBezTo>
                    <a:cubicBezTo>
                      <a:pt x="177927" y="-114"/>
                      <a:pt x="182690" y="77"/>
                      <a:pt x="186976" y="362"/>
                    </a:cubicBezTo>
                    <a:cubicBezTo>
                      <a:pt x="191262" y="458"/>
                      <a:pt x="194881" y="743"/>
                      <a:pt x="197930" y="1125"/>
                    </a:cubicBezTo>
                    <a:cubicBezTo>
                      <a:pt x="203930" y="1791"/>
                      <a:pt x="207455" y="2267"/>
                      <a:pt x="207455" y="22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2" name="Google Shape;4692;p26"/>
              <p:cNvSpPr/>
              <p:nvPr/>
            </p:nvSpPr>
            <p:spPr>
              <a:xfrm>
                <a:off x="3401779" y="3698778"/>
                <a:ext cx="80390" cy="9620"/>
              </a:xfrm>
              <a:custGeom>
                <a:avLst/>
                <a:gdLst/>
                <a:ahLst/>
                <a:cxnLst/>
                <a:rect l="l" t="t" r="r" b="b"/>
                <a:pathLst>
                  <a:path w="80390" h="9620" extrusionOk="0">
                    <a:moveTo>
                      <a:pt x="80391" y="8001"/>
                    </a:moveTo>
                    <a:cubicBezTo>
                      <a:pt x="80391" y="8001"/>
                      <a:pt x="79057" y="8096"/>
                      <a:pt x="76772" y="8191"/>
                    </a:cubicBezTo>
                    <a:cubicBezTo>
                      <a:pt x="74581" y="8191"/>
                      <a:pt x="71342" y="8287"/>
                      <a:pt x="67532" y="8382"/>
                    </a:cubicBezTo>
                    <a:cubicBezTo>
                      <a:pt x="60103" y="8477"/>
                      <a:pt x="50102" y="8572"/>
                      <a:pt x="40196" y="8763"/>
                    </a:cubicBezTo>
                    <a:cubicBezTo>
                      <a:pt x="30290" y="9049"/>
                      <a:pt x="20288" y="9334"/>
                      <a:pt x="12859" y="9525"/>
                    </a:cubicBezTo>
                    <a:cubicBezTo>
                      <a:pt x="9049" y="9620"/>
                      <a:pt x="5906" y="9620"/>
                      <a:pt x="3620" y="9620"/>
                    </a:cubicBezTo>
                    <a:cubicBezTo>
                      <a:pt x="1333" y="9620"/>
                      <a:pt x="0" y="9620"/>
                      <a:pt x="0" y="9620"/>
                    </a:cubicBezTo>
                    <a:cubicBezTo>
                      <a:pt x="0" y="9620"/>
                      <a:pt x="4572" y="6953"/>
                      <a:pt x="12002" y="4572"/>
                    </a:cubicBezTo>
                    <a:cubicBezTo>
                      <a:pt x="15716" y="3334"/>
                      <a:pt x="20098" y="2286"/>
                      <a:pt x="24860" y="1429"/>
                    </a:cubicBezTo>
                    <a:cubicBezTo>
                      <a:pt x="29623" y="667"/>
                      <a:pt x="34766" y="190"/>
                      <a:pt x="40005" y="0"/>
                    </a:cubicBezTo>
                    <a:cubicBezTo>
                      <a:pt x="45148" y="0"/>
                      <a:pt x="50387" y="190"/>
                      <a:pt x="55150" y="762"/>
                    </a:cubicBezTo>
                    <a:cubicBezTo>
                      <a:pt x="59912" y="1429"/>
                      <a:pt x="64389" y="2286"/>
                      <a:pt x="68104" y="3334"/>
                    </a:cubicBezTo>
                    <a:cubicBezTo>
                      <a:pt x="75628" y="5334"/>
                      <a:pt x="80296" y="7810"/>
                      <a:pt x="80296" y="7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3" name="Google Shape;4693;p26"/>
              <p:cNvSpPr/>
              <p:nvPr/>
            </p:nvSpPr>
            <p:spPr>
              <a:xfrm>
                <a:off x="3336152" y="3712653"/>
                <a:ext cx="115347" cy="20034"/>
              </a:xfrm>
              <a:custGeom>
                <a:avLst/>
                <a:gdLst/>
                <a:ahLst/>
                <a:cxnLst/>
                <a:rect l="l" t="t" r="r" b="b"/>
                <a:pathLst>
                  <a:path w="115347" h="20034" extrusionOk="0">
                    <a:moveTo>
                      <a:pt x="115348" y="7271"/>
                    </a:moveTo>
                    <a:cubicBezTo>
                      <a:pt x="115348" y="7271"/>
                      <a:pt x="108014" y="7271"/>
                      <a:pt x="96869" y="7271"/>
                    </a:cubicBezTo>
                    <a:cubicBezTo>
                      <a:pt x="94107" y="7271"/>
                      <a:pt x="91154" y="7271"/>
                      <a:pt x="88106" y="7366"/>
                    </a:cubicBezTo>
                    <a:cubicBezTo>
                      <a:pt x="84963" y="7366"/>
                      <a:pt x="81725" y="7652"/>
                      <a:pt x="78296" y="7747"/>
                    </a:cubicBezTo>
                    <a:cubicBezTo>
                      <a:pt x="71533" y="8128"/>
                      <a:pt x="64389" y="8604"/>
                      <a:pt x="57245" y="9461"/>
                    </a:cubicBezTo>
                    <a:cubicBezTo>
                      <a:pt x="50102" y="10224"/>
                      <a:pt x="42958" y="11367"/>
                      <a:pt x="36290" y="12414"/>
                    </a:cubicBezTo>
                    <a:cubicBezTo>
                      <a:pt x="32956" y="13081"/>
                      <a:pt x="29718" y="13557"/>
                      <a:pt x="26670" y="14224"/>
                    </a:cubicBezTo>
                    <a:cubicBezTo>
                      <a:pt x="23622" y="14891"/>
                      <a:pt x="20669" y="15462"/>
                      <a:pt x="18002" y="16034"/>
                    </a:cubicBezTo>
                    <a:cubicBezTo>
                      <a:pt x="12668" y="17272"/>
                      <a:pt x="8192" y="18225"/>
                      <a:pt x="5048" y="18986"/>
                    </a:cubicBezTo>
                    <a:cubicBezTo>
                      <a:pt x="1905" y="19749"/>
                      <a:pt x="0" y="20034"/>
                      <a:pt x="0" y="20034"/>
                    </a:cubicBezTo>
                    <a:cubicBezTo>
                      <a:pt x="0" y="20034"/>
                      <a:pt x="1524" y="18986"/>
                      <a:pt x="4381" y="17367"/>
                    </a:cubicBezTo>
                    <a:cubicBezTo>
                      <a:pt x="7239" y="15748"/>
                      <a:pt x="11335" y="13462"/>
                      <a:pt x="16478" y="11271"/>
                    </a:cubicBezTo>
                    <a:cubicBezTo>
                      <a:pt x="21622" y="8985"/>
                      <a:pt x="27813" y="6794"/>
                      <a:pt x="34576" y="4985"/>
                    </a:cubicBezTo>
                    <a:cubicBezTo>
                      <a:pt x="38005" y="4223"/>
                      <a:pt x="41529" y="3175"/>
                      <a:pt x="45148" y="2603"/>
                    </a:cubicBezTo>
                    <a:cubicBezTo>
                      <a:pt x="48768" y="1937"/>
                      <a:pt x="52483" y="1460"/>
                      <a:pt x="56198" y="889"/>
                    </a:cubicBezTo>
                    <a:cubicBezTo>
                      <a:pt x="59912" y="603"/>
                      <a:pt x="63722" y="222"/>
                      <a:pt x="67342" y="127"/>
                    </a:cubicBezTo>
                    <a:cubicBezTo>
                      <a:pt x="71056" y="-159"/>
                      <a:pt x="74676" y="127"/>
                      <a:pt x="78200" y="127"/>
                    </a:cubicBezTo>
                    <a:cubicBezTo>
                      <a:pt x="85249" y="508"/>
                      <a:pt x="91726" y="1175"/>
                      <a:pt x="97250" y="2318"/>
                    </a:cubicBezTo>
                    <a:cubicBezTo>
                      <a:pt x="102775" y="3270"/>
                      <a:pt x="107347" y="4604"/>
                      <a:pt x="110395" y="5651"/>
                    </a:cubicBezTo>
                    <a:cubicBezTo>
                      <a:pt x="113443" y="6699"/>
                      <a:pt x="115252" y="7366"/>
                      <a:pt x="115252" y="7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4" name="Google Shape;4694;p26"/>
              <p:cNvSpPr/>
              <p:nvPr/>
            </p:nvSpPr>
            <p:spPr>
              <a:xfrm>
                <a:off x="3270429" y="3732592"/>
                <a:ext cx="96393" cy="37242"/>
              </a:xfrm>
              <a:custGeom>
                <a:avLst/>
                <a:gdLst/>
                <a:ahLst/>
                <a:cxnLst/>
                <a:rect l="l" t="t" r="r" b="b"/>
                <a:pathLst>
                  <a:path w="96393" h="37242" extrusionOk="0">
                    <a:moveTo>
                      <a:pt x="96393" y="0"/>
                    </a:moveTo>
                    <a:cubicBezTo>
                      <a:pt x="96393" y="0"/>
                      <a:pt x="94869" y="667"/>
                      <a:pt x="92202" y="1810"/>
                    </a:cubicBezTo>
                    <a:cubicBezTo>
                      <a:pt x="89535" y="2857"/>
                      <a:pt x="85725" y="4286"/>
                      <a:pt x="81153" y="6096"/>
                    </a:cubicBezTo>
                    <a:cubicBezTo>
                      <a:pt x="76676" y="7811"/>
                      <a:pt x="71342" y="9715"/>
                      <a:pt x="65723" y="11906"/>
                    </a:cubicBezTo>
                    <a:cubicBezTo>
                      <a:pt x="60103" y="14002"/>
                      <a:pt x="54102" y="16288"/>
                      <a:pt x="48197" y="18574"/>
                    </a:cubicBezTo>
                    <a:cubicBezTo>
                      <a:pt x="42196" y="20860"/>
                      <a:pt x="36290" y="23241"/>
                      <a:pt x="30671" y="25432"/>
                    </a:cubicBezTo>
                    <a:cubicBezTo>
                      <a:pt x="25051" y="27622"/>
                      <a:pt x="19812" y="29718"/>
                      <a:pt x="15335" y="31528"/>
                    </a:cubicBezTo>
                    <a:cubicBezTo>
                      <a:pt x="10763" y="33242"/>
                      <a:pt x="6953" y="34671"/>
                      <a:pt x="4286" y="35719"/>
                    </a:cubicBezTo>
                    <a:cubicBezTo>
                      <a:pt x="1619" y="36671"/>
                      <a:pt x="0" y="37243"/>
                      <a:pt x="0" y="37243"/>
                    </a:cubicBezTo>
                    <a:cubicBezTo>
                      <a:pt x="0" y="37243"/>
                      <a:pt x="4763" y="32576"/>
                      <a:pt x="12954" y="27146"/>
                    </a:cubicBezTo>
                    <a:cubicBezTo>
                      <a:pt x="17050" y="24289"/>
                      <a:pt x="22003" y="21431"/>
                      <a:pt x="27432" y="18479"/>
                    </a:cubicBezTo>
                    <a:cubicBezTo>
                      <a:pt x="30194" y="17145"/>
                      <a:pt x="32956" y="15526"/>
                      <a:pt x="36004" y="14288"/>
                    </a:cubicBezTo>
                    <a:cubicBezTo>
                      <a:pt x="38957" y="12954"/>
                      <a:pt x="42005" y="11716"/>
                      <a:pt x="45053" y="10478"/>
                    </a:cubicBezTo>
                    <a:cubicBezTo>
                      <a:pt x="48197" y="9430"/>
                      <a:pt x="51245" y="8287"/>
                      <a:pt x="54293" y="7239"/>
                    </a:cubicBezTo>
                    <a:cubicBezTo>
                      <a:pt x="57341" y="6191"/>
                      <a:pt x="60484" y="5429"/>
                      <a:pt x="63437" y="4572"/>
                    </a:cubicBezTo>
                    <a:cubicBezTo>
                      <a:pt x="69437" y="3048"/>
                      <a:pt x="75057" y="1905"/>
                      <a:pt x="79915" y="1238"/>
                    </a:cubicBezTo>
                    <a:cubicBezTo>
                      <a:pt x="89726" y="-190"/>
                      <a:pt x="96298" y="95"/>
                      <a:pt x="9629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5" name="Google Shape;4695;p26"/>
              <p:cNvSpPr/>
              <p:nvPr/>
            </p:nvSpPr>
            <p:spPr>
              <a:xfrm>
                <a:off x="3285098" y="3681824"/>
                <a:ext cx="161163" cy="82676"/>
              </a:xfrm>
              <a:custGeom>
                <a:avLst/>
                <a:gdLst/>
                <a:ahLst/>
                <a:cxnLst/>
                <a:rect l="l" t="t" r="r" b="b"/>
                <a:pathLst>
                  <a:path w="161163" h="82676" extrusionOk="0">
                    <a:moveTo>
                      <a:pt x="161163" y="0"/>
                    </a:moveTo>
                    <a:cubicBezTo>
                      <a:pt x="161163" y="0"/>
                      <a:pt x="158591" y="1238"/>
                      <a:pt x="154115" y="3429"/>
                    </a:cubicBezTo>
                    <a:cubicBezTo>
                      <a:pt x="149638" y="5524"/>
                      <a:pt x="143161" y="8572"/>
                      <a:pt x="135446" y="12097"/>
                    </a:cubicBezTo>
                    <a:cubicBezTo>
                      <a:pt x="127730" y="15716"/>
                      <a:pt x="118777" y="20002"/>
                      <a:pt x="109252" y="24479"/>
                    </a:cubicBezTo>
                    <a:cubicBezTo>
                      <a:pt x="99727" y="29146"/>
                      <a:pt x="89630" y="34099"/>
                      <a:pt x="79534" y="39243"/>
                    </a:cubicBezTo>
                    <a:cubicBezTo>
                      <a:pt x="69437" y="44386"/>
                      <a:pt x="59531" y="49720"/>
                      <a:pt x="50197" y="54673"/>
                    </a:cubicBezTo>
                    <a:cubicBezTo>
                      <a:pt x="40958" y="59817"/>
                      <a:pt x="32290" y="64579"/>
                      <a:pt x="24860" y="68770"/>
                    </a:cubicBezTo>
                    <a:cubicBezTo>
                      <a:pt x="17431" y="72961"/>
                      <a:pt x="11240" y="76390"/>
                      <a:pt x="6858" y="78867"/>
                    </a:cubicBezTo>
                    <a:cubicBezTo>
                      <a:pt x="2477" y="81248"/>
                      <a:pt x="0" y="82677"/>
                      <a:pt x="0" y="82677"/>
                    </a:cubicBezTo>
                    <a:cubicBezTo>
                      <a:pt x="0" y="82677"/>
                      <a:pt x="2191" y="80772"/>
                      <a:pt x="5906" y="77438"/>
                    </a:cubicBezTo>
                    <a:cubicBezTo>
                      <a:pt x="9716" y="74200"/>
                      <a:pt x="15240" y="69628"/>
                      <a:pt x="22098" y="64579"/>
                    </a:cubicBezTo>
                    <a:cubicBezTo>
                      <a:pt x="28956" y="59436"/>
                      <a:pt x="37243" y="53816"/>
                      <a:pt x="46292" y="48101"/>
                    </a:cubicBezTo>
                    <a:cubicBezTo>
                      <a:pt x="50864" y="45339"/>
                      <a:pt x="55531" y="42291"/>
                      <a:pt x="60484" y="39624"/>
                    </a:cubicBezTo>
                    <a:cubicBezTo>
                      <a:pt x="65342" y="36862"/>
                      <a:pt x="70485" y="34195"/>
                      <a:pt x="75533" y="31432"/>
                    </a:cubicBezTo>
                    <a:cubicBezTo>
                      <a:pt x="80677" y="28956"/>
                      <a:pt x="85820" y="26384"/>
                      <a:pt x="90869" y="24003"/>
                    </a:cubicBezTo>
                    <a:cubicBezTo>
                      <a:pt x="95917" y="21526"/>
                      <a:pt x="101060" y="19526"/>
                      <a:pt x="106013" y="17431"/>
                    </a:cubicBezTo>
                    <a:cubicBezTo>
                      <a:pt x="115919" y="13430"/>
                      <a:pt x="125349" y="9906"/>
                      <a:pt x="133541" y="7429"/>
                    </a:cubicBezTo>
                    <a:cubicBezTo>
                      <a:pt x="141732" y="4763"/>
                      <a:pt x="148590" y="2953"/>
                      <a:pt x="153448" y="1714"/>
                    </a:cubicBezTo>
                    <a:cubicBezTo>
                      <a:pt x="158306" y="571"/>
                      <a:pt x="161068" y="0"/>
                      <a:pt x="1610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6" name="Google Shape;4696;p26"/>
              <p:cNvSpPr/>
              <p:nvPr/>
            </p:nvSpPr>
            <p:spPr>
              <a:xfrm>
                <a:off x="3276620" y="3704493"/>
                <a:ext cx="90582" cy="61531"/>
              </a:xfrm>
              <a:custGeom>
                <a:avLst/>
                <a:gdLst/>
                <a:ahLst/>
                <a:cxnLst/>
                <a:rect l="l" t="t" r="r" b="b"/>
                <a:pathLst>
                  <a:path w="90582" h="61531" extrusionOk="0">
                    <a:moveTo>
                      <a:pt x="90488" y="95"/>
                    </a:moveTo>
                    <a:cubicBezTo>
                      <a:pt x="90488" y="95"/>
                      <a:pt x="89154" y="1143"/>
                      <a:pt x="86677" y="2953"/>
                    </a:cubicBezTo>
                    <a:cubicBezTo>
                      <a:pt x="84201" y="4763"/>
                      <a:pt x="80677" y="7239"/>
                      <a:pt x="76486" y="10096"/>
                    </a:cubicBezTo>
                    <a:cubicBezTo>
                      <a:pt x="68008" y="15812"/>
                      <a:pt x="56769" y="23527"/>
                      <a:pt x="45529" y="31147"/>
                    </a:cubicBezTo>
                    <a:cubicBezTo>
                      <a:pt x="34290" y="38862"/>
                      <a:pt x="23050" y="46482"/>
                      <a:pt x="14573" y="52197"/>
                    </a:cubicBezTo>
                    <a:cubicBezTo>
                      <a:pt x="10287" y="55054"/>
                      <a:pt x="6668" y="57436"/>
                      <a:pt x="4096" y="59055"/>
                    </a:cubicBezTo>
                    <a:cubicBezTo>
                      <a:pt x="1524" y="60674"/>
                      <a:pt x="0" y="61532"/>
                      <a:pt x="0" y="61532"/>
                    </a:cubicBezTo>
                    <a:cubicBezTo>
                      <a:pt x="0" y="61532"/>
                      <a:pt x="4000" y="55721"/>
                      <a:pt x="11335" y="48292"/>
                    </a:cubicBezTo>
                    <a:cubicBezTo>
                      <a:pt x="14954" y="44482"/>
                      <a:pt x="19431" y="40386"/>
                      <a:pt x="24384" y="36195"/>
                    </a:cubicBezTo>
                    <a:cubicBezTo>
                      <a:pt x="26956" y="34195"/>
                      <a:pt x="29432" y="31909"/>
                      <a:pt x="32194" y="29909"/>
                    </a:cubicBezTo>
                    <a:cubicBezTo>
                      <a:pt x="34957" y="27813"/>
                      <a:pt x="37719" y="25813"/>
                      <a:pt x="40577" y="23813"/>
                    </a:cubicBezTo>
                    <a:cubicBezTo>
                      <a:pt x="43529" y="21908"/>
                      <a:pt x="46482" y="20098"/>
                      <a:pt x="49340" y="18193"/>
                    </a:cubicBezTo>
                    <a:cubicBezTo>
                      <a:pt x="52197" y="16383"/>
                      <a:pt x="55245" y="14764"/>
                      <a:pt x="58007" y="13240"/>
                    </a:cubicBezTo>
                    <a:cubicBezTo>
                      <a:pt x="63722" y="10192"/>
                      <a:pt x="69247" y="7525"/>
                      <a:pt x="74104" y="5620"/>
                    </a:cubicBezTo>
                    <a:cubicBezTo>
                      <a:pt x="83725" y="1619"/>
                      <a:pt x="90583" y="0"/>
                      <a:pt x="90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7" name="Google Shape;4697;p26"/>
              <p:cNvSpPr/>
              <p:nvPr/>
            </p:nvSpPr>
            <p:spPr>
              <a:xfrm>
                <a:off x="3267667" y="3724400"/>
                <a:ext cx="57721" cy="43053"/>
              </a:xfrm>
              <a:custGeom>
                <a:avLst/>
                <a:gdLst/>
                <a:ahLst/>
                <a:cxnLst/>
                <a:rect l="l" t="t" r="r" b="b"/>
                <a:pathLst>
                  <a:path w="57721" h="43053" extrusionOk="0">
                    <a:moveTo>
                      <a:pt x="57626" y="0"/>
                    </a:moveTo>
                    <a:cubicBezTo>
                      <a:pt x="57626" y="0"/>
                      <a:pt x="54864" y="3905"/>
                      <a:pt x="50102" y="8763"/>
                    </a:cubicBezTo>
                    <a:cubicBezTo>
                      <a:pt x="45339" y="13716"/>
                      <a:pt x="38576" y="19717"/>
                      <a:pt x="31433" y="25051"/>
                    </a:cubicBezTo>
                    <a:cubicBezTo>
                      <a:pt x="24194" y="30480"/>
                      <a:pt x="16574" y="35243"/>
                      <a:pt x="10478" y="38386"/>
                    </a:cubicBezTo>
                    <a:cubicBezTo>
                      <a:pt x="4477" y="41624"/>
                      <a:pt x="0" y="43053"/>
                      <a:pt x="0" y="43053"/>
                    </a:cubicBezTo>
                    <a:cubicBezTo>
                      <a:pt x="0" y="43053"/>
                      <a:pt x="2762" y="39148"/>
                      <a:pt x="7525" y="34290"/>
                    </a:cubicBezTo>
                    <a:cubicBezTo>
                      <a:pt x="12287" y="29337"/>
                      <a:pt x="19050" y="23336"/>
                      <a:pt x="26289" y="18002"/>
                    </a:cubicBezTo>
                    <a:cubicBezTo>
                      <a:pt x="33528" y="12573"/>
                      <a:pt x="41148" y="7906"/>
                      <a:pt x="47244" y="4763"/>
                    </a:cubicBezTo>
                    <a:cubicBezTo>
                      <a:pt x="53245" y="1524"/>
                      <a:pt x="57722" y="95"/>
                      <a:pt x="57722"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8" name="Google Shape;4698;p26"/>
              <p:cNvSpPr/>
              <p:nvPr/>
            </p:nvSpPr>
            <p:spPr>
              <a:xfrm>
                <a:off x="3282526" y="3763262"/>
                <a:ext cx="150495" cy="397573"/>
              </a:xfrm>
              <a:custGeom>
                <a:avLst/>
                <a:gdLst/>
                <a:ahLst/>
                <a:cxnLst/>
                <a:rect l="l" t="t" r="r" b="b"/>
                <a:pathLst>
                  <a:path w="150495" h="397573" extrusionOk="0">
                    <a:moveTo>
                      <a:pt x="150495" y="397573"/>
                    </a:moveTo>
                    <a:cubicBezTo>
                      <a:pt x="150495" y="397573"/>
                      <a:pt x="148876" y="391096"/>
                      <a:pt x="146113" y="379666"/>
                    </a:cubicBezTo>
                    <a:cubicBezTo>
                      <a:pt x="143542" y="368237"/>
                      <a:pt x="139255" y="352139"/>
                      <a:pt x="134112" y="332804"/>
                    </a:cubicBezTo>
                    <a:cubicBezTo>
                      <a:pt x="131636" y="323088"/>
                      <a:pt x="128588" y="312706"/>
                      <a:pt x="125349" y="301752"/>
                    </a:cubicBezTo>
                    <a:cubicBezTo>
                      <a:pt x="122206" y="290703"/>
                      <a:pt x="118396" y="279273"/>
                      <a:pt x="114776" y="267367"/>
                    </a:cubicBezTo>
                    <a:cubicBezTo>
                      <a:pt x="110871" y="255461"/>
                      <a:pt x="106871" y="243269"/>
                      <a:pt x="102584" y="230886"/>
                    </a:cubicBezTo>
                    <a:cubicBezTo>
                      <a:pt x="98393" y="218504"/>
                      <a:pt x="93631" y="206026"/>
                      <a:pt x="89059" y="193548"/>
                    </a:cubicBezTo>
                    <a:cubicBezTo>
                      <a:pt x="84201" y="181165"/>
                      <a:pt x="79534" y="168688"/>
                      <a:pt x="74486" y="156591"/>
                    </a:cubicBezTo>
                    <a:cubicBezTo>
                      <a:pt x="69532" y="144494"/>
                      <a:pt x="64389" y="132588"/>
                      <a:pt x="59436" y="121158"/>
                    </a:cubicBezTo>
                    <a:cubicBezTo>
                      <a:pt x="54197" y="109823"/>
                      <a:pt x="49530" y="98679"/>
                      <a:pt x="44577" y="88392"/>
                    </a:cubicBezTo>
                    <a:cubicBezTo>
                      <a:pt x="39719" y="78010"/>
                      <a:pt x="35052" y="68199"/>
                      <a:pt x="30575" y="59341"/>
                    </a:cubicBezTo>
                    <a:cubicBezTo>
                      <a:pt x="21622" y="41434"/>
                      <a:pt x="14097" y="26575"/>
                      <a:pt x="8573" y="16288"/>
                    </a:cubicBezTo>
                    <a:cubicBezTo>
                      <a:pt x="3143" y="5905"/>
                      <a:pt x="0" y="0"/>
                      <a:pt x="0" y="0"/>
                    </a:cubicBezTo>
                    <a:cubicBezTo>
                      <a:pt x="0" y="0"/>
                      <a:pt x="3619" y="5620"/>
                      <a:pt x="10001" y="15430"/>
                    </a:cubicBezTo>
                    <a:cubicBezTo>
                      <a:pt x="13240" y="20288"/>
                      <a:pt x="16954" y="26384"/>
                      <a:pt x="21146" y="33338"/>
                    </a:cubicBezTo>
                    <a:cubicBezTo>
                      <a:pt x="23241" y="36862"/>
                      <a:pt x="25527" y="40577"/>
                      <a:pt x="27908" y="44482"/>
                    </a:cubicBezTo>
                    <a:cubicBezTo>
                      <a:pt x="30194" y="48387"/>
                      <a:pt x="32480" y="52673"/>
                      <a:pt x="34957" y="57055"/>
                    </a:cubicBezTo>
                    <a:cubicBezTo>
                      <a:pt x="39910" y="65818"/>
                      <a:pt x="45053" y="75438"/>
                      <a:pt x="50387" y="85630"/>
                    </a:cubicBezTo>
                    <a:cubicBezTo>
                      <a:pt x="55817" y="95821"/>
                      <a:pt x="61150" y="106680"/>
                      <a:pt x="66580" y="118015"/>
                    </a:cubicBezTo>
                    <a:cubicBezTo>
                      <a:pt x="71723" y="129445"/>
                      <a:pt x="77438" y="141161"/>
                      <a:pt x="82391" y="153353"/>
                    </a:cubicBezTo>
                    <a:cubicBezTo>
                      <a:pt x="87630" y="165449"/>
                      <a:pt x="92392" y="178022"/>
                      <a:pt x="97346" y="190405"/>
                    </a:cubicBezTo>
                    <a:cubicBezTo>
                      <a:pt x="101917" y="202978"/>
                      <a:pt x="106585" y="215551"/>
                      <a:pt x="110680" y="228124"/>
                    </a:cubicBezTo>
                    <a:cubicBezTo>
                      <a:pt x="115062" y="240602"/>
                      <a:pt x="118586" y="253079"/>
                      <a:pt x="122301" y="265081"/>
                    </a:cubicBezTo>
                    <a:cubicBezTo>
                      <a:pt x="125730" y="277178"/>
                      <a:pt x="128969" y="288893"/>
                      <a:pt x="131636" y="300038"/>
                    </a:cubicBezTo>
                    <a:cubicBezTo>
                      <a:pt x="134398" y="311182"/>
                      <a:pt x="136969" y="321755"/>
                      <a:pt x="138970" y="331661"/>
                    </a:cubicBezTo>
                    <a:cubicBezTo>
                      <a:pt x="141256" y="341471"/>
                      <a:pt x="142875" y="350520"/>
                      <a:pt x="144304" y="358521"/>
                    </a:cubicBezTo>
                    <a:cubicBezTo>
                      <a:pt x="145828" y="366522"/>
                      <a:pt x="146971" y="373571"/>
                      <a:pt x="147828" y="379286"/>
                    </a:cubicBezTo>
                    <a:cubicBezTo>
                      <a:pt x="149542" y="390906"/>
                      <a:pt x="150495" y="397478"/>
                      <a:pt x="150495" y="397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9" name="Google Shape;4699;p26"/>
              <p:cNvSpPr/>
              <p:nvPr/>
            </p:nvSpPr>
            <p:spPr>
              <a:xfrm>
                <a:off x="3411304" y="4077016"/>
                <a:ext cx="9998" cy="70866"/>
              </a:xfrm>
              <a:custGeom>
                <a:avLst/>
                <a:gdLst/>
                <a:ahLst/>
                <a:cxnLst/>
                <a:rect l="l" t="t" r="r" b="b"/>
                <a:pathLst>
                  <a:path w="9998" h="70866" extrusionOk="0">
                    <a:moveTo>
                      <a:pt x="191" y="70866"/>
                    </a:moveTo>
                    <a:cubicBezTo>
                      <a:pt x="191" y="70866"/>
                      <a:pt x="191" y="69723"/>
                      <a:pt x="95" y="67723"/>
                    </a:cubicBezTo>
                    <a:cubicBezTo>
                      <a:pt x="95" y="65722"/>
                      <a:pt x="95" y="62865"/>
                      <a:pt x="191" y="59531"/>
                    </a:cubicBezTo>
                    <a:cubicBezTo>
                      <a:pt x="381" y="52864"/>
                      <a:pt x="762" y="44101"/>
                      <a:pt x="1238" y="35433"/>
                    </a:cubicBezTo>
                    <a:cubicBezTo>
                      <a:pt x="1619" y="26765"/>
                      <a:pt x="2096" y="18002"/>
                      <a:pt x="2477" y="11335"/>
                    </a:cubicBezTo>
                    <a:cubicBezTo>
                      <a:pt x="2667" y="8001"/>
                      <a:pt x="2953" y="5144"/>
                      <a:pt x="3143" y="3143"/>
                    </a:cubicBezTo>
                    <a:cubicBezTo>
                      <a:pt x="3334" y="1143"/>
                      <a:pt x="3524" y="0"/>
                      <a:pt x="3524" y="0"/>
                    </a:cubicBezTo>
                    <a:cubicBezTo>
                      <a:pt x="3524" y="0"/>
                      <a:pt x="5715" y="4191"/>
                      <a:pt x="7429" y="10858"/>
                    </a:cubicBezTo>
                    <a:cubicBezTo>
                      <a:pt x="8382" y="14192"/>
                      <a:pt x="9049" y="18097"/>
                      <a:pt x="9525" y="22384"/>
                    </a:cubicBezTo>
                    <a:cubicBezTo>
                      <a:pt x="10001" y="26670"/>
                      <a:pt x="10097" y="31242"/>
                      <a:pt x="9906" y="35814"/>
                    </a:cubicBezTo>
                    <a:cubicBezTo>
                      <a:pt x="9620" y="40386"/>
                      <a:pt x="9049" y="44958"/>
                      <a:pt x="8192" y="49149"/>
                    </a:cubicBezTo>
                    <a:cubicBezTo>
                      <a:pt x="7239" y="53340"/>
                      <a:pt x="6191" y="57245"/>
                      <a:pt x="4953" y="60484"/>
                    </a:cubicBezTo>
                    <a:cubicBezTo>
                      <a:pt x="2667" y="66961"/>
                      <a:pt x="0" y="70866"/>
                      <a:pt x="0" y="708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0" name="Google Shape;4700;p26"/>
              <p:cNvSpPr/>
              <p:nvPr/>
            </p:nvSpPr>
            <p:spPr>
              <a:xfrm>
                <a:off x="3399398" y="4036725"/>
                <a:ext cx="11635" cy="97155"/>
              </a:xfrm>
              <a:custGeom>
                <a:avLst/>
                <a:gdLst/>
                <a:ahLst/>
                <a:cxnLst/>
                <a:rect l="l" t="t" r="r" b="b"/>
                <a:pathLst>
                  <a:path w="11635" h="97155" extrusionOk="0">
                    <a:moveTo>
                      <a:pt x="0" y="97155"/>
                    </a:moveTo>
                    <a:cubicBezTo>
                      <a:pt x="0" y="97155"/>
                      <a:pt x="0" y="95631"/>
                      <a:pt x="95" y="92869"/>
                    </a:cubicBezTo>
                    <a:cubicBezTo>
                      <a:pt x="286" y="90202"/>
                      <a:pt x="476" y="86392"/>
                      <a:pt x="762" y="81725"/>
                    </a:cubicBezTo>
                    <a:cubicBezTo>
                      <a:pt x="1048" y="77153"/>
                      <a:pt x="1429" y="71914"/>
                      <a:pt x="1810" y="66199"/>
                    </a:cubicBezTo>
                    <a:cubicBezTo>
                      <a:pt x="2096" y="60579"/>
                      <a:pt x="2572" y="54578"/>
                      <a:pt x="2762" y="48578"/>
                    </a:cubicBezTo>
                    <a:cubicBezTo>
                      <a:pt x="3143" y="42577"/>
                      <a:pt x="3239" y="36576"/>
                      <a:pt x="3524" y="30956"/>
                    </a:cubicBezTo>
                    <a:cubicBezTo>
                      <a:pt x="3715" y="25241"/>
                      <a:pt x="3905" y="20003"/>
                      <a:pt x="4096" y="15430"/>
                    </a:cubicBezTo>
                    <a:cubicBezTo>
                      <a:pt x="4286" y="10859"/>
                      <a:pt x="4477" y="6953"/>
                      <a:pt x="4572" y="4286"/>
                    </a:cubicBezTo>
                    <a:cubicBezTo>
                      <a:pt x="4763" y="1619"/>
                      <a:pt x="4858" y="0"/>
                      <a:pt x="4858" y="0"/>
                    </a:cubicBezTo>
                    <a:cubicBezTo>
                      <a:pt x="4858" y="0"/>
                      <a:pt x="7239" y="5810"/>
                      <a:pt x="9049" y="14954"/>
                    </a:cubicBezTo>
                    <a:cubicBezTo>
                      <a:pt x="10001" y="19526"/>
                      <a:pt x="10763" y="24955"/>
                      <a:pt x="11240" y="30766"/>
                    </a:cubicBezTo>
                    <a:cubicBezTo>
                      <a:pt x="11335" y="33623"/>
                      <a:pt x="11716" y="36671"/>
                      <a:pt x="11621" y="39719"/>
                    </a:cubicBezTo>
                    <a:cubicBezTo>
                      <a:pt x="11621" y="42767"/>
                      <a:pt x="11621" y="45911"/>
                      <a:pt x="11525" y="48959"/>
                    </a:cubicBezTo>
                    <a:cubicBezTo>
                      <a:pt x="11240" y="52102"/>
                      <a:pt x="11049" y="55150"/>
                      <a:pt x="10763" y="58198"/>
                    </a:cubicBezTo>
                    <a:cubicBezTo>
                      <a:pt x="10477" y="61246"/>
                      <a:pt x="9906" y="64199"/>
                      <a:pt x="9430" y="67056"/>
                    </a:cubicBezTo>
                    <a:cubicBezTo>
                      <a:pt x="8382" y="72771"/>
                      <a:pt x="7144" y="78105"/>
                      <a:pt x="5715" y="82487"/>
                    </a:cubicBezTo>
                    <a:cubicBezTo>
                      <a:pt x="2953" y="91440"/>
                      <a:pt x="0" y="96964"/>
                      <a:pt x="0"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1" name="Google Shape;4701;p26"/>
              <p:cNvSpPr/>
              <p:nvPr/>
            </p:nvSpPr>
            <p:spPr>
              <a:xfrm>
                <a:off x="3384539" y="3983576"/>
                <a:ext cx="11429" cy="114585"/>
              </a:xfrm>
              <a:custGeom>
                <a:avLst/>
                <a:gdLst/>
                <a:ahLst/>
                <a:cxnLst/>
                <a:rect l="l" t="t" r="r" b="b"/>
                <a:pathLst>
                  <a:path w="11429" h="114585" extrusionOk="0">
                    <a:moveTo>
                      <a:pt x="0" y="114490"/>
                    </a:moveTo>
                    <a:cubicBezTo>
                      <a:pt x="0" y="114490"/>
                      <a:pt x="0" y="112681"/>
                      <a:pt x="190" y="109442"/>
                    </a:cubicBezTo>
                    <a:cubicBezTo>
                      <a:pt x="381" y="106299"/>
                      <a:pt x="571" y="101822"/>
                      <a:pt x="952" y="96393"/>
                    </a:cubicBezTo>
                    <a:cubicBezTo>
                      <a:pt x="1238" y="91059"/>
                      <a:pt x="1524" y="84772"/>
                      <a:pt x="1905" y="78105"/>
                    </a:cubicBezTo>
                    <a:cubicBezTo>
                      <a:pt x="2191" y="71438"/>
                      <a:pt x="2477" y="64294"/>
                      <a:pt x="2572" y="57245"/>
                    </a:cubicBezTo>
                    <a:cubicBezTo>
                      <a:pt x="2762" y="50101"/>
                      <a:pt x="2762" y="43053"/>
                      <a:pt x="2762" y="36386"/>
                    </a:cubicBezTo>
                    <a:cubicBezTo>
                      <a:pt x="2762" y="29718"/>
                      <a:pt x="2572" y="23431"/>
                      <a:pt x="2572" y="18097"/>
                    </a:cubicBezTo>
                    <a:cubicBezTo>
                      <a:pt x="2572" y="12668"/>
                      <a:pt x="2477" y="8191"/>
                      <a:pt x="2381" y="5048"/>
                    </a:cubicBezTo>
                    <a:cubicBezTo>
                      <a:pt x="2381" y="1905"/>
                      <a:pt x="2381" y="0"/>
                      <a:pt x="2381" y="0"/>
                    </a:cubicBezTo>
                    <a:cubicBezTo>
                      <a:pt x="2381" y="0"/>
                      <a:pt x="3048" y="1714"/>
                      <a:pt x="4096" y="4763"/>
                    </a:cubicBezTo>
                    <a:cubicBezTo>
                      <a:pt x="5144" y="7811"/>
                      <a:pt x="6382" y="12192"/>
                      <a:pt x="7525" y="17526"/>
                    </a:cubicBezTo>
                    <a:cubicBezTo>
                      <a:pt x="8763" y="22860"/>
                      <a:pt x="9715" y="29242"/>
                      <a:pt x="10477" y="36004"/>
                    </a:cubicBezTo>
                    <a:cubicBezTo>
                      <a:pt x="10763" y="39433"/>
                      <a:pt x="11144" y="42958"/>
                      <a:pt x="11240" y="46577"/>
                    </a:cubicBezTo>
                    <a:cubicBezTo>
                      <a:pt x="11430" y="50197"/>
                      <a:pt x="11335" y="53816"/>
                      <a:pt x="11430" y="57531"/>
                    </a:cubicBezTo>
                    <a:cubicBezTo>
                      <a:pt x="11240" y="61150"/>
                      <a:pt x="11144" y="64865"/>
                      <a:pt x="10858" y="68389"/>
                    </a:cubicBezTo>
                    <a:cubicBezTo>
                      <a:pt x="10668" y="72009"/>
                      <a:pt x="10096" y="75533"/>
                      <a:pt x="9715" y="78867"/>
                    </a:cubicBezTo>
                    <a:cubicBezTo>
                      <a:pt x="8763" y="85630"/>
                      <a:pt x="7525" y="91916"/>
                      <a:pt x="6001" y="97250"/>
                    </a:cubicBezTo>
                    <a:cubicBezTo>
                      <a:pt x="4667" y="102584"/>
                      <a:pt x="3143" y="106966"/>
                      <a:pt x="2000" y="109918"/>
                    </a:cubicBezTo>
                    <a:cubicBezTo>
                      <a:pt x="857" y="112871"/>
                      <a:pt x="95" y="114586"/>
                      <a:pt x="95" y="1145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2" name="Google Shape;4702;p26"/>
              <p:cNvSpPr/>
              <p:nvPr/>
            </p:nvSpPr>
            <p:spPr>
              <a:xfrm>
                <a:off x="3363965" y="3966716"/>
                <a:ext cx="12778" cy="109347"/>
              </a:xfrm>
              <a:custGeom>
                <a:avLst/>
                <a:gdLst/>
                <a:ahLst/>
                <a:cxnLst/>
                <a:rect l="l" t="t" r="r" b="b"/>
                <a:pathLst>
                  <a:path w="12778" h="109347" extrusionOk="0">
                    <a:moveTo>
                      <a:pt x="0" y="97346"/>
                    </a:moveTo>
                    <a:cubicBezTo>
                      <a:pt x="1143" y="99536"/>
                      <a:pt x="2286" y="101727"/>
                      <a:pt x="3239" y="103918"/>
                    </a:cubicBezTo>
                    <a:lnTo>
                      <a:pt x="857" y="103918"/>
                    </a:lnTo>
                    <a:cubicBezTo>
                      <a:pt x="857" y="103918"/>
                      <a:pt x="2667" y="78010"/>
                      <a:pt x="2667" y="78010"/>
                    </a:cubicBezTo>
                    <a:lnTo>
                      <a:pt x="3429" y="65056"/>
                    </a:lnTo>
                    <a:lnTo>
                      <a:pt x="4001" y="52197"/>
                    </a:lnTo>
                    <a:lnTo>
                      <a:pt x="4477" y="39243"/>
                    </a:lnTo>
                    <a:lnTo>
                      <a:pt x="4763" y="26289"/>
                    </a:lnTo>
                    <a:lnTo>
                      <a:pt x="5048" y="13240"/>
                    </a:lnTo>
                    <a:cubicBezTo>
                      <a:pt x="5144" y="8858"/>
                      <a:pt x="5239" y="4477"/>
                      <a:pt x="5525" y="0"/>
                    </a:cubicBezTo>
                    <a:cubicBezTo>
                      <a:pt x="8477" y="8382"/>
                      <a:pt x="10287" y="17145"/>
                      <a:pt x="11430" y="25908"/>
                    </a:cubicBezTo>
                    <a:cubicBezTo>
                      <a:pt x="12002" y="30290"/>
                      <a:pt x="12383" y="34671"/>
                      <a:pt x="12573" y="39148"/>
                    </a:cubicBezTo>
                    <a:cubicBezTo>
                      <a:pt x="12859" y="43529"/>
                      <a:pt x="12764" y="48006"/>
                      <a:pt x="12764" y="52483"/>
                    </a:cubicBezTo>
                    <a:cubicBezTo>
                      <a:pt x="12573" y="61341"/>
                      <a:pt x="11716" y="70199"/>
                      <a:pt x="10192" y="78962"/>
                    </a:cubicBezTo>
                    <a:cubicBezTo>
                      <a:pt x="9430" y="83344"/>
                      <a:pt x="8477" y="87630"/>
                      <a:pt x="7334" y="91916"/>
                    </a:cubicBezTo>
                    <a:cubicBezTo>
                      <a:pt x="6191" y="96203"/>
                      <a:pt x="4858" y="100394"/>
                      <a:pt x="3334" y="104585"/>
                    </a:cubicBezTo>
                    <a:lnTo>
                      <a:pt x="1619" y="109347"/>
                    </a:lnTo>
                    <a:lnTo>
                      <a:pt x="953" y="104680"/>
                    </a:lnTo>
                    <a:cubicBezTo>
                      <a:pt x="572" y="102299"/>
                      <a:pt x="286" y="99822"/>
                      <a:pt x="95" y="97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3" name="Google Shape;4703;p26"/>
              <p:cNvSpPr/>
              <p:nvPr/>
            </p:nvSpPr>
            <p:spPr>
              <a:xfrm>
                <a:off x="3355583" y="3901565"/>
                <a:ext cx="13716" cy="140303"/>
              </a:xfrm>
              <a:custGeom>
                <a:avLst/>
                <a:gdLst/>
                <a:ahLst/>
                <a:cxnLst/>
                <a:rect l="l" t="t" r="r" b="b"/>
                <a:pathLst>
                  <a:path w="13716" h="140303" extrusionOk="0">
                    <a:moveTo>
                      <a:pt x="95" y="140208"/>
                    </a:moveTo>
                    <a:cubicBezTo>
                      <a:pt x="95" y="140208"/>
                      <a:pt x="190" y="138017"/>
                      <a:pt x="571" y="134112"/>
                    </a:cubicBezTo>
                    <a:cubicBezTo>
                      <a:pt x="952" y="130302"/>
                      <a:pt x="1429" y="124778"/>
                      <a:pt x="2000" y="118205"/>
                    </a:cubicBezTo>
                    <a:cubicBezTo>
                      <a:pt x="2286" y="114967"/>
                      <a:pt x="2572" y="111347"/>
                      <a:pt x="2858" y="107633"/>
                    </a:cubicBezTo>
                    <a:cubicBezTo>
                      <a:pt x="3143" y="103918"/>
                      <a:pt x="3429" y="99917"/>
                      <a:pt x="3715" y="95821"/>
                    </a:cubicBezTo>
                    <a:cubicBezTo>
                      <a:pt x="4191" y="87630"/>
                      <a:pt x="4381" y="78962"/>
                      <a:pt x="4667" y="70199"/>
                    </a:cubicBezTo>
                    <a:cubicBezTo>
                      <a:pt x="5048" y="61436"/>
                      <a:pt x="4858" y="52769"/>
                      <a:pt x="4858" y="44577"/>
                    </a:cubicBezTo>
                    <a:lnTo>
                      <a:pt x="4858" y="32766"/>
                    </a:lnTo>
                    <a:cubicBezTo>
                      <a:pt x="4858" y="28956"/>
                      <a:pt x="5144" y="25432"/>
                      <a:pt x="5144" y="22098"/>
                    </a:cubicBezTo>
                    <a:cubicBezTo>
                      <a:pt x="5144" y="15430"/>
                      <a:pt x="5144" y="10001"/>
                      <a:pt x="5144" y="6096"/>
                    </a:cubicBezTo>
                    <a:cubicBezTo>
                      <a:pt x="5144" y="2191"/>
                      <a:pt x="5239" y="0"/>
                      <a:pt x="5239" y="0"/>
                    </a:cubicBezTo>
                    <a:cubicBezTo>
                      <a:pt x="5239" y="0"/>
                      <a:pt x="6001" y="2096"/>
                      <a:pt x="6953" y="5905"/>
                    </a:cubicBezTo>
                    <a:cubicBezTo>
                      <a:pt x="8001" y="9716"/>
                      <a:pt x="9335" y="15050"/>
                      <a:pt x="10382" y="21717"/>
                    </a:cubicBezTo>
                    <a:cubicBezTo>
                      <a:pt x="11621" y="28289"/>
                      <a:pt x="12573" y="36100"/>
                      <a:pt x="13144" y="44387"/>
                    </a:cubicBezTo>
                    <a:cubicBezTo>
                      <a:pt x="13335" y="48578"/>
                      <a:pt x="13716" y="52864"/>
                      <a:pt x="13716" y="57245"/>
                    </a:cubicBezTo>
                    <a:cubicBezTo>
                      <a:pt x="13716" y="61627"/>
                      <a:pt x="13716" y="66104"/>
                      <a:pt x="13716" y="70580"/>
                    </a:cubicBezTo>
                    <a:cubicBezTo>
                      <a:pt x="13430" y="75057"/>
                      <a:pt x="13240" y="79534"/>
                      <a:pt x="12763" y="83915"/>
                    </a:cubicBezTo>
                    <a:cubicBezTo>
                      <a:pt x="12478" y="88297"/>
                      <a:pt x="11716" y="92583"/>
                      <a:pt x="11240" y="96679"/>
                    </a:cubicBezTo>
                    <a:cubicBezTo>
                      <a:pt x="10001" y="104966"/>
                      <a:pt x="8477" y="112586"/>
                      <a:pt x="6763" y="119063"/>
                    </a:cubicBezTo>
                    <a:cubicBezTo>
                      <a:pt x="5144" y="125540"/>
                      <a:pt x="3429" y="130874"/>
                      <a:pt x="2096" y="134588"/>
                    </a:cubicBezTo>
                    <a:cubicBezTo>
                      <a:pt x="762" y="138208"/>
                      <a:pt x="0" y="140303"/>
                      <a:pt x="0" y="1403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4" name="Google Shape;4704;p26"/>
              <p:cNvSpPr/>
              <p:nvPr/>
            </p:nvSpPr>
            <p:spPr>
              <a:xfrm>
                <a:off x="3337485" y="3910614"/>
                <a:ext cx="17073" cy="106965"/>
              </a:xfrm>
              <a:custGeom>
                <a:avLst/>
                <a:gdLst/>
                <a:ahLst/>
                <a:cxnLst/>
                <a:rect l="l" t="t" r="r" b="b"/>
                <a:pathLst>
                  <a:path w="17073" h="106965" extrusionOk="0">
                    <a:moveTo>
                      <a:pt x="0" y="106966"/>
                    </a:moveTo>
                    <a:cubicBezTo>
                      <a:pt x="0" y="106966"/>
                      <a:pt x="95" y="105251"/>
                      <a:pt x="476" y="102298"/>
                    </a:cubicBezTo>
                    <a:cubicBezTo>
                      <a:pt x="857" y="99346"/>
                      <a:pt x="1333" y="95155"/>
                      <a:pt x="2000" y="90106"/>
                    </a:cubicBezTo>
                    <a:cubicBezTo>
                      <a:pt x="2667" y="85154"/>
                      <a:pt x="3524" y="79248"/>
                      <a:pt x="4286" y="73057"/>
                    </a:cubicBezTo>
                    <a:cubicBezTo>
                      <a:pt x="5144" y="66865"/>
                      <a:pt x="6001" y="60198"/>
                      <a:pt x="6858" y="53530"/>
                    </a:cubicBezTo>
                    <a:cubicBezTo>
                      <a:pt x="7715" y="46863"/>
                      <a:pt x="8477" y="40291"/>
                      <a:pt x="9335" y="34004"/>
                    </a:cubicBezTo>
                    <a:cubicBezTo>
                      <a:pt x="10097" y="27718"/>
                      <a:pt x="10763" y="21907"/>
                      <a:pt x="11430" y="16859"/>
                    </a:cubicBezTo>
                    <a:cubicBezTo>
                      <a:pt x="12097" y="11811"/>
                      <a:pt x="12668" y="7620"/>
                      <a:pt x="13049" y="4667"/>
                    </a:cubicBezTo>
                    <a:cubicBezTo>
                      <a:pt x="13525" y="1714"/>
                      <a:pt x="13811" y="0"/>
                      <a:pt x="13811" y="0"/>
                    </a:cubicBezTo>
                    <a:cubicBezTo>
                      <a:pt x="13811" y="0"/>
                      <a:pt x="15621" y="6667"/>
                      <a:pt x="16478" y="16954"/>
                    </a:cubicBezTo>
                    <a:cubicBezTo>
                      <a:pt x="16954" y="22098"/>
                      <a:pt x="17145" y="28099"/>
                      <a:pt x="17050" y="34480"/>
                    </a:cubicBezTo>
                    <a:cubicBezTo>
                      <a:pt x="16954" y="37719"/>
                      <a:pt x="16954" y="41053"/>
                      <a:pt x="16573" y="44387"/>
                    </a:cubicBezTo>
                    <a:cubicBezTo>
                      <a:pt x="16288" y="47720"/>
                      <a:pt x="15907" y="51149"/>
                      <a:pt x="15621" y="54578"/>
                    </a:cubicBezTo>
                    <a:cubicBezTo>
                      <a:pt x="15050" y="58007"/>
                      <a:pt x="14573" y="61341"/>
                      <a:pt x="14002" y="64675"/>
                    </a:cubicBezTo>
                    <a:cubicBezTo>
                      <a:pt x="13525" y="68008"/>
                      <a:pt x="12573" y="71247"/>
                      <a:pt x="11906" y="74390"/>
                    </a:cubicBezTo>
                    <a:cubicBezTo>
                      <a:pt x="10382" y="80677"/>
                      <a:pt x="8668" y="86392"/>
                      <a:pt x="6858" y="91249"/>
                    </a:cubicBezTo>
                    <a:cubicBezTo>
                      <a:pt x="3429" y="100965"/>
                      <a:pt x="0" y="106966"/>
                      <a:pt x="0" y="1069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5" name="Google Shape;4705;p26"/>
              <p:cNvSpPr/>
              <p:nvPr/>
            </p:nvSpPr>
            <p:spPr>
              <a:xfrm>
                <a:off x="3321579" y="3853559"/>
                <a:ext cx="16658" cy="126968"/>
              </a:xfrm>
              <a:custGeom>
                <a:avLst/>
                <a:gdLst/>
                <a:ahLst/>
                <a:cxnLst/>
                <a:rect l="l" t="t" r="r" b="b"/>
                <a:pathLst>
                  <a:path w="16658" h="126968" extrusionOk="0">
                    <a:moveTo>
                      <a:pt x="0" y="126968"/>
                    </a:moveTo>
                    <a:cubicBezTo>
                      <a:pt x="0" y="126968"/>
                      <a:pt x="190" y="118872"/>
                      <a:pt x="1333" y="106871"/>
                    </a:cubicBezTo>
                    <a:cubicBezTo>
                      <a:pt x="1810" y="100870"/>
                      <a:pt x="2477" y="93916"/>
                      <a:pt x="3334" y="86487"/>
                    </a:cubicBezTo>
                    <a:cubicBezTo>
                      <a:pt x="4191" y="79057"/>
                      <a:pt x="5048" y="71152"/>
                      <a:pt x="5906" y="63246"/>
                    </a:cubicBezTo>
                    <a:cubicBezTo>
                      <a:pt x="6858" y="55340"/>
                      <a:pt x="7715" y="47434"/>
                      <a:pt x="8763" y="40100"/>
                    </a:cubicBezTo>
                    <a:cubicBezTo>
                      <a:pt x="9715" y="32671"/>
                      <a:pt x="10668" y="25813"/>
                      <a:pt x="11525" y="19812"/>
                    </a:cubicBezTo>
                    <a:cubicBezTo>
                      <a:pt x="13240" y="7906"/>
                      <a:pt x="14859" y="0"/>
                      <a:pt x="14859" y="0"/>
                    </a:cubicBezTo>
                    <a:cubicBezTo>
                      <a:pt x="14859" y="0"/>
                      <a:pt x="16097" y="8001"/>
                      <a:pt x="16478" y="20098"/>
                    </a:cubicBezTo>
                    <a:cubicBezTo>
                      <a:pt x="16764" y="26098"/>
                      <a:pt x="16669" y="33147"/>
                      <a:pt x="16478" y="40672"/>
                    </a:cubicBezTo>
                    <a:cubicBezTo>
                      <a:pt x="16288" y="44386"/>
                      <a:pt x="16192" y="48292"/>
                      <a:pt x="15811" y="52292"/>
                    </a:cubicBezTo>
                    <a:cubicBezTo>
                      <a:pt x="15431" y="56197"/>
                      <a:pt x="15050" y="60198"/>
                      <a:pt x="14669" y="64198"/>
                    </a:cubicBezTo>
                    <a:cubicBezTo>
                      <a:pt x="14097" y="68199"/>
                      <a:pt x="13525" y="72199"/>
                      <a:pt x="13049" y="76105"/>
                    </a:cubicBezTo>
                    <a:cubicBezTo>
                      <a:pt x="12573" y="80010"/>
                      <a:pt x="11716" y="83820"/>
                      <a:pt x="11049" y="87534"/>
                    </a:cubicBezTo>
                    <a:cubicBezTo>
                      <a:pt x="9620" y="94964"/>
                      <a:pt x="8001" y="101822"/>
                      <a:pt x="6382" y="107632"/>
                    </a:cubicBezTo>
                    <a:cubicBezTo>
                      <a:pt x="3238" y="119348"/>
                      <a:pt x="190" y="126778"/>
                      <a:pt x="190" y="1267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6" name="Google Shape;4706;p26"/>
              <p:cNvSpPr/>
              <p:nvPr/>
            </p:nvSpPr>
            <p:spPr>
              <a:xfrm>
                <a:off x="3312816" y="3836891"/>
                <a:ext cx="11810" cy="124205"/>
              </a:xfrm>
              <a:custGeom>
                <a:avLst/>
                <a:gdLst/>
                <a:ahLst/>
                <a:cxnLst/>
                <a:rect l="l" t="t" r="r" b="b"/>
                <a:pathLst>
                  <a:path w="11810" h="124205" extrusionOk="0">
                    <a:moveTo>
                      <a:pt x="3905" y="124015"/>
                    </a:moveTo>
                    <a:cubicBezTo>
                      <a:pt x="3905" y="124015"/>
                      <a:pt x="3715" y="122015"/>
                      <a:pt x="3619" y="118586"/>
                    </a:cubicBezTo>
                    <a:cubicBezTo>
                      <a:pt x="3524" y="115157"/>
                      <a:pt x="3334" y="110299"/>
                      <a:pt x="3334" y="104489"/>
                    </a:cubicBezTo>
                    <a:cubicBezTo>
                      <a:pt x="3334" y="98679"/>
                      <a:pt x="1619" y="91916"/>
                      <a:pt x="1619" y="84677"/>
                    </a:cubicBezTo>
                    <a:cubicBezTo>
                      <a:pt x="1619" y="77438"/>
                      <a:pt x="0" y="69723"/>
                      <a:pt x="0" y="62008"/>
                    </a:cubicBezTo>
                    <a:lnTo>
                      <a:pt x="0" y="39338"/>
                    </a:lnTo>
                    <a:cubicBezTo>
                      <a:pt x="0" y="32099"/>
                      <a:pt x="1619" y="25336"/>
                      <a:pt x="1619" y="19526"/>
                    </a:cubicBezTo>
                    <a:cubicBezTo>
                      <a:pt x="1619" y="13716"/>
                      <a:pt x="2572" y="8858"/>
                      <a:pt x="2667" y="5429"/>
                    </a:cubicBezTo>
                    <a:cubicBezTo>
                      <a:pt x="2762" y="2000"/>
                      <a:pt x="3334" y="0"/>
                      <a:pt x="3334" y="0"/>
                    </a:cubicBezTo>
                    <a:cubicBezTo>
                      <a:pt x="3334" y="0"/>
                      <a:pt x="6001" y="7525"/>
                      <a:pt x="8001" y="19145"/>
                    </a:cubicBezTo>
                    <a:cubicBezTo>
                      <a:pt x="9049" y="24955"/>
                      <a:pt x="10096" y="31718"/>
                      <a:pt x="10763" y="39052"/>
                    </a:cubicBezTo>
                    <a:cubicBezTo>
                      <a:pt x="11049" y="42672"/>
                      <a:pt x="11525" y="46482"/>
                      <a:pt x="11525" y="50387"/>
                    </a:cubicBezTo>
                    <a:cubicBezTo>
                      <a:pt x="11621" y="54292"/>
                      <a:pt x="11716" y="58198"/>
                      <a:pt x="11811" y="62103"/>
                    </a:cubicBezTo>
                    <a:cubicBezTo>
                      <a:pt x="11716" y="66008"/>
                      <a:pt x="11621" y="69913"/>
                      <a:pt x="11525" y="73819"/>
                    </a:cubicBezTo>
                    <a:cubicBezTo>
                      <a:pt x="11525" y="77724"/>
                      <a:pt x="11049" y="81439"/>
                      <a:pt x="10763" y="85153"/>
                    </a:cubicBezTo>
                    <a:cubicBezTo>
                      <a:pt x="10096" y="92488"/>
                      <a:pt x="9239" y="99250"/>
                      <a:pt x="8192" y="105061"/>
                    </a:cubicBezTo>
                    <a:cubicBezTo>
                      <a:pt x="6191" y="116681"/>
                      <a:pt x="3810" y="124206"/>
                      <a:pt x="3810" y="1242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7" name="Google Shape;4707;p26"/>
              <p:cNvSpPr/>
              <p:nvPr/>
            </p:nvSpPr>
            <p:spPr>
              <a:xfrm>
                <a:off x="3311196" y="3834700"/>
                <a:ext cx="8672" cy="67817"/>
              </a:xfrm>
              <a:custGeom>
                <a:avLst/>
                <a:gdLst/>
                <a:ahLst/>
                <a:cxnLst/>
                <a:rect l="l" t="t" r="r" b="b"/>
                <a:pathLst>
                  <a:path w="8672" h="67817" extrusionOk="0">
                    <a:moveTo>
                      <a:pt x="1238" y="67818"/>
                    </a:moveTo>
                    <a:cubicBezTo>
                      <a:pt x="1238" y="67818"/>
                      <a:pt x="667" y="63341"/>
                      <a:pt x="381" y="56960"/>
                    </a:cubicBezTo>
                    <a:cubicBezTo>
                      <a:pt x="95" y="50578"/>
                      <a:pt x="0" y="42196"/>
                      <a:pt x="0" y="33909"/>
                    </a:cubicBezTo>
                    <a:cubicBezTo>
                      <a:pt x="0" y="25622"/>
                      <a:pt x="95" y="17240"/>
                      <a:pt x="381" y="10858"/>
                    </a:cubicBezTo>
                    <a:cubicBezTo>
                      <a:pt x="572" y="4477"/>
                      <a:pt x="1238" y="0"/>
                      <a:pt x="1238" y="0"/>
                    </a:cubicBezTo>
                    <a:cubicBezTo>
                      <a:pt x="1238" y="0"/>
                      <a:pt x="3524" y="3905"/>
                      <a:pt x="5334" y="10192"/>
                    </a:cubicBezTo>
                    <a:cubicBezTo>
                      <a:pt x="7239" y="16478"/>
                      <a:pt x="8763" y="25146"/>
                      <a:pt x="8668" y="33909"/>
                    </a:cubicBezTo>
                    <a:cubicBezTo>
                      <a:pt x="8668" y="42672"/>
                      <a:pt x="7239" y="51340"/>
                      <a:pt x="5239" y="57626"/>
                    </a:cubicBezTo>
                    <a:cubicBezTo>
                      <a:pt x="3334" y="64008"/>
                      <a:pt x="1143" y="67818"/>
                      <a:pt x="1143" y="67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8" name="Google Shape;4708;p26"/>
              <p:cNvSpPr/>
              <p:nvPr/>
            </p:nvSpPr>
            <p:spPr>
              <a:xfrm>
                <a:off x="3301481" y="3811363"/>
                <a:ext cx="8572" cy="101346"/>
              </a:xfrm>
              <a:custGeom>
                <a:avLst/>
                <a:gdLst/>
                <a:ahLst/>
                <a:cxnLst/>
                <a:rect l="l" t="t" r="r" b="b"/>
                <a:pathLst>
                  <a:path w="8572" h="101346" extrusionOk="0">
                    <a:moveTo>
                      <a:pt x="1524" y="101346"/>
                    </a:moveTo>
                    <a:cubicBezTo>
                      <a:pt x="1524" y="101346"/>
                      <a:pt x="762" y="94869"/>
                      <a:pt x="476" y="85344"/>
                    </a:cubicBezTo>
                    <a:cubicBezTo>
                      <a:pt x="286" y="80582"/>
                      <a:pt x="95" y="75057"/>
                      <a:pt x="95" y="69152"/>
                    </a:cubicBezTo>
                    <a:cubicBezTo>
                      <a:pt x="0" y="63246"/>
                      <a:pt x="95" y="56960"/>
                      <a:pt x="0" y="50673"/>
                    </a:cubicBezTo>
                    <a:cubicBezTo>
                      <a:pt x="0" y="44387"/>
                      <a:pt x="0" y="38100"/>
                      <a:pt x="190" y="32195"/>
                    </a:cubicBezTo>
                    <a:cubicBezTo>
                      <a:pt x="190" y="26289"/>
                      <a:pt x="476" y="20765"/>
                      <a:pt x="667" y="16002"/>
                    </a:cubicBezTo>
                    <a:cubicBezTo>
                      <a:pt x="1048" y="6477"/>
                      <a:pt x="1810" y="0"/>
                      <a:pt x="1810" y="0"/>
                    </a:cubicBezTo>
                    <a:cubicBezTo>
                      <a:pt x="1810" y="0"/>
                      <a:pt x="4000" y="6191"/>
                      <a:pt x="5620" y="15621"/>
                    </a:cubicBezTo>
                    <a:cubicBezTo>
                      <a:pt x="6572" y="20384"/>
                      <a:pt x="7334" y="25908"/>
                      <a:pt x="7810" y="31909"/>
                    </a:cubicBezTo>
                    <a:cubicBezTo>
                      <a:pt x="8001" y="34862"/>
                      <a:pt x="8382" y="38005"/>
                      <a:pt x="8382" y="41148"/>
                    </a:cubicBezTo>
                    <a:cubicBezTo>
                      <a:pt x="8382" y="44291"/>
                      <a:pt x="8573" y="47530"/>
                      <a:pt x="8573" y="50673"/>
                    </a:cubicBezTo>
                    <a:cubicBezTo>
                      <a:pt x="8573" y="53912"/>
                      <a:pt x="8382" y="57055"/>
                      <a:pt x="8287" y="60198"/>
                    </a:cubicBezTo>
                    <a:cubicBezTo>
                      <a:pt x="8287" y="63341"/>
                      <a:pt x="7810" y="66485"/>
                      <a:pt x="7620" y="69437"/>
                    </a:cubicBezTo>
                    <a:cubicBezTo>
                      <a:pt x="7048" y="75438"/>
                      <a:pt x="6287" y="80963"/>
                      <a:pt x="5334" y="85725"/>
                    </a:cubicBezTo>
                    <a:cubicBezTo>
                      <a:pt x="3619" y="95250"/>
                      <a:pt x="1429" y="101346"/>
                      <a:pt x="1429" y="101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9" name="Google Shape;4709;p26"/>
              <p:cNvSpPr/>
              <p:nvPr/>
            </p:nvSpPr>
            <p:spPr>
              <a:xfrm>
                <a:off x="3291003" y="3796695"/>
                <a:ext cx="18129" cy="94868"/>
              </a:xfrm>
              <a:custGeom>
                <a:avLst/>
                <a:gdLst/>
                <a:ahLst/>
                <a:cxnLst/>
                <a:rect l="l" t="t" r="r" b="b"/>
                <a:pathLst>
                  <a:path w="18129" h="94868" extrusionOk="0">
                    <a:moveTo>
                      <a:pt x="12002" y="94869"/>
                    </a:moveTo>
                    <a:cubicBezTo>
                      <a:pt x="12002" y="94869"/>
                      <a:pt x="11811" y="93345"/>
                      <a:pt x="11716" y="90583"/>
                    </a:cubicBezTo>
                    <a:cubicBezTo>
                      <a:pt x="11621" y="87916"/>
                      <a:pt x="11430" y="84106"/>
                      <a:pt x="11240" y="79629"/>
                    </a:cubicBezTo>
                    <a:cubicBezTo>
                      <a:pt x="11144" y="77343"/>
                      <a:pt x="10954" y="74962"/>
                      <a:pt x="10858" y="72390"/>
                    </a:cubicBezTo>
                    <a:cubicBezTo>
                      <a:pt x="10668" y="69818"/>
                      <a:pt x="10477" y="67151"/>
                      <a:pt x="10287" y="64389"/>
                    </a:cubicBezTo>
                    <a:cubicBezTo>
                      <a:pt x="9811" y="58864"/>
                      <a:pt x="9239" y="52959"/>
                      <a:pt x="8477" y="47149"/>
                    </a:cubicBezTo>
                    <a:cubicBezTo>
                      <a:pt x="7810" y="41243"/>
                      <a:pt x="6763" y="35433"/>
                      <a:pt x="5905" y="30004"/>
                    </a:cubicBezTo>
                    <a:cubicBezTo>
                      <a:pt x="5429" y="27241"/>
                      <a:pt x="4858" y="24574"/>
                      <a:pt x="4477" y="22098"/>
                    </a:cubicBezTo>
                    <a:cubicBezTo>
                      <a:pt x="4000" y="19621"/>
                      <a:pt x="3524" y="17145"/>
                      <a:pt x="3048" y="14954"/>
                    </a:cubicBezTo>
                    <a:cubicBezTo>
                      <a:pt x="2096" y="10477"/>
                      <a:pt x="1333" y="6763"/>
                      <a:pt x="762" y="4191"/>
                    </a:cubicBezTo>
                    <a:cubicBezTo>
                      <a:pt x="190" y="1524"/>
                      <a:pt x="0" y="0"/>
                      <a:pt x="0" y="0"/>
                    </a:cubicBezTo>
                    <a:cubicBezTo>
                      <a:pt x="0" y="0"/>
                      <a:pt x="952" y="1238"/>
                      <a:pt x="2381" y="3524"/>
                    </a:cubicBezTo>
                    <a:cubicBezTo>
                      <a:pt x="3810" y="5810"/>
                      <a:pt x="5905" y="9144"/>
                      <a:pt x="7810" y="13335"/>
                    </a:cubicBezTo>
                    <a:cubicBezTo>
                      <a:pt x="9906" y="17526"/>
                      <a:pt x="11811" y="22574"/>
                      <a:pt x="13430" y="28194"/>
                    </a:cubicBezTo>
                    <a:cubicBezTo>
                      <a:pt x="14192" y="31051"/>
                      <a:pt x="15145" y="33909"/>
                      <a:pt x="15621" y="36862"/>
                    </a:cubicBezTo>
                    <a:cubicBezTo>
                      <a:pt x="16288" y="39814"/>
                      <a:pt x="16669" y="42958"/>
                      <a:pt x="17240" y="46006"/>
                    </a:cubicBezTo>
                    <a:cubicBezTo>
                      <a:pt x="17526" y="49149"/>
                      <a:pt x="17812" y="52197"/>
                      <a:pt x="18002" y="55245"/>
                    </a:cubicBezTo>
                    <a:cubicBezTo>
                      <a:pt x="18288" y="58293"/>
                      <a:pt x="18002" y="61341"/>
                      <a:pt x="18002" y="64198"/>
                    </a:cubicBezTo>
                    <a:cubicBezTo>
                      <a:pt x="17717" y="70009"/>
                      <a:pt x="17145" y="75438"/>
                      <a:pt x="16288" y="80010"/>
                    </a:cubicBezTo>
                    <a:cubicBezTo>
                      <a:pt x="15430" y="84582"/>
                      <a:pt x="14383" y="88392"/>
                      <a:pt x="13525" y="90868"/>
                    </a:cubicBezTo>
                    <a:cubicBezTo>
                      <a:pt x="12668" y="93440"/>
                      <a:pt x="12097" y="94869"/>
                      <a:pt x="12097" y="94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0" name="Google Shape;4710;p26"/>
              <p:cNvSpPr/>
              <p:nvPr/>
            </p:nvSpPr>
            <p:spPr>
              <a:xfrm>
                <a:off x="3305905" y="3867561"/>
                <a:ext cx="9439" cy="76580"/>
              </a:xfrm>
              <a:custGeom>
                <a:avLst/>
                <a:gdLst/>
                <a:ahLst/>
                <a:cxnLst/>
                <a:rect l="l" t="t" r="r" b="b"/>
                <a:pathLst>
                  <a:path w="9439" h="76580" extrusionOk="0">
                    <a:moveTo>
                      <a:pt x="2434" y="76581"/>
                    </a:moveTo>
                    <a:cubicBezTo>
                      <a:pt x="2434" y="76581"/>
                      <a:pt x="1291" y="71723"/>
                      <a:pt x="624" y="64484"/>
                    </a:cubicBezTo>
                    <a:cubicBezTo>
                      <a:pt x="-43" y="57245"/>
                      <a:pt x="-233" y="47625"/>
                      <a:pt x="338" y="38005"/>
                    </a:cubicBezTo>
                    <a:cubicBezTo>
                      <a:pt x="910" y="28384"/>
                      <a:pt x="2243" y="18859"/>
                      <a:pt x="3767" y="11811"/>
                    </a:cubicBezTo>
                    <a:cubicBezTo>
                      <a:pt x="5196" y="4667"/>
                      <a:pt x="7006" y="0"/>
                      <a:pt x="7006" y="0"/>
                    </a:cubicBezTo>
                    <a:cubicBezTo>
                      <a:pt x="7006" y="0"/>
                      <a:pt x="8149" y="4858"/>
                      <a:pt x="8816" y="12097"/>
                    </a:cubicBezTo>
                    <a:cubicBezTo>
                      <a:pt x="9482" y="19336"/>
                      <a:pt x="9673" y="28956"/>
                      <a:pt x="9101" y="38576"/>
                    </a:cubicBezTo>
                    <a:cubicBezTo>
                      <a:pt x="8530" y="48196"/>
                      <a:pt x="7196" y="57721"/>
                      <a:pt x="5672" y="64770"/>
                    </a:cubicBezTo>
                    <a:cubicBezTo>
                      <a:pt x="4244" y="71914"/>
                      <a:pt x="2434" y="76581"/>
                      <a:pt x="2434" y="76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1" name="Google Shape;4711;p26"/>
              <p:cNvSpPr/>
              <p:nvPr/>
            </p:nvSpPr>
            <p:spPr>
              <a:xfrm>
                <a:off x="3284145" y="3794504"/>
                <a:ext cx="13640" cy="97821"/>
              </a:xfrm>
              <a:custGeom>
                <a:avLst/>
                <a:gdLst/>
                <a:ahLst/>
                <a:cxnLst/>
                <a:rect l="l" t="t" r="r" b="b"/>
                <a:pathLst>
                  <a:path w="13640" h="97821" extrusionOk="0">
                    <a:moveTo>
                      <a:pt x="6096" y="97727"/>
                    </a:moveTo>
                    <a:cubicBezTo>
                      <a:pt x="6096" y="97727"/>
                      <a:pt x="6001" y="96107"/>
                      <a:pt x="6001" y="93345"/>
                    </a:cubicBezTo>
                    <a:cubicBezTo>
                      <a:pt x="6001" y="90678"/>
                      <a:pt x="6001" y="86773"/>
                      <a:pt x="5906" y="82105"/>
                    </a:cubicBezTo>
                    <a:cubicBezTo>
                      <a:pt x="5906" y="77533"/>
                      <a:pt x="5715" y="72199"/>
                      <a:pt x="5620" y="66485"/>
                    </a:cubicBezTo>
                    <a:cubicBezTo>
                      <a:pt x="5429" y="60770"/>
                      <a:pt x="5239" y="54769"/>
                      <a:pt x="4763" y="48673"/>
                    </a:cubicBezTo>
                    <a:cubicBezTo>
                      <a:pt x="4477" y="42577"/>
                      <a:pt x="3810" y="36576"/>
                      <a:pt x="3334" y="30956"/>
                    </a:cubicBezTo>
                    <a:cubicBezTo>
                      <a:pt x="2667" y="25241"/>
                      <a:pt x="2096" y="19907"/>
                      <a:pt x="1619" y="15430"/>
                    </a:cubicBezTo>
                    <a:cubicBezTo>
                      <a:pt x="1048" y="10763"/>
                      <a:pt x="667" y="6953"/>
                      <a:pt x="381" y="4286"/>
                    </a:cubicBezTo>
                    <a:cubicBezTo>
                      <a:pt x="95" y="1524"/>
                      <a:pt x="0" y="0"/>
                      <a:pt x="0" y="0"/>
                    </a:cubicBezTo>
                    <a:cubicBezTo>
                      <a:pt x="0" y="0"/>
                      <a:pt x="762" y="1333"/>
                      <a:pt x="2096" y="3810"/>
                    </a:cubicBezTo>
                    <a:cubicBezTo>
                      <a:pt x="3334" y="6287"/>
                      <a:pt x="5048" y="9811"/>
                      <a:pt x="6572" y="14288"/>
                    </a:cubicBezTo>
                    <a:cubicBezTo>
                      <a:pt x="8287" y="18764"/>
                      <a:pt x="9715" y="24003"/>
                      <a:pt x="10954" y="29813"/>
                    </a:cubicBezTo>
                    <a:cubicBezTo>
                      <a:pt x="11430" y="32766"/>
                      <a:pt x="12192" y="35719"/>
                      <a:pt x="12478" y="38767"/>
                    </a:cubicBezTo>
                    <a:cubicBezTo>
                      <a:pt x="12954" y="41815"/>
                      <a:pt x="13144" y="44958"/>
                      <a:pt x="13430" y="48196"/>
                    </a:cubicBezTo>
                    <a:cubicBezTo>
                      <a:pt x="13430" y="51340"/>
                      <a:pt x="13716" y="54483"/>
                      <a:pt x="13621" y="57626"/>
                    </a:cubicBezTo>
                    <a:cubicBezTo>
                      <a:pt x="13621" y="60770"/>
                      <a:pt x="13335" y="63818"/>
                      <a:pt x="13240" y="66770"/>
                    </a:cubicBezTo>
                    <a:cubicBezTo>
                      <a:pt x="12763" y="72676"/>
                      <a:pt x="11906" y="78105"/>
                      <a:pt x="10858" y="82772"/>
                    </a:cubicBezTo>
                    <a:cubicBezTo>
                      <a:pt x="9906" y="87344"/>
                      <a:pt x="8668" y="91249"/>
                      <a:pt x="7715" y="93726"/>
                    </a:cubicBezTo>
                    <a:cubicBezTo>
                      <a:pt x="6763" y="96298"/>
                      <a:pt x="6191" y="97822"/>
                      <a:pt x="6191" y="978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2" name="Google Shape;4712;p26"/>
              <p:cNvSpPr/>
              <p:nvPr/>
            </p:nvSpPr>
            <p:spPr>
              <a:xfrm>
                <a:off x="3276144" y="3773740"/>
                <a:ext cx="14980" cy="97250"/>
              </a:xfrm>
              <a:custGeom>
                <a:avLst/>
                <a:gdLst/>
                <a:ahLst/>
                <a:cxnLst/>
                <a:rect l="l" t="t" r="r" b="b"/>
                <a:pathLst>
                  <a:path w="14980" h="97250" extrusionOk="0">
                    <a:moveTo>
                      <a:pt x="6096" y="97250"/>
                    </a:moveTo>
                    <a:cubicBezTo>
                      <a:pt x="6096" y="97250"/>
                      <a:pt x="6096" y="95631"/>
                      <a:pt x="6191" y="92869"/>
                    </a:cubicBezTo>
                    <a:cubicBezTo>
                      <a:pt x="6191" y="90202"/>
                      <a:pt x="6382" y="86296"/>
                      <a:pt x="6572" y="81724"/>
                    </a:cubicBezTo>
                    <a:cubicBezTo>
                      <a:pt x="6572" y="79438"/>
                      <a:pt x="6667" y="76962"/>
                      <a:pt x="6763" y="74295"/>
                    </a:cubicBezTo>
                    <a:cubicBezTo>
                      <a:pt x="6858" y="71723"/>
                      <a:pt x="6763" y="68961"/>
                      <a:pt x="6763" y="66104"/>
                    </a:cubicBezTo>
                    <a:cubicBezTo>
                      <a:pt x="6667" y="60388"/>
                      <a:pt x="6572" y="54388"/>
                      <a:pt x="6096" y="48387"/>
                    </a:cubicBezTo>
                    <a:cubicBezTo>
                      <a:pt x="5810" y="42386"/>
                      <a:pt x="5143" y="36385"/>
                      <a:pt x="4572" y="30766"/>
                    </a:cubicBezTo>
                    <a:cubicBezTo>
                      <a:pt x="4096" y="28004"/>
                      <a:pt x="3905" y="25241"/>
                      <a:pt x="3524" y="22670"/>
                    </a:cubicBezTo>
                    <a:cubicBezTo>
                      <a:pt x="3143" y="20098"/>
                      <a:pt x="2762" y="17621"/>
                      <a:pt x="2476" y="15335"/>
                    </a:cubicBezTo>
                    <a:cubicBezTo>
                      <a:pt x="1714" y="10763"/>
                      <a:pt x="1143" y="6953"/>
                      <a:pt x="667" y="4286"/>
                    </a:cubicBezTo>
                    <a:cubicBezTo>
                      <a:pt x="190" y="1619"/>
                      <a:pt x="0" y="0"/>
                      <a:pt x="0" y="0"/>
                    </a:cubicBezTo>
                    <a:cubicBezTo>
                      <a:pt x="0" y="0"/>
                      <a:pt x="857" y="1333"/>
                      <a:pt x="2286" y="3715"/>
                    </a:cubicBezTo>
                    <a:cubicBezTo>
                      <a:pt x="3715" y="6096"/>
                      <a:pt x="5524" y="9620"/>
                      <a:pt x="7239" y="14002"/>
                    </a:cubicBezTo>
                    <a:cubicBezTo>
                      <a:pt x="9144" y="18383"/>
                      <a:pt x="10763" y="23717"/>
                      <a:pt x="12097" y="29432"/>
                    </a:cubicBezTo>
                    <a:cubicBezTo>
                      <a:pt x="12668" y="32385"/>
                      <a:pt x="13430" y="35338"/>
                      <a:pt x="13811" y="38481"/>
                    </a:cubicBezTo>
                    <a:cubicBezTo>
                      <a:pt x="14288" y="41529"/>
                      <a:pt x="14573" y="44767"/>
                      <a:pt x="14859" y="47911"/>
                    </a:cubicBezTo>
                    <a:cubicBezTo>
                      <a:pt x="14859" y="51054"/>
                      <a:pt x="15049" y="54292"/>
                      <a:pt x="14954" y="57340"/>
                    </a:cubicBezTo>
                    <a:cubicBezTo>
                      <a:pt x="14954" y="60484"/>
                      <a:pt x="14573" y="63532"/>
                      <a:pt x="14383" y="66484"/>
                    </a:cubicBezTo>
                    <a:cubicBezTo>
                      <a:pt x="13716" y="72390"/>
                      <a:pt x="12763" y="77819"/>
                      <a:pt x="11430" y="82391"/>
                    </a:cubicBezTo>
                    <a:cubicBezTo>
                      <a:pt x="10287" y="86963"/>
                      <a:pt x="8858" y="90773"/>
                      <a:pt x="7810" y="93250"/>
                    </a:cubicBezTo>
                    <a:cubicBezTo>
                      <a:pt x="6763" y="95821"/>
                      <a:pt x="6001" y="97155"/>
                      <a:pt x="6001" y="97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3" name="Google Shape;4713;p26"/>
              <p:cNvSpPr/>
              <p:nvPr/>
            </p:nvSpPr>
            <p:spPr>
              <a:xfrm>
                <a:off x="3272334" y="3773835"/>
                <a:ext cx="10977" cy="57912"/>
              </a:xfrm>
              <a:custGeom>
                <a:avLst/>
                <a:gdLst/>
                <a:ahLst/>
                <a:cxnLst/>
                <a:rect l="l" t="t" r="r" b="b"/>
                <a:pathLst>
                  <a:path w="10977" h="57912" extrusionOk="0">
                    <a:moveTo>
                      <a:pt x="5048" y="57817"/>
                    </a:moveTo>
                    <a:cubicBezTo>
                      <a:pt x="5048" y="57817"/>
                      <a:pt x="4858" y="56864"/>
                      <a:pt x="4572" y="55150"/>
                    </a:cubicBezTo>
                    <a:cubicBezTo>
                      <a:pt x="4381" y="53435"/>
                      <a:pt x="4000" y="51149"/>
                      <a:pt x="3810" y="48483"/>
                    </a:cubicBezTo>
                    <a:cubicBezTo>
                      <a:pt x="3238" y="43053"/>
                      <a:pt x="2572" y="36004"/>
                      <a:pt x="2000" y="28956"/>
                    </a:cubicBezTo>
                    <a:cubicBezTo>
                      <a:pt x="1333" y="21908"/>
                      <a:pt x="762" y="14859"/>
                      <a:pt x="381" y="9430"/>
                    </a:cubicBezTo>
                    <a:cubicBezTo>
                      <a:pt x="190" y="6668"/>
                      <a:pt x="95" y="4382"/>
                      <a:pt x="0" y="2667"/>
                    </a:cubicBezTo>
                    <a:cubicBezTo>
                      <a:pt x="0" y="1048"/>
                      <a:pt x="0" y="0"/>
                      <a:pt x="0" y="0"/>
                    </a:cubicBezTo>
                    <a:cubicBezTo>
                      <a:pt x="0" y="0"/>
                      <a:pt x="2667" y="2858"/>
                      <a:pt x="5239" y="8096"/>
                    </a:cubicBezTo>
                    <a:cubicBezTo>
                      <a:pt x="6572" y="10668"/>
                      <a:pt x="7715" y="13811"/>
                      <a:pt x="8763" y="17240"/>
                    </a:cubicBezTo>
                    <a:cubicBezTo>
                      <a:pt x="9715" y="20669"/>
                      <a:pt x="10382" y="24479"/>
                      <a:pt x="10763" y="28289"/>
                    </a:cubicBezTo>
                    <a:cubicBezTo>
                      <a:pt x="11049" y="32099"/>
                      <a:pt x="11049" y="35909"/>
                      <a:pt x="10763" y="39434"/>
                    </a:cubicBezTo>
                    <a:cubicBezTo>
                      <a:pt x="10382" y="42958"/>
                      <a:pt x="9715" y="46292"/>
                      <a:pt x="8858" y="49054"/>
                    </a:cubicBezTo>
                    <a:cubicBezTo>
                      <a:pt x="7239" y="54578"/>
                      <a:pt x="5144" y="57912"/>
                      <a:pt x="5144" y="57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4" name="Google Shape;4714;p26"/>
              <p:cNvSpPr/>
              <p:nvPr/>
            </p:nvSpPr>
            <p:spPr>
              <a:xfrm>
                <a:off x="3405875" y="4052536"/>
                <a:ext cx="34861" cy="72008"/>
              </a:xfrm>
              <a:custGeom>
                <a:avLst/>
                <a:gdLst/>
                <a:ahLst/>
                <a:cxnLst/>
                <a:rect l="l" t="t" r="r" b="b"/>
                <a:pathLst>
                  <a:path w="34861" h="72008" extrusionOk="0">
                    <a:moveTo>
                      <a:pt x="34671" y="71914"/>
                    </a:moveTo>
                    <a:cubicBezTo>
                      <a:pt x="34671" y="71914"/>
                      <a:pt x="34100" y="70771"/>
                      <a:pt x="33147" y="68675"/>
                    </a:cubicBezTo>
                    <a:cubicBezTo>
                      <a:pt x="32290" y="66675"/>
                      <a:pt x="31051" y="63722"/>
                      <a:pt x="29528" y="60198"/>
                    </a:cubicBezTo>
                    <a:cubicBezTo>
                      <a:pt x="26670" y="53245"/>
                      <a:pt x="22670" y="44196"/>
                      <a:pt x="18479" y="35338"/>
                    </a:cubicBezTo>
                    <a:cubicBezTo>
                      <a:pt x="14192" y="26479"/>
                      <a:pt x="9620" y="17812"/>
                      <a:pt x="6001" y="11239"/>
                    </a:cubicBezTo>
                    <a:cubicBezTo>
                      <a:pt x="4191" y="7906"/>
                      <a:pt x="2667" y="5144"/>
                      <a:pt x="1619" y="3143"/>
                    </a:cubicBezTo>
                    <a:cubicBezTo>
                      <a:pt x="571" y="1143"/>
                      <a:pt x="0" y="0"/>
                      <a:pt x="0" y="0"/>
                    </a:cubicBezTo>
                    <a:cubicBezTo>
                      <a:pt x="0" y="0"/>
                      <a:pt x="1143" y="667"/>
                      <a:pt x="2953" y="2096"/>
                    </a:cubicBezTo>
                    <a:cubicBezTo>
                      <a:pt x="4763" y="3429"/>
                      <a:pt x="7334" y="5525"/>
                      <a:pt x="10001" y="8287"/>
                    </a:cubicBezTo>
                    <a:cubicBezTo>
                      <a:pt x="12859" y="10954"/>
                      <a:pt x="15716" y="14478"/>
                      <a:pt x="18574" y="18479"/>
                    </a:cubicBezTo>
                    <a:cubicBezTo>
                      <a:pt x="21431" y="22479"/>
                      <a:pt x="24098" y="26956"/>
                      <a:pt x="26384" y="31623"/>
                    </a:cubicBezTo>
                    <a:cubicBezTo>
                      <a:pt x="28575" y="36386"/>
                      <a:pt x="30480" y="41243"/>
                      <a:pt x="31813" y="45911"/>
                    </a:cubicBezTo>
                    <a:cubicBezTo>
                      <a:pt x="33052" y="50673"/>
                      <a:pt x="34004" y="55054"/>
                      <a:pt x="34385" y="58960"/>
                    </a:cubicBezTo>
                    <a:cubicBezTo>
                      <a:pt x="34862" y="62770"/>
                      <a:pt x="34862" y="66104"/>
                      <a:pt x="34862" y="68389"/>
                    </a:cubicBezTo>
                    <a:cubicBezTo>
                      <a:pt x="34862" y="70676"/>
                      <a:pt x="34671" y="72009"/>
                      <a:pt x="34671" y="72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5" name="Google Shape;4715;p26"/>
              <p:cNvSpPr/>
              <p:nvPr/>
            </p:nvSpPr>
            <p:spPr>
              <a:xfrm>
                <a:off x="3386349" y="3997672"/>
                <a:ext cx="52768" cy="95821"/>
              </a:xfrm>
              <a:custGeom>
                <a:avLst/>
                <a:gdLst/>
                <a:ahLst/>
                <a:cxnLst/>
                <a:rect l="l" t="t" r="r" b="b"/>
                <a:pathLst>
                  <a:path w="52768" h="95821" extrusionOk="0">
                    <a:moveTo>
                      <a:pt x="52673" y="95821"/>
                    </a:moveTo>
                    <a:cubicBezTo>
                      <a:pt x="52673" y="95821"/>
                      <a:pt x="48768" y="90011"/>
                      <a:pt x="43624" y="81153"/>
                    </a:cubicBezTo>
                    <a:cubicBezTo>
                      <a:pt x="41053" y="76676"/>
                      <a:pt x="38005" y="71533"/>
                      <a:pt x="34957" y="65913"/>
                    </a:cubicBezTo>
                    <a:cubicBezTo>
                      <a:pt x="31813" y="60389"/>
                      <a:pt x="28575" y="54388"/>
                      <a:pt x="25241" y="48483"/>
                    </a:cubicBezTo>
                    <a:cubicBezTo>
                      <a:pt x="22003" y="42482"/>
                      <a:pt x="18764" y="36576"/>
                      <a:pt x="15716" y="30956"/>
                    </a:cubicBezTo>
                    <a:cubicBezTo>
                      <a:pt x="12668" y="25337"/>
                      <a:pt x="9906" y="20098"/>
                      <a:pt x="7525" y="15526"/>
                    </a:cubicBezTo>
                    <a:cubicBezTo>
                      <a:pt x="2762" y="6382"/>
                      <a:pt x="0" y="0"/>
                      <a:pt x="0" y="0"/>
                    </a:cubicBezTo>
                    <a:cubicBezTo>
                      <a:pt x="0" y="0"/>
                      <a:pt x="5239" y="4667"/>
                      <a:pt x="11716" y="12764"/>
                    </a:cubicBezTo>
                    <a:cubicBezTo>
                      <a:pt x="15049" y="16764"/>
                      <a:pt x="18669" y="21622"/>
                      <a:pt x="22288" y="26956"/>
                    </a:cubicBezTo>
                    <a:cubicBezTo>
                      <a:pt x="24003" y="29718"/>
                      <a:pt x="26003" y="32385"/>
                      <a:pt x="27718" y="35338"/>
                    </a:cubicBezTo>
                    <a:cubicBezTo>
                      <a:pt x="29432" y="38291"/>
                      <a:pt x="31147" y="41243"/>
                      <a:pt x="32956" y="44291"/>
                    </a:cubicBezTo>
                    <a:cubicBezTo>
                      <a:pt x="34576" y="47339"/>
                      <a:pt x="36100" y="50483"/>
                      <a:pt x="37719" y="53435"/>
                    </a:cubicBezTo>
                    <a:cubicBezTo>
                      <a:pt x="39338" y="56483"/>
                      <a:pt x="40577" y="59531"/>
                      <a:pt x="41910" y="62484"/>
                    </a:cubicBezTo>
                    <a:cubicBezTo>
                      <a:pt x="44482" y="68485"/>
                      <a:pt x="46673" y="74104"/>
                      <a:pt x="48292" y="79058"/>
                    </a:cubicBezTo>
                    <a:cubicBezTo>
                      <a:pt x="51625" y="88964"/>
                      <a:pt x="52769" y="95821"/>
                      <a:pt x="52769" y="95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6" name="Google Shape;4716;p26"/>
              <p:cNvSpPr/>
              <p:nvPr/>
            </p:nvSpPr>
            <p:spPr>
              <a:xfrm>
                <a:off x="3366346" y="3928902"/>
                <a:ext cx="67437" cy="131730"/>
              </a:xfrm>
              <a:custGeom>
                <a:avLst/>
                <a:gdLst/>
                <a:ahLst/>
                <a:cxnLst/>
                <a:rect l="l" t="t" r="r" b="b"/>
                <a:pathLst>
                  <a:path w="67437" h="131730" extrusionOk="0">
                    <a:moveTo>
                      <a:pt x="67437" y="131731"/>
                    </a:moveTo>
                    <a:cubicBezTo>
                      <a:pt x="67437" y="131731"/>
                      <a:pt x="61913" y="124206"/>
                      <a:pt x="54673" y="112300"/>
                    </a:cubicBezTo>
                    <a:cubicBezTo>
                      <a:pt x="51054" y="106394"/>
                      <a:pt x="46863" y="99441"/>
                      <a:pt x="42672" y="91821"/>
                    </a:cubicBezTo>
                    <a:cubicBezTo>
                      <a:pt x="38386" y="84296"/>
                      <a:pt x="34100" y="76105"/>
                      <a:pt x="29813" y="67913"/>
                    </a:cubicBezTo>
                    <a:cubicBezTo>
                      <a:pt x="27718" y="63818"/>
                      <a:pt x="25718" y="59627"/>
                      <a:pt x="23622" y="55531"/>
                    </a:cubicBezTo>
                    <a:cubicBezTo>
                      <a:pt x="21527" y="51435"/>
                      <a:pt x="19717" y="47339"/>
                      <a:pt x="17907" y="43434"/>
                    </a:cubicBezTo>
                    <a:cubicBezTo>
                      <a:pt x="14192" y="35624"/>
                      <a:pt x="10954" y="28194"/>
                      <a:pt x="8287" y="21717"/>
                    </a:cubicBezTo>
                    <a:cubicBezTo>
                      <a:pt x="2858" y="8858"/>
                      <a:pt x="0" y="0"/>
                      <a:pt x="0" y="0"/>
                    </a:cubicBezTo>
                    <a:cubicBezTo>
                      <a:pt x="0" y="0"/>
                      <a:pt x="5525" y="7525"/>
                      <a:pt x="12764" y="19431"/>
                    </a:cubicBezTo>
                    <a:cubicBezTo>
                      <a:pt x="16383" y="25337"/>
                      <a:pt x="20574" y="32290"/>
                      <a:pt x="24765" y="39910"/>
                    </a:cubicBezTo>
                    <a:cubicBezTo>
                      <a:pt x="26860" y="43720"/>
                      <a:pt x="29147" y="47625"/>
                      <a:pt x="31147" y="51626"/>
                    </a:cubicBezTo>
                    <a:cubicBezTo>
                      <a:pt x="33242" y="55626"/>
                      <a:pt x="35433" y="59722"/>
                      <a:pt x="37529" y="63818"/>
                    </a:cubicBezTo>
                    <a:cubicBezTo>
                      <a:pt x="41624" y="72104"/>
                      <a:pt x="45815" y="80296"/>
                      <a:pt x="49435" y="88202"/>
                    </a:cubicBezTo>
                    <a:cubicBezTo>
                      <a:pt x="53150" y="96012"/>
                      <a:pt x="56388" y="103442"/>
                      <a:pt x="59055" y="109919"/>
                    </a:cubicBezTo>
                    <a:cubicBezTo>
                      <a:pt x="64484" y="122682"/>
                      <a:pt x="67342" y="131636"/>
                      <a:pt x="67342" y="1316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7" name="Google Shape;4717;p26"/>
              <p:cNvSpPr/>
              <p:nvPr/>
            </p:nvSpPr>
            <p:spPr>
              <a:xfrm>
                <a:off x="3344343" y="3872895"/>
                <a:ext cx="66293" cy="135254"/>
              </a:xfrm>
              <a:custGeom>
                <a:avLst/>
                <a:gdLst/>
                <a:ahLst/>
                <a:cxnLst/>
                <a:rect l="l" t="t" r="r" b="b"/>
                <a:pathLst>
                  <a:path w="66293" h="135254" extrusionOk="0">
                    <a:moveTo>
                      <a:pt x="66294" y="135160"/>
                    </a:moveTo>
                    <a:cubicBezTo>
                      <a:pt x="66294" y="135160"/>
                      <a:pt x="61627" y="126873"/>
                      <a:pt x="55245" y="114205"/>
                    </a:cubicBezTo>
                    <a:cubicBezTo>
                      <a:pt x="52102" y="107918"/>
                      <a:pt x="48387" y="100584"/>
                      <a:pt x="44482" y="92678"/>
                    </a:cubicBezTo>
                    <a:cubicBezTo>
                      <a:pt x="40577" y="84772"/>
                      <a:pt x="36481" y="76390"/>
                      <a:pt x="32290" y="68008"/>
                    </a:cubicBezTo>
                    <a:cubicBezTo>
                      <a:pt x="28194" y="59531"/>
                      <a:pt x="24098" y="51149"/>
                      <a:pt x="20193" y="43243"/>
                    </a:cubicBezTo>
                    <a:cubicBezTo>
                      <a:pt x="16383" y="35338"/>
                      <a:pt x="12764" y="27908"/>
                      <a:pt x="9715" y="21526"/>
                    </a:cubicBezTo>
                    <a:cubicBezTo>
                      <a:pt x="6667" y="15145"/>
                      <a:pt x="4191" y="9811"/>
                      <a:pt x="2572" y="6001"/>
                    </a:cubicBezTo>
                    <a:cubicBezTo>
                      <a:pt x="857" y="2191"/>
                      <a:pt x="0" y="0"/>
                      <a:pt x="0" y="0"/>
                    </a:cubicBezTo>
                    <a:cubicBezTo>
                      <a:pt x="0" y="0"/>
                      <a:pt x="6191" y="7239"/>
                      <a:pt x="14097" y="19050"/>
                    </a:cubicBezTo>
                    <a:cubicBezTo>
                      <a:pt x="18098" y="24955"/>
                      <a:pt x="22479" y="31909"/>
                      <a:pt x="26956" y="39624"/>
                    </a:cubicBezTo>
                    <a:cubicBezTo>
                      <a:pt x="29146" y="43529"/>
                      <a:pt x="31528" y="47434"/>
                      <a:pt x="33623" y="51625"/>
                    </a:cubicBezTo>
                    <a:cubicBezTo>
                      <a:pt x="35719" y="55816"/>
                      <a:pt x="37910" y="60007"/>
                      <a:pt x="40100" y="64198"/>
                    </a:cubicBezTo>
                    <a:cubicBezTo>
                      <a:pt x="42100" y="68485"/>
                      <a:pt x="44101" y="72771"/>
                      <a:pt x="46101" y="77057"/>
                    </a:cubicBezTo>
                    <a:cubicBezTo>
                      <a:pt x="48101" y="81248"/>
                      <a:pt x="49721" y="85534"/>
                      <a:pt x="51435" y="89630"/>
                    </a:cubicBezTo>
                    <a:cubicBezTo>
                      <a:pt x="54769" y="97822"/>
                      <a:pt x="57626" y="105632"/>
                      <a:pt x="59817" y="112395"/>
                    </a:cubicBezTo>
                    <a:cubicBezTo>
                      <a:pt x="64294" y="125921"/>
                      <a:pt x="66199" y="135255"/>
                      <a:pt x="66199" y="135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8" name="Google Shape;4718;p26"/>
              <p:cNvSpPr/>
              <p:nvPr/>
            </p:nvSpPr>
            <p:spPr>
              <a:xfrm>
                <a:off x="3330913" y="3831271"/>
                <a:ext cx="70580" cy="146113"/>
              </a:xfrm>
              <a:custGeom>
                <a:avLst/>
                <a:gdLst/>
                <a:ahLst/>
                <a:cxnLst/>
                <a:rect l="l" t="t" r="r" b="b"/>
                <a:pathLst>
                  <a:path w="70580" h="146113" extrusionOk="0">
                    <a:moveTo>
                      <a:pt x="70485" y="146114"/>
                    </a:moveTo>
                    <a:cubicBezTo>
                      <a:pt x="70485" y="146114"/>
                      <a:pt x="69437" y="143828"/>
                      <a:pt x="67627" y="139637"/>
                    </a:cubicBezTo>
                    <a:cubicBezTo>
                      <a:pt x="65818" y="135541"/>
                      <a:pt x="63341" y="129731"/>
                      <a:pt x="60293" y="122682"/>
                    </a:cubicBezTo>
                    <a:cubicBezTo>
                      <a:pt x="58769" y="119158"/>
                      <a:pt x="57150" y="115443"/>
                      <a:pt x="55340" y="111443"/>
                    </a:cubicBezTo>
                    <a:cubicBezTo>
                      <a:pt x="53530" y="107442"/>
                      <a:pt x="51721" y="103251"/>
                      <a:pt x="49816" y="98965"/>
                    </a:cubicBezTo>
                    <a:cubicBezTo>
                      <a:pt x="45815" y="90392"/>
                      <a:pt x="41719" y="81153"/>
                      <a:pt x="37243" y="72104"/>
                    </a:cubicBezTo>
                    <a:cubicBezTo>
                      <a:pt x="32861" y="62960"/>
                      <a:pt x="28289" y="54007"/>
                      <a:pt x="24003" y="45529"/>
                    </a:cubicBezTo>
                    <a:cubicBezTo>
                      <a:pt x="19621" y="37148"/>
                      <a:pt x="15430" y="29242"/>
                      <a:pt x="11906" y="22574"/>
                    </a:cubicBezTo>
                    <a:cubicBezTo>
                      <a:pt x="8287" y="15812"/>
                      <a:pt x="5334" y="10192"/>
                      <a:pt x="3238" y="6287"/>
                    </a:cubicBezTo>
                    <a:cubicBezTo>
                      <a:pt x="1143" y="2286"/>
                      <a:pt x="0" y="0"/>
                      <a:pt x="0" y="0"/>
                    </a:cubicBezTo>
                    <a:cubicBezTo>
                      <a:pt x="0" y="0"/>
                      <a:pt x="1714" y="1905"/>
                      <a:pt x="4667" y="5239"/>
                    </a:cubicBezTo>
                    <a:cubicBezTo>
                      <a:pt x="7620" y="8668"/>
                      <a:pt x="11716" y="13621"/>
                      <a:pt x="16192" y="19812"/>
                    </a:cubicBezTo>
                    <a:cubicBezTo>
                      <a:pt x="20764" y="26003"/>
                      <a:pt x="25717" y="33433"/>
                      <a:pt x="30766" y="41720"/>
                    </a:cubicBezTo>
                    <a:cubicBezTo>
                      <a:pt x="33147" y="45911"/>
                      <a:pt x="35814" y="50102"/>
                      <a:pt x="38100" y="54578"/>
                    </a:cubicBezTo>
                    <a:cubicBezTo>
                      <a:pt x="40481" y="59055"/>
                      <a:pt x="42767" y="63627"/>
                      <a:pt x="45148" y="68199"/>
                    </a:cubicBezTo>
                    <a:cubicBezTo>
                      <a:pt x="47244" y="72866"/>
                      <a:pt x="49435" y="77534"/>
                      <a:pt x="51435" y="82201"/>
                    </a:cubicBezTo>
                    <a:cubicBezTo>
                      <a:pt x="53530" y="86773"/>
                      <a:pt x="55150" y="91535"/>
                      <a:pt x="56959" y="96012"/>
                    </a:cubicBezTo>
                    <a:cubicBezTo>
                      <a:pt x="60293" y="105061"/>
                      <a:pt x="63055" y="113633"/>
                      <a:pt x="65056" y="121063"/>
                    </a:cubicBezTo>
                    <a:cubicBezTo>
                      <a:pt x="67151" y="128492"/>
                      <a:pt x="68485" y="134779"/>
                      <a:pt x="69342" y="139160"/>
                    </a:cubicBezTo>
                    <a:cubicBezTo>
                      <a:pt x="70199" y="143542"/>
                      <a:pt x="70580" y="146114"/>
                      <a:pt x="70580" y="146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9" name="Google Shape;4719;p26"/>
              <p:cNvSpPr/>
              <p:nvPr/>
            </p:nvSpPr>
            <p:spPr>
              <a:xfrm>
                <a:off x="3330341" y="3811935"/>
                <a:ext cx="53530" cy="104965"/>
              </a:xfrm>
              <a:custGeom>
                <a:avLst/>
                <a:gdLst/>
                <a:ahLst/>
                <a:cxnLst/>
                <a:rect l="l" t="t" r="r" b="b"/>
                <a:pathLst>
                  <a:path w="53530" h="104965" extrusionOk="0">
                    <a:moveTo>
                      <a:pt x="53531" y="104966"/>
                    </a:moveTo>
                    <a:cubicBezTo>
                      <a:pt x="53531" y="104966"/>
                      <a:pt x="49149" y="98870"/>
                      <a:pt x="43529" y="89249"/>
                    </a:cubicBezTo>
                    <a:cubicBezTo>
                      <a:pt x="40672" y="84487"/>
                      <a:pt x="37529" y="78772"/>
                      <a:pt x="34385" y="72676"/>
                    </a:cubicBezTo>
                    <a:cubicBezTo>
                      <a:pt x="31147" y="66580"/>
                      <a:pt x="28004" y="59912"/>
                      <a:pt x="24670" y="53435"/>
                    </a:cubicBezTo>
                    <a:cubicBezTo>
                      <a:pt x="21527" y="46863"/>
                      <a:pt x="18383" y="40196"/>
                      <a:pt x="15431" y="34004"/>
                    </a:cubicBezTo>
                    <a:cubicBezTo>
                      <a:pt x="12573" y="27813"/>
                      <a:pt x="9811" y="22003"/>
                      <a:pt x="7525" y="16954"/>
                    </a:cubicBezTo>
                    <a:cubicBezTo>
                      <a:pt x="5239" y="11906"/>
                      <a:pt x="3334" y="7715"/>
                      <a:pt x="2000" y="4763"/>
                    </a:cubicBezTo>
                    <a:cubicBezTo>
                      <a:pt x="667" y="1810"/>
                      <a:pt x="0" y="0"/>
                      <a:pt x="0" y="0"/>
                    </a:cubicBezTo>
                    <a:cubicBezTo>
                      <a:pt x="0" y="0"/>
                      <a:pt x="5429" y="5239"/>
                      <a:pt x="11906" y="14383"/>
                    </a:cubicBezTo>
                    <a:cubicBezTo>
                      <a:pt x="15240" y="18860"/>
                      <a:pt x="18764" y="24384"/>
                      <a:pt x="22289" y="30385"/>
                    </a:cubicBezTo>
                    <a:cubicBezTo>
                      <a:pt x="24003" y="33433"/>
                      <a:pt x="25908" y="36481"/>
                      <a:pt x="27527" y="39719"/>
                    </a:cubicBezTo>
                    <a:cubicBezTo>
                      <a:pt x="29147" y="42958"/>
                      <a:pt x="30861" y="46292"/>
                      <a:pt x="32575" y="49530"/>
                    </a:cubicBezTo>
                    <a:cubicBezTo>
                      <a:pt x="35719" y="56198"/>
                      <a:pt x="38767" y="62960"/>
                      <a:pt x="41434" y="69342"/>
                    </a:cubicBezTo>
                    <a:cubicBezTo>
                      <a:pt x="44101" y="75724"/>
                      <a:pt x="46292" y="81820"/>
                      <a:pt x="48101" y="87059"/>
                    </a:cubicBezTo>
                    <a:cubicBezTo>
                      <a:pt x="51816" y="97536"/>
                      <a:pt x="53531" y="104870"/>
                      <a:pt x="53531" y="104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0" name="Google Shape;4720;p26"/>
              <p:cNvSpPr/>
              <p:nvPr/>
            </p:nvSpPr>
            <p:spPr>
              <a:xfrm>
                <a:off x="3358059" y="3813269"/>
                <a:ext cx="161067" cy="174783"/>
              </a:xfrm>
              <a:custGeom>
                <a:avLst/>
                <a:gdLst/>
                <a:ahLst/>
                <a:cxnLst/>
                <a:rect l="l" t="t" r="r" b="b"/>
                <a:pathLst>
                  <a:path w="161067" h="174783" extrusionOk="0">
                    <a:moveTo>
                      <a:pt x="161068" y="174784"/>
                    </a:moveTo>
                    <a:cubicBezTo>
                      <a:pt x="161068" y="174784"/>
                      <a:pt x="158782" y="171831"/>
                      <a:pt x="154781" y="166592"/>
                    </a:cubicBezTo>
                    <a:cubicBezTo>
                      <a:pt x="150781" y="161354"/>
                      <a:pt x="145161" y="153924"/>
                      <a:pt x="138303" y="145161"/>
                    </a:cubicBezTo>
                    <a:cubicBezTo>
                      <a:pt x="134779" y="140779"/>
                      <a:pt x="131064" y="136017"/>
                      <a:pt x="127064" y="131064"/>
                    </a:cubicBezTo>
                    <a:cubicBezTo>
                      <a:pt x="123063" y="126016"/>
                      <a:pt x="118681" y="120968"/>
                      <a:pt x="114300" y="115538"/>
                    </a:cubicBezTo>
                    <a:cubicBezTo>
                      <a:pt x="105251" y="104965"/>
                      <a:pt x="95536" y="93726"/>
                      <a:pt x="85439" y="82868"/>
                    </a:cubicBezTo>
                    <a:cubicBezTo>
                      <a:pt x="75438" y="71914"/>
                      <a:pt x="64960" y="61341"/>
                      <a:pt x="55150" y="51435"/>
                    </a:cubicBezTo>
                    <a:cubicBezTo>
                      <a:pt x="50101" y="46672"/>
                      <a:pt x="45434" y="41815"/>
                      <a:pt x="40767" y="37433"/>
                    </a:cubicBezTo>
                    <a:cubicBezTo>
                      <a:pt x="36100" y="33052"/>
                      <a:pt x="31718" y="28956"/>
                      <a:pt x="27623" y="25146"/>
                    </a:cubicBezTo>
                    <a:cubicBezTo>
                      <a:pt x="19431" y="17526"/>
                      <a:pt x="12478" y="11335"/>
                      <a:pt x="7620" y="6953"/>
                    </a:cubicBezTo>
                    <a:cubicBezTo>
                      <a:pt x="2762" y="2572"/>
                      <a:pt x="0" y="0"/>
                      <a:pt x="0" y="0"/>
                    </a:cubicBezTo>
                    <a:cubicBezTo>
                      <a:pt x="0" y="0"/>
                      <a:pt x="3143" y="2000"/>
                      <a:pt x="8668" y="5524"/>
                    </a:cubicBezTo>
                    <a:cubicBezTo>
                      <a:pt x="11430" y="7334"/>
                      <a:pt x="14764" y="9525"/>
                      <a:pt x="18478" y="12192"/>
                    </a:cubicBezTo>
                    <a:cubicBezTo>
                      <a:pt x="22193" y="14764"/>
                      <a:pt x="26479" y="17812"/>
                      <a:pt x="30861" y="21241"/>
                    </a:cubicBezTo>
                    <a:cubicBezTo>
                      <a:pt x="39910" y="28004"/>
                      <a:pt x="50006" y="36386"/>
                      <a:pt x="60484" y="45815"/>
                    </a:cubicBezTo>
                    <a:cubicBezTo>
                      <a:pt x="65627" y="50673"/>
                      <a:pt x="71056" y="55436"/>
                      <a:pt x="76295" y="60770"/>
                    </a:cubicBezTo>
                    <a:cubicBezTo>
                      <a:pt x="81629" y="65913"/>
                      <a:pt x="86773" y="71438"/>
                      <a:pt x="91916" y="76867"/>
                    </a:cubicBezTo>
                    <a:cubicBezTo>
                      <a:pt x="96869" y="82487"/>
                      <a:pt x="102013" y="88106"/>
                      <a:pt x="106680" y="93726"/>
                    </a:cubicBezTo>
                    <a:cubicBezTo>
                      <a:pt x="111538" y="99346"/>
                      <a:pt x="115919" y="105156"/>
                      <a:pt x="120301" y="110680"/>
                    </a:cubicBezTo>
                    <a:cubicBezTo>
                      <a:pt x="128778" y="121920"/>
                      <a:pt x="136398" y="132683"/>
                      <a:pt x="142399" y="142208"/>
                    </a:cubicBezTo>
                    <a:cubicBezTo>
                      <a:pt x="145447" y="146875"/>
                      <a:pt x="148114" y="151352"/>
                      <a:pt x="150400" y="155353"/>
                    </a:cubicBezTo>
                    <a:cubicBezTo>
                      <a:pt x="152781" y="159258"/>
                      <a:pt x="154686" y="162782"/>
                      <a:pt x="156210" y="165640"/>
                    </a:cubicBezTo>
                    <a:cubicBezTo>
                      <a:pt x="159258" y="171450"/>
                      <a:pt x="161068" y="174784"/>
                      <a:pt x="161068" y="1747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1" name="Google Shape;4721;p26"/>
              <p:cNvSpPr/>
              <p:nvPr/>
            </p:nvSpPr>
            <p:spPr>
              <a:xfrm>
                <a:off x="3465120" y="3916424"/>
                <a:ext cx="30173" cy="58197"/>
              </a:xfrm>
              <a:custGeom>
                <a:avLst/>
                <a:gdLst/>
                <a:ahLst/>
                <a:cxnLst/>
                <a:rect l="l" t="t" r="r" b="b"/>
                <a:pathLst>
                  <a:path w="30173" h="58197" extrusionOk="0">
                    <a:moveTo>
                      <a:pt x="30004" y="58198"/>
                    </a:moveTo>
                    <a:cubicBezTo>
                      <a:pt x="30004" y="58198"/>
                      <a:pt x="29432" y="57245"/>
                      <a:pt x="28480" y="55626"/>
                    </a:cubicBezTo>
                    <a:cubicBezTo>
                      <a:pt x="27527" y="54007"/>
                      <a:pt x="26289" y="51721"/>
                      <a:pt x="24860" y="48959"/>
                    </a:cubicBezTo>
                    <a:cubicBezTo>
                      <a:pt x="22098" y="43625"/>
                      <a:pt x="18383" y="36386"/>
                      <a:pt x="14668" y="29242"/>
                    </a:cubicBezTo>
                    <a:cubicBezTo>
                      <a:pt x="10954" y="22098"/>
                      <a:pt x="7239" y="14954"/>
                      <a:pt x="4477" y="9525"/>
                    </a:cubicBezTo>
                    <a:cubicBezTo>
                      <a:pt x="3048" y="6763"/>
                      <a:pt x="1905" y="4382"/>
                      <a:pt x="1143" y="2762"/>
                    </a:cubicBezTo>
                    <a:cubicBezTo>
                      <a:pt x="381" y="1048"/>
                      <a:pt x="0" y="0"/>
                      <a:pt x="0" y="0"/>
                    </a:cubicBezTo>
                    <a:cubicBezTo>
                      <a:pt x="0" y="0"/>
                      <a:pt x="3905" y="2096"/>
                      <a:pt x="8477" y="6477"/>
                    </a:cubicBezTo>
                    <a:cubicBezTo>
                      <a:pt x="10858" y="8668"/>
                      <a:pt x="13335" y="11430"/>
                      <a:pt x="15812" y="14573"/>
                    </a:cubicBezTo>
                    <a:cubicBezTo>
                      <a:pt x="18193" y="17812"/>
                      <a:pt x="20479" y="21431"/>
                      <a:pt x="22479" y="25146"/>
                    </a:cubicBezTo>
                    <a:cubicBezTo>
                      <a:pt x="24384" y="28956"/>
                      <a:pt x="26003" y="32861"/>
                      <a:pt x="27242" y="36671"/>
                    </a:cubicBezTo>
                    <a:cubicBezTo>
                      <a:pt x="28384" y="40481"/>
                      <a:pt x="29242" y="44101"/>
                      <a:pt x="29623" y="47339"/>
                    </a:cubicBezTo>
                    <a:cubicBezTo>
                      <a:pt x="30575" y="53721"/>
                      <a:pt x="30004" y="58007"/>
                      <a:pt x="30004" y="580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2" name="Google Shape;4722;p26"/>
              <p:cNvSpPr/>
              <p:nvPr/>
            </p:nvSpPr>
            <p:spPr>
              <a:xfrm>
                <a:off x="3436831" y="3882039"/>
                <a:ext cx="42386" cy="81057"/>
              </a:xfrm>
              <a:custGeom>
                <a:avLst/>
                <a:gdLst/>
                <a:ahLst/>
                <a:cxnLst/>
                <a:rect l="l" t="t" r="r" b="b"/>
                <a:pathLst>
                  <a:path w="42386" h="81057" extrusionOk="0">
                    <a:moveTo>
                      <a:pt x="42386" y="81058"/>
                    </a:moveTo>
                    <a:cubicBezTo>
                      <a:pt x="42386" y="81058"/>
                      <a:pt x="38957" y="76200"/>
                      <a:pt x="34671" y="68771"/>
                    </a:cubicBezTo>
                    <a:cubicBezTo>
                      <a:pt x="32480" y="65056"/>
                      <a:pt x="30004" y="60770"/>
                      <a:pt x="27432" y="56007"/>
                    </a:cubicBezTo>
                    <a:cubicBezTo>
                      <a:pt x="24860" y="51340"/>
                      <a:pt x="22288" y="46291"/>
                      <a:pt x="19526" y="41338"/>
                    </a:cubicBezTo>
                    <a:cubicBezTo>
                      <a:pt x="16954" y="36290"/>
                      <a:pt x="14288" y="31242"/>
                      <a:pt x="12001" y="26479"/>
                    </a:cubicBezTo>
                    <a:cubicBezTo>
                      <a:pt x="9620" y="21717"/>
                      <a:pt x="7429" y="17240"/>
                      <a:pt x="5620" y="13335"/>
                    </a:cubicBezTo>
                    <a:cubicBezTo>
                      <a:pt x="2000" y="5524"/>
                      <a:pt x="0" y="0"/>
                      <a:pt x="0" y="0"/>
                    </a:cubicBezTo>
                    <a:cubicBezTo>
                      <a:pt x="0" y="0"/>
                      <a:pt x="4477" y="3905"/>
                      <a:pt x="9906" y="10668"/>
                    </a:cubicBezTo>
                    <a:cubicBezTo>
                      <a:pt x="12668" y="14002"/>
                      <a:pt x="15716" y="18097"/>
                      <a:pt x="18669" y="22670"/>
                    </a:cubicBezTo>
                    <a:cubicBezTo>
                      <a:pt x="20098" y="24955"/>
                      <a:pt x="21717" y="27241"/>
                      <a:pt x="23050" y="29813"/>
                    </a:cubicBezTo>
                    <a:cubicBezTo>
                      <a:pt x="24479" y="32290"/>
                      <a:pt x="25813" y="34862"/>
                      <a:pt x="27242" y="37338"/>
                    </a:cubicBezTo>
                    <a:cubicBezTo>
                      <a:pt x="28480" y="39910"/>
                      <a:pt x="29813" y="42577"/>
                      <a:pt x="31051" y="45148"/>
                    </a:cubicBezTo>
                    <a:cubicBezTo>
                      <a:pt x="32290" y="47720"/>
                      <a:pt x="33242" y="50387"/>
                      <a:pt x="34385" y="52864"/>
                    </a:cubicBezTo>
                    <a:cubicBezTo>
                      <a:pt x="36386" y="57912"/>
                      <a:pt x="38100" y="62674"/>
                      <a:pt x="39243" y="66865"/>
                    </a:cubicBezTo>
                    <a:cubicBezTo>
                      <a:pt x="41720" y="75247"/>
                      <a:pt x="42386" y="81058"/>
                      <a:pt x="42386"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3" name="Google Shape;4723;p26"/>
              <p:cNvSpPr/>
              <p:nvPr/>
            </p:nvSpPr>
            <p:spPr>
              <a:xfrm>
                <a:off x="3409875" y="3858798"/>
                <a:ext cx="47434" cy="82581"/>
              </a:xfrm>
              <a:custGeom>
                <a:avLst/>
                <a:gdLst/>
                <a:ahLst/>
                <a:cxnLst/>
                <a:rect l="l" t="t" r="r" b="b"/>
                <a:pathLst>
                  <a:path w="47434" h="82581" extrusionOk="0">
                    <a:moveTo>
                      <a:pt x="47434" y="82391"/>
                    </a:moveTo>
                    <a:cubicBezTo>
                      <a:pt x="47434" y="82391"/>
                      <a:pt x="46673" y="81058"/>
                      <a:pt x="45529" y="78581"/>
                    </a:cubicBezTo>
                    <a:cubicBezTo>
                      <a:pt x="44387" y="76200"/>
                      <a:pt x="42767" y="72771"/>
                      <a:pt x="40767" y="68771"/>
                    </a:cubicBezTo>
                    <a:cubicBezTo>
                      <a:pt x="39815" y="66770"/>
                      <a:pt x="38671" y="64579"/>
                      <a:pt x="37624" y="62294"/>
                    </a:cubicBezTo>
                    <a:cubicBezTo>
                      <a:pt x="36481" y="60007"/>
                      <a:pt x="35242" y="57626"/>
                      <a:pt x="34004" y="55150"/>
                    </a:cubicBezTo>
                    <a:cubicBezTo>
                      <a:pt x="31433" y="50292"/>
                      <a:pt x="28670" y="45053"/>
                      <a:pt x="25717" y="40005"/>
                    </a:cubicBezTo>
                    <a:cubicBezTo>
                      <a:pt x="22860" y="34862"/>
                      <a:pt x="19717" y="29908"/>
                      <a:pt x="16764" y="25241"/>
                    </a:cubicBezTo>
                    <a:cubicBezTo>
                      <a:pt x="15240" y="22955"/>
                      <a:pt x="13811" y="20669"/>
                      <a:pt x="12383" y="18574"/>
                    </a:cubicBezTo>
                    <a:cubicBezTo>
                      <a:pt x="10954" y="16478"/>
                      <a:pt x="9620" y="14383"/>
                      <a:pt x="8382" y="12573"/>
                    </a:cubicBezTo>
                    <a:cubicBezTo>
                      <a:pt x="5810" y="8858"/>
                      <a:pt x="3715" y="5715"/>
                      <a:pt x="2286" y="3524"/>
                    </a:cubicBezTo>
                    <a:cubicBezTo>
                      <a:pt x="762" y="1333"/>
                      <a:pt x="0" y="0"/>
                      <a:pt x="0" y="0"/>
                    </a:cubicBezTo>
                    <a:cubicBezTo>
                      <a:pt x="0" y="0"/>
                      <a:pt x="1333" y="762"/>
                      <a:pt x="3524" y="2286"/>
                    </a:cubicBezTo>
                    <a:cubicBezTo>
                      <a:pt x="5715" y="3810"/>
                      <a:pt x="8858" y="6096"/>
                      <a:pt x="12192" y="9335"/>
                    </a:cubicBezTo>
                    <a:cubicBezTo>
                      <a:pt x="15621" y="12382"/>
                      <a:pt x="19336" y="16383"/>
                      <a:pt x="22955" y="20860"/>
                    </a:cubicBezTo>
                    <a:cubicBezTo>
                      <a:pt x="24670" y="23146"/>
                      <a:pt x="26670" y="25432"/>
                      <a:pt x="28289" y="28004"/>
                    </a:cubicBezTo>
                    <a:cubicBezTo>
                      <a:pt x="30004" y="30480"/>
                      <a:pt x="31623" y="33147"/>
                      <a:pt x="33242" y="35814"/>
                    </a:cubicBezTo>
                    <a:cubicBezTo>
                      <a:pt x="34671" y="38576"/>
                      <a:pt x="36195" y="41243"/>
                      <a:pt x="37433" y="44005"/>
                    </a:cubicBezTo>
                    <a:cubicBezTo>
                      <a:pt x="38862" y="46672"/>
                      <a:pt x="39815" y="49530"/>
                      <a:pt x="40958" y="52197"/>
                    </a:cubicBezTo>
                    <a:cubicBezTo>
                      <a:pt x="42958" y="57626"/>
                      <a:pt x="44577" y="62770"/>
                      <a:pt x="45434" y="67342"/>
                    </a:cubicBezTo>
                    <a:cubicBezTo>
                      <a:pt x="46482" y="71819"/>
                      <a:pt x="46958" y="75724"/>
                      <a:pt x="47149" y="78391"/>
                    </a:cubicBezTo>
                    <a:cubicBezTo>
                      <a:pt x="47339" y="81058"/>
                      <a:pt x="47339" y="82582"/>
                      <a:pt x="47339" y="82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4" name="Google Shape;4724;p26"/>
              <p:cNvSpPr/>
              <p:nvPr/>
            </p:nvSpPr>
            <p:spPr>
              <a:xfrm>
                <a:off x="3382824" y="3830223"/>
                <a:ext cx="52482" cy="87630"/>
              </a:xfrm>
              <a:custGeom>
                <a:avLst/>
                <a:gdLst/>
                <a:ahLst/>
                <a:cxnLst/>
                <a:rect l="l" t="t" r="r" b="b"/>
                <a:pathLst>
                  <a:path w="52482" h="87630" extrusionOk="0">
                    <a:moveTo>
                      <a:pt x="52483" y="87630"/>
                    </a:moveTo>
                    <a:cubicBezTo>
                      <a:pt x="52483" y="87630"/>
                      <a:pt x="51625" y="86201"/>
                      <a:pt x="50101" y="83820"/>
                    </a:cubicBezTo>
                    <a:cubicBezTo>
                      <a:pt x="48673" y="81344"/>
                      <a:pt x="46672" y="77914"/>
                      <a:pt x="44291" y="73723"/>
                    </a:cubicBezTo>
                    <a:cubicBezTo>
                      <a:pt x="41910" y="69532"/>
                      <a:pt x="39148" y="64675"/>
                      <a:pt x="36290" y="59531"/>
                    </a:cubicBezTo>
                    <a:cubicBezTo>
                      <a:pt x="33242" y="54388"/>
                      <a:pt x="30194" y="48863"/>
                      <a:pt x="26860" y="43529"/>
                    </a:cubicBezTo>
                    <a:cubicBezTo>
                      <a:pt x="23717" y="38100"/>
                      <a:pt x="20288" y="32766"/>
                      <a:pt x="17145" y="27622"/>
                    </a:cubicBezTo>
                    <a:cubicBezTo>
                      <a:pt x="14002" y="22574"/>
                      <a:pt x="10954" y="17812"/>
                      <a:pt x="8477" y="13811"/>
                    </a:cubicBezTo>
                    <a:cubicBezTo>
                      <a:pt x="5906" y="9715"/>
                      <a:pt x="3810" y="6287"/>
                      <a:pt x="2286" y="3905"/>
                    </a:cubicBezTo>
                    <a:cubicBezTo>
                      <a:pt x="762" y="1524"/>
                      <a:pt x="0" y="0"/>
                      <a:pt x="0" y="0"/>
                    </a:cubicBezTo>
                    <a:cubicBezTo>
                      <a:pt x="0" y="0"/>
                      <a:pt x="5429" y="3715"/>
                      <a:pt x="12383" y="10668"/>
                    </a:cubicBezTo>
                    <a:cubicBezTo>
                      <a:pt x="15907" y="14097"/>
                      <a:pt x="19717" y="18383"/>
                      <a:pt x="23431" y="23146"/>
                    </a:cubicBezTo>
                    <a:cubicBezTo>
                      <a:pt x="25241" y="25622"/>
                      <a:pt x="27242" y="28004"/>
                      <a:pt x="29051" y="30766"/>
                    </a:cubicBezTo>
                    <a:cubicBezTo>
                      <a:pt x="30861" y="33433"/>
                      <a:pt x="32575" y="36195"/>
                      <a:pt x="34385" y="38957"/>
                    </a:cubicBezTo>
                    <a:cubicBezTo>
                      <a:pt x="36004" y="41815"/>
                      <a:pt x="37624" y="44672"/>
                      <a:pt x="39053" y="47530"/>
                    </a:cubicBezTo>
                    <a:cubicBezTo>
                      <a:pt x="40576" y="50387"/>
                      <a:pt x="41815" y="53245"/>
                      <a:pt x="43148" y="56007"/>
                    </a:cubicBezTo>
                    <a:cubicBezTo>
                      <a:pt x="45625" y="61627"/>
                      <a:pt x="47530" y="66961"/>
                      <a:pt x="48958" y="71723"/>
                    </a:cubicBezTo>
                    <a:cubicBezTo>
                      <a:pt x="51816" y="81153"/>
                      <a:pt x="52483" y="87630"/>
                      <a:pt x="52483" y="876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5" name="Google Shape;4725;p26"/>
              <p:cNvSpPr/>
              <p:nvPr/>
            </p:nvSpPr>
            <p:spPr>
              <a:xfrm>
                <a:off x="3359393" y="3805553"/>
                <a:ext cx="62102" cy="109537"/>
              </a:xfrm>
              <a:custGeom>
                <a:avLst/>
                <a:gdLst/>
                <a:ahLst/>
                <a:cxnLst/>
                <a:rect l="l" t="t" r="r" b="b"/>
                <a:pathLst>
                  <a:path w="62102" h="109537" extrusionOk="0">
                    <a:moveTo>
                      <a:pt x="62103" y="109442"/>
                    </a:moveTo>
                    <a:cubicBezTo>
                      <a:pt x="62103" y="109442"/>
                      <a:pt x="60960" y="107728"/>
                      <a:pt x="59150" y="104775"/>
                    </a:cubicBezTo>
                    <a:cubicBezTo>
                      <a:pt x="57340" y="101822"/>
                      <a:pt x="54769" y="97536"/>
                      <a:pt x="51911" y="92392"/>
                    </a:cubicBezTo>
                    <a:cubicBezTo>
                      <a:pt x="46101" y="82201"/>
                      <a:pt x="38386" y="68580"/>
                      <a:pt x="30575" y="54959"/>
                    </a:cubicBezTo>
                    <a:cubicBezTo>
                      <a:pt x="22860" y="41338"/>
                      <a:pt x="15145" y="27622"/>
                      <a:pt x="9334" y="17431"/>
                    </a:cubicBezTo>
                    <a:cubicBezTo>
                      <a:pt x="6477" y="12287"/>
                      <a:pt x="4096" y="7906"/>
                      <a:pt x="2477" y="4858"/>
                    </a:cubicBezTo>
                    <a:cubicBezTo>
                      <a:pt x="857" y="1810"/>
                      <a:pt x="0" y="0"/>
                      <a:pt x="0" y="0"/>
                    </a:cubicBezTo>
                    <a:cubicBezTo>
                      <a:pt x="0" y="0"/>
                      <a:pt x="5905" y="5429"/>
                      <a:pt x="13525" y="14669"/>
                    </a:cubicBezTo>
                    <a:cubicBezTo>
                      <a:pt x="17335" y="19240"/>
                      <a:pt x="21527" y="24765"/>
                      <a:pt x="25813" y="30956"/>
                    </a:cubicBezTo>
                    <a:cubicBezTo>
                      <a:pt x="27813" y="34099"/>
                      <a:pt x="30099" y="37147"/>
                      <a:pt x="32099" y="40577"/>
                    </a:cubicBezTo>
                    <a:cubicBezTo>
                      <a:pt x="34100" y="43910"/>
                      <a:pt x="36195" y="47339"/>
                      <a:pt x="38195" y="50768"/>
                    </a:cubicBezTo>
                    <a:cubicBezTo>
                      <a:pt x="40100" y="54292"/>
                      <a:pt x="41910" y="57817"/>
                      <a:pt x="43815" y="61246"/>
                    </a:cubicBezTo>
                    <a:cubicBezTo>
                      <a:pt x="45625" y="64675"/>
                      <a:pt x="47244" y="68199"/>
                      <a:pt x="48768" y="71628"/>
                    </a:cubicBezTo>
                    <a:cubicBezTo>
                      <a:pt x="51816" y="78391"/>
                      <a:pt x="54483" y="84868"/>
                      <a:pt x="56388" y="90488"/>
                    </a:cubicBezTo>
                    <a:cubicBezTo>
                      <a:pt x="60388" y="101727"/>
                      <a:pt x="62008" y="109538"/>
                      <a:pt x="62008" y="1095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6" name="Google Shape;4726;p26"/>
              <p:cNvSpPr/>
              <p:nvPr/>
            </p:nvSpPr>
            <p:spPr>
              <a:xfrm>
                <a:off x="3339581" y="3796219"/>
                <a:ext cx="62007" cy="103536"/>
              </a:xfrm>
              <a:custGeom>
                <a:avLst/>
                <a:gdLst/>
                <a:ahLst/>
                <a:cxnLst/>
                <a:rect l="l" t="t" r="r" b="b"/>
                <a:pathLst>
                  <a:path w="62007" h="103536" extrusionOk="0">
                    <a:moveTo>
                      <a:pt x="62008" y="103442"/>
                    </a:moveTo>
                    <a:cubicBezTo>
                      <a:pt x="62008" y="103442"/>
                      <a:pt x="61055" y="101727"/>
                      <a:pt x="59531" y="98774"/>
                    </a:cubicBezTo>
                    <a:cubicBezTo>
                      <a:pt x="58007" y="95821"/>
                      <a:pt x="55817" y="91630"/>
                      <a:pt x="53245" y="86487"/>
                    </a:cubicBezTo>
                    <a:cubicBezTo>
                      <a:pt x="51911" y="84011"/>
                      <a:pt x="50483" y="81248"/>
                      <a:pt x="48958" y="78391"/>
                    </a:cubicBezTo>
                    <a:cubicBezTo>
                      <a:pt x="47435" y="75533"/>
                      <a:pt x="45815" y="72580"/>
                      <a:pt x="44101" y="69437"/>
                    </a:cubicBezTo>
                    <a:cubicBezTo>
                      <a:pt x="40672" y="63341"/>
                      <a:pt x="37052" y="56769"/>
                      <a:pt x="33147" y="50387"/>
                    </a:cubicBezTo>
                    <a:cubicBezTo>
                      <a:pt x="29337" y="43910"/>
                      <a:pt x="25241" y="37624"/>
                      <a:pt x="21527" y="31718"/>
                    </a:cubicBezTo>
                    <a:cubicBezTo>
                      <a:pt x="19621" y="28766"/>
                      <a:pt x="17717" y="25908"/>
                      <a:pt x="15907" y="23241"/>
                    </a:cubicBezTo>
                    <a:cubicBezTo>
                      <a:pt x="14097" y="20574"/>
                      <a:pt x="12383" y="18002"/>
                      <a:pt x="10763" y="15716"/>
                    </a:cubicBezTo>
                    <a:cubicBezTo>
                      <a:pt x="7525" y="11049"/>
                      <a:pt x="4858" y="7144"/>
                      <a:pt x="2953" y="4381"/>
                    </a:cubicBezTo>
                    <a:cubicBezTo>
                      <a:pt x="1048" y="1619"/>
                      <a:pt x="0" y="0"/>
                      <a:pt x="0" y="0"/>
                    </a:cubicBezTo>
                    <a:cubicBezTo>
                      <a:pt x="0" y="0"/>
                      <a:pt x="1524" y="1143"/>
                      <a:pt x="4191" y="3238"/>
                    </a:cubicBezTo>
                    <a:cubicBezTo>
                      <a:pt x="6858" y="5334"/>
                      <a:pt x="10477" y="8477"/>
                      <a:pt x="14573" y="12573"/>
                    </a:cubicBezTo>
                    <a:cubicBezTo>
                      <a:pt x="18764" y="16574"/>
                      <a:pt x="23241" y="21622"/>
                      <a:pt x="27718" y="27337"/>
                    </a:cubicBezTo>
                    <a:cubicBezTo>
                      <a:pt x="29908" y="30194"/>
                      <a:pt x="32290" y="33147"/>
                      <a:pt x="34290" y="36290"/>
                    </a:cubicBezTo>
                    <a:cubicBezTo>
                      <a:pt x="36481" y="39434"/>
                      <a:pt x="38481" y="42672"/>
                      <a:pt x="40577" y="46006"/>
                    </a:cubicBezTo>
                    <a:cubicBezTo>
                      <a:pt x="42481" y="49339"/>
                      <a:pt x="44387" y="52673"/>
                      <a:pt x="46101" y="56102"/>
                    </a:cubicBezTo>
                    <a:cubicBezTo>
                      <a:pt x="47911" y="59436"/>
                      <a:pt x="49340" y="62865"/>
                      <a:pt x="50959" y="66199"/>
                    </a:cubicBezTo>
                    <a:cubicBezTo>
                      <a:pt x="53816" y="72866"/>
                      <a:pt x="56198" y="79153"/>
                      <a:pt x="57721" y="84772"/>
                    </a:cubicBezTo>
                    <a:cubicBezTo>
                      <a:pt x="59436" y="90297"/>
                      <a:pt x="60484" y="95060"/>
                      <a:pt x="61055" y="98298"/>
                    </a:cubicBezTo>
                    <a:cubicBezTo>
                      <a:pt x="61627" y="101632"/>
                      <a:pt x="61913" y="103537"/>
                      <a:pt x="61913" y="1035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7" name="Google Shape;4727;p26"/>
              <p:cNvSpPr/>
              <p:nvPr/>
            </p:nvSpPr>
            <p:spPr>
              <a:xfrm>
                <a:off x="3303386" y="3777740"/>
                <a:ext cx="77724" cy="107156"/>
              </a:xfrm>
              <a:custGeom>
                <a:avLst/>
                <a:gdLst/>
                <a:ahLst/>
                <a:cxnLst/>
                <a:rect l="l" t="t" r="r" b="b"/>
                <a:pathLst>
                  <a:path w="77724" h="107156" extrusionOk="0">
                    <a:moveTo>
                      <a:pt x="77534" y="107156"/>
                    </a:moveTo>
                    <a:cubicBezTo>
                      <a:pt x="77534" y="107156"/>
                      <a:pt x="76486" y="105346"/>
                      <a:pt x="74771" y="102013"/>
                    </a:cubicBezTo>
                    <a:cubicBezTo>
                      <a:pt x="73057" y="98679"/>
                      <a:pt x="70676" y="94107"/>
                      <a:pt x="67628" y="88583"/>
                    </a:cubicBezTo>
                    <a:cubicBezTo>
                      <a:pt x="66104" y="85916"/>
                      <a:pt x="64389" y="82963"/>
                      <a:pt x="62675" y="79820"/>
                    </a:cubicBezTo>
                    <a:cubicBezTo>
                      <a:pt x="60960" y="76676"/>
                      <a:pt x="58865" y="73628"/>
                      <a:pt x="56960" y="70199"/>
                    </a:cubicBezTo>
                    <a:cubicBezTo>
                      <a:pt x="52769" y="63627"/>
                      <a:pt x="48292" y="56769"/>
                      <a:pt x="43434" y="50102"/>
                    </a:cubicBezTo>
                    <a:cubicBezTo>
                      <a:pt x="38576" y="43434"/>
                      <a:pt x="33433" y="36957"/>
                      <a:pt x="28575" y="31052"/>
                    </a:cubicBezTo>
                    <a:cubicBezTo>
                      <a:pt x="26003" y="28194"/>
                      <a:pt x="23622" y="25241"/>
                      <a:pt x="21241" y="22574"/>
                    </a:cubicBezTo>
                    <a:cubicBezTo>
                      <a:pt x="18860" y="19907"/>
                      <a:pt x="16574" y="17431"/>
                      <a:pt x="14478" y="15145"/>
                    </a:cubicBezTo>
                    <a:cubicBezTo>
                      <a:pt x="10192" y="10573"/>
                      <a:pt x="6572" y="6763"/>
                      <a:pt x="4001" y="4191"/>
                    </a:cubicBezTo>
                    <a:cubicBezTo>
                      <a:pt x="1429" y="1524"/>
                      <a:pt x="0" y="0"/>
                      <a:pt x="0" y="0"/>
                    </a:cubicBezTo>
                    <a:cubicBezTo>
                      <a:pt x="0" y="0"/>
                      <a:pt x="1905" y="953"/>
                      <a:pt x="5144" y="2858"/>
                    </a:cubicBezTo>
                    <a:cubicBezTo>
                      <a:pt x="6763" y="3810"/>
                      <a:pt x="8668" y="4953"/>
                      <a:pt x="10859" y="6382"/>
                    </a:cubicBezTo>
                    <a:cubicBezTo>
                      <a:pt x="13049" y="7811"/>
                      <a:pt x="15431" y="9430"/>
                      <a:pt x="18002" y="11430"/>
                    </a:cubicBezTo>
                    <a:cubicBezTo>
                      <a:pt x="23146" y="15240"/>
                      <a:pt x="28766" y="20193"/>
                      <a:pt x="34481" y="25813"/>
                    </a:cubicBezTo>
                    <a:cubicBezTo>
                      <a:pt x="37243" y="28766"/>
                      <a:pt x="40196" y="31623"/>
                      <a:pt x="42767" y="34957"/>
                    </a:cubicBezTo>
                    <a:cubicBezTo>
                      <a:pt x="45530" y="38100"/>
                      <a:pt x="48101" y="41624"/>
                      <a:pt x="50673" y="44958"/>
                    </a:cubicBezTo>
                    <a:cubicBezTo>
                      <a:pt x="53054" y="48482"/>
                      <a:pt x="55531" y="52007"/>
                      <a:pt x="57722" y="55626"/>
                    </a:cubicBezTo>
                    <a:cubicBezTo>
                      <a:pt x="60008" y="59150"/>
                      <a:pt x="61913" y="62865"/>
                      <a:pt x="63818" y="66389"/>
                    </a:cubicBezTo>
                    <a:cubicBezTo>
                      <a:pt x="67437" y="73533"/>
                      <a:pt x="70390" y="80391"/>
                      <a:pt x="72390" y="86487"/>
                    </a:cubicBezTo>
                    <a:cubicBezTo>
                      <a:pt x="73533" y="89440"/>
                      <a:pt x="74295" y="92297"/>
                      <a:pt x="74962" y="94869"/>
                    </a:cubicBezTo>
                    <a:cubicBezTo>
                      <a:pt x="75724" y="97346"/>
                      <a:pt x="76200" y="99536"/>
                      <a:pt x="76581" y="101346"/>
                    </a:cubicBezTo>
                    <a:cubicBezTo>
                      <a:pt x="77343" y="104966"/>
                      <a:pt x="77724" y="107061"/>
                      <a:pt x="77724" y="1070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8" name="Google Shape;4728;p26"/>
              <p:cNvSpPr/>
              <p:nvPr/>
            </p:nvSpPr>
            <p:spPr>
              <a:xfrm>
                <a:off x="3293861" y="3776026"/>
                <a:ext cx="68770" cy="79533"/>
              </a:xfrm>
              <a:custGeom>
                <a:avLst/>
                <a:gdLst/>
                <a:ahLst/>
                <a:cxnLst/>
                <a:rect l="l" t="t" r="r" b="b"/>
                <a:pathLst>
                  <a:path w="68770" h="79533" extrusionOk="0">
                    <a:moveTo>
                      <a:pt x="68771" y="79534"/>
                    </a:moveTo>
                    <a:cubicBezTo>
                      <a:pt x="68771" y="79534"/>
                      <a:pt x="63341" y="75533"/>
                      <a:pt x="56102" y="68771"/>
                    </a:cubicBezTo>
                    <a:cubicBezTo>
                      <a:pt x="52483" y="65437"/>
                      <a:pt x="48387" y="61341"/>
                      <a:pt x="44101" y="56960"/>
                    </a:cubicBezTo>
                    <a:cubicBezTo>
                      <a:pt x="39815" y="52578"/>
                      <a:pt x="35433" y="47625"/>
                      <a:pt x="31052" y="42672"/>
                    </a:cubicBezTo>
                    <a:cubicBezTo>
                      <a:pt x="28956" y="40196"/>
                      <a:pt x="26860" y="37624"/>
                      <a:pt x="24765" y="35147"/>
                    </a:cubicBezTo>
                    <a:cubicBezTo>
                      <a:pt x="22670" y="32671"/>
                      <a:pt x="20765" y="30099"/>
                      <a:pt x="18860" y="27718"/>
                    </a:cubicBezTo>
                    <a:cubicBezTo>
                      <a:pt x="15050" y="22860"/>
                      <a:pt x="11621" y="18193"/>
                      <a:pt x="8858" y="14097"/>
                    </a:cubicBezTo>
                    <a:cubicBezTo>
                      <a:pt x="3239" y="6001"/>
                      <a:pt x="0" y="0"/>
                      <a:pt x="0" y="0"/>
                    </a:cubicBezTo>
                    <a:cubicBezTo>
                      <a:pt x="0" y="0"/>
                      <a:pt x="5429" y="4001"/>
                      <a:pt x="12668" y="10763"/>
                    </a:cubicBezTo>
                    <a:cubicBezTo>
                      <a:pt x="16288" y="14097"/>
                      <a:pt x="20479" y="18193"/>
                      <a:pt x="24670" y="22574"/>
                    </a:cubicBezTo>
                    <a:cubicBezTo>
                      <a:pt x="26765" y="24860"/>
                      <a:pt x="29051" y="27051"/>
                      <a:pt x="31147" y="29528"/>
                    </a:cubicBezTo>
                    <a:cubicBezTo>
                      <a:pt x="33338" y="31909"/>
                      <a:pt x="35528" y="34385"/>
                      <a:pt x="37624" y="36862"/>
                    </a:cubicBezTo>
                    <a:cubicBezTo>
                      <a:pt x="41815" y="41910"/>
                      <a:pt x="46101" y="46863"/>
                      <a:pt x="49816" y="51816"/>
                    </a:cubicBezTo>
                    <a:cubicBezTo>
                      <a:pt x="53626" y="56674"/>
                      <a:pt x="57055" y="61341"/>
                      <a:pt x="59817" y="65437"/>
                    </a:cubicBezTo>
                    <a:cubicBezTo>
                      <a:pt x="65437" y="73533"/>
                      <a:pt x="68675" y="79534"/>
                      <a:pt x="68675" y="79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9" name="Google Shape;4729;p26"/>
              <p:cNvSpPr/>
              <p:nvPr/>
            </p:nvSpPr>
            <p:spPr>
              <a:xfrm>
                <a:off x="3270524" y="3624755"/>
                <a:ext cx="184022" cy="146793"/>
              </a:xfrm>
              <a:custGeom>
                <a:avLst/>
                <a:gdLst/>
                <a:ahLst/>
                <a:cxnLst/>
                <a:rect l="l" t="t" r="r" b="b"/>
                <a:pathLst>
                  <a:path w="184022" h="146793" extrusionOk="0">
                    <a:moveTo>
                      <a:pt x="184023" y="13730"/>
                    </a:moveTo>
                    <a:cubicBezTo>
                      <a:pt x="184023" y="13730"/>
                      <a:pt x="183642" y="12777"/>
                      <a:pt x="182499" y="11348"/>
                    </a:cubicBezTo>
                    <a:cubicBezTo>
                      <a:pt x="181356" y="9824"/>
                      <a:pt x="179451" y="7919"/>
                      <a:pt x="176498" y="6300"/>
                    </a:cubicBezTo>
                    <a:cubicBezTo>
                      <a:pt x="173545" y="4681"/>
                      <a:pt x="169640" y="3443"/>
                      <a:pt x="164973" y="3443"/>
                    </a:cubicBezTo>
                    <a:cubicBezTo>
                      <a:pt x="160306" y="3443"/>
                      <a:pt x="155162" y="4490"/>
                      <a:pt x="149543" y="6205"/>
                    </a:cubicBezTo>
                    <a:cubicBezTo>
                      <a:pt x="146875" y="6967"/>
                      <a:pt x="143827" y="8205"/>
                      <a:pt x="140779" y="9157"/>
                    </a:cubicBezTo>
                    <a:cubicBezTo>
                      <a:pt x="137731" y="10205"/>
                      <a:pt x="134493" y="11253"/>
                      <a:pt x="131445" y="12587"/>
                    </a:cubicBezTo>
                    <a:cubicBezTo>
                      <a:pt x="128397" y="13920"/>
                      <a:pt x="125158" y="15158"/>
                      <a:pt x="122015" y="16587"/>
                    </a:cubicBezTo>
                    <a:cubicBezTo>
                      <a:pt x="118872" y="18111"/>
                      <a:pt x="115538" y="19730"/>
                      <a:pt x="112300" y="21350"/>
                    </a:cubicBezTo>
                    <a:cubicBezTo>
                      <a:pt x="105823" y="24779"/>
                      <a:pt x="99250" y="28493"/>
                      <a:pt x="92773" y="32780"/>
                    </a:cubicBezTo>
                    <a:cubicBezTo>
                      <a:pt x="89440" y="34780"/>
                      <a:pt x="86296" y="37066"/>
                      <a:pt x="83153" y="39352"/>
                    </a:cubicBezTo>
                    <a:cubicBezTo>
                      <a:pt x="79915" y="41543"/>
                      <a:pt x="76867" y="43924"/>
                      <a:pt x="73819" y="46496"/>
                    </a:cubicBezTo>
                    <a:cubicBezTo>
                      <a:pt x="67627" y="51258"/>
                      <a:pt x="61817" y="56592"/>
                      <a:pt x="56293" y="61926"/>
                    </a:cubicBezTo>
                    <a:cubicBezTo>
                      <a:pt x="53626" y="64688"/>
                      <a:pt x="50864" y="67355"/>
                      <a:pt x="48292" y="70118"/>
                    </a:cubicBezTo>
                    <a:cubicBezTo>
                      <a:pt x="45815" y="72975"/>
                      <a:pt x="43244" y="75737"/>
                      <a:pt x="40862" y="78500"/>
                    </a:cubicBezTo>
                    <a:cubicBezTo>
                      <a:pt x="36290" y="84214"/>
                      <a:pt x="31718" y="89739"/>
                      <a:pt x="27908" y="95263"/>
                    </a:cubicBezTo>
                    <a:cubicBezTo>
                      <a:pt x="23813" y="100693"/>
                      <a:pt x="20669" y="106217"/>
                      <a:pt x="17431" y="111170"/>
                    </a:cubicBezTo>
                    <a:cubicBezTo>
                      <a:pt x="14669" y="116409"/>
                      <a:pt x="11716" y="120981"/>
                      <a:pt x="9620" y="125363"/>
                    </a:cubicBezTo>
                    <a:cubicBezTo>
                      <a:pt x="7525" y="129744"/>
                      <a:pt x="5525" y="133459"/>
                      <a:pt x="4286" y="136697"/>
                    </a:cubicBezTo>
                    <a:cubicBezTo>
                      <a:pt x="1619" y="143174"/>
                      <a:pt x="0" y="146794"/>
                      <a:pt x="0" y="146794"/>
                    </a:cubicBezTo>
                    <a:cubicBezTo>
                      <a:pt x="0" y="146794"/>
                      <a:pt x="857" y="142888"/>
                      <a:pt x="2667" y="136126"/>
                    </a:cubicBezTo>
                    <a:cubicBezTo>
                      <a:pt x="3524" y="132697"/>
                      <a:pt x="5144" y="128792"/>
                      <a:pt x="6667" y="124029"/>
                    </a:cubicBezTo>
                    <a:cubicBezTo>
                      <a:pt x="8192" y="119362"/>
                      <a:pt x="10573" y="114313"/>
                      <a:pt x="12954" y="108789"/>
                    </a:cubicBezTo>
                    <a:cubicBezTo>
                      <a:pt x="15812" y="103455"/>
                      <a:pt x="18574" y="97454"/>
                      <a:pt x="22384" y="91644"/>
                    </a:cubicBezTo>
                    <a:cubicBezTo>
                      <a:pt x="25908" y="85643"/>
                      <a:pt x="30194" y="79643"/>
                      <a:pt x="34766" y="73547"/>
                    </a:cubicBezTo>
                    <a:cubicBezTo>
                      <a:pt x="37148" y="70594"/>
                      <a:pt x="39624" y="67641"/>
                      <a:pt x="42196" y="64593"/>
                    </a:cubicBezTo>
                    <a:cubicBezTo>
                      <a:pt x="44767" y="61640"/>
                      <a:pt x="47530" y="58783"/>
                      <a:pt x="50292" y="55925"/>
                    </a:cubicBezTo>
                    <a:cubicBezTo>
                      <a:pt x="56007" y="50305"/>
                      <a:pt x="61913" y="44686"/>
                      <a:pt x="68294" y="39638"/>
                    </a:cubicBezTo>
                    <a:cubicBezTo>
                      <a:pt x="71438" y="37066"/>
                      <a:pt x="74676" y="34589"/>
                      <a:pt x="78105" y="32398"/>
                    </a:cubicBezTo>
                    <a:cubicBezTo>
                      <a:pt x="81439" y="30017"/>
                      <a:pt x="84677" y="27731"/>
                      <a:pt x="88202" y="25731"/>
                    </a:cubicBezTo>
                    <a:cubicBezTo>
                      <a:pt x="94964" y="21350"/>
                      <a:pt x="102013" y="17921"/>
                      <a:pt x="108871" y="14587"/>
                    </a:cubicBezTo>
                    <a:cubicBezTo>
                      <a:pt x="112395" y="13063"/>
                      <a:pt x="115824" y="11634"/>
                      <a:pt x="119158" y="10205"/>
                    </a:cubicBezTo>
                    <a:cubicBezTo>
                      <a:pt x="122587" y="8872"/>
                      <a:pt x="126016" y="7824"/>
                      <a:pt x="129350" y="6586"/>
                    </a:cubicBezTo>
                    <a:cubicBezTo>
                      <a:pt x="136017" y="4300"/>
                      <a:pt x="142113" y="2966"/>
                      <a:pt x="148209" y="1442"/>
                    </a:cubicBezTo>
                    <a:cubicBezTo>
                      <a:pt x="154210" y="109"/>
                      <a:pt x="160020" y="-368"/>
                      <a:pt x="165068" y="299"/>
                    </a:cubicBezTo>
                    <a:cubicBezTo>
                      <a:pt x="170212" y="871"/>
                      <a:pt x="174403" y="2871"/>
                      <a:pt x="177260" y="4967"/>
                    </a:cubicBezTo>
                    <a:cubicBezTo>
                      <a:pt x="180213" y="7062"/>
                      <a:pt x="181832" y="9538"/>
                      <a:pt x="182690" y="11158"/>
                    </a:cubicBezTo>
                    <a:cubicBezTo>
                      <a:pt x="183547" y="12872"/>
                      <a:pt x="183832" y="13825"/>
                      <a:pt x="183832" y="13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0" name="Google Shape;4730;p26"/>
              <p:cNvSpPr/>
              <p:nvPr/>
            </p:nvSpPr>
            <p:spPr>
              <a:xfrm>
                <a:off x="3375490" y="3634100"/>
                <a:ext cx="72580" cy="14386"/>
              </a:xfrm>
              <a:custGeom>
                <a:avLst/>
                <a:gdLst/>
                <a:ahLst/>
                <a:cxnLst/>
                <a:rect l="l" t="t" r="r" b="b"/>
                <a:pathLst>
                  <a:path w="72580" h="14386" extrusionOk="0">
                    <a:moveTo>
                      <a:pt x="72390" y="8195"/>
                    </a:moveTo>
                    <a:cubicBezTo>
                      <a:pt x="72390" y="8195"/>
                      <a:pt x="71152" y="8100"/>
                      <a:pt x="69152" y="7909"/>
                    </a:cubicBezTo>
                    <a:cubicBezTo>
                      <a:pt x="67151" y="7719"/>
                      <a:pt x="64199" y="7529"/>
                      <a:pt x="60865" y="7433"/>
                    </a:cubicBezTo>
                    <a:cubicBezTo>
                      <a:pt x="54102" y="7338"/>
                      <a:pt x="45244" y="7909"/>
                      <a:pt x="36576" y="9148"/>
                    </a:cubicBezTo>
                    <a:cubicBezTo>
                      <a:pt x="34385" y="9529"/>
                      <a:pt x="32099" y="9815"/>
                      <a:pt x="29909" y="10196"/>
                    </a:cubicBezTo>
                    <a:cubicBezTo>
                      <a:pt x="27718" y="10576"/>
                      <a:pt x="25527" y="10957"/>
                      <a:pt x="23432" y="11339"/>
                    </a:cubicBezTo>
                    <a:cubicBezTo>
                      <a:pt x="19241" y="12005"/>
                      <a:pt x="15240" y="12767"/>
                      <a:pt x="11811" y="13243"/>
                    </a:cubicBezTo>
                    <a:cubicBezTo>
                      <a:pt x="4858" y="14291"/>
                      <a:pt x="0" y="14387"/>
                      <a:pt x="0" y="14387"/>
                    </a:cubicBezTo>
                    <a:cubicBezTo>
                      <a:pt x="0" y="14387"/>
                      <a:pt x="3905" y="11529"/>
                      <a:pt x="10287" y="8481"/>
                    </a:cubicBezTo>
                    <a:cubicBezTo>
                      <a:pt x="13430" y="6862"/>
                      <a:pt x="17336" y="5338"/>
                      <a:pt x="21527" y="3909"/>
                    </a:cubicBezTo>
                    <a:cubicBezTo>
                      <a:pt x="23622" y="3242"/>
                      <a:pt x="25908" y="2575"/>
                      <a:pt x="28194" y="2004"/>
                    </a:cubicBezTo>
                    <a:cubicBezTo>
                      <a:pt x="30480" y="1432"/>
                      <a:pt x="32957" y="956"/>
                      <a:pt x="35243" y="671"/>
                    </a:cubicBezTo>
                    <a:cubicBezTo>
                      <a:pt x="40100" y="4"/>
                      <a:pt x="44958" y="-187"/>
                      <a:pt x="49530" y="194"/>
                    </a:cubicBezTo>
                    <a:cubicBezTo>
                      <a:pt x="54102" y="575"/>
                      <a:pt x="58293" y="1528"/>
                      <a:pt x="61817" y="2671"/>
                    </a:cubicBezTo>
                    <a:cubicBezTo>
                      <a:pt x="65342" y="3814"/>
                      <a:pt x="68008" y="5242"/>
                      <a:pt x="69818" y="6385"/>
                    </a:cubicBezTo>
                    <a:cubicBezTo>
                      <a:pt x="71628" y="7529"/>
                      <a:pt x="72581" y="8290"/>
                      <a:pt x="72581" y="82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1" name="Google Shape;4731;p26"/>
              <p:cNvSpPr/>
              <p:nvPr/>
            </p:nvSpPr>
            <p:spPr>
              <a:xfrm>
                <a:off x="3338438" y="3651058"/>
                <a:ext cx="84105" cy="21812"/>
              </a:xfrm>
              <a:custGeom>
                <a:avLst/>
                <a:gdLst/>
                <a:ahLst/>
                <a:cxnLst/>
                <a:rect l="l" t="t" r="r" b="b"/>
                <a:pathLst>
                  <a:path w="84105" h="21812" extrusionOk="0">
                    <a:moveTo>
                      <a:pt x="83915" y="7620"/>
                    </a:moveTo>
                    <a:cubicBezTo>
                      <a:pt x="83915" y="7620"/>
                      <a:pt x="82677" y="6667"/>
                      <a:pt x="80582" y="6001"/>
                    </a:cubicBezTo>
                    <a:cubicBezTo>
                      <a:pt x="78391" y="5239"/>
                      <a:pt x="75152" y="4953"/>
                      <a:pt x="71342" y="5429"/>
                    </a:cubicBezTo>
                    <a:cubicBezTo>
                      <a:pt x="67532" y="5810"/>
                      <a:pt x="62865" y="6953"/>
                      <a:pt x="57912" y="8001"/>
                    </a:cubicBezTo>
                    <a:cubicBezTo>
                      <a:pt x="52959" y="9049"/>
                      <a:pt x="47720" y="10192"/>
                      <a:pt x="42482" y="11430"/>
                    </a:cubicBezTo>
                    <a:cubicBezTo>
                      <a:pt x="37243" y="12573"/>
                      <a:pt x="32004" y="13906"/>
                      <a:pt x="27051" y="15145"/>
                    </a:cubicBezTo>
                    <a:cubicBezTo>
                      <a:pt x="22098" y="16383"/>
                      <a:pt x="17526" y="17526"/>
                      <a:pt x="13526" y="18574"/>
                    </a:cubicBezTo>
                    <a:cubicBezTo>
                      <a:pt x="9525" y="19621"/>
                      <a:pt x="6191" y="20383"/>
                      <a:pt x="3810" y="20955"/>
                    </a:cubicBezTo>
                    <a:cubicBezTo>
                      <a:pt x="1429" y="21527"/>
                      <a:pt x="0" y="21812"/>
                      <a:pt x="0" y="21812"/>
                    </a:cubicBezTo>
                    <a:cubicBezTo>
                      <a:pt x="0" y="21812"/>
                      <a:pt x="4286" y="18002"/>
                      <a:pt x="11716" y="13906"/>
                    </a:cubicBezTo>
                    <a:cubicBezTo>
                      <a:pt x="15431" y="11811"/>
                      <a:pt x="19812" y="9715"/>
                      <a:pt x="24765" y="7811"/>
                    </a:cubicBezTo>
                    <a:cubicBezTo>
                      <a:pt x="27242" y="6858"/>
                      <a:pt x="29813" y="5905"/>
                      <a:pt x="32480" y="5144"/>
                    </a:cubicBezTo>
                    <a:cubicBezTo>
                      <a:pt x="35147" y="4381"/>
                      <a:pt x="37814" y="3620"/>
                      <a:pt x="40577" y="2953"/>
                    </a:cubicBezTo>
                    <a:cubicBezTo>
                      <a:pt x="43339" y="2381"/>
                      <a:pt x="46101" y="1810"/>
                      <a:pt x="48863" y="1333"/>
                    </a:cubicBezTo>
                    <a:cubicBezTo>
                      <a:pt x="51626" y="857"/>
                      <a:pt x="54293" y="667"/>
                      <a:pt x="56960" y="381"/>
                    </a:cubicBezTo>
                    <a:cubicBezTo>
                      <a:pt x="59627" y="95"/>
                      <a:pt x="62103" y="95"/>
                      <a:pt x="64580" y="0"/>
                    </a:cubicBezTo>
                    <a:cubicBezTo>
                      <a:pt x="67056" y="0"/>
                      <a:pt x="69437" y="0"/>
                      <a:pt x="71628" y="381"/>
                    </a:cubicBezTo>
                    <a:cubicBezTo>
                      <a:pt x="76105" y="953"/>
                      <a:pt x="79629" y="2762"/>
                      <a:pt x="81629" y="4477"/>
                    </a:cubicBezTo>
                    <a:cubicBezTo>
                      <a:pt x="82582" y="5334"/>
                      <a:pt x="83249" y="6191"/>
                      <a:pt x="83534" y="6763"/>
                    </a:cubicBezTo>
                    <a:cubicBezTo>
                      <a:pt x="83915" y="7334"/>
                      <a:pt x="84106" y="7620"/>
                      <a:pt x="84106"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2" name="Google Shape;4732;p26"/>
              <p:cNvSpPr/>
              <p:nvPr/>
            </p:nvSpPr>
            <p:spPr>
              <a:xfrm>
                <a:off x="3297766" y="3670700"/>
                <a:ext cx="99631" cy="32078"/>
              </a:xfrm>
              <a:custGeom>
                <a:avLst/>
                <a:gdLst/>
                <a:ahLst/>
                <a:cxnLst/>
                <a:rect l="l" t="t" r="r" b="b"/>
                <a:pathLst>
                  <a:path w="99631" h="32078" extrusionOk="0">
                    <a:moveTo>
                      <a:pt x="99631" y="837"/>
                    </a:moveTo>
                    <a:cubicBezTo>
                      <a:pt x="99631" y="837"/>
                      <a:pt x="98012" y="1313"/>
                      <a:pt x="95155" y="2075"/>
                    </a:cubicBezTo>
                    <a:cubicBezTo>
                      <a:pt x="92392" y="2742"/>
                      <a:pt x="88392" y="3789"/>
                      <a:pt x="83534" y="4932"/>
                    </a:cubicBezTo>
                    <a:cubicBezTo>
                      <a:pt x="81153" y="5504"/>
                      <a:pt x="78581" y="6171"/>
                      <a:pt x="75914" y="6837"/>
                    </a:cubicBezTo>
                    <a:cubicBezTo>
                      <a:pt x="73247" y="7504"/>
                      <a:pt x="70390" y="8266"/>
                      <a:pt x="67437" y="9123"/>
                    </a:cubicBezTo>
                    <a:cubicBezTo>
                      <a:pt x="61627" y="10838"/>
                      <a:pt x="55340" y="12553"/>
                      <a:pt x="49244" y="14457"/>
                    </a:cubicBezTo>
                    <a:cubicBezTo>
                      <a:pt x="43053" y="16362"/>
                      <a:pt x="36957" y="18458"/>
                      <a:pt x="31242" y="20458"/>
                    </a:cubicBezTo>
                    <a:cubicBezTo>
                      <a:pt x="28385" y="21506"/>
                      <a:pt x="25622" y="22554"/>
                      <a:pt x="22955" y="23506"/>
                    </a:cubicBezTo>
                    <a:cubicBezTo>
                      <a:pt x="20288" y="24459"/>
                      <a:pt x="17812" y="25411"/>
                      <a:pt x="15526" y="26269"/>
                    </a:cubicBezTo>
                    <a:cubicBezTo>
                      <a:pt x="10858" y="27983"/>
                      <a:pt x="7048" y="29507"/>
                      <a:pt x="4381" y="30555"/>
                    </a:cubicBezTo>
                    <a:cubicBezTo>
                      <a:pt x="1619" y="31603"/>
                      <a:pt x="0" y="32079"/>
                      <a:pt x="0" y="32079"/>
                    </a:cubicBezTo>
                    <a:cubicBezTo>
                      <a:pt x="0" y="32079"/>
                      <a:pt x="1238" y="30936"/>
                      <a:pt x="3429" y="29031"/>
                    </a:cubicBezTo>
                    <a:cubicBezTo>
                      <a:pt x="5715" y="27126"/>
                      <a:pt x="8954" y="24554"/>
                      <a:pt x="13240" y="21792"/>
                    </a:cubicBezTo>
                    <a:cubicBezTo>
                      <a:pt x="17431" y="18934"/>
                      <a:pt x="22574" y="16077"/>
                      <a:pt x="28194" y="13410"/>
                    </a:cubicBezTo>
                    <a:cubicBezTo>
                      <a:pt x="31052" y="12171"/>
                      <a:pt x="34004" y="10647"/>
                      <a:pt x="37148" y="9600"/>
                    </a:cubicBezTo>
                    <a:cubicBezTo>
                      <a:pt x="40196" y="8362"/>
                      <a:pt x="43434" y="7314"/>
                      <a:pt x="46577" y="6171"/>
                    </a:cubicBezTo>
                    <a:cubicBezTo>
                      <a:pt x="49816" y="5313"/>
                      <a:pt x="53054" y="4266"/>
                      <a:pt x="56293" y="3599"/>
                    </a:cubicBezTo>
                    <a:cubicBezTo>
                      <a:pt x="59531" y="2742"/>
                      <a:pt x="62675" y="2265"/>
                      <a:pt x="65818" y="1694"/>
                    </a:cubicBezTo>
                    <a:cubicBezTo>
                      <a:pt x="72009" y="741"/>
                      <a:pt x="77915" y="75"/>
                      <a:pt x="82963" y="75"/>
                    </a:cubicBezTo>
                    <a:cubicBezTo>
                      <a:pt x="88011" y="-116"/>
                      <a:pt x="92202" y="75"/>
                      <a:pt x="95060" y="456"/>
                    </a:cubicBezTo>
                    <a:cubicBezTo>
                      <a:pt x="98012" y="741"/>
                      <a:pt x="99631" y="1027"/>
                      <a:pt x="99631"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3" name="Google Shape;4733;p26"/>
              <p:cNvSpPr/>
              <p:nvPr/>
            </p:nvSpPr>
            <p:spPr>
              <a:xfrm>
                <a:off x="3290432" y="3684688"/>
                <a:ext cx="88677" cy="40855"/>
              </a:xfrm>
              <a:custGeom>
                <a:avLst/>
                <a:gdLst/>
                <a:ahLst/>
                <a:cxnLst/>
                <a:rect l="l" t="t" r="r" b="b"/>
                <a:pathLst>
                  <a:path w="88677" h="40855" extrusionOk="0">
                    <a:moveTo>
                      <a:pt x="88678" y="660"/>
                    </a:moveTo>
                    <a:cubicBezTo>
                      <a:pt x="88678" y="660"/>
                      <a:pt x="82677" y="2374"/>
                      <a:pt x="73628" y="4946"/>
                    </a:cubicBezTo>
                    <a:cubicBezTo>
                      <a:pt x="71438" y="5613"/>
                      <a:pt x="69056" y="6375"/>
                      <a:pt x="66580" y="7137"/>
                    </a:cubicBezTo>
                    <a:cubicBezTo>
                      <a:pt x="64103" y="7899"/>
                      <a:pt x="61531" y="8947"/>
                      <a:pt x="58769" y="9804"/>
                    </a:cubicBezTo>
                    <a:cubicBezTo>
                      <a:pt x="53435" y="11804"/>
                      <a:pt x="47815" y="13995"/>
                      <a:pt x="42386" y="16471"/>
                    </a:cubicBezTo>
                    <a:cubicBezTo>
                      <a:pt x="36862" y="18948"/>
                      <a:pt x="31528" y="21710"/>
                      <a:pt x="26575" y="24377"/>
                    </a:cubicBezTo>
                    <a:cubicBezTo>
                      <a:pt x="24193" y="25806"/>
                      <a:pt x="21717" y="27044"/>
                      <a:pt x="19431" y="28473"/>
                    </a:cubicBezTo>
                    <a:cubicBezTo>
                      <a:pt x="17145" y="29806"/>
                      <a:pt x="15049" y="31140"/>
                      <a:pt x="13144" y="32378"/>
                    </a:cubicBezTo>
                    <a:cubicBezTo>
                      <a:pt x="5239" y="37426"/>
                      <a:pt x="0" y="40855"/>
                      <a:pt x="0" y="40855"/>
                    </a:cubicBezTo>
                    <a:cubicBezTo>
                      <a:pt x="0" y="40855"/>
                      <a:pt x="857" y="39522"/>
                      <a:pt x="2476" y="37236"/>
                    </a:cubicBezTo>
                    <a:cubicBezTo>
                      <a:pt x="3238" y="36093"/>
                      <a:pt x="4286" y="34759"/>
                      <a:pt x="5620" y="33331"/>
                    </a:cubicBezTo>
                    <a:cubicBezTo>
                      <a:pt x="6858" y="31807"/>
                      <a:pt x="8287" y="30187"/>
                      <a:pt x="10001" y="28473"/>
                    </a:cubicBezTo>
                    <a:cubicBezTo>
                      <a:pt x="13335" y="24949"/>
                      <a:pt x="17621" y="21424"/>
                      <a:pt x="22479" y="17900"/>
                    </a:cubicBezTo>
                    <a:cubicBezTo>
                      <a:pt x="24955" y="16281"/>
                      <a:pt x="27527" y="14376"/>
                      <a:pt x="30289" y="12947"/>
                    </a:cubicBezTo>
                    <a:cubicBezTo>
                      <a:pt x="33052" y="11328"/>
                      <a:pt x="35909" y="9994"/>
                      <a:pt x="38767" y="8566"/>
                    </a:cubicBezTo>
                    <a:cubicBezTo>
                      <a:pt x="41719" y="7327"/>
                      <a:pt x="44672" y="6089"/>
                      <a:pt x="47720" y="5137"/>
                    </a:cubicBezTo>
                    <a:cubicBezTo>
                      <a:pt x="50673" y="3993"/>
                      <a:pt x="53721" y="3327"/>
                      <a:pt x="56578" y="2565"/>
                    </a:cubicBezTo>
                    <a:cubicBezTo>
                      <a:pt x="62389" y="1231"/>
                      <a:pt x="68008" y="374"/>
                      <a:pt x="72771" y="183"/>
                    </a:cubicBezTo>
                    <a:cubicBezTo>
                      <a:pt x="77533" y="-197"/>
                      <a:pt x="81629" y="88"/>
                      <a:pt x="84296" y="374"/>
                    </a:cubicBezTo>
                    <a:cubicBezTo>
                      <a:pt x="87058" y="660"/>
                      <a:pt x="88582" y="946"/>
                      <a:pt x="88582" y="9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4" name="Google Shape;4734;p26"/>
              <p:cNvSpPr/>
              <p:nvPr/>
            </p:nvSpPr>
            <p:spPr>
              <a:xfrm>
                <a:off x="3277097" y="3702939"/>
                <a:ext cx="72866" cy="37367"/>
              </a:xfrm>
              <a:custGeom>
                <a:avLst/>
                <a:gdLst/>
                <a:ahLst/>
                <a:cxnLst/>
                <a:rect l="l" t="t" r="r" b="b"/>
                <a:pathLst>
                  <a:path w="72866" h="37367" extrusionOk="0">
                    <a:moveTo>
                      <a:pt x="72866" y="792"/>
                    </a:moveTo>
                    <a:cubicBezTo>
                      <a:pt x="72866" y="792"/>
                      <a:pt x="71628" y="1268"/>
                      <a:pt x="69437" y="2030"/>
                    </a:cubicBezTo>
                    <a:cubicBezTo>
                      <a:pt x="67246" y="2792"/>
                      <a:pt x="64198" y="3935"/>
                      <a:pt x="60579" y="5173"/>
                    </a:cubicBezTo>
                    <a:cubicBezTo>
                      <a:pt x="58769" y="5840"/>
                      <a:pt x="56864" y="6602"/>
                      <a:pt x="54769" y="7364"/>
                    </a:cubicBezTo>
                    <a:cubicBezTo>
                      <a:pt x="52673" y="8126"/>
                      <a:pt x="50673" y="9174"/>
                      <a:pt x="48387" y="9935"/>
                    </a:cubicBezTo>
                    <a:cubicBezTo>
                      <a:pt x="44005" y="11841"/>
                      <a:pt x="39433" y="13841"/>
                      <a:pt x="34957" y="16127"/>
                    </a:cubicBezTo>
                    <a:cubicBezTo>
                      <a:pt x="30480" y="18318"/>
                      <a:pt x="26098" y="20889"/>
                      <a:pt x="22003" y="23175"/>
                    </a:cubicBezTo>
                    <a:cubicBezTo>
                      <a:pt x="20002" y="24509"/>
                      <a:pt x="18002" y="25557"/>
                      <a:pt x="16192" y="26795"/>
                    </a:cubicBezTo>
                    <a:cubicBezTo>
                      <a:pt x="14383" y="27938"/>
                      <a:pt x="12573" y="29081"/>
                      <a:pt x="10954" y="30128"/>
                    </a:cubicBezTo>
                    <a:cubicBezTo>
                      <a:pt x="7715" y="32319"/>
                      <a:pt x="4953" y="34129"/>
                      <a:pt x="3048" y="35367"/>
                    </a:cubicBezTo>
                    <a:cubicBezTo>
                      <a:pt x="1143" y="36701"/>
                      <a:pt x="0" y="37368"/>
                      <a:pt x="0" y="37368"/>
                    </a:cubicBezTo>
                    <a:cubicBezTo>
                      <a:pt x="0" y="37368"/>
                      <a:pt x="571" y="36129"/>
                      <a:pt x="1810" y="34129"/>
                    </a:cubicBezTo>
                    <a:cubicBezTo>
                      <a:pt x="3048" y="32129"/>
                      <a:pt x="4953" y="29271"/>
                      <a:pt x="7620" y="26318"/>
                    </a:cubicBezTo>
                    <a:cubicBezTo>
                      <a:pt x="10192" y="23175"/>
                      <a:pt x="13716" y="19937"/>
                      <a:pt x="17621" y="16793"/>
                    </a:cubicBezTo>
                    <a:cubicBezTo>
                      <a:pt x="19717" y="15365"/>
                      <a:pt x="21717" y="13650"/>
                      <a:pt x="24003" y="12317"/>
                    </a:cubicBezTo>
                    <a:cubicBezTo>
                      <a:pt x="26289" y="10888"/>
                      <a:pt x="28670" y="9554"/>
                      <a:pt x="31051" y="8316"/>
                    </a:cubicBezTo>
                    <a:cubicBezTo>
                      <a:pt x="33528" y="7173"/>
                      <a:pt x="36004" y="6030"/>
                      <a:pt x="38481" y="5078"/>
                    </a:cubicBezTo>
                    <a:cubicBezTo>
                      <a:pt x="40957" y="4030"/>
                      <a:pt x="43529" y="3363"/>
                      <a:pt x="45910" y="2601"/>
                    </a:cubicBezTo>
                    <a:cubicBezTo>
                      <a:pt x="50863" y="1268"/>
                      <a:pt x="55435" y="410"/>
                      <a:pt x="59531" y="220"/>
                    </a:cubicBezTo>
                    <a:cubicBezTo>
                      <a:pt x="63532" y="-161"/>
                      <a:pt x="66961" y="29"/>
                      <a:pt x="69247" y="220"/>
                    </a:cubicBezTo>
                    <a:cubicBezTo>
                      <a:pt x="71533" y="410"/>
                      <a:pt x="72866" y="696"/>
                      <a:pt x="72866" y="6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5" name="Google Shape;4735;p26"/>
              <p:cNvSpPr/>
              <p:nvPr/>
            </p:nvSpPr>
            <p:spPr>
              <a:xfrm>
                <a:off x="3301004" y="3622292"/>
                <a:ext cx="104013" cy="87629"/>
              </a:xfrm>
              <a:custGeom>
                <a:avLst/>
                <a:gdLst/>
                <a:ahLst/>
                <a:cxnLst/>
                <a:rect l="l" t="t" r="r" b="b"/>
                <a:pathLst>
                  <a:path w="104013" h="87629" extrusionOk="0">
                    <a:moveTo>
                      <a:pt x="104013" y="0"/>
                    </a:moveTo>
                    <a:cubicBezTo>
                      <a:pt x="104013" y="0"/>
                      <a:pt x="102394" y="1429"/>
                      <a:pt x="99441" y="3810"/>
                    </a:cubicBezTo>
                    <a:cubicBezTo>
                      <a:pt x="96488" y="6191"/>
                      <a:pt x="92393" y="9525"/>
                      <a:pt x="87344" y="13525"/>
                    </a:cubicBezTo>
                    <a:cubicBezTo>
                      <a:pt x="82391" y="17526"/>
                      <a:pt x="76581" y="22193"/>
                      <a:pt x="70390" y="27146"/>
                    </a:cubicBezTo>
                    <a:cubicBezTo>
                      <a:pt x="64294" y="32194"/>
                      <a:pt x="57722" y="37528"/>
                      <a:pt x="51245" y="42958"/>
                    </a:cubicBezTo>
                    <a:cubicBezTo>
                      <a:pt x="44768" y="48387"/>
                      <a:pt x="38386" y="53911"/>
                      <a:pt x="32385" y="59150"/>
                    </a:cubicBezTo>
                    <a:cubicBezTo>
                      <a:pt x="26384" y="64389"/>
                      <a:pt x="20860" y="69342"/>
                      <a:pt x="16097" y="73533"/>
                    </a:cubicBezTo>
                    <a:cubicBezTo>
                      <a:pt x="11335" y="77819"/>
                      <a:pt x="7334" y="81343"/>
                      <a:pt x="4477" y="83820"/>
                    </a:cubicBezTo>
                    <a:cubicBezTo>
                      <a:pt x="1619" y="86296"/>
                      <a:pt x="0" y="87630"/>
                      <a:pt x="0" y="87630"/>
                    </a:cubicBezTo>
                    <a:cubicBezTo>
                      <a:pt x="0" y="87630"/>
                      <a:pt x="4382" y="80105"/>
                      <a:pt x="12478" y="70104"/>
                    </a:cubicBezTo>
                    <a:cubicBezTo>
                      <a:pt x="16478" y="65056"/>
                      <a:pt x="21527" y="59341"/>
                      <a:pt x="27051" y="53530"/>
                    </a:cubicBezTo>
                    <a:cubicBezTo>
                      <a:pt x="29909" y="50673"/>
                      <a:pt x="32766" y="47625"/>
                      <a:pt x="36005" y="44863"/>
                    </a:cubicBezTo>
                    <a:cubicBezTo>
                      <a:pt x="39148" y="42005"/>
                      <a:pt x="42386" y="39148"/>
                      <a:pt x="45625" y="36290"/>
                    </a:cubicBezTo>
                    <a:cubicBezTo>
                      <a:pt x="48959" y="33623"/>
                      <a:pt x="52292" y="30861"/>
                      <a:pt x="55721" y="28289"/>
                    </a:cubicBezTo>
                    <a:cubicBezTo>
                      <a:pt x="59055" y="25622"/>
                      <a:pt x="62484" y="23336"/>
                      <a:pt x="65818" y="20955"/>
                    </a:cubicBezTo>
                    <a:cubicBezTo>
                      <a:pt x="72485" y="16383"/>
                      <a:pt x="78867" y="12382"/>
                      <a:pt x="84582" y="9334"/>
                    </a:cubicBezTo>
                    <a:cubicBezTo>
                      <a:pt x="90202" y="6191"/>
                      <a:pt x="95060" y="3810"/>
                      <a:pt x="98489" y="2286"/>
                    </a:cubicBezTo>
                    <a:cubicBezTo>
                      <a:pt x="101918" y="762"/>
                      <a:pt x="103918" y="0"/>
                      <a:pt x="1039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6" name="Google Shape;4736;p26"/>
              <p:cNvSpPr/>
              <p:nvPr/>
            </p:nvSpPr>
            <p:spPr>
              <a:xfrm>
                <a:off x="3333199" y="3620822"/>
                <a:ext cx="38671" cy="8889"/>
              </a:xfrm>
              <a:custGeom>
                <a:avLst/>
                <a:gdLst/>
                <a:ahLst/>
                <a:cxnLst/>
                <a:rect l="l" t="t" r="r" b="b"/>
                <a:pathLst>
                  <a:path w="38671" h="8889" extrusionOk="0">
                    <a:moveTo>
                      <a:pt x="38671" y="8042"/>
                    </a:moveTo>
                    <a:cubicBezTo>
                      <a:pt x="38671" y="8042"/>
                      <a:pt x="35814" y="8518"/>
                      <a:pt x="32194" y="8709"/>
                    </a:cubicBezTo>
                    <a:cubicBezTo>
                      <a:pt x="28480" y="8900"/>
                      <a:pt x="23813" y="8995"/>
                      <a:pt x="19240" y="8709"/>
                    </a:cubicBezTo>
                    <a:cubicBezTo>
                      <a:pt x="14669" y="8518"/>
                      <a:pt x="10096" y="8137"/>
                      <a:pt x="6382" y="7661"/>
                    </a:cubicBezTo>
                    <a:cubicBezTo>
                      <a:pt x="2762" y="7185"/>
                      <a:pt x="0" y="6423"/>
                      <a:pt x="0" y="6423"/>
                    </a:cubicBezTo>
                    <a:cubicBezTo>
                      <a:pt x="0" y="6423"/>
                      <a:pt x="2000" y="4327"/>
                      <a:pt x="5620" y="2708"/>
                    </a:cubicBezTo>
                    <a:cubicBezTo>
                      <a:pt x="9239" y="994"/>
                      <a:pt x="14383" y="-245"/>
                      <a:pt x="19621" y="41"/>
                    </a:cubicBezTo>
                    <a:cubicBezTo>
                      <a:pt x="24860" y="232"/>
                      <a:pt x="30004" y="1851"/>
                      <a:pt x="33433" y="3946"/>
                    </a:cubicBezTo>
                    <a:cubicBezTo>
                      <a:pt x="36957" y="5947"/>
                      <a:pt x="38671" y="8137"/>
                      <a:pt x="38671" y="8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7" name="Google Shape;4737;p26"/>
              <p:cNvSpPr/>
              <p:nvPr/>
            </p:nvSpPr>
            <p:spPr>
              <a:xfrm>
                <a:off x="3316435" y="3626102"/>
                <a:ext cx="55530" cy="18764"/>
              </a:xfrm>
              <a:custGeom>
                <a:avLst/>
                <a:gdLst/>
                <a:ahLst/>
                <a:cxnLst/>
                <a:rect l="l" t="t" r="r" b="b"/>
                <a:pathLst>
                  <a:path w="55530" h="18764" extrusionOk="0">
                    <a:moveTo>
                      <a:pt x="55531" y="4381"/>
                    </a:moveTo>
                    <a:cubicBezTo>
                      <a:pt x="55531" y="4381"/>
                      <a:pt x="54578" y="4667"/>
                      <a:pt x="52864" y="4953"/>
                    </a:cubicBezTo>
                    <a:cubicBezTo>
                      <a:pt x="51244" y="5239"/>
                      <a:pt x="48958" y="5620"/>
                      <a:pt x="46292" y="6096"/>
                    </a:cubicBezTo>
                    <a:cubicBezTo>
                      <a:pt x="43625" y="6572"/>
                      <a:pt x="40577" y="7144"/>
                      <a:pt x="37338" y="7810"/>
                    </a:cubicBezTo>
                    <a:cubicBezTo>
                      <a:pt x="34100" y="8477"/>
                      <a:pt x="30766" y="9239"/>
                      <a:pt x="27432" y="10096"/>
                    </a:cubicBezTo>
                    <a:cubicBezTo>
                      <a:pt x="20765" y="11906"/>
                      <a:pt x="14097" y="14002"/>
                      <a:pt x="8954" y="15812"/>
                    </a:cubicBezTo>
                    <a:cubicBezTo>
                      <a:pt x="6287" y="16764"/>
                      <a:pt x="4096" y="17431"/>
                      <a:pt x="2572" y="18002"/>
                    </a:cubicBezTo>
                    <a:cubicBezTo>
                      <a:pt x="952" y="18574"/>
                      <a:pt x="0" y="18764"/>
                      <a:pt x="0" y="18764"/>
                    </a:cubicBezTo>
                    <a:cubicBezTo>
                      <a:pt x="0" y="18764"/>
                      <a:pt x="476" y="17907"/>
                      <a:pt x="1524" y="16573"/>
                    </a:cubicBezTo>
                    <a:cubicBezTo>
                      <a:pt x="2572" y="15240"/>
                      <a:pt x="4096" y="13335"/>
                      <a:pt x="6382" y="11430"/>
                    </a:cubicBezTo>
                    <a:cubicBezTo>
                      <a:pt x="8573" y="9430"/>
                      <a:pt x="11335" y="7525"/>
                      <a:pt x="14573" y="5715"/>
                    </a:cubicBezTo>
                    <a:cubicBezTo>
                      <a:pt x="17812" y="4000"/>
                      <a:pt x="21431" y="2572"/>
                      <a:pt x="25241" y="1524"/>
                    </a:cubicBezTo>
                    <a:cubicBezTo>
                      <a:pt x="29051" y="571"/>
                      <a:pt x="32956" y="95"/>
                      <a:pt x="36576" y="0"/>
                    </a:cubicBezTo>
                    <a:cubicBezTo>
                      <a:pt x="40196" y="0"/>
                      <a:pt x="43625" y="286"/>
                      <a:pt x="46482" y="953"/>
                    </a:cubicBezTo>
                    <a:cubicBezTo>
                      <a:pt x="49340" y="1524"/>
                      <a:pt x="51721" y="2381"/>
                      <a:pt x="53150" y="3048"/>
                    </a:cubicBezTo>
                    <a:cubicBezTo>
                      <a:pt x="54673" y="3715"/>
                      <a:pt x="55531" y="4191"/>
                      <a:pt x="55531"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8" name="Google Shape;4738;p26"/>
              <p:cNvSpPr/>
              <p:nvPr/>
            </p:nvSpPr>
            <p:spPr>
              <a:xfrm>
                <a:off x="3301671" y="3642676"/>
                <a:ext cx="60864" cy="22574"/>
              </a:xfrm>
              <a:custGeom>
                <a:avLst/>
                <a:gdLst/>
                <a:ahLst/>
                <a:cxnLst/>
                <a:rect l="l" t="t" r="r" b="b"/>
                <a:pathLst>
                  <a:path w="60864" h="22574" extrusionOk="0">
                    <a:moveTo>
                      <a:pt x="60865" y="4477"/>
                    </a:moveTo>
                    <a:cubicBezTo>
                      <a:pt x="60865" y="4477"/>
                      <a:pt x="59817" y="4667"/>
                      <a:pt x="57912" y="4858"/>
                    </a:cubicBezTo>
                    <a:cubicBezTo>
                      <a:pt x="56007" y="5048"/>
                      <a:pt x="53531" y="5429"/>
                      <a:pt x="50578" y="5810"/>
                    </a:cubicBezTo>
                    <a:cubicBezTo>
                      <a:pt x="49054" y="6001"/>
                      <a:pt x="47530" y="6287"/>
                      <a:pt x="45815" y="6572"/>
                    </a:cubicBezTo>
                    <a:cubicBezTo>
                      <a:pt x="44101" y="6763"/>
                      <a:pt x="42386" y="7334"/>
                      <a:pt x="40577" y="7620"/>
                    </a:cubicBezTo>
                    <a:cubicBezTo>
                      <a:pt x="36957" y="8382"/>
                      <a:pt x="33242" y="9335"/>
                      <a:pt x="29528" y="10382"/>
                    </a:cubicBezTo>
                    <a:cubicBezTo>
                      <a:pt x="25813" y="11525"/>
                      <a:pt x="22193" y="12763"/>
                      <a:pt x="18764" y="14097"/>
                    </a:cubicBezTo>
                    <a:cubicBezTo>
                      <a:pt x="17145" y="14859"/>
                      <a:pt x="15335" y="15335"/>
                      <a:pt x="13811" y="16097"/>
                    </a:cubicBezTo>
                    <a:cubicBezTo>
                      <a:pt x="12287" y="16764"/>
                      <a:pt x="10763" y="17431"/>
                      <a:pt x="9430" y="18097"/>
                    </a:cubicBezTo>
                    <a:cubicBezTo>
                      <a:pt x="6668" y="19336"/>
                      <a:pt x="4382" y="20479"/>
                      <a:pt x="2667" y="21336"/>
                    </a:cubicBezTo>
                    <a:cubicBezTo>
                      <a:pt x="1048" y="22193"/>
                      <a:pt x="0" y="22574"/>
                      <a:pt x="0" y="22574"/>
                    </a:cubicBezTo>
                    <a:cubicBezTo>
                      <a:pt x="0" y="22574"/>
                      <a:pt x="476" y="21622"/>
                      <a:pt x="1524" y="20003"/>
                    </a:cubicBezTo>
                    <a:cubicBezTo>
                      <a:pt x="2572" y="18383"/>
                      <a:pt x="4191" y="16193"/>
                      <a:pt x="6572" y="14002"/>
                    </a:cubicBezTo>
                    <a:cubicBezTo>
                      <a:pt x="8858" y="11621"/>
                      <a:pt x="11906" y="9335"/>
                      <a:pt x="15335" y="7239"/>
                    </a:cubicBezTo>
                    <a:cubicBezTo>
                      <a:pt x="18860" y="5144"/>
                      <a:pt x="22860" y="3429"/>
                      <a:pt x="27051" y="2096"/>
                    </a:cubicBezTo>
                    <a:cubicBezTo>
                      <a:pt x="31242" y="953"/>
                      <a:pt x="35624" y="190"/>
                      <a:pt x="39719" y="0"/>
                    </a:cubicBezTo>
                    <a:cubicBezTo>
                      <a:pt x="43815" y="0"/>
                      <a:pt x="47625" y="190"/>
                      <a:pt x="50768" y="953"/>
                    </a:cubicBezTo>
                    <a:cubicBezTo>
                      <a:pt x="53912" y="1524"/>
                      <a:pt x="56579" y="2477"/>
                      <a:pt x="58198" y="3238"/>
                    </a:cubicBezTo>
                    <a:cubicBezTo>
                      <a:pt x="59912" y="4001"/>
                      <a:pt x="60865" y="4572"/>
                      <a:pt x="60865" y="45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9" name="Google Shape;4739;p26"/>
              <p:cNvSpPr/>
              <p:nvPr/>
            </p:nvSpPr>
            <p:spPr>
              <a:xfrm>
                <a:off x="3290622" y="3650983"/>
                <a:ext cx="61722" cy="34936"/>
              </a:xfrm>
              <a:custGeom>
                <a:avLst/>
                <a:gdLst/>
                <a:ahLst/>
                <a:cxnLst/>
                <a:rect l="l" t="t" r="r" b="b"/>
                <a:pathLst>
                  <a:path w="61722" h="34936" extrusionOk="0">
                    <a:moveTo>
                      <a:pt x="61531" y="1218"/>
                    </a:moveTo>
                    <a:cubicBezTo>
                      <a:pt x="61531" y="1218"/>
                      <a:pt x="60388" y="1694"/>
                      <a:pt x="58483" y="2361"/>
                    </a:cubicBezTo>
                    <a:cubicBezTo>
                      <a:pt x="56483" y="3027"/>
                      <a:pt x="53911" y="3980"/>
                      <a:pt x="50768" y="5123"/>
                    </a:cubicBezTo>
                    <a:cubicBezTo>
                      <a:pt x="49244" y="5694"/>
                      <a:pt x="47530" y="6361"/>
                      <a:pt x="45815" y="7028"/>
                    </a:cubicBezTo>
                    <a:cubicBezTo>
                      <a:pt x="44006" y="7695"/>
                      <a:pt x="42291" y="8647"/>
                      <a:pt x="40386" y="9314"/>
                    </a:cubicBezTo>
                    <a:cubicBezTo>
                      <a:pt x="36671" y="11028"/>
                      <a:pt x="32861" y="12933"/>
                      <a:pt x="29051" y="14934"/>
                    </a:cubicBezTo>
                    <a:cubicBezTo>
                      <a:pt x="25336" y="17029"/>
                      <a:pt x="21622" y="19220"/>
                      <a:pt x="18193" y="21506"/>
                    </a:cubicBezTo>
                    <a:cubicBezTo>
                      <a:pt x="16573" y="22649"/>
                      <a:pt x="14859" y="23697"/>
                      <a:pt x="13335" y="24840"/>
                    </a:cubicBezTo>
                    <a:cubicBezTo>
                      <a:pt x="11811" y="25983"/>
                      <a:pt x="10382" y="27030"/>
                      <a:pt x="9049" y="27983"/>
                    </a:cubicBezTo>
                    <a:cubicBezTo>
                      <a:pt x="6382" y="29983"/>
                      <a:pt x="4096" y="31698"/>
                      <a:pt x="2572" y="33031"/>
                    </a:cubicBezTo>
                    <a:cubicBezTo>
                      <a:pt x="952" y="34269"/>
                      <a:pt x="0" y="34936"/>
                      <a:pt x="0" y="34936"/>
                    </a:cubicBezTo>
                    <a:cubicBezTo>
                      <a:pt x="0" y="34936"/>
                      <a:pt x="381" y="33793"/>
                      <a:pt x="1238" y="31888"/>
                    </a:cubicBezTo>
                    <a:cubicBezTo>
                      <a:pt x="2096" y="29983"/>
                      <a:pt x="3429" y="27316"/>
                      <a:pt x="5525" y="24459"/>
                    </a:cubicBezTo>
                    <a:cubicBezTo>
                      <a:pt x="7525" y="21506"/>
                      <a:pt x="10287" y="18458"/>
                      <a:pt x="13621" y="15315"/>
                    </a:cubicBezTo>
                    <a:cubicBezTo>
                      <a:pt x="16954" y="12362"/>
                      <a:pt x="20860" y="9600"/>
                      <a:pt x="25051" y="7218"/>
                    </a:cubicBezTo>
                    <a:cubicBezTo>
                      <a:pt x="29242" y="4933"/>
                      <a:pt x="33719" y="3218"/>
                      <a:pt x="38005" y="1980"/>
                    </a:cubicBezTo>
                    <a:cubicBezTo>
                      <a:pt x="42386" y="932"/>
                      <a:pt x="46482" y="170"/>
                      <a:pt x="50006" y="75"/>
                    </a:cubicBezTo>
                    <a:cubicBezTo>
                      <a:pt x="53531" y="-116"/>
                      <a:pt x="56579" y="75"/>
                      <a:pt x="58579" y="456"/>
                    </a:cubicBezTo>
                    <a:cubicBezTo>
                      <a:pt x="60579" y="837"/>
                      <a:pt x="61722" y="1027"/>
                      <a:pt x="61722"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0" name="Google Shape;4740;p26"/>
              <p:cNvSpPr/>
              <p:nvPr/>
            </p:nvSpPr>
            <p:spPr>
              <a:xfrm>
                <a:off x="3281383" y="3671145"/>
                <a:ext cx="49053" cy="30585"/>
              </a:xfrm>
              <a:custGeom>
                <a:avLst/>
                <a:gdLst/>
                <a:ahLst/>
                <a:cxnLst/>
                <a:rect l="l" t="t" r="r" b="b"/>
                <a:pathLst>
                  <a:path w="49053" h="30585" extrusionOk="0">
                    <a:moveTo>
                      <a:pt x="48958" y="106"/>
                    </a:moveTo>
                    <a:cubicBezTo>
                      <a:pt x="48958" y="106"/>
                      <a:pt x="46006" y="2678"/>
                      <a:pt x="41529" y="5726"/>
                    </a:cubicBezTo>
                    <a:cubicBezTo>
                      <a:pt x="37052" y="8869"/>
                      <a:pt x="31147" y="12774"/>
                      <a:pt x="25146" y="16394"/>
                    </a:cubicBezTo>
                    <a:cubicBezTo>
                      <a:pt x="19241" y="20108"/>
                      <a:pt x="13144" y="23728"/>
                      <a:pt x="8382" y="26395"/>
                    </a:cubicBezTo>
                    <a:cubicBezTo>
                      <a:pt x="3619" y="29062"/>
                      <a:pt x="0" y="30586"/>
                      <a:pt x="0" y="30586"/>
                    </a:cubicBezTo>
                    <a:cubicBezTo>
                      <a:pt x="0" y="30586"/>
                      <a:pt x="1524" y="26966"/>
                      <a:pt x="5144" y="22585"/>
                    </a:cubicBezTo>
                    <a:cubicBezTo>
                      <a:pt x="8668" y="18108"/>
                      <a:pt x="14192" y="12965"/>
                      <a:pt x="20574" y="8964"/>
                    </a:cubicBezTo>
                    <a:cubicBezTo>
                      <a:pt x="26956" y="4964"/>
                      <a:pt x="34004" y="2297"/>
                      <a:pt x="39624" y="1058"/>
                    </a:cubicBezTo>
                    <a:cubicBezTo>
                      <a:pt x="45148" y="-180"/>
                      <a:pt x="49054" y="11"/>
                      <a:pt x="49054" y="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1" name="Google Shape;4741;p26"/>
              <p:cNvSpPr/>
              <p:nvPr/>
            </p:nvSpPr>
            <p:spPr>
              <a:xfrm>
                <a:off x="3287003" y="3654868"/>
                <a:ext cx="24669" cy="40290"/>
              </a:xfrm>
              <a:custGeom>
                <a:avLst/>
                <a:gdLst/>
                <a:ahLst/>
                <a:cxnLst/>
                <a:rect l="l" t="t" r="r" b="b"/>
                <a:pathLst>
                  <a:path w="24669" h="40290" extrusionOk="0">
                    <a:moveTo>
                      <a:pt x="24670" y="0"/>
                    </a:moveTo>
                    <a:cubicBezTo>
                      <a:pt x="24670" y="0"/>
                      <a:pt x="24384" y="3238"/>
                      <a:pt x="22955" y="7620"/>
                    </a:cubicBezTo>
                    <a:cubicBezTo>
                      <a:pt x="21622" y="12002"/>
                      <a:pt x="19145" y="17431"/>
                      <a:pt x="16097" y="22479"/>
                    </a:cubicBezTo>
                    <a:cubicBezTo>
                      <a:pt x="13049" y="27527"/>
                      <a:pt x="9334" y="32195"/>
                      <a:pt x="6001" y="35338"/>
                    </a:cubicBezTo>
                    <a:cubicBezTo>
                      <a:pt x="2762" y="38576"/>
                      <a:pt x="0" y="40291"/>
                      <a:pt x="0" y="40291"/>
                    </a:cubicBezTo>
                    <a:cubicBezTo>
                      <a:pt x="0" y="40291"/>
                      <a:pt x="286" y="37052"/>
                      <a:pt x="1715" y="32671"/>
                    </a:cubicBezTo>
                    <a:cubicBezTo>
                      <a:pt x="3048" y="28289"/>
                      <a:pt x="5524" y="22860"/>
                      <a:pt x="8572" y="17812"/>
                    </a:cubicBezTo>
                    <a:cubicBezTo>
                      <a:pt x="11620" y="12763"/>
                      <a:pt x="15430" y="8192"/>
                      <a:pt x="18669" y="4953"/>
                    </a:cubicBezTo>
                    <a:cubicBezTo>
                      <a:pt x="21907" y="1714"/>
                      <a:pt x="24670"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2" name="Google Shape;4742;p26"/>
              <p:cNvSpPr/>
              <p:nvPr/>
            </p:nvSpPr>
            <p:spPr>
              <a:xfrm>
                <a:off x="3285479" y="3570857"/>
                <a:ext cx="114871" cy="116300"/>
              </a:xfrm>
              <a:custGeom>
                <a:avLst/>
                <a:gdLst/>
                <a:ahLst/>
                <a:cxnLst/>
                <a:rect l="l" t="t" r="r" b="b"/>
                <a:pathLst>
                  <a:path w="114871" h="116300" extrusionOk="0">
                    <a:moveTo>
                      <a:pt x="114776" y="0"/>
                    </a:moveTo>
                    <a:cubicBezTo>
                      <a:pt x="114776" y="0"/>
                      <a:pt x="112586" y="1429"/>
                      <a:pt x="108775" y="3905"/>
                    </a:cubicBezTo>
                    <a:cubicBezTo>
                      <a:pt x="104870" y="6382"/>
                      <a:pt x="99536" y="9906"/>
                      <a:pt x="93154" y="14478"/>
                    </a:cubicBezTo>
                    <a:cubicBezTo>
                      <a:pt x="89916" y="16669"/>
                      <a:pt x="86677" y="19241"/>
                      <a:pt x="83153" y="21908"/>
                    </a:cubicBezTo>
                    <a:cubicBezTo>
                      <a:pt x="79534" y="24479"/>
                      <a:pt x="76105" y="27623"/>
                      <a:pt x="72295" y="30575"/>
                    </a:cubicBezTo>
                    <a:cubicBezTo>
                      <a:pt x="68675" y="33719"/>
                      <a:pt x="64865" y="36957"/>
                      <a:pt x="61150" y="40386"/>
                    </a:cubicBezTo>
                    <a:cubicBezTo>
                      <a:pt x="57341" y="43720"/>
                      <a:pt x="53816" y="47435"/>
                      <a:pt x="50102" y="50959"/>
                    </a:cubicBezTo>
                    <a:cubicBezTo>
                      <a:pt x="46577" y="54674"/>
                      <a:pt x="42958" y="58293"/>
                      <a:pt x="39624" y="62103"/>
                    </a:cubicBezTo>
                    <a:cubicBezTo>
                      <a:pt x="36290" y="65818"/>
                      <a:pt x="33052" y="69628"/>
                      <a:pt x="30004" y="73343"/>
                    </a:cubicBezTo>
                    <a:cubicBezTo>
                      <a:pt x="27146" y="77153"/>
                      <a:pt x="24098" y="80677"/>
                      <a:pt x="21527" y="84296"/>
                    </a:cubicBezTo>
                    <a:cubicBezTo>
                      <a:pt x="18955" y="87916"/>
                      <a:pt x="16383" y="91250"/>
                      <a:pt x="14288" y="94488"/>
                    </a:cubicBezTo>
                    <a:cubicBezTo>
                      <a:pt x="9811" y="100870"/>
                      <a:pt x="6382" y="106299"/>
                      <a:pt x="3905" y="110204"/>
                    </a:cubicBezTo>
                    <a:cubicBezTo>
                      <a:pt x="1429" y="114110"/>
                      <a:pt x="0" y="116300"/>
                      <a:pt x="0" y="116300"/>
                    </a:cubicBezTo>
                    <a:cubicBezTo>
                      <a:pt x="0" y="116300"/>
                      <a:pt x="762" y="113824"/>
                      <a:pt x="2286" y="109442"/>
                    </a:cubicBezTo>
                    <a:cubicBezTo>
                      <a:pt x="3048" y="107252"/>
                      <a:pt x="4000" y="104680"/>
                      <a:pt x="5334" y="101727"/>
                    </a:cubicBezTo>
                    <a:cubicBezTo>
                      <a:pt x="6572" y="98774"/>
                      <a:pt x="8001" y="95441"/>
                      <a:pt x="9906" y="91916"/>
                    </a:cubicBezTo>
                    <a:cubicBezTo>
                      <a:pt x="11621" y="88297"/>
                      <a:pt x="13716" y="84582"/>
                      <a:pt x="16097" y="80677"/>
                    </a:cubicBezTo>
                    <a:cubicBezTo>
                      <a:pt x="18383" y="76771"/>
                      <a:pt x="21050" y="72771"/>
                      <a:pt x="23908" y="68675"/>
                    </a:cubicBezTo>
                    <a:cubicBezTo>
                      <a:pt x="26956" y="64770"/>
                      <a:pt x="29813" y="60484"/>
                      <a:pt x="33338" y="56579"/>
                    </a:cubicBezTo>
                    <a:cubicBezTo>
                      <a:pt x="36671" y="52483"/>
                      <a:pt x="40291" y="48673"/>
                      <a:pt x="43910" y="44768"/>
                    </a:cubicBezTo>
                    <a:cubicBezTo>
                      <a:pt x="47816" y="41148"/>
                      <a:pt x="51530" y="37338"/>
                      <a:pt x="55531" y="34004"/>
                    </a:cubicBezTo>
                    <a:cubicBezTo>
                      <a:pt x="59341" y="30480"/>
                      <a:pt x="63627" y="27527"/>
                      <a:pt x="67532" y="24479"/>
                    </a:cubicBezTo>
                    <a:cubicBezTo>
                      <a:pt x="71628" y="21622"/>
                      <a:pt x="75533" y="18860"/>
                      <a:pt x="79439" y="16478"/>
                    </a:cubicBezTo>
                    <a:cubicBezTo>
                      <a:pt x="83248" y="14097"/>
                      <a:pt x="87058" y="11906"/>
                      <a:pt x="90583" y="10192"/>
                    </a:cubicBezTo>
                    <a:cubicBezTo>
                      <a:pt x="94012" y="8287"/>
                      <a:pt x="97346" y="6763"/>
                      <a:pt x="100298" y="5525"/>
                    </a:cubicBezTo>
                    <a:cubicBezTo>
                      <a:pt x="103251" y="4191"/>
                      <a:pt x="105823" y="3143"/>
                      <a:pt x="108014" y="2381"/>
                    </a:cubicBezTo>
                    <a:cubicBezTo>
                      <a:pt x="112395" y="857"/>
                      <a:pt x="114871" y="0"/>
                      <a:pt x="1148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3" name="Google Shape;4743;p26"/>
              <p:cNvSpPr/>
              <p:nvPr/>
            </p:nvSpPr>
            <p:spPr>
              <a:xfrm>
                <a:off x="3296909" y="3597908"/>
                <a:ext cx="51339" cy="83439"/>
              </a:xfrm>
              <a:custGeom>
                <a:avLst/>
                <a:gdLst/>
                <a:ahLst/>
                <a:cxnLst/>
                <a:rect l="l" t="t" r="r" b="b"/>
                <a:pathLst>
                  <a:path w="51339" h="83439" extrusionOk="0">
                    <a:moveTo>
                      <a:pt x="51340" y="0"/>
                    </a:moveTo>
                    <a:cubicBezTo>
                      <a:pt x="51340" y="0"/>
                      <a:pt x="50483" y="1334"/>
                      <a:pt x="48959" y="3620"/>
                    </a:cubicBezTo>
                    <a:cubicBezTo>
                      <a:pt x="47435" y="5906"/>
                      <a:pt x="45244" y="9049"/>
                      <a:pt x="42672" y="12954"/>
                    </a:cubicBezTo>
                    <a:cubicBezTo>
                      <a:pt x="40100" y="16764"/>
                      <a:pt x="37148" y="21146"/>
                      <a:pt x="33909" y="25908"/>
                    </a:cubicBezTo>
                    <a:cubicBezTo>
                      <a:pt x="30861" y="30671"/>
                      <a:pt x="27527" y="35719"/>
                      <a:pt x="24384" y="40958"/>
                    </a:cubicBezTo>
                    <a:cubicBezTo>
                      <a:pt x="21146" y="46101"/>
                      <a:pt x="18193" y="51340"/>
                      <a:pt x="15240" y="56293"/>
                    </a:cubicBezTo>
                    <a:cubicBezTo>
                      <a:pt x="12478" y="61246"/>
                      <a:pt x="9811" y="65913"/>
                      <a:pt x="7620" y="69914"/>
                    </a:cubicBezTo>
                    <a:cubicBezTo>
                      <a:pt x="5334" y="74009"/>
                      <a:pt x="3524" y="77343"/>
                      <a:pt x="2191" y="79724"/>
                    </a:cubicBezTo>
                    <a:cubicBezTo>
                      <a:pt x="857" y="82106"/>
                      <a:pt x="0" y="83439"/>
                      <a:pt x="0" y="83439"/>
                    </a:cubicBezTo>
                    <a:cubicBezTo>
                      <a:pt x="0" y="83439"/>
                      <a:pt x="95" y="81820"/>
                      <a:pt x="572" y="79153"/>
                    </a:cubicBezTo>
                    <a:cubicBezTo>
                      <a:pt x="953" y="76391"/>
                      <a:pt x="1715" y="72485"/>
                      <a:pt x="3048" y="68009"/>
                    </a:cubicBezTo>
                    <a:cubicBezTo>
                      <a:pt x="4286" y="63437"/>
                      <a:pt x="6096" y="58198"/>
                      <a:pt x="8477" y="52769"/>
                    </a:cubicBezTo>
                    <a:cubicBezTo>
                      <a:pt x="9716" y="50102"/>
                      <a:pt x="10859" y="47244"/>
                      <a:pt x="12383" y="44577"/>
                    </a:cubicBezTo>
                    <a:cubicBezTo>
                      <a:pt x="13811" y="41815"/>
                      <a:pt x="15431" y="39053"/>
                      <a:pt x="16955" y="36386"/>
                    </a:cubicBezTo>
                    <a:cubicBezTo>
                      <a:pt x="18669" y="33719"/>
                      <a:pt x="20384" y="31052"/>
                      <a:pt x="22193" y="28575"/>
                    </a:cubicBezTo>
                    <a:cubicBezTo>
                      <a:pt x="23908" y="26003"/>
                      <a:pt x="25908" y="23717"/>
                      <a:pt x="27718" y="21336"/>
                    </a:cubicBezTo>
                    <a:cubicBezTo>
                      <a:pt x="31528" y="16764"/>
                      <a:pt x="35338" y="12764"/>
                      <a:pt x="38862" y="9620"/>
                    </a:cubicBezTo>
                    <a:cubicBezTo>
                      <a:pt x="42291" y="6382"/>
                      <a:pt x="45530" y="4001"/>
                      <a:pt x="47720" y="2381"/>
                    </a:cubicBezTo>
                    <a:cubicBezTo>
                      <a:pt x="50006" y="762"/>
                      <a:pt x="51340" y="0"/>
                      <a:pt x="5134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4" name="Google Shape;4744;p26"/>
              <p:cNvSpPr/>
              <p:nvPr/>
            </p:nvSpPr>
            <p:spPr>
              <a:xfrm>
                <a:off x="3195087" y="3574831"/>
                <a:ext cx="46196" cy="92800"/>
              </a:xfrm>
              <a:custGeom>
                <a:avLst/>
                <a:gdLst/>
                <a:ahLst/>
                <a:cxnLst/>
                <a:rect l="l" t="t" r="r" b="b"/>
                <a:pathLst>
                  <a:path w="46196" h="92800" extrusionOk="0">
                    <a:moveTo>
                      <a:pt x="0" y="2504"/>
                    </a:moveTo>
                    <a:cubicBezTo>
                      <a:pt x="0" y="2504"/>
                      <a:pt x="0" y="2027"/>
                      <a:pt x="476" y="1360"/>
                    </a:cubicBezTo>
                    <a:cubicBezTo>
                      <a:pt x="952" y="694"/>
                      <a:pt x="2191" y="-163"/>
                      <a:pt x="4000" y="27"/>
                    </a:cubicBezTo>
                    <a:cubicBezTo>
                      <a:pt x="5810" y="217"/>
                      <a:pt x="7715" y="1741"/>
                      <a:pt x="9049" y="3361"/>
                    </a:cubicBezTo>
                    <a:cubicBezTo>
                      <a:pt x="10382" y="4980"/>
                      <a:pt x="11811" y="6790"/>
                      <a:pt x="13335" y="8790"/>
                    </a:cubicBezTo>
                    <a:cubicBezTo>
                      <a:pt x="16383" y="12886"/>
                      <a:pt x="19717" y="17743"/>
                      <a:pt x="22860" y="23268"/>
                    </a:cubicBezTo>
                    <a:cubicBezTo>
                      <a:pt x="24384" y="26030"/>
                      <a:pt x="26098" y="28792"/>
                      <a:pt x="27623" y="31840"/>
                    </a:cubicBezTo>
                    <a:cubicBezTo>
                      <a:pt x="29051" y="34793"/>
                      <a:pt x="30575" y="37841"/>
                      <a:pt x="32004" y="40889"/>
                    </a:cubicBezTo>
                    <a:cubicBezTo>
                      <a:pt x="33338" y="43937"/>
                      <a:pt x="34671" y="47080"/>
                      <a:pt x="35909" y="50224"/>
                    </a:cubicBezTo>
                    <a:cubicBezTo>
                      <a:pt x="37148" y="53272"/>
                      <a:pt x="38195" y="56415"/>
                      <a:pt x="39148" y="59368"/>
                    </a:cubicBezTo>
                    <a:cubicBezTo>
                      <a:pt x="41148" y="65368"/>
                      <a:pt x="42672" y="71083"/>
                      <a:pt x="43720" y="76037"/>
                    </a:cubicBezTo>
                    <a:cubicBezTo>
                      <a:pt x="45910" y="85942"/>
                      <a:pt x="46196" y="92800"/>
                      <a:pt x="46196" y="92800"/>
                    </a:cubicBezTo>
                    <a:cubicBezTo>
                      <a:pt x="46196" y="92800"/>
                      <a:pt x="45339" y="91276"/>
                      <a:pt x="44101" y="88609"/>
                    </a:cubicBezTo>
                    <a:cubicBezTo>
                      <a:pt x="42863" y="85942"/>
                      <a:pt x="41053" y="82132"/>
                      <a:pt x="38957" y="77656"/>
                    </a:cubicBezTo>
                    <a:cubicBezTo>
                      <a:pt x="34861" y="68607"/>
                      <a:pt x="29432" y="56605"/>
                      <a:pt x="24098" y="44509"/>
                    </a:cubicBezTo>
                    <a:cubicBezTo>
                      <a:pt x="18669" y="32507"/>
                      <a:pt x="13144" y="20506"/>
                      <a:pt x="9049" y="11457"/>
                    </a:cubicBezTo>
                    <a:cubicBezTo>
                      <a:pt x="8001" y="9171"/>
                      <a:pt x="7048" y="6980"/>
                      <a:pt x="6286" y="5266"/>
                    </a:cubicBezTo>
                    <a:cubicBezTo>
                      <a:pt x="5525" y="3551"/>
                      <a:pt x="4763" y="2313"/>
                      <a:pt x="3619" y="1837"/>
                    </a:cubicBezTo>
                    <a:cubicBezTo>
                      <a:pt x="2572" y="1360"/>
                      <a:pt x="1429" y="1456"/>
                      <a:pt x="762" y="1837"/>
                    </a:cubicBezTo>
                    <a:cubicBezTo>
                      <a:pt x="95" y="2218"/>
                      <a:pt x="0" y="2694"/>
                      <a:pt x="0" y="26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5" name="Google Shape;4745;p26"/>
              <p:cNvSpPr/>
              <p:nvPr/>
            </p:nvSpPr>
            <p:spPr>
              <a:xfrm>
                <a:off x="3227376" y="3605147"/>
                <a:ext cx="29337" cy="83915"/>
              </a:xfrm>
              <a:custGeom>
                <a:avLst/>
                <a:gdLst/>
                <a:ahLst/>
                <a:cxnLst/>
                <a:rect l="l" t="t" r="r" b="b"/>
                <a:pathLst>
                  <a:path w="29337" h="83915" extrusionOk="0">
                    <a:moveTo>
                      <a:pt x="0" y="0"/>
                    </a:moveTo>
                    <a:cubicBezTo>
                      <a:pt x="0" y="0"/>
                      <a:pt x="3238" y="4763"/>
                      <a:pt x="6953" y="12287"/>
                    </a:cubicBezTo>
                    <a:cubicBezTo>
                      <a:pt x="8858" y="16002"/>
                      <a:pt x="10954" y="20479"/>
                      <a:pt x="12954" y="25241"/>
                    </a:cubicBezTo>
                    <a:cubicBezTo>
                      <a:pt x="15050" y="30004"/>
                      <a:pt x="16954" y="35243"/>
                      <a:pt x="18859" y="40481"/>
                    </a:cubicBezTo>
                    <a:cubicBezTo>
                      <a:pt x="19717" y="43148"/>
                      <a:pt x="20574" y="45720"/>
                      <a:pt x="21431" y="48387"/>
                    </a:cubicBezTo>
                    <a:cubicBezTo>
                      <a:pt x="22288" y="50959"/>
                      <a:pt x="22955" y="53626"/>
                      <a:pt x="23717" y="56102"/>
                    </a:cubicBezTo>
                    <a:cubicBezTo>
                      <a:pt x="25146" y="61151"/>
                      <a:pt x="26289" y="65818"/>
                      <a:pt x="27146" y="70009"/>
                    </a:cubicBezTo>
                    <a:cubicBezTo>
                      <a:pt x="28956" y="78200"/>
                      <a:pt x="29337" y="83915"/>
                      <a:pt x="29337" y="83915"/>
                    </a:cubicBezTo>
                    <a:cubicBezTo>
                      <a:pt x="29337" y="83915"/>
                      <a:pt x="26098" y="79153"/>
                      <a:pt x="22384" y="71628"/>
                    </a:cubicBezTo>
                    <a:cubicBezTo>
                      <a:pt x="20479" y="67913"/>
                      <a:pt x="18383" y="63437"/>
                      <a:pt x="16383" y="58674"/>
                    </a:cubicBezTo>
                    <a:cubicBezTo>
                      <a:pt x="15431" y="56293"/>
                      <a:pt x="14288" y="53816"/>
                      <a:pt x="13335" y="51245"/>
                    </a:cubicBezTo>
                    <a:cubicBezTo>
                      <a:pt x="12382" y="48673"/>
                      <a:pt x="11430" y="46101"/>
                      <a:pt x="10477" y="43434"/>
                    </a:cubicBezTo>
                    <a:cubicBezTo>
                      <a:pt x="8763" y="38195"/>
                      <a:pt x="6953" y="32861"/>
                      <a:pt x="5620" y="27813"/>
                    </a:cubicBezTo>
                    <a:cubicBezTo>
                      <a:pt x="4191" y="22765"/>
                      <a:pt x="3048" y="18097"/>
                      <a:pt x="2191" y="13906"/>
                    </a:cubicBezTo>
                    <a:cubicBezTo>
                      <a:pt x="381" y="5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6" name="Google Shape;4746;p26"/>
              <p:cNvSpPr/>
              <p:nvPr/>
            </p:nvSpPr>
            <p:spPr>
              <a:xfrm>
                <a:off x="3254999" y="3646200"/>
                <a:ext cx="12954" cy="53340"/>
              </a:xfrm>
              <a:custGeom>
                <a:avLst/>
                <a:gdLst/>
                <a:ahLst/>
                <a:cxnLst/>
                <a:rect l="l" t="t" r="r" b="b"/>
                <a:pathLst>
                  <a:path w="12954" h="53340" extrusionOk="0">
                    <a:moveTo>
                      <a:pt x="667" y="0"/>
                    </a:moveTo>
                    <a:cubicBezTo>
                      <a:pt x="667" y="0"/>
                      <a:pt x="2857" y="3048"/>
                      <a:pt x="4953" y="7811"/>
                    </a:cubicBezTo>
                    <a:cubicBezTo>
                      <a:pt x="7144" y="12573"/>
                      <a:pt x="9334" y="19050"/>
                      <a:pt x="10763" y="25718"/>
                    </a:cubicBezTo>
                    <a:cubicBezTo>
                      <a:pt x="12287" y="32385"/>
                      <a:pt x="12954" y="39243"/>
                      <a:pt x="12954" y="44482"/>
                    </a:cubicBezTo>
                    <a:cubicBezTo>
                      <a:pt x="12954" y="49721"/>
                      <a:pt x="12287" y="53340"/>
                      <a:pt x="12287" y="53340"/>
                    </a:cubicBezTo>
                    <a:cubicBezTo>
                      <a:pt x="12287" y="53340"/>
                      <a:pt x="10096" y="50292"/>
                      <a:pt x="8001" y="45529"/>
                    </a:cubicBezTo>
                    <a:cubicBezTo>
                      <a:pt x="5810" y="40767"/>
                      <a:pt x="3619" y="34290"/>
                      <a:pt x="2191" y="27622"/>
                    </a:cubicBezTo>
                    <a:cubicBezTo>
                      <a:pt x="762" y="20955"/>
                      <a:pt x="95" y="14097"/>
                      <a:pt x="0" y="8858"/>
                    </a:cubicBezTo>
                    <a:cubicBezTo>
                      <a:pt x="0" y="3620"/>
                      <a:pt x="667" y="0"/>
                      <a:pt x="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7" name="Google Shape;4747;p26"/>
              <p:cNvSpPr/>
              <p:nvPr/>
            </p:nvSpPr>
            <p:spPr>
              <a:xfrm>
                <a:off x="3152700" y="3752785"/>
                <a:ext cx="71628" cy="16097"/>
              </a:xfrm>
              <a:custGeom>
                <a:avLst/>
                <a:gdLst/>
                <a:ahLst/>
                <a:cxnLst/>
                <a:rect l="l" t="t" r="r" b="b"/>
                <a:pathLst>
                  <a:path w="71628" h="16097" extrusionOk="0">
                    <a:moveTo>
                      <a:pt x="95" y="16002"/>
                    </a:moveTo>
                    <a:cubicBezTo>
                      <a:pt x="95" y="16002"/>
                      <a:pt x="3715" y="12859"/>
                      <a:pt x="10001" y="9620"/>
                    </a:cubicBezTo>
                    <a:cubicBezTo>
                      <a:pt x="13145" y="7906"/>
                      <a:pt x="16955" y="6382"/>
                      <a:pt x="21050" y="4858"/>
                    </a:cubicBezTo>
                    <a:cubicBezTo>
                      <a:pt x="25241" y="3429"/>
                      <a:pt x="29813" y="2286"/>
                      <a:pt x="34385" y="1429"/>
                    </a:cubicBezTo>
                    <a:cubicBezTo>
                      <a:pt x="39053" y="667"/>
                      <a:pt x="43720" y="190"/>
                      <a:pt x="48101" y="0"/>
                    </a:cubicBezTo>
                    <a:cubicBezTo>
                      <a:pt x="52483" y="0"/>
                      <a:pt x="56579" y="95"/>
                      <a:pt x="60103" y="667"/>
                    </a:cubicBezTo>
                    <a:cubicBezTo>
                      <a:pt x="67151" y="1524"/>
                      <a:pt x="71628" y="3238"/>
                      <a:pt x="71628" y="3238"/>
                    </a:cubicBezTo>
                    <a:cubicBezTo>
                      <a:pt x="71628" y="3238"/>
                      <a:pt x="70485" y="3620"/>
                      <a:pt x="68485" y="4001"/>
                    </a:cubicBezTo>
                    <a:cubicBezTo>
                      <a:pt x="66485" y="4477"/>
                      <a:pt x="63627" y="5048"/>
                      <a:pt x="60293" y="5620"/>
                    </a:cubicBezTo>
                    <a:cubicBezTo>
                      <a:pt x="53626" y="6763"/>
                      <a:pt x="44768" y="8382"/>
                      <a:pt x="35909" y="10001"/>
                    </a:cubicBezTo>
                    <a:cubicBezTo>
                      <a:pt x="27051" y="11621"/>
                      <a:pt x="18193" y="13145"/>
                      <a:pt x="11525" y="14383"/>
                    </a:cubicBezTo>
                    <a:cubicBezTo>
                      <a:pt x="8096" y="14954"/>
                      <a:pt x="5334" y="15335"/>
                      <a:pt x="3239" y="15716"/>
                    </a:cubicBezTo>
                    <a:cubicBezTo>
                      <a:pt x="1238" y="16002"/>
                      <a:pt x="0" y="16097"/>
                      <a:pt x="0" y="16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8" name="Google Shape;4748;p26"/>
              <p:cNvSpPr/>
              <p:nvPr/>
            </p:nvSpPr>
            <p:spPr>
              <a:xfrm>
                <a:off x="3182704" y="3764024"/>
                <a:ext cx="63531" cy="31813"/>
              </a:xfrm>
              <a:custGeom>
                <a:avLst/>
                <a:gdLst/>
                <a:ahLst/>
                <a:cxnLst/>
                <a:rect l="l" t="t" r="r" b="b"/>
                <a:pathLst>
                  <a:path w="63531" h="31813" extrusionOk="0">
                    <a:moveTo>
                      <a:pt x="0" y="31813"/>
                    </a:moveTo>
                    <a:cubicBezTo>
                      <a:pt x="0" y="31813"/>
                      <a:pt x="2858" y="28099"/>
                      <a:pt x="8001" y="23622"/>
                    </a:cubicBezTo>
                    <a:cubicBezTo>
                      <a:pt x="13145" y="19145"/>
                      <a:pt x="20669" y="13907"/>
                      <a:pt x="28766" y="9906"/>
                    </a:cubicBezTo>
                    <a:cubicBezTo>
                      <a:pt x="36862" y="5810"/>
                      <a:pt x="45529" y="2953"/>
                      <a:pt x="52197" y="1524"/>
                    </a:cubicBezTo>
                    <a:cubicBezTo>
                      <a:pt x="58865" y="0"/>
                      <a:pt x="63532" y="0"/>
                      <a:pt x="63532" y="0"/>
                    </a:cubicBezTo>
                    <a:cubicBezTo>
                      <a:pt x="63532" y="0"/>
                      <a:pt x="59817" y="2858"/>
                      <a:pt x="54007" y="6191"/>
                    </a:cubicBezTo>
                    <a:cubicBezTo>
                      <a:pt x="48197" y="9620"/>
                      <a:pt x="40481" y="13811"/>
                      <a:pt x="32671" y="17717"/>
                    </a:cubicBezTo>
                    <a:cubicBezTo>
                      <a:pt x="24860" y="21622"/>
                      <a:pt x="16859" y="25337"/>
                      <a:pt x="10668" y="27908"/>
                    </a:cubicBezTo>
                    <a:cubicBezTo>
                      <a:pt x="4477" y="30480"/>
                      <a:pt x="0" y="31813"/>
                      <a:pt x="0" y="31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9" name="Google Shape;4749;p26"/>
              <p:cNvSpPr/>
              <p:nvPr/>
            </p:nvSpPr>
            <p:spPr>
              <a:xfrm>
                <a:off x="3182037" y="3759355"/>
                <a:ext cx="56959" cy="21150"/>
              </a:xfrm>
              <a:custGeom>
                <a:avLst/>
                <a:gdLst/>
                <a:ahLst/>
                <a:cxnLst/>
                <a:rect l="l" t="t" r="r" b="b"/>
                <a:pathLst>
                  <a:path w="56959" h="21150" extrusionOk="0">
                    <a:moveTo>
                      <a:pt x="0" y="21148"/>
                    </a:moveTo>
                    <a:cubicBezTo>
                      <a:pt x="0" y="21148"/>
                      <a:pt x="3048" y="18481"/>
                      <a:pt x="8001" y="15528"/>
                    </a:cubicBezTo>
                    <a:cubicBezTo>
                      <a:pt x="12954" y="12480"/>
                      <a:pt x="19812" y="9146"/>
                      <a:pt x="26956" y="6479"/>
                    </a:cubicBezTo>
                    <a:cubicBezTo>
                      <a:pt x="34100" y="3812"/>
                      <a:pt x="41434" y="1907"/>
                      <a:pt x="47149" y="955"/>
                    </a:cubicBezTo>
                    <a:cubicBezTo>
                      <a:pt x="52864" y="-93"/>
                      <a:pt x="56960" y="2"/>
                      <a:pt x="56960" y="2"/>
                    </a:cubicBezTo>
                    <a:cubicBezTo>
                      <a:pt x="56960" y="2"/>
                      <a:pt x="53912" y="2669"/>
                      <a:pt x="48958" y="5622"/>
                    </a:cubicBezTo>
                    <a:cubicBezTo>
                      <a:pt x="44006" y="8670"/>
                      <a:pt x="37148" y="12004"/>
                      <a:pt x="30004" y="14671"/>
                    </a:cubicBezTo>
                    <a:cubicBezTo>
                      <a:pt x="22860" y="17338"/>
                      <a:pt x="15526" y="19243"/>
                      <a:pt x="9811" y="20195"/>
                    </a:cubicBezTo>
                    <a:cubicBezTo>
                      <a:pt x="4096" y="21243"/>
                      <a:pt x="0" y="21148"/>
                      <a:pt x="0" y="211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0" name="Google Shape;4750;p26"/>
              <p:cNvSpPr/>
              <p:nvPr/>
            </p:nvSpPr>
            <p:spPr>
              <a:xfrm>
                <a:off x="3199468" y="3784884"/>
                <a:ext cx="35909" cy="22574"/>
              </a:xfrm>
              <a:custGeom>
                <a:avLst/>
                <a:gdLst/>
                <a:ahLst/>
                <a:cxnLst/>
                <a:rect l="l" t="t" r="r" b="b"/>
                <a:pathLst>
                  <a:path w="35909" h="22574" extrusionOk="0">
                    <a:moveTo>
                      <a:pt x="0" y="22574"/>
                    </a:moveTo>
                    <a:cubicBezTo>
                      <a:pt x="0" y="22574"/>
                      <a:pt x="1429" y="19907"/>
                      <a:pt x="4286" y="16954"/>
                    </a:cubicBezTo>
                    <a:cubicBezTo>
                      <a:pt x="7048" y="13907"/>
                      <a:pt x="11049" y="10382"/>
                      <a:pt x="15621" y="7620"/>
                    </a:cubicBezTo>
                    <a:cubicBezTo>
                      <a:pt x="20098" y="4763"/>
                      <a:pt x="24956" y="2572"/>
                      <a:pt x="28956" y="1429"/>
                    </a:cubicBezTo>
                    <a:cubicBezTo>
                      <a:pt x="32861" y="191"/>
                      <a:pt x="35909" y="0"/>
                      <a:pt x="35909" y="0"/>
                    </a:cubicBezTo>
                    <a:cubicBezTo>
                      <a:pt x="35909" y="0"/>
                      <a:pt x="34481" y="2667"/>
                      <a:pt x="31623" y="5620"/>
                    </a:cubicBezTo>
                    <a:cubicBezTo>
                      <a:pt x="28861" y="8668"/>
                      <a:pt x="24860" y="12192"/>
                      <a:pt x="20288" y="14954"/>
                    </a:cubicBezTo>
                    <a:cubicBezTo>
                      <a:pt x="15811" y="17812"/>
                      <a:pt x="10954" y="20003"/>
                      <a:pt x="6953" y="21146"/>
                    </a:cubicBezTo>
                    <a:cubicBezTo>
                      <a:pt x="3048" y="22384"/>
                      <a:pt x="0" y="22574"/>
                      <a:pt x="0" y="225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1" name="Google Shape;4751;p26"/>
              <p:cNvSpPr/>
              <p:nvPr/>
            </p:nvSpPr>
            <p:spPr>
              <a:xfrm>
                <a:off x="3192324" y="3828985"/>
                <a:ext cx="34289" cy="52863"/>
              </a:xfrm>
              <a:custGeom>
                <a:avLst/>
                <a:gdLst/>
                <a:ahLst/>
                <a:cxnLst/>
                <a:rect l="l" t="t" r="r" b="b"/>
                <a:pathLst>
                  <a:path w="34289" h="52863" extrusionOk="0">
                    <a:moveTo>
                      <a:pt x="95" y="52864"/>
                    </a:moveTo>
                    <a:cubicBezTo>
                      <a:pt x="95" y="52864"/>
                      <a:pt x="381" y="48673"/>
                      <a:pt x="2191" y="42863"/>
                    </a:cubicBezTo>
                    <a:cubicBezTo>
                      <a:pt x="3905" y="37052"/>
                      <a:pt x="7239" y="29623"/>
                      <a:pt x="11621" y="22860"/>
                    </a:cubicBezTo>
                    <a:cubicBezTo>
                      <a:pt x="16002" y="16097"/>
                      <a:pt x="21431" y="10001"/>
                      <a:pt x="26003" y="6001"/>
                    </a:cubicBezTo>
                    <a:cubicBezTo>
                      <a:pt x="30575" y="1905"/>
                      <a:pt x="34290" y="0"/>
                      <a:pt x="34290" y="0"/>
                    </a:cubicBezTo>
                    <a:cubicBezTo>
                      <a:pt x="34290" y="0"/>
                      <a:pt x="32766" y="3905"/>
                      <a:pt x="29908" y="9144"/>
                    </a:cubicBezTo>
                    <a:cubicBezTo>
                      <a:pt x="27146" y="14383"/>
                      <a:pt x="23146" y="21146"/>
                      <a:pt x="18955" y="27622"/>
                    </a:cubicBezTo>
                    <a:cubicBezTo>
                      <a:pt x="14764" y="34100"/>
                      <a:pt x="10287" y="40481"/>
                      <a:pt x="6572" y="45148"/>
                    </a:cubicBezTo>
                    <a:cubicBezTo>
                      <a:pt x="2953" y="49816"/>
                      <a:pt x="0" y="52864"/>
                      <a:pt x="0" y="52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2" name="Google Shape;4752;p26"/>
              <p:cNvSpPr/>
              <p:nvPr/>
            </p:nvSpPr>
            <p:spPr>
              <a:xfrm>
                <a:off x="3182609" y="3830985"/>
                <a:ext cx="40386" cy="118967"/>
              </a:xfrm>
              <a:custGeom>
                <a:avLst/>
                <a:gdLst/>
                <a:ahLst/>
                <a:cxnLst/>
                <a:rect l="l" t="t" r="r" b="b"/>
                <a:pathLst>
                  <a:path w="40386" h="118967" extrusionOk="0">
                    <a:moveTo>
                      <a:pt x="1715" y="118967"/>
                    </a:moveTo>
                    <a:cubicBezTo>
                      <a:pt x="1715" y="118967"/>
                      <a:pt x="1334" y="116967"/>
                      <a:pt x="857" y="113443"/>
                    </a:cubicBezTo>
                    <a:cubicBezTo>
                      <a:pt x="572" y="111728"/>
                      <a:pt x="381" y="109538"/>
                      <a:pt x="286" y="107156"/>
                    </a:cubicBezTo>
                    <a:cubicBezTo>
                      <a:pt x="95" y="104680"/>
                      <a:pt x="0" y="101918"/>
                      <a:pt x="0" y="98870"/>
                    </a:cubicBezTo>
                    <a:cubicBezTo>
                      <a:pt x="0" y="92774"/>
                      <a:pt x="572" y="85725"/>
                      <a:pt x="1619" y="78200"/>
                    </a:cubicBezTo>
                    <a:cubicBezTo>
                      <a:pt x="2286" y="74486"/>
                      <a:pt x="2858" y="70580"/>
                      <a:pt x="3905" y="66675"/>
                    </a:cubicBezTo>
                    <a:cubicBezTo>
                      <a:pt x="4763" y="62770"/>
                      <a:pt x="6001" y="58865"/>
                      <a:pt x="7144" y="54959"/>
                    </a:cubicBezTo>
                    <a:cubicBezTo>
                      <a:pt x="8573" y="51149"/>
                      <a:pt x="9811" y="47244"/>
                      <a:pt x="11430" y="43625"/>
                    </a:cubicBezTo>
                    <a:cubicBezTo>
                      <a:pt x="12859" y="39910"/>
                      <a:pt x="14764" y="36386"/>
                      <a:pt x="16383" y="32957"/>
                    </a:cubicBezTo>
                    <a:cubicBezTo>
                      <a:pt x="19907" y="26194"/>
                      <a:pt x="23622" y="20098"/>
                      <a:pt x="27242" y="15240"/>
                    </a:cubicBezTo>
                    <a:cubicBezTo>
                      <a:pt x="28956" y="12764"/>
                      <a:pt x="30671" y="10573"/>
                      <a:pt x="32290" y="8668"/>
                    </a:cubicBezTo>
                    <a:cubicBezTo>
                      <a:pt x="33814" y="6763"/>
                      <a:pt x="35243" y="5144"/>
                      <a:pt x="36481" y="3905"/>
                    </a:cubicBezTo>
                    <a:cubicBezTo>
                      <a:pt x="38957" y="1334"/>
                      <a:pt x="40386" y="0"/>
                      <a:pt x="40386" y="0"/>
                    </a:cubicBezTo>
                    <a:cubicBezTo>
                      <a:pt x="40386" y="0"/>
                      <a:pt x="39529" y="1810"/>
                      <a:pt x="37910" y="4953"/>
                    </a:cubicBezTo>
                    <a:cubicBezTo>
                      <a:pt x="36290" y="8096"/>
                      <a:pt x="34100" y="12478"/>
                      <a:pt x="31528" y="17812"/>
                    </a:cubicBezTo>
                    <a:cubicBezTo>
                      <a:pt x="30290" y="20479"/>
                      <a:pt x="28956" y="23432"/>
                      <a:pt x="27527" y="26479"/>
                    </a:cubicBezTo>
                    <a:cubicBezTo>
                      <a:pt x="26099" y="29528"/>
                      <a:pt x="24860" y="32861"/>
                      <a:pt x="23336" y="36195"/>
                    </a:cubicBezTo>
                    <a:cubicBezTo>
                      <a:pt x="20669" y="42958"/>
                      <a:pt x="17812" y="50292"/>
                      <a:pt x="15431" y="57721"/>
                    </a:cubicBezTo>
                    <a:cubicBezTo>
                      <a:pt x="12954" y="65151"/>
                      <a:pt x="10954" y="72581"/>
                      <a:pt x="9144" y="79724"/>
                    </a:cubicBezTo>
                    <a:cubicBezTo>
                      <a:pt x="8382" y="83344"/>
                      <a:pt x="7430" y="86773"/>
                      <a:pt x="6763" y="90011"/>
                    </a:cubicBezTo>
                    <a:cubicBezTo>
                      <a:pt x="6096" y="93345"/>
                      <a:pt x="5525" y="96488"/>
                      <a:pt x="4953" y="99346"/>
                    </a:cubicBezTo>
                    <a:cubicBezTo>
                      <a:pt x="3905" y="105156"/>
                      <a:pt x="3048" y="110014"/>
                      <a:pt x="2572" y="113538"/>
                    </a:cubicBezTo>
                    <a:cubicBezTo>
                      <a:pt x="2000" y="116967"/>
                      <a:pt x="1619" y="118967"/>
                      <a:pt x="1619" y="118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3" name="Google Shape;4753;p26"/>
              <p:cNvSpPr/>
              <p:nvPr/>
            </p:nvSpPr>
            <p:spPr>
              <a:xfrm>
                <a:off x="3216804" y="3789075"/>
                <a:ext cx="46481" cy="92392"/>
              </a:xfrm>
              <a:custGeom>
                <a:avLst/>
                <a:gdLst/>
                <a:ahLst/>
                <a:cxnLst/>
                <a:rect l="l" t="t" r="r" b="b"/>
                <a:pathLst>
                  <a:path w="46481" h="92392" extrusionOk="0">
                    <a:moveTo>
                      <a:pt x="95" y="92393"/>
                    </a:moveTo>
                    <a:cubicBezTo>
                      <a:pt x="95" y="92393"/>
                      <a:pt x="95" y="90678"/>
                      <a:pt x="381" y="87821"/>
                    </a:cubicBezTo>
                    <a:cubicBezTo>
                      <a:pt x="571" y="84963"/>
                      <a:pt x="1143" y="80772"/>
                      <a:pt x="2096" y="75914"/>
                    </a:cubicBezTo>
                    <a:cubicBezTo>
                      <a:pt x="3048" y="71056"/>
                      <a:pt x="4572" y="65437"/>
                      <a:pt x="6572" y="59531"/>
                    </a:cubicBezTo>
                    <a:cubicBezTo>
                      <a:pt x="7620" y="56579"/>
                      <a:pt x="8668" y="53530"/>
                      <a:pt x="10001" y="50578"/>
                    </a:cubicBezTo>
                    <a:cubicBezTo>
                      <a:pt x="11240" y="47530"/>
                      <a:pt x="12668" y="44577"/>
                      <a:pt x="14097" y="41529"/>
                    </a:cubicBezTo>
                    <a:cubicBezTo>
                      <a:pt x="15716" y="38576"/>
                      <a:pt x="17240" y="35624"/>
                      <a:pt x="18860" y="32861"/>
                    </a:cubicBezTo>
                    <a:cubicBezTo>
                      <a:pt x="20383" y="30004"/>
                      <a:pt x="22288" y="27337"/>
                      <a:pt x="24003" y="24765"/>
                    </a:cubicBezTo>
                    <a:cubicBezTo>
                      <a:pt x="27527" y="19621"/>
                      <a:pt x="31147" y="15050"/>
                      <a:pt x="34481" y="11430"/>
                    </a:cubicBezTo>
                    <a:cubicBezTo>
                      <a:pt x="37719" y="7715"/>
                      <a:pt x="40767" y="4858"/>
                      <a:pt x="42958" y="2953"/>
                    </a:cubicBezTo>
                    <a:cubicBezTo>
                      <a:pt x="45148" y="1048"/>
                      <a:pt x="46482" y="0"/>
                      <a:pt x="46482" y="0"/>
                    </a:cubicBezTo>
                    <a:cubicBezTo>
                      <a:pt x="46482" y="0"/>
                      <a:pt x="45720" y="1524"/>
                      <a:pt x="44386" y="4001"/>
                    </a:cubicBezTo>
                    <a:cubicBezTo>
                      <a:pt x="42958" y="6477"/>
                      <a:pt x="40958" y="10096"/>
                      <a:pt x="38576" y="14383"/>
                    </a:cubicBezTo>
                    <a:cubicBezTo>
                      <a:pt x="36195" y="18574"/>
                      <a:pt x="33528" y="23527"/>
                      <a:pt x="30575" y="28861"/>
                    </a:cubicBezTo>
                    <a:cubicBezTo>
                      <a:pt x="27813" y="34195"/>
                      <a:pt x="24670" y="39814"/>
                      <a:pt x="21908" y="45529"/>
                    </a:cubicBezTo>
                    <a:cubicBezTo>
                      <a:pt x="18955" y="51245"/>
                      <a:pt x="16288" y="57055"/>
                      <a:pt x="13716" y="62484"/>
                    </a:cubicBezTo>
                    <a:cubicBezTo>
                      <a:pt x="11240" y="68009"/>
                      <a:pt x="8858" y="73152"/>
                      <a:pt x="6858" y="77534"/>
                    </a:cubicBezTo>
                    <a:cubicBezTo>
                      <a:pt x="4858" y="82010"/>
                      <a:pt x="3143" y="85725"/>
                      <a:pt x="2000" y="88297"/>
                    </a:cubicBezTo>
                    <a:cubicBezTo>
                      <a:pt x="762" y="90964"/>
                      <a:pt x="0" y="92393"/>
                      <a:pt x="0" y="92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4" name="Google Shape;4754;p26"/>
              <p:cNvSpPr/>
              <p:nvPr/>
            </p:nvSpPr>
            <p:spPr>
              <a:xfrm>
                <a:off x="3233377" y="3781169"/>
                <a:ext cx="46482" cy="76961"/>
              </a:xfrm>
              <a:custGeom>
                <a:avLst/>
                <a:gdLst/>
                <a:ahLst/>
                <a:cxnLst/>
                <a:rect l="l" t="t" r="r" b="b"/>
                <a:pathLst>
                  <a:path w="46482" h="76961" extrusionOk="0">
                    <a:moveTo>
                      <a:pt x="0" y="76962"/>
                    </a:moveTo>
                    <a:cubicBezTo>
                      <a:pt x="0" y="76962"/>
                      <a:pt x="857" y="71247"/>
                      <a:pt x="3620" y="63055"/>
                    </a:cubicBezTo>
                    <a:cubicBezTo>
                      <a:pt x="4953" y="58960"/>
                      <a:pt x="6763" y="54292"/>
                      <a:pt x="9049" y="49435"/>
                    </a:cubicBezTo>
                    <a:cubicBezTo>
                      <a:pt x="10192" y="47054"/>
                      <a:pt x="11335" y="44482"/>
                      <a:pt x="12668" y="42005"/>
                    </a:cubicBezTo>
                    <a:cubicBezTo>
                      <a:pt x="14002" y="39529"/>
                      <a:pt x="15431" y="37052"/>
                      <a:pt x="16859" y="34576"/>
                    </a:cubicBezTo>
                    <a:cubicBezTo>
                      <a:pt x="18383" y="32195"/>
                      <a:pt x="20002" y="29813"/>
                      <a:pt x="21527" y="27432"/>
                    </a:cubicBezTo>
                    <a:cubicBezTo>
                      <a:pt x="23050" y="25051"/>
                      <a:pt x="24765" y="22955"/>
                      <a:pt x="26384" y="20764"/>
                    </a:cubicBezTo>
                    <a:cubicBezTo>
                      <a:pt x="29623" y="16478"/>
                      <a:pt x="32861" y="12763"/>
                      <a:pt x="35909" y="9620"/>
                    </a:cubicBezTo>
                    <a:cubicBezTo>
                      <a:pt x="41815" y="3429"/>
                      <a:pt x="46482" y="0"/>
                      <a:pt x="46482" y="0"/>
                    </a:cubicBezTo>
                    <a:cubicBezTo>
                      <a:pt x="46482" y="0"/>
                      <a:pt x="44101" y="5239"/>
                      <a:pt x="39910" y="12668"/>
                    </a:cubicBezTo>
                    <a:cubicBezTo>
                      <a:pt x="37814" y="16383"/>
                      <a:pt x="35433" y="20669"/>
                      <a:pt x="32766" y="25146"/>
                    </a:cubicBezTo>
                    <a:cubicBezTo>
                      <a:pt x="30194" y="29718"/>
                      <a:pt x="27242" y="34385"/>
                      <a:pt x="24384" y="39148"/>
                    </a:cubicBezTo>
                    <a:cubicBezTo>
                      <a:pt x="21431" y="43910"/>
                      <a:pt x="18669" y="48673"/>
                      <a:pt x="15812" y="53054"/>
                    </a:cubicBezTo>
                    <a:cubicBezTo>
                      <a:pt x="13049" y="57531"/>
                      <a:pt x="10477" y="61627"/>
                      <a:pt x="8096" y="65151"/>
                    </a:cubicBezTo>
                    <a:cubicBezTo>
                      <a:pt x="3524" y="72199"/>
                      <a:pt x="0" y="76867"/>
                      <a:pt x="0" y="76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5" name="Google Shape;4755;p26"/>
              <p:cNvSpPr/>
              <p:nvPr/>
            </p:nvSpPr>
            <p:spPr>
              <a:xfrm>
                <a:off x="3254332" y="3776216"/>
                <a:ext cx="40100" cy="56959"/>
              </a:xfrm>
              <a:custGeom>
                <a:avLst/>
                <a:gdLst/>
                <a:ahLst/>
                <a:cxnLst/>
                <a:rect l="l" t="t" r="r" b="b"/>
                <a:pathLst>
                  <a:path w="40100" h="56959" extrusionOk="0">
                    <a:moveTo>
                      <a:pt x="0" y="56960"/>
                    </a:moveTo>
                    <a:cubicBezTo>
                      <a:pt x="0" y="56960"/>
                      <a:pt x="857" y="52483"/>
                      <a:pt x="3334" y="46292"/>
                    </a:cubicBezTo>
                    <a:cubicBezTo>
                      <a:pt x="5810" y="40100"/>
                      <a:pt x="9906" y="32195"/>
                      <a:pt x="15049" y="24956"/>
                    </a:cubicBezTo>
                    <a:cubicBezTo>
                      <a:pt x="20098" y="17717"/>
                      <a:pt x="26098" y="11144"/>
                      <a:pt x="31147" y="6763"/>
                    </a:cubicBezTo>
                    <a:cubicBezTo>
                      <a:pt x="36100" y="2286"/>
                      <a:pt x="40100" y="0"/>
                      <a:pt x="40100" y="0"/>
                    </a:cubicBezTo>
                    <a:cubicBezTo>
                      <a:pt x="40100" y="0"/>
                      <a:pt x="38290" y="4286"/>
                      <a:pt x="35052" y="9906"/>
                    </a:cubicBezTo>
                    <a:cubicBezTo>
                      <a:pt x="31813" y="15621"/>
                      <a:pt x="27146" y="22955"/>
                      <a:pt x="22193" y="29909"/>
                    </a:cubicBezTo>
                    <a:cubicBezTo>
                      <a:pt x="17240" y="36957"/>
                      <a:pt x="11906" y="43720"/>
                      <a:pt x="7620" y="48768"/>
                    </a:cubicBezTo>
                    <a:cubicBezTo>
                      <a:pt x="3334" y="53816"/>
                      <a:pt x="0" y="56864"/>
                      <a:pt x="0" y="56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6" name="Google Shape;4756;p26"/>
              <p:cNvSpPr/>
              <p:nvPr/>
            </p:nvSpPr>
            <p:spPr>
              <a:xfrm>
                <a:off x="3370442" y="3958811"/>
                <a:ext cx="12191" cy="116966"/>
              </a:xfrm>
              <a:custGeom>
                <a:avLst/>
                <a:gdLst/>
                <a:ahLst/>
                <a:cxnLst/>
                <a:rect l="l" t="t" r="r" b="b"/>
                <a:pathLst>
                  <a:path w="12191" h="116966" extrusionOk="0">
                    <a:moveTo>
                      <a:pt x="95" y="116967"/>
                    </a:moveTo>
                    <a:cubicBezTo>
                      <a:pt x="95" y="116967"/>
                      <a:pt x="95" y="115062"/>
                      <a:pt x="381" y="111823"/>
                    </a:cubicBezTo>
                    <a:cubicBezTo>
                      <a:pt x="667" y="108585"/>
                      <a:pt x="953" y="104013"/>
                      <a:pt x="1429" y="98488"/>
                    </a:cubicBezTo>
                    <a:cubicBezTo>
                      <a:pt x="1619" y="95726"/>
                      <a:pt x="1810" y="92773"/>
                      <a:pt x="2096" y="89630"/>
                    </a:cubicBezTo>
                    <a:cubicBezTo>
                      <a:pt x="2286" y="86487"/>
                      <a:pt x="2477" y="83248"/>
                      <a:pt x="2762" y="79820"/>
                    </a:cubicBezTo>
                    <a:cubicBezTo>
                      <a:pt x="3048" y="73057"/>
                      <a:pt x="3429" y="65818"/>
                      <a:pt x="3524" y="58483"/>
                    </a:cubicBezTo>
                    <a:cubicBezTo>
                      <a:pt x="3715" y="51245"/>
                      <a:pt x="3620" y="44005"/>
                      <a:pt x="3524" y="37147"/>
                    </a:cubicBezTo>
                    <a:cubicBezTo>
                      <a:pt x="3524" y="33719"/>
                      <a:pt x="3334" y="30480"/>
                      <a:pt x="3334" y="27337"/>
                    </a:cubicBezTo>
                    <a:cubicBezTo>
                      <a:pt x="3239" y="24194"/>
                      <a:pt x="3143" y="21241"/>
                      <a:pt x="3048" y="18479"/>
                    </a:cubicBezTo>
                    <a:cubicBezTo>
                      <a:pt x="2858" y="12954"/>
                      <a:pt x="2667" y="8382"/>
                      <a:pt x="2572" y="5144"/>
                    </a:cubicBezTo>
                    <a:cubicBezTo>
                      <a:pt x="2477" y="1905"/>
                      <a:pt x="2477" y="0"/>
                      <a:pt x="2477" y="0"/>
                    </a:cubicBezTo>
                    <a:cubicBezTo>
                      <a:pt x="2477" y="0"/>
                      <a:pt x="3143" y="1714"/>
                      <a:pt x="4286" y="4858"/>
                    </a:cubicBezTo>
                    <a:cubicBezTo>
                      <a:pt x="5334" y="7906"/>
                      <a:pt x="6763" y="12382"/>
                      <a:pt x="8001" y="17907"/>
                    </a:cubicBezTo>
                    <a:cubicBezTo>
                      <a:pt x="9335" y="23336"/>
                      <a:pt x="10382" y="29813"/>
                      <a:pt x="11240" y="36766"/>
                    </a:cubicBezTo>
                    <a:cubicBezTo>
                      <a:pt x="11525" y="40291"/>
                      <a:pt x="12002" y="43910"/>
                      <a:pt x="12002" y="47530"/>
                    </a:cubicBezTo>
                    <a:cubicBezTo>
                      <a:pt x="12192" y="51245"/>
                      <a:pt x="12192" y="54959"/>
                      <a:pt x="12192" y="58674"/>
                    </a:cubicBezTo>
                    <a:cubicBezTo>
                      <a:pt x="12002" y="62389"/>
                      <a:pt x="11906" y="66199"/>
                      <a:pt x="11525" y="69818"/>
                    </a:cubicBezTo>
                    <a:cubicBezTo>
                      <a:pt x="11335" y="73533"/>
                      <a:pt x="10668" y="77057"/>
                      <a:pt x="10287" y="80581"/>
                    </a:cubicBezTo>
                    <a:cubicBezTo>
                      <a:pt x="9239" y="87535"/>
                      <a:pt x="7906" y="93916"/>
                      <a:pt x="6287" y="99346"/>
                    </a:cubicBezTo>
                    <a:cubicBezTo>
                      <a:pt x="4858" y="104775"/>
                      <a:pt x="3239" y="109156"/>
                      <a:pt x="2000" y="112204"/>
                    </a:cubicBezTo>
                    <a:cubicBezTo>
                      <a:pt x="762" y="115253"/>
                      <a:pt x="0" y="116967"/>
                      <a:pt x="0" y="116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7" name="Google Shape;4757;p26"/>
              <p:cNvSpPr/>
              <p:nvPr/>
            </p:nvSpPr>
            <p:spPr>
              <a:xfrm>
                <a:off x="3391735" y="4036058"/>
                <a:ext cx="9228" cy="53340"/>
              </a:xfrm>
              <a:custGeom>
                <a:avLst/>
                <a:gdLst/>
                <a:ahLst/>
                <a:cxnLst/>
                <a:rect l="l" t="t" r="r" b="b"/>
                <a:pathLst>
                  <a:path w="9228" h="53340" extrusionOk="0">
                    <a:moveTo>
                      <a:pt x="2709" y="53340"/>
                    </a:moveTo>
                    <a:cubicBezTo>
                      <a:pt x="2709" y="53340"/>
                      <a:pt x="1471" y="49911"/>
                      <a:pt x="804" y="44863"/>
                    </a:cubicBezTo>
                    <a:cubicBezTo>
                      <a:pt x="42" y="39815"/>
                      <a:pt x="-243" y="33052"/>
                      <a:pt x="233" y="26384"/>
                    </a:cubicBezTo>
                    <a:cubicBezTo>
                      <a:pt x="709" y="19717"/>
                      <a:pt x="1947" y="13145"/>
                      <a:pt x="3376" y="8192"/>
                    </a:cubicBezTo>
                    <a:cubicBezTo>
                      <a:pt x="4805" y="3239"/>
                      <a:pt x="6519" y="0"/>
                      <a:pt x="6519" y="0"/>
                    </a:cubicBezTo>
                    <a:cubicBezTo>
                      <a:pt x="6519" y="0"/>
                      <a:pt x="7758" y="3429"/>
                      <a:pt x="8424" y="8477"/>
                    </a:cubicBezTo>
                    <a:cubicBezTo>
                      <a:pt x="9186" y="13526"/>
                      <a:pt x="9472" y="20288"/>
                      <a:pt x="8996" y="26956"/>
                    </a:cubicBezTo>
                    <a:cubicBezTo>
                      <a:pt x="8520" y="33623"/>
                      <a:pt x="7281" y="40196"/>
                      <a:pt x="5853" y="45149"/>
                    </a:cubicBezTo>
                    <a:cubicBezTo>
                      <a:pt x="4424" y="50102"/>
                      <a:pt x="2805" y="53340"/>
                      <a:pt x="2805"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8" name="Google Shape;4758;p26"/>
              <p:cNvSpPr/>
              <p:nvPr/>
            </p:nvSpPr>
            <p:spPr>
              <a:xfrm>
                <a:off x="3351297" y="3913471"/>
                <a:ext cx="9429" cy="100012"/>
              </a:xfrm>
              <a:custGeom>
                <a:avLst/>
                <a:gdLst/>
                <a:ahLst/>
                <a:cxnLst/>
                <a:rect l="l" t="t" r="r" b="b"/>
                <a:pathLst>
                  <a:path w="9429" h="100012" extrusionOk="0">
                    <a:moveTo>
                      <a:pt x="2286" y="100013"/>
                    </a:moveTo>
                    <a:cubicBezTo>
                      <a:pt x="2286" y="100013"/>
                      <a:pt x="1143" y="93726"/>
                      <a:pt x="571" y="84296"/>
                    </a:cubicBezTo>
                    <a:cubicBezTo>
                      <a:pt x="286" y="79534"/>
                      <a:pt x="0" y="74104"/>
                      <a:pt x="0" y="68199"/>
                    </a:cubicBezTo>
                    <a:cubicBezTo>
                      <a:pt x="0" y="62294"/>
                      <a:pt x="190" y="56102"/>
                      <a:pt x="381" y="49816"/>
                    </a:cubicBezTo>
                    <a:cubicBezTo>
                      <a:pt x="571" y="46672"/>
                      <a:pt x="762" y="43529"/>
                      <a:pt x="952" y="40481"/>
                    </a:cubicBezTo>
                    <a:cubicBezTo>
                      <a:pt x="1143" y="37433"/>
                      <a:pt x="1524" y="34385"/>
                      <a:pt x="1810" y="31433"/>
                    </a:cubicBezTo>
                    <a:cubicBezTo>
                      <a:pt x="2381" y="25622"/>
                      <a:pt x="3143" y="20098"/>
                      <a:pt x="3905" y="15526"/>
                    </a:cubicBezTo>
                    <a:cubicBezTo>
                      <a:pt x="5429" y="6191"/>
                      <a:pt x="7144" y="0"/>
                      <a:pt x="7144" y="0"/>
                    </a:cubicBezTo>
                    <a:cubicBezTo>
                      <a:pt x="7144" y="0"/>
                      <a:pt x="8287" y="6287"/>
                      <a:pt x="8858" y="15716"/>
                    </a:cubicBezTo>
                    <a:cubicBezTo>
                      <a:pt x="9144" y="20479"/>
                      <a:pt x="9430" y="25908"/>
                      <a:pt x="9430" y="31813"/>
                    </a:cubicBezTo>
                    <a:cubicBezTo>
                      <a:pt x="9430" y="34766"/>
                      <a:pt x="9430" y="37814"/>
                      <a:pt x="9430" y="40862"/>
                    </a:cubicBezTo>
                    <a:cubicBezTo>
                      <a:pt x="9334" y="43910"/>
                      <a:pt x="9239" y="47054"/>
                      <a:pt x="9144" y="50197"/>
                    </a:cubicBezTo>
                    <a:cubicBezTo>
                      <a:pt x="8763" y="56483"/>
                      <a:pt x="8382" y="62675"/>
                      <a:pt x="7715" y="68580"/>
                    </a:cubicBezTo>
                    <a:cubicBezTo>
                      <a:pt x="7144" y="74390"/>
                      <a:pt x="6382" y="79915"/>
                      <a:pt x="5620" y="84487"/>
                    </a:cubicBezTo>
                    <a:cubicBezTo>
                      <a:pt x="4096" y="93821"/>
                      <a:pt x="2381" y="100013"/>
                      <a:pt x="2381" y="100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9" name="Google Shape;4759;p26"/>
              <p:cNvSpPr/>
              <p:nvPr/>
            </p:nvSpPr>
            <p:spPr>
              <a:xfrm>
                <a:off x="3339581" y="3877753"/>
                <a:ext cx="13843" cy="99917"/>
              </a:xfrm>
              <a:custGeom>
                <a:avLst/>
                <a:gdLst/>
                <a:ahLst/>
                <a:cxnLst/>
                <a:rect l="l" t="t" r="r" b="b"/>
                <a:pathLst>
                  <a:path w="13843" h="99917" extrusionOk="0">
                    <a:moveTo>
                      <a:pt x="95" y="99917"/>
                    </a:moveTo>
                    <a:cubicBezTo>
                      <a:pt x="95" y="99917"/>
                      <a:pt x="95" y="98298"/>
                      <a:pt x="381" y="95536"/>
                    </a:cubicBezTo>
                    <a:cubicBezTo>
                      <a:pt x="667" y="92774"/>
                      <a:pt x="952" y="88868"/>
                      <a:pt x="1429" y="84106"/>
                    </a:cubicBezTo>
                    <a:cubicBezTo>
                      <a:pt x="1905" y="79438"/>
                      <a:pt x="2381" y="74009"/>
                      <a:pt x="2953" y="68199"/>
                    </a:cubicBezTo>
                    <a:cubicBezTo>
                      <a:pt x="3429" y="62389"/>
                      <a:pt x="4096" y="56197"/>
                      <a:pt x="4572" y="50006"/>
                    </a:cubicBezTo>
                    <a:cubicBezTo>
                      <a:pt x="5144" y="43815"/>
                      <a:pt x="5525" y="37624"/>
                      <a:pt x="6001" y="31813"/>
                    </a:cubicBezTo>
                    <a:cubicBezTo>
                      <a:pt x="6382" y="26003"/>
                      <a:pt x="6763" y="20479"/>
                      <a:pt x="7048" y="15812"/>
                    </a:cubicBezTo>
                    <a:cubicBezTo>
                      <a:pt x="7429" y="11049"/>
                      <a:pt x="7715" y="7144"/>
                      <a:pt x="7906" y="4382"/>
                    </a:cubicBezTo>
                    <a:cubicBezTo>
                      <a:pt x="8192" y="1619"/>
                      <a:pt x="8382" y="0"/>
                      <a:pt x="8382" y="0"/>
                    </a:cubicBezTo>
                    <a:cubicBezTo>
                      <a:pt x="8382" y="0"/>
                      <a:pt x="10573" y="6096"/>
                      <a:pt x="12097" y="15621"/>
                    </a:cubicBezTo>
                    <a:cubicBezTo>
                      <a:pt x="12954" y="20384"/>
                      <a:pt x="13430" y="25908"/>
                      <a:pt x="13716" y="31909"/>
                    </a:cubicBezTo>
                    <a:cubicBezTo>
                      <a:pt x="13716" y="34862"/>
                      <a:pt x="14002" y="38005"/>
                      <a:pt x="13716" y="41148"/>
                    </a:cubicBezTo>
                    <a:cubicBezTo>
                      <a:pt x="13716" y="44291"/>
                      <a:pt x="13430" y="47530"/>
                      <a:pt x="13240" y="50673"/>
                    </a:cubicBezTo>
                    <a:cubicBezTo>
                      <a:pt x="12859" y="53816"/>
                      <a:pt x="12573" y="57055"/>
                      <a:pt x="12097" y="60198"/>
                    </a:cubicBezTo>
                    <a:cubicBezTo>
                      <a:pt x="11716" y="63341"/>
                      <a:pt x="11049" y="66389"/>
                      <a:pt x="10477" y="69342"/>
                    </a:cubicBezTo>
                    <a:cubicBezTo>
                      <a:pt x="9239" y="75247"/>
                      <a:pt x="7810" y="80677"/>
                      <a:pt x="6191" y="85154"/>
                    </a:cubicBezTo>
                    <a:cubicBezTo>
                      <a:pt x="3143" y="94297"/>
                      <a:pt x="0" y="99917"/>
                      <a:pt x="0" y="99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0" name="Google Shape;4760;p26"/>
              <p:cNvSpPr/>
              <p:nvPr/>
            </p:nvSpPr>
            <p:spPr>
              <a:xfrm>
                <a:off x="3329294" y="3846416"/>
                <a:ext cx="11734" cy="109442"/>
              </a:xfrm>
              <a:custGeom>
                <a:avLst/>
                <a:gdLst/>
                <a:ahLst/>
                <a:cxnLst/>
                <a:rect l="l" t="t" r="r" b="b"/>
                <a:pathLst>
                  <a:path w="11734" h="109442" extrusionOk="0">
                    <a:moveTo>
                      <a:pt x="95" y="109347"/>
                    </a:moveTo>
                    <a:cubicBezTo>
                      <a:pt x="95" y="109347"/>
                      <a:pt x="95" y="107632"/>
                      <a:pt x="191" y="104584"/>
                    </a:cubicBezTo>
                    <a:cubicBezTo>
                      <a:pt x="381" y="101536"/>
                      <a:pt x="572" y="97250"/>
                      <a:pt x="857" y="92107"/>
                    </a:cubicBezTo>
                    <a:cubicBezTo>
                      <a:pt x="1143" y="86963"/>
                      <a:pt x="1524" y="81058"/>
                      <a:pt x="1905" y="74581"/>
                    </a:cubicBezTo>
                    <a:cubicBezTo>
                      <a:pt x="2191" y="68199"/>
                      <a:pt x="2667" y="61436"/>
                      <a:pt x="2858" y="54673"/>
                    </a:cubicBezTo>
                    <a:cubicBezTo>
                      <a:pt x="3239" y="47911"/>
                      <a:pt x="3334" y="41148"/>
                      <a:pt x="3620" y="34766"/>
                    </a:cubicBezTo>
                    <a:cubicBezTo>
                      <a:pt x="3810" y="28384"/>
                      <a:pt x="3905" y="22384"/>
                      <a:pt x="4096" y="17240"/>
                    </a:cubicBezTo>
                    <a:cubicBezTo>
                      <a:pt x="4286" y="12097"/>
                      <a:pt x="4381" y="7715"/>
                      <a:pt x="4477" y="4763"/>
                    </a:cubicBezTo>
                    <a:cubicBezTo>
                      <a:pt x="4572" y="1714"/>
                      <a:pt x="4763" y="0"/>
                      <a:pt x="4763" y="0"/>
                    </a:cubicBezTo>
                    <a:cubicBezTo>
                      <a:pt x="4763" y="0"/>
                      <a:pt x="7239" y="6572"/>
                      <a:pt x="9049" y="16954"/>
                    </a:cubicBezTo>
                    <a:cubicBezTo>
                      <a:pt x="10097" y="22098"/>
                      <a:pt x="10858" y="28194"/>
                      <a:pt x="11335" y="34671"/>
                    </a:cubicBezTo>
                    <a:cubicBezTo>
                      <a:pt x="11525" y="37909"/>
                      <a:pt x="11811" y="41338"/>
                      <a:pt x="11716" y="44767"/>
                    </a:cubicBezTo>
                    <a:cubicBezTo>
                      <a:pt x="11716" y="48196"/>
                      <a:pt x="11716" y="51721"/>
                      <a:pt x="11621" y="55150"/>
                    </a:cubicBezTo>
                    <a:cubicBezTo>
                      <a:pt x="11335" y="58674"/>
                      <a:pt x="11144" y="62103"/>
                      <a:pt x="10858" y="65532"/>
                    </a:cubicBezTo>
                    <a:cubicBezTo>
                      <a:pt x="10573" y="68961"/>
                      <a:pt x="10001" y="72295"/>
                      <a:pt x="9525" y="75533"/>
                    </a:cubicBezTo>
                    <a:cubicBezTo>
                      <a:pt x="8477" y="82010"/>
                      <a:pt x="7239" y="88011"/>
                      <a:pt x="5715" y="92964"/>
                    </a:cubicBezTo>
                    <a:cubicBezTo>
                      <a:pt x="2953" y="103060"/>
                      <a:pt x="0" y="109442"/>
                      <a:pt x="0" y="1094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1" name="Google Shape;4761;p26"/>
              <p:cNvSpPr/>
              <p:nvPr/>
            </p:nvSpPr>
            <p:spPr>
              <a:xfrm>
                <a:off x="3316911" y="3811935"/>
                <a:ext cx="11525" cy="143827"/>
              </a:xfrm>
              <a:custGeom>
                <a:avLst/>
                <a:gdLst/>
                <a:ahLst/>
                <a:cxnLst/>
                <a:rect l="l" t="t" r="r" b="b"/>
                <a:pathLst>
                  <a:path w="11525" h="143827" extrusionOk="0">
                    <a:moveTo>
                      <a:pt x="0" y="143828"/>
                    </a:moveTo>
                    <a:cubicBezTo>
                      <a:pt x="0" y="143828"/>
                      <a:pt x="0" y="141542"/>
                      <a:pt x="286" y="137541"/>
                    </a:cubicBezTo>
                    <a:cubicBezTo>
                      <a:pt x="476" y="133636"/>
                      <a:pt x="762" y="127921"/>
                      <a:pt x="1143" y="121158"/>
                    </a:cubicBezTo>
                    <a:cubicBezTo>
                      <a:pt x="1333" y="117824"/>
                      <a:pt x="1524" y="114110"/>
                      <a:pt x="1715" y="110300"/>
                    </a:cubicBezTo>
                    <a:cubicBezTo>
                      <a:pt x="1905" y="106490"/>
                      <a:pt x="2000" y="102394"/>
                      <a:pt x="2191" y="98203"/>
                    </a:cubicBezTo>
                    <a:cubicBezTo>
                      <a:pt x="2381" y="89821"/>
                      <a:pt x="2667" y="80867"/>
                      <a:pt x="2667" y="71914"/>
                    </a:cubicBezTo>
                    <a:cubicBezTo>
                      <a:pt x="2667" y="62960"/>
                      <a:pt x="2572" y="54007"/>
                      <a:pt x="2381" y="45625"/>
                    </a:cubicBezTo>
                    <a:cubicBezTo>
                      <a:pt x="2286" y="41434"/>
                      <a:pt x="2096" y="37338"/>
                      <a:pt x="2000" y="33528"/>
                    </a:cubicBezTo>
                    <a:cubicBezTo>
                      <a:pt x="1810" y="29623"/>
                      <a:pt x="1715" y="26003"/>
                      <a:pt x="1619" y="22670"/>
                    </a:cubicBezTo>
                    <a:cubicBezTo>
                      <a:pt x="1333" y="15907"/>
                      <a:pt x="1048" y="10287"/>
                      <a:pt x="952" y="6287"/>
                    </a:cubicBezTo>
                    <a:cubicBezTo>
                      <a:pt x="762" y="2286"/>
                      <a:pt x="762" y="0"/>
                      <a:pt x="762" y="0"/>
                    </a:cubicBezTo>
                    <a:cubicBezTo>
                      <a:pt x="762" y="0"/>
                      <a:pt x="1524" y="2191"/>
                      <a:pt x="2667" y="6001"/>
                    </a:cubicBezTo>
                    <a:cubicBezTo>
                      <a:pt x="3810" y="9811"/>
                      <a:pt x="5334" y="15335"/>
                      <a:pt x="6667" y="22098"/>
                    </a:cubicBezTo>
                    <a:cubicBezTo>
                      <a:pt x="8096" y="28766"/>
                      <a:pt x="9239" y="36671"/>
                      <a:pt x="10192" y="45244"/>
                    </a:cubicBezTo>
                    <a:cubicBezTo>
                      <a:pt x="10477" y="49530"/>
                      <a:pt x="11049" y="53912"/>
                      <a:pt x="11144" y="58388"/>
                    </a:cubicBezTo>
                    <a:cubicBezTo>
                      <a:pt x="11335" y="62865"/>
                      <a:pt x="11430" y="67437"/>
                      <a:pt x="11525" y="72009"/>
                    </a:cubicBezTo>
                    <a:cubicBezTo>
                      <a:pt x="11430" y="76581"/>
                      <a:pt x="11335" y="81153"/>
                      <a:pt x="11049" y="85630"/>
                    </a:cubicBezTo>
                    <a:cubicBezTo>
                      <a:pt x="10858" y="90107"/>
                      <a:pt x="10287" y="94488"/>
                      <a:pt x="10001" y="98774"/>
                    </a:cubicBezTo>
                    <a:cubicBezTo>
                      <a:pt x="9049" y="107252"/>
                      <a:pt x="7810" y="115158"/>
                      <a:pt x="6286" y="121825"/>
                    </a:cubicBezTo>
                    <a:cubicBezTo>
                      <a:pt x="4953" y="128492"/>
                      <a:pt x="3334" y="134017"/>
                      <a:pt x="2191" y="137827"/>
                    </a:cubicBezTo>
                    <a:cubicBezTo>
                      <a:pt x="1048" y="141637"/>
                      <a:pt x="286" y="143828"/>
                      <a:pt x="286" y="143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2" name="Google Shape;4762;p26"/>
              <p:cNvSpPr/>
              <p:nvPr/>
            </p:nvSpPr>
            <p:spPr>
              <a:xfrm>
                <a:off x="3286111" y="3822222"/>
                <a:ext cx="10069" cy="37337"/>
              </a:xfrm>
              <a:custGeom>
                <a:avLst/>
                <a:gdLst/>
                <a:ahLst/>
                <a:cxnLst/>
                <a:rect l="l" t="t" r="r" b="b"/>
                <a:pathLst>
                  <a:path w="10069" h="37337" extrusionOk="0">
                    <a:moveTo>
                      <a:pt x="1749" y="37243"/>
                    </a:moveTo>
                    <a:cubicBezTo>
                      <a:pt x="1749" y="37243"/>
                      <a:pt x="701" y="34671"/>
                      <a:pt x="320" y="30956"/>
                    </a:cubicBezTo>
                    <a:cubicBezTo>
                      <a:pt x="-156" y="27241"/>
                      <a:pt x="-156" y="22479"/>
                      <a:pt x="701" y="17812"/>
                    </a:cubicBezTo>
                    <a:cubicBezTo>
                      <a:pt x="1463" y="13145"/>
                      <a:pt x="3082" y="8668"/>
                      <a:pt x="4797" y="5334"/>
                    </a:cubicBezTo>
                    <a:cubicBezTo>
                      <a:pt x="6416" y="2000"/>
                      <a:pt x="8321" y="0"/>
                      <a:pt x="8321" y="0"/>
                    </a:cubicBezTo>
                    <a:cubicBezTo>
                      <a:pt x="8321" y="0"/>
                      <a:pt x="9369" y="2572"/>
                      <a:pt x="9750" y="6287"/>
                    </a:cubicBezTo>
                    <a:cubicBezTo>
                      <a:pt x="10226" y="10001"/>
                      <a:pt x="10226" y="14764"/>
                      <a:pt x="9369" y="19431"/>
                    </a:cubicBezTo>
                    <a:cubicBezTo>
                      <a:pt x="8607" y="24098"/>
                      <a:pt x="6987" y="28575"/>
                      <a:pt x="5273" y="31909"/>
                    </a:cubicBezTo>
                    <a:cubicBezTo>
                      <a:pt x="3654" y="35242"/>
                      <a:pt x="1749" y="37338"/>
                      <a:pt x="1749" y="37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3" name="Google Shape;4763;p26"/>
              <p:cNvSpPr/>
              <p:nvPr/>
            </p:nvSpPr>
            <p:spPr>
              <a:xfrm>
                <a:off x="3330246" y="3874133"/>
                <a:ext cx="14207" cy="93916"/>
              </a:xfrm>
              <a:custGeom>
                <a:avLst/>
                <a:gdLst/>
                <a:ahLst/>
                <a:cxnLst/>
                <a:rect l="l" t="t" r="r" b="b"/>
                <a:pathLst>
                  <a:path w="14207" h="93916" extrusionOk="0">
                    <a:moveTo>
                      <a:pt x="0" y="93917"/>
                    </a:moveTo>
                    <a:cubicBezTo>
                      <a:pt x="0" y="93917"/>
                      <a:pt x="95" y="92393"/>
                      <a:pt x="476" y="89726"/>
                    </a:cubicBezTo>
                    <a:cubicBezTo>
                      <a:pt x="857" y="87154"/>
                      <a:pt x="1334" y="83439"/>
                      <a:pt x="2000" y="79058"/>
                    </a:cubicBezTo>
                    <a:cubicBezTo>
                      <a:pt x="2286" y="76867"/>
                      <a:pt x="2572" y="74486"/>
                      <a:pt x="2953" y="72009"/>
                    </a:cubicBezTo>
                    <a:cubicBezTo>
                      <a:pt x="3239" y="69533"/>
                      <a:pt x="3524" y="66866"/>
                      <a:pt x="3905" y="64199"/>
                    </a:cubicBezTo>
                    <a:cubicBezTo>
                      <a:pt x="4382" y="58769"/>
                      <a:pt x="5048" y="52959"/>
                      <a:pt x="5334" y="47149"/>
                    </a:cubicBezTo>
                    <a:cubicBezTo>
                      <a:pt x="5715" y="41339"/>
                      <a:pt x="5810" y="35528"/>
                      <a:pt x="6001" y="30099"/>
                    </a:cubicBezTo>
                    <a:cubicBezTo>
                      <a:pt x="6001" y="27337"/>
                      <a:pt x="6001" y="24670"/>
                      <a:pt x="6001" y="22193"/>
                    </a:cubicBezTo>
                    <a:cubicBezTo>
                      <a:pt x="6001" y="19622"/>
                      <a:pt x="6001" y="17241"/>
                      <a:pt x="6001" y="15050"/>
                    </a:cubicBezTo>
                    <a:cubicBezTo>
                      <a:pt x="6001" y="10573"/>
                      <a:pt x="5810" y="6858"/>
                      <a:pt x="5810" y="4191"/>
                    </a:cubicBezTo>
                    <a:cubicBezTo>
                      <a:pt x="5810" y="1524"/>
                      <a:pt x="5810" y="0"/>
                      <a:pt x="5810" y="0"/>
                    </a:cubicBezTo>
                    <a:cubicBezTo>
                      <a:pt x="5810" y="0"/>
                      <a:pt x="6477" y="1334"/>
                      <a:pt x="7525" y="3810"/>
                    </a:cubicBezTo>
                    <a:cubicBezTo>
                      <a:pt x="8573" y="6287"/>
                      <a:pt x="9906" y="9906"/>
                      <a:pt x="10954" y="14288"/>
                    </a:cubicBezTo>
                    <a:cubicBezTo>
                      <a:pt x="12192" y="18669"/>
                      <a:pt x="13145" y="24003"/>
                      <a:pt x="13716" y="29623"/>
                    </a:cubicBezTo>
                    <a:cubicBezTo>
                      <a:pt x="13907" y="32480"/>
                      <a:pt x="14288" y="35433"/>
                      <a:pt x="14192" y="38481"/>
                    </a:cubicBezTo>
                    <a:cubicBezTo>
                      <a:pt x="14192" y="41529"/>
                      <a:pt x="14192" y="44577"/>
                      <a:pt x="14097" y="47625"/>
                    </a:cubicBezTo>
                    <a:cubicBezTo>
                      <a:pt x="13811" y="50673"/>
                      <a:pt x="13526" y="53721"/>
                      <a:pt x="13145" y="56674"/>
                    </a:cubicBezTo>
                    <a:cubicBezTo>
                      <a:pt x="12859" y="59627"/>
                      <a:pt x="12097" y="62579"/>
                      <a:pt x="11525" y="65342"/>
                    </a:cubicBezTo>
                    <a:cubicBezTo>
                      <a:pt x="10192" y="70961"/>
                      <a:pt x="8668" y="76010"/>
                      <a:pt x="6858" y="80296"/>
                    </a:cubicBezTo>
                    <a:cubicBezTo>
                      <a:pt x="5239" y="84582"/>
                      <a:pt x="3429" y="88011"/>
                      <a:pt x="2191" y="90297"/>
                    </a:cubicBezTo>
                    <a:cubicBezTo>
                      <a:pt x="857" y="92583"/>
                      <a:pt x="0" y="93917"/>
                      <a:pt x="0" y="93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4" name="Google Shape;4764;p26"/>
              <p:cNvSpPr/>
              <p:nvPr/>
            </p:nvSpPr>
            <p:spPr>
              <a:xfrm>
                <a:off x="3321346" y="3830223"/>
                <a:ext cx="9402" cy="121253"/>
              </a:xfrm>
              <a:custGeom>
                <a:avLst/>
                <a:gdLst/>
                <a:ahLst/>
                <a:cxnLst/>
                <a:rect l="l" t="t" r="r" b="b"/>
                <a:pathLst>
                  <a:path w="9402" h="121253" extrusionOk="0">
                    <a:moveTo>
                      <a:pt x="6996" y="121158"/>
                    </a:moveTo>
                    <a:cubicBezTo>
                      <a:pt x="6996" y="121158"/>
                      <a:pt x="5281" y="113633"/>
                      <a:pt x="3757" y="102298"/>
                    </a:cubicBezTo>
                    <a:cubicBezTo>
                      <a:pt x="2995" y="96679"/>
                      <a:pt x="2233" y="90011"/>
                      <a:pt x="1662" y="82963"/>
                    </a:cubicBezTo>
                    <a:cubicBezTo>
                      <a:pt x="995" y="75914"/>
                      <a:pt x="709" y="68294"/>
                      <a:pt x="328" y="60770"/>
                    </a:cubicBezTo>
                    <a:cubicBezTo>
                      <a:pt x="328" y="56960"/>
                      <a:pt x="138" y="53149"/>
                      <a:pt x="42" y="49435"/>
                    </a:cubicBezTo>
                    <a:cubicBezTo>
                      <a:pt x="-53" y="45720"/>
                      <a:pt x="42" y="42005"/>
                      <a:pt x="42" y="38481"/>
                    </a:cubicBezTo>
                    <a:cubicBezTo>
                      <a:pt x="42" y="31337"/>
                      <a:pt x="328" y="24765"/>
                      <a:pt x="614" y="19050"/>
                    </a:cubicBezTo>
                    <a:cubicBezTo>
                      <a:pt x="1185" y="7620"/>
                      <a:pt x="2424" y="0"/>
                      <a:pt x="2424" y="0"/>
                    </a:cubicBezTo>
                    <a:cubicBezTo>
                      <a:pt x="2424" y="0"/>
                      <a:pt x="4138" y="7525"/>
                      <a:pt x="5662" y="18860"/>
                    </a:cubicBezTo>
                    <a:cubicBezTo>
                      <a:pt x="6424" y="24479"/>
                      <a:pt x="7186" y="31147"/>
                      <a:pt x="7758" y="38195"/>
                    </a:cubicBezTo>
                    <a:cubicBezTo>
                      <a:pt x="8043" y="41720"/>
                      <a:pt x="8424" y="45434"/>
                      <a:pt x="8520" y="49149"/>
                    </a:cubicBezTo>
                    <a:cubicBezTo>
                      <a:pt x="8710" y="52864"/>
                      <a:pt x="8901" y="56674"/>
                      <a:pt x="9091" y="60484"/>
                    </a:cubicBezTo>
                    <a:cubicBezTo>
                      <a:pt x="9282" y="68104"/>
                      <a:pt x="9472" y="75629"/>
                      <a:pt x="9377" y="82772"/>
                    </a:cubicBezTo>
                    <a:cubicBezTo>
                      <a:pt x="9377" y="89916"/>
                      <a:pt x="9091" y="96488"/>
                      <a:pt x="8805" y="102203"/>
                    </a:cubicBezTo>
                    <a:cubicBezTo>
                      <a:pt x="8234" y="113633"/>
                      <a:pt x="6996" y="121253"/>
                      <a:pt x="6996" y="1212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5" name="Google Shape;4765;p26"/>
              <p:cNvSpPr/>
              <p:nvPr/>
            </p:nvSpPr>
            <p:spPr>
              <a:xfrm>
                <a:off x="3316297" y="3839843"/>
                <a:ext cx="9228" cy="65627"/>
              </a:xfrm>
              <a:custGeom>
                <a:avLst/>
                <a:gdLst/>
                <a:ahLst/>
                <a:cxnLst/>
                <a:rect l="l" t="t" r="r" b="b"/>
                <a:pathLst>
                  <a:path w="9228" h="65627" extrusionOk="0">
                    <a:moveTo>
                      <a:pt x="2709" y="65627"/>
                    </a:moveTo>
                    <a:cubicBezTo>
                      <a:pt x="2709" y="65627"/>
                      <a:pt x="1471" y="61436"/>
                      <a:pt x="804" y="55245"/>
                    </a:cubicBezTo>
                    <a:cubicBezTo>
                      <a:pt x="42" y="49054"/>
                      <a:pt x="-243" y="40767"/>
                      <a:pt x="233" y="32575"/>
                    </a:cubicBezTo>
                    <a:cubicBezTo>
                      <a:pt x="709" y="24384"/>
                      <a:pt x="1947" y="16192"/>
                      <a:pt x="3376" y="10096"/>
                    </a:cubicBezTo>
                    <a:cubicBezTo>
                      <a:pt x="4805" y="4000"/>
                      <a:pt x="6519" y="0"/>
                      <a:pt x="6519" y="0"/>
                    </a:cubicBezTo>
                    <a:cubicBezTo>
                      <a:pt x="6519" y="0"/>
                      <a:pt x="7758" y="4191"/>
                      <a:pt x="8424" y="10382"/>
                    </a:cubicBezTo>
                    <a:cubicBezTo>
                      <a:pt x="9186" y="16573"/>
                      <a:pt x="9472" y="24860"/>
                      <a:pt x="8996" y="33052"/>
                    </a:cubicBezTo>
                    <a:cubicBezTo>
                      <a:pt x="8520" y="41243"/>
                      <a:pt x="7281" y="49435"/>
                      <a:pt x="5853" y="55531"/>
                    </a:cubicBezTo>
                    <a:cubicBezTo>
                      <a:pt x="4424" y="61627"/>
                      <a:pt x="2805" y="65627"/>
                      <a:pt x="2805" y="65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6" name="Google Shape;4766;p26"/>
              <p:cNvSpPr/>
              <p:nvPr/>
            </p:nvSpPr>
            <p:spPr>
              <a:xfrm>
                <a:off x="3376538" y="3981289"/>
                <a:ext cx="11857" cy="81438"/>
              </a:xfrm>
              <a:custGeom>
                <a:avLst/>
                <a:gdLst/>
                <a:ahLst/>
                <a:cxnLst/>
                <a:rect l="l" t="t" r="r" b="b"/>
                <a:pathLst>
                  <a:path w="11857" h="81438" extrusionOk="0">
                    <a:moveTo>
                      <a:pt x="0" y="81439"/>
                    </a:moveTo>
                    <a:cubicBezTo>
                      <a:pt x="0" y="81439"/>
                      <a:pt x="1143" y="80486"/>
                      <a:pt x="2191" y="78581"/>
                    </a:cubicBezTo>
                    <a:cubicBezTo>
                      <a:pt x="3334" y="76676"/>
                      <a:pt x="4191" y="73724"/>
                      <a:pt x="4477" y="70104"/>
                    </a:cubicBezTo>
                    <a:cubicBezTo>
                      <a:pt x="4572" y="68294"/>
                      <a:pt x="4477" y="66294"/>
                      <a:pt x="4477" y="64103"/>
                    </a:cubicBezTo>
                    <a:cubicBezTo>
                      <a:pt x="4286" y="61913"/>
                      <a:pt x="4096" y="59627"/>
                      <a:pt x="4001" y="57150"/>
                    </a:cubicBezTo>
                    <a:cubicBezTo>
                      <a:pt x="3620" y="52292"/>
                      <a:pt x="3239" y="47149"/>
                      <a:pt x="2762" y="42005"/>
                    </a:cubicBezTo>
                    <a:cubicBezTo>
                      <a:pt x="2381" y="36862"/>
                      <a:pt x="2000" y="31623"/>
                      <a:pt x="1619" y="26766"/>
                    </a:cubicBezTo>
                    <a:cubicBezTo>
                      <a:pt x="1238" y="21908"/>
                      <a:pt x="857" y="17336"/>
                      <a:pt x="667" y="13335"/>
                    </a:cubicBezTo>
                    <a:cubicBezTo>
                      <a:pt x="381" y="9430"/>
                      <a:pt x="286" y="6096"/>
                      <a:pt x="191" y="3715"/>
                    </a:cubicBezTo>
                    <a:cubicBezTo>
                      <a:pt x="191" y="1334"/>
                      <a:pt x="191" y="0"/>
                      <a:pt x="191" y="0"/>
                    </a:cubicBezTo>
                    <a:cubicBezTo>
                      <a:pt x="191" y="0"/>
                      <a:pt x="3048" y="4763"/>
                      <a:pt x="5620" y="12383"/>
                    </a:cubicBezTo>
                    <a:cubicBezTo>
                      <a:pt x="6953" y="16193"/>
                      <a:pt x="8287" y="20765"/>
                      <a:pt x="9239" y="25622"/>
                    </a:cubicBezTo>
                    <a:cubicBezTo>
                      <a:pt x="10287" y="30575"/>
                      <a:pt x="10954" y="35909"/>
                      <a:pt x="11525" y="41243"/>
                    </a:cubicBezTo>
                    <a:cubicBezTo>
                      <a:pt x="11811" y="46577"/>
                      <a:pt x="12002" y="52007"/>
                      <a:pt x="11716" y="57055"/>
                    </a:cubicBezTo>
                    <a:cubicBezTo>
                      <a:pt x="11525" y="61913"/>
                      <a:pt x="10954" y="67056"/>
                      <a:pt x="9430" y="71057"/>
                    </a:cubicBezTo>
                    <a:cubicBezTo>
                      <a:pt x="8001" y="75152"/>
                      <a:pt x="5620" y="78200"/>
                      <a:pt x="3524" y="79629"/>
                    </a:cubicBezTo>
                    <a:cubicBezTo>
                      <a:pt x="2572" y="80391"/>
                      <a:pt x="1524" y="80772"/>
                      <a:pt x="953" y="80963"/>
                    </a:cubicBezTo>
                    <a:cubicBezTo>
                      <a:pt x="381" y="81153"/>
                      <a:pt x="0" y="81248"/>
                      <a:pt x="0" y="81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7" name="Google Shape;4767;p26"/>
              <p:cNvSpPr/>
              <p:nvPr/>
            </p:nvSpPr>
            <p:spPr>
              <a:xfrm>
                <a:off x="3400761" y="4065871"/>
                <a:ext cx="10853" cy="48958"/>
              </a:xfrm>
              <a:custGeom>
                <a:avLst/>
                <a:gdLst/>
                <a:ahLst/>
                <a:cxnLst/>
                <a:rect l="l" t="t" r="r" b="b"/>
                <a:pathLst>
                  <a:path w="10853" h="48958" extrusionOk="0">
                    <a:moveTo>
                      <a:pt x="9496" y="48959"/>
                    </a:moveTo>
                    <a:cubicBezTo>
                      <a:pt x="9496" y="48959"/>
                      <a:pt x="7495" y="46101"/>
                      <a:pt x="5781" y="41720"/>
                    </a:cubicBezTo>
                    <a:cubicBezTo>
                      <a:pt x="3971" y="37338"/>
                      <a:pt x="2161" y="31337"/>
                      <a:pt x="1114" y="25241"/>
                    </a:cubicBezTo>
                    <a:cubicBezTo>
                      <a:pt x="66" y="19145"/>
                      <a:pt x="-220" y="12859"/>
                      <a:pt x="161" y="8096"/>
                    </a:cubicBezTo>
                    <a:cubicBezTo>
                      <a:pt x="447" y="3334"/>
                      <a:pt x="1399" y="0"/>
                      <a:pt x="1399" y="0"/>
                    </a:cubicBezTo>
                    <a:cubicBezTo>
                      <a:pt x="1399" y="0"/>
                      <a:pt x="3400" y="2858"/>
                      <a:pt x="5114" y="7239"/>
                    </a:cubicBezTo>
                    <a:cubicBezTo>
                      <a:pt x="7019" y="11621"/>
                      <a:pt x="8734" y="17621"/>
                      <a:pt x="9781" y="23717"/>
                    </a:cubicBezTo>
                    <a:cubicBezTo>
                      <a:pt x="10829" y="29813"/>
                      <a:pt x="11020" y="36100"/>
                      <a:pt x="10734" y="40862"/>
                    </a:cubicBezTo>
                    <a:cubicBezTo>
                      <a:pt x="10448" y="45625"/>
                      <a:pt x="9496" y="48959"/>
                      <a:pt x="9496" y="489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8" name="Google Shape;4768;p26"/>
              <p:cNvSpPr/>
              <p:nvPr/>
            </p:nvSpPr>
            <p:spPr>
              <a:xfrm>
                <a:off x="3216099" y="3797838"/>
                <a:ext cx="47376" cy="177926"/>
              </a:xfrm>
              <a:custGeom>
                <a:avLst/>
                <a:gdLst/>
                <a:ahLst/>
                <a:cxnLst/>
                <a:rect l="l" t="t" r="r" b="b"/>
                <a:pathLst>
                  <a:path w="47376" h="177926" extrusionOk="0">
                    <a:moveTo>
                      <a:pt x="7848" y="177832"/>
                    </a:moveTo>
                    <a:cubicBezTo>
                      <a:pt x="7848" y="177832"/>
                      <a:pt x="6991" y="174974"/>
                      <a:pt x="5562" y="170021"/>
                    </a:cubicBezTo>
                    <a:cubicBezTo>
                      <a:pt x="4800" y="167545"/>
                      <a:pt x="4133" y="164497"/>
                      <a:pt x="3466" y="160972"/>
                    </a:cubicBezTo>
                    <a:cubicBezTo>
                      <a:pt x="2704" y="157448"/>
                      <a:pt x="1942" y="153353"/>
                      <a:pt x="1466" y="148971"/>
                    </a:cubicBezTo>
                    <a:cubicBezTo>
                      <a:pt x="799" y="144589"/>
                      <a:pt x="418" y="139732"/>
                      <a:pt x="228" y="134588"/>
                    </a:cubicBezTo>
                    <a:cubicBezTo>
                      <a:pt x="-153" y="129445"/>
                      <a:pt x="37" y="124111"/>
                      <a:pt x="133" y="118491"/>
                    </a:cubicBezTo>
                    <a:cubicBezTo>
                      <a:pt x="514" y="112966"/>
                      <a:pt x="704" y="107156"/>
                      <a:pt x="1657" y="101346"/>
                    </a:cubicBezTo>
                    <a:cubicBezTo>
                      <a:pt x="2323" y="95536"/>
                      <a:pt x="3562" y="89630"/>
                      <a:pt x="4609" y="83820"/>
                    </a:cubicBezTo>
                    <a:cubicBezTo>
                      <a:pt x="6133" y="78010"/>
                      <a:pt x="7467" y="72199"/>
                      <a:pt x="9372" y="66675"/>
                    </a:cubicBezTo>
                    <a:cubicBezTo>
                      <a:pt x="10991" y="61055"/>
                      <a:pt x="13277" y="55721"/>
                      <a:pt x="15277" y="50482"/>
                    </a:cubicBezTo>
                    <a:cubicBezTo>
                      <a:pt x="17563" y="45339"/>
                      <a:pt x="19659" y="40386"/>
                      <a:pt x="22231" y="35909"/>
                    </a:cubicBezTo>
                    <a:cubicBezTo>
                      <a:pt x="24612" y="31337"/>
                      <a:pt x="26993" y="27146"/>
                      <a:pt x="29470" y="23431"/>
                    </a:cubicBezTo>
                    <a:cubicBezTo>
                      <a:pt x="31756" y="19621"/>
                      <a:pt x="34137" y="16288"/>
                      <a:pt x="36328" y="13430"/>
                    </a:cubicBezTo>
                    <a:cubicBezTo>
                      <a:pt x="38423" y="10478"/>
                      <a:pt x="40328" y="8001"/>
                      <a:pt x="42043" y="6096"/>
                    </a:cubicBezTo>
                    <a:cubicBezTo>
                      <a:pt x="45472" y="2191"/>
                      <a:pt x="47377" y="0"/>
                      <a:pt x="47377" y="0"/>
                    </a:cubicBezTo>
                    <a:cubicBezTo>
                      <a:pt x="47377" y="0"/>
                      <a:pt x="45948" y="2572"/>
                      <a:pt x="43471" y="7048"/>
                    </a:cubicBezTo>
                    <a:cubicBezTo>
                      <a:pt x="42138" y="9239"/>
                      <a:pt x="40709" y="12001"/>
                      <a:pt x="39090" y="15145"/>
                    </a:cubicBezTo>
                    <a:cubicBezTo>
                      <a:pt x="37375" y="18288"/>
                      <a:pt x="35661" y="21812"/>
                      <a:pt x="33756" y="25813"/>
                    </a:cubicBezTo>
                    <a:cubicBezTo>
                      <a:pt x="31851" y="29718"/>
                      <a:pt x="30041" y="34099"/>
                      <a:pt x="28041" y="38671"/>
                    </a:cubicBezTo>
                    <a:cubicBezTo>
                      <a:pt x="26041" y="43243"/>
                      <a:pt x="24421" y="48196"/>
                      <a:pt x="22421" y="53245"/>
                    </a:cubicBezTo>
                    <a:cubicBezTo>
                      <a:pt x="20707" y="58388"/>
                      <a:pt x="18897" y="63627"/>
                      <a:pt x="17373" y="69151"/>
                    </a:cubicBezTo>
                    <a:cubicBezTo>
                      <a:pt x="15658" y="74581"/>
                      <a:pt x="14515" y="80200"/>
                      <a:pt x="13087" y="85820"/>
                    </a:cubicBezTo>
                    <a:cubicBezTo>
                      <a:pt x="11944" y="91440"/>
                      <a:pt x="10610" y="97060"/>
                      <a:pt x="9943" y="102679"/>
                    </a:cubicBezTo>
                    <a:cubicBezTo>
                      <a:pt x="8991" y="108299"/>
                      <a:pt x="8419" y="113824"/>
                      <a:pt x="7753" y="119158"/>
                    </a:cubicBezTo>
                    <a:cubicBezTo>
                      <a:pt x="7467" y="124587"/>
                      <a:pt x="6800" y="129730"/>
                      <a:pt x="6705" y="134683"/>
                    </a:cubicBezTo>
                    <a:cubicBezTo>
                      <a:pt x="6514" y="139637"/>
                      <a:pt x="6324" y="144399"/>
                      <a:pt x="6419" y="148685"/>
                    </a:cubicBezTo>
                    <a:cubicBezTo>
                      <a:pt x="6419" y="153067"/>
                      <a:pt x="6419" y="157067"/>
                      <a:pt x="6705" y="160591"/>
                    </a:cubicBezTo>
                    <a:cubicBezTo>
                      <a:pt x="6800" y="164116"/>
                      <a:pt x="6895" y="167259"/>
                      <a:pt x="7181" y="169831"/>
                    </a:cubicBezTo>
                    <a:cubicBezTo>
                      <a:pt x="7562" y="174974"/>
                      <a:pt x="7753" y="177927"/>
                      <a:pt x="7753" y="1779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9" name="Google Shape;4769;p26"/>
              <p:cNvSpPr/>
              <p:nvPr/>
            </p:nvSpPr>
            <p:spPr>
              <a:xfrm>
                <a:off x="3217397" y="3894517"/>
                <a:ext cx="9407" cy="59912"/>
              </a:xfrm>
              <a:custGeom>
                <a:avLst/>
                <a:gdLst/>
                <a:ahLst/>
                <a:cxnLst/>
                <a:rect l="l" t="t" r="r" b="b"/>
                <a:pathLst>
                  <a:path w="9407" h="59912" extrusionOk="0">
                    <a:moveTo>
                      <a:pt x="9122" y="59817"/>
                    </a:moveTo>
                    <a:cubicBezTo>
                      <a:pt x="9122" y="59817"/>
                      <a:pt x="6646" y="56579"/>
                      <a:pt x="4550" y="51149"/>
                    </a:cubicBezTo>
                    <a:cubicBezTo>
                      <a:pt x="2264" y="45720"/>
                      <a:pt x="454" y="38100"/>
                      <a:pt x="73" y="30289"/>
                    </a:cubicBezTo>
                    <a:cubicBezTo>
                      <a:pt x="-308" y="22479"/>
                      <a:pt x="835" y="14669"/>
                      <a:pt x="2550" y="9049"/>
                    </a:cubicBezTo>
                    <a:cubicBezTo>
                      <a:pt x="4169" y="3429"/>
                      <a:pt x="6360" y="0"/>
                      <a:pt x="6360" y="0"/>
                    </a:cubicBezTo>
                    <a:cubicBezTo>
                      <a:pt x="6360" y="0"/>
                      <a:pt x="7122" y="4001"/>
                      <a:pt x="7598" y="9620"/>
                    </a:cubicBezTo>
                    <a:cubicBezTo>
                      <a:pt x="8074" y="15240"/>
                      <a:pt x="8551" y="22574"/>
                      <a:pt x="8836" y="29908"/>
                    </a:cubicBezTo>
                    <a:cubicBezTo>
                      <a:pt x="9217" y="37243"/>
                      <a:pt x="9408" y="44577"/>
                      <a:pt x="9408" y="50197"/>
                    </a:cubicBezTo>
                    <a:cubicBezTo>
                      <a:pt x="9408" y="53054"/>
                      <a:pt x="9408" y="55436"/>
                      <a:pt x="9313" y="57150"/>
                    </a:cubicBezTo>
                    <a:cubicBezTo>
                      <a:pt x="9313" y="58864"/>
                      <a:pt x="9122" y="59912"/>
                      <a:pt x="9122" y="59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0" name="Google Shape;4770;p26"/>
              <p:cNvSpPr/>
              <p:nvPr/>
            </p:nvSpPr>
            <p:spPr>
              <a:xfrm>
                <a:off x="3222233" y="3841844"/>
                <a:ext cx="12477" cy="95059"/>
              </a:xfrm>
              <a:custGeom>
                <a:avLst/>
                <a:gdLst/>
                <a:ahLst/>
                <a:cxnLst/>
                <a:rect l="l" t="t" r="r" b="b"/>
                <a:pathLst>
                  <a:path w="12477" h="95059" extrusionOk="0">
                    <a:moveTo>
                      <a:pt x="9811" y="95060"/>
                    </a:moveTo>
                    <a:cubicBezTo>
                      <a:pt x="9811" y="95060"/>
                      <a:pt x="9049" y="93726"/>
                      <a:pt x="8001" y="91249"/>
                    </a:cubicBezTo>
                    <a:cubicBezTo>
                      <a:pt x="6953" y="88868"/>
                      <a:pt x="5429" y="85154"/>
                      <a:pt x="4191" y="80772"/>
                    </a:cubicBezTo>
                    <a:cubicBezTo>
                      <a:pt x="2858" y="76390"/>
                      <a:pt x="1715" y="71056"/>
                      <a:pt x="952" y="65341"/>
                    </a:cubicBezTo>
                    <a:cubicBezTo>
                      <a:pt x="667" y="62484"/>
                      <a:pt x="190" y="59531"/>
                      <a:pt x="190" y="56483"/>
                    </a:cubicBezTo>
                    <a:cubicBezTo>
                      <a:pt x="0" y="53435"/>
                      <a:pt x="95" y="50387"/>
                      <a:pt x="0" y="47244"/>
                    </a:cubicBezTo>
                    <a:cubicBezTo>
                      <a:pt x="190" y="44196"/>
                      <a:pt x="286" y="41053"/>
                      <a:pt x="667" y="38100"/>
                    </a:cubicBezTo>
                    <a:cubicBezTo>
                      <a:pt x="857" y="35052"/>
                      <a:pt x="1524" y="32099"/>
                      <a:pt x="2000" y="29242"/>
                    </a:cubicBezTo>
                    <a:cubicBezTo>
                      <a:pt x="3143" y="23527"/>
                      <a:pt x="4477" y="18383"/>
                      <a:pt x="6096" y="14002"/>
                    </a:cubicBezTo>
                    <a:cubicBezTo>
                      <a:pt x="7620" y="9620"/>
                      <a:pt x="9239" y="6191"/>
                      <a:pt x="10477" y="3715"/>
                    </a:cubicBezTo>
                    <a:cubicBezTo>
                      <a:pt x="11716" y="1333"/>
                      <a:pt x="12478" y="0"/>
                      <a:pt x="12478" y="0"/>
                    </a:cubicBezTo>
                    <a:cubicBezTo>
                      <a:pt x="12478" y="0"/>
                      <a:pt x="12478" y="1524"/>
                      <a:pt x="12097" y="4191"/>
                    </a:cubicBezTo>
                    <a:cubicBezTo>
                      <a:pt x="11811" y="6858"/>
                      <a:pt x="11430" y="10573"/>
                      <a:pt x="10954" y="15049"/>
                    </a:cubicBezTo>
                    <a:cubicBezTo>
                      <a:pt x="10763" y="17240"/>
                      <a:pt x="10477" y="19717"/>
                      <a:pt x="10287" y="22193"/>
                    </a:cubicBezTo>
                    <a:cubicBezTo>
                      <a:pt x="10096" y="24765"/>
                      <a:pt x="9811" y="27432"/>
                      <a:pt x="9620" y="30194"/>
                    </a:cubicBezTo>
                    <a:cubicBezTo>
                      <a:pt x="9239" y="35719"/>
                      <a:pt x="8858" y="41529"/>
                      <a:pt x="8763" y="47435"/>
                    </a:cubicBezTo>
                    <a:cubicBezTo>
                      <a:pt x="8573" y="53340"/>
                      <a:pt x="8668" y="59150"/>
                      <a:pt x="8668" y="64675"/>
                    </a:cubicBezTo>
                    <a:cubicBezTo>
                      <a:pt x="8668" y="67437"/>
                      <a:pt x="8858" y="70104"/>
                      <a:pt x="8858" y="72676"/>
                    </a:cubicBezTo>
                    <a:cubicBezTo>
                      <a:pt x="8954" y="75247"/>
                      <a:pt x="9049" y="77629"/>
                      <a:pt x="9144" y="79915"/>
                    </a:cubicBezTo>
                    <a:cubicBezTo>
                      <a:pt x="9335" y="84391"/>
                      <a:pt x="9525" y="88202"/>
                      <a:pt x="9715" y="90773"/>
                    </a:cubicBezTo>
                    <a:cubicBezTo>
                      <a:pt x="9906" y="93440"/>
                      <a:pt x="9906" y="94964"/>
                      <a:pt x="9906" y="94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1" name="Google Shape;4771;p26"/>
              <p:cNvSpPr/>
              <p:nvPr/>
            </p:nvSpPr>
            <p:spPr>
              <a:xfrm>
                <a:off x="3232024" y="3822412"/>
                <a:ext cx="11544" cy="96392"/>
              </a:xfrm>
              <a:custGeom>
                <a:avLst/>
                <a:gdLst/>
                <a:ahLst/>
                <a:cxnLst/>
                <a:rect l="l" t="t" r="r" b="b"/>
                <a:pathLst>
                  <a:path w="11544" h="96392" extrusionOk="0">
                    <a:moveTo>
                      <a:pt x="5925" y="96203"/>
                    </a:moveTo>
                    <a:cubicBezTo>
                      <a:pt x="5925" y="96203"/>
                      <a:pt x="3734" y="90392"/>
                      <a:pt x="2115" y="81248"/>
                    </a:cubicBezTo>
                    <a:cubicBezTo>
                      <a:pt x="1257" y="76676"/>
                      <a:pt x="591" y="71342"/>
                      <a:pt x="305" y="65627"/>
                    </a:cubicBezTo>
                    <a:cubicBezTo>
                      <a:pt x="210" y="62770"/>
                      <a:pt x="-76" y="59722"/>
                      <a:pt x="19" y="56769"/>
                    </a:cubicBezTo>
                    <a:cubicBezTo>
                      <a:pt x="19" y="53721"/>
                      <a:pt x="114" y="50673"/>
                      <a:pt x="210" y="47625"/>
                    </a:cubicBezTo>
                    <a:cubicBezTo>
                      <a:pt x="495" y="44577"/>
                      <a:pt x="686" y="41529"/>
                      <a:pt x="1067" y="38481"/>
                    </a:cubicBezTo>
                    <a:cubicBezTo>
                      <a:pt x="1353" y="35433"/>
                      <a:pt x="1924" y="32576"/>
                      <a:pt x="2400" y="29718"/>
                    </a:cubicBezTo>
                    <a:cubicBezTo>
                      <a:pt x="3448" y="24003"/>
                      <a:pt x="4686" y="18764"/>
                      <a:pt x="6020" y="14383"/>
                    </a:cubicBezTo>
                    <a:cubicBezTo>
                      <a:pt x="8687" y="5525"/>
                      <a:pt x="11544" y="0"/>
                      <a:pt x="11544" y="0"/>
                    </a:cubicBezTo>
                    <a:cubicBezTo>
                      <a:pt x="11544" y="0"/>
                      <a:pt x="11544" y="1524"/>
                      <a:pt x="11544" y="4286"/>
                    </a:cubicBezTo>
                    <a:cubicBezTo>
                      <a:pt x="11544" y="6953"/>
                      <a:pt x="11354" y="10763"/>
                      <a:pt x="11068" y="15335"/>
                    </a:cubicBezTo>
                    <a:cubicBezTo>
                      <a:pt x="10497" y="24289"/>
                      <a:pt x="9830" y="36290"/>
                      <a:pt x="9068" y="48196"/>
                    </a:cubicBezTo>
                    <a:cubicBezTo>
                      <a:pt x="8687" y="54197"/>
                      <a:pt x="8401" y="60103"/>
                      <a:pt x="8115" y="65722"/>
                    </a:cubicBezTo>
                    <a:cubicBezTo>
                      <a:pt x="7830" y="71342"/>
                      <a:pt x="7544" y="76581"/>
                      <a:pt x="7258" y="81153"/>
                    </a:cubicBezTo>
                    <a:cubicBezTo>
                      <a:pt x="6972" y="85725"/>
                      <a:pt x="6687" y="89440"/>
                      <a:pt x="6496" y="92202"/>
                    </a:cubicBezTo>
                    <a:cubicBezTo>
                      <a:pt x="6306" y="94869"/>
                      <a:pt x="6020" y="96393"/>
                      <a:pt x="6020" y="96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2" name="Google Shape;4772;p26"/>
              <p:cNvSpPr/>
              <p:nvPr/>
            </p:nvSpPr>
            <p:spPr>
              <a:xfrm>
                <a:off x="3239925" y="3803077"/>
                <a:ext cx="19359" cy="104584"/>
              </a:xfrm>
              <a:custGeom>
                <a:avLst/>
                <a:gdLst/>
                <a:ahLst/>
                <a:cxnLst/>
                <a:rect l="l" t="t" r="r" b="b"/>
                <a:pathLst>
                  <a:path w="19359" h="104584" extrusionOk="0">
                    <a:moveTo>
                      <a:pt x="2215" y="104585"/>
                    </a:moveTo>
                    <a:cubicBezTo>
                      <a:pt x="2215" y="104585"/>
                      <a:pt x="691" y="97917"/>
                      <a:pt x="214" y="87821"/>
                    </a:cubicBezTo>
                    <a:cubicBezTo>
                      <a:pt x="-71" y="82772"/>
                      <a:pt x="-71" y="76867"/>
                      <a:pt x="214" y="70580"/>
                    </a:cubicBezTo>
                    <a:cubicBezTo>
                      <a:pt x="500" y="67437"/>
                      <a:pt x="595" y="64198"/>
                      <a:pt x="976" y="60865"/>
                    </a:cubicBezTo>
                    <a:cubicBezTo>
                      <a:pt x="1357" y="57531"/>
                      <a:pt x="1834" y="54293"/>
                      <a:pt x="2310" y="50863"/>
                    </a:cubicBezTo>
                    <a:cubicBezTo>
                      <a:pt x="2977" y="47530"/>
                      <a:pt x="3548" y="44291"/>
                      <a:pt x="4215" y="41053"/>
                    </a:cubicBezTo>
                    <a:cubicBezTo>
                      <a:pt x="4786" y="37814"/>
                      <a:pt x="5834" y="34671"/>
                      <a:pt x="6596" y="31623"/>
                    </a:cubicBezTo>
                    <a:cubicBezTo>
                      <a:pt x="8311" y="25527"/>
                      <a:pt x="10120" y="20003"/>
                      <a:pt x="12121" y="15240"/>
                    </a:cubicBezTo>
                    <a:cubicBezTo>
                      <a:pt x="15835" y="5810"/>
                      <a:pt x="19360" y="0"/>
                      <a:pt x="19360" y="0"/>
                    </a:cubicBezTo>
                    <a:cubicBezTo>
                      <a:pt x="19360" y="0"/>
                      <a:pt x="19169" y="1714"/>
                      <a:pt x="18788" y="4572"/>
                    </a:cubicBezTo>
                    <a:cubicBezTo>
                      <a:pt x="18407" y="7525"/>
                      <a:pt x="17740" y="11621"/>
                      <a:pt x="16978" y="16478"/>
                    </a:cubicBezTo>
                    <a:cubicBezTo>
                      <a:pt x="15359" y="26194"/>
                      <a:pt x="13168" y="39243"/>
                      <a:pt x="10978" y="52197"/>
                    </a:cubicBezTo>
                    <a:cubicBezTo>
                      <a:pt x="9930" y="58674"/>
                      <a:pt x="8882" y="65151"/>
                      <a:pt x="7930" y="71247"/>
                    </a:cubicBezTo>
                    <a:cubicBezTo>
                      <a:pt x="6977" y="77343"/>
                      <a:pt x="6025" y="83058"/>
                      <a:pt x="5263" y="87916"/>
                    </a:cubicBezTo>
                    <a:cubicBezTo>
                      <a:pt x="4405" y="92869"/>
                      <a:pt x="3739" y="96964"/>
                      <a:pt x="3167" y="99822"/>
                    </a:cubicBezTo>
                    <a:cubicBezTo>
                      <a:pt x="2596" y="102679"/>
                      <a:pt x="2215" y="104394"/>
                      <a:pt x="2215" y="10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3" name="Google Shape;4773;p26"/>
              <p:cNvSpPr/>
              <p:nvPr/>
            </p:nvSpPr>
            <p:spPr>
              <a:xfrm>
                <a:off x="3250783" y="3779836"/>
                <a:ext cx="23170" cy="98583"/>
              </a:xfrm>
              <a:custGeom>
                <a:avLst/>
                <a:gdLst/>
                <a:ahLst/>
                <a:cxnLst/>
                <a:rect l="l" t="t" r="r" b="b"/>
                <a:pathLst>
                  <a:path w="23170" h="98583" extrusionOk="0">
                    <a:moveTo>
                      <a:pt x="787" y="98584"/>
                    </a:moveTo>
                    <a:cubicBezTo>
                      <a:pt x="787" y="98584"/>
                      <a:pt x="-165" y="92202"/>
                      <a:pt x="25" y="82487"/>
                    </a:cubicBezTo>
                    <a:cubicBezTo>
                      <a:pt x="25" y="77629"/>
                      <a:pt x="406" y="72104"/>
                      <a:pt x="1168" y="66104"/>
                    </a:cubicBezTo>
                    <a:cubicBezTo>
                      <a:pt x="1644" y="63151"/>
                      <a:pt x="1930" y="60008"/>
                      <a:pt x="2502" y="56960"/>
                    </a:cubicBezTo>
                    <a:cubicBezTo>
                      <a:pt x="3073" y="53816"/>
                      <a:pt x="3740" y="50673"/>
                      <a:pt x="4311" y="47530"/>
                    </a:cubicBezTo>
                    <a:cubicBezTo>
                      <a:pt x="5073" y="44387"/>
                      <a:pt x="5931" y="41338"/>
                      <a:pt x="6693" y="38291"/>
                    </a:cubicBezTo>
                    <a:cubicBezTo>
                      <a:pt x="7455" y="35243"/>
                      <a:pt x="8502" y="32290"/>
                      <a:pt x="9455" y="29432"/>
                    </a:cubicBezTo>
                    <a:cubicBezTo>
                      <a:pt x="11360" y="23717"/>
                      <a:pt x="13455" y="18479"/>
                      <a:pt x="15551" y="14192"/>
                    </a:cubicBezTo>
                    <a:cubicBezTo>
                      <a:pt x="19551" y="5429"/>
                      <a:pt x="23171" y="0"/>
                      <a:pt x="23171" y="0"/>
                    </a:cubicBezTo>
                    <a:cubicBezTo>
                      <a:pt x="23171" y="0"/>
                      <a:pt x="22980" y="1619"/>
                      <a:pt x="22504" y="4382"/>
                    </a:cubicBezTo>
                    <a:cubicBezTo>
                      <a:pt x="22028" y="7144"/>
                      <a:pt x="21266" y="11049"/>
                      <a:pt x="20313" y="15716"/>
                    </a:cubicBezTo>
                    <a:cubicBezTo>
                      <a:pt x="19361" y="20384"/>
                      <a:pt x="18218" y="25813"/>
                      <a:pt x="16884" y="31528"/>
                    </a:cubicBezTo>
                    <a:cubicBezTo>
                      <a:pt x="15646" y="37243"/>
                      <a:pt x="14217" y="43339"/>
                      <a:pt x="12884" y="49530"/>
                    </a:cubicBezTo>
                    <a:cubicBezTo>
                      <a:pt x="11455" y="55626"/>
                      <a:pt x="10026" y="61722"/>
                      <a:pt x="8788" y="67437"/>
                    </a:cubicBezTo>
                    <a:cubicBezTo>
                      <a:pt x="7455" y="73152"/>
                      <a:pt x="6216" y="78581"/>
                      <a:pt x="5073" y="83153"/>
                    </a:cubicBezTo>
                    <a:cubicBezTo>
                      <a:pt x="3930" y="87725"/>
                      <a:pt x="2883" y="91630"/>
                      <a:pt x="2121" y="94297"/>
                    </a:cubicBezTo>
                    <a:cubicBezTo>
                      <a:pt x="1359" y="96964"/>
                      <a:pt x="882" y="98584"/>
                      <a:pt x="882" y="98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4" name="Google Shape;4774;p26"/>
              <p:cNvSpPr/>
              <p:nvPr/>
            </p:nvSpPr>
            <p:spPr>
              <a:xfrm>
                <a:off x="3258010" y="3777454"/>
                <a:ext cx="33564" cy="92964"/>
              </a:xfrm>
              <a:custGeom>
                <a:avLst/>
                <a:gdLst/>
                <a:ahLst/>
                <a:cxnLst/>
                <a:rect l="l" t="t" r="r" b="b"/>
                <a:pathLst>
                  <a:path w="33564" h="92964" extrusionOk="0">
                    <a:moveTo>
                      <a:pt x="227" y="92964"/>
                    </a:moveTo>
                    <a:cubicBezTo>
                      <a:pt x="227" y="92964"/>
                      <a:pt x="-440" y="86678"/>
                      <a:pt x="513" y="77153"/>
                    </a:cubicBezTo>
                    <a:cubicBezTo>
                      <a:pt x="894" y="72390"/>
                      <a:pt x="1751" y="66961"/>
                      <a:pt x="2989" y="61151"/>
                    </a:cubicBezTo>
                    <a:cubicBezTo>
                      <a:pt x="3656" y="58293"/>
                      <a:pt x="4323" y="55245"/>
                      <a:pt x="5275" y="52292"/>
                    </a:cubicBezTo>
                    <a:cubicBezTo>
                      <a:pt x="6132" y="49339"/>
                      <a:pt x="7180" y="46292"/>
                      <a:pt x="8133" y="43339"/>
                    </a:cubicBezTo>
                    <a:cubicBezTo>
                      <a:pt x="9276" y="40386"/>
                      <a:pt x="10419" y="37433"/>
                      <a:pt x="11657" y="34576"/>
                    </a:cubicBezTo>
                    <a:cubicBezTo>
                      <a:pt x="12800" y="31718"/>
                      <a:pt x="14229" y="28956"/>
                      <a:pt x="15562" y="26289"/>
                    </a:cubicBezTo>
                    <a:cubicBezTo>
                      <a:pt x="18229" y="21050"/>
                      <a:pt x="21087" y="16288"/>
                      <a:pt x="23754" y="12383"/>
                    </a:cubicBezTo>
                    <a:cubicBezTo>
                      <a:pt x="28992" y="4477"/>
                      <a:pt x="33564" y="0"/>
                      <a:pt x="33564" y="0"/>
                    </a:cubicBezTo>
                    <a:cubicBezTo>
                      <a:pt x="33564" y="0"/>
                      <a:pt x="33088" y="1524"/>
                      <a:pt x="32136" y="4096"/>
                    </a:cubicBezTo>
                    <a:cubicBezTo>
                      <a:pt x="31183" y="6668"/>
                      <a:pt x="29850" y="10287"/>
                      <a:pt x="28230" y="14669"/>
                    </a:cubicBezTo>
                    <a:cubicBezTo>
                      <a:pt x="26611" y="18955"/>
                      <a:pt x="24706" y="24003"/>
                      <a:pt x="22611" y="29337"/>
                    </a:cubicBezTo>
                    <a:cubicBezTo>
                      <a:pt x="20610" y="34766"/>
                      <a:pt x="18420" y="40386"/>
                      <a:pt x="16419" y="46196"/>
                    </a:cubicBezTo>
                    <a:cubicBezTo>
                      <a:pt x="14324" y="51911"/>
                      <a:pt x="12419" y="57721"/>
                      <a:pt x="10514" y="63151"/>
                    </a:cubicBezTo>
                    <a:cubicBezTo>
                      <a:pt x="8704" y="68580"/>
                      <a:pt x="6990" y="73724"/>
                      <a:pt x="5561" y="78105"/>
                    </a:cubicBezTo>
                    <a:cubicBezTo>
                      <a:pt x="4037" y="82487"/>
                      <a:pt x="2799" y="86201"/>
                      <a:pt x="1941" y="88773"/>
                    </a:cubicBezTo>
                    <a:cubicBezTo>
                      <a:pt x="989" y="91345"/>
                      <a:pt x="417" y="92869"/>
                      <a:pt x="417" y="92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5" name="Google Shape;4775;p26"/>
              <p:cNvSpPr/>
              <p:nvPr/>
            </p:nvSpPr>
            <p:spPr>
              <a:xfrm>
                <a:off x="3208880" y="3867656"/>
                <a:ext cx="22592" cy="86867"/>
              </a:xfrm>
              <a:custGeom>
                <a:avLst/>
                <a:gdLst/>
                <a:ahLst/>
                <a:cxnLst/>
                <a:rect l="l" t="t" r="r" b="b"/>
                <a:pathLst>
                  <a:path w="22592" h="86867" extrusionOk="0">
                    <a:moveTo>
                      <a:pt x="4304" y="86868"/>
                    </a:moveTo>
                    <a:cubicBezTo>
                      <a:pt x="4304" y="86868"/>
                      <a:pt x="3828" y="85535"/>
                      <a:pt x="3066" y="83058"/>
                    </a:cubicBezTo>
                    <a:cubicBezTo>
                      <a:pt x="2304" y="80677"/>
                      <a:pt x="1447" y="77057"/>
                      <a:pt x="875" y="72771"/>
                    </a:cubicBezTo>
                    <a:cubicBezTo>
                      <a:pt x="208" y="68485"/>
                      <a:pt x="-77" y="63437"/>
                      <a:pt x="18" y="57912"/>
                    </a:cubicBezTo>
                    <a:cubicBezTo>
                      <a:pt x="208" y="55245"/>
                      <a:pt x="208" y="52388"/>
                      <a:pt x="685" y="49530"/>
                    </a:cubicBezTo>
                    <a:cubicBezTo>
                      <a:pt x="970" y="46672"/>
                      <a:pt x="1542" y="43815"/>
                      <a:pt x="2018" y="40958"/>
                    </a:cubicBezTo>
                    <a:cubicBezTo>
                      <a:pt x="2685" y="38100"/>
                      <a:pt x="3352" y="35338"/>
                      <a:pt x="4209" y="32576"/>
                    </a:cubicBezTo>
                    <a:cubicBezTo>
                      <a:pt x="4876" y="29813"/>
                      <a:pt x="6114" y="27242"/>
                      <a:pt x="6971" y="24670"/>
                    </a:cubicBezTo>
                    <a:cubicBezTo>
                      <a:pt x="9067" y="19621"/>
                      <a:pt x="11353" y="15050"/>
                      <a:pt x="13734" y="11430"/>
                    </a:cubicBezTo>
                    <a:cubicBezTo>
                      <a:pt x="16020" y="7715"/>
                      <a:pt x="18211" y="4858"/>
                      <a:pt x="19925" y="2953"/>
                    </a:cubicBezTo>
                    <a:cubicBezTo>
                      <a:pt x="21544" y="1048"/>
                      <a:pt x="22592" y="0"/>
                      <a:pt x="22592" y="0"/>
                    </a:cubicBezTo>
                    <a:cubicBezTo>
                      <a:pt x="22592" y="0"/>
                      <a:pt x="22211" y="1429"/>
                      <a:pt x="21449" y="3810"/>
                    </a:cubicBezTo>
                    <a:cubicBezTo>
                      <a:pt x="20687" y="6191"/>
                      <a:pt x="19639" y="9525"/>
                      <a:pt x="18306" y="13526"/>
                    </a:cubicBezTo>
                    <a:cubicBezTo>
                      <a:pt x="17734" y="15526"/>
                      <a:pt x="17068" y="17717"/>
                      <a:pt x="16306" y="20003"/>
                    </a:cubicBezTo>
                    <a:cubicBezTo>
                      <a:pt x="15544" y="22288"/>
                      <a:pt x="15067" y="24765"/>
                      <a:pt x="14305" y="27146"/>
                    </a:cubicBezTo>
                    <a:cubicBezTo>
                      <a:pt x="13067" y="32099"/>
                      <a:pt x="11638" y="37433"/>
                      <a:pt x="10591" y="42767"/>
                    </a:cubicBezTo>
                    <a:cubicBezTo>
                      <a:pt x="9448" y="48101"/>
                      <a:pt x="8590" y="53530"/>
                      <a:pt x="7733" y="58579"/>
                    </a:cubicBezTo>
                    <a:cubicBezTo>
                      <a:pt x="7447" y="61151"/>
                      <a:pt x="6971" y="63627"/>
                      <a:pt x="6685" y="65913"/>
                    </a:cubicBezTo>
                    <a:cubicBezTo>
                      <a:pt x="6400" y="68294"/>
                      <a:pt x="6114" y="70485"/>
                      <a:pt x="5923" y="72580"/>
                    </a:cubicBezTo>
                    <a:cubicBezTo>
                      <a:pt x="5447" y="76771"/>
                      <a:pt x="5161" y="80296"/>
                      <a:pt x="4876" y="82772"/>
                    </a:cubicBezTo>
                    <a:cubicBezTo>
                      <a:pt x="4590" y="85249"/>
                      <a:pt x="4399" y="86678"/>
                      <a:pt x="4399" y="866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6" name="Google Shape;4776;p26"/>
              <p:cNvSpPr/>
              <p:nvPr/>
            </p:nvSpPr>
            <p:spPr>
              <a:xfrm>
                <a:off x="3208136" y="3840510"/>
                <a:ext cx="28765" cy="74866"/>
              </a:xfrm>
              <a:custGeom>
                <a:avLst/>
                <a:gdLst/>
                <a:ahLst/>
                <a:cxnLst/>
                <a:rect l="l" t="t" r="r" b="b"/>
                <a:pathLst>
                  <a:path w="28765" h="74866" extrusionOk="0">
                    <a:moveTo>
                      <a:pt x="95" y="74867"/>
                    </a:moveTo>
                    <a:cubicBezTo>
                      <a:pt x="95" y="74867"/>
                      <a:pt x="95" y="69628"/>
                      <a:pt x="1238" y="62103"/>
                    </a:cubicBezTo>
                    <a:cubicBezTo>
                      <a:pt x="2381" y="54578"/>
                      <a:pt x="4953" y="44672"/>
                      <a:pt x="8573" y="35243"/>
                    </a:cubicBezTo>
                    <a:cubicBezTo>
                      <a:pt x="12192" y="25718"/>
                      <a:pt x="16859" y="16764"/>
                      <a:pt x="21050" y="10287"/>
                    </a:cubicBezTo>
                    <a:cubicBezTo>
                      <a:pt x="25146" y="3810"/>
                      <a:pt x="28766" y="0"/>
                      <a:pt x="28766" y="0"/>
                    </a:cubicBezTo>
                    <a:cubicBezTo>
                      <a:pt x="28766" y="0"/>
                      <a:pt x="27813" y="5144"/>
                      <a:pt x="25622" y="12383"/>
                    </a:cubicBezTo>
                    <a:cubicBezTo>
                      <a:pt x="23527" y="19621"/>
                      <a:pt x="20288" y="29051"/>
                      <a:pt x="16764" y="38386"/>
                    </a:cubicBezTo>
                    <a:cubicBezTo>
                      <a:pt x="13240" y="47625"/>
                      <a:pt x="9239" y="56864"/>
                      <a:pt x="6001" y="63627"/>
                    </a:cubicBezTo>
                    <a:cubicBezTo>
                      <a:pt x="2762" y="70485"/>
                      <a:pt x="0" y="74867"/>
                      <a:pt x="0" y="74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7" name="Google Shape;4777;p26"/>
              <p:cNvSpPr/>
              <p:nvPr/>
            </p:nvSpPr>
            <p:spPr>
              <a:xfrm>
                <a:off x="3211851" y="3820127"/>
                <a:ext cx="31718" cy="64103"/>
              </a:xfrm>
              <a:custGeom>
                <a:avLst/>
                <a:gdLst/>
                <a:ahLst/>
                <a:cxnLst/>
                <a:rect l="l" t="t" r="r" b="b"/>
                <a:pathLst>
                  <a:path w="31718" h="64103" extrusionOk="0">
                    <a:moveTo>
                      <a:pt x="0" y="64103"/>
                    </a:moveTo>
                    <a:cubicBezTo>
                      <a:pt x="0" y="64103"/>
                      <a:pt x="0" y="59436"/>
                      <a:pt x="1619" y="52673"/>
                    </a:cubicBezTo>
                    <a:cubicBezTo>
                      <a:pt x="3048" y="46006"/>
                      <a:pt x="5905" y="37243"/>
                      <a:pt x="10001" y="29146"/>
                    </a:cubicBezTo>
                    <a:cubicBezTo>
                      <a:pt x="14002" y="20955"/>
                      <a:pt x="19145" y="13430"/>
                      <a:pt x="23622" y="8191"/>
                    </a:cubicBezTo>
                    <a:cubicBezTo>
                      <a:pt x="28003" y="2953"/>
                      <a:pt x="31718" y="0"/>
                      <a:pt x="31718" y="0"/>
                    </a:cubicBezTo>
                    <a:cubicBezTo>
                      <a:pt x="31718" y="0"/>
                      <a:pt x="30480" y="4572"/>
                      <a:pt x="27908" y="10763"/>
                    </a:cubicBezTo>
                    <a:cubicBezTo>
                      <a:pt x="25432" y="17050"/>
                      <a:pt x="21812" y="25146"/>
                      <a:pt x="17812" y="32956"/>
                    </a:cubicBezTo>
                    <a:cubicBezTo>
                      <a:pt x="13906" y="40862"/>
                      <a:pt x="9715" y="48673"/>
                      <a:pt x="6286" y="54483"/>
                    </a:cubicBezTo>
                    <a:cubicBezTo>
                      <a:pt x="2857" y="60293"/>
                      <a:pt x="95" y="64103"/>
                      <a:pt x="95" y="641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8" name="Google Shape;4778;p26"/>
              <p:cNvSpPr/>
              <p:nvPr/>
            </p:nvSpPr>
            <p:spPr>
              <a:xfrm>
                <a:off x="3106028" y="3672584"/>
                <a:ext cx="175926" cy="114300"/>
              </a:xfrm>
              <a:custGeom>
                <a:avLst/>
                <a:gdLst/>
                <a:ahLst/>
                <a:cxnLst/>
                <a:rect l="l" t="t" r="r" b="b"/>
                <a:pathLst>
                  <a:path w="175926" h="114300" extrusionOk="0">
                    <a:moveTo>
                      <a:pt x="190" y="0"/>
                    </a:moveTo>
                    <a:cubicBezTo>
                      <a:pt x="190" y="0"/>
                      <a:pt x="3619" y="0"/>
                      <a:pt x="9620" y="0"/>
                    </a:cubicBezTo>
                    <a:cubicBezTo>
                      <a:pt x="12668" y="0"/>
                      <a:pt x="16288" y="95"/>
                      <a:pt x="20479" y="571"/>
                    </a:cubicBezTo>
                    <a:cubicBezTo>
                      <a:pt x="22574" y="762"/>
                      <a:pt x="24860" y="952"/>
                      <a:pt x="27242" y="1143"/>
                    </a:cubicBezTo>
                    <a:cubicBezTo>
                      <a:pt x="29623" y="1429"/>
                      <a:pt x="32004" y="1905"/>
                      <a:pt x="34576" y="2381"/>
                    </a:cubicBezTo>
                    <a:cubicBezTo>
                      <a:pt x="37147" y="2857"/>
                      <a:pt x="39815" y="3238"/>
                      <a:pt x="42577" y="3810"/>
                    </a:cubicBezTo>
                    <a:cubicBezTo>
                      <a:pt x="45339" y="4477"/>
                      <a:pt x="48101" y="5239"/>
                      <a:pt x="51054" y="6001"/>
                    </a:cubicBezTo>
                    <a:cubicBezTo>
                      <a:pt x="56864" y="7429"/>
                      <a:pt x="62865" y="9620"/>
                      <a:pt x="68961" y="11811"/>
                    </a:cubicBezTo>
                    <a:cubicBezTo>
                      <a:pt x="74962" y="14383"/>
                      <a:pt x="81343" y="16764"/>
                      <a:pt x="87344" y="20098"/>
                    </a:cubicBezTo>
                    <a:cubicBezTo>
                      <a:pt x="93536" y="23050"/>
                      <a:pt x="99441" y="26860"/>
                      <a:pt x="105442" y="30384"/>
                    </a:cubicBezTo>
                    <a:cubicBezTo>
                      <a:pt x="111157" y="34480"/>
                      <a:pt x="116967" y="38290"/>
                      <a:pt x="122206" y="42767"/>
                    </a:cubicBezTo>
                    <a:cubicBezTo>
                      <a:pt x="127730" y="46863"/>
                      <a:pt x="132493" y="51816"/>
                      <a:pt x="137255" y="56197"/>
                    </a:cubicBezTo>
                    <a:cubicBezTo>
                      <a:pt x="141732" y="60960"/>
                      <a:pt x="146209" y="65437"/>
                      <a:pt x="149828" y="70199"/>
                    </a:cubicBezTo>
                    <a:cubicBezTo>
                      <a:pt x="151638" y="72580"/>
                      <a:pt x="153448" y="74866"/>
                      <a:pt x="155257" y="77057"/>
                    </a:cubicBezTo>
                    <a:cubicBezTo>
                      <a:pt x="156972" y="79343"/>
                      <a:pt x="158401" y="81629"/>
                      <a:pt x="159829" y="83820"/>
                    </a:cubicBezTo>
                    <a:cubicBezTo>
                      <a:pt x="161258" y="86011"/>
                      <a:pt x="162687" y="88011"/>
                      <a:pt x="163925" y="90011"/>
                    </a:cubicBezTo>
                    <a:cubicBezTo>
                      <a:pt x="165068" y="92107"/>
                      <a:pt x="166211" y="94012"/>
                      <a:pt x="167164" y="95917"/>
                    </a:cubicBezTo>
                    <a:cubicBezTo>
                      <a:pt x="169259" y="99536"/>
                      <a:pt x="170974" y="102870"/>
                      <a:pt x="172117" y="105632"/>
                    </a:cubicBezTo>
                    <a:cubicBezTo>
                      <a:pt x="174498" y="111157"/>
                      <a:pt x="175927" y="114300"/>
                      <a:pt x="175927" y="114300"/>
                    </a:cubicBezTo>
                    <a:cubicBezTo>
                      <a:pt x="175927" y="114300"/>
                      <a:pt x="174022" y="111442"/>
                      <a:pt x="170593" y="106489"/>
                    </a:cubicBezTo>
                    <a:cubicBezTo>
                      <a:pt x="169069" y="103917"/>
                      <a:pt x="166783" y="101060"/>
                      <a:pt x="164306" y="97726"/>
                    </a:cubicBezTo>
                    <a:cubicBezTo>
                      <a:pt x="161925" y="94392"/>
                      <a:pt x="159067" y="90678"/>
                      <a:pt x="155734" y="86773"/>
                    </a:cubicBezTo>
                    <a:cubicBezTo>
                      <a:pt x="152590" y="82772"/>
                      <a:pt x="148780" y="78772"/>
                      <a:pt x="144875" y="74485"/>
                    </a:cubicBezTo>
                    <a:cubicBezTo>
                      <a:pt x="142970" y="72295"/>
                      <a:pt x="140779" y="70199"/>
                      <a:pt x="138589" y="68199"/>
                    </a:cubicBezTo>
                    <a:cubicBezTo>
                      <a:pt x="136303" y="66103"/>
                      <a:pt x="134207" y="63913"/>
                      <a:pt x="131921" y="61722"/>
                    </a:cubicBezTo>
                    <a:cubicBezTo>
                      <a:pt x="127159" y="57626"/>
                      <a:pt x="122301" y="53245"/>
                      <a:pt x="116967" y="49339"/>
                    </a:cubicBezTo>
                    <a:cubicBezTo>
                      <a:pt x="111823" y="45148"/>
                      <a:pt x="106204" y="41529"/>
                      <a:pt x="100679" y="37719"/>
                    </a:cubicBezTo>
                    <a:cubicBezTo>
                      <a:pt x="94964" y="34290"/>
                      <a:pt x="89344" y="30480"/>
                      <a:pt x="83344" y="27527"/>
                    </a:cubicBezTo>
                    <a:cubicBezTo>
                      <a:pt x="77533" y="24289"/>
                      <a:pt x="71628" y="21622"/>
                      <a:pt x="65913" y="18859"/>
                    </a:cubicBezTo>
                    <a:cubicBezTo>
                      <a:pt x="60007" y="16573"/>
                      <a:pt x="54483" y="13906"/>
                      <a:pt x="48958" y="12192"/>
                    </a:cubicBezTo>
                    <a:cubicBezTo>
                      <a:pt x="43434" y="10287"/>
                      <a:pt x="38290" y="8477"/>
                      <a:pt x="33338" y="7239"/>
                    </a:cubicBezTo>
                    <a:cubicBezTo>
                      <a:pt x="28480" y="5810"/>
                      <a:pt x="23908" y="4667"/>
                      <a:pt x="19907" y="3810"/>
                    </a:cubicBezTo>
                    <a:cubicBezTo>
                      <a:pt x="15907" y="2857"/>
                      <a:pt x="12287" y="2096"/>
                      <a:pt x="9334" y="1619"/>
                    </a:cubicBezTo>
                    <a:cubicBezTo>
                      <a:pt x="3429" y="57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9" name="Google Shape;4779;p26"/>
              <p:cNvSpPr/>
              <p:nvPr/>
            </p:nvSpPr>
            <p:spPr>
              <a:xfrm>
                <a:off x="3172131" y="3663345"/>
                <a:ext cx="73914" cy="72199"/>
              </a:xfrm>
              <a:custGeom>
                <a:avLst/>
                <a:gdLst/>
                <a:ahLst/>
                <a:cxnLst/>
                <a:rect l="l" t="t" r="r" b="b"/>
                <a:pathLst>
                  <a:path w="73914" h="72199" extrusionOk="0">
                    <a:moveTo>
                      <a:pt x="95" y="0"/>
                    </a:moveTo>
                    <a:cubicBezTo>
                      <a:pt x="95" y="0"/>
                      <a:pt x="6287" y="2381"/>
                      <a:pt x="14669" y="7620"/>
                    </a:cubicBezTo>
                    <a:cubicBezTo>
                      <a:pt x="18955" y="10192"/>
                      <a:pt x="23622" y="13430"/>
                      <a:pt x="28575" y="17240"/>
                    </a:cubicBezTo>
                    <a:cubicBezTo>
                      <a:pt x="30956" y="19145"/>
                      <a:pt x="33528" y="21050"/>
                      <a:pt x="35909" y="23241"/>
                    </a:cubicBezTo>
                    <a:cubicBezTo>
                      <a:pt x="38386" y="25336"/>
                      <a:pt x="40767" y="27622"/>
                      <a:pt x="43148" y="29908"/>
                    </a:cubicBezTo>
                    <a:cubicBezTo>
                      <a:pt x="45434" y="32290"/>
                      <a:pt x="47720" y="34576"/>
                      <a:pt x="49911" y="36957"/>
                    </a:cubicBezTo>
                    <a:cubicBezTo>
                      <a:pt x="52197" y="39243"/>
                      <a:pt x="54102" y="41815"/>
                      <a:pt x="56102" y="44101"/>
                    </a:cubicBezTo>
                    <a:cubicBezTo>
                      <a:pt x="60008" y="48863"/>
                      <a:pt x="63341" y="53530"/>
                      <a:pt x="66008" y="57721"/>
                    </a:cubicBezTo>
                    <a:cubicBezTo>
                      <a:pt x="71342" y="66008"/>
                      <a:pt x="73914" y="72199"/>
                      <a:pt x="73914" y="72199"/>
                    </a:cubicBezTo>
                    <a:cubicBezTo>
                      <a:pt x="73914" y="72199"/>
                      <a:pt x="72676" y="71152"/>
                      <a:pt x="70580" y="69151"/>
                    </a:cubicBezTo>
                    <a:cubicBezTo>
                      <a:pt x="68485" y="67151"/>
                      <a:pt x="65627" y="64389"/>
                      <a:pt x="62103" y="60960"/>
                    </a:cubicBezTo>
                    <a:cubicBezTo>
                      <a:pt x="58674" y="57531"/>
                      <a:pt x="54674" y="53626"/>
                      <a:pt x="50387" y="49339"/>
                    </a:cubicBezTo>
                    <a:cubicBezTo>
                      <a:pt x="46101" y="45148"/>
                      <a:pt x="41529" y="40672"/>
                      <a:pt x="36957" y="36195"/>
                    </a:cubicBezTo>
                    <a:cubicBezTo>
                      <a:pt x="32385" y="31718"/>
                      <a:pt x="27813" y="27241"/>
                      <a:pt x="23431" y="23050"/>
                    </a:cubicBezTo>
                    <a:cubicBezTo>
                      <a:pt x="19050" y="18859"/>
                      <a:pt x="15050" y="14954"/>
                      <a:pt x="11525" y="11621"/>
                    </a:cubicBezTo>
                    <a:cubicBezTo>
                      <a:pt x="8001" y="8191"/>
                      <a:pt x="5144" y="5334"/>
                      <a:pt x="3143" y="3334"/>
                    </a:cubicBezTo>
                    <a:cubicBezTo>
                      <a:pt x="1143"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0" name="Google Shape;4780;p26"/>
              <p:cNvSpPr/>
              <p:nvPr/>
            </p:nvSpPr>
            <p:spPr>
              <a:xfrm>
                <a:off x="3214994" y="3679919"/>
                <a:ext cx="66198" cy="79152"/>
              </a:xfrm>
              <a:custGeom>
                <a:avLst/>
                <a:gdLst/>
                <a:ahLst/>
                <a:cxnLst/>
                <a:rect l="l" t="t" r="r" b="b"/>
                <a:pathLst>
                  <a:path w="66198" h="79152" extrusionOk="0">
                    <a:moveTo>
                      <a:pt x="0" y="0"/>
                    </a:moveTo>
                    <a:cubicBezTo>
                      <a:pt x="0" y="0"/>
                      <a:pt x="5239" y="4000"/>
                      <a:pt x="12287" y="10763"/>
                    </a:cubicBezTo>
                    <a:cubicBezTo>
                      <a:pt x="15812" y="14097"/>
                      <a:pt x="19812" y="18097"/>
                      <a:pt x="23908" y="22574"/>
                    </a:cubicBezTo>
                    <a:cubicBezTo>
                      <a:pt x="28099" y="26956"/>
                      <a:pt x="32290" y="31909"/>
                      <a:pt x="36481" y="36766"/>
                    </a:cubicBezTo>
                    <a:cubicBezTo>
                      <a:pt x="38481" y="39243"/>
                      <a:pt x="40577" y="41815"/>
                      <a:pt x="42577" y="44196"/>
                    </a:cubicBezTo>
                    <a:cubicBezTo>
                      <a:pt x="44577" y="46672"/>
                      <a:pt x="46387" y="49149"/>
                      <a:pt x="48292" y="51625"/>
                    </a:cubicBezTo>
                    <a:cubicBezTo>
                      <a:pt x="51911" y="56483"/>
                      <a:pt x="55150" y="61055"/>
                      <a:pt x="57817" y="65151"/>
                    </a:cubicBezTo>
                    <a:cubicBezTo>
                      <a:pt x="63246" y="73247"/>
                      <a:pt x="66199" y="79153"/>
                      <a:pt x="66199" y="79153"/>
                    </a:cubicBezTo>
                    <a:cubicBezTo>
                      <a:pt x="66199" y="79153"/>
                      <a:pt x="60960" y="75152"/>
                      <a:pt x="53912" y="68389"/>
                    </a:cubicBezTo>
                    <a:cubicBezTo>
                      <a:pt x="50387" y="65056"/>
                      <a:pt x="46387" y="61055"/>
                      <a:pt x="42291" y="56579"/>
                    </a:cubicBezTo>
                    <a:cubicBezTo>
                      <a:pt x="40291" y="54293"/>
                      <a:pt x="38100" y="52102"/>
                      <a:pt x="36004" y="49625"/>
                    </a:cubicBezTo>
                    <a:cubicBezTo>
                      <a:pt x="33909" y="47244"/>
                      <a:pt x="31814" y="44768"/>
                      <a:pt x="29718" y="42386"/>
                    </a:cubicBezTo>
                    <a:cubicBezTo>
                      <a:pt x="25622" y="37338"/>
                      <a:pt x="21622" y="32385"/>
                      <a:pt x="18002" y="27527"/>
                    </a:cubicBezTo>
                    <a:cubicBezTo>
                      <a:pt x="14383" y="22670"/>
                      <a:pt x="11144" y="18097"/>
                      <a:pt x="8477" y="14002"/>
                    </a:cubicBezTo>
                    <a:cubicBezTo>
                      <a:pt x="3048" y="5905"/>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1" name="Google Shape;4781;p26"/>
              <p:cNvSpPr/>
              <p:nvPr/>
            </p:nvSpPr>
            <p:spPr>
              <a:xfrm>
                <a:off x="3160035" y="3707181"/>
                <a:ext cx="62864" cy="8938"/>
              </a:xfrm>
              <a:custGeom>
                <a:avLst/>
                <a:gdLst/>
                <a:ahLst/>
                <a:cxnLst/>
                <a:rect l="l" t="t" r="r" b="b"/>
                <a:pathLst>
                  <a:path w="62864" h="8938" extrusionOk="0">
                    <a:moveTo>
                      <a:pt x="0" y="2361"/>
                    </a:moveTo>
                    <a:cubicBezTo>
                      <a:pt x="0" y="2361"/>
                      <a:pt x="4191" y="1503"/>
                      <a:pt x="10001" y="1027"/>
                    </a:cubicBezTo>
                    <a:cubicBezTo>
                      <a:pt x="15907" y="551"/>
                      <a:pt x="23622" y="170"/>
                      <a:pt x="31337" y="75"/>
                    </a:cubicBezTo>
                    <a:cubicBezTo>
                      <a:pt x="39052" y="-116"/>
                      <a:pt x="46768" y="75"/>
                      <a:pt x="52769" y="456"/>
                    </a:cubicBezTo>
                    <a:cubicBezTo>
                      <a:pt x="58674" y="742"/>
                      <a:pt x="62865" y="1503"/>
                      <a:pt x="62865" y="1503"/>
                    </a:cubicBezTo>
                    <a:cubicBezTo>
                      <a:pt x="62865" y="1503"/>
                      <a:pt x="59246" y="3694"/>
                      <a:pt x="53435" y="5504"/>
                    </a:cubicBezTo>
                    <a:cubicBezTo>
                      <a:pt x="47625" y="7409"/>
                      <a:pt x="39624" y="8838"/>
                      <a:pt x="31528" y="8933"/>
                    </a:cubicBezTo>
                    <a:cubicBezTo>
                      <a:pt x="23431" y="9028"/>
                      <a:pt x="15430" y="7885"/>
                      <a:pt x="9525" y="6171"/>
                    </a:cubicBezTo>
                    <a:cubicBezTo>
                      <a:pt x="3619" y="4551"/>
                      <a:pt x="0" y="2456"/>
                      <a:pt x="0" y="24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2" name="Google Shape;4782;p26"/>
              <p:cNvSpPr/>
              <p:nvPr/>
            </p:nvSpPr>
            <p:spPr>
              <a:xfrm>
                <a:off x="3177751" y="3715447"/>
                <a:ext cx="52577" cy="8762"/>
              </a:xfrm>
              <a:custGeom>
                <a:avLst/>
                <a:gdLst/>
                <a:ahLst/>
                <a:cxnLst/>
                <a:rect l="l" t="t" r="r" b="b"/>
                <a:pathLst>
                  <a:path w="52577" h="8762" extrusionOk="0">
                    <a:moveTo>
                      <a:pt x="0" y="4477"/>
                    </a:moveTo>
                    <a:cubicBezTo>
                      <a:pt x="0" y="4477"/>
                      <a:pt x="3238" y="2953"/>
                      <a:pt x="8192" y="1905"/>
                    </a:cubicBezTo>
                    <a:cubicBezTo>
                      <a:pt x="13144" y="762"/>
                      <a:pt x="19717" y="0"/>
                      <a:pt x="26289" y="0"/>
                    </a:cubicBezTo>
                    <a:cubicBezTo>
                      <a:pt x="32861" y="0"/>
                      <a:pt x="39433" y="667"/>
                      <a:pt x="44386" y="1809"/>
                    </a:cubicBezTo>
                    <a:cubicBezTo>
                      <a:pt x="49340" y="2857"/>
                      <a:pt x="52578" y="4286"/>
                      <a:pt x="52578" y="4286"/>
                    </a:cubicBezTo>
                    <a:cubicBezTo>
                      <a:pt x="52578" y="4286"/>
                      <a:pt x="49340" y="5810"/>
                      <a:pt x="44386" y="6858"/>
                    </a:cubicBezTo>
                    <a:cubicBezTo>
                      <a:pt x="39433" y="8001"/>
                      <a:pt x="32861" y="8763"/>
                      <a:pt x="26289" y="8763"/>
                    </a:cubicBezTo>
                    <a:cubicBezTo>
                      <a:pt x="19717" y="8763"/>
                      <a:pt x="13144" y="8001"/>
                      <a:pt x="8192" y="6953"/>
                    </a:cubicBezTo>
                    <a:cubicBezTo>
                      <a:pt x="3238" y="5905"/>
                      <a:pt x="0" y="4477"/>
                      <a:pt x="0" y="4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3" name="Google Shape;4783;p26"/>
              <p:cNvSpPr/>
              <p:nvPr/>
            </p:nvSpPr>
            <p:spPr>
              <a:xfrm>
                <a:off x="3184323" y="3732083"/>
                <a:ext cx="56197" cy="8732"/>
              </a:xfrm>
              <a:custGeom>
                <a:avLst/>
                <a:gdLst/>
                <a:ahLst/>
                <a:cxnLst/>
                <a:rect l="l" t="t" r="r" b="b"/>
                <a:pathLst>
                  <a:path w="56197" h="8732" extrusionOk="0">
                    <a:moveTo>
                      <a:pt x="0" y="4986"/>
                    </a:moveTo>
                    <a:cubicBezTo>
                      <a:pt x="0" y="4986"/>
                      <a:pt x="3524" y="3461"/>
                      <a:pt x="8763" y="2319"/>
                    </a:cubicBezTo>
                    <a:cubicBezTo>
                      <a:pt x="14002" y="1080"/>
                      <a:pt x="21050" y="128"/>
                      <a:pt x="28004" y="33"/>
                    </a:cubicBezTo>
                    <a:cubicBezTo>
                      <a:pt x="35052" y="-158"/>
                      <a:pt x="42101" y="509"/>
                      <a:pt x="47339" y="1461"/>
                    </a:cubicBezTo>
                    <a:cubicBezTo>
                      <a:pt x="52673" y="2414"/>
                      <a:pt x="56198" y="3747"/>
                      <a:pt x="56198" y="3747"/>
                    </a:cubicBezTo>
                    <a:cubicBezTo>
                      <a:pt x="56198" y="3747"/>
                      <a:pt x="52673" y="5271"/>
                      <a:pt x="47435" y="6414"/>
                    </a:cubicBezTo>
                    <a:cubicBezTo>
                      <a:pt x="42196" y="7653"/>
                      <a:pt x="35147" y="8605"/>
                      <a:pt x="28194" y="8700"/>
                    </a:cubicBezTo>
                    <a:cubicBezTo>
                      <a:pt x="21146" y="8891"/>
                      <a:pt x="14097" y="8224"/>
                      <a:pt x="8858" y="7271"/>
                    </a:cubicBezTo>
                    <a:cubicBezTo>
                      <a:pt x="3524" y="6319"/>
                      <a:pt x="0" y="4986"/>
                      <a:pt x="0" y="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4" name="Google Shape;4784;p26"/>
              <p:cNvSpPr/>
              <p:nvPr/>
            </p:nvSpPr>
            <p:spPr>
              <a:xfrm>
                <a:off x="3203945" y="3742840"/>
                <a:ext cx="57721" cy="8857"/>
              </a:xfrm>
              <a:custGeom>
                <a:avLst/>
                <a:gdLst/>
                <a:ahLst/>
                <a:cxnLst/>
                <a:rect l="l" t="t" r="r" b="b"/>
                <a:pathLst>
                  <a:path w="57721" h="8857" extrusionOk="0">
                    <a:moveTo>
                      <a:pt x="0" y="1849"/>
                    </a:moveTo>
                    <a:cubicBezTo>
                      <a:pt x="0" y="1849"/>
                      <a:pt x="3810" y="991"/>
                      <a:pt x="9239" y="515"/>
                    </a:cubicBezTo>
                    <a:cubicBezTo>
                      <a:pt x="14669" y="39"/>
                      <a:pt x="21812" y="-151"/>
                      <a:pt x="28956" y="134"/>
                    </a:cubicBezTo>
                    <a:cubicBezTo>
                      <a:pt x="36100" y="325"/>
                      <a:pt x="43148" y="1087"/>
                      <a:pt x="48577" y="1944"/>
                    </a:cubicBezTo>
                    <a:cubicBezTo>
                      <a:pt x="54007" y="2801"/>
                      <a:pt x="57721" y="3944"/>
                      <a:pt x="57721" y="3944"/>
                    </a:cubicBezTo>
                    <a:cubicBezTo>
                      <a:pt x="57721" y="3944"/>
                      <a:pt x="54197" y="5659"/>
                      <a:pt x="48768" y="6897"/>
                    </a:cubicBezTo>
                    <a:cubicBezTo>
                      <a:pt x="43339" y="8231"/>
                      <a:pt x="36004" y="9088"/>
                      <a:pt x="28575" y="8802"/>
                    </a:cubicBezTo>
                    <a:cubicBezTo>
                      <a:pt x="21241" y="8516"/>
                      <a:pt x="13906" y="7183"/>
                      <a:pt x="8668" y="5468"/>
                    </a:cubicBezTo>
                    <a:cubicBezTo>
                      <a:pt x="3334" y="3849"/>
                      <a:pt x="0" y="1849"/>
                      <a:pt x="0" y="18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5" name="Google Shape;4785;p26"/>
              <p:cNvSpPr/>
              <p:nvPr/>
            </p:nvSpPr>
            <p:spPr>
              <a:xfrm>
                <a:off x="3229956" y="3735033"/>
                <a:ext cx="97702" cy="80356"/>
              </a:xfrm>
              <a:custGeom>
                <a:avLst/>
                <a:gdLst/>
                <a:ahLst/>
                <a:cxnLst/>
                <a:rect l="l" t="t" r="r" b="b"/>
                <a:pathLst>
                  <a:path w="97702" h="80356" extrusionOk="0">
                    <a:moveTo>
                      <a:pt x="93433" y="33372"/>
                    </a:moveTo>
                    <a:cubicBezTo>
                      <a:pt x="90289" y="27943"/>
                      <a:pt x="85051" y="24038"/>
                      <a:pt x="79240" y="22133"/>
                    </a:cubicBezTo>
                    <a:cubicBezTo>
                      <a:pt x="77716" y="21657"/>
                      <a:pt x="76002" y="21276"/>
                      <a:pt x="74192" y="21085"/>
                    </a:cubicBezTo>
                    <a:cubicBezTo>
                      <a:pt x="73240" y="20799"/>
                      <a:pt x="72287" y="20418"/>
                      <a:pt x="71335" y="20133"/>
                    </a:cubicBezTo>
                    <a:cubicBezTo>
                      <a:pt x="71239" y="20133"/>
                      <a:pt x="71049" y="20133"/>
                      <a:pt x="70954" y="20037"/>
                    </a:cubicBezTo>
                    <a:cubicBezTo>
                      <a:pt x="70763" y="20037"/>
                      <a:pt x="70573" y="19942"/>
                      <a:pt x="70382" y="19847"/>
                    </a:cubicBezTo>
                    <a:cubicBezTo>
                      <a:pt x="70382" y="19847"/>
                      <a:pt x="70382" y="19847"/>
                      <a:pt x="70382" y="19847"/>
                    </a:cubicBezTo>
                    <a:cubicBezTo>
                      <a:pt x="69620" y="19561"/>
                      <a:pt x="68763" y="19371"/>
                      <a:pt x="68001" y="19275"/>
                    </a:cubicBezTo>
                    <a:cubicBezTo>
                      <a:pt x="67715" y="14227"/>
                      <a:pt x="65715" y="9084"/>
                      <a:pt x="62286" y="5655"/>
                    </a:cubicBezTo>
                    <a:cubicBezTo>
                      <a:pt x="54094" y="-2537"/>
                      <a:pt x="42474" y="-1203"/>
                      <a:pt x="34187" y="5655"/>
                    </a:cubicBezTo>
                    <a:cubicBezTo>
                      <a:pt x="31330" y="8036"/>
                      <a:pt x="28853" y="11084"/>
                      <a:pt x="27234" y="14513"/>
                    </a:cubicBezTo>
                    <a:cubicBezTo>
                      <a:pt x="26758" y="15275"/>
                      <a:pt x="26281" y="15942"/>
                      <a:pt x="25805" y="16704"/>
                    </a:cubicBezTo>
                    <a:cubicBezTo>
                      <a:pt x="25234" y="17656"/>
                      <a:pt x="23614" y="19561"/>
                      <a:pt x="23900" y="19561"/>
                    </a:cubicBezTo>
                    <a:cubicBezTo>
                      <a:pt x="22186" y="20704"/>
                      <a:pt x="20090" y="21561"/>
                      <a:pt x="18376" y="22800"/>
                    </a:cubicBezTo>
                    <a:cubicBezTo>
                      <a:pt x="14280" y="25752"/>
                      <a:pt x="11041" y="29658"/>
                      <a:pt x="8279" y="33849"/>
                    </a:cubicBezTo>
                    <a:cubicBezTo>
                      <a:pt x="5898" y="37278"/>
                      <a:pt x="4755" y="41373"/>
                      <a:pt x="2374" y="44707"/>
                    </a:cubicBezTo>
                    <a:cubicBezTo>
                      <a:pt x="-2198" y="51089"/>
                      <a:pt x="373" y="58804"/>
                      <a:pt x="5517" y="63567"/>
                    </a:cubicBezTo>
                    <a:cubicBezTo>
                      <a:pt x="5803" y="67853"/>
                      <a:pt x="7422" y="71949"/>
                      <a:pt x="10756" y="74997"/>
                    </a:cubicBezTo>
                    <a:cubicBezTo>
                      <a:pt x="18280" y="81855"/>
                      <a:pt x="29901" y="82426"/>
                      <a:pt x="37330" y="74997"/>
                    </a:cubicBezTo>
                    <a:cubicBezTo>
                      <a:pt x="43236" y="69091"/>
                      <a:pt x="48856" y="62995"/>
                      <a:pt x="54380" y="56613"/>
                    </a:cubicBezTo>
                    <a:cubicBezTo>
                      <a:pt x="56476" y="59852"/>
                      <a:pt x="59333" y="62614"/>
                      <a:pt x="62572" y="64424"/>
                    </a:cubicBezTo>
                    <a:cubicBezTo>
                      <a:pt x="67715" y="67281"/>
                      <a:pt x="73240" y="69091"/>
                      <a:pt x="79145" y="68615"/>
                    </a:cubicBezTo>
                    <a:cubicBezTo>
                      <a:pt x="83908" y="68234"/>
                      <a:pt x="88861" y="66805"/>
                      <a:pt x="92194" y="63185"/>
                    </a:cubicBezTo>
                    <a:cubicBezTo>
                      <a:pt x="95623" y="59376"/>
                      <a:pt x="97147" y="55280"/>
                      <a:pt x="97624" y="50136"/>
                    </a:cubicBezTo>
                    <a:cubicBezTo>
                      <a:pt x="98100" y="44326"/>
                      <a:pt x="96385" y="38516"/>
                      <a:pt x="93433" y="33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6" name="Google Shape;4786;p26"/>
              <p:cNvSpPr/>
              <p:nvPr/>
            </p:nvSpPr>
            <p:spPr>
              <a:xfrm>
                <a:off x="3237152" y="3807696"/>
                <a:ext cx="72972" cy="80840"/>
              </a:xfrm>
              <a:custGeom>
                <a:avLst/>
                <a:gdLst/>
                <a:ahLst/>
                <a:cxnLst/>
                <a:rect l="l" t="t" r="r" b="b"/>
                <a:pathLst>
                  <a:path w="72972" h="80840" extrusionOk="0">
                    <a:moveTo>
                      <a:pt x="70329" y="5191"/>
                    </a:moveTo>
                    <a:cubicBezTo>
                      <a:pt x="67377" y="1477"/>
                      <a:pt x="61662" y="-1286"/>
                      <a:pt x="56804" y="619"/>
                    </a:cubicBezTo>
                    <a:cubicBezTo>
                      <a:pt x="57947" y="619"/>
                      <a:pt x="57756" y="619"/>
                      <a:pt x="56232" y="714"/>
                    </a:cubicBezTo>
                    <a:cubicBezTo>
                      <a:pt x="54804" y="905"/>
                      <a:pt x="53375" y="1096"/>
                      <a:pt x="51946" y="1286"/>
                    </a:cubicBezTo>
                    <a:cubicBezTo>
                      <a:pt x="49279" y="1857"/>
                      <a:pt x="46612" y="3763"/>
                      <a:pt x="44326" y="5191"/>
                    </a:cubicBezTo>
                    <a:cubicBezTo>
                      <a:pt x="42612" y="6334"/>
                      <a:pt x="40992" y="7572"/>
                      <a:pt x="39373" y="8906"/>
                    </a:cubicBezTo>
                    <a:cubicBezTo>
                      <a:pt x="34325" y="9097"/>
                      <a:pt x="29467" y="11002"/>
                      <a:pt x="26229" y="15288"/>
                    </a:cubicBezTo>
                    <a:cubicBezTo>
                      <a:pt x="24038" y="17288"/>
                      <a:pt x="22038" y="19764"/>
                      <a:pt x="20895" y="22431"/>
                    </a:cubicBezTo>
                    <a:lnTo>
                      <a:pt x="20895" y="22431"/>
                    </a:lnTo>
                    <a:cubicBezTo>
                      <a:pt x="19847" y="24432"/>
                      <a:pt x="18990" y="26527"/>
                      <a:pt x="18513" y="28718"/>
                    </a:cubicBezTo>
                    <a:cubicBezTo>
                      <a:pt x="18037" y="29861"/>
                      <a:pt x="17656" y="30909"/>
                      <a:pt x="17275" y="32147"/>
                    </a:cubicBezTo>
                    <a:cubicBezTo>
                      <a:pt x="16704" y="34052"/>
                      <a:pt x="16418" y="35862"/>
                      <a:pt x="16513" y="37767"/>
                    </a:cubicBezTo>
                    <a:cubicBezTo>
                      <a:pt x="10893" y="38910"/>
                      <a:pt x="5464" y="42339"/>
                      <a:pt x="2892" y="47482"/>
                    </a:cubicBezTo>
                    <a:cubicBezTo>
                      <a:pt x="2892" y="47673"/>
                      <a:pt x="2702" y="48054"/>
                      <a:pt x="2607" y="48054"/>
                    </a:cubicBezTo>
                    <a:lnTo>
                      <a:pt x="2607" y="48054"/>
                    </a:lnTo>
                    <a:cubicBezTo>
                      <a:pt x="1654" y="48054"/>
                      <a:pt x="892" y="51292"/>
                      <a:pt x="606" y="52816"/>
                    </a:cubicBezTo>
                    <a:cubicBezTo>
                      <a:pt x="-441" y="57293"/>
                      <a:pt x="-156" y="61674"/>
                      <a:pt x="1654" y="65865"/>
                    </a:cubicBezTo>
                    <a:cubicBezTo>
                      <a:pt x="5369" y="74533"/>
                      <a:pt x="15846" y="80820"/>
                      <a:pt x="25467" y="77486"/>
                    </a:cubicBezTo>
                    <a:cubicBezTo>
                      <a:pt x="25657" y="77486"/>
                      <a:pt x="25848" y="77391"/>
                      <a:pt x="26038" y="77296"/>
                    </a:cubicBezTo>
                    <a:cubicBezTo>
                      <a:pt x="28038" y="76629"/>
                      <a:pt x="29943" y="75676"/>
                      <a:pt x="31658" y="74629"/>
                    </a:cubicBezTo>
                    <a:cubicBezTo>
                      <a:pt x="35658" y="78439"/>
                      <a:pt x="40897" y="81105"/>
                      <a:pt x="46422" y="80820"/>
                    </a:cubicBezTo>
                    <a:cubicBezTo>
                      <a:pt x="54042" y="80439"/>
                      <a:pt x="61662" y="76438"/>
                      <a:pt x="65376" y="69485"/>
                    </a:cubicBezTo>
                    <a:cubicBezTo>
                      <a:pt x="66900" y="66628"/>
                      <a:pt x="67853" y="63770"/>
                      <a:pt x="68329" y="60531"/>
                    </a:cubicBezTo>
                    <a:cubicBezTo>
                      <a:pt x="68520" y="58912"/>
                      <a:pt x="68520" y="57484"/>
                      <a:pt x="68424" y="55960"/>
                    </a:cubicBezTo>
                    <a:cubicBezTo>
                      <a:pt x="68424" y="55769"/>
                      <a:pt x="68424" y="55674"/>
                      <a:pt x="68424" y="55483"/>
                    </a:cubicBezTo>
                    <a:cubicBezTo>
                      <a:pt x="68424" y="55388"/>
                      <a:pt x="68424" y="55293"/>
                      <a:pt x="68424" y="55197"/>
                    </a:cubicBezTo>
                    <a:cubicBezTo>
                      <a:pt x="68424" y="53483"/>
                      <a:pt x="68139" y="51769"/>
                      <a:pt x="67567" y="50149"/>
                    </a:cubicBezTo>
                    <a:cubicBezTo>
                      <a:pt x="67091" y="47959"/>
                      <a:pt x="66234" y="45958"/>
                      <a:pt x="64995" y="44148"/>
                    </a:cubicBezTo>
                    <a:cubicBezTo>
                      <a:pt x="72520" y="41767"/>
                      <a:pt x="73758" y="31480"/>
                      <a:pt x="68615" y="26527"/>
                    </a:cubicBezTo>
                    <a:cubicBezTo>
                      <a:pt x="70425" y="23670"/>
                      <a:pt x="71663" y="20907"/>
                      <a:pt x="72139" y="17574"/>
                    </a:cubicBezTo>
                    <a:cubicBezTo>
                      <a:pt x="73568" y="13383"/>
                      <a:pt x="73282" y="8906"/>
                      <a:pt x="70329" y="5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87" name="Google Shape;4787;p26"/>
            <p:cNvGrpSpPr/>
            <p:nvPr/>
          </p:nvGrpSpPr>
          <p:grpSpPr>
            <a:xfrm>
              <a:off x="4839645" y="4411548"/>
              <a:ext cx="123920" cy="116879"/>
              <a:chOff x="5255820" y="4539923"/>
              <a:chExt cx="123920" cy="116879"/>
            </a:xfrm>
          </p:grpSpPr>
          <p:sp>
            <p:nvSpPr>
              <p:cNvPr id="4788" name="Google Shape;4788;p26"/>
              <p:cNvSpPr/>
              <p:nvPr/>
            </p:nvSpPr>
            <p:spPr>
              <a:xfrm>
                <a:off x="5255820" y="4539923"/>
                <a:ext cx="78077" cy="88304"/>
              </a:xfrm>
              <a:custGeom>
                <a:avLst/>
                <a:gdLst/>
                <a:ahLst/>
                <a:cxnLst/>
                <a:rect l="l" t="t" r="r" b="b"/>
                <a:pathLst>
                  <a:path w="78077" h="88304" extrusionOk="0">
                    <a:moveTo>
                      <a:pt x="95" y="2580"/>
                    </a:moveTo>
                    <a:cubicBezTo>
                      <a:pt x="10668" y="-2850"/>
                      <a:pt x="23622" y="1341"/>
                      <a:pt x="33719" y="5532"/>
                    </a:cubicBezTo>
                    <a:cubicBezTo>
                      <a:pt x="54578" y="14010"/>
                      <a:pt x="71247" y="33631"/>
                      <a:pt x="76010" y="55348"/>
                    </a:cubicBezTo>
                    <a:cubicBezTo>
                      <a:pt x="78486" y="66112"/>
                      <a:pt x="78962" y="76970"/>
                      <a:pt x="76200" y="88305"/>
                    </a:cubicBezTo>
                    <a:cubicBezTo>
                      <a:pt x="60865" y="74017"/>
                      <a:pt x="51626" y="58206"/>
                      <a:pt x="38957" y="43632"/>
                    </a:cubicBezTo>
                    <a:cubicBezTo>
                      <a:pt x="33242" y="36584"/>
                      <a:pt x="26956" y="30679"/>
                      <a:pt x="20764" y="23821"/>
                    </a:cubicBezTo>
                    <a:cubicBezTo>
                      <a:pt x="14383" y="17058"/>
                      <a:pt x="7906" y="8009"/>
                      <a:pt x="0" y="2580"/>
                    </a:cubicBezTo>
                    <a:lnTo>
                      <a:pt x="0" y="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9" name="Google Shape;4789;p26"/>
              <p:cNvSpPr/>
              <p:nvPr/>
            </p:nvSpPr>
            <p:spPr>
              <a:xfrm>
                <a:off x="5310651" y="4542503"/>
                <a:ext cx="32133" cy="100012"/>
              </a:xfrm>
              <a:custGeom>
                <a:avLst/>
                <a:gdLst/>
                <a:ahLst/>
                <a:cxnLst/>
                <a:rect l="l" t="t" r="r" b="b"/>
                <a:pathLst>
                  <a:path w="32133" h="100012" extrusionOk="0">
                    <a:moveTo>
                      <a:pt x="26227" y="0"/>
                    </a:moveTo>
                    <a:cubicBezTo>
                      <a:pt x="39372" y="34290"/>
                      <a:pt x="28799" y="68961"/>
                      <a:pt x="11940" y="100013"/>
                    </a:cubicBezTo>
                    <a:cubicBezTo>
                      <a:pt x="-10539" y="69056"/>
                      <a:pt x="1272" y="25908"/>
                      <a:pt x="26227" y="0"/>
                    </a:cubicBezTo>
                    <a:lnTo>
                      <a:pt x="2622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0" name="Google Shape;4790;p26"/>
              <p:cNvSpPr/>
              <p:nvPr/>
            </p:nvSpPr>
            <p:spPr>
              <a:xfrm>
                <a:off x="5316054" y="4569539"/>
                <a:ext cx="63686" cy="82500"/>
              </a:xfrm>
              <a:custGeom>
                <a:avLst/>
                <a:gdLst/>
                <a:ahLst/>
                <a:cxnLst/>
                <a:rect l="l" t="t" r="r" b="b"/>
                <a:pathLst>
                  <a:path w="63686" h="82500" extrusionOk="0">
                    <a:moveTo>
                      <a:pt x="63686" y="1538"/>
                    </a:moveTo>
                    <a:cubicBezTo>
                      <a:pt x="56543" y="8777"/>
                      <a:pt x="56161" y="15540"/>
                      <a:pt x="51685" y="24017"/>
                    </a:cubicBezTo>
                    <a:cubicBezTo>
                      <a:pt x="37969" y="46687"/>
                      <a:pt x="23014" y="65356"/>
                      <a:pt x="1774" y="82501"/>
                    </a:cubicBezTo>
                    <a:cubicBezTo>
                      <a:pt x="-5656" y="53735"/>
                      <a:pt x="11203" y="24970"/>
                      <a:pt x="34635" y="9444"/>
                    </a:cubicBezTo>
                    <a:cubicBezTo>
                      <a:pt x="41969" y="4110"/>
                      <a:pt x="54066" y="-3224"/>
                      <a:pt x="63686" y="1538"/>
                    </a:cubicBezTo>
                    <a:lnTo>
                      <a:pt x="63686" y="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1" name="Google Shape;4791;p26"/>
              <p:cNvSpPr/>
              <p:nvPr/>
            </p:nvSpPr>
            <p:spPr>
              <a:xfrm>
                <a:off x="5255916" y="4583384"/>
                <a:ext cx="82753" cy="73418"/>
              </a:xfrm>
              <a:custGeom>
                <a:avLst/>
                <a:gdLst/>
                <a:ahLst/>
                <a:cxnLst/>
                <a:rect l="l" t="t" r="r" b="b"/>
                <a:pathLst>
                  <a:path w="82753" h="73418" extrusionOk="0">
                    <a:moveTo>
                      <a:pt x="0" y="6743"/>
                    </a:moveTo>
                    <a:cubicBezTo>
                      <a:pt x="23908" y="-13450"/>
                      <a:pt x="70485" y="15697"/>
                      <a:pt x="79153" y="41700"/>
                    </a:cubicBezTo>
                    <a:cubicBezTo>
                      <a:pt x="83153" y="51987"/>
                      <a:pt x="83915" y="62750"/>
                      <a:pt x="80963" y="73418"/>
                    </a:cubicBezTo>
                    <a:cubicBezTo>
                      <a:pt x="66104" y="59892"/>
                      <a:pt x="56769" y="49510"/>
                      <a:pt x="41910" y="38271"/>
                    </a:cubicBezTo>
                    <a:cubicBezTo>
                      <a:pt x="35433" y="33223"/>
                      <a:pt x="28670" y="27603"/>
                      <a:pt x="22098" y="22078"/>
                    </a:cubicBezTo>
                    <a:cubicBezTo>
                      <a:pt x="15430" y="16840"/>
                      <a:pt x="8858" y="9315"/>
                      <a:pt x="0" y="6743"/>
                    </a:cubicBezTo>
                    <a:lnTo>
                      <a:pt x="0" y="67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92" name="Google Shape;4792;p26"/>
            <p:cNvGrpSpPr/>
            <p:nvPr/>
          </p:nvGrpSpPr>
          <p:grpSpPr>
            <a:xfrm>
              <a:off x="2099138" y="3843794"/>
              <a:ext cx="677513" cy="706289"/>
              <a:chOff x="7800138" y="4120069"/>
              <a:chExt cx="677513" cy="706289"/>
            </a:xfrm>
          </p:grpSpPr>
          <p:sp>
            <p:nvSpPr>
              <p:cNvPr id="4793" name="Google Shape;4793;p26"/>
              <p:cNvSpPr/>
              <p:nvPr/>
            </p:nvSpPr>
            <p:spPr>
              <a:xfrm>
                <a:off x="7991798" y="4120069"/>
                <a:ext cx="270353" cy="706289"/>
              </a:xfrm>
              <a:custGeom>
                <a:avLst/>
                <a:gdLst/>
                <a:ahLst/>
                <a:cxnLst/>
                <a:rect l="l" t="t" r="r" b="b"/>
                <a:pathLst>
                  <a:path w="270353" h="706289" extrusionOk="0">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94" name="Google Shape;4794;p26"/>
              <p:cNvGrpSpPr/>
              <p:nvPr/>
            </p:nvGrpSpPr>
            <p:grpSpPr>
              <a:xfrm>
                <a:off x="7800138" y="4237226"/>
                <a:ext cx="677513" cy="456842"/>
                <a:chOff x="7800138" y="4237226"/>
                <a:chExt cx="677513" cy="456842"/>
              </a:xfrm>
            </p:grpSpPr>
            <p:sp>
              <p:nvSpPr>
                <p:cNvPr id="4795" name="Google Shape;4795;p26"/>
                <p:cNvSpPr/>
                <p:nvPr/>
              </p:nvSpPr>
              <p:spPr>
                <a:xfrm>
                  <a:off x="8080974" y="4379634"/>
                  <a:ext cx="396677" cy="300577"/>
                </a:xfrm>
                <a:custGeom>
                  <a:avLst/>
                  <a:gdLst/>
                  <a:ahLst/>
                  <a:cxnLst/>
                  <a:rect l="l" t="t" r="r" b="b"/>
                  <a:pathLst>
                    <a:path w="396677" h="300577" extrusionOk="0">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6" name="Google Shape;4796;p26"/>
                <p:cNvSpPr/>
                <p:nvPr/>
              </p:nvSpPr>
              <p:spPr>
                <a:xfrm>
                  <a:off x="7926976" y="4237226"/>
                  <a:ext cx="207290" cy="456842"/>
                </a:xfrm>
                <a:custGeom>
                  <a:avLst/>
                  <a:gdLst/>
                  <a:ahLst/>
                  <a:cxnLst/>
                  <a:rect l="l" t="t" r="r" b="b"/>
                  <a:pathLst>
                    <a:path w="207290" h="456842" extrusionOk="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7" name="Google Shape;4797;p26"/>
                <p:cNvSpPr/>
                <p:nvPr/>
              </p:nvSpPr>
              <p:spPr>
                <a:xfrm>
                  <a:off x="7800138" y="4452967"/>
                  <a:ext cx="290192" cy="176474"/>
                </a:xfrm>
                <a:custGeom>
                  <a:avLst/>
                  <a:gdLst/>
                  <a:ahLst/>
                  <a:cxnLst/>
                  <a:rect l="l" t="t" r="r" b="b"/>
                  <a:pathLst>
                    <a:path w="290192" h="176474" extrusionOk="0">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798" name="Google Shape;4798;p26"/>
            <p:cNvGrpSpPr/>
            <p:nvPr/>
          </p:nvGrpSpPr>
          <p:grpSpPr>
            <a:xfrm>
              <a:off x="6257741" y="4041389"/>
              <a:ext cx="478250" cy="655701"/>
              <a:chOff x="4152254" y="3884039"/>
              <a:chExt cx="478250" cy="655701"/>
            </a:xfrm>
          </p:grpSpPr>
          <p:grpSp>
            <p:nvGrpSpPr>
              <p:cNvPr id="4799" name="Google Shape;4799;p26"/>
              <p:cNvGrpSpPr/>
              <p:nvPr/>
            </p:nvGrpSpPr>
            <p:grpSpPr>
              <a:xfrm>
                <a:off x="4152254" y="3884039"/>
                <a:ext cx="447619" cy="294132"/>
                <a:chOff x="4152254" y="3884039"/>
                <a:chExt cx="447619" cy="294132"/>
              </a:xfrm>
            </p:grpSpPr>
            <p:sp>
              <p:nvSpPr>
                <p:cNvPr id="4800" name="Google Shape;4800;p26"/>
                <p:cNvSpPr/>
                <p:nvPr/>
              </p:nvSpPr>
              <p:spPr>
                <a:xfrm>
                  <a:off x="4165754" y="4118450"/>
                  <a:ext cx="24218" cy="34194"/>
                </a:xfrm>
                <a:custGeom>
                  <a:avLst/>
                  <a:gdLst/>
                  <a:ahLst/>
                  <a:cxnLst/>
                  <a:rect l="l" t="t" r="r" b="b"/>
                  <a:pathLst>
                    <a:path w="24218" h="34194" extrusionOk="0">
                      <a:moveTo>
                        <a:pt x="787" y="34195"/>
                      </a:moveTo>
                      <a:cubicBezTo>
                        <a:pt x="787" y="34195"/>
                        <a:pt x="597" y="33528"/>
                        <a:pt x="311" y="32290"/>
                      </a:cubicBezTo>
                      <a:cubicBezTo>
                        <a:pt x="121" y="31147"/>
                        <a:pt x="-70" y="29242"/>
                        <a:pt x="25" y="27146"/>
                      </a:cubicBezTo>
                      <a:cubicBezTo>
                        <a:pt x="25" y="24955"/>
                        <a:pt x="597" y="22479"/>
                        <a:pt x="1454" y="19907"/>
                      </a:cubicBezTo>
                      <a:cubicBezTo>
                        <a:pt x="2311" y="17335"/>
                        <a:pt x="3645" y="14764"/>
                        <a:pt x="5264" y="12287"/>
                      </a:cubicBezTo>
                      <a:cubicBezTo>
                        <a:pt x="6979" y="9906"/>
                        <a:pt x="8884" y="7715"/>
                        <a:pt x="10979" y="6001"/>
                      </a:cubicBezTo>
                      <a:cubicBezTo>
                        <a:pt x="13075" y="4286"/>
                        <a:pt x="15170" y="2857"/>
                        <a:pt x="17266" y="2000"/>
                      </a:cubicBezTo>
                      <a:cubicBezTo>
                        <a:pt x="19171" y="1048"/>
                        <a:pt x="20980" y="571"/>
                        <a:pt x="22219" y="286"/>
                      </a:cubicBezTo>
                      <a:cubicBezTo>
                        <a:pt x="23457" y="0"/>
                        <a:pt x="24219" y="0"/>
                        <a:pt x="24219" y="0"/>
                      </a:cubicBezTo>
                      <a:cubicBezTo>
                        <a:pt x="24219" y="0"/>
                        <a:pt x="23743" y="571"/>
                        <a:pt x="22885" y="1524"/>
                      </a:cubicBezTo>
                      <a:cubicBezTo>
                        <a:pt x="22123" y="2381"/>
                        <a:pt x="20980" y="3619"/>
                        <a:pt x="19552" y="5143"/>
                      </a:cubicBezTo>
                      <a:cubicBezTo>
                        <a:pt x="16885" y="8096"/>
                        <a:pt x="13741" y="12001"/>
                        <a:pt x="10884" y="16097"/>
                      </a:cubicBezTo>
                      <a:cubicBezTo>
                        <a:pt x="8026" y="20193"/>
                        <a:pt x="5645" y="24574"/>
                        <a:pt x="3740" y="28099"/>
                      </a:cubicBezTo>
                      <a:cubicBezTo>
                        <a:pt x="2883" y="29908"/>
                        <a:pt x="2121" y="31337"/>
                        <a:pt x="1549" y="32480"/>
                      </a:cubicBezTo>
                      <a:cubicBezTo>
                        <a:pt x="978" y="33623"/>
                        <a:pt x="597" y="34195"/>
                        <a:pt x="597" y="34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1" name="Google Shape;4801;p26"/>
                <p:cNvSpPr/>
                <p:nvPr/>
              </p:nvSpPr>
              <p:spPr>
                <a:xfrm>
                  <a:off x="4182639" y="4105972"/>
                  <a:ext cx="29908" cy="35909"/>
                </a:xfrm>
                <a:custGeom>
                  <a:avLst/>
                  <a:gdLst/>
                  <a:ahLst/>
                  <a:cxnLst/>
                  <a:rect l="l" t="t" r="r" b="b"/>
                  <a:pathLst>
                    <a:path w="29908" h="35909" extrusionOk="0">
                      <a:moveTo>
                        <a:pt x="95" y="35909"/>
                      </a:moveTo>
                      <a:cubicBezTo>
                        <a:pt x="95" y="35909"/>
                        <a:pt x="95" y="35147"/>
                        <a:pt x="95" y="33718"/>
                      </a:cubicBezTo>
                      <a:cubicBezTo>
                        <a:pt x="95" y="32385"/>
                        <a:pt x="381" y="30384"/>
                        <a:pt x="1048" y="28194"/>
                      </a:cubicBezTo>
                      <a:cubicBezTo>
                        <a:pt x="1619" y="25908"/>
                        <a:pt x="2572" y="23336"/>
                        <a:pt x="3905" y="20764"/>
                      </a:cubicBezTo>
                      <a:cubicBezTo>
                        <a:pt x="5239" y="18192"/>
                        <a:pt x="6953" y="15526"/>
                        <a:pt x="8954" y="13049"/>
                      </a:cubicBezTo>
                      <a:cubicBezTo>
                        <a:pt x="10954" y="10668"/>
                        <a:pt x="13240" y="8477"/>
                        <a:pt x="15621" y="6667"/>
                      </a:cubicBezTo>
                      <a:cubicBezTo>
                        <a:pt x="18002" y="4858"/>
                        <a:pt x="20288" y="3429"/>
                        <a:pt x="22479" y="2476"/>
                      </a:cubicBezTo>
                      <a:cubicBezTo>
                        <a:pt x="24575" y="1429"/>
                        <a:pt x="26479" y="857"/>
                        <a:pt x="27813" y="476"/>
                      </a:cubicBezTo>
                      <a:cubicBezTo>
                        <a:pt x="29146" y="190"/>
                        <a:pt x="29908" y="0"/>
                        <a:pt x="29908" y="0"/>
                      </a:cubicBezTo>
                      <a:cubicBezTo>
                        <a:pt x="29908" y="0"/>
                        <a:pt x="29432" y="667"/>
                        <a:pt x="28480" y="1619"/>
                      </a:cubicBezTo>
                      <a:cubicBezTo>
                        <a:pt x="27527" y="2572"/>
                        <a:pt x="26289" y="3905"/>
                        <a:pt x="24765" y="5524"/>
                      </a:cubicBezTo>
                      <a:cubicBezTo>
                        <a:pt x="21717" y="8763"/>
                        <a:pt x="17812" y="12859"/>
                        <a:pt x="14192" y="17240"/>
                      </a:cubicBezTo>
                      <a:cubicBezTo>
                        <a:pt x="10573" y="21622"/>
                        <a:pt x="7144" y="26098"/>
                        <a:pt x="4572" y="29718"/>
                      </a:cubicBezTo>
                      <a:cubicBezTo>
                        <a:pt x="3238" y="31528"/>
                        <a:pt x="2191" y="33052"/>
                        <a:pt x="1333" y="34099"/>
                      </a:cubicBezTo>
                      <a:cubicBezTo>
                        <a:pt x="571" y="35242"/>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2" name="Google Shape;4802;p26"/>
                <p:cNvSpPr/>
                <p:nvPr/>
              </p:nvSpPr>
              <p:spPr>
                <a:xfrm>
                  <a:off x="4200164" y="4095399"/>
                  <a:ext cx="38481" cy="35909"/>
                </a:xfrm>
                <a:custGeom>
                  <a:avLst/>
                  <a:gdLst/>
                  <a:ahLst/>
                  <a:cxnLst/>
                  <a:rect l="l" t="t" r="r" b="b"/>
                  <a:pathLst>
                    <a:path w="38481" h="35909" extrusionOk="0">
                      <a:moveTo>
                        <a:pt x="0" y="35909"/>
                      </a:moveTo>
                      <a:cubicBezTo>
                        <a:pt x="0" y="35909"/>
                        <a:pt x="95" y="35052"/>
                        <a:pt x="476" y="33528"/>
                      </a:cubicBezTo>
                      <a:cubicBezTo>
                        <a:pt x="762" y="32099"/>
                        <a:pt x="1429" y="29909"/>
                        <a:pt x="2476" y="27622"/>
                      </a:cubicBezTo>
                      <a:cubicBezTo>
                        <a:pt x="3429" y="25241"/>
                        <a:pt x="4953" y="22574"/>
                        <a:pt x="6858" y="19812"/>
                      </a:cubicBezTo>
                      <a:cubicBezTo>
                        <a:pt x="8763" y="17145"/>
                        <a:pt x="11049" y="14478"/>
                        <a:pt x="13621" y="12097"/>
                      </a:cubicBezTo>
                      <a:cubicBezTo>
                        <a:pt x="16192" y="9715"/>
                        <a:pt x="19050" y="7620"/>
                        <a:pt x="21812" y="5905"/>
                      </a:cubicBezTo>
                      <a:cubicBezTo>
                        <a:pt x="24670" y="4191"/>
                        <a:pt x="27432" y="2857"/>
                        <a:pt x="29908" y="2000"/>
                      </a:cubicBezTo>
                      <a:cubicBezTo>
                        <a:pt x="32385" y="1048"/>
                        <a:pt x="34576" y="571"/>
                        <a:pt x="36100" y="286"/>
                      </a:cubicBezTo>
                      <a:cubicBezTo>
                        <a:pt x="37624" y="0"/>
                        <a:pt x="38481" y="0"/>
                        <a:pt x="38481" y="0"/>
                      </a:cubicBezTo>
                      <a:cubicBezTo>
                        <a:pt x="38481" y="0"/>
                        <a:pt x="37814" y="571"/>
                        <a:pt x="36671" y="1524"/>
                      </a:cubicBezTo>
                      <a:cubicBezTo>
                        <a:pt x="35528" y="2477"/>
                        <a:pt x="33909" y="3810"/>
                        <a:pt x="31909" y="5334"/>
                      </a:cubicBezTo>
                      <a:cubicBezTo>
                        <a:pt x="28004" y="8477"/>
                        <a:pt x="23050" y="12573"/>
                        <a:pt x="18383" y="16954"/>
                      </a:cubicBezTo>
                      <a:cubicBezTo>
                        <a:pt x="13716" y="21336"/>
                        <a:pt x="9239" y="26003"/>
                        <a:pt x="5810" y="29623"/>
                      </a:cubicBezTo>
                      <a:cubicBezTo>
                        <a:pt x="4096" y="31528"/>
                        <a:pt x="2667" y="33052"/>
                        <a:pt x="1715" y="34100"/>
                      </a:cubicBezTo>
                      <a:cubicBezTo>
                        <a:pt x="667" y="35243"/>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3" name="Google Shape;4803;p26"/>
                <p:cNvSpPr/>
                <p:nvPr/>
              </p:nvSpPr>
              <p:spPr>
                <a:xfrm>
                  <a:off x="4175781" y="4107019"/>
                  <a:ext cx="27717" cy="42957"/>
                </a:xfrm>
                <a:custGeom>
                  <a:avLst/>
                  <a:gdLst/>
                  <a:ahLst/>
                  <a:cxnLst/>
                  <a:rect l="l" t="t" r="r" b="b"/>
                  <a:pathLst>
                    <a:path w="27717" h="42957" extrusionOk="0">
                      <a:moveTo>
                        <a:pt x="0" y="42767"/>
                      </a:moveTo>
                      <a:cubicBezTo>
                        <a:pt x="0" y="42767"/>
                        <a:pt x="0" y="41910"/>
                        <a:pt x="0" y="40481"/>
                      </a:cubicBezTo>
                      <a:cubicBezTo>
                        <a:pt x="0" y="39053"/>
                        <a:pt x="191" y="36862"/>
                        <a:pt x="762" y="34480"/>
                      </a:cubicBezTo>
                      <a:cubicBezTo>
                        <a:pt x="1238" y="32004"/>
                        <a:pt x="2096" y="29242"/>
                        <a:pt x="3238" y="26289"/>
                      </a:cubicBezTo>
                      <a:cubicBezTo>
                        <a:pt x="4382" y="23431"/>
                        <a:pt x="6001" y="20384"/>
                        <a:pt x="7810" y="17621"/>
                      </a:cubicBezTo>
                      <a:cubicBezTo>
                        <a:pt x="9620" y="14859"/>
                        <a:pt x="11716" y="12192"/>
                        <a:pt x="13907" y="9906"/>
                      </a:cubicBezTo>
                      <a:cubicBezTo>
                        <a:pt x="16097" y="7620"/>
                        <a:pt x="18288" y="5715"/>
                        <a:pt x="20383" y="4191"/>
                      </a:cubicBezTo>
                      <a:cubicBezTo>
                        <a:pt x="22384" y="2667"/>
                        <a:pt x="24289" y="1619"/>
                        <a:pt x="25622" y="953"/>
                      </a:cubicBezTo>
                      <a:cubicBezTo>
                        <a:pt x="26956" y="286"/>
                        <a:pt x="27718" y="0"/>
                        <a:pt x="27718" y="0"/>
                      </a:cubicBezTo>
                      <a:cubicBezTo>
                        <a:pt x="27718" y="0"/>
                        <a:pt x="27337" y="762"/>
                        <a:pt x="26479" y="2000"/>
                      </a:cubicBezTo>
                      <a:cubicBezTo>
                        <a:pt x="25717" y="3143"/>
                        <a:pt x="24575" y="4858"/>
                        <a:pt x="23241" y="6953"/>
                      </a:cubicBezTo>
                      <a:cubicBezTo>
                        <a:pt x="20574" y="10954"/>
                        <a:pt x="17050" y="16097"/>
                        <a:pt x="13621" y="21336"/>
                      </a:cubicBezTo>
                      <a:cubicBezTo>
                        <a:pt x="10287" y="26575"/>
                        <a:pt x="7049" y="31909"/>
                        <a:pt x="4477" y="36004"/>
                      </a:cubicBezTo>
                      <a:cubicBezTo>
                        <a:pt x="3143" y="38100"/>
                        <a:pt x="2096" y="39814"/>
                        <a:pt x="1333" y="41053"/>
                      </a:cubicBezTo>
                      <a:cubicBezTo>
                        <a:pt x="571" y="42291"/>
                        <a:pt x="0" y="42958"/>
                        <a:pt x="0" y="42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4" name="Google Shape;4804;p26"/>
                <p:cNvSpPr/>
                <p:nvPr/>
              </p:nvSpPr>
              <p:spPr>
                <a:xfrm>
                  <a:off x="4185972" y="4102162"/>
                  <a:ext cx="37433" cy="42100"/>
                </a:xfrm>
                <a:custGeom>
                  <a:avLst/>
                  <a:gdLst/>
                  <a:ahLst/>
                  <a:cxnLst/>
                  <a:rect l="l" t="t" r="r" b="b"/>
                  <a:pathLst>
                    <a:path w="37433" h="42100" extrusionOk="0">
                      <a:moveTo>
                        <a:pt x="95" y="42101"/>
                      </a:moveTo>
                      <a:cubicBezTo>
                        <a:pt x="95" y="42101"/>
                        <a:pt x="191" y="41148"/>
                        <a:pt x="476" y="39624"/>
                      </a:cubicBezTo>
                      <a:cubicBezTo>
                        <a:pt x="762" y="38100"/>
                        <a:pt x="1334" y="35719"/>
                        <a:pt x="2286" y="33147"/>
                      </a:cubicBezTo>
                      <a:cubicBezTo>
                        <a:pt x="3143" y="30480"/>
                        <a:pt x="4572" y="27623"/>
                        <a:pt x="6287" y="24575"/>
                      </a:cubicBezTo>
                      <a:cubicBezTo>
                        <a:pt x="7239" y="23146"/>
                        <a:pt x="8096" y="21527"/>
                        <a:pt x="9239" y="20098"/>
                      </a:cubicBezTo>
                      <a:cubicBezTo>
                        <a:pt x="10287" y="18574"/>
                        <a:pt x="11525" y="17240"/>
                        <a:pt x="12668" y="15716"/>
                      </a:cubicBezTo>
                      <a:cubicBezTo>
                        <a:pt x="14002" y="14383"/>
                        <a:pt x="15240" y="13049"/>
                        <a:pt x="16574" y="11811"/>
                      </a:cubicBezTo>
                      <a:cubicBezTo>
                        <a:pt x="17812" y="10478"/>
                        <a:pt x="19336" y="9430"/>
                        <a:pt x="20669" y="8287"/>
                      </a:cubicBezTo>
                      <a:cubicBezTo>
                        <a:pt x="23432" y="6191"/>
                        <a:pt x="26194" y="4382"/>
                        <a:pt x="28766" y="3238"/>
                      </a:cubicBezTo>
                      <a:cubicBezTo>
                        <a:pt x="31242" y="1905"/>
                        <a:pt x="33433" y="1143"/>
                        <a:pt x="34957" y="667"/>
                      </a:cubicBezTo>
                      <a:cubicBezTo>
                        <a:pt x="36481" y="191"/>
                        <a:pt x="37433" y="0"/>
                        <a:pt x="37433" y="0"/>
                      </a:cubicBezTo>
                      <a:cubicBezTo>
                        <a:pt x="37433" y="0"/>
                        <a:pt x="36767" y="667"/>
                        <a:pt x="35624" y="1810"/>
                      </a:cubicBezTo>
                      <a:cubicBezTo>
                        <a:pt x="34481" y="2953"/>
                        <a:pt x="32861" y="4477"/>
                        <a:pt x="30956" y="6382"/>
                      </a:cubicBezTo>
                      <a:cubicBezTo>
                        <a:pt x="30004" y="7334"/>
                        <a:pt x="29051" y="8287"/>
                        <a:pt x="27908" y="9430"/>
                      </a:cubicBezTo>
                      <a:cubicBezTo>
                        <a:pt x="26861" y="10478"/>
                        <a:pt x="25718" y="11621"/>
                        <a:pt x="24575" y="12763"/>
                      </a:cubicBezTo>
                      <a:cubicBezTo>
                        <a:pt x="22384" y="15145"/>
                        <a:pt x="19907" y="17621"/>
                        <a:pt x="17717" y="20193"/>
                      </a:cubicBezTo>
                      <a:cubicBezTo>
                        <a:pt x="15431" y="22765"/>
                        <a:pt x="13240" y="25432"/>
                        <a:pt x="11144" y="27908"/>
                      </a:cubicBezTo>
                      <a:cubicBezTo>
                        <a:pt x="10097" y="29146"/>
                        <a:pt x="9144" y="30385"/>
                        <a:pt x="8192" y="31623"/>
                      </a:cubicBezTo>
                      <a:cubicBezTo>
                        <a:pt x="7239" y="32861"/>
                        <a:pt x="6382" y="33909"/>
                        <a:pt x="5620" y="34957"/>
                      </a:cubicBezTo>
                      <a:cubicBezTo>
                        <a:pt x="4001" y="37052"/>
                        <a:pt x="2572" y="38862"/>
                        <a:pt x="1619" y="40100"/>
                      </a:cubicBezTo>
                      <a:cubicBezTo>
                        <a:pt x="667" y="41338"/>
                        <a:pt x="0" y="42101"/>
                        <a:pt x="0" y="421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5" name="Google Shape;4805;p26"/>
                <p:cNvSpPr/>
                <p:nvPr/>
              </p:nvSpPr>
              <p:spPr>
                <a:xfrm>
                  <a:off x="4201403" y="4096447"/>
                  <a:ext cx="48482" cy="40576"/>
                </a:xfrm>
                <a:custGeom>
                  <a:avLst/>
                  <a:gdLst/>
                  <a:ahLst/>
                  <a:cxnLst/>
                  <a:rect l="l" t="t" r="r" b="b"/>
                  <a:pathLst>
                    <a:path w="48482" h="40576" extrusionOk="0">
                      <a:moveTo>
                        <a:pt x="95" y="40481"/>
                      </a:moveTo>
                      <a:cubicBezTo>
                        <a:pt x="95" y="40481"/>
                        <a:pt x="476" y="39529"/>
                        <a:pt x="1143" y="37909"/>
                      </a:cubicBezTo>
                      <a:cubicBezTo>
                        <a:pt x="1810" y="36290"/>
                        <a:pt x="2953" y="33909"/>
                        <a:pt x="4572" y="31337"/>
                      </a:cubicBezTo>
                      <a:cubicBezTo>
                        <a:pt x="6096" y="28670"/>
                        <a:pt x="8287" y="25813"/>
                        <a:pt x="10763" y="22860"/>
                      </a:cubicBezTo>
                      <a:cubicBezTo>
                        <a:pt x="12097" y="21431"/>
                        <a:pt x="13335" y="19907"/>
                        <a:pt x="14859" y="18574"/>
                      </a:cubicBezTo>
                      <a:cubicBezTo>
                        <a:pt x="16288" y="17145"/>
                        <a:pt x="17812" y="15811"/>
                        <a:pt x="19336" y="14478"/>
                      </a:cubicBezTo>
                      <a:cubicBezTo>
                        <a:pt x="20955" y="13240"/>
                        <a:pt x="22574" y="11906"/>
                        <a:pt x="24193" y="10763"/>
                      </a:cubicBezTo>
                      <a:cubicBezTo>
                        <a:pt x="25813" y="9525"/>
                        <a:pt x="27527" y="8572"/>
                        <a:pt x="29146" y="7525"/>
                      </a:cubicBezTo>
                      <a:cubicBezTo>
                        <a:pt x="32480" y="5620"/>
                        <a:pt x="35719" y="4000"/>
                        <a:pt x="38576" y="2857"/>
                      </a:cubicBezTo>
                      <a:cubicBezTo>
                        <a:pt x="41434" y="1714"/>
                        <a:pt x="43910" y="952"/>
                        <a:pt x="45720" y="571"/>
                      </a:cubicBezTo>
                      <a:cubicBezTo>
                        <a:pt x="47530" y="190"/>
                        <a:pt x="48482" y="0"/>
                        <a:pt x="48482" y="0"/>
                      </a:cubicBezTo>
                      <a:cubicBezTo>
                        <a:pt x="48482" y="0"/>
                        <a:pt x="47720" y="667"/>
                        <a:pt x="46292" y="1809"/>
                      </a:cubicBezTo>
                      <a:cubicBezTo>
                        <a:pt x="44863" y="2857"/>
                        <a:pt x="42958" y="4381"/>
                        <a:pt x="40576" y="6286"/>
                      </a:cubicBezTo>
                      <a:cubicBezTo>
                        <a:pt x="38195" y="8096"/>
                        <a:pt x="35528" y="10192"/>
                        <a:pt x="32575" y="12478"/>
                      </a:cubicBezTo>
                      <a:cubicBezTo>
                        <a:pt x="29718" y="14764"/>
                        <a:pt x="26670" y="17145"/>
                        <a:pt x="23717" y="19717"/>
                      </a:cubicBezTo>
                      <a:cubicBezTo>
                        <a:pt x="20669" y="22193"/>
                        <a:pt x="17812" y="24765"/>
                        <a:pt x="15050" y="27146"/>
                      </a:cubicBezTo>
                      <a:cubicBezTo>
                        <a:pt x="12287" y="29623"/>
                        <a:pt x="9811" y="31909"/>
                        <a:pt x="7620" y="33909"/>
                      </a:cubicBezTo>
                      <a:cubicBezTo>
                        <a:pt x="5429" y="35909"/>
                        <a:pt x="3524" y="37624"/>
                        <a:pt x="2191" y="38767"/>
                      </a:cubicBezTo>
                      <a:cubicBezTo>
                        <a:pt x="857" y="40005"/>
                        <a:pt x="0" y="40576"/>
                        <a:pt x="0" y="40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6" name="Google Shape;4806;p26"/>
                <p:cNvSpPr/>
                <p:nvPr/>
              </p:nvSpPr>
              <p:spPr>
                <a:xfrm>
                  <a:off x="4152254" y="4117999"/>
                  <a:ext cx="32575" cy="21215"/>
                </a:xfrm>
                <a:custGeom>
                  <a:avLst/>
                  <a:gdLst/>
                  <a:ahLst/>
                  <a:cxnLst/>
                  <a:rect l="l" t="t" r="r" b="b"/>
                  <a:pathLst>
                    <a:path w="32575" h="21215" extrusionOk="0">
                      <a:moveTo>
                        <a:pt x="0" y="21215"/>
                      </a:moveTo>
                      <a:cubicBezTo>
                        <a:pt x="0" y="21215"/>
                        <a:pt x="191" y="20548"/>
                        <a:pt x="571" y="19501"/>
                      </a:cubicBezTo>
                      <a:cubicBezTo>
                        <a:pt x="953" y="18453"/>
                        <a:pt x="1715" y="16929"/>
                        <a:pt x="2762" y="15310"/>
                      </a:cubicBezTo>
                      <a:cubicBezTo>
                        <a:pt x="4763" y="11976"/>
                        <a:pt x="8382" y="8261"/>
                        <a:pt x="12763" y="5404"/>
                      </a:cubicBezTo>
                      <a:cubicBezTo>
                        <a:pt x="17145" y="2641"/>
                        <a:pt x="22098" y="831"/>
                        <a:pt x="26003" y="355"/>
                      </a:cubicBezTo>
                      <a:cubicBezTo>
                        <a:pt x="29908" y="-312"/>
                        <a:pt x="32575" y="165"/>
                        <a:pt x="32575" y="165"/>
                      </a:cubicBezTo>
                      <a:cubicBezTo>
                        <a:pt x="32575" y="165"/>
                        <a:pt x="32099" y="641"/>
                        <a:pt x="31147" y="1308"/>
                      </a:cubicBezTo>
                      <a:cubicBezTo>
                        <a:pt x="30194" y="1975"/>
                        <a:pt x="28956" y="2927"/>
                        <a:pt x="27432" y="3975"/>
                      </a:cubicBezTo>
                      <a:cubicBezTo>
                        <a:pt x="24384" y="6070"/>
                        <a:pt x="20479" y="8547"/>
                        <a:pt x="16574" y="11119"/>
                      </a:cubicBezTo>
                      <a:cubicBezTo>
                        <a:pt x="12668" y="13595"/>
                        <a:pt x="8763" y="16167"/>
                        <a:pt x="5620" y="18072"/>
                      </a:cubicBezTo>
                      <a:cubicBezTo>
                        <a:pt x="4096" y="19024"/>
                        <a:pt x="2762" y="19786"/>
                        <a:pt x="1715" y="20358"/>
                      </a:cubicBezTo>
                      <a:cubicBezTo>
                        <a:pt x="762" y="20929"/>
                        <a:pt x="95" y="21215"/>
                        <a:pt x="95" y="212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7" name="Google Shape;4807;p26"/>
                <p:cNvSpPr/>
                <p:nvPr/>
              </p:nvSpPr>
              <p:spPr>
                <a:xfrm>
                  <a:off x="4154730" y="4107475"/>
                  <a:ext cx="45815" cy="19642"/>
                </a:xfrm>
                <a:custGeom>
                  <a:avLst/>
                  <a:gdLst/>
                  <a:ahLst/>
                  <a:cxnLst/>
                  <a:rect l="l" t="t" r="r" b="b"/>
                  <a:pathLst>
                    <a:path w="45815" h="19642" extrusionOk="0">
                      <a:moveTo>
                        <a:pt x="95" y="19547"/>
                      </a:moveTo>
                      <a:cubicBezTo>
                        <a:pt x="95" y="19547"/>
                        <a:pt x="2000" y="16880"/>
                        <a:pt x="5715" y="13737"/>
                      </a:cubicBezTo>
                      <a:cubicBezTo>
                        <a:pt x="9335" y="10499"/>
                        <a:pt x="14764" y="7070"/>
                        <a:pt x="20669" y="4593"/>
                      </a:cubicBezTo>
                      <a:cubicBezTo>
                        <a:pt x="26575" y="2117"/>
                        <a:pt x="32861" y="593"/>
                        <a:pt x="37719" y="212"/>
                      </a:cubicBezTo>
                      <a:cubicBezTo>
                        <a:pt x="42577" y="-265"/>
                        <a:pt x="45815" y="212"/>
                        <a:pt x="45815" y="212"/>
                      </a:cubicBezTo>
                      <a:cubicBezTo>
                        <a:pt x="45815" y="212"/>
                        <a:pt x="45149" y="688"/>
                        <a:pt x="43910" y="1355"/>
                      </a:cubicBezTo>
                      <a:cubicBezTo>
                        <a:pt x="42672" y="2022"/>
                        <a:pt x="40862" y="2974"/>
                        <a:pt x="38767" y="3926"/>
                      </a:cubicBezTo>
                      <a:cubicBezTo>
                        <a:pt x="34576" y="6022"/>
                        <a:pt x="28956" y="8403"/>
                        <a:pt x="23336" y="10784"/>
                      </a:cubicBezTo>
                      <a:cubicBezTo>
                        <a:pt x="17717" y="13166"/>
                        <a:pt x="12097" y="15452"/>
                        <a:pt x="7620" y="17071"/>
                      </a:cubicBezTo>
                      <a:cubicBezTo>
                        <a:pt x="5429" y="17928"/>
                        <a:pt x="3524" y="18500"/>
                        <a:pt x="2191" y="18976"/>
                      </a:cubicBezTo>
                      <a:cubicBezTo>
                        <a:pt x="857" y="19452"/>
                        <a:pt x="0" y="19643"/>
                        <a:pt x="0" y="196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8" name="Google Shape;4808;p26"/>
                <p:cNvSpPr/>
                <p:nvPr/>
              </p:nvSpPr>
              <p:spPr>
                <a:xfrm>
                  <a:off x="4160255" y="4097773"/>
                  <a:ext cx="52292" cy="15914"/>
                </a:xfrm>
                <a:custGeom>
                  <a:avLst/>
                  <a:gdLst/>
                  <a:ahLst/>
                  <a:cxnLst/>
                  <a:rect l="l" t="t" r="r" b="b"/>
                  <a:pathLst>
                    <a:path w="52292" h="15914" extrusionOk="0">
                      <a:moveTo>
                        <a:pt x="0" y="15723"/>
                      </a:moveTo>
                      <a:cubicBezTo>
                        <a:pt x="0" y="15723"/>
                        <a:pt x="2477" y="13152"/>
                        <a:pt x="6953" y="10389"/>
                      </a:cubicBezTo>
                      <a:cubicBezTo>
                        <a:pt x="11335" y="7532"/>
                        <a:pt x="17717" y="4579"/>
                        <a:pt x="24479" y="2674"/>
                      </a:cubicBezTo>
                      <a:cubicBezTo>
                        <a:pt x="31242" y="769"/>
                        <a:pt x="38195" y="-88"/>
                        <a:pt x="43529" y="7"/>
                      </a:cubicBezTo>
                      <a:cubicBezTo>
                        <a:pt x="48768" y="7"/>
                        <a:pt x="52292" y="864"/>
                        <a:pt x="52292" y="864"/>
                      </a:cubicBezTo>
                      <a:cubicBezTo>
                        <a:pt x="52292" y="864"/>
                        <a:pt x="51435" y="1245"/>
                        <a:pt x="50006" y="1817"/>
                      </a:cubicBezTo>
                      <a:cubicBezTo>
                        <a:pt x="48578" y="2388"/>
                        <a:pt x="46482" y="3055"/>
                        <a:pt x="44101" y="3912"/>
                      </a:cubicBezTo>
                      <a:cubicBezTo>
                        <a:pt x="39243" y="5532"/>
                        <a:pt x="32766" y="7437"/>
                        <a:pt x="26384" y="9246"/>
                      </a:cubicBezTo>
                      <a:cubicBezTo>
                        <a:pt x="20003" y="11056"/>
                        <a:pt x="13525" y="12866"/>
                        <a:pt x="8573" y="14104"/>
                      </a:cubicBezTo>
                      <a:cubicBezTo>
                        <a:pt x="6096" y="14771"/>
                        <a:pt x="4000" y="15152"/>
                        <a:pt x="2477" y="15533"/>
                      </a:cubicBezTo>
                      <a:cubicBezTo>
                        <a:pt x="953" y="15819"/>
                        <a:pt x="95" y="15914"/>
                        <a:pt x="95" y="15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9" name="Google Shape;4809;p26"/>
                <p:cNvSpPr/>
                <p:nvPr/>
              </p:nvSpPr>
              <p:spPr>
                <a:xfrm>
                  <a:off x="4168922" y="4090313"/>
                  <a:ext cx="64579" cy="13372"/>
                </a:xfrm>
                <a:custGeom>
                  <a:avLst/>
                  <a:gdLst/>
                  <a:ahLst/>
                  <a:cxnLst/>
                  <a:rect l="l" t="t" r="r" b="b"/>
                  <a:pathLst>
                    <a:path w="64579" h="13372" extrusionOk="0">
                      <a:moveTo>
                        <a:pt x="0" y="13373"/>
                      </a:moveTo>
                      <a:cubicBezTo>
                        <a:pt x="0" y="13373"/>
                        <a:pt x="3524" y="10991"/>
                        <a:pt x="9239" y="8420"/>
                      </a:cubicBezTo>
                      <a:cubicBezTo>
                        <a:pt x="12097" y="7086"/>
                        <a:pt x="15526" y="5848"/>
                        <a:pt x="19241" y="4705"/>
                      </a:cubicBezTo>
                      <a:cubicBezTo>
                        <a:pt x="21146" y="4133"/>
                        <a:pt x="23050" y="3562"/>
                        <a:pt x="25051" y="3086"/>
                      </a:cubicBezTo>
                      <a:cubicBezTo>
                        <a:pt x="27051" y="2609"/>
                        <a:pt x="29146" y="2228"/>
                        <a:pt x="31147" y="1752"/>
                      </a:cubicBezTo>
                      <a:cubicBezTo>
                        <a:pt x="33242" y="1466"/>
                        <a:pt x="35242" y="1085"/>
                        <a:pt x="37338" y="799"/>
                      </a:cubicBezTo>
                      <a:cubicBezTo>
                        <a:pt x="39338" y="514"/>
                        <a:pt x="41434" y="419"/>
                        <a:pt x="43339" y="228"/>
                      </a:cubicBezTo>
                      <a:cubicBezTo>
                        <a:pt x="47244" y="-58"/>
                        <a:pt x="50959" y="-58"/>
                        <a:pt x="54102" y="133"/>
                      </a:cubicBezTo>
                      <a:cubicBezTo>
                        <a:pt x="60388" y="419"/>
                        <a:pt x="64579" y="1466"/>
                        <a:pt x="64579" y="1466"/>
                      </a:cubicBezTo>
                      <a:cubicBezTo>
                        <a:pt x="64579" y="1466"/>
                        <a:pt x="63532" y="1752"/>
                        <a:pt x="61817" y="2228"/>
                      </a:cubicBezTo>
                      <a:cubicBezTo>
                        <a:pt x="60008" y="2705"/>
                        <a:pt x="57531" y="3276"/>
                        <a:pt x="54483" y="3943"/>
                      </a:cubicBezTo>
                      <a:cubicBezTo>
                        <a:pt x="51435" y="4610"/>
                        <a:pt x="48006" y="5372"/>
                        <a:pt x="44196" y="6038"/>
                      </a:cubicBezTo>
                      <a:cubicBezTo>
                        <a:pt x="42291" y="6419"/>
                        <a:pt x="40386" y="6800"/>
                        <a:pt x="38386" y="7181"/>
                      </a:cubicBezTo>
                      <a:cubicBezTo>
                        <a:pt x="36386" y="7562"/>
                        <a:pt x="34385" y="7943"/>
                        <a:pt x="32480" y="8324"/>
                      </a:cubicBezTo>
                      <a:cubicBezTo>
                        <a:pt x="28480" y="8991"/>
                        <a:pt x="24479" y="9848"/>
                        <a:pt x="20765" y="10420"/>
                      </a:cubicBezTo>
                      <a:cubicBezTo>
                        <a:pt x="17050" y="11087"/>
                        <a:pt x="13430" y="11658"/>
                        <a:pt x="10382" y="12134"/>
                      </a:cubicBezTo>
                      <a:cubicBezTo>
                        <a:pt x="7334" y="12611"/>
                        <a:pt x="4763" y="12896"/>
                        <a:pt x="2953" y="13087"/>
                      </a:cubicBezTo>
                      <a:cubicBezTo>
                        <a:pt x="1143" y="13277"/>
                        <a:pt x="95" y="13373"/>
                        <a:pt x="95" y="133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0" name="Google Shape;4810;p26"/>
                <p:cNvSpPr/>
                <p:nvPr/>
              </p:nvSpPr>
              <p:spPr>
                <a:xfrm>
                  <a:off x="4184734" y="4077016"/>
                  <a:ext cx="64008" cy="8572"/>
                </a:xfrm>
                <a:custGeom>
                  <a:avLst/>
                  <a:gdLst/>
                  <a:ahLst/>
                  <a:cxnLst/>
                  <a:rect l="l" t="t" r="r" b="b"/>
                  <a:pathLst>
                    <a:path w="64008" h="8572" extrusionOk="0">
                      <a:moveTo>
                        <a:pt x="0" y="7239"/>
                      </a:moveTo>
                      <a:cubicBezTo>
                        <a:pt x="0" y="7239"/>
                        <a:pt x="952" y="6763"/>
                        <a:pt x="2572" y="5905"/>
                      </a:cubicBezTo>
                      <a:cubicBezTo>
                        <a:pt x="4191" y="5144"/>
                        <a:pt x="6667" y="4096"/>
                        <a:pt x="9620" y="3143"/>
                      </a:cubicBezTo>
                      <a:cubicBezTo>
                        <a:pt x="12573" y="2191"/>
                        <a:pt x="16192" y="1333"/>
                        <a:pt x="20002" y="762"/>
                      </a:cubicBezTo>
                      <a:cubicBezTo>
                        <a:pt x="21908" y="571"/>
                        <a:pt x="23908" y="190"/>
                        <a:pt x="26003" y="190"/>
                      </a:cubicBezTo>
                      <a:cubicBezTo>
                        <a:pt x="28099" y="95"/>
                        <a:pt x="30194" y="95"/>
                        <a:pt x="32194" y="0"/>
                      </a:cubicBezTo>
                      <a:cubicBezTo>
                        <a:pt x="34290" y="95"/>
                        <a:pt x="36385" y="190"/>
                        <a:pt x="38386" y="381"/>
                      </a:cubicBezTo>
                      <a:cubicBezTo>
                        <a:pt x="40481" y="476"/>
                        <a:pt x="42386" y="953"/>
                        <a:pt x="44387" y="1238"/>
                      </a:cubicBezTo>
                      <a:cubicBezTo>
                        <a:pt x="48196" y="2000"/>
                        <a:pt x="51721" y="2953"/>
                        <a:pt x="54673" y="4096"/>
                      </a:cubicBezTo>
                      <a:cubicBezTo>
                        <a:pt x="57626" y="5144"/>
                        <a:pt x="60008" y="6287"/>
                        <a:pt x="61531" y="7144"/>
                      </a:cubicBezTo>
                      <a:cubicBezTo>
                        <a:pt x="63151" y="8001"/>
                        <a:pt x="64008" y="8572"/>
                        <a:pt x="64008" y="8572"/>
                      </a:cubicBezTo>
                      <a:cubicBezTo>
                        <a:pt x="64008" y="8572"/>
                        <a:pt x="62960" y="8572"/>
                        <a:pt x="61150" y="8382"/>
                      </a:cubicBezTo>
                      <a:cubicBezTo>
                        <a:pt x="59341" y="8287"/>
                        <a:pt x="56864" y="8096"/>
                        <a:pt x="53816" y="7811"/>
                      </a:cubicBezTo>
                      <a:cubicBezTo>
                        <a:pt x="52292" y="7715"/>
                        <a:pt x="50673" y="7620"/>
                        <a:pt x="48958" y="7429"/>
                      </a:cubicBezTo>
                      <a:cubicBezTo>
                        <a:pt x="47244" y="7334"/>
                        <a:pt x="45434" y="7239"/>
                        <a:pt x="43625" y="7048"/>
                      </a:cubicBezTo>
                      <a:cubicBezTo>
                        <a:pt x="39910" y="6858"/>
                        <a:pt x="36004" y="6667"/>
                        <a:pt x="32004" y="6572"/>
                      </a:cubicBezTo>
                      <a:cubicBezTo>
                        <a:pt x="28099" y="6477"/>
                        <a:pt x="24098" y="6572"/>
                        <a:pt x="20383" y="6572"/>
                      </a:cubicBezTo>
                      <a:cubicBezTo>
                        <a:pt x="18479" y="6572"/>
                        <a:pt x="16764" y="6572"/>
                        <a:pt x="15050" y="6667"/>
                      </a:cubicBezTo>
                      <a:cubicBezTo>
                        <a:pt x="13335" y="6667"/>
                        <a:pt x="11716" y="6763"/>
                        <a:pt x="10192" y="6858"/>
                      </a:cubicBezTo>
                      <a:cubicBezTo>
                        <a:pt x="7144" y="6953"/>
                        <a:pt x="4572" y="7048"/>
                        <a:pt x="2858" y="7144"/>
                      </a:cubicBezTo>
                      <a:cubicBezTo>
                        <a:pt x="1048" y="7144"/>
                        <a:pt x="0" y="7144"/>
                        <a:pt x="0" y="7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1" name="Google Shape;4811;p26"/>
                <p:cNvSpPr/>
                <p:nvPr/>
              </p:nvSpPr>
              <p:spPr>
                <a:xfrm>
                  <a:off x="4395416" y="3885087"/>
                  <a:ext cx="10022" cy="48577"/>
                </a:xfrm>
                <a:custGeom>
                  <a:avLst/>
                  <a:gdLst/>
                  <a:ahLst/>
                  <a:cxnLst/>
                  <a:rect l="l" t="t" r="r" b="b"/>
                  <a:pathLst>
                    <a:path w="10022" h="48577" extrusionOk="0">
                      <a:moveTo>
                        <a:pt x="9536" y="0"/>
                      </a:moveTo>
                      <a:cubicBezTo>
                        <a:pt x="9536" y="0"/>
                        <a:pt x="10107" y="3238"/>
                        <a:pt x="10012" y="7906"/>
                      </a:cubicBezTo>
                      <a:cubicBezTo>
                        <a:pt x="10012" y="12668"/>
                        <a:pt x="9441" y="18764"/>
                        <a:pt x="8393" y="24860"/>
                      </a:cubicBezTo>
                      <a:cubicBezTo>
                        <a:pt x="7250" y="30956"/>
                        <a:pt x="5630" y="36957"/>
                        <a:pt x="3821" y="41338"/>
                      </a:cubicBezTo>
                      <a:cubicBezTo>
                        <a:pt x="2201" y="45720"/>
                        <a:pt x="487" y="48577"/>
                        <a:pt x="487" y="48577"/>
                      </a:cubicBezTo>
                      <a:cubicBezTo>
                        <a:pt x="487" y="48577"/>
                        <a:pt x="-84" y="45339"/>
                        <a:pt x="11" y="40672"/>
                      </a:cubicBezTo>
                      <a:cubicBezTo>
                        <a:pt x="11" y="35909"/>
                        <a:pt x="582" y="29813"/>
                        <a:pt x="1630" y="23717"/>
                      </a:cubicBezTo>
                      <a:cubicBezTo>
                        <a:pt x="2773" y="17621"/>
                        <a:pt x="4392" y="11621"/>
                        <a:pt x="6202" y="7239"/>
                      </a:cubicBezTo>
                      <a:cubicBezTo>
                        <a:pt x="7821" y="2857"/>
                        <a:pt x="9536" y="0"/>
                        <a:pt x="953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2" name="Google Shape;4812;p26"/>
                <p:cNvSpPr/>
                <p:nvPr/>
              </p:nvSpPr>
              <p:spPr>
                <a:xfrm>
                  <a:off x="4391018" y="3888516"/>
                  <a:ext cx="8060" cy="45910"/>
                </a:xfrm>
                <a:custGeom>
                  <a:avLst/>
                  <a:gdLst/>
                  <a:ahLst/>
                  <a:cxnLst/>
                  <a:rect l="l" t="t" r="r" b="b"/>
                  <a:pathLst>
                    <a:path w="8060" h="45910" extrusionOk="0">
                      <a:moveTo>
                        <a:pt x="6790" y="0"/>
                      </a:moveTo>
                      <a:cubicBezTo>
                        <a:pt x="6790" y="0"/>
                        <a:pt x="7552" y="2953"/>
                        <a:pt x="7838" y="7429"/>
                      </a:cubicBezTo>
                      <a:cubicBezTo>
                        <a:pt x="8219" y="11811"/>
                        <a:pt x="8123" y="17621"/>
                        <a:pt x="7457" y="23336"/>
                      </a:cubicBezTo>
                      <a:cubicBezTo>
                        <a:pt x="6790" y="29051"/>
                        <a:pt x="5552" y="34766"/>
                        <a:pt x="4123" y="38957"/>
                      </a:cubicBezTo>
                      <a:cubicBezTo>
                        <a:pt x="2789" y="43148"/>
                        <a:pt x="1361" y="45911"/>
                        <a:pt x="1361" y="45911"/>
                      </a:cubicBezTo>
                      <a:cubicBezTo>
                        <a:pt x="1361" y="45911"/>
                        <a:pt x="599" y="42958"/>
                        <a:pt x="218" y="38481"/>
                      </a:cubicBezTo>
                      <a:cubicBezTo>
                        <a:pt x="-163" y="34100"/>
                        <a:pt x="-68" y="28289"/>
                        <a:pt x="694" y="22574"/>
                      </a:cubicBezTo>
                      <a:cubicBezTo>
                        <a:pt x="1361" y="16859"/>
                        <a:pt x="2599" y="11144"/>
                        <a:pt x="4028" y="6953"/>
                      </a:cubicBezTo>
                      <a:cubicBezTo>
                        <a:pt x="5361" y="2762"/>
                        <a:pt x="6790" y="0"/>
                        <a:pt x="67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3" name="Google Shape;4813;p26"/>
                <p:cNvSpPr/>
                <p:nvPr/>
              </p:nvSpPr>
              <p:spPr>
                <a:xfrm>
                  <a:off x="4383616" y="3893564"/>
                  <a:ext cx="6762" cy="58674"/>
                </a:xfrm>
                <a:custGeom>
                  <a:avLst/>
                  <a:gdLst/>
                  <a:ahLst/>
                  <a:cxnLst/>
                  <a:rect l="l" t="t" r="r" b="b"/>
                  <a:pathLst>
                    <a:path w="6762" h="58674" extrusionOk="0">
                      <a:moveTo>
                        <a:pt x="3905" y="0"/>
                      </a:moveTo>
                      <a:cubicBezTo>
                        <a:pt x="3905" y="0"/>
                        <a:pt x="4953" y="3715"/>
                        <a:pt x="5715" y="9239"/>
                      </a:cubicBezTo>
                      <a:cubicBezTo>
                        <a:pt x="6096" y="12002"/>
                        <a:pt x="6382" y="15240"/>
                        <a:pt x="6572" y="18669"/>
                      </a:cubicBezTo>
                      <a:cubicBezTo>
                        <a:pt x="6572" y="20384"/>
                        <a:pt x="6763" y="22193"/>
                        <a:pt x="6763" y="24003"/>
                      </a:cubicBezTo>
                      <a:cubicBezTo>
                        <a:pt x="6763" y="25813"/>
                        <a:pt x="6763" y="27622"/>
                        <a:pt x="6763" y="29432"/>
                      </a:cubicBezTo>
                      <a:cubicBezTo>
                        <a:pt x="6763" y="31242"/>
                        <a:pt x="6668" y="33052"/>
                        <a:pt x="6572" y="34862"/>
                      </a:cubicBezTo>
                      <a:cubicBezTo>
                        <a:pt x="6572" y="36671"/>
                        <a:pt x="6287" y="38481"/>
                        <a:pt x="6191" y="40196"/>
                      </a:cubicBezTo>
                      <a:cubicBezTo>
                        <a:pt x="5906" y="43625"/>
                        <a:pt x="5429" y="46863"/>
                        <a:pt x="4953" y="49530"/>
                      </a:cubicBezTo>
                      <a:cubicBezTo>
                        <a:pt x="4001" y="55054"/>
                        <a:pt x="2858" y="58674"/>
                        <a:pt x="2858" y="58674"/>
                      </a:cubicBezTo>
                      <a:cubicBezTo>
                        <a:pt x="2858" y="58674"/>
                        <a:pt x="1810" y="54959"/>
                        <a:pt x="1048" y="49435"/>
                      </a:cubicBezTo>
                      <a:cubicBezTo>
                        <a:pt x="667" y="46672"/>
                        <a:pt x="381" y="43434"/>
                        <a:pt x="191" y="40005"/>
                      </a:cubicBezTo>
                      <a:cubicBezTo>
                        <a:pt x="191" y="38291"/>
                        <a:pt x="0" y="36481"/>
                        <a:pt x="0" y="34671"/>
                      </a:cubicBezTo>
                      <a:cubicBezTo>
                        <a:pt x="0" y="32861"/>
                        <a:pt x="0" y="31052"/>
                        <a:pt x="0" y="29242"/>
                      </a:cubicBezTo>
                      <a:cubicBezTo>
                        <a:pt x="0" y="27432"/>
                        <a:pt x="191" y="25622"/>
                        <a:pt x="191" y="23813"/>
                      </a:cubicBezTo>
                      <a:cubicBezTo>
                        <a:pt x="191" y="22003"/>
                        <a:pt x="476" y="20193"/>
                        <a:pt x="572" y="18479"/>
                      </a:cubicBezTo>
                      <a:cubicBezTo>
                        <a:pt x="857" y="15050"/>
                        <a:pt x="1334" y="11811"/>
                        <a:pt x="1810" y="9144"/>
                      </a:cubicBezTo>
                      <a:cubicBezTo>
                        <a:pt x="2762" y="3620"/>
                        <a:pt x="3905" y="0"/>
                        <a:pt x="390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4" name="Google Shape;4814;p26"/>
                <p:cNvSpPr/>
                <p:nvPr/>
              </p:nvSpPr>
              <p:spPr>
                <a:xfrm>
                  <a:off x="4378282" y="3906994"/>
                  <a:ext cx="6762" cy="63150"/>
                </a:xfrm>
                <a:custGeom>
                  <a:avLst/>
                  <a:gdLst/>
                  <a:ahLst/>
                  <a:cxnLst/>
                  <a:rect l="l" t="t" r="r" b="b"/>
                  <a:pathLst>
                    <a:path w="6762" h="63150" extrusionOk="0">
                      <a:moveTo>
                        <a:pt x="2286" y="0"/>
                      </a:moveTo>
                      <a:cubicBezTo>
                        <a:pt x="2286" y="0"/>
                        <a:pt x="3524" y="3905"/>
                        <a:pt x="4572" y="9811"/>
                      </a:cubicBezTo>
                      <a:cubicBezTo>
                        <a:pt x="5144" y="12763"/>
                        <a:pt x="5620" y="16193"/>
                        <a:pt x="6001" y="19907"/>
                      </a:cubicBezTo>
                      <a:cubicBezTo>
                        <a:pt x="6191" y="21717"/>
                        <a:pt x="6382" y="23622"/>
                        <a:pt x="6477" y="25622"/>
                      </a:cubicBezTo>
                      <a:cubicBezTo>
                        <a:pt x="6572" y="27527"/>
                        <a:pt x="6668" y="29528"/>
                        <a:pt x="6763" y="31528"/>
                      </a:cubicBezTo>
                      <a:cubicBezTo>
                        <a:pt x="6763" y="33528"/>
                        <a:pt x="6763" y="35433"/>
                        <a:pt x="6763" y="37433"/>
                      </a:cubicBezTo>
                      <a:cubicBezTo>
                        <a:pt x="6763" y="39338"/>
                        <a:pt x="6763" y="41338"/>
                        <a:pt x="6763" y="43148"/>
                      </a:cubicBezTo>
                      <a:cubicBezTo>
                        <a:pt x="6668" y="46863"/>
                        <a:pt x="6382" y="50292"/>
                        <a:pt x="6096" y="53245"/>
                      </a:cubicBezTo>
                      <a:cubicBezTo>
                        <a:pt x="5525" y="59150"/>
                        <a:pt x="4477" y="63151"/>
                        <a:pt x="4477" y="63151"/>
                      </a:cubicBezTo>
                      <a:cubicBezTo>
                        <a:pt x="4477" y="63151"/>
                        <a:pt x="3143" y="59246"/>
                        <a:pt x="2191" y="53340"/>
                      </a:cubicBezTo>
                      <a:cubicBezTo>
                        <a:pt x="1619" y="50387"/>
                        <a:pt x="1143" y="46958"/>
                        <a:pt x="762" y="43244"/>
                      </a:cubicBezTo>
                      <a:cubicBezTo>
                        <a:pt x="571" y="41434"/>
                        <a:pt x="381" y="39529"/>
                        <a:pt x="286" y="37529"/>
                      </a:cubicBezTo>
                      <a:cubicBezTo>
                        <a:pt x="191" y="35623"/>
                        <a:pt x="95" y="33623"/>
                        <a:pt x="0" y="31623"/>
                      </a:cubicBezTo>
                      <a:cubicBezTo>
                        <a:pt x="0" y="29623"/>
                        <a:pt x="0" y="27718"/>
                        <a:pt x="0" y="25718"/>
                      </a:cubicBezTo>
                      <a:cubicBezTo>
                        <a:pt x="0" y="23813"/>
                        <a:pt x="0" y="21812"/>
                        <a:pt x="0" y="20003"/>
                      </a:cubicBezTo>
                      <a:cubicBezTo>
                        <a:pt x="95" y="16288"/>
                        <a:pt x="381" y="12859"/>
                        <a:pt x="667" y="9906"/>
                      </a:cubicBezTo>
                      <a:cubicBezTo>
                        <a:pt x="1238" y="4001"/>
                        <a:pt x="2286" y="0"/>
                        <a:pt x="22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5" name="Google Shape;4815;p26"/>
                <p:cNvSpPr/>
                <p:nvPr/>
              </p:nvSpPr>
              <p:spPr>
                <a:xfrm>
                  <a:off x="4390855" y="3901756"/>
                  <a:ext cx="27336" cy="45529"/>
                </a:xfrm>
                <a:custGeom>
                  <a:avLst/>
                  <a:gdLst/>
                  <a:ahLst/>
                  <a:cxnLst/>
                  <a:rect l="l" t="t" r="r" b="b"/>
                  <a:pathLst>
                    <a:path w="27336" h="45529" extrusionOk="0">
                      <a:moveTo>
                        <a:pt x="27337" y="0"/>
                      </a:moveTo>
                      <a:cubicBezTo>
                        <a:pt x="27337" y="0"/>
                        <a:pt x="26575" y="3429"/>
                        <a:pt x="24765" y="8096"/>
                      </a:cubicBezTo>
                      <a:cubicBezTo>
                        <a:pt x="22955" y="12859"/>
                        <a:pt x="20002" y="18764"/>
                        <a:pt x="16669" y="24479"/>
                      </a:cubicBezTo>
                      <a:cubicBezTo>
                        <a:pt x="13240" y="30194"/>
                        <a:pt x="9334" y="35623"/>
                        <a:pt x="6001" y="39433"/>
                      </a:cubicBezTo>
                      <a:cubicBezTo>
                        <a:pt x="2762" y="43339"/>
                        <a:pt x="0" y="45529"/>
                        <a:pt x="0" y="45529"/>
                      </a:cubicBezTo>
                      <a:cubicBezTo>
                        <a:pt x="0" y="45529"/>
                        <a:pt x="762" y="42100"/>
                        <a:pt x="2572" y="37433"/>
                      </a:cubicBezTo>
                      <a:cubicBezTo>
                        <a:pt x="4381" y="32671"/>
                        <a:pt x="7334" y="26765"/>
                        <a:pt x="10668" y="21050"/>
                      </a:cubicBezTo>
                      <a:cubicBezTo>
                        <a:pt x="14097" y="15335"/>
                        <a:pt x="18002" y="9906"/>
                        <a:pt x="21336" y="6096"/>
                      </a:cubicBezTo>
                      <a:cubicBezTo>
                        <a:pt x="24575" y="2191"/>
                        <a:pt x="27242" y="0"/>
                        <a:pt x="272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6" name="Google Shape;4816;p26"/>
                <p:cNvSpPr/>
                <p:nvPr/>
              </p:nvSpPr>
              <p:spPr>
                <a:xfrm>
                  <a:off x="4381425" y="3921949"/>
                  <a:ext cx="32289" cy="48101"/>
                </a:xfrm>
                <a:custGeom>
                  <a:avLst/>
                  <a:gdLst/>
                  <a:ahLst/>
                  <a:cxnLst/>
                  <a:rect l="l" t="t" r="r" b="b"/>
                  <a:pathLst>
                    <a:path w="32289" h="48101" extrusionOk="0">
                      <a:moveTo>
                        <a:pt x="32290" y="0"/>
                      </a:moveTo>
                      <a:cubicBezTo>
                        <a:pt x="32290" y="0"/>
                        <a:pt x="31242" y="3620"/>
                        <a:pt x="28861" y="8572"/>
                      </a:cubicBezTo>
                      <a:cubicBezTo>
                        <a:pt x="27718" y="11049"/>
                        <a:pt x="26289" y="13906"/>
                        <a:pt x="24575" y="16859"/>
                      </a:cubicBezTo>
                      <a:cubicBezTo>
                        <a:pt x="23717" y="18288"/>
                        <a:pt x="22860" y="19907"/>
                        <a:pt x="21908" y="21336"/>
                      </a:cubicBezTo>
                      <a:cubicBezTo>
                        <a:pt x="20955" y="22860"/>
                        <a:pt x="20003" y="24384"/>
                        <a:pt x="18955" y="25908"/>
                      </a:cubicBezTo>
                      <a:cubicBezTo>
                        <a:pt x="17907" y="27432"/>
                        <a:pt x="16859" y="28861"/>
                        <a:pt x="15812" y="30289"/>
                      </a:cubicBezTo>
                      <a:cubicBezTo>
                        <a:pt x="14859" y="31813"/>
                        <a:pt x="13716" y="33147"/>
                        <a:pt x="12668" y="34480"/>
                      </a:cubicBezTo>
                      <a:cubicBezTo>
                        <a:pt x="10573" y="37147"/>
                        <a:pt x="8477" y="39624"/>
                        <a:pt x="6667" y="41624"/>
                      </a:cubicBezTo>
                      <a:cubicBezTo>
                        <a:pt x="2953" y="45720"/>
                        <a:pt x="0" y="48101"/>
                        <a:pt x="0" y="48101"/>
                      </a:cubicBezTo>
                      <a:cubicBezTo>
                        <a:pt x="0" y="48101"/>
                        <a:pt x="1048" y="44482"/>
                        <a:pt x="3429" y="39529"/>
                      </a:cubicBezTo>
                      <a:cubicBezTo>
                        <a:pt x="4572" y="37052"/>
                        <a:pt x="6001" y="34195"/>
                        <a:pt x="7715" y="31242"/>
                      </a:cubicBezTo>
                      <a:cubicBezTo>
                        <a:pt x="8573" y="29813"/>
                        <a:pt x="9430" y="28194"/>
                        <a:pt x="10382" y="26765"/>
                      </a:cubicBezTo>
                      <a:cubicBezTo>
                        <a:pt x="11335" y="25241"/>
                        <a:pt x="12287" y="23717"/>
                        <a:pt x="13335" y="22193"/>
                      </a:cubicBezTo>
                      <a:cubicBezTo>
                        <a:pt x="14383" y="20669"/>
                        <a:pt x="15431" y="19240"/>
                        <a:pt x="16478" y="17812"/>
                      </a:cubicBezTo>
                      <a:cubicBezTo>
                        <a:pt x="17526" y="16383"/>
                        <a:pt x="18574" y="14954"/>
                        <a:pt x="19621" y="13621"/>
                      </a:cubicBezTo>
                      <a:cubicBezTo>
                        <a:pt x="21717" y="10954"/>
                        <a:pt x="23813" y="8477"/>
                        <a:pt x="25622" y="6477"/>
                      </a:cubicBezTo>
                      <a:cubicBezTo>
                        <a:pt x="29337" y="2381"/>
                        <a:pt x="32290" y="0"/>
                        <a:pt x="322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7" name="Google Shape;4817;p26"/>
                <p:cNvSpPr/>
                <p:nvPr/>
              </p:nvSpPr>
              <p:spPr>
                <a:xfrm>
                  <a:off x="4155873" y="4079455"/>
                  <a:ext cx="231171" cy="78332"/>
                </a:xfrm>
                <a:custGeom>
                  <a:avLst/>
                  <a:gdLst/>
                  <a:ahLst/>
                  <a:cxnLst/>
                  <a:rect l="l" t="t" r="r" b="b"/>
                  <a:pathLst>
                    <a:path w="231171" h="78332" extrusionOk="0">
                      <a:moveTo>
                        <a:pt x="0" y="78238"/>
                      </a:moveTo>
                      <a:cubicBezTo>
                        <a:pt x="0" y="78238"/>
                        <a:pt x="190" y="77190"/>
                        <a:pt x="476" y="75285"/>
                      </a:cubicBezTo>
                      <a:cubicBezTo>
                        <a:pt x="857" y="73380"/>
                        <a:pt x="1429" y="70522"/>
                        <a:pt x="2858" y="67189"/>
                      </a:cubicBezTo>
                      <a:cubicBezTo>
                        <a:pt x="5620" y="60426"/>
                        <a:pt x="11525" y="51377"/>
                        <a:pt x="20860" y="42900"/>
                      </a:cubicBezTo>
                      <a:cubicBezTo>
                        <a:pt x="23146" y="40709"/>
                        <a:pt x="25717" y="38614"/>
                        <a:pt x="28289" y="36518"/>
                      </a:cubicBezTo>
                      <a:cubicBezTo>
                        <a:pt x="30956" y="34423"/>
                        <a:pt x="33814" y="32232"/>
                        <a:pt x="36767" y="30136"/>
                      </a:cubicBezTo>
                      <a:cubicBezTo>
                        <a:pt x="42672" y="25945"/>
                        <a:pt x="49244" y="21849"/>
                        <a:pt x="56293" y="18325"/>
                      </a:cubicBezTo>
                      <a:cubicBezTo>
                        <a:pt x="63341" y="14706"/>
                        <a:pt x="70866" y="11372"/>
                        <a:pt x="78867" y="8800"/>
                      </a:cubicBezTo>
                      <a:cubicBezTo>
                        <a:pt x="86773" y="6133"/>
                        <a:pt x="95059" y="4038"/>
                        <a:pt x="103442" y="2514"/>
                      </a:cubicBezTo>
                      <a:cubicBezTo>
                        <a:pt x="111823" y="1085"/>
                        <a:pt x="120301" y="228"/>
                        <a:pt x="128778" y="37"/>
                      </a:cubicBezTo>
                      <a:cubicBezTo>
                        <a:pt x="132874" y="-58"/>
                        <a:pt x="137065" y="37"/>
                        <a:pt x="141160" y="228"/>
                      </a:cubicBezTo>
                      <a:cubicBezTo>
                        <a:pt x="145256" y="514"/>
                        <a:pt x="149257" y="895"/>
                        <a:pt x="153257" y="1371"/>
                      </a:cubicBezTo>
                      <a:cubicBezTo>
                        <a:pt x="161163" y="2419"/>
                        <a:pt x="168688" y="4038"/>
                        <a:pt x="175736" y="5943"/>
                      </a:cubicBezTo>
                      <a:cubicBezTo>
                        <a:pt x="182785" y="7848"/>
                        <a:pt x="189262" y="10229"/>
                        <a:pt x="195072" y="12610"/>
                      </a:cubicBezTo>
                      <a:cubicBezTo>
                        <a:pt x="200882" y="15087"/>
                        <a:pt x="206121" y="17563"/>
                        <a:pt x="210598" y="20135"/>
                      </a:cubicBezTo>
                      <a:cubicBezTo>
                        <a:pt x="212884" y="21373"/>
                        <a:pt x="214884" y="22516"/>
                        <a:pt x="216789" y="23755"/>
                      </a:cubicBezTo>
                      <a:cubicBezTo>
                        <a:pt x="218694" y="24898"/>
                        <a:pt x="220409" y="25945"/>
                        <a:pt x="221933" y="26993"/>
                      </a:cubicBezTo>
                      <a:cubicBezTo>
                        <a:pt x="224980" y="28993"/>
                        <a:pt x="227267" y="30708"/>
                        <a:pt x="228790" y="31946"/>
                      </a:cubicBezTo>
                      <a:cubicBezTo>
                        <a:pt x="230314" y="33089"/>
                        <a:pt x="231172" y="33756"/>
                        <a:pt x="231172" y="33756"/>
                      </a:cubicBezTo>
                      <a:cubicBezTo>
                        <a:pt x="231172" y="33756"/>
                        <a:pt x="230314" y="33280"/>
                        <a:pt x="228600" y="32232"/>
                      </a:cubicBezTo>
                      <a:cubicBezTo>
                        <a:pt x="226885" y="31184"/>
                        <a:pt x="224409" y="29850"/>
                        <a:pt x="221266" y="28136"/>
                      </a:cubicBezTo>
                      <a:cubicBezTo>
                        <a:pt x="219646" y="27279"/>
                        <a:pt x="217932" y="26326"/>
                        <a:pt x="215932" y="25374"/>
                      </a:cubicBezTo>
                      <a:cubicBezTo>
                        <a:pt x="214027" y="24421"/>
                        <a:pt x="211836" y="23373"/>
                        <a:pt x="209550" y="22421"/>
                      </a:cubicBezTo>
                      <a:cubicBezTo>
                        <a:pt x="204978" y="20325"/>
                        <a:pt x="199644" y="18325"/>
                        <a:pt x="193834" y="16325"/>
                      </a:cubicBezTo>
                      <a:cubicBezTo>
                        <a:pt x="187928" y="14420"/>
                        <a:pt x="181546" y="12515"/>
                        <a:pt x="174688" y="10896"/>
                      </a:cubicBezTo>
                      <a:cubicBezTo>
                        <a:pt x="167830" y="9372"/>
                        <a:pt x="160401" y="8229"/>
                        <a:pt x="152781" y="7372"/>
                      </a:cubicBezTo>
                      <a:cubicBezTo>
                        <a:pt x="148971" y="6990"/>
                        <a:pt x="145066" y="6705"/>
                        <a:pt x="141065" y="6609"/>
                      </a:cubicBezTo>
                      <a:cubicBezTo>
                        <a:pt x="137160" y="6609"/>
                        <a:pt x="133255" y="6514"/>
                        <a:pt x="129064" y="6609"/>
                      </a:cubicBezTo>
                      <a:cubicBezTo>
                        <a:pt x="121063" y="6895"/>
                        <a:pt x="112871" y="7753"/>
                        <a:pt x="104870" y="9181"/>
                      </a:cubicBezTo>
                      <a:cubicBezTo>
                        <a:pt x="96774" y="10610"/>
                        <a:pt x="88868" y="12515"/>
                        <a:pt x="81153" y="14991"/>
                      </a:cubicBezTo>
                      <a:cubicBezTo>
                        <a:pt x="73533" y="17563"/>
                        <a:pt x="66104" y="20421"/>
                        <a:pt x="59150" y="23659"/>
                      </a:cubicBezTo>
                      <a:cubicBezTo>
                        <a:pt x="52197" y="26993"/>
                        <a:pt x="45720" y="30517"/>
                        <a:pt x="39814" y="34327"/>
                      </a:cubicBezTo>
                      <a:cubicBezTo>
                        <a:pt x="36767" y="36137"/>
                        <a:pt x="34100" y="38137"/>
                        <a:pt x="31337" y="40042"/>
                      </a:cubicBezTo>
                      <a:cubicBezTo>
                        <a:pt x="28575" y="42042"/>
                        <a:pt x="26003" y="43948"/>
                        <a:pt x="23717" y="45853"/>
                      </a:cubicBezTo>
                      <a:cubicBezTo>
                        <a:pt x="18955" y="49758"/>
                        <a:pt x="14859" y="53568"/>
                        <a:pt x="11621" y="57378"/>
                      </a:cubicBezTo>
                      <a:cubicBezTo>
                        <a:pt x="8382" y="61092"/>
                        <a:pt x="5905" y="64712"/>
                        <a:pt x="4286" y="67855"/>
                      </a:cubicBezTo>
                      <a:cubicBezTo>
                        <a:pt x="2667" y="70998"/>
                        <a:pt x="1619" y="73665"/>
                        <a:pt x="1048" y="75475"/>
                      </a:cubicBezTo>
                      <a:cubicBezTo>
                        <a:pt x="476" y="77380"/>
                        <a:pt x="286" y="78333"/>
                        <a:pt x="286" y="783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8" name="Google Shape;4818;p26"/>
                <p:cNvSpPr/>
                <p:nvPr/>
              </p:nvSpPr>
              <p:spPr>
                <a:xfrm>
                  <a:off x="4202355" y="4069553"/>
                  <a:ext cx="72675" cy="16511"/>
                </a:xfrm>
                <a:custGeom>
                  <a:avLst/>
                  <a:gdLst/>
                  <a:ahLst/>
                  <a:cxnLst/>
                  <a:rect l="l" t="t" r="r" b="b"/>
                  <a:pathLst>
                    <a:path w="72675" h="16511" extrusionOk="0">
                      <a:moveTo>
                        <a:pt x="0" y="2891"/>
                      </a:moveTo>
                      <a:cubicBezTo>
                        <a:pt x="0" y="2891"/>
                        <a:pt x="1143" y="2510"/>
                        <a:pt x="3143" y="2033"/>
                      </a:cubicBezTo>
                      <a:cubicBezTo>
                        <a:pt x="5144" y="1557"/>
                        <a:pt x="8096" y="890"/>
                        <a:pt x="11716" y="509"/>
                      </a:cubicBezTo>
                      <a:cubicBezTo>
                        <a:pt x="15240" y="33"/>
                        <a:pt x="19431" y="-62"/>
                        <a:pt x="24003" y="33"/>
                      </a:cubicBezTo>
                      <a:cubicBezTo>
                        <a:pt x="26194" y="224"/>
                        <a:pt x="28575" y="224"/>
                        <a:pt x="30861" y="509"/>
                      </a:cubicBezTo>
                      <a:cubicBezTo>
                        <a:pt x="33242" y="795"/>
                        <a:pt x="35528" y="1176"/>
                        <a:pt x="37910" y="1557"/>
                      </a:cubicBezTo>
                      <a:cubicBezTo>
                        <a:pt x="40291" y="2033"/>
                        <a:pt x="42577" y="2605"/>
                        <a:pt x="44863" y="3176"/>
                      </a:cubicBezTo>
                      <a:cubicBezTo>
                        <a:pt x="47149" y="3653"/>
                        <a:pt x="49340" y="4510"/>
                        <a:pt x="51435" y="5177"/>
                      </a:cubicBezTo>
                      <a:cubicBezTo>
                        <a:pt x="55626" y="6701"/>
                        <a:pt x="59531" y="8320"/>
                        <a:pt x="62675" y="10034"/>
                      </a:cubicBezTo>
                      <a:cubicBezTo>
                        <a:pt x="65818" y="11654"/>
                        <a:pt x="68390" y="13273"/>
                        <a:pt x="70009" y="14511"/>
                      </a:cubicBezTo>
                      <a:cubicBezTo>
                        <a:pt x="71723" y="15749"/>
                        <a:pt x="72676" y="16511"/>
                        <a:pt x="72676" y="16511"/>
                      </a:cubicBezTo>
                      <a:cubicBezTo>
                        <a:pt x="72676" y="16511"/>
                        <a:pt x="71533" y="16226"/>
                        <a:pt x="69437" y="15749"/>
                      </a:cubicBezTo>
                      <a:cubicBezTo>
                        <a:pt x="67437" y="15273"/>
                        <a:pt x="64579" y="14511"/>
                        <a:pt x="61246" y="13654"/>
                      </a:cubicBezTo>
                      <a:cubicBezTo>
                        <a:pt x="59531" y="13273"/>
                        <a:pt x="57722" y="12797"/>
                        <a:pt x="55817" y="12321"/>
                      </a:cubicBezTo>
                      <a:cubicBezTo>
                        <a:pt x="53912" y="11844"/>
                        <a:pt x="51911" y="11368"/>
                        <a:pt x="49816" y="10892"/>
                      </a:cubicBezTo>
                      <a:cubicBezTo>
                        <a:pt x="45625" y="9939"/>
                        <a:pt x="41148" y="8987"/>
                        <a:pt x="36671" y="8130"/>
                      </a:cubicBezTo>
                      <a:cubicBezTo>
                        <a:pt x="32195" y="7272"/>
                        <a:pt x="27718" y="6606"/>
                        <a:pt x="23432" y="5939"/>
                      </a:cubicBezTo>
                      <a:cubicBezTo>
                        <a:pt x="21336" y="5653"/>
                        <a:pt x="19241" y="5367"/>
                        <a:pt x="17240" y="5081"/>
                      </a:cubicBezTo>
                      <a:cubicBezTo>
                        <a:pt x="15240" y="4796"/>
                        <a:pt x="13430" y="4605"/>
                        <a:pt x="11716" y="4415"/>
                      </a:cubicBezTo>
                      <a:cubicBezTo>
                        <a:pt x="8192" y="4034"/>
                        <a:pt x="5334" y="3653"/>
                        <a:pt x="3334" y="3367"/>
                      </a:cubicBezTo>
                      <a:cubicBezTo>
                        <a:pt x="1238" y="3081"/>
                        <a:pt x="95" y="2891"/>
                        <a:pt x="95" y="28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9" name="Google Shape;4819;p26"/>
                <p:cNvSpPr/>
                <p:nvPr/>
              </p:nvSpPr>
              <p:spPr>
                <a:xfrm>
                  <a:off x="4192068" y="4079111"/>
                  <a:ext cx="64769" cy="7048"/>
                </a:xfrm>
                <a:custGeom>
                  <a:avLst/>
                  <a:gdLst/>
                  <a:ahLst/>
                  <a:cxnLst/>
                  <a:rect l="l" t="t" r="r" b="b"/>
                  <a:pathLst>
                    <a:path w="64769" h="7048" extrusionOk="0">
                      <a:moveTo>
                        <a:pt x="0" y="5524"/>
                      </a:moveTo>
                      <a:cubicBezTo>
                        <a:pt x="0" y="5524"/>
                        <a:pt x="3810" y="3715"/>
                        <a:pt x="9906" y="2286"/>
                      </a:cubicBezTo>
                      <a:cubicBezTo>
                        <a:pt x="12954" y="1524"/>
                        <a:pt x="16478" y="953"/>
                        <a:pt x="20383" y="476"/>
                      </a:cubicBezTo>
                      <a:cubicBezTo>
                        <a:pt x="22288" y="286"/>
                        <a:pt x="24289" y="95"/>
                        <a:pt x="26384" y="0"/>
                      </a:cubicBezTo>
                      <a:cubicBezTo>
                        <a:pt x="28384" y="0"/>
                        <a:pt x="30480" y="0"/>
                        <a:pt x="32575" y="0"/>
                      </a:cubicBezTo>
                      <a:cubicBezTo>
                        <a:pt x="34671" y="95"/>
                        <a:pt x="36671" y="190"/>
                        <a:pt x="38767" y="381"/>
                      </a:cubicBezTo>
                      <a:cubicBezTo>
                        <a:pt x="40767" y="476"/>
                        <a:pt x="42767" y="857"/>
                        <a:pt x="44672" y="1048"/>
                      </a:cubicBezTo>
                      <a:cubicBezTo>
                        <a:pt x="48482" y="1619"/>
                        <a:pt x="52006" y="2381"/>
                        <a:pt x="55054" y="3334"/>
                      </a:cubicBezTo>
                      <a:cubicBezTo>
                        <a:pt x="61055" y="5048"/>
                        <a:pt x="64770" y="6953"/>
                        <a:pt x="64770" y="6953"/>
                      </a:cubicBezTo>
                      <a:cubicBezTo>
                        <a:pt x="64770" y="6953"/>
                        <a:pt x="63722" y="6953"/>
                        <a:pt x="61913" y="7048"/>
                      </a:cubicBezTo>
                      <a:cubicBezTo>
                        <a:pt x="60103" y="7048"/>
                        <a:pt x="57531" y="7048"/>
                        <a:pt x="54483" y="7048"/>
                      </a:cubicBezTo>
                      <a:cubicBezTo>
                        <a:pt x="51435" y="7048"/>
                        <a:pt x="47911" y="7048"/>
                        <a:pt x="44196" y="6858"/>
                      </a:cubicBezTo>
                      <a:cubicBezTo>
                        <a:pt x="40481" y="6858"/>
                        <a:pt x="36481" y="6667"/>
                        <a:pt x="32480" y="6572"/>
                      </a:cubicBezTo>
                      <a:cubicBezTo>
                        <a:pt x="28480" y="6477"/>
                        <a:pt x="24479" y="6382"/>
                        <a:pt x="20764" y="6287"/>
                      </a:cubicBezTo>
                      <a:cubicBezTo>
                        <a:pt x="17050" y="6287"/>
                        <a:pt x="13525" y="6096"/>
                        <a:pt x="10477" y="6001"/>
                      </a:cubicBezTo>
                      <a:cubicBezTo>
                        <a:pt x="7429" y="5905"/>
                        <a:pt x="4858" y="5715"/>
                        <a:pt x="3048" y="5620"/>
                      </a:cubicBezTo>
                      <a:cubicBezTo>
                        <a:pt x="1238" y="5524"/>
                        <a:pt x="190" y="5334"/>
                        <a:pt x="190" y="53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0" name="Google Shape;4820;p26"/>
                <p:cNvSpPr/>
                <p:nvPr/>
              </p:nvSpPr>
              <p:spPr>
                <a:xfrm>
                  <a:off x="4368376" y="3884039"/>
                  <a:ext cx="50101" cy="244983"/>
                </a:xfrm>
                <a:custGeom>
                  <a:avLst/>
                  <a:gdLst/>
                  <a:ahLst/>
                  <a:cxnLst/>
                  <a:rect l="l" t="t" r="r" b="b"/>
                  <a:pathLst>
                    <a:path w="50101" h="244983" extrusionOk="0">
                      <a:moveTo>
                        <a:pt x="50101" y="191"/>
                      </a:moveTo>
                      <a:cubicBezTo>
                        <a:pt x="50101" y="191"/>
                        <a:pt x="48387" y="3810"/>
                        <a:pt x="45244" y="10001"/>
                      </a:cubicBezTo>
                      <a:cubicBezTo>
                        <a:pt x="43625" y="13049"/>
                        <a:pt x="41815" y="16954"/>
                        <a:pt x="39814" y="21336"/>
                      </a:cubicBezTo>
                      <a:cubicBezTo>
                        <a:pt x="38862" y="23527"/>
                        <a:pt x="37814" y="25908"/>
                        <a:pt x="36671" y="28289"/>
                      </a:cubicBezTo>
                      <a:cubicBezTo>
                        <a:pt x="35624" y="30766"/>
                        <a:pt x="34576" y="33433"/>
                        <a:pt x="33433" y="36195"/>
                      </a:cubicBezTo>
                      <a:cubicBezTo>
                        <a:pt x="32385" y="38957"/>
                        <a:pt x="31051" y="41815"/>
                        <a:pt x="30004" y="44768"/>
                      </a:cubicBezTo>
                      <a:cubicBezTo>
                        <a:pt x="28956" y="47816"/>
                        <a:pt x="27813" y="50863"/>
                        <a:pt x="26670" y="54102"/>
                      </a:cubicBezTo>
                      <a:cubicBezTo>
                        <a:pt x="25432" y="57245"/>
                        <a:pt x="24384" y="60579"/>
                        <a:pt x="23431" y="64008"/>
                      </a:cubicBezTo>
                      <a:cubicBezTo>
                        <a:pt x="22384" y="67437"/>
                        <a:pt x="21241" y="70866"/>
                        <a:pt x="20193" y="74390"/>
                      </a:cubicBezTo>
                      <a:cubicBezTo>
                        <a:pt x="18288" y="81534"/>
                        <a:pt x="16288" y="88868"/>
                        <a:pt x="14668" y="96488"/>
                      </a:cubicBezTo>
                      <a:cubicBezTo>
                        <a:pt x="12763" y="104013"/>
                        <a:pt x="11716" y="111823"/>
                        <a:pt x="10287" y="119539"/>
                      </a:cubicBezTo>
                      <a:cubicBezTo>
                        <a:pt x="9334" y="127349"/>
                        <a:pt x="8001" y="135064"/>
                        <a:pt x="7525" y="142780"/>
                      </a:cubicBezTo>
                      <a:cubicBezTo>
                        <a:pt x="6763" y="150495"/>
                        <a:pt x="6477" y="158115"/>
                        <a:pt x="6096" y="165449"/>
                      </a:cubicBezTo>
                      <a:cubicBezTo>
                        <a:pt x="6001" y="169164"/>
                        <a:pt x="6096" y="172784"/>
                        <a:pt x="6096" y="176308"/>
                      </a:cubicBezTo>
                      <a:cubicBezTo>
                        <a:pt x="6096" y="179832"/>
                        <a:pt x="6096" y="183356"/>
                        <a:pt x="6191" y="186690"/>
                      </a:cubicBezTo>
                      <a:cubicBezTo>
                        <a:pt x="6287" y="190119"/>
                        <a:pt x="6477" y="193358"/>
                        <a:pt x="6572" y="196501"/>
                      </a:cubicBezTo>
                      <a:cubicBezTo>
                        <a:pt x="6667" y="199644"/>
                        <a:pt x="7049" y="202787"/>
                        <a:pt x="7239" y="205740"/>
                      </a:cubicBezTo>
                      <a:cubicBezTo>
                        <a:pt x="7525" y="208693"/>
                        <a:pt x="7715" y="211550"/>
                        <a:pt x="7906" y="214217"/>
                      </a:cubicBezTo>
                      <a:cubicBezTo>
                        <a:pt x="8192" y="216884"/>
                        <a:pt x="8572" y="219456"/>
                        <a:pt x="8763" y="221837"/>
                      </a:cubicBezTo>
                      <a:cubicBezTo>
                        <a:pt x="9334" y="226600"/>
                        <a:pt x="9811" y="230791"/>
                        <a:pt x="10477" y="234220"/>
                      </a:cubicBezTo>
                      <a:cubicBezTo>
                        <a:pt x="11621" y="241078"/>
                        <a:pt x="12192" y="244983"/>
                        <a:pt x="12192" y="244983"/>
                      </a:cubicBezTo>
                      <a:cubicBezTo>
                        <a:pt x="12192" y="244983"/>
                        <a:pt x="11049" y="241173"/>
                        <a:pt x="9144" y="234410"/>
                      </a:cubicBezTo>
                      <a:cubicBezTo>
                        <a:pt x="8192" y="231077"/>
                        <a:pt x="7239" y="226981"/>
                        <a:pt x="6191" y="222218"/>
                      </a:cubicBezTo>
                      <a:cubicBezTo>
                        <a:pt x="5715" y="219837"/>
                        <a:pt x="5143" y="217265"/>
                        <a:pt x="4572" y="214598"/>
                      </a:cubicBezTo>
                      <a:cubicBezTo>
                        <a:pt x="4096" y="211931"/>
                        <a:pt x="3715" y="209074"/>
                        <a:pt x="3238" y="206121"/>
                      </a:cubicBezTo>
                      <a:cubicBezTo>
                        <a:pt x="2858" y="203168"/>
                        <a:pt x="2286" y="200120"/>
                        <a:pt x="1905" y="196882"/>
                      </a:cubicBezTo>
                      <a:cubicBezTo>
                        <a:pt x="1619" y="193643"/>
                        <a:pt x="1333" y="190310"/>
                        <a:pt x="952" y="186880"/>
                      </a:cubicBezTo>
                      <a:cubicBezTo>
                        <a:pt x="571" y="183452"/>
                        <a:pt x="381" y="179927"/>
                        <a:pt x="286" y="176308"/>
                      </a:cubicBezTo>
                      <a:cubicBezTo>
                        <a:pt x="95" y="172688"/>
                        <a:pt x="0" y="168973"/>
                        <a:pt x="0" y="165259"/>
                      </a:cubicBezTo>
                      <a:cubicBezTo>
                        <a:pt x="191" y="157734"/>
                        <a:pt x="0" y="150019"/>
                        <a:pt x="857" y="142113"/>
                      </a:cubicBezTo>
                      <a:cubicBezTo>
                        <a:pt x="1238" y="134207"/>
                        <a:pt x="2476" y="126302"/>
                        <a:pt x="3429" y="118301"/>
                      </a:cubicBezTo>
                      <a:cubicBezTo>
                        <a:pt x="4953" y="110395"/>
                        <a:pt x="6191" y="102489"/>
                        <a:pt x="8096" y="94869"/>
                      </a:cubicBezTo>
                      <a:cubicBezTo>
                        <a:pt x="9716" y="87154"/>
                        <a:pt x="12192" y="79724"/>
                        <a:pt x="14288" y="72580"/>
                      </a:cubicBezTo>
                      <a:cubicBezTo>
                        <a:pt x="15430" y="68961"/>
                        <a:pt x="16669" y="65532"/>
                        <a:pt x="17907" y="62103"/>
                      </a:cubicBezTo>
                      <a:cubicBezTo>
                        <a:pt x="19145" y="58674"/>
                        <a:pt x="20383" y="55340"/>
                        <a:pt x="21717" y="52197"/>
                      </a:cubicBezTo>
                      <a:cubicBezTo>
                        <a:pt x="23050" y="49054"/>
                        <a:pt x="24384" y="45911"/>
                        <a:pt x="25622" y="42958"/>
                      </a:cubicBezTo>
                      <a:cubicBezTo>
                        <a:pt x="26956" y="40005"/>
                        <a:pt x="28384" y="37243"/>
                        <a:pt x="29718" y="34480"/>
                      </a:cubicBezTo>
                      <a:cubicBezTo>
                        <a:pt x="31051" y="31813"/>
                        <a:pt x="32290" y="29146"/>
                        <a:pt x="33528" y="26765"/>
                      </a:cubicBezTo>
                      <a:cubicBezTo>
                        <a:pt x="34862" y="24384"/>
                        <a:pt x="36195" y="22098"/>
                        <a:pt x="37433" y="20003"/>
                      </a:cubicBezTo>
                      <a:cubicBezTo>
                        <a:pt x="39814" y="15716"/>
                        <a:pt x="42005" y="12097"/>
                        <a:pt x="43910" y="9144"/>
                      </a:cubicBezTo>
                      <a:cubicBezTo>
                        <a:pt x="47720" y="3238"/>
                        <a:pt x="49911" y="0"/>
                        <a:pt x="499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1" name="Google Shape;4821;p26"/>
                <p:cNvSpPr/>
                <p:nvPr/>
              </p:nvSpPr>
              <p:spPr>
                <a:xfrm>
                  <a:off x="4369674" y="3920996"/>
                  <a:ext cx="9691" cy="67436"/>
                </a:xfrm>
                <a:custGeom>
                  <a:avLst/>
                  <a:gdLst/>
                  <a:ahLst/>
                  <a:cxnLst/>
                  <a:rect l="l" t="t" r="r" b="b"/>
                  <a:pathLst>
                    <a:path w="9691" h="67436" extrusionOk="0">
                      <a:moveTo>
                        <a:pt x="702" y="0"/>
                      </a:moveTo>
                      <a:cubicBezTo>
                        <a:pt x="702" y="0"/>
                        <a:pt x="2322" y="4096"/>
                        <a:pt x="3941" y="10287"/>
                      </a:cubicBezTo>
                      <a:cubicBezTo>
                        <a:pt x="4798" y="13430"/>
                        <a:pt x="5560" y="17050"/>
                        <a:pt x="6322" y="20955"/>
                      </a:cubicBezTo>
                      <a:cubicBezTo>
                        <a:pt x="6608" y="22955"/>
                        <a:pt x="7084" y="24955"/>
                        <a:pt x="7370" y="27051"/>
                      </a:cubicBezTo>
                      <a:cubicBezTo>
                        <a:pt x="7656" y="29146"/>
                        <a:pt x="7941" y="31242"/>
                        <a:pt x="8227" y="33338"/>
                      </a:cubicBezTo>
                      <a:cubicBezTo>
                        <a:pt x="8418" y="35433"/>
                        <a:pt x="8703" y="37529"/>
                        <a:pt x="8894" y="39624"/>
                      </a:cubicBezTo>
                      <a:cubicBezTo>
                        <a:pt x="9180" y="41720"/>
                        <a:pt x="9180" y="43815"/>
                        <a:pt x="9370" y="45720"/>
                      </a:cubicBezTo>
                      <a:cubicBezTo>
                        <a:pt x="9656" y="49721"/>
                        <a:pt x="9751" y="53435"/>
                        <a:pt x="9656" y="56674"/>
                      </a:cubicBezTo>
                      <a:cubicBezTo>
                        <a:pt x="9656" y="63055"/>
                        <a:pt x="8989" y="67437"/>
                        <a:pt x="8989" y="67437"/>
                      </a:cubicBezTo>
                      <a:cubicBezTo>
                        <a:pt x="8989" y="67437"/>
                        <a:pt x="7370" y="63341"/>
                        <a:pt x="5751" y="57150"/>
                      </a:cubicBezTo>
                      <a:cubicBezTo>
                        <a:pt x="4893" y="54007"/>
                        <a:pt x="4131" y="50387"/>
                        <a:pt x="3370" y="46482"/>
                      </a:cubicBezTo>
                      <a:cubicBezTo>
                        <a:pt x="3084" y="44482"/>
                        <a:pt x="2607" y="42481"/>
                        <a:pt x="2322" y="40386"/>
                      </a:cubicBezTo>
                      <a:cubicBezTo>
                        <a:pt x="2036" y="38290"/>
                        <a:pt x="1750" y="36195"/>
                        <a:pt x="1464" y="34099"/>
                      </a:cubicBezTo>
                      <a:cubicBezTo>
                        <a:pt x="1274" y="32004"/>
                        <a:pt x="988" y="29909"/>
                        <a:pt x="798" y="27813"/>
                      </a:cubicBezTo>
                      <a:cubicBezTo>
                        <a:pt x="512" y="25718"/>
                        <a:pt x="512" y="23622"/>
                        <a:pt x="321" y="21717"/>
                      </a:cubicBezTo>
                      <a:cubicBezTo>
                        <a:pt x="36" y="17716"/>
                        <a:pt x="-60" y="14002"/>
                        <a:pt x="36" y="10763"/>
                      </a:cubicBezTo>
                      <a:cubicBezTo>
                        <a:pt x="36" y="4381"/>
                        <a:pt x="702" y="0"/>
                        <a:pt x="70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2" name="Google Shape;4822;p26"/>
                <p:cNvSpPr/>
                <p:nvPr/>
              </p:nvSpPr>
              <p:spPr>
                <a:xfrm>
                  <a:off x="4369424" y="4100147"/>
                  <a:ext cx="226504" cy="78024"/>
                </a:xfrm>
                <a:custGeom>
                  <a:avLst/>
                  <a:gdLst/>
                  <a:ahLst/>
                  <a:cxnLst/>
                  <a:rect l="l" t="t" r="r" b="b"/>
                  <a:pathLst>
                    <a:path w="226504" h="78024" extrusionOk="0">
                      <a:moveTo>
                        <a:pt x="226504" y="78024"/>
                      </a:moveTo>
                      <a:cubicBezTo>
                        <a:pt x="226504" y="78024"/>
                        <a:pt x="225933" y="77262"/>
                        <a:pt x="224790" y="75833"/>
                      </a:cubicBezTo>
                      <a:cubicBezTo>
                        <a:pt x="223647" y="74404"/>
                        <a:pt x="222028" y="72309"/>
                        <a:pt x="219742" y="69833"/>
                      </a:cubicBezTo>
                      <a:cubicBezTo>
                        <a:pt x="217551" y="67261"/>
                        <a:pt x="214693" y="64308"/>
                        <a:pt x="211360" y="60974"/>
                      </a:cubicBezTo>
                      <a:cubicBezTo>
                        <a:pt x="209645" y="59355"/>
                        <a:pt x="207740" y="57736"/>
                        <a:pt x="205835" y="55926"/>
                      </a:cubicBezTo>
                      <a:cubicBezTo>
                        <a:pt x="203835" y="54212"/>
                        <a:pt x="201644" y="52497"/>
                        <a:pt x="199454" y="50687"/>
                      </a:cubicBezTo>
                      <a:cubicBezTo>
                        <a:pt x="194881" y="47163"/>
                        <a:pt x="189833" y="43544"/>
                        <a:pt x="184213" y="40019"/>
                      </a:cubicBezTo>
                      <a:cubicBezTo>
                        <a:pt x="178689" y="36495"/>
                        <a:pt x="172498" y="33256"/>
                        <a:pt x="166021" y="30018"/>
                      </a:cubicBezTo>
                      <a:cubicBezTo>
                        <a:pt x="159544" y="26875"/>
                        <a:pt x="152591" y="24112"/>
                        <a:pt x="145542" y="21445"/>
                      </a:cubicBezTo>
                      <a:cubicBezTo>
                        <a:pt x="138493" y="18874"/>
                        <a:pt x="130969" y="16588"/>
                        <a:pt x="123634" y="14778"/>
                      </a:cubicBezTo>
                      <a:cubicBezTo>
                        <a:pt x="116014" y="12873"/>
                        <a:pt x="108585" y="11254"/>
                        <a:pt x="101060" y="10015"/>
                      </a:cubicBezTo>
                      <a:cubicBezTo>
                        <a:pt x="93535" y="8872"/>
                        <a:pt x="86106" y="7729"/>
                        <a:pt x="78867" y="6968"/>
                      </a:cubicBezTo>
                      <a:cubicBezTo>
                        <a:pt x="71628" y="6301"/>
                        <a:pt x="64675" y="5539"/>
                        <a:pt x="57912" y="5158"/>
                      </a:cubicBezTo>
                      <a:cubicBezTo>
                        <a:pt x="51245" y="4681"/>
                        <a:pt x="44958" y="4396"/>
                        <a:pt x="39052" y="4110"/>
                      </a:cubicBezTo>
                      <a:cubicBezTo>
                        <a:pt x="27337" y="3729"/>
                        <a:pt x="17621" y="3348"/>
                        <a:pt x="10763" y="3253"/>
                      </a:cubicBezTo>
                      <a:cubicBezTo>
                        <a:pt x="3905" y="3062"/>
                        <a:pt x="0" y="2967"/>
                        <a:pt x="0" y="2967"/>
                      </a:cubicBezTo>
                      <a:cubicBezTo>
                        <a:pt x="0" y="2967"/>
                        <a:pt x="3905" y="2491"/>
                        <a:pt x="10763" y="1919"/>
                      </a:cubicBezTo>
                      <a:cubicBezTo>
                        <a:pt x="17621" y="1443"/>
                        <a:pt x="27337" y="586"/>
                        <a:pt x="39148" y="205"/>
                      </a:cubicBezTo>
                      <a:cubicBezTo>
                        <a:pt x="50959" y="-176"/>
                        <a:pt x="64675" y="-81"/>
                        <a:pt x="79438" y="967"/>
                      </a:cubicBezTo>
                      <a:cubicBezTo>
                        <a:pt x="86773" y="1538"/>
                        <a:pt x="94393" y="2300"/>
                        <a:pt x="102108" y="3538"/>
                      </a:cubicBezTo>
                      <a:cubicBezTo>
                        <a:pt x="109728" y="4777"/>
                        <a:pt x="117729" y="6396"/>
                        <a:pt x="125158" y="8206"/>
                      </a:cubicBezTo>
                      <a:cubicBezTo>
                        <a:pt x="132969" y="10301"/>
                        <a:pt x="140398" y="12587"/>
                        <a:pt x="147733" y="15350"/>
                      </a:cubicBezTo>
                      <a:cubicBezTo>
                        <a:pt x="155067" y="18112"/>
                        <a:pt x="162020" y="21350"/>
                        <a:pt x="168592" y="24779"/>
                      </a:cubicBezTo>
                      <a:cubicBezTo>
                        <a:pt x="175165" y="28208"/>
                        <a:pt x="181356" y="31923"/>
                        <a:pt x="186880" y="35923"/>
                      </a:cubicBezTo>
                      <a:cubicBezTo>
                        <a:pt x="192500" y="39734"/>
                        <a:pt x="197358" y="43925"/>
                        <a:pt x="201835" y="47830"/>
                      </a:cubicBezTo>
                      <a:cubicBezTo>
                        <a:pt x="203930" y="49830"/>
                        <a:pt x="206026" y="51830"/>
                        <a:pt x="207931" y="53735"/>
                      </a:cubicBezTo>
                      <a:cubicBezTo>
                        <a:pt x="209741" y="55736"/>
                        <a:pt x="211455" y="57640"/>
                        <a:pt x="213074" y="59355"/>
                      </a:cubicBezTo>
                      <a:cubicBezTo>
                        <a:pt x="216122" y="63070"/>
                        <a:pt x="218694" y="66308"/>
                        <a:pt x="220599" y="69070"/>
                      </a:cubicBezTo>
                      <a:cubicBezTo>
                        <a:pt x="222695" y="71737"/>
                        <a:pt x="223933" y="74119"/>
                        <a:pt x="224885" y="75643"/>
                      </a:cubicBezTo>
                      <a:cubicBezTo>
                        <a:pt x="225838" y="77167"/>
                        <a:pt x="226314" y="78024"/>
                        <a:pt x="226314" y="780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3" name="Google Shape;4823;p26"/>
                <p:cNvSpPr/>
                <p:nvPr/>
              </p:nvSpPr>
              <p:spPr>
                <a:xfrm>
                  <a:off x="4574306" y="4152422"/>
                  <a:ext cx="25567" cy="14224"/>
                </a:xfrm>
                <a:custGeom>
                  <a:avLst/>
                  <a:gdLst/>
                  <a:ahLst/>
                  <a:cxnLst/>
                  <a:rect l="l" t="t" r="r" b="b"/>
                  <a:pathLst>
                    <a:path w="25567" h="14224" extrusionOk="0">
                      <a:moveTo>
                        <a:pt x="24860" y="14224"/>
                      </a:moveTo>
                      <a:cubicBezTo>
                        <a:pt x="24860" y="14224"/>
                        <a:pt x="24765" y="13557"/>
                        <a:pt x="24289" y="13081"/>
                      </a:cubicBezTo>
                      <a:cubicBezTo>
                        <a:pt x="23813" y="12509"/>
                        <a:pt x="22955" y="12224"/>
                        <a:pt x="21812" y="11843"/>
                      </a:cubicBezTo>
                      <a:cubicBezTo>
                        <a:pt x="21241" y="11652"/>
                        <a:pt x="20574" y="11557"/>
                        <a:pt x="19907" y="11462"/>
                      </a:cubicBezTo>
                      <a:cubicBezTo>
                        <a:pt x="19336" y="11366"/>
                        <a:pt x="18383" y="11176"/>
                        <a:pt x="17526" y="10890"/>
                      </a:cubicBezTo>
                      <a:cubicBezTo>
                        <a:pt x="15812" y="10414"/>
                        <a:pt x="14097" y="9842"/>
                        <a:pt x="12383" y="9081"/>
                      </a:cubicBezTo>
                      <a:cubicBezTo>
                        <a:pt x="8954" y="7652"/>
                        <a:pt x="5810" y="5652"/>
                        <a:pt x="3524" y="3747"/>
                      </a:cubicBezTo>
                      <a:cubicBezTo>
                        <a:pt x="1238" y="1937"/>
                        <a:pt x="0" y="127"/>
                        <a:pt x="0" y="127"/>
                      </a:cubicBezTo>
                      <a:cubicBezTo>
                        <a:pt x="0" y="127"/>
                        <a:pt x="2191" y="-159"/>
                        <a:pt x="5048" y="127"/>
                      </a:cubicBezTo>
                      <a:cubicBezTo>
                        <a:pt x="8001" y="413"/>
                        <a:pt x="11621" y="1365"/>
                        <a:pt x="15050" y="2794"/>
                      </a:cubicBezTo>
                      <a:cubicBezTo>
                        <a:pt x="16764" y="3556"/>
                        <a:pt x="18383" y="4413"/>
                        <a:pt x="19907" y="5271"/>
                      </a:cubicBezTo>
                      <a:cubicBezTo>
                        <a:pt x="20669" y="5747"/>
                        <a:pt x="21336" y="6128"/>
                        <a:pt x="22098" y="6699"/>
                      </a:cubicBezTo>
                      <a:cubicBezTo>
                        <a:pt x="22860" y="7271"/>
                        <a:pt x="23527" y="7938"/>
                        <a:pt x="24098" y="8604"/>
                      </a:cubicBezTo>
                      <a:cubicBezTo>
                        <a:pt x="25241" y="9938"/>
                        <a:pt x="25717" y="11557"/>
                        <a:pt x="25527" y="12605"/>
                      </a:cubicBezTo>
                      <a:cubicBezTo>
                        <a:pt x="25527" y="13081"/>
                        <a:pt x="25241" y="13557"/>
                        <a:pt x="25051" y="13653"/>
                      </a:cubicBezTo>
                      <a:cubicBezTo>
                        <a:pt x="24860" y="13843"/>
                        <a:pt x="24765" y="13938"/>
                        <a:pt x="24765" y="139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4" name="Google Shape;4824;p26"/>
                <p:cNvSpPr/>
                <p:nvPr/>
              </p:nvSpPr>
              <p:spPr>
                <a:xfrm>
                  <a:off x="4556304" y="4140342"/>
                  <a:ext cx="41433" cy="8221"/>
                </a:xfrm>
                <a:custGeom>
                  <a:avLst/>
                  <a:gdLst/>
                  <a:ahLst/>
                  <a:cxnLst/>
                  <a:rect l="l" t="t" r="r" b="b"/>
                  <a:pathLst>
                    <a:path w="41433" h="8221" extrusionOk="0">
                      <a:moveTo>
                        <a:pt x="41434" y="7159"/>
                      </a:moveTo>
                      <a:cubicBezTo>
                        <a:pt x="41434" y="7159"/>
                        <a:pt x="38671" y="7921"/>
                        <a:pt x="34671" y="8111"/>
                      </a:cubicBezTo>
                      <a:cubicBezTo>
                        <a:pt x="30671" y="8397"/>
                        <a:pt x="25432" y="8111"/>
                        <a:pt x="20193" y="7444"/>
                      </a:cubicBezTo>
                      <a:cubicBezTo>
                        <a:pt x="15050" y="6683"/>
                        <a:pt x="9906" y="5349"/>
                        <a:pt x="6191" y="3920"/>
                      </a:cubicBezTo>
                      <a:cubicBezTo>
                        <a:pt x="2477" y="2587"/>
                        <a:pt x="0" y="1063"/>
                        <a:pt x="0" y="1063"/>
                      </a:cubicBezTo>
                      <a:cubicBezTo>
                        <a:pt x="0" y="1063"/>
                        <a:pt x="2762" y="301"/>
                        <a:pt x="6763" y="110"/>
                      </a:cubicBezTo>
                      <a:cubicBezTo>
                        <a:pt x="10763" y="-175"/>
                        <a:pt x="16002" y="110"/>
                        <a:pt x="21241" y="777"/>
                      </a:cubicBezTo>
                      <a:cubicBezTo>
                        <a:pt x="26384" y="1539"/>
                        <a:pt x="31528" y="2872"/>
                        <a:pt x="35242" y="4301"/>
                      </a:cubicBezTo>
                      <a:cubicBezTo>
                        <a:pt x="38957" y="5635"/>
                        <a:pt x="41434" y="7159"/>
                        <a:pt x="41434" y="7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5" name="Google Shape;4825;p26"/>
                <p:cNvSpPr/>
                <p:nvPr/>
              </p:nvSpPr>
              <p:spPr>
                <a:xfrm>
                  <a:off x="4542017" y="4125997"/>
                  <a:ext cx="40957" cy="8740"/>
                </a:xfrm>
                <a:custGeom>
                  <a:avLst/>
                  <a:gdLst/>
                  <a:ahLst/>
                  <a:cxnLst/>
                  <a:rect l="l" t="t" r="r" b="b"/>
                  <a:pathLst>
                    <a:path w="40957" h="8740" extrusionOk="0">
                      <a:moveTo>
                        <a:pt x="40862" y="8741"/>
                      </a:moveTo>
                      <a:cubicBezTo>
                        <a:pt x="40862" y="8741"/>
                        <a:pt x="40196" y="8741"/>
                        <a:pt x="38957" y="8741"/>
                      </a:cubicBezTo>
                      <a:cubicBezTo>
                        <a:pt x="37719" y="8741"/>
                        <a:pt x="36100" y="8741"/>
                        <a:pt x="34195" y="8550"/>
                      </a:cubicBezTo>
                      <a:cubicBezTo>
                        <a:pt x="30290" y="8360"/>
                        <a:pt x="25337" y="7788"/>
                        <a:pt x="20288" y="7121"/>
                      </a:cubicBezTo>
                      <a:cubicBezTo>
                        <a:pt x="15335" y="6455"/>
                        <a:pt x="10382" y="5788"/>
                        <a:pt x="6477" y="4931"/>
                      </a:cubicBezTo>
                      <a:cubicBezTo>
                        <a:pt x="4572" y="4550"/>
                        <a:pt x="2953" y="4169"/>
                        <a:pt x="1810" y="3883"/>
                      </a:cubicBezTo>
                      <a:cubicBezTo>
                        <a:pt x="667" y="3597"/>
                        <a:pt x="0" y="3311"/>
                        <a:pt x="0" y="3311"/>
                      </a:cubicBezTo>
                      <a:cubicBezTo>
                        <a:pt x="0" y="3311"/>
                        <a:pt x="2477" y="1883"/>
                        <a:pt x="6477" y="1026"/>
                      </a:cubicBezTo>
                      <a:cubicBezTo>
                        <a:pt x="10478" y="-22"/>
                        <a:pt x="15907" y="-308"/>
                        <a:pt x="21241" y="359"/>
                      </a:cubicBezTo>
                      <a:cubicBezTo>
                        <a:pt x="26575" y="1026"/>
                        <a:pt x="31718" y="2740"/>
                        <a:pt x="35338" y="4740"/>
                      </a:cubicBezTo>
                      <a:cubicBezTo>
                        <a:pt x="38957" y="6645"/>
                        <a:pt x="40958" y="8645"/>
                        <a:pt x="40958" y="86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6" name="Google Shape;4826;p26"/>
                <p:cNvSpPr/>
                <p:nvPr/>
              </p:nvSpPr>
              <p:spPr>
                <a:xfrm>
                  <a:off x="4525539" y="4116809"/>
                  <a:ext cx="45529" cy="7641"/>
                </a:xfrm>
                <a:custGeom>
                  <a:avLst/>
                  <a:gdLst/>
                  <a:ahLst/>
                  <a:cxnLst/>
                  <a:rect l="l" t="t" r="r" b="b"/>
                  <a:pathLst>
                    <a:path w="45529" h="7641" extrusionOk="0">
                      <a:moveTo>
                        <a:pt x="45529" y="7546"/>
                      </a:moveTo>
                      <a:cubicBezTo>
                        <a:pt x="45529" y="7546"/>
                        <a:pt x="44767" y="7546"/>
                        <a:pt x="43434" y="7641"/>
                      </a:cubicBezTo>
                      <a:cubicBezTo>
                        <a:pt x="42100" y="7641"/>
                        <a:pt x="40291" y="7641"/>
                        <a:pt x="38100" y="7641"/>
                      </a:cubicBezTo>
                      <a:cubicBezTo>
                        <a:pt x="33814" y="7641"/>
                        <a:pt x="28194" y="7260"/>
                        <a:pt x="22670" y="6784"/>
                      </a:cubicBezTo>
                      <a:cubicBezTo>
                        <a:pt x="17145" y="6403"/>
                        <a:pt x="11525" y="5927"/>
                        <a:pt x="7239" y="5355"/>
                      </a:cubicBezTo>
                      <a:cubicBezTo>
                        <a:pt x="5143" y="5070"/>
                        <a:pt x="3238" y="4784"/>
                        <a:pt x="2000" y="4594"/>
                      </a:cubicBezTo>
                      <a:cubicBezTo>
                        <a:pt x="762" y="4403"/>
                        <a:pt x="0" y="4212"/>
                        <a:pt x="0" y="4212"/>
                      </a:cubicBezTo>
                      <a:cubicBezTo>
                        <a:pt x="0" y="4212"/>
                        <a:pt x="2667" y="2688"/>
                        <a:pt x="6953" y="1545"/>
                      </a:cubicBezTo>
                      <a:cubicBezTo>
                        <a:pt x="11239" y="307"/>
                        <a:pt x="17240" y="-264"/>
                        <a:pt x="23146" y="117"/>
                      </a:cubicBezTo>
                      <a:cubicBezTo>
                        <a:pt x="29051" y="593"/>
                        <a:pt x="34862" y="2022"/>
                        <a:pt x="38957" y="3927"/>
                      </a:cubicBezTo>
                      <a:cubicBezTo>
                        <a:pt x="43053" y="5641"/>
                        <a:pt x="45434" y="7546"/>
                        <a:pt x="45434" y="75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7" name="Google Shape;4827;p26"/>
                <p:cNvSpPr/>
                <p:nvPr/>
              </p:nvSpPr>
              <p:spPr>
                <a:xfrm>
                  <a:off x="4566496" y="4147025"/>
                  <a:ext cx="17049" cy="26860"/>
                </a:xfrm>
                <a:custGeom>
                  <a:avLst/>
                  <a:gdLst/>
                  <a:ahLst/>
                  <a:cxnLst/>
                  <a:rect l="l" t="t" r="r" b="b"/>
                  <a:pathLst>
                    <a:path w="17049" h="26860" extrusionOk="0">
                      <a:moveTo>
                        <a:pt x="17050" y="26860"/>
                      </a:moveTo>
                      <a:cubicBezTo>
                        <a:pt x="17050" y="26860"/>
                        <a:pt x="15050" y="25813"/>
                        <a:pt x="12763" y="23717"/>
                      </a:cubicBezTo>
                      <a:cubicBezTo>
                        <a:pt x="10382" y="21717"/>
                        <a:pt x="7810" y="18574"/>
                        <a:pt x="5620" y="15240"/>
                      </a:cubicBezTo>
                      <a:cubicBezTo>
                        <a:pt x="3524" y="11906"/>
                        <a:pt x="1810" y="8287"/>
                        <a:pt x="952" y="5239"/>
                      </a:cubicBezTo>
                      <a:cubicBezTo>
                        <a:pt x="0" y="2286"/>
                        <a:pt x="0" y="0"/>
                        <a:pt x="0" y="0"/>
                      </a:cubicBezTo>
                      <a:cubicBezTo>
                        <a:pt x="0" y="0"/>
                        <a:pt x="2000" y="1048"/>
                        <a:pt x="4286" y="3143"/>
                      </a:cubicBezTo>
                      <a:cubicBezTo>
                        <a:pt x="6667" y="5143"/>
                        <a:pt x="9239" y="8287"/>
                        <a:pt x="11335" y="11621"/>
                      </a:cubicBezTo>
                      <a:cubicBezTo>
                        <a:pt x="13430" y="14954"/>
                        <a:pt x="15145" y="18574"/>
                        <a:pt x="15907" y="21622"/>
                      </a:cubicBezTo>
                      <a:cubicBezTo>
                        <a:pt x="16859" y="24574"/>
                        <a:pt x="16954" y="26860"/>
                        <a:pt x="16954" y="26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8" name="Google Shape;4828;p26"/>
                <p:cNvSpPr/>
                <p:nvPr/>
              </p:nvSpPr>
              <p:spPr>
                <a:xfrm>
                  <a:off x="4554018" y="4136737"/>
                  <a:ext cx="19208" cy="34575"/>
                </a:xfrm>
                <a:custGeom>
                  <a:avLst/>
                  <a:gdLst/>
                  <a:ahLst/>
                  <a:cxnLst/>
                  <a:rect l="l" t="t" r="r" b="b"/>
                  <a:pathLst>
                    <a:path w="19208" h="34575" extrusionOk="0">
                      <a:moveTo>
                        <a:pt x="18955" y="34385"/>
                      </a:moveTo>
                      <a:cubicBezTo>
                        <a:pt x="18955" y="34385"/>
                        <a:pt x="18478" y="33909"/>
                        <a:pt x="17812" y="32956"/>
                      </a:cubicBezTo>
                      <a:cubicBezTo>
                        <a:pt x="17145" y="32004"/>
                        <a:pt x="16192" y="30766"/>
                        <a:pt x="15240" y="29146"/>
                      </a:cubicBezTo>
                      <a:cubicBezTo>
                        <a:pt x="13144" y="26003"/>
                        <a:pt x="10763" y="21812"/>
                        <a:pt x="8477" y="17717"/>
                      </a:cubicBezTo>
                      <a:cubicBezTo>
                        <a:pt x="6191" y="13526"/>
                        <a:pt x="3905" y="9335"/>
                        <a:pt x="2381" y="5905"/>
                      </a:cubicBezTo>
                      <a:cubicBezTo>
                        <a:pt x="1619" y="4191"/>
                        <a:pt x="952" y="2762"/>
                        <a:pt x="571" y="1714"/>
                      </a:cubicBezTo>
                      <a:cubicBezTo>
                        <a:pt x="190" y="667"/>
                        <a:pt x="0" y="0"/>
                        <a:pt x="0" y="0"/>
                      </a:cubicBezTo>
                      <a:cubicBezTo>
                        <a:pt x="0" y="0"/>
                        <a:pt x="2572" y="1048"/>
                        <a:pt x="5524" y="3620"/>
                      </a:cubicBezTo>
                      <a:cubicBezTo>
                        <a:pt x="8572" y="6096"/>
                        <a:pt x="12001" y="10096"/>
                        <a:pt x="14478" y="14573"/>
                      </a:cubicBezTo>
                      <a:cubicBezTo>
                        <a:pt x="16954" y="19145"/>
                        <a:pt x="18574" y="24098"/>
                        <a:pt x="18955" y="28004"/>
                      </a:cubicBezTo>
                      <a:cubicBezTo>
                        <a:pt x="19526" y="31909"/>
                        <a:pt x="18955" y="34576"/>
                        <a:pt x="18955" y="34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9" name="Google Shape;4829;p26"/>
                <p:cNvSpPr/>
                <p:nvPr/>
              </p:nvSpPr>
              <p:spPr>
                <a:xfrm>
                  <a:off x="4536873" y="4124260"/>
                  <a:ext cx="27050" cy="47434"/>
                </a:xfrm>
                <a:custGeom>
                  <a:avLst/>
                  <a:gdLst/>
                  <a:ahLst/>
                  <a:cxnLst/>
                  <a:rect l="l" t="t" r="r" b="b"/>
                  <a:pathLst>
                    <a:path w="27050" h="47434" extrusionOk="0">
                      <a:moveTo>
                        <a:pt x="27051" y="47435"/>
                      </a:moveTo>
                      <a:cubicBezTo>
                        <a:pt x="27051" y="47435"/>
                        <a:pt x="26575" y="46672"/>
                        <a:pt x="25813" y="45339"/>
                      </a:cubicBezTo>
                      <a:cubicBezTo>
                        <a:pt x="25051" y="44005"/>
                        <a:pt x="24098" y="42101"/>
                        <a:pt x="22860" y="39814"/>
                      </a:cubicBezTo>
                      <a:cubicBezTo>
                        <a:pt x="21717" y="37529"/>
                        <a:pt x="20288" y="34957"/>
                        <a:pt x="18764" y="32099"/>
                      </a:cubicBezTo>
                      <a:cubicBezTo>
                        <a:pt x="17240" y="29337"/>
                        <a:pt x="15716" y="26384"/>
                        <a:pt x="14002" y="23527"/>
                      </a:cubicBezTo>
                      <a:cubicBezTo>
                        <a:pt x="12383" y="20574"/>
                        <a:pt x="10668" y="17812"/>
                        <a:pt x="9049" y="15050"/>
                      </a:cubicBezTo>
                      <a:cubicBezTo>
                        <a:pt x="7429" y="12383"/>
                        <a:pt x="5810" y="9811"/>
                        <a:pt x="4477" y="7620"/>
                      </a:cubicBezTo>
                      <a:cubicBezTo>
                        <a:pt x="3143" y="5429"/>
                        <a:pt x="2000" y="3524"/>
                        <a:pt x="1238" y="2191"/>
                      </a:cubicBezTo>
                      <a:cubicBezTo>
                        <a:pt x="476" y="857"/>
                        <a:pt x="0" y="0"/>
                        <a:pt x="0" y="0"/>
                      </a:cubicBezTo>
                      <a:cubicBezTo>
                        <a:pt x="0" y="0"/>
                        <a:pt x="857" y="381"/>
                        <a:pt x="2191" y="1238"/>
                      </a:cubicBezTo>
                      <a:cubicBezTo>
                        <a:pt x="3524" y="2096"/>
                        <a:pt x="5429" y="3334"/>
                        <a:pt x="7429" y="5048"/>
                      </a:cubicBezTo>
                      <a:cubicBezTo>
                        <a:pt x="9525" y="6763"/>
                        <a:pt x="11716" y="8954"/>
                        <a:pt x="13906" y="11525"/>
                      </a:cubicBezTo>
                      <a:cubicBezTo>
                        <a:pt x="14954" y="12859"/>
                        <a:pt x="16097" y="14097"/>
                        <a:pt x="17050" y="15621"/>
                      </a:cubicBezTo>
                      <a:cubicBezTo>
                        <a:pt x="18097" y="17050"/>
                        <a:pt x="18955" y="18574"/>
                        <a:pt x="19907" y="20098"/>
                      </a:cubicBezTo>
                      <a:cubicBezTo>
                        <a:pt x="20764" y="21717"/>
                        <a:pt x="21622" y="23241"/>
                        <a:pt x="22288" y="24860"/>
                      </a:cubicBezTo>
                      <a:cubicBezTo>
                        <a:pt x="23050" y="26384"/>
                        <a:pt x="23622" y="28099"/>
                        <a:pt x="24193" y="29623"/>
                      </a:cubicBezTo>
                      <a:cubicBezTo>
                        <a:pt x="25241" y="32766"/>
                        <a:pt x="26098" y="35814"/>
                        <a:pt x="26479" y="38481"/>
                      </a:cubicBezTo>
                      <a:cubicBezTo>
                        <a:pt x="26956" y="41053"/>
                        <a:pt x="27051" y="43339"/>
                        <a:pt x="27051" y="44863"/>
                      </a:cubicBezTo>
                      <a:cubicBezTo>
                        <a:pt x="27051" y="46387"/>
                        <a:pt x="27051" y="47339"/>
                        <a:pt x="27051" y="47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30" name="Google Shape;4830;p26"/>
              <p:cNvGrpSpPr/>
              <p:nvPr/>
            </p:nvGrpSpPr>
            <p:grpSpPr>
              <a:xfrm>
                <a:off x="4207975" y="3931664"/>
                <a:ext cx="422529" cy="608076"/>
                <a:chOff x="4207975" y="3931664"/>
                <a:chExt cx="422529" cy="608076"/>
              </a:xfrm>
            </p:grpSpPr>
            <p:sp>
              <p:nvSpPr>
                <p:cNvPr id="4831" name="Google Shape;4831;p26"/>
                <p:cNvSpPr/>
                <p:nvPr/>
              </p:nvSpPr>
              <p:spPr>
                <a:xfrm>
                  <a:off x="4500773" y="3946773"/>
                  <a:ext cx="40766" cy="6918"/>
                </a:xfrm>
                <a:custGeom>
                  <a:avLst/>
                  <a:gdLst/>
                  <a:ahLst/>
                  <a:cxnLst/>
                  <a:rect l="l" t="t" r="r" b="b"/>
                  <a:pathLst>
                    <a:path w="40766" h="6918" extrusionOk="0">
                      <a:moveTo>
                        <a:pt x="40767" y="3846"/>
                      </a:moveTo>
                      <a:cubicBezTo>
                        <a:pt x="40767" y="3846"/>
                        <a:pt x="38100" y="4704"/>
                        <a:pt x="34290" y="5370"/>
                      </a:cubicBezTo>
                      <a:cubicBezTo>
                        <a:pt x="30480" y="6132"/>
                        <a:pt x="25432" y="6609"/>
                        <a:pt x="20479" y="6799"/>
                      </a:cubicBezTo>
                      <a:cubicBezTo>
                        <a:pt x="15431" y="6990"/>
                        <a:pt x="10478" y="6990"/>
                        <a:pt x="6572" y="6513"/>
                      </a:cubicBezTo>
                      <a:cubicBezTo>
                        <a:pt x="2667" y="6227"/>
                        <a:pt x="0" y="5561"/>
                        <a:pt x="0" y="5561"/>
                      </a:cubicBezTo>
                      <a:cubicBezTo>
                        <a:pt x="0" y="5561"/>
                        <a:pt x="2286" y="4037"/>
                        <a:pt x="6096" y="2703"/>
                      </a:cubicBezTo>
                      <a:cubicBezTo>
                        <a:pt x="9811" y="1275"/>
                        <a:pt x="15050" y="322"/>
                        <a:pt x="20193" y="36"/>
                      </a:cubicBezTo>
                      <a:cubicBezTo>
                        <a:pt x="25432" y="-154"/>
                        <a:pt x="30671" y="417"/>
                        <a:pt x="34481" y="1465"/>
                      </a:cubicBezTo>
                      <a:cubicBezTo>
                        <a:pt x="38386" y="2418"/>
                        <a:pt x="40767" y="3751"/>
                        <a:pt x="40767" y="37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2" name="Google Shape;4832;p26"/>
                <p:cNvSpPr/>
                <p:nvPr/>
              </p:nvSpPr>
              <p:spPr>
                <a:xfrm>
                  <a:off x="4477437" y="3932521"/>
                  <a:ext cx="37909" cy="29241"/>
                </a:xfrm>
                <a:custGeom>
                  <a:avLst/>
                  <a:gdLst/>
                  <a:ahLst/>
                  <a:cxnLst/>
                  <a:rect l="l" t="t" r="r" b="b"/>
                  <a:pathLst>
                    <a:path w="37909" h="29241" extrusionOk="0">
                      <a:moveTo>
                        <a:pt x="37909" y="0"/>
                      </a:moveTo>
                      <a:cubicBezTo>
                        <a:pt x="37909" y="0"/>
                        <a:pt x="37338" y="571"/>
                        <a:pt x="36290" y="1524"/>
                      </a:cubicBezTo>
                      <a:cubicBezTo>
                        <a:pt x="35242" y="2477"/>
                        <a:pt x="33814" y="3715"/>
                        <a:pt x="32099" y="5144"/>
                      </a:cubicBezTo>
                      <a:cubicBezTo>
                        <a:pt x="28670" y="8096"/>
                        <a:pt x="24003" y="11621"/>
                        <a:pt x="19336" y="15240"/>
                      </a:cubicBezTo>
                      <a:cubicBezTo>
                        <a:pt x="14669" y="18764"/>
                        <a:pt x="10096" y="22384"/>
                        <a:pt x="6382" y="24955"/>
                      </a:cubicBezTo>
                      <a:cubicBezTo>
                        <a:pt x="4572" y="26289"/>
                        <a:pt x="2953" y="27337"/>
                        <a:pt x="1810" y="28099"/>
                      </a:cubicBezTo>
                      <a:cubicBezTo>
                        <a:pt x="667" y="28861"/>
                        <a:pt x="0" y="29242"/>
                        <a:pt x="0" y="29242"/>
                      </a:cubicBezTo>
                      <a:cubicBezTo>
                        <a:pt x="0" y="29242"/>
                        <a:pt x="953" y="26194"/>
                        <a:pt x="3524" y="22288"/>
                      </a:cubicBezTo>
                      <a:cubicBezTo>
                        <a:pt x="6001" y="18288"/>
                        <a:pt x="10192" y="13716"/>
                        <a:pt x="15145" y="9906"/>
                      </a:cubicBezTo>
                      <a:cubicBezTo>
                        <a:pt x="20098" y="6096"/>
                        <a:pt x="25717" y="3238"/>
                        <a:pt x="30194" y="1810"/>
                      </a:cubicBezTo>
                      <a:cubicBezTo>
                        <a:pt x="34671" y="286"/>
                        <a:pt x="37909" y="95"/>
                        <a:pt x="37909"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3" name="Google Shape;4833;p26"/>
                <p:cNvSpPr/>
                <p:nvPr/>
              </p:nvSpPr>
              <p:spPr>
                <a:xfrm>
                  <a:off x="4369043" y="4127594"/>
                  <a:ext cx="261461" cy="412146"/>
                </a:xfrm>
                <a:custGeom>
                  <a:avLst/>
                  <a:gdLst/>
                  <a:ahLst/>
                  <a:cxnLst/>
                  <a:rect l="l" t="t" r="r" b="b"/>
                  <a:pathLst>
                    <a:path w="261461" h="412146" extrusionOk="0">
                      <a:moveTo>
                        <a:pt x="0" y="6668"/>
                      </a:moveTo>
                      <a:cubicBezTo>
                        <a:pt x="0" y="6668"/>
                        <a:pt x="7620" y="59436"/>
                        <a:pt x="45053" y="138208"/>
                      </a:cubicBezTo>
                      <a:cubicBezTo>
                        <a:pt x="77915" y="207454"/>
                        <a:pt x="146876" y="272510"/>
                        <a:pt x="161639" y="285940"/>
                      </a:cubicBezTo>
                      <a:cubicBezTo>
                        <a:pt x="176403" y="299371"/>
                        <a:pt x="214979" y="340709"/>
                        <a:pt x="214979" y="358521"/>
                      </a:cubicBezTo>
                      <a:cubicBezTo>
                        <a:pt x="214979" y="376333"/>
                        <a:pt x="205931" y="377476"/>
                        <a:pt x="186595" y="386429"/>
                      </a:cubicBezTo>
                      <a:cubicBezTo>
                        <a:pt x="167354" y="395383"/>
                        <a:pt x="166211" y="411004"/>
                        <a:pt x="166211" y="411004"/>
                      </a:cubicBezTo>
                      <a:lnTo>
                        <a:pt x="261461" y="412147"/>
                      </a:lnTo>
                      <a:cubicBezTo>
                        <a:pt x="261461" y="412147"/>
                        <a:pt x="247841" y="395383"/>
                        <a:pt x="245554" y="385381"/>
                      </a:cubicBezTo>
                      <a:cubicBezTo>
                        <a:pt x="243269" y="375285"/>
                        <a:pt x="245554" y="343757"/>
                        <a:pt x="226314" y="322516"/>
                      </a:cubicBezTo>
                      <a:cubicBezTo>
                        <a:pt x="207074" y="301276"/>
                        <a:pt x="159068" y="253841"/>
                        <a:pt x="138684" y="233744"/>
                      </a:cubicBezTo>
                      <a:cubicBezTo>
                        <a:pt x="118301" y="213646"/>
                        <a:pt x="83439" y="171545"/>
                        <a:pt x="62960" y="136303"/>
                      </a:cubicBezTo>
                      <a:cubicBezTo>
                        <a:pt x="24670" y="70390"/>
                        <a:pt x="19812" y="27908"/>
                        <a:pt x="11906" y="0"/>
                      </a:cubicBezTo>
                      <a:lnTo>
                        <a:pt x="0" y="66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4" name="Google Shape;4834;p26"/>
                <p:cNvSpPr/>
                <p:nvPr/>
              </p:nvSpPr>
              <p:spPr>
                <a:xfrm>
                  <a:off x="4218617" y="4090160"/>
                  <a:ext cx="47174" cy="40862"/>
                </a:xfrm>
                <a:custGeom>
                  <a:avLst/>
                  <a:gdLst/>
                  <a:ahLst/>
                  <a:cxnLst/>
                  <a:rect l="l" t="t" r="r" b="b"/>
                  <a:pathLst>
                    <a:path w="47174" h="40862" extrusionOk="0">
                      <a:moveTo>
                        <a:pt x="407" y="40672"/>
                      </a:moveTo>
                      <a:cubicBezTo>
                        <a:pt x="407" y="40672"/>
                        <a:pt x="407" y="40386"/>
                        <a:pt x="216" y="40005"/>
                      </a:cubicBezTo>
                      <a:cubicBezTo>
                        <a:pt x="121" y="39529"/>
                        <a:pt x="-69" y="38767"/>
                        <a:pt x="26" y="37909"/>
                      </a:cubicBezTo>
                      <a:cubicBezTo>
                        <a:pt x="26" y="36004"/>
                        <a:pt x="883" y="33242"/>
                        <a:pt x="2883" y="30671"/>
                      </a:cubicBezTo>
                      <a:cubicBezTo>
                        <a:pt x="4693" y="28004"/>
                        <a:pt x="7551" y="25527"/>
                        <a:pt x="10408" y="23241"/>
                      </a:cubicBezTo>
                      <a:cubicBezTo>
                        <a:pt x="11837" y="22098"/>
                        <a:pt x="13266" y="20764"/>
                        <a:pt x="14885" y="19621"/>
                      </a:cubicBezTo>
                      <a:cubicBezTo>
                        <a:pt x="16409" y="18479"/>
                        <a:pt x="18028" y="17240"/>
                        <a:pt x="19552" y="16002"/>
                      </a:cubicBezTo>
                      <a:cubicBezTo>
                        <a:pt x="21171" y="14859"/>
                        <a:pt x="22791" y="13716"/>
                        <a:pt x="24410" y="12573"/>
                      </a:cubicBezTo>
                      <a:cubicBezTo>
                        <a:pt x="26029" y="11430"/>
                        <a:pt x="27648" y="10477"/>
                        <a:pt x="29172" y="9430"/>
                      </a:cubicBezTo>
                      <a:cubicBezTo>
                        <a:pt x="32316" y="7429"/>
                        <a:pt x="35364" y="5620"/>
                        <a:pt x="38031" y="4286"/>
                      </a:cubicBezTo>
                      <a:cubicBezTo>
                        <a:pt x="43269" y="1429"/>
                        <a:pt x="47175" y="0"/>
                        <a:pt x="47175" y="0"/>
                      </a:cubicBezTo>
                      <a:cubicBezTo>
                        <a:pt x="47175" y="0"/>
                        <a:pt x="44698" y="3238"/>
                        <a:pt x="40317" y="7429"/>
                      </a:cubicBezTo>
                      <a:cubicBezTo>
                        <a:pt x="38221" y="9525"/>
                        <a:pt x="35649" y="11906"/>
                        <a:pt x="32792" y="14288"/>
                      </a:cubicBezTo>
                      <a:cubicBezTo>
                        <a:pt x="31363" y="15430"/>
                        <a:pt x="29934" y="16764"/>
                        <a:pt x="28315" y="17907"/>
                      </a:cubicBezTo>
                      <a:cubicBezTo>
                        <a:pt x="26791" y="19050"/>
                        <a:pt x="25172" y="20288"/>
                        <a:pt x="23648" y="21526"/>
                      </a:cubicBezTo>
                      <a:cubicBezTo>
                        <a:pt x="22029" y="22670"/>
                        <a:pt x="20409" y="23813"/>
                        <a:pt x="18790" y="24955"/>
                      </a:cubicBezTo>
                      <a:cubicBezTo>
                        <a:pt x="17171" y="26098"/>
                        <a:pt x="15552" y="27051"/>
                        <a:pt x="14028" y="28099"/>
                      </a:cubicBezTo>
                      <a:cubicBezTo>
                        <a:pt x="12504" y="29146"/>
                        <a:pt x="10884" y="30004"/>
                        <a:pt x="9551" y="30861"/>
                      </a:cubicBezTo>
                      <a:cubicBezTo>
                        <a:pt x="8217" y="31718"/>
                        <a:pt x="6884" y="32575"/>
                        <a:pt x="5836" y="33433"/>
                      </a:cubicBezTo>
                      <a:cubicBezTo>
                        <a:pt x="3645" y="35147"/>
                        <a:pt x="2121" y="36862"/>
                        <a:pt x="1455" y="38386"/>
                      </a:cubicBezTo>
                      <a:cubicBezTo>
                        <a:pt x="1074" y="39148"/>
                        <a:pt x="883" y="39719"/>
                        <a:pt x="693" y="40196"/>
                      </a:cubicBezTo>
                      <a:cubicBezTo>
                        <a:pt x="597" y="40672"/>
                        <a:pt x="502" y="40862"/>
                        <a:pt x="502" y="40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5" name="Google Shape;4835;p26"/>
                <p:cNvSpPr/>
                <p:nvPr/>
              </p:nvSpPr>
              <p:spPr>
                <a:xfrm>
                  <a:off x="4241979" y="4090732"/>
                  <a:ext cx="40766" cy="30765"/>
                </a:xfrm>
                <a:custGeom>
                  <a:avLst/>
                  <a:gdLst/>
                  <a:ahLst/>
                  <a:cxnLst/>
                  <a:rect l="l" t="t" r="r" b="b"/>
                  <a:pathLst>
                    <a:path w="40766" h="30765" extrusionOk="0">
                      <a:moveTo>
                        <a:pt x="0" y="30766"/>
                      </a:moveTo>
                      <a:cubicBezTo>
                        <a:pt x="0" y="30766"/>
                        <a:pt x="1524" y="27718"/>
                        <a:pt x="4572" y="23908"/>
                      </a:cubicBezTo>
                      <a:cubicBezTo>
                        <a:pt x="7620" y="20003"/>
                        <a:pt x="12287" y="15430"/>
                        <a:pt x="17431" y="11525"/>
                      </a:cubicBezTo>
                      <a:cubicBezTo>
                        <a:pt x="22670" y="7620"/>
                        <a:pt x="28289" y="4381"/>
                        <a:pt x="32861" y="2572"/>
                      </a:cubicBezTo>
                      <a:cubicBezTo>
                        <a:pt x="37433" y="667"/>
                        <a:pt x="40767" y="0"/>
                        <a:pt x="40767" y="0"/>
                      </a:cubicBezTo>
                      <a:cubicBezTo>
                        <a:pt x="40767" y="0"/>
                        <a:pt x="38576" y="2572"/>
                        <a:pt x="35052" y="5810"/>
                      </a:cubicBezTo>
                      <a:cubicBezTo>
                        <a:pt x="31528" y="9144"/>
                        <a:pt x="26670" y="13145"/>
                        <a:pt x="21622" y="16859"/>
                      </a:cubicBezTo>
                      <a:cubicBezTo>
                        <a:pt x="16574" y="20669"/>
                        <a:pt x="11430" y="24289"/>
                        <a:pt x="7239" y="26765"/>
                      </a:cubicBezTo>
                      <a:cubicBezTo>
                        <a:pt x="3143" y="29337"/>
                        <a:pt x="0" y="30671"/>
                        <a:pt x="0" y="306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6" name="Google Shape;4836;p26"/>
                <p:cNvSpPr/>
                <p:nvPr/>
              </p:nvSpPr>
              <p:spPr>
                <a:xfrm>
                  <a:off x="4259219" y="4086636"/>
                  <a:ext cx="48006" cy="33242"/>
                </a:xfrm>
                <a:custGeom>
                  <a:avLst/>
                  <a:gdLst/>
                  <a:ahLst/>
                  <a:cxnLst/>
                  <a:rect l="l" t="t" r="r" b="b"/>
                  <a:pathLst>
                    <a:path w="48006" h="33242" extrusionOk="0">
                      <a:moveTo>
                        <a:pt x="0" y="33051"/>
                      </a:moveTo>
                      <a:cubicBezTo>
                        <a:pt x="0" y="33051"/>
                        <a:pt x="381" y="32194"/>
                        <a:pt x="1048" y="30670"/>
                      </a:cubicBezTo>
                      <a:cubicBezTo>
                        <a:pt x="1715" y="29146"/>
                        <a:pt x="2858" y="27051"/>
                        <a:pt x="4477" y="24670"/>
                      </a:cubicBezTo>
                      <a:cubicBezTo>
                        <a:pt x="6001" y="22288"/>
                        <a:pt x="8192" y="19717"/>
                        <a:pt x="10668" y="17145"/>
                      </a:cubicBezTo>
                      <a:cubicBezTo>
                        <a:pt x="12002" y="15907"/>
                        <a:pt x="13240" y="14573"/>
                        <a:pt x="14764" y="13430"/>
                      </a:cubicBezTo>
                      <a:cubicBezTo>
                        <a:pt x="16193" y="12192"/>
                        <a:pt x="17812" y="11049"/>
                        <a:pt x="19336" y="9906"/>
                      </a:cubicBezTo>
                      <a:cubicBezTo>
                        <a:pt x="20955" y="8858"/>
                        <a:pt x="22574" y="7810"/>
                        <a:pt x="24194" y="6858"/>
                      </a:cubicBezTo>
                      <a:cubicBezTo>
                        <a:pt x="25813" y="5810"/>
                        <a:pt x="27527" y="5143"/>
                        <a:pt x="29146" y="4381"/>
                      </a:cubicBezTo>
                      <a:cubicBezTo>
                        <a:pt x="32480" y="2953"/>
                        <a:pt x="35624" y="1809"/>
                        <a:pt x="38481" y="1238"/>
                      </a:cubicBezTo>
                      <a:cubicBezTo>
                        <a:pt x="41243" y="476"/>
                        <a:pt x="43720" y="190"/>
                        <a:pt x="45339" y="95"/>
                      </a:cubicBezTo>
                      <a:cubicBezTo>
                        <a:pt x="47054" y="0"/>
                        <a:pt x="48006" y="0"/>
                        <a:pt x="48006" y="0"/>
                      </a:cubicBezTo>
                      <a:cubicBezTo>
                        <a:pt x="48006" y="0"/>
                        <a:pt x="47149" y="571"/>
                        <a:pt x="45815" y="1429"/>
                      </a:cubicBezTo>
                      <a:cubicBezTo>
                        <a:pt x="44387" y="2286"/>
                        <a:pt x="42386" y="3429"/>
                        <a:pt x="40005" y="4858"/>
                      </a:cubicBezTo>
                      <a:cubicBezTo>
                        <a:pt x="38862" y="5524"/>
                        <a:pt x="37529" y="6286"/>
                        <a:pt x="36195" y="7144"/>
                      </a:cubicBezTo>
                      <a:cubicBezTo>
                        <a:pt x="34862" y="8001"/>
                        <a:pt x="33433" y="8858"/>
                        <a:pt x="32004" y="9715"/>
                      </a:cubicBezTo>
                      <a:cubicBezTo>
                        <a:pt x="29146" y="11525"/>
                        <a:pt x="26099" y="13430"/>
                        <a:pt x="23241" y="15526"/>
                      </a:cubicBezTo>
                      <a:cubicBezTo>
                        <a:pt x="20288" y="17526"/>
                        <a:pt x="17431" y="19717"/>
                        <a:pt x="14669" y="21717"/>
                      </a:cubicBezTo>
                      <a:cubicBezTo>
                        <a:pt x="13335" y="22765"/>
                        <a:pt x="12002" y="23717"/>
                        <a:pt x="10763" y="24670"/>
                      </a:cubicBezTo>
                      <a:cubicBezTo>
                        <a:pt x="9525" y="25622"/>
                        <a:pt x="8382" y="26575"/>
                        <a:pt x="7334" y="27432"/>
                      </a:cubicBezTo>
                      <a:cubicBezTo>
                        <a:pt x="5144" y="29146"/>
                        <a:pt x="3334" y="30670"/>
                        <a:pt x="2096" y="31623"/>
                      </a:cubicBezTo>
                      <a:cubicBezTo>
                        <a:pt x="762" y="32671"/>
                        <a:pt x="0" y="33242"/>
                        <a:pt x="0" y="332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7" name="Google Shape;4837;p26"/>
                <p:cNvSpPr/>
                <p:nvPr/>
              </p:nvSpPr>
              <p:spPr>
                <a:xfrm>
                  <a:off x="4280270" y="4091952"/>
                  <a:ext cx="38957" cy="24211"/>
                </a:xfrm>
                <a:custGeom>
                  <a:avLst/>
                  <a:gdLst/>
                  <a:ahLst/>
                  <a:cxnLst/>
                  <a:rect l="l" t="t" r="r" b="b"/>
                  <a:pathLst>
                    <a:path w="38957" h="24211" extrusionOk="0">
                      <a:moveTo>
                        <a:pt x="0" y="24211"/>
                      </a:moveTo>
                      <a:cubicBezTo>
                        <a:pt x="0" y="24211"/>
                        <a:pt x="286" y="23545"/>
                        <a:pt x="857" y="22307"/>
                      </a:cubicBezTo>
                      <a:cubicBezTo>
                        <a:pt x="1429" y="21164"/>
                        <a:pt x="2476" y="19449"/>
                        <a:pt x="3810" y="17734"/>
                      </a:cubicBezTo>
                      <a:cubicBezTo>
                        <a:pt x="6477" y="14115"/>
                        <a:pt x="10858" y="9924"/>
                        <a:pt x="16002" y="6781"/>
                      </a:cubicBezTo>
                      <a:cubicBezTo>
                        <a:pt x="21146" y="3637"/>
                        <a:pt x="26860" y="1447"/>
                        <a:pt x="31337" y="685"/>
                      </a:cubicBezTo>
                      <a:cubicBezTo>
                        <a:pt x="35814" y="-173"/>
                        <a:pt x="38957" y="18"/>
                        <a:pt x="38957" y="18"/>
                      </a:cubicBezTo>
                      <a:cubicBezTo>
                        <a:pt x="38957" y="18"/>
                        <a:pt x="38386" y="494"/>
                        <a:pt x="37243" y="1256"/>
                      </a:cubicBezTo>
                      <a:cubicBezTo>
                        <a:pt x="36195" y="2018"/>
                        <a:pt x="34671" y="3066"/>
                        <a:pt x="32861" y="4209"/>
                      </a:cubicBezTo>
                      <a:cubicBezTo>
                        <a:pt x="29242" y="6590"/>
                        <a:pt x="24479" y="9448"/>
                        <a:pt x="19717" y="12400"/>
                      </a:cubicBezTo>
                      <a:cubicBezTo>
                        <a:pt x="14954" y="15353"/>
                        <a:pt x="10287" y="18306"/>
                        <a:pt x="6477" y="20497"/>
                      </a:cubicBezTo>
                      <a:cubicBezTo>
                        <a:pt x="4572" y="21640"/>
                        <a:pt x="3048" y="22497"/>
                        <a:pt x="1905" y="23164"/>
                      </a:cubicBezTo>
                      <a:cubicBezTo>
                        <a:pt x="762" y="23831"/>
                        <a:pt x="0" y="24116"/>
                        <a:pt x="0" y="241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8" name="Google Shape;4838;p26"/>
                <p:cNvSpPr/>
                <p:nvPr/>
              </p:nvSpPr>
              <p:spPr>
                <a:xfrm>
                  <a:off x="4293700" y="4092866"/>
                  <a:ext cx="50958" cy="24155"/>
                </a:xfrm>
                <a:custGeom>
                  <a:avLst/>
                  <a:gdLst/>
                  <a:ahLst/>
                  <a:cxnLst/>
                  <a:rect l="l" t="t" r="r" b="b"/>
                  <a:pathLst>
                    <a:path w="50958" h="24155" extrusionOk="0">
                      <a:moveTo>
                        <a:pt x="0" y="24155"/>
                      </a:moveTo>
                      <a:cubicBezTo>
                        <a:pt x="0" y="24155"/>
                        <a:pt x="476" y="23393"/>
                        <a:pt x="1429" y="22060"/>
                      </a:cubicBezTo>
                      <a:cubicBezTo>
                        <a:pt x="2381" y="20822"/>
                        <a:pt x="3810" y="19012"/>
                        <a:pt x="5810" y="17107"/>
                      </a:cubicBezTo>
                      <a:cubicBezTo>
                        <a:pt x="7715" y="15106"/>
                        <a:pt x="10192" y="13106"/>
                        <a:pt x="13049" y="11106"/>
                      </a:cubicBezTo>
                      <a:cubicBezTo>
                        <a:pt x="14478" y="10153"/>
                        <a:pt x="15907" y="9106"/>
                        <a:pt x="17526" y="8248"/>
                      </a:cubicBezTo>
                      <a:cubicBezTo>
                        <a:pt x="19050" y="7296"/>
                        <a:pt x="20764" y="6534"/>
                        <a:pt x="22384" y="5677"/>
                      </a:cubicBezTo>
                      <a:cubicBezTo>
                        <a:pt x="24098" y="4915"/>
                        <a:pt x="25717" y="4248"/>
                        <a:pt x="27432" y="3581"/>
                      </a:cubicBezTo>
                      <a:cubicBezTo>
                        <a:pt x="29146" y="2914"/>
                        <a:pt x="30861" y="2438"/>
                        <a:pt x="32480" y="1962"/>
                      </a:cubicBezTo>
                      <a:cubicBezTo>
                        <a:pt x="35814" y="1105"/>
                        <a:pt x="38957" y="438"/>
                        <a:pt x="41719" y="248"/>
                      </a:cubicBezTo>
                      <a:cubicBezTo>
                        <a:pt x="44482" y="-38"/>
                        <a:pt x="46768" y="-38"/>
                        <a:pt x="48387" y="57"/>
                      </a:cubicBezTo>
                      <a:cubicBezTo>
                        <a:pt x="50006" y="57"/>
                        <a:pt x="50959" y="248"/>
                        <a:pt x="50959" y="248"/>
                      </a:cubicBezTo>
                      <a:cubicBezTo>
                        <a:pt x="50959" y="248"/>
                        <a:pt x="50101" y="724"/>
                        <a:pt x="48673" y="1390"/>
                      </a:cubicBezTo>
                      <a:cubicBezTo>
                        <a:pt x="47244" y="2057"/>
                        <a:pt x="45148" y="2914"/>
                        <a:pt x="42767" y="4057"/>
                      </a:cubicBezTo>
                      <a:cubicBezTo>
                        <a:pt x="40386" y="5105"/>
                        <a:pt x="37528" y="6343"/>
                        <a:pt x="34576" y="7677"/>
                      </a:cubicBezTo>
                      <a:cubicBezTo>
                        <a:pt x="31623" y="9010"/>
                        <a:pt x="28480" y="10344"/>
                        <a:pt x="25336" y="11868"/>
                      </a:cubicBezTo>
                      <a:cubicBezTo>
                        <a:pt x="22193" y="13297"/>
                        <a:pt x="19145" y="14821"/>
                        <a:pt x="16192" y="16249"/>
                      </a:cubicBezTo>
                      <a:cubicBezTo>
                        <a:pt x="13240" y="17678"/>
                        <a:pt x="10573" y="19107"/>
                        <a:pt x="8192" y="20250"/>
                      </a:cubicBezTo>
                      <a:cubicBezTo>
                        <a:pt x="5810" y="21488"/>
                        <a:pt x="3810" y="22441"/>
                        <a:pt x="2381" y="23107"/>
                      </a:cubicBezTo>
                      <a:cubicBezTo>
                        <a:pt x="952" y="23774"/>
                        <a:pt x="95" y="24155"/>
                        <a:pt x="95" y="24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9" name="Google Shape;4839;p26"/>
                <p:cNvSpPr/>
                <p:nvPr/>
              </p:nvSpPr>
              <p:spPr>
                <a:xfrm>
                  <a:off x="4301320" y="4097566"/>
                  <a:ext cx="60198" cy="20216"/>
                </a:xfrm>
                <a:custGeom>
                  <a:avLst/>
                  <a:gdLst/>
                  <a:ahLst/>
                  <a:cxnLst/>
                  <a:rect l="l" t="t" r="r" b="b"/>
                  <a:pathLst>
                    <a:path w="60198" h="20216" extrusionOk="0">
                      <a:moveTo>
                        <a:pt x="191" y="20026"/>
                      </a:moveTo>
                      <a:cubicBezTo>
                        <a:pt x="191" y="20026"/>
                        <a:pt x="857" y="19264"/>
                        <a:pt x="2096" y="18026"/>
                      </a:cubicBezTo>
                      <a:cubicBezTo>
                        <a:pt x="3334" y="16788"/>
                        <a:pt x="5239" y="14978"/>
                        <a:pt x="7715" y="13263"/>
                      </a:cubicBezTo>
                      <a:cubicBezTo>
                        <a:pt x="10192" y="11359"/>
                        <a:pt x="13240" y="9549"/>
                        <a:pt x="16669" y="7739"/>
                      </a:cubicBezTo>
                      <a:cubicBezTo>
                        <a:pt x="18383" y="6977"/>
                        <a:pt x="20193" y="5929"/>
                        <a:pt x="22098" y="5262"/>
                      </a:cubicBezTo>
                      <a:cubicBezTo>
                        <a:pt x="24003" y="4501"/>
                        <a:pt x="25908" y="3834"/>
                        <a:pt x="27813" y="3167"/>
                      </a:cubicBezTo>
                      <a:cubicBezTo>
                        <a:pt x="29813" y="2596"/>
                        <a:pt x="31814" y="2024"/>
                        <a:pt x="33719" y="1643"/>
                      </a:cubicBezTo>
                      <a:cubicBezTo>
                        <a:pt x="35719" y="1071"/>
                        <a:pt x="37719" y="881"/>
                        <a:pt x="39529" y="595"/>
                      </a:cubicBezTo>
                      <a:cubicBezTo>
                        <a:pt x="43339" y="119"/>
                        <a:pt x="46958" y="-71"/>
                        <a:pt x="50006" y="24"/>
                      </a:cubicBezTo>
                      <a:cubicBezTo>
                        <a:pt x="53054" y="24"/>
                        <a:pt x="55626" y="405"/>
                        <a:pt x="57436" y="786"/>
                      </a:cubicBezTo>
                      <a:cubicBezTo>
                        <a:pt x="59246" y="1071"/>
                        <a:pt x="60198" y="1357"/>
                        <a:pt x="60198" y="1357"/>
                      </a:cubicBezTo>
                      <a:cubicBezTo>
                        <a:pt x="60198" y="1357"/>
                        <a:pt x="59246" y="1643"/>
                        <a:pt x="57436" y="2119"/>
                      </a:cubicBezTo>
                      <a:cubicBezTo>
                        <a:pt x="55721" y="2596"/>
                        <a:pt x="53340" y="3167"/>
                        <a:pt x="50387" y="3929"/>
                      </a:cubicBezTo>
                      <a:cubicBezTo>
                        <a:pt x="48958" y="4310"/>
                        <a:pt x="47435" y="4691"/>
                        <a:pt x="45720" y="5072"/>
                      </a:cubicBezTo>
                      <a:cubicBezTo>
                        <a:pt x="44101" y="5453"/>
                        <a:pt x="42386" y="5929"/>
                        <a:pt x="40577" y="6405"/>
                      </a:cubicBezTo>
                      <a:cubicBezTo>
                        <a:pt x="37052" y="7453"/>
                        <a:pt x="33338" y="8406"/>
                        <a:pt x="29623" y="9644"/>
                      </a:cubicBezTo>
                      <a:cubicBezTo>
                        <a:pt x="25908" y="10787"/>
                        <a:pt x="22289" y="12025"/>
                        <a:pt x="18860" y="13263"/>
                      </a:cubicBezTo>
                      <a:cubicBezTo>
                        <a:pt x="17145" y="13930"/>
                        <a:pt x="15431" y="14502"/>
                        <a:pt x="13907" y="15073"/>
                      </a:cubicBezTo>
                      <a:cubicBezTo>
                        <a:pt x="12287" y="15645"/>
                        <a:pt x="10858" y="16216"/>
                        <a:pt x="9430" y="16693"/>
                      </a:cubicBezTo>
                      <a:cubicBezTo>
                        <a:pt x="6668" y="17740"/>
                        <a:pt x="4286" y="18597"/>
                        <a:pt x="2667" y="19264"/>
                      </a:cubicBezTo>
                      <a:cubicBezTo>
                        <a:pt x="953" y="19931"/>
                        <a:pt x="0" y="20217"/>
                        <a:pt x="0" y="202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0" name="Google Shape;4840;p26"/>
                <p:cNvSpPr/>
                <p:nvPr/>
              </p:nvSpPr>
              <p:spPr>
                <a:xfrm>
                  <a:off x="4207975" y="4062530"/>
                  <a:ext cx="80581" cy="19152"/>
                </a:xfrm>
                <a:custGeom>
                  <a:avLst/>
                  <a:gdLst/>
                  <a:ahLst/>
                  <a:cxnLst/>
                  <a:rect l="l" t="t" r="r" b="b"/>
                  <a:pathLst>
                    <a:path w="80581" h="19152" extrusionOk="0">
                      <a:moveTo>
                        <a:pt x="0" y="770"/>
                      </a:moveTo>
                      <a:cubicBezTo>
                        <a:pt x="0" y="770"/>
                        <a:pt x="5239" y="-88"/>
                        <a:pt x="13144" y="7"/>
                      </a:cubicBezTo>
                      <a:cubicBezTo>
                        <a:pt x="17050" y="7"/>
                        <a:pt x="21717" y="293"/>
                        <a:pt x="26575" y="865"/>
                      </a:cubicBezTo>
                      <a:cubicBezTo>
                        <a:pt x="29051" y="1246"/>
                        <a:pt x="31528" y="1436"/>
                        <a:pt x="34100" y="1912"/>
                      </a:cubicBezTo>
                      <a:cubicBezTo>
                        <a:pt x="36671" y="2389"/>
                        <a:pt x="39243" y="2865"/>
                        <a:pt x="41815" y="3437"/>
                      </a:cubicBezTo>
                      <a:cubicBezTo>
                        <a:pt x="44386" y="4103"/>
                        <a:pt x="46958" y="4675"/>
                        <a:pt x="49435" y="5437"/>
                      </a:cubicBezTo>
                      <a:cubicBezTo>
                        <a:pt x="51911" y="6103"/>
                        <a:pt x="54292" y="6961"/>
                        <a:pt x="56674" y="7723"/>
                      </a:cubicBezTo>
                      <a:cubicBezTo>
                        <a:pt x="61341" y="9342"/>
                        <a:pt x="65627" y="11056"/>
                        <a:pt x="69151" y="12771"/>
                      </a:cubicBezTo>
                      <a:cubicBezTo>
                        <a:pt x="76295" y="16105"/>
                        <a:pt x="80581" y="19153"/>
                        <a:pt x="80581" y="19153"/>
                      </a:cubicBezTo>
                      <a:cubicBezTo>
                        <a:pt x="80581" y="19153"/>
                        <a:pt x="79248" y="18962"/>
                        <a:pt x="77057" y="18486"/>
                      </a:cubicBezTo>
                      <a:cubicBezTo>
                        <a:pt x="74771" y="18010"/>
                        <a:pt x="71628" y="17343"/>
                        <a:pt x="67818" y="16486"/>
                      </a:cubicBezTo>
                      <a:cubicBezTo>
                        <a:pt x="64103" y="15628"/>
                        <a:pt x="59626" y="14581"/>
                        <a:pt x="54959" y="13438"/>
                      </a:cubicBezTo>
                      <a:cubicBezTo>
                        <a:pt x="50292" y="12390"/>
                        <a:pt x="45244" y="11247"/>
                        <a:pt x="40291" y="10009"/>
                      </a:cubicBezTo>
                      <a:cubicBezTo>
                        <a:pt x="35338" y="8866"/>
                        <a:pt x="30289" y="7723"/>
                        <a:pt x="25622" y="6675"/>
                      </a:cubicBezTo>
                      <a:cubicBezTo>
                        <a:pt x="20955" y="5722"/>
                        <a:pt x="16478" y="4675"/>
                        <a:pt x="12763" y="3818"/>
                      </a:cubicBezTo>
                      <a:cubicBezTo>
                        <a:pt x="8953" y="2960"/>
                        <a:pt x="5810" y="2198"/>
                        <a:pt x="3524" y="1722"/>
                      </a:cubicBezTo>
                      <a:cubicBezTo>
                        <a:pt x="1333" y="1151"/>
                        <a:pt x="0" y="770"/>
                        <a:pt x="0" y="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1" name="Google Shape;4841;p26"/>
                <p:cNvSpPr/>
                <p:nvPr/>
              </p:nvSpPr>
              <p:spPr>
                <a:xfrm>
                  <a:off x="4254362" y="4061570"/>
                  <a:ext cx="62388" cy="24113"/>
                </a:xfrm>
                <a:custGeom>
                  <a:avLst/>
                  <a:gdLst/>
                  <a:ahLst/>
                  <a:cxnLst/>
                  <a:rect l="l" t="t" r="r" b="b"/>
                  <a:pathLst>
                    <a:path w="62388" h="24113" extrusionOk="0">
                      <a:moveTo>
                        <a:pt x="95" y="16"/>
                      </a:moveTo>
                      <a:cubicBezTo>
                        <a:pt x="95" y="16"/>
                        <a:pt x="4477" y="-175"/>
                        <a:pt x="10763" y="777"/>
                      </a:cubicBezTo>
                      <a:cubicBezTo>
                        <a:pt x="13907" y="1159"/>
                        <a:pt x="17621" y="1920"/>
                        <a:pt x="21431" y="2968"/>
                      </a:cubicBezTo>
                      <a:cubicBezTo>
                        <a:pt x="23336" y="3540"/>
                        <a:pt x="25337" y="4016"/>
                        <a:pt x="27337" y="4683"/>
                      </a:cubicBezTo>
                      <a:cubicBezTo>
                        <a:pt x="29337" y="5350"/>
                        <a:pt x="31337" y="6111"/>
                        <a:pt x="33338" y="6778"/>
                      </a:cubicBezTo>
                      <a:cubicBezTo>
                        <a:pt x="35338" y="7635"/>
                        <a:pt x="37243" y="8398"/>
                        <a:pt x="39148" y="9255"/>
                      </a:cubicBezTo>
                      <a:cubicBezTo>
                        <a:pt x="41053" y="10017"/>
                        <a:pt x="42863" y="11065"/>
                        <a:pt x="44672" y="11922"/>
                      </a:cubicBezTo>
                      <a:cubicBezTo>
                        <a:pt x="48196" y="13732"/>
                        <a:pt x="51435" y="15636"/>
                        <a:pt x="54007" y="17542"/>
                      </a:cubicBezTo>
                      <a:cubicBezTo>
                        <a:pt x="59341" y="21066"/>
                        <a:pt x="62389" y="24114"/>
                        <a:pt x="62389" y="24114"/>
                      </a:cubicBezTo>
                      <a:cubicBezTo>
                        <a:pt x="62389" y="24114"/>
                        <a:pt x="61341" y="23828"/>
                        <a:pt x="59531" y="23352"/>
                      </a:cubicBezTo>
                      <a:cubicBezTo>
                        <a:pt x="57721" y="22780"/>
                        <a:pt x="55245" y="22018"/>
                        <a:pt x="52197" y="20970"/>
                      </a:cubicBezTo>
                      <a:cubicBezTo>
                        <a:pt x="49244" y="19923"/>
                        <a:pt x="45815" y="18685"/>
                        <a:pt x="42196" y="17351"/>
                      </a:cubicBezTo>
                      <a:cubicBezTo>
                        <a:pt x="40386" y="16684"/>
                        <a:pt x="38481" y="16018"/>
                        <a:pt x="36576" y="15255"/>
                      </a:cubicBezTo>
                      <a:cubicBezTo>
                        <a:pt x="34671" y="14493"/>
                        <a:pt x="32766" y="13827"/>
                        <a:pt x="30861" y="13065"/>
                      </a:cubicBezTo>
                      <a:cubicBezTo>
                        <a:pt x="27051" y="11541"/>
                        <a:pt x="23146" y="10112"/>
                        <a:pt x="19526" y="8588"/>
                      </a:cubicBezTo>
                      <a:cubicBezTo>
                        <a:pt x="15907" y="7159"/>
                        <a:pt x="12573" y="5730"/>
                        <a:pt x="9620" y="4492"/>
                      </a:cubicBezTo>
                      <a:cubicBezTo>
                        <a:pt x="6763" y="3254"/>
                        <a:pt x="4382" y="2111"/>
                        <a:pt x="2667" y="1349"/>
                      </a:cubicBezTo>
                      <a:cubicBezTo>
                        <a:pt x="953" y="587"/>
                        <a:pt x="0" y="16"/>
                        <a:pt x="0" y="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2" name="Google Shape;4842;p26"/>
                <p:cNvSpPr/>
                <p:nvPr/>
              </p:nvSpPr>
              <p:spPr>
                <a:xfrm>
                  <a:off x="4290747" y="4067205"/>
                  <a:ext cx="53149" cy="27527"/>
                </a:xfrm>
                <a:custGeom>
                  <a:avLst/>
                  <a:gdLst/>
                  <a:ahLst/>
                  <a:cxnLst/>
                  <a:rect l="l" t="t" r="r" b="b"/>
                  <a:pathLst>
                    <a:path w="53149" h="27527" extrusionOk="0">
                      <a:moveTo>
                        <a:pt x="95" y="95"/>
                      </a:moveTo>
                      <a:cubicBezTo>
                        <a:pt x="95" y="95"/>
                        <a:pt x="1048" y="95"/>
                        <a:pt x="2762" y="0"/>
                      </a:cubicBezTo>
                      <a:cubicBezTo>
                        <a:pt x="4477" y="0"/>
                        <a:pt x="6953" y="0"/>
                        <a:pt x="9811" y="476"/>
                      </a:cubicBezTo>
                      <a:cubicBezTo>
                        <a:pt x="12764" y="857"/>
                        <a:pt x="16097" y="1619"/>
                        <a:pt x="19622" y="2667"/>
                      </a:cubicBezTo>
                      <a:cubicBezTo>
                        <a:pt x="21336" y="3238"/>
                        <a:pt x="23146" y="3810"/>
                        <a:pt x="24956" y="4572"/>
                      </a:cubicBezTo>
                      <a:cubicBezTo>
                        <a:pt x="26765" y="5334"/>
                        <a:pt x="28480" y="6191"/>
                        <a:pt x="30290" y="6953"/>
                      </a:cubicBezTo>
                      <a:cubicBezTo>
                        <a:pt x="32004" y="7906"/>
                        <a:pt x="33719" y="8858"/>
                        <a:pt x="35338" y="9906"/>
                      </a:cubicBezTo>
                      <a:cubicBezTo>
                        <a:pt x="37052" y="10858"/>
                        <a:pt x="38481" y="12097"/>
                        <a:pt x="40005" y="13145"/>
                      </a:cubicBezTo>
                      <a:cubicBezTo>
                        <a:pt x="42863" y="15335"/>
                        <a:pt x="45434" y="17621"/>
                        <a:pt x="47339" y="19812"/>
                      </a:cubicBezTo>
                      <a:cubicBezTo>
                        <a:pt x="49340" y="21907"/>
                        <a:pt x="50768" y="23908"/>
                        <a:pt x="51721" y="25241"/>
                      </a:cubicBezTo>
                      <a:cubicBezTo>
                        <a:pt x="52673" y="26670"/>
                        <a:pt x="53150" y="27527"/>
                        <a:pt x="53150" y="27527"/>
                      </a:cubicBezTo>
                      <a:cubicBezTo>
                        <a:pt x="53150" y="27527"/>
                        <a:pt x="52292" y="27051"/>
                        <a:pt x="50768" y="26289"/>
                      </a:cubicBezTo>
                      <a:cubicBezTo>
                        <a:pt x="49340" y="25432"/>
                        <a:pt x="47244" y="24289"/>
                        <a:pt x="44768" y="22860"/>
                      </a:cubicBezTo>
                      <a:cubicBezTo>
                        <a:pt x="42386" y="21431"/>
                        <a:pt x="39529" y="19812"/>
                        <a:pt x="36481" y="18097"/>
                      </a:cubicBezTo>
                      <a:cubicBezTo>
                        <a:pt x="33433" y="16478"/>
                        <a:pt x="30290" y="14669"/>
                        <a:pt x="26956" y="12954"/>
                      </a:cubicBezTo>
                      <a:cubicBezTo>
                        <a:pt x="23717" y="11239"/>
                        <a:pt x="20384" y="9620"/>
                        <a:pt x="17336" y="8096"/>
                      </a:cubicBezTo>
                      <a:cubicBezTo>
                        <a:pt x="14192" y="6667"/>
                        <a:pt x="11240" y="5239"/>
                        <a:pt x="8668" y="4096"/>
                      </a:cubicBezTo>
                      <a:cubicBezTo>
                        <a:pt x="6096" y="2857"/>
                        <a:pt x="3905" y="1905"/>
                        <a:pt x="2381" y="1238"/>
                      </a:cubicBezTo>
                      <a:cubicBezTo>
                        <a:pt x="857" y="47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3" name="Google Shape;4843;p26"/>
                <p:cNvSpPr/>
                <p:nvPr/>
              </p:nvSpPr>
              <p:spPr>
                <a:xfrm>
                  <a:off x="4321513" y="4074349"/>
                  <a:ext cx="58197" cy="32289"/>
                </a:xfrm>
                <a:custGeom>
                  <a:avLst/>
                  <a:gdLst/>
                  <a:ahLst/>
                  <a:cxnLst/>
                  <a:rect l="l" t="t" r="r" b="b"/>
                  <a:pathLst>
                    <a:path w="58197" h="32289" extrusionOk="0">
                      <a:moveTo>
                        <a:pt x="0" y="0"/>
                      </a:moveTo>
                      <a:cubicBezTo>
                        <a:pt x="0" y="0"/>
                        <a:pt x="4286" y="571"/>
                        <a:pt x="10382" y="2476"/>
                      </a:cubicBezTo>
                      <a:cubicBezTo>
                        <a:pt x="13430" y="3429"/>
                        <a:pt x="16859" y="4667"/>
                        <a:pt x="20574" y="6191"/>
                      </a:cubicBezTo>
                      <a:cubicBezTo>
                        <a:pt x="22384" y="7048"/>
                        <a:pt x="24289" y="7715"/>
                        <a:pt x="26098" y="8763"/>
                      </a:cubicBezTo>
                      <a:cubicBezTo>
                        <a:pt x="27908" y="9715"/>
                        <a:pt x="29813" y="10668"/>
                        <a:pt x="31718" y="11621"/>
                      </a:cubicBezTo>
                      <a:cubicBezTo>
                        <a:pt x="33528" y="12668"/>
                        <a:pt x="35338" y="13811"/>
                        <a:pt x="37147" y="14859"/>
                      </a:cubicBezTo>
                      <a:cubicBezTo>
                        <a:pt x="38957" y="15907"/>
                        <a:pt x="40576" y="17145"/>
                        <a:pt x="42196" y="18193"/>
                      </a:cubicBezTo>
                      <a:cubicBezTo>
                        <a:pt x="45434" y="20479"/>
                        <a:pt x="48387" y="22765"/>
                        <a:pt x="50673" y="24860"/>
                      </a:cubicBezTo>
                      <a:cubicBezTo>
                        <a:pt x="55435" y="28956"/>
                        <a:pt x="58198" y="32290"/>
                        <a:pt x="58198" y="32290"/>
                      </a:cubicBezTo>
                      <a:cubicBezTo>
                        <a:pt x="58198" y="32290"/>
                        <a:pt x="54102" y="30766"/>
                        <a:pt x="48482" y="28004"/>
                      </a:cubicBezTo>
                      <a:cubicBezTo>
                        <a:pt x="45625" y="26670"/>
                        <a:pt x="42386" y="25051"/>
                        <a:pt x="38957" y="23241"/>
                      </a:cubicBezTo>
                      <a:cubicBezTo>
                        <a:pt x="37243" y="22288"/>
                        <a:pt x="35433" y="21431"/>
                        <a:pt x="33718" y="20479"/>
                      </a:cubicBezTo>
                      <a:cubicBezTo>
                        <a:pt x="31909" y="19526"/>
                        <a:pt x="30099" y="18479"/>
                        <a:pt x="28289" y="17526"/>
                      </a:cubicBezTo>
                      <a:cubicBezTo>
                        <a:pt x="24765" y="15430"/>
                        <a:pt x="21146" y="13525"/>
                        <a:pt x="17812" y="11525"/>
                      </a:cubicBezTo>
                      <a:cubicBezTo>
                        <a:pt x="14478" y="9620"/>
                        <a:pt x="11335" y="7715"/>
                        <a:pt x="8763" y="6001"/>
                      </a:cubicBezTo>
                      <a:cubicBezTo>
                        <a:pt x="3429" y="2667"/>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4" name="Google Shape;4844;p26"/>
                <p:cNvSpPr/>
                <p:nvPr/>
              </p:nvSpPr>
              <p:spPr>
                <a:xfrm>
                  <a:off x="4234835" y="3964240"/>
                  <a:ext cx="152019" cy="156019"/>
                </a:xfrm>
                <a:custGeom>
                  <a:avLst/>
                  <a:gdLst/>
                  <a:ahLst/>
                  <a:cxnLst/>
                  <a:rect l="l" t="t" r="r" b="b"/>
                  <a:pathLst>
                    <a:path w="152019" h="156019" extrusionOk="0">
                      <a:moveTo>
                        <a:pt x="0" y="0"/>
                      </a:moveTo>
                      <a:cubicBezTo>
                        <a:pt x="0" y="0"/>
                        <a:pt x="857" y="286"/>
                        <a:pt x="2381" y="857"/>
                      </a:cubicBezTo>
                      <a:cubicBezTo>
                        <a:pt x="3905" y="1429"/>
                        <a:pt x="6191" y="2096"/>
                        <a:pt x="9049" y="3334"/>
                      </a:cubicBezTo>
                      <a:cubicBezTo>
                        <a:pt x="11906" y="4477"/>
                        <a:pt x="15335" y="6001"/>
                        <a:pt x="19145" y="7810"/>
                      </a:cubicBezTo>
                      <a:cubicBezTo>
                        <a:pt x="21050" y="8763"/>
                        <a:pt x="23050" y="9811"/>
                        <a:pt x="25241" y="10858"/>
                      </a:cubicBezTo>
                      <a:cubicBezTo>
                        <a:pt x="27337" y="12001"/>
                        <a:pt x="29528" y="13240"/>
                        <a:pt x="31813" y="14478"/>
                      </a:cubicBezTo>
                      <a:cubicBezTo>
                        <a:pt x="36290" y="17145"/>
                        <a:pt x="41243" y="20098"/>
                        <a:pt x="46101" y="23622"/>
                      </a:cubicBezTo>
                      <a:cubicBezTo>
                        <a:pt x="51054" y="27051"/>
                        <a:pt x="56102" y="30956"/>
                        <a:pt x="61150" y="35147"/>
                      </a:cubicBezTo>
                      <a:cubicBezTo>
                        <a:pt x="66199" y="39338"/>
                        <a:pt x="71247" y="43910"/>
                        <a:pt x="76200" y="48768"/>
                      </a:cubicBezTo>
                      <a:cubicBezTo>
                        <a:pt x="81058" y="53626"/>
                        <a:pt x="85916" y="58674"/>
                        <a:pt x="90583" y="63913"/>
                      </a:cubicBezTo>
                      <a:cubicBezTo>
                        <a:pt x="95059" y="69056"/>
                        <a:pt x="99536" y="74581"/>
                        <a:pt x="103823" y="79915"/>
                      </a:cubicBezTo>
                      <a:cubicBezTo>
                        <a:pt x="108013" y="85344"/>
                        <a:pt x="111919" y="90773"/>
                        <a:pt x="115729" y="96107"/>
                      </a:cubicBezTo>
                      <a:cubicBezTo>
                        <a:pt x="123158" y="106775"/>
                        <a:pt x="129635" y="116967"/>
                        <a:pt x="134969" y="125921"/>
                      </a:cubicBezTo>
                      <a:cubicBezTo>
                        <a:pt x="140303" y="134779"/>
                        <a:pt x="144494" y="142399"/>
                        <a:pt x="147447" y="147638"/>
                      </a:cubicBezTo>
                      <a:cubicBezTo>
                        <a:pt x="150400" y="152876"/>
                        <a:pt x="152019" y="156020"/>
                        <a:pt x="152019" y="156020"/>
                      </a:cubicBezTo>
                      <a:cubicBezTo>
                        <a:pt x="152019" y="156020"/>
                        <a:pt x="149924" y="153257"/>
                        <a:pt x="146399" y="148399"/>
                      </a:cubicBezTo>
                      <a:cubicBezTo>
                        <a:pt x="142875" y="143542"/>
                        <a:pt x="137827" y="136493"/>
                        <a:pt x="131731" y="128111"/>
                      </a:cubicBezTo>
                      <a:cubicBezTo>
                        <a:pt x="125635" y="119729"/>
                        <a:pt x="118586" y="109918"/>
                        <a:pt x="110871" y="99631"/>
                      </a:cubicBezTo>
                      <a:cubicBezTo>
                        <a:pt x="106966" y="94488"/>
                        <a:pt x="102870" y="89345"/>
                        <a:pt x="98679" y="84010"/>
                      </a:cubicBezTo>
                      <a:cubicBezTo>
                        <a:pt x="94393" y="78772"/>
                        <a:pt x="90107" y="73533"/>
                        <a:pt x="85439" y="68389"/>
                      </a:cubicBezTo>
                      <a:cubicBezTo>
                        <a:pt x="80963" y="63246"/>
                        <a:pt x="76295" y="58198"/>
                        <a:pt x="71533" y="53435"/>
                      </a:cubicBezTo>
                      <a:cubicBezTo>
                        <a:pt x="66770" y="48673"/>
                        <a:pt x="62008" y="44005"/>
                        <a:pt x="57245" y="39719"/>
                      </a:cubicBezTo>
                      <a:cubicBezTo>
                        <a:pt x="52388" y="35528"/>
                        <a:pt x="47720" y="31337"/>
                        <a:pt x="43053" y="27718"/>
                      </a:cubicBezTo>
                      <a:cubicBezTo>
                        <a:pt x="38481" y="24098"/>
                        <a:pt x="33909" y="20764"/>
                        <a:pt x="29718" y="17812"/>
                      </a:cubicBezTo>
                      <a:cubicBezTo>
                        <a:pt x="25432" y="14954"/>
                        <a:pt x="21527" y="12287"/>
                        <a:pt x="17907" y="10096"/>
                      </a:cubicBezTo>
                      <a:cubicBezTo>
                        <a:pt x="14288" y="7906"/>
                        <a:pt x="11144" y="6096"/>
                        <a:pt x="8477" y="4667"/>
                      </a:cubicBezTo>
                      <a:cubicBezTo>
                        <a:pt x="3143" y="1810"/>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5" name="Google Shape;4845;p26"/>
                <p:cNvSpPr/>
                <p:nvPr/>
              </p:nvSpPr>
              <p:spPr>
                <a:xfrm>
                  <a:off x="4241408" y="3952048"/>
                  <a:ext cx="38576" cy="35813"/>
                </a:xfrm>
                <a:custGeom>
                  <a:avLst/>
                  <a:gdLst/>
                  <a:ahLst/>
                  <a:cxnLst/>
                  <a:rect l="l" t="t" r="r" b="b"/>
                  <a:pathLst>
                    <a:path w="38576" h="35813" extrusionOk="0">
                      <a:moveTo>
                        <a:pt x="0" y="95"/>
                      </a:moveTo>
                      <a:cubicBezTo>
                        <a:pt x="0" y="95"/>
                        <a:pt x="857" y="286"/>
                        <a:pt x="2381" y="571"/>
                      </a:cubicBezTo>
                      <a:cubicBezTo>
                        <a:pt x="3810" y="952"/>
                        <a:pt x="6001" y="1524"/>
                        <a:pt x="8287" y="2572"/>
                      </a:cubicBezTo>
                      <a:cubicBezTo>
                        <a:pt x="10668" y="3524"/>
                        <a:pt x="13335" y="4953"/>
                        <a:pt x="16097" y="6667"/>
                      </a:cubicBezTo>
                      <a:cubicBezTo>
                        <a:pt x="18764" y="8382"/>
                        <a:pt x="21526" y="10573"/>
                        <a:pt x="24098" y="12859"/>
                      </a:cubicBezTo>
                      <a:cubicBezTo>
                        <a:pt x="26575" y="15240"/>
                        <a:pt x="28956" y="17812"/>
                        <a:pt x="30861" y="20383"/>
                      </a:cubicBezTo>
                      <a:cubicBezTo>
                        <a:pt x="32766" y="22955"/>
                        <a:pt x="34385" y="25527"/>
                        <a:pt x="35528" y="27813"/>
                      </a:cubicBezTo>
                      <a:cubicBezTo>
                        <a:pt x="36671" y="30099"/>
                        <a:pt x="37433" y="32099"/>
                        <a:pt x="37909" y="33528"/>
                      </a:cubicBezTo>
                      <a:cubicBezTo>
                        <a:pt x="38386" y="34957"/>
                        <a:pt x="38576" y="35814"/>
                        <a:pt x="38576" y="35814"/>
                      </a:cubicBezTo>
                      <a:cubicBezTo>
                        <a:pt x="38576" y="35814"/>
                        <a:pt x="37909" y="35242"/>
                        <a:pt x="36767" y="34290"/>
                      </a:cubicBezTo>
                      <a:cubicBezTo>
                        <a:pt x="35624" y="33242"/>
                        <a:pt x="34100" y="31813"/>
                        <a:pt x="32385" y="30099"/>
                      </a:cubicBezTo>
                      <a:cubicBezTo>
                        <a:pt x="28766" y="26670"/>
                        <a:pt x="24193" y="22193"/>
                        <a:pt x="19526" y="17812"/>
                      </a:cubicBezTo>
                      <a:cubicBezTo>
                        <a:pt x="14859" y="13430"/>
                        <a:pt x="10001" y="9144"/>
                        <a:pt x="6287" y="5810"/>
                      </a:cubicBezTo>
                      <a:cubicBezTo>
                        <a:pt x="4477" y="4096"/>
                        <a:pt x="2858" y="2667"/>
                        <a:pt x="1810" y="1714"/>
                      </a:cubicBezTo>
                      <a:cubicBezTo>
                        <a:pt x="667" y="667"/>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6" name="Google Shape;4846;p26"/>
                <p:cNvSpPr/>
                <p:nvPr/>
              </p:nvSpPr>
              <p:spPr>
                <a:xfrm>
                  <a:off x="4259886" y="3945094"/>
                  <a:ext cx="36861" cy="64103"/>
                </a:xfrm>
                <a:custGeom>
                  <a:avLst/>
                  <a:gdLst/>
                  <a:ahLst/>
                  <a:cxnLst/>
                  <a:rect l="l" t="t" r="r" b="b"/>
                  <a:pathLst>
                    <a:path w="36861" h="64103" extrusionOk="0">
                      <a:moveTo>
                        <a:pt x="0" y="95"/>
                      </a:moveTo>
                      <a:cubicBezTo>
                        <a:pt x="0" y="95"/>
                        <a:pt x="1048" y="762"/>
                        <a:pt x="2762" y="1905"/>
                      </a:cubicBezTo>
                      <a:cubicBezTo>
                        <a:pt x="4477" y="3048"/>
                        <a:pt x="6858" y="4953"/>
                        <a:pt x="9525" y="7429"/>
                      </a:cubicBezTo>
                      <a:cubicBezTo>
                        <a:pt x="12192" y="9811"/>
                        <a:pt x="15050" y="12954"/>
                        <a:pt x="17907" y="16383"/>
                      </a:cubicBezTo>
                      <a:cubicBezTo>
                        <a:pt x="19241" y="18193"/>
                        <a:pt x="20764" y="20003"/>
                        <a:pt x="22003" y="21907"/>
                      </a:cubicBezTo>
                      <a:cubicBezTo>
                        <a:pt x="23336" y="23813"/>
                        <a:pt x="24575" y="25908"/>
                        <a:pt x="25813" y="27908"/>
                      </a:cubicBezTo>
                      <a:cubicBezTo>
                        <a:pt x="26956" y="30004"/>
                        <a:pt x="28099" y="32099"/>
                        <a:pt x="29051" y="34290"/>
                      </a:cubicBezTo>
                      <a:cubicBezTo>
                        <a:pt x="30194" y="36386"/>
                        <a:pt x="30956" y="38576"/>
                        <a:pt x="31813" y="40672"/>
                      </a:cubicBezTo>
                      <a:cubicBezTo>
                        <a:pt x="33433" y="44863"/>
                        <a:pt x="34576" y="48863"/>
                        <a:pt x="35338" y="52388"/>
                      </a:cubicBezTo>
                      <a:cubicBezTo>
                        <a:pt x="36100" y="55817"/>
                        <a:pt x="36481" y="58864"/>
                        <a:pt x="36671" y="60865"/>
                      </a:cubicBezTo>
                      <a:cubicBezTo>
                        <a:pt x="36862" y="62960"/>
                        <a:pt x="36862" y="64103"/>
                        <a:pt x="36862" y="64103"/>
                      </a:cubicBezTo>
                      <a:cubicBezTo>
                        <a:pt x="36862" y="64103"/>
                        <a:pt x="36290" y="63055"/>
                        <a:pt x="35338" y="61151"/>
                      </a:cubicBezTo>
                      <a:cubicBezTo>
                        <a:pt x="34480" y="59341"/>
                        <a:pt x="33147" y="56674"/>
                        <a:pt x="31623" y="53530"/>
                      </a:cubicBezTo>
                      <a:cubicBezTo>
                        <a:pt x="30861" y="52006"/>
                        <a:pt x="30004" y="50292"/>
                        <a:pt x="29146" y="48482"/>
                      </a:cubicBezTo>
                      <a:cubicBezTo>
                        <a:pt x="28289" y="46768"/>
                        <a:pt x="27337" y="44863"/>
                        <a:pt x="26289" y="42958"/>
                      </a:cubicBezTo>
                      <a:cubicBezTo>
                        <a:pt x="24289" y="39148"/>
                        <a:pt x="22193" y="35147"/>
                        <a:pt x="19812" y="31242"/>
                      </a:cubicBezTo>
                      <a:cubicBezTo>
                        <a:pt x="17621" y="27242"/>
                        <a:pt x="15145" y="23431"/>
                        <a:pt x="12954" y="19717"/>
                      </a:cubicBezTo>
                      <a:cubicBezTo>
                        <a:pt x="11811" y="17907"/>
                        <a:pt x="10668" y="16193"/>
                        <a:pt x="9620" y="14478"/>
                      </a:cubicBezTo>
                      <a:cubicBezTo>
                        <a:pt x="8572" y="12859"/>
                        <a:pt x="7525" y="11239"/>
                        <a:pt x="6572" y="9811"/>
                      </a:cubicBezTo>
                      <a:cubicBezTo>
                        <a:pt x="4667" y="6858"/>
                        <a:pt x="3048" y="4477"/>
                        <a:pt x="1905" y="2762"/>
                      </a:cubicBezTo>
                      <a:cubicBezTo>
                        <a:pt x="762" y="1048"/>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7" name="Google Shape;4847;p26"/>
                <p:cNvSpPr/>
                <p:nvPr/>
              </p:nvSpPr>
              <p:spPr>
                <a:xfrm>
                  <a:off x="4281984" y="3953286"/>
                  <a:ext cx="26112" cy="54387"/>
                </a:xfrm>
                <a:custGeom>
                  <a:avLst/>
                  <a:gdLst/>
                  <a:ahLst/>
                  <a:cxnLst/>
                  <a:rect l="l" t="t" r="r" b="b"/>
                  <a:pathLst>
                    <a:path w="26112" h="54387" extrusionOk="0">
                      <a:moveTo>
                        <a:pt x="0" y="0"/>
                      </a:moveTo>
                      <a:cubicBezTo>
                        <a:pt x="0" y="0"/>
                        <a:pt x="3239" y="2381"/>
                        <a:pt x="7049" y="6763"/>
                      </a:cubicBezTo>
                      <a:cubicBezTo>
                        <a:pt x="9049" y="8953"/>
                        <a:pt x="11049" y="11620"/>
                        <a:pt x="13049" y="14668"/>
                      </a:cubicBezTo>
                      <a:cubicBezTo>
                        <a:pt x="14002" y="16192"/>
                        <a:pt x="15145" y="17716"/>
                        <a:pt x="16002" y="19431"/>
                      </a:cubicBezTo>
                      <a:cubicBezTo>
                        <a:pt x="16954" y="21050"/>
                        <a:pt x="17812" y="22860"/>
                        <a:pt x="18669" y="24574"/>
                      </a:cubicBezTo>
                      <a:cubicBezTo>
                        <a:pt x="19431" y="26384"/>
                        <a:pt x="20288" y="28099"/>
                        <a:pt x="20955" y="29908"/>
                      </a:cubicBezTo>
                      <a:cubicBezTo>
                        <a:pt x="21717" y="31623"/>
                        <a:pt x="22193" y="33433"/>
                        <a:pt x="22860" y="35147"/>
                      </a:cubicBezTo>
                      <a:cubicBezTo>
                        <a:pt x="23908" y="38576"/>
                        <a:pt x="24765" y="41910"/>
                        <a:pt x="25241" y="44767"/>
                      </a:cubicBezTo>
                      <a:cubicBezTo>
                        <a:pt x="26289" y="50482"/>
                        <a:pt x="26099" y="54388"/>
                        <a:pt x="26099" y="54388"/>
                      </a:cubicBezTo>
                      <a:cubicBezTo>
                        <a:pt x="26099" y="54388"/>
                        <a:pt x="25527" y="53530"/>
                        <a:pt x="24765" y="52101"/>
                      </a:cubicBezTo>
                      <a:cubicBezTo>
                        <a:pt x="23908" y="50578"/>
                        <a:pt x="22860" y="48482"/>
                        <a:pt x="21527" y="46006"/>
                      </a:cubicBezTo>
                      <a:cubicBezTo>
                        <a:pt x="20288" y="43434"/>
                        <a:pt x="18764" y="40576"/>
                        <a:pt x="17240" y="37338"/>
                      </a:cubicBezTo>
                      <a:cubicBezTo>
                        <a:pt x="15716" y="34195"/>
                        <a:pt x="14097" y="30861"/>
                        <a:pt x="12478" y="27527"/>
                      </a:cubicBezTo>
                      <a:cubicBezTo>
                        <a:pt x="10858" y="24193"/>
                        <a:pt x="9239" y="20859"/>
                        <a:pt x="7811" y="17716"/>
                      </a:cubicBezTo>
                      <a:cubicBezTo>
                        <a:pt x="6287" y="14573"/>
                        <a:pt x="4953" y="11620"/>
                        <a:pt x="3715" y="9049"/>
                      </a:cubicBezTo>
                      <a:cubicBezTo>
                        <a:pt x="2572" y="6477"/>
                        <a:pt x="1619" y="4286"/>
                        <a:pt x="953" y="2667"/>
                      </a:cubicBezTo>
                      <a:cubicBezTo>
                        <a:pt x="286" y="1143"/>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8" name="Google Shape;4848;p26"/>
                <p:cNvSpPr/>
                <p:nvPr/>
              </p:nvSpPr>
              <p:spPr>
                <a:xfrm>
                  <a:off x="4297986" y="3957763"/>
                  <a:ext cx="23415" cy="68580"/>
                </a:xfrm>
                <a:custGeom>
                  <a:avLst/>
                  <a:gdLst/>
                  <a:ahLst/>
                  <a:cxnLst/>
                  <a:rect l="l" t="t" r="r" b="b"/>
                  <a:pathLst>
                    <a:path w="23415" h="68580" extrusionOk="0">
                      <a:moveTo>
                        <a:pt x="0" y="95"/>
                      </a:moveTo>
                      <a:cubicBezTo>
                        <a:pt x="0" y="95"/>
                        <a:pt x="857" y="953"/>
                        <a:pt x="2191" y="2477"/>
                      </a:cubicBezTo>
                      <a:cubicBezTo>
                        <a:pt x="3524" y="4001"/>
                        <a:pt x="5429" y="6287"/>
                        <a:pt x="7429" y="9144"/>
                      </a:cubicBezTo>
                      <a:cubicBezTo>
                        <a:pt x="9430" y="12002"/>
                        <a:pt x="11525" y="15526"/>
                        <a:pt x="13525" y="19431"/>
                      </a:cubicBezTo>
                      <a:cubicBezTo>
                        <a:pt x="14478" y="21431"/>
                        <a:pt x="15526" y="23432"/>
                        <a:pt x="16288" y="25527"/>
                      </a:cubicBezTo>
                      <a:cubicBezTo>
                        <a:pt x="17145" y="27623"/>
                        <a:pt x="17907" y="29813"/>
                        <a:pt x="18764" y="32004"/>
                      </a:cubicBezTo>
                      <a:cubicBezTo>
                        <a:pt x="19431" y="34195"/>
                        <a:pt x="20098" y="36481"/>
                        <a:pt x="20669" y="38672"/>
                      </a:cubicBezTo>
                      <a:cubicBezTo>
                        <a:pt x="21336" y="40862"/>
                        <a:pt x="21622" y="43149"/>
                        <a:pt x="22098" y="45244"/>
                      </a:cubicBezTo>
                      <a:cubicBezTo>
                        <a:pt x="22860" y="49530"/>
                        <a:pt x="23336" y="53626"/>
                        <a:pt x="23336" y="57055"/>
                      </a:cubicBezTo>
                      <a:cubicBezTo>
                        <a:pt x="23527" y="60484"/>
                        <a:pt x="23336" y="63437"/>
                        <a:pt x="23146" y="65437"/>
                      </a:cubicBezTo>
                      <a:cubicBezTo>
                        <a:pt x="22955" y="67437"/>
                        <a:pt x="22765" y="68580"/>
                        <a:pt x="22765" y="68580"/>
                      </a:cubicBezTo>
                      <a:cubicBezTo>
                        <a:pt x="22765" y="68580"/>
                        <a:pt x="22384" y="67437"/>
                        <a:pt x="21812" y="65532"/>
                      </a:cubicBezTo>
                      <a:cubicBezTo>
                        <a:pt x="21241" y="63627"/>
                        <a:pt x="20479" y="60865"/>
                        <a:pt x="19431" y="57626"/>
                      </a:cubicBezTo>
                      <a:cubicBezTo>
                        <a:pt x="18479" y="54388"/>
                        <a:pt x="17335" y="50578"/>
                        <a:pt x="16192" y="46577"/>
                      </a:cubicBezTo>
                      <a:cubicBezTo>
                        <a:pt x="14954" y="42577"/>
                        <a:pt x="13621" y="38291"/>
                        <a:pt x="12192" y="34100"/>
                      </a:cubicBezTo>
                      <a:cubicBezTo>
                        <a:pt x="10858" y="29813"/>
                        <a:pt x="9239" y="25622"/>
                        <a:pt x="7906" y="21717"/>
                      </a:cubicBezTo>
                      <a:cubicBezTo>
                        <a:pt x="6477" y="17717"/>
                        <a:pt x="5048" y="14097"/>
                        <a:pt x="3905" y="10859"/>
                      </a:cubicBezTo>
                      <a:cubicBezTo>
                        <a:pt x="2667" y="7620"/>
                        <a:pt x="1714" y="4953"/>
                        <a:pt x="1048" y="3048"/>
                      </a:cubicBezTo>
                      <a:cubicBezTo>
                        <a:pt x="381" y="114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9" name="Google Shape;4849;p26"/>
                <p:cNvSpPr/>
                <p:nvPr/>
              </p:nvSpPr>
              <p:spPr>
                <a:xfrm>
                  <a:off x="4313131" y="3961573"/>
                  <a:ext cx="21168" cy="87725"/>
                </a:xfrm>
                <a:custGeom>
                  <a:avLst/>
                  <a:gdLst/>
                  <a:ahLst/>
                  <a:cxnLst/>
                  <a:rect l="l" t="t" r="r" b="b"/>
                  <a:pathLst>
                    <a:path w="21168" h="87725" extrusionOk="0">
                      <a:moveTo>
                        <a:pt x="0" y="0"/>
                      </a:moveTo>
                      <a:cubicBezTo>
                        <a:pt x="0" y="0"/>
                        <a:pt x="857" y="1143"/>
                        <a:pt x="2191" y="3334"/>
                      </a:cubicBezTo>
                      <a:cubicBezTo>
                        <a:pt x="3524" y="5429"/>
                        <a:pt x="5334" y="8572"/>
                        <a:pt x="7239" y="12478"/>
                      </a:cubicBezTo>
                      <a:cubicBezTo>
                        <a:pt x="9239" y="16288"/>
                        <a:pt x="11144" y="20955"/>
                        <a:pt x="12954" y="26003"/>
                      </a:cubicBezTo>
                      <a:cubicBezTo>
                        <a:pt x="13811" y="28575"/>
                        <a:pt x="14764" y="31147"/>
                        <a:pt x="15526" y="33909"/>
                      </a:cubicBezTo>
                      <a:cubicBezTo>
                        <a:pt x="16288" y="36671"/>
                        <a:pt x="16954" y="39433"/>
                        <a:pt x="17717" y="42196"/>
                      </a:cubicBezTo>
                      <a:cubicBezTo>
                        <a:pt x="18288" y="45053"/>
                        <a:pt x="18859" y="47815"/>
                        <a:pt x="19336" y="50578"/>
                      </a:cubicBezTo>
                      <a:cubicBezTo>
                        <a:pt x="19907" y="53340"/>
                        <a:pt x="20098" y="56102"/>
                        <a:pt x="20479" y="58769"/>
                      </a:cubicBezTo>
                      <a:cubicBezTo>
                        <a:pt x="21050" y="64103"/>
                        <a:pt x="21241" y="69151"/>
                        <a:pt x="21146" y="73438"/>
                      </a:cubicBezTo>
                      <a:cubicBezTo>
                        <a:pt x="21146" y="77724"/>
                        <a:pt x="20860" y="81343"/>
                        <a:pt x="20574" y="83820"/>
                      </a:cubicBezTo>
                      <a:cubicBezTo>
                        <a:pt x="20288" y="86296"/>
                        <a:pt x="20003" y="87725"/>
                        <a:pt x="20003" y="87725"/>
                      </a:cubicBezTo>
                      <a:cubicBezTo>
                        <a:pt x="20003" y="87725"/>
                        <a:pt x="19621" y="86296"/>
                        <a:pt x="19145" y="83820"/>
                      </a:cubicBezTo>
                      <a:cubicBezTo>
                        <a:pt x="18669" y="81343"/>
                        <a:pt x="18002" y="77914"/>
                        <a:pt x="17240" y="73723"/>
                      </a:cubicBezTo>
                      <a:cubicBezTo>
                        <a:pt x="16478" y="69628"/>
                        <a:pt x="15526" y="64770"/>
                        <a:pt x="14478" y="59626"/>
                      </a:cubicBezTo>
                      <a:cubicBezTo>
                        <a:pt x="13430" y="54483"/>
                        <a:pt x="12287" y="49054"/>
                        <a:pt x="11049" y="43624"/>
                      </a:cubicBezTo>
                      <a:cubicBezTo>
                        <a:pt x="9906" y="38195"/>
                        <a:pt x="8477" y="32766"/>
                        <a:pt x="7239" y="27622"/>
                      </a:cubicBezTo>
                      <a:cubicBezTo>
                        <a:pt x="5905" y="22574"/>
                        <a:pt x="4667" y="17812"/>
                        <a:pt x="3620" y="13716"/>
                      </a:cubicBezTo>
                      <a:cubicBezTo>
                        <a:pt x="2572" y="9620"/>
                        <a:pt x="1619" y="6191"/>
                        <a:pt x="953" y="3810"/>
                      </a:cubicBezTo>
                      <a:cubicBezTo>
                        <a:pt x="286" y="1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0" name="Google Shape;4850;p26"/>
                <p:cNvSpPr/>
                <p:nvPr/>
              </p:nvSpPr>
              <p:spPr>
                <a:xfrm>
                  <a:off x="4332086" y="3981289"/>
                  <a:ext cx="13815" cy="80391"/>
                </a:xfrm>
                <a:custGeom>
                  <a:avLst/>
                  <a:gdLst/>
                  <a:ahLst/>
                  <a:cxnLst/>
                  <a:rect l="l" t="t" r="r" b="b"/>
                  <a:pathLst>
                    <a:path w="13815" h="80391" extrusionOk="0">
                      <a:moveTo>
                        <a:pt x="95" y="0"/>
                      </a:moveTo>
                      <a:cubicBezTo>
                        <a:pt x="95" y="0"/>
                        <a:pt x="2572" y="4572"/>
                        <a:pt x="5143" y="11906"/>
                      </a:cubicBezTo>
                      <a:cubicBezTo>
                        <a:pt x="6477" y="15526"/>
                        <a:pt x="7715" y="19908"/>
                        <a:pt x="8954" y="24575"/>
                      </a:cubicBezTo>
                      <a:cubicBezTo>
                        <a:pt x="9525" y="26956"/>
                        <a:pt x="10192" y="29337"/>
                        <a:pt x="10573" y="31814"/>
                      </a:cubicBezTo>
                      <a:cubicBezTo>
                        <a:pt x="11049" y="34290"/>
                        <a:pt x="11525" y="36862"/>
                        <a:pt x="11906" y="39338"/>
                      </a:cubicBezTo>
                      <a:cubicBezTo>
                        <a:pt x="12192" y="41910"/>
                        <a:pt x="12573" y="44482"/>
                        <a:pt x="12859" y="46958"/>
                      </a:cubicBezTo>
                      <a:cubicBezTo>
                        <a:pt x="13240" y="49435"/>
                        <a:pt x="13240" y="52007"/>
                        <a:pt x="13525" y="54388"/>
                      </a:cubicBezTo>
                      <a:cubicBezTo>
                        <a:pt x="13811" y="59246"/>
                        <a:pt x="13906" y="63722"/>
                        <a:pt x="13716" y="67533"/>
                      </a:cubicBezTo>
                      <a:cubicBezTo>
                        <a:pt x="13525" y="75248"/>
                        <a:pt x="12573" y="80391"/>
                        <a:pt x="12573" y="80391"/>
                      </a:cubicBezTo>
                      <a:cubicBezTo>
                        <a:pt x="12573" y="80391"/>
                        <a:pt x="12192" y="79153"/>
                        <a:pt x="11716" y="76962"/>
                      </a:cubicBezTo>
                      <a:cubicBezTo>
                        <a:pt x="11239" y="74771"/>
                        <a:pt x="10573" y="71628"/>
                        <a:pt x="9811" y="67818"/>
                      </a:cubicBezTo>
                      <a:cubicBezTo>
                        <a:pt x="9049" y="64103"/>
                        <a:pt x="8287" y="59722"/>
                        <a:pt x="7525" y="54959"/>
                      </a:cubicBezTo>
                      <a:cubicBezTo>
                        <a:pt x="7144" y="52578"/>
                        <a:pt x="6667" y="50197"/>
                        <a:pt x="6286" y="47720"/>
                      </a:cubicBezTo>
                      <a:cubicBezTo>
                        <a:pt x="5905" y="45244"/>
                        <a:pt x="5525" y="42767"/>
                        <a:pt x="5143" y="40291"/>
                      </a:cubicBezTo>
                      <a:cubicBezTo>
                        <a:pt x="4381" y="35338"/>
                        <a:pt x="3619" y="30290"/>
                        <a:pt x="2953" y="25622"/>
                      </a:cubicBezTo>
                      <a:cubicBezTo>
                        <a:pt x="2286" y="20955"/>
                        <a:pt x="1714" y="16478"/>
                        <a:pt x="1238" y="12764"/>
                      </a:cubicBezTo>
                      <a:cubicBezTo>
                        <a:pt x="762" y="8954"/>
                        <a:pt x="476" y="5810"/>
                        <a:pt x="286" y="3524"/>
                      </a:cubicBezTo>
                      <a:cubicBezTo>
                        <a:pt x="95" y="123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1" name="Google Shape;4851;p26"/>
                <p:cNvSpPr/>
                <p:nvPr/>
              </p:nvSpPr>
              <p:spPr>
                <a:xfrm>
                  <a:off x="4343706" y="3989957"/>
                  <a:ext cx="14698" cy="90678"/>
                </a:xfrm>
                <a:custGeom>
                  <a:avLst/>
                  <a:gdLst/>
                  <a:ahLst/>
                  <a:cxnLst/>
                  <a:rect l="l" t="t" r="r" b="b"/>
                  <a:pathLst>
                    <a:path w="14698" h="90678" extrusionOk="0">
                      <a:moveTo>
                        <a:pt x="0" y="0"/>
                      </a:moveTo>
                      <a:cubicBezTo>
                        <a:pt x="0" y="0"/>
                        <a:pt x="2762" y="5144"/>
                        <a:pt x="5620" y="13430"/>
                      </a:cubicBezTo>
                      <a:cubicBezTo>
                        <a:pt x="7048" y="17526"/>
                        <a:pt x="8477" y="22384"/>
                        <a:pt x="9811" y="27718"/>
                      </a:cubicBezTo>
                      <a:cubicBezTo>
                        <a:pt x="10382" y="30385"/>
                        <a:pt x="11144" y="33147"/>
                        <a:pt x="11621" y="35909"/>
                      </a:cubicBezTo>
                      <a:cubicBezTo>
                        <a:pt x="12192" y="38671"/>
                        <a:pt x="12573" y="41624"/>
                        <a:pt x="13049" y="44482"/>
                      </a:cubicBezTo>
                      <a:cubicBezTo>
                        <a:pt x="13430" y="47339"/>
                        <a:pt x="13716" y="50197"/>
                        <a:pt x="14002" y="53054"/>
                      </a:cubicBezTo>
                      <a:cubicBezTo>
                        <a:pt x="14383" y="55912"/>
                        <a:pt x="14383" y="58674"/>
                        <a:pt x="14573" y="61436"/>
                      </a:cubicBezTo>
                      <a:cubicBezTo>
                        <a:pt x="14764" y="66866"/>
                        <a:pt x="14764" y="71914"/>
                        <a:pt x="14383" y="76295"/>
                      </a:cubicBezTo>
                      <a:cubicBezTo>
                        <a:pt x="13906" y="84963"/>
                        <a:pt x="12668" y="90678"/>
                        <a:pt x="12668" y="90678"/>
                      </a:cubicBezTo>
                      <a:cubicBezTo>
                        <a:pt x="12668" y="90678"/>
                        <a:pt x="12382" y="89249"/>
                        <a:pt x="12001" y="86773"/>
                      </a:cubicBezTo>
                      <a:cubicBezTo>
                        <a:pt x="11621" y="84296"/>
                        <a:pt x="11049" y="80677"/>
                        <a:pt x="10477" y="76486"/>
                      </a:cubicBezTo>
                      <a:cubicBezTo>
                        <a:pt x="9906" y="72200"/>
                        <a:pt x="9239" y="67246"/>
                        <a:pt x="8572" y="62008"/>
                      </a:cubicBezTo>
                      <a:cubicBezTo>
                        <a:pt x="7810" y="56769"/>
                        <a:pt x="7048" y="51054"/>
                        <a:pt x="6286" y="45434"/>
                      </a:cubicBezTo>
                      <a:cubicBezTo>
                        <a:pt x="5525" y="39815"/>
                        <a:pt x="4667" y="34195"/>
                        <a:pt x="4000" y="28861"/>
                      </a:cubicBezTo>
                      <a:cubicBezTo>
                        <a:pt x="3238" y="23527"/>
                        <a:pt x="2476" y="18574"/>
                        <a:pt x="1905" y="14383"/>
                      </a:cubicBezTo>
                      <a:cubicBezTo>
                        <a:pt x="1333" y="10096"/>
                        <a:pt x="857" y="6572"/>
                        <a:pt x="571" y="4001"/>
                      </a:cubicBezTo>
                      <a:cubicBezTo>
                        <a:pt x="286" y="1524"/>
                        <a:pt x="190" y="0"/>
                        <a:pt x="1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2" name="Google Shape;4852;p26"/>
                <p:cNvSpPr/>
                <p:nvPr/>
              </p:nvSpPr>
              <p:spPr>
                <a:xfrm>
                  <a:off x="4358470" y="4008912"/>
                  <a:ext cx="11275" cy="95250"/>
                </a:xfrm>
                <a:custGeom>
                  <a:avLst/>
                  <a:gdLst/>
                  <a:ahLst/>
                  <a:cxnLst/>
                  <a:rect l="l" t="t" r="r" b="b"/>
                  <a:pathLst>
                    <a:path w="11275" h="95250" extrusionOk="0">
                      <a:moveTo>
                        <a:pt x="0" y="0"/>
                      </a:moveTo>
                      <a:cubicBezTo>
                        <a:pt x="0" y="0"/>
                        <a:pt x="2286" y="5620"/>
                        <a:pt x="4572" y="14478"/>
                      </a:cubicBezTo>
                      <a:cubicBezTo>
                        <a:pt x="5715" y="18859"/>
                        <a:pt x="6858" y="24003"/>
                        <a:pt x="7811" y="29623"/>
                      </a:cubicBezTo>
                      <a:cubicBezTo>
                        <a:pt x="8287" y="32385"/>
                        <a:pt x="8858" y="35242"/>
                        <a:pt x="9144" y="38195"/>
                      </a:cubicBezTo>
                      <a:cubicBezTo>
                        <a:pt x="9525" y="41148"/>
                        <a:pt x="9811" y="44101"/>
                        <a:pt x="10192" y="47149"/>
                      </a:cubicBezTo>
                      <a:cubicBezTo>
                        <a:pt x="10382" y="50197"/>
                        <a:pt x="10668" y="53149"/>
                        <a:pt x="10858" y="56102"/>
                      </a:cubicBezTo>
                      <a:cubicBezTo>
                        <a:pt x="11144" y="59055"/>
                        <a:pt x="11049" y="62008"/>
                        <a:pt x="11240" y="64770"/>
                      </a:cubicBezTo>
                      <a:cubicBezTo>
                        <a:pt x="11335" y="70390"/>
                        <a:pt x="11240" y="75724"/>
                        <a:pt x="10954" y="80200"/>
                      </a:cubicBezTo>
                      <a:cubicBezTo>
                        <a:pt x="10478" y="89249"/>
                        <a:pt x="9335" y="95250"/>
                        <a:pt x="9335" y="95250"/>
                      </a:cubicBezTo>
                      <a:cubicBezTo>
                        <a:pt x="9335" y="95250"/>
                        <a:pt x="9049" y="93726"/>
                        <a:pt x="8573" y="91154"/>
                      </a:cubicBezTo>
                      <a:cubicBezTo>
                        <a:pt x="8192" y="88582"/>
                        <a:pt x="7620" y="84772"/>
                        <a:pt x="7049" y="80391"/>
                      </a:cubicBezTo>
                      <a:cubicBezTo>
                        <a:pt x="6477" y="75914"/>
                        <a:pt x="5810" y="70771"/>
                        <a:pt x="5239" y="65151"/>
                      </a:cubicBezTo>
                      <a:cubicBezTo>
                        <a:pt x="4953" y="62389"/>
                        <a:pt x="4572" y="59531"/>
                        <a:pt x="4286" y="56579"/>
                      </a:cubicBezTo>
                      <a:cubicBezTo>
                        <a:pt x="4001" y="53626"/>
                        <a:pt x="3715" y="50673"/>
                        <a:pt x="3429" y="47720"/>
                      </a:cubicBezTo>
                      <a:cubicBezTo>
                        <a:pt x="2953" y="41815"/>
                        <a:pt x="2286" y="35909"/>
                        <a:pt x="1810" y="30289"/>
                      </a:cubicBezTo>
                      <a:cubicBezTo>
                        <a:pt x="1333" y="24765"/>
                        <a:pt x="953" y="19526"/>
                        <a:pt x="667" y="15049"/>
                      </a:cubicBezTo>
                      <a:cubicBezTo>
                        <a:pt x="381" y="10573"/>
                        <a:pt x="191" y="6858"/>
                        <a:pt x="95" y="4191"/>
                      </a:cubicBezTo>
                      <a:cubicBezTo>
                        <a:pt x="95" y="1524"/>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3" name="Google Shape;4853;p26"/>
                <p:cNvSpPr/>
                <p:nvPr/>
              </p:nvSpPr>
              <p:spPr>
                <a:xfrm>
                  <a:off x="4229406" y="3975098"/>
                  <a:ext cx="46005" cy="12181"/>
                </a:xfrm>
                <a:custGeom>
                  <a:avLst/>
                  <a:gdLst/>
                  <a:ahLst/>
                  <a:cxnLst/>
                  <a:rect l="l" t="t" r="r" b="b"/>
                  <a:pathLst>
                    <a:path w="46005" h="12181" extrusionOk="0">
                      <a:moveTo>
                        <a:pt x="95" y="0"/>
                      </a:moveTo>
                      <a:cubicBezTo>
                        <a:pt x="95" y="0"/>
                        <a:pt x="857" y="0"/>
                        <a:pt x="2191" y="191"/>
                      </a:cubicBezTo>
                      <a:cubicBezTo>
                        <a:pt x="3524" y="381"/>
                        <a:pt x="5429" y="571"/>
                        <a:pt x="7620" y="953"/>
                      </a:cubicBezTo>
                      <a:cubicBezTo>
                        <a:pt x="12001" y="1619"/>
                        <a:pt x="17717" y="2858"/>
                        <a:pt x="23336" y="4096"/>
                      </a:cubicBezTo>
                      <a:cubicBezTo>
                        <a:pt x="28956" y="5429"/>
                        <a:pt x="34576" y="6858"/>
                        <a:pt x="38862" y="8192"/>
                      </a:cubicBezTo>
                      <a:cubicBezTo>
                        <a:pt x="40957" y="8858"/>
                        <a:pt x="42767" y="9430"/>
                        <a:pt x="44005" y="9906"/>
                      </a:cubicBezTo>
                      <a:cubicBezTo>
                        <a:pt x="45244" y="10382"/>
                        <a:pt x="46006" y="10668"/>
                        <a:pt x="46006" y="10668"/>
                      </a:cubicBezTo>
                      <a:cubicBezTo>
                        <a:pt x="46006" y="10668"/>
                        <a:pt x="42958" y="11716"/>
                        <a:pt x="38386" y="12002"/>
                      </a:cubicBezTo>
                      <a:cubicBezTo>
                        <a:pt x="33814" y="12478"/>
                        <a:pt x="27718" y="12002"/>
                        <a:pt x="21717" y="10668"/>
                      </a:cubicBezTo>
                      <a:cubicBezTo>
                        <a:pt x="15811" y="9239"/>
                        <a:pt x="10096" y="6953"/>
                        <a:pt x="6191" y="4572"/>
                      </a:cubicBezTo>
                      <a:cubicBezTo>
                        <a:pt x="2191" y="228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4" name="Google Shape;4854;p26"/>
                <p:cNvSpPr/>
                <p:nvPr/>
              </p:nvSpPr>
              <p:spPr>
                <a:xfrm>
                  <a:off x="4235693" y="3988808"/>
                  <a:ext cx="60674" cy="15175"/>
                </a:xfrm>
                <a:custGeom>
                  <a:avLst/>
                  <a:gdLst/>
                  <a:ahLst/>
                  <a:cxnLst/>
                  <a:rect l="l" t="t" r="r" b="b"/>
                  <a:pathLst>
                    <a:path w="60674" h="15175" extrusionOk="0">
                      <a:moveTo>
                        <a:pt x="0" y="6"/>
                      </a:moveTo>
                      <a:cubicBezTo>
                        <a:pt x="0" y="6"/>
                        <a:pt x="4096" y="-89"/>
                        <a:pt x="10001" y="482"/>
                      </a:cubicBezTo>
                      <a:cubicBezTo>
                        <a:pt x="12954" y="768"/>
                        <a:pt x="16383" y="1244"/>
                        <a:pt x="20003" y="1911"/>
                      </a:cubicBezTo>
                      <a:cubicBezTo>
                        <a:pt x="21812" y="2292"/>
                        <a:pt x="23717" y="2578"/>
                        <a:pt x="25527" y="2959"/>
                      </a:cubicBezTo>
                      <a:cubicBezTo>
                        <a:pt x="27432" y="3435"/>
                        <a:pt x="29337" y="3816"/>
                        <a:pt x="31242" y="4292"/>
                      </a:cubicBezTo>
                      <a:cubicBezTo>
                        <a:pt x="33147" y="4768"/>
                        <a:pt x="35052" y="5340"/>
                        <a:pt x="36862" y="5816"/>
                      </a:cubicBezTo>
                      <a:cubicBezTo>
                        <a:pt x="38767" y="6292"/>
                        <a:pt x="40481" y="6959"/>
                        <a:pt x="42291" y="7435"/>
                      </a:cubicBezTo>
                      <a:cubicBezTo>
                        <a:pt x="45815" y="8578"/>
                        <a:pt x="49054" y="9722"/>
                        <a:pt x="51721" y="10865"/>
                      </a:cubicBezTo>
                      <a:cubicBezTo>
                        <a:pt x="57245" y="13055"/>
                        <a:pt x="60674" y="15151"/>
                        <a:pt x="60674" y="15151"/>
                      </a:cubicBezTo>
                      <a:cubicBezTo>
                        <a:pt x="60674" y="15151"/>
                        <a:pt x="56579" y="15341"/>
                        <a:pt x="50673" y="14675"/>
                      </a:cubicBezTo>
                      <a:cubicBezTo>
                        <a:pt x="47720" y="14389"/>
                        <a:pt x="44291" y="13912"/>
                        <a:pt x="40672" y="13246"/>
                      </a:cubicBezTo>
                      <a:cubicBezTo>
                        <a:pt x="38862" y="12865"/>
                        <a:pt x="36957" y="12579"/>
                        <a:pt x="35147" y="12198"/>
                      </a:cubicBezTo>
                      <a:cubicBezTo>
                        <a:pt x="33242" y="11722"/>
                        <a:pt x="31337" y="11341"/>
                        <a:pt x="29432" y="10865"/>
                      </a:cubicBezTo>
                      <a:cubicBezTo>
                        <a:pt x="27527" y="10388"/>
                        <a:pt x="25622" y="9817"/>
                        <a:pt x="23813" y="9341"/>
                      </a:cubicBezTo>
                      <a:cubicBezTo>
                        <a:pt x="21908" y="8864"/>
                        <a:pt x="20193" y="8198"/>
                        <a:pt x="18383" y="7721"/>
                      </a:cubicBezTo>
                      <a:cubicBezTo>
                        <a:pt x="14859" y="6578"/>
                        <a:pt x="11621" y="5435"/>
                        <a:pt x="8954" y="4292"/>
                      </a:cubicBezTo>
                      <a:cubicBezTo>
                        <a:pt x="3429" y="2101"/>
                        <a:pt x="0" y="101"/>
                        <a:pt x="0" y="1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5" name="Google Shape;4855;p26"/>
                <p:cNvSpPr/>
                <p:nvPr/>
              </p:nvSpPr>
              <p:spPr>
                <a:xfrm>
                  <a:off x="4240741" y="4003969"/>
                  <a:ext cx="65151" cy="13219"/>
                </a:xfrm>
                <a:custGeom>
                  <a:avLst/>
                  <a:gdLst/>
                  <a:ahLst/>
                  <a:cxnLst/>
                  <a:rect l="l" t="t" r="r" b="b"/>
                  <a:pathLst>
                    <a:path w="65151" h="13219" extrusionOk="0">
                      <a:moveTo>
                        <a:pt x="0" y="85"/>
                      </a:moveTo>
                      <a:cubicBezTo>
                        <a:pt x="0" y="85"/>
                        <a:pt x="4286" y="-201"/>
                        <a:pt x="10573" y="275"/>
                      </a:cubicBezTo>
                      <a:cubicBezTo>
                        <a:pt x="13716" y="466"/>
                        <a:pt x="17336" y="847"/>
                        <a:pt x="21241" y="1323"/>
                      </a:cubicBezTo>
                      <a:cubicBezTo>
                        <a:pt x="23146" y="1609"/>
                        <a:pt x="25146" y="1799"/>
                        <a:pt x="27146" y="2181"/>
                      </a:cubicBezTo>
                      <a:cubicBezTo>
                        <a:pt x="29147" y="2562"/>
                        <a:pt x="31242" y="2942"/>
                        <a:pt x="33242" y="3323"/>
                      </a:cubicBezTo>
                      <a:cubicBezTo>
                        <a:pt x="35243" y="3800"/>
                        <a:pt x="37338" y="4181"/>
                        <a:pt x="39338" y="4657"/>
                      </a:cubicBezTo>
                      <a:cubicBezTo>
                        <a:pt x="41339" y="5038"/>
                        <a:pt x="43244" y="5609"/>
                        <a:pt x="45149" y="6086"/>
                      </a:cubicBezTo>
                      <a:cubicBezTo>
                        <a:pt x="48959" y="7038"/>
                        <a:pt x="52388" y="8181"/>
                        <a:pt x="55340" y="9229"/>
                      </a:cubicBezTo>
                      <a:cubicBezTo>
                        <a:pt x="61246" y="11229"/>
                        <a:pt x="65151" y="13134"/>
                        <a:pt x="65151" y="13134"/>
                      </a:cubicBezTo>
                      <a:cubicBezTo>
                        <a:pt x="65151" y="13134"/>
                        <a:pt x="60865" y="13420"/>
                        <a:pt x="54578" y="12944"/>
                      </a:cubicBezTo>
                      <a:cubicBezTo>
                        <a:pt x="51435" y="12753"/>
                        <a:pt x="47816" y="12372"/>
                        <a:pt x="43910" y="11896"/>
                      </a:cubicBezTo>
                      <a:cubicBezTo>
                        <a:pt x="42005" y="11610"/>
                        <a:pt x="40005" y="11420"/>
                        <a:pt x="38005" y="11039"/>
                      </a:cubicBezTo>
                      <a:cubicBezTo>
                        <a:pt x="36005" y="10658"/>
                        <a:pt x="33909" y="10277"/>
                        <a:pt x="31909" y="9896"/>
                      </a:cubicBezTo>
                      <a:cubicBezTo>
                        <a:pt x="29909" y="9420"/>
                        <a:pt x="27813" y="9039"/>
                        <a:pt x="25813" y="8562"/>
                      </a:cubicBezTo>
                      <a:cubicBezTo>
                        <a:pt x="23813" y="8181"/>
                        <a:pt x="21908" y="7610"/>
                        <a:pt x="20003" y="7133"/>
                      </a:cubicBezTo>
                      <a:cubicBezTo>
                        <a:pt x="16193" y="6181"/>
                        <a:pt x="12764" y="5038"/>
                        <a:pt x="9811" y="3990"/>
                      </a:cubicBezTo>
                      <a:cubicBezTo>
                        <a:pt x="3905" y="1990"/>
                        <a:pt x="0" y="85"/>
                        <a:pt x="0" y="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6" name="Google Shape;4856;p26"/>
                <p:cNvSpPr/>
                <p:nvPr/>
              </p:nvSpPr>
              <p:spPr>
                <a:xfrm>
                  <a:off x="4266935" y="4021030"/>
                  <a:ext cx="53340" cy="11959"/>
                </a:xfrm>
                <a:custGeom>
                  <a:avLst/>
                  <a:gdLst/>
                  <a:ahLst/>
                  <a:cxnLst/>
                  <a:rect l="l" t="t" r="r" b="b"/>
                  <a:pathLst>
                    <a:path w="53340" h="11959" extrusionOk="0">
                      <a:moveTo>
                        <a:pt x="0" y="169"/>
                      </a:moveTo>
                      <a:cubicBezTo>
                        <a:pt x="0" y="169"/>
                        <a:pt x="3620" y="-212"/>
                        <a:pt x="8763" y="169"/>
                      </a:cubicBezTo>
                      <a:cubicBezTo>
                        <a:pt x="14002" y="360"/>
                        <a:pt x="20765" y="1312"/>
                        <a:pt x="27432" y="2741"/>
                      </a:cubicBezTo>
                      <a:cubicBezTo>
                        <a:pt x="34100" y="4170"/>
                        <a:pt x="40672" y="6170"/>
                        <a:pt x="45434" y="8075"/>
                      </a:cubicBezTo>
                      <a:cubicBezTo>
                        <a:pt x="50292" y="9980"/>
                        <a:pt x="53340" y="11790"/>
                        <a:pt x="53340" y="11790"/>
                      </a:cubicBezTo>
                      <a:cubicBezTo>
                        <a:pt x="53340" y="11790"/>
                        <a:pt x="49721" y="12171"/>
                        <a:pt x="44577" y="11790"/>
                      </a:cubicBezTo>
                      <a:cubicBezTo>
                        <a:pt x="39338" y="11599"/>
                        <a:pt x="32576" y="10647"/>
                        <a:pt x="25908" y="9218"/>
                      </a:cubicBezTo>
                      <a:cubicBezTo>
                        <a:pt x="19241" y="7789"/>
                        <a:pt x="12668" y="5789"/>
                        <a:pt x="7906" y="3884"/>
                      </a:cubicBezTo>
                      <a:cubicBezTo>
                        <a:pt x="3048" y="1979"/>
                        <a:pt x="0" y="169"/>
                        <a:pt x="0" y="1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7" name="Google Shape;4857;p26"/>
                <p:cNvSpPr/>
                <p:nvPr/>
              </p:nvSpPr>
              <p:spPr>
                <a:xfrm>
                  <a:off x="4266839" y="4033677"/>
                  <a:ext cx="73818" cy="18669"/>
                </a:xfrm>
                <a:custGeom>
                  <a:avLst/>
                  <a:gdLst/>
                  <a:ahLst/>
                  <a:cxnLst/>
                  <a:rect l="l" t="t" r="r" b="b"/>
                  <a:pathLst>
                    <a:path w="73818" h="18669" extrusionOk="0">
                      <a:moveTo>
                        <a:pt x="0" y="0"/>
                      </a:moveTo>
                      <a:cubicBezTo>
                        <a:pt x="0" y="0"/>
                        <a:pt x="4858" y="0"/>
                        <a:pt x="12001" y="1048"/>
                      </a:cubicBezTo>
                      <a:cubicBezTo>
                        <a:pt x="15526" y="1524"/>
                        <a:pt x="19717" y="2191"/>
                        <a:pt x="24098" y="3048"/>
                      </a:cubicBezTo>
                      <a:cubicBezTo>
                        <a:pt x="26289" y="3524"/>
                        <a:pt x="28575" y="3905"/>
                        <a:pt x="30861" y="4477"/>
                      </a:cubicBezTo>
                      <a:cubicBezTo>
                        <a:pt x="33147" y="5048"/>
                        <a:pt x="35433" y="5525"/>
                        <a:pt x="37814" y="6096"/>
                      </a:cubicBezTo>
                      <a:cubicBezTo>
                        <a:pt x="40100" y="6668"/>
                        <a:pt x="42386" y="7334"/>
                        <a:pt x="44672" y="7906"/>
                      </a:cubicBezTo>
                      <a:cubicBezTo>
                        <a:pt x="46958" y="8477"/>
                        <a:pt x="49149" y="9239"/>
                        <a:pt x="51245" y="9906"/>
                      </a:cubicBezTo>
                      <a:cubicBezTo>
                        <a:pt x="55531" y="11240"/>
                        <a:pt x="59436" y="12573"/>
                        <a:pt x="62770" y="13907"/>
                      </a:cubicBezTo>
                      <a:cubicBezTo>
                        <a:pt x="69533" y="16383"/>
                        <a:pt x="73819" y="18669"/>
                        <a:pt x="73819" y="18669"/>
                      </a:cubicBezTo>
                      <a:cubicBezTo>
                        <a:pt x="73819" y="18669"/>
                        <a:pt x="68961" y="18669"/>
                        <a:pt x="61817" y="17621"/>
                      </a:cubicBezTo>
                      <a:cubicBezTo>
                        <a:pt x="58293" y="17145"/>
                        <a:pt x="54102" y="16478"/>
                        <a:pt x="49721" y="15621"/>
                      </a:cubicBezTo>
                      <a:cubicBezTo>
                        <a:pt x="47530" y="15145"/>
                        <a:pt x="45244" y="14764"/>
                        <a:pt x="42958" y="14192"/>
                      </a:cubicBezTo>
                      <a:cubicBezTo>
                        <a:pt x="40672" y="13621"/>
                        <a:pt x="38386" y="13145"/>
                        <a:pt x="36004" y="12573"/>
                      </a:cubicBezTo>
                      <a:cubicBezTo>
                        <a:pt x="33719" y="12002"/>
                        <a:pt x="31433" y="11335"/>
                        <a:pt x="29146" y="10763"/>
                      </a:cubicBezTo>
                      <a:cubicBezTo>
                        <a:pt x="26861" y="10192"/>
                        <a:pt x="24670" y="9430"/>
                        <a:pt x="22574" y="8763"/>
                      </a:cubicBezTo>
                      <a:cubicBezTo>
                        <a:pt x="18288" y="7429"/>
                        <a:pt x="14383" y="6096"/>
                        <a:pt x="11049" y="4763"/>
                      </a:cubicBezTo>
                      <a:cubicBezTo>
                        <a:pt x="4286" y="228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8" name="Google Shape;4858;p26"/>
                <p:cNvSpPr/>
                <p:nvPr/>
              </p:nvSpPr>
              <p:spPr>
                <a:xfrm>
                  <a:off x="4291795" y="4054715"/>
                  <a:ext cx="53911" cy="10312"/>
                </a:xfrm>
                <a:custGeom>
                  <a:avLst/>
                  <a:gdLst/>
                  <a:ahLst/>
                  <a:cxnLst/>
                  <a:rect l="l" t="t" r="r" b="b"/>
                  <a:pathLst>
                    <a:path w="53911" h="10312" extrusionOk="0">
                      <a:moveTo>
                        <a:pt x="0" y="393"/>
                      </a:moveTo>
                      <a:cubicBezTo>
                        <a:pt x="0" y="393"/>
                        <a:pt x="3524" y="-83"/>
                        <a:pt x="8763" y="13"/>
                      </a:cubicBezTo>
                      <a:cubicBezTo>
                        <a:pt x="14002" y="13"/>
                        <a:pt x="20765" y="679"/>
                        <a:pt x="27527" y="1822"/>
                      </a:cubicBezTo>
                      <a:cubicBezTo>
                        <a:pt x="34290" y="3060"/>
                        <a:pt x="40862" y="4680"/>
                        <a:pt x="45815" y="6490"/>
                      </a:cubicBezTo>
                      <a:cubicBezTo>
                        <a:pt x="50768" y="8204"/>
                        <a:pt x="53912" y="9918"/>
                        <a:pt x="53912" y="9918"/>
                      </a:cubicBezTo>
                      <a:cubicBezTo>
                        <a:pt x="53912" y="9918"/>
                        <a:pt x="50387" y="10395"/>
                        <a:pt x="45149" y="10299"/>
                      </a:cubicBezTo>
                      <a:cubicBezTo>
                        <a:pt x="39910" y="10299"/>
                        <a:pt x="33147" y="9633"/>
                        <a:pt x="26384" y="8490"/>
                      </a:cubicBezTo>
                      <a:cubicBezTo>
                        <a:pt x="19622" y="7251"/>
                        <a:pt x="13049" y="5537"/>
                        <a:pt x="8096" y="3823"/>
                      </a:cubicBezTo>
                      <a:cubicBezTo>
                        <a:pt x="3143" y="2108"/>
                        <a:pt x="0" y="489"/>
                        <a:pt x="0" y="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9" name="Google Shape;4859;p26"/>
                <p:cNvSpPr/>
                <p:nvPr/>
              </p:nvSpPr>
              <p:spPr>
                <a:xfrm>
                  <a:off x="4295891" y="4062894"/>
                  <a:ext cx="62769" cy="14819"/>
                </a:xfrm>
                <a:custGeom>
                  <a:avLst/>
                  <a:gdLst/>
                  <a:ahLst/>
                  <a:cxnLst/>
                  <a:rect l="l" t="t" r="r" b="b"/>
                  <a:pathLst>
                    <a:path w="62769" h="14819" extrusionOk="0">
                      <a:moveTo>
                        <a:pt x="0" y="25"/>
                      </a:moveTo>
                      <a:cubicBezTo>
                        <a:pt x="0" y="25"/>
                        <a:pt x="4191" y="-165"/>
                        <a:pt x="10287" y="502"/>
                      </a:cubicBezTo>
                      <a:cubicBezTo>
                        <a:pt x="13335" y="787"/>
                        <a:pt x="16859" y="1263"/>
                        <a:pt x="20574" y="1835"/>
                      </a:cubicBezTo>
                      <a:cubicBezTo>
                        <a:pt x="22479" y="2216"/>
                        <a:pt x="24384" y="2406"/>
                        <a:pt x="26289" y="2883"/>
                      </a:cubicBezTo>
                      <a:cubicBezTo>
                        <a:pt x="28194" y="3264"/>
                        <a:pt x="30194" y="3740"/>
                        <a:pt x="32195" y="4121"/>
                      </a:cubicBezTo>
                      <a:cubicBezTo>
                        <a:pt x="34195" y="4597"/>
                        <a:pt x="36100" y="5073"/>
                        <a:pt x="38005" y="5645"/>
                      </a:cubicBezTo>
                      <a:cubicBezTo>
                        <a:pt x="39910" y="6121"/>
                        <a:pt x="41815" y="6693"/>
                        <a:pt x="43625" y="7264"/>
                      </a:cubicBezTo>
                      <a:cubicBezTo>
                        <a:pt x="47244" y="8312"/>
                        <a:pt x="50578" y="9550"/>
                        <a:pt x="53435" y="10598"/>
                      </a:cubicBezTo>
                      <a:cubicBezTo>
                        <a:pt x="59150" y="12789"/>
                        <a:pt x="62770" y="14789"/>
                        <a:pt x="62770" y="14789"/>
                      </a:cubicBezTo>
                      <a:cubicBezTo>
                        <a:pt x="62770" y="14789"/>
                        <a:pt x="58579" y="14979"/>
                        <a:pt x="52483" y="14408"/>
                      </a:cubicBezTo>
                      <a:cubicBezTo>
                        <a:pt x="49435" y="14122"/>
                        <a:pt x="45910" y="13646"/>
                        <a:pt x="42196" y="13074"/>
                      </a:cubicBezTo>
                      <a:cubicBezTo>
                        <a:pt x="40291" y="12694"/>
                        <a:pt x="38386" y="12503"/>
                        <a:pt x="36481" y="12027"/>
                      </a:cubicBezTo>
                      <a:cubicBezTo>
                        <a:pt x="34576" y="11646"/>
                        <a:pt x="32575" y="11170"/>
                        <a:pt x="30575" y="10788"/>
                      </a:cubicBezTo>
                      <a:cubicBezTo>
                        <a:pt x="28575" y="10312"/>
                        <a:pt x="26670" y="9836"/>
                        <a:pt x="24765" y="9264"/>
                      </a:cubicBezTo>
                      <a:cubicBezTo>
                        <a:pt x="22860" y="8788"/>
                        <a:pt x="20955" y="8217"/>
                        <a:pt x="19145" y="7645"/>
                      </a:cubicBezTo>
                      <a:cubicBezTo>
                        <a:pt x="15526" y="6597"/>
                        <a:pt x="12192" y="5359"/>
                        <a:pt x="9334" y="4312"/>
                      </a:cubicBezTo>
                      <a:cubicBezTo>
                        <a:pt x="3620" y="2121"/>
                        <a:pt x="0" y="120"/>
                        <a:pt x="0" y="1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0" name="Google Shape;4860;p26"/>
                <p:cNvSpPr/>
                <p:nvPr/>
              </p:nvSpPr>
              <p:spPr>
                <a:xfrm>
                  <a:off x="4330657" y="4074253"/>
                  <a:ext cx="40862" cy="22383"/>
                </a:xfrm>
                <a:custGeom>
                  <a:avLst/>
                  <a:gdLst/>
                  <a:ahLst/>
                  <a:cxnLst/>
                  <a:rect l="l" t="t" r="r" b="b"/>
                  <a:pathLst>
                    <a:path w="40862" h="22383" extrusionOk="0">
                      <a:moveTo>
                        <a:pt x="0" y="0"/>
                      </a:moveTo>
                      <a:cubicBezTo>
                        <a:pt x="0" y="0"/>
                        <a:pt x="3143" y="381"/>
                        <a:pt x="7334" y="1810"/>
                      </a:cubicBezTo>
                      <a:cubicBezTo>
                        <a:pt x="11621" y="3143"/>
                        <a:pt x="16954" y="5429"/>
                        <a:pt x="22098" y="8287"/>
                      </a:cubicBezTo>
                      <a:cubicBezTo>
                        <a:pt x="27242" y="11049"/>
                        <a:pt x="32004" y="14383"/>
                        <a:pt x="35433" y="17240"/>
                      </a:cubicBezTo>
                      <a:cubicBezTo>
                        <a:pt x="38862" y="20003"/>
                        <a:pt x="40862" y="22384"/>
                        <a:pt x="40862" y="22384"/>
                      </a:cubicBezTo>
                      <a:cubicBezTo>
                        <a:pt x="40862" y="22384"/>
                        <a:pt x="37719" y="22003"/>
                        <a:pt x="33528" y="20574"/>
                      </a:cubicBezTo>
                      <a:cubicBezTo>
                        <a:pt x="29242" y="19240"/>
                        <a:pt x="23908" y="16954"/>
                        <a:pt x="18764" y="14097"/>
                      </a:cubicBezTo>
                      <a:cubicBezTo>
                        <a:pt x="13621" y="11335"/>
                        <a:pt x="8858" y="8001"/>
                        <a:pt x="5429" y="5144"/>
                      </a:cubicBezTo>
                      <a:cubicBezTo>
                        <a:pt x="2000" y="238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1" name="Google Shape;4861;p26"/>
                <p:cNvSpPr/>
                <p:nvPr/>
              </p:nvSpPr>
              <p:spPr>
                <a:xfrm>
                  <a:off x="4229502" y="3959763"/>
                  <a:ext cx="76485" cy="49910"/>
                </a:xfrm>
                <a:custGeom>
                  <a:avLst/>
                  <a:gdLst/>
                  <a:ahLst/>
                  <a:cxnLst/>
                  <a:rect l="l" t="t" r="r" b="b"/>
                  <a:pathLst>
                    <a:path w="76485" h="49910" extrusionOk="0">
                      <a:moveTo>
                        <a:pt x="95" y="95"/>
                      </a:moveTo>
                      <a:cubicBezTo>
                        <a:pt x="95" y="95"/>
                        <a:pt x="1524" y="476"/>
                        <a:pt x="4000" y="1143"/>
                      </a:cubicBezTo>
                      <a:cubicBezTo>
                        <a:pt x="6382" y="1905"/>
                        <a:pt x="9906" y="2953"/>
                        <a:pt x="13907" y="4572"/>
                      </a:cubicBezTo>
                      <a:cubicBezTo>
                        <a:pt x="18002" y="6096"/>
                        <a:pt x="22574" y="8287"/>
                        <a:pt x="27432" y="10763"/>
                      </a:cubicBezTo>
                      <a:cubicBezTo>
                        <a:pt x="29813" y="12097"/>
                        <a:pt x="32385" y="13335"/>
                        <a:pt x="34766" y="14764"/>
                      </a:cubicBezTo>
                      <a:cubicBezTo>
                        <a:pt x="37243" y="16192"/>
                        <a:pt x="39719" y="17716"/>
                        <a:pt x="42100" y="19240"/>
                      </a:cubicBezTo>
                      <a:cubicBezTo>
                        <a:pt x="44482" y="20860"/>
                        <a:pt x="46863" y="22479"/>
                        <a:pt x="49149" y="24193"/>
                      </a:cubicBezTo>
                      <a:cubicBezTo>
                        <a:pt x="51530" y="25813"/>
                        <a:pt x="53626" y="27622"/>
                        <a:pt x="55817" y="29242"/>
                      </a:cubicBezTo>
                      <a:cubicBezTo>
                        <a:pt x="60008" y="32671"/>
                        <a:pt x="63817" y="36004"/>
                        <a:pt x="66866" y="39148"/>
                      </a:cubicBezTo>
                      <a:cubicBezTo>
                        <a:pt x="73057" y="45244"/>
                        <a:pt x="76486" y="49911"/>
                        <a:pt x="76486" y="49911"/>
                      </a:cubicBezTo>
                      <a:cubicBezTo>
                        <a:pt x="76486" y="49911"/>
                        <a:pt x="75247" y="49149"/>
                        <a:pt x="73057" y="47815"/>
                      </a:cubicBezTo>
                      <a:cubicBezTo>
                        <a:pt x="70961" y="46482"/>
                        <a:pt x="67913" y="44482"/>
                        <a:pt x="64389" y="42100"/>
                      </a:cubicBezTo>
                      <a:cubicBezTo>
                        <a:pt x="60865" y="39719"/>
                        <a:pt x="56674" y="36957"/>
                        <a:pt x="52292" y="34004"/>
                      </a:cubicBezTo>
                      <a:cubicBezTo>
                        <a:pt x="47816" y="31051"/>
                        <a:pt x="43148" y="27908"/>
                        <a:pt x="38386" y="24860"/>
                      </a:cubicBezTo>
                      <a:cubicBezTo>
                        <a:pt x="33718" y="21717"/>
                        <a:pt x="28861" y="18669"/>
                        <a:pt x="24384" y="15812"/>
                      </a:cubicBezTo>
                      <a:cubicBezTo>
                        <a:pt x="19907" y="12954"/>
                        <a:pt x="15716" y="10287"/>
                        <a:pt x="12097" y="8001"/>
                      </a:cubicBezTo>
                      <a:cubicBezTo>
                        <a:pt x="8477" y="5620"/>
                        <a:pt x="5429" y="3715"/>
                        <a:pt x="3334" y="2286"/>
                      </a:cubicBezTo>
                      <a:cubicBezTo>
                        <a:pt x="1238"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2" name="Google Shape;4862;p26"/>
                <p:cNvSpPr/>
                <p:nvPr/>
              </p:nvSpPr>
              <p:spPr>
                <a:xfrm>
                  <a:off x="4276174" y="3957668"/>
                  <a:ext cx="36671" cy="53149"/>
                </a:xfrm>
                <a:custGeom>
                  <a:avLst/>
                  <a:gdLst/>
                  <a:ahLst/>
                  <a:cxnLst/>
                  <a:rect l="l" t="t" r="r" b="b"/>
                  <a:pathLst>
                    <a:path w="36671" h="53149" extrusionOk="0">
                      <a:moveTo>
                        <a:pt x="0" y="0"/>
                      </a:moveTo>
                      <a:cubicBezTo>
                        <a:pt x="0" y="0"/>
                        <a:pt x="3620" y="2191"/>
                        <a:pt x="8192" y="6477"/>
                      </a:cubicBezTo>
                      <a:cubicBezTo>
                        <a:pt x="10478" y="8572"/>
                        <a:pt x="13049" y="11144"/>
                        <a:pt x="15526" y="14002"/>
                      </a:cubicBezTo>
                      <a:cubicBezTo>
                        <a:pt x="16764" y="15526"/>
                        <a:pt x="18098" y="16954"/>
                        <a:pt x="19336" y="18574"/>
                      </a:cubicBezTo>
                      <a:cubicBezTo>
                        <a:pt x="20574" y="20193"/>
                        <a:pt x="21717" y="21812"/>
                        <a:pt x="22955" y="23527"/>
                      </a:cubicBezTo>
                      <a:cubicBezTo>
                        <a:pt x="24098" y="25241"/>
                        <a:pt x="25146" y="26956"/>
                        <a:pt x="26289" y="28670"/>
                      </a:cubicBezTo>
                      <a:cubicBezTo>
                        <a:pt x="27432" y="30385"/>
                        <a:pt x="28289" y="32195"/>
                        <a:pt x="29242" y="33814"/>
                      </a:cubicBezTo>
                      <a:cubicBezTo>
                        <a:pt x="31052" y="37243"/>
                        <a:pt x="32576" y="40481"/>
                        <a:pt x="33623" y="43339"/>
                      </a:cubicBezTo>
                      <a:cubicBezTo>
                        <a:pt x="35909" y="49054"/>
                        <a:pt x="36671" y="53149"/>
                        <a:pt x="36671" y="53149"/>
                      </a:cubicBezTo>
                      <a:cubicBezTo>
                        <a:pt x="36671" y="53149"/>
                        <a:pt x="35909" y="52388"/>
                        <a:pt x="34766" y="50959"/>
                      </a:cubicBezTo>
                      <a:cubicBezTo>
                        <a:pt x="33623" y="49530"/>
                        <a:pt x="32004" y="47530"/>
                        <a:pt x="30194" y="45148"/>
                      </a:cubicBezTo>
                      <a:cubicBezTo>
                        <a:pt x="28385" y="42767"/>
                        <a:pt x="26289" y="39910"/>
                        <a:pt x="24098" y="36862"/>
                      </a:cubicBezTo>
                      <a:cubicBezTo>
                        <a:pt x="23051" y="35338"/>
                        <a:pt x="21812" y="33814"/>
                        <a:pt x="20765" y="32099"/>
                      </a:cubicBezTo>
                      <a:cubicBezTo>
                        <a:pt x="19622" y="30480"/>
                        <a:pt x="18479" y="28861"/>
                        <a:pt x="17336" y="27241"/>
                      </a:cubicBezTo>
                      <a:cubicBezTo>
                        <a:pt x="15145" y="23908"/>
                        <a:pt x="12859" y="20669"/>
                        <a:pt x="10763" y="17526"/>
                      </a:cubicBezTo>
                      <a:cubicBezTo>
                        <a:pt x="8668" y="14383"/>
                        <a:pt x="6763" y="11430"/>
                        <a:pt x="5144" y="8858"/>
                      </a:cubicBezTo>
                      <a:cubicBezTo>
                        <a:pt x="3524" y="6287"/>
                        <a:pt x="2286" y="4096"/>
                        <a:pt x="1333" y="2476"/>
                      </a:cubicBezTo>
                      <a:cubicBezTo>
                        <a:pt x="476"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3" name="Google Shape;4863;p26"/>
                <p:cNvSpPr/>
                <p:nvPr/>
              </p:nvSpPr>
              <p:spPr>
                <a:xfrm>
                  <a:off x="4302082" y="3978527"/>
                  <a:ext cx="33147" cy="66389"/>
                </a:xfrm>
                <a:custGeom>
                  <a:avLst/>
                  <a:gdLst/>
                  <a:ahLst/>
                  <a:cxnLst/>
                  <a:rect l="l" t="t" r="r" b="b"/>
                  <a:pathLst>
                    <a:path w="33147" h="66389" extrusionOk="0">
                      <a:moveTo>
                        <a:pt x="0" y="0"/>
                      </a:moveTo>
                      <a:cubicBezTo>
                        <a:pt x="0" y="0"/>
                        <a:pt x="3524" y="3238"/>
                        <a:pt x="7906" y="8858"/>
                      </a:cubicBezTo>
                      <a:cubicBezTo>
                        <a:pt x="10096" y="11621"/>
                        <a:pt x="12478" y="15049"/>
                        <a:pt x="14859" y="18764"/>
                      </a:cubicBezTo>
                      <a:cubicBezTo>
                        <a:pt x="16002" y="20669"/>
                        <a:pt x="17240" y="22574"/>
                        <a:pt x="18383" y="24574"/>
                      </a:cubicBezTo>
                      <a:cubicBezTo>
                        <a:pt x="19431" y="26575"/>
                        <a:pt x="20574" y="28670"/>
                        <a:pt x="21717" y="30766"/>
                      </a:cubicBezTo>
                      <a:cubicBezTo>
                        <a:pt x="22670" y="32861"/>
                        <a:pt x="23717" y="35052"/>
                        <a:pt x="24670" y="37147"/>
                      </a:cubicBezTo>
                      <a:cubicBezTo>
                        <a:pt x="25622" y="39243"/>
                        <a:pt x="26384" y="41434"/>
                        <a:pt x="27242" y="43434"/>
                      </a:cubicBezTo>
                      <a:cubicBezTo>
                        <a:pt x="28766" y="47530"/>
                        <a:pt x="30004" y="51435"/>
                        <a:pt x="30861" y="54864"/>
                      </a:cubicBezTo>
                      <a:cubicBezTo>
                        <a:pt x="32671" y="61722"/>
                        <a:pt x="33147" y="66389"/>
                        <a:pt x="33147" y="66389"/>
                      </a:cubicBezTo>
                      <a:cubicBezTo>
                        <a:pt x="33147" y="66389"/>
                        <a:pt x="32480" y="65437"/>
                        <a:pt x="31433" y="63627"/>
                      </a:cubicBezTo>
                      <a:cubicBezTo>
                        <a:pt x="30385" y="61817"/>
                        <a:pt x="28956" y="59341"/>
                        <a:pt x="27242" y="56197"/>
                      </a:cubicBezTo>
                      <a:cubicBezTo>
                        <a:pt x="25527" y="53149"/>
                        <a:pt x="23622" y="49530"/>
                        <a:pt x="21717" y="45720"/>
                      </a:cubicBezTo>
                      <a:cubicBezTo>
                        <a:pt x="20765" y="43815"/>
                        <a:pt x="19621" y="41815"/>
                        <a:pt x="18669" y="39814"/>
                      </a:cubicBezTo>
                      <a:cubicBezTo>
                        <a:pt x="17621" y="37814"/>
                        <a:pt x="16669" y="35719"/>
                        <a:pt x="15621" y="33718"/>
                      </a:cubicBezTo>
                      <a:cubicBezTo>
                        <a:pt x="13621" y="29623"/>
                        <a:pt x="11525" y="25527"/>
                        <a:pt x="9716" y="21622"/>
                      </a:cubicBezTo>
                      <a:cubicBezTo>
                        <a:pt x="7811" y="17716"/>
                        <a:pt x="6096" y="14097"/>
                        <a:pt x="4667" y="10858"/>
                      </a:cubicBezTo>
                      <a:cubicBezTo>
                        <a:pt x="3239" y="7715"/>
                        <a:pt x="2096" y="5048"/>
                        <a:pt x="1333" y="3048"/>
                      </a:cubicBezTo>
                      <a:cubicBezTo>
                        <a:pt x="571" y="1143"/>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4" name="Google Shape;4864;p26"/>
                <p:cNvSpPr/>
                <p:nvPr/>
              </p:nvSpPr>
              <p:spPr>
                <a:xfrm>
                  <a:off x="4320751" y="3990053"/>
                  <a:ext cx="27527" cy="70770"/>
                </a:xfrm>
                <a:custGeom>
                  <a:avLst/>
                  <a:gdLst/>
                  <a:ahLst/>
                  <a:cxnLst/>
                  <a:rect l="l" t="t" r="r" b="b"/>
                  <a:pathLst>
                    <a:path w="27527" h="70770" extrusionOk="0">
                      <a:moveTo>
                        <a:pt x="0" y="0"/>
                      </a:moveTo>
                      <a:cubicBezTo>
                        <a:pt x="0" y="0"/>
                        <a:pt x="2762" y="4001"/>
                        <a:pt x="6096" y="10382"/>
                      </a:cubicBezTo>
                      <a:cubicBezTo>
                        <a:pt x="7810" y="13526"/>
                        <a:pt x="9620" y="17240"/>
                        <a:pt x="11525" y="21336"/>
                      </a:cubicBezTo>
                      <a:cubicBezTo>
                        <a:pt x="12383" y="23336"/>
                        <a:pt x="13430" y="25432"/>
                        <a:pt x="14288" y="27622"/>
                      </a:cubicBezTo>
                      <a:cubicBezTo>
                        <a:pt x="15145" y="29813"/>
                        <a:pt x="16097" y="32004"/>
                        <a:pt x="16954" y="34195"/>
                      </a:cubicBezTo>
                      <a:cubicBezTo>
                        <a:pt x="17812" y="36386"/>
                        <a:pt x="18574" y="38671"/>
                        <a:pt x="19431" y="40862"/>
                      </a:cubicBezTo>
                      <a:cubicBezTo>
                        <a:pt x="20288" y="43053"/>
                        <a:pt x="20955" y="45244"/>
                        <a:pt x="21622" y="47339"/>
                      </a:cubicBezTo>
                      <a:cubicBezTo>
                        <a:pt x="23050" y="51530"/>
                        <a:pt x="24193" y="55531"/>
                        <a:pt x="25051" y="59055"/>
                      </a:cubicBezTo>
                      <a:cubicBezTo>
                        <a:pt x="26860" y="66008"/>
                        <a:pt x="27527" y="70771"/>
                        <a:pt x="27527" y="70771"/>
                      </a:cubicBezTo>
                      <a:cubicBezTo>
                        <a:pt x="27527" y="70771"/>
                        <a:pt x="24765" y="66770"/>
                        <a:pt x="21431" y="60388"/>
                      </a:cubicBezTo>
                      <a:cubicBezTo>
                        <a:pt x="19717" y="57245"/>
                        <a:pt x="17907" y="53530"/>
                        <a:pt x="16002" y="49435"/>
                      </a:cubicBezTo>
                      <a:cubicBezTo>
                        <a:pt x="15145" y="47435"/>
                        <a:pt x="14097" y="45339"/>
                        <a:pt x="13240" y="43148"/>
                      </a:cubicBezTo>
                      <a:cubicBezTo>
                        <a:pt x="12383" y="40957"/>
                        <a:pt x="11430" y="38767"/>
                        <a:pt x="10573" y="36576"/>
                      </a:cubicBezTo>
                      <a:cubicBezTo>
                        <a:pt x="9716" y="34385"/>
                        <a:pt x="8954" y="32099"/>
                        <a:pt x="8096" y="29909"/>
                      </a:cubicBezTo>
                      <a:cubicBezTo>
                        <a:pt x="7239" y="27718"/>
                        <a:pt x="6572" y="25527"/>
                        <a:pt x="5905" y="23431"/>
                      </a:cubicBezTo>
                      <a:cubicBezTo>
                        <a:pt x="4477" y="19240"/>
                        <a:pt x="3334" y="15240"/>
                        <a:pt x="2476" y="11716"/>
                      </a:cubicBezTo>
                      <a:cubicBezTo>
                        <a:pt x="667" y="476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5" name="Google Shape;4865;p26"/>
                <p:cNvSpPr/>
                <p:nvPr/>
              </p:nvSpPr>
              <p:spPr>
                <a:xfrm>
                  <a:off x="4339230" y="4015199"/>
                  <a:ext cx="19907" cy="51529"/>
                </a:xfrm>
                <a:custGeom>
                  <a:avLst/>
                  <a:gdLst/>
                  <a:ahLst/>
                  <a:cxnLst/>
                  <a:rect l="l" t="t" r="r" b="b"/>
                  <a:pathLst>
                    <a:path w="19907" h="51529" extrusionOk="0">
                      <a:moveTo>
                        <a:pt x="0" y="0"/>
                      </a:moveTo>
                      <a:cubicBezTo>
                        <a:pt x="0" y="0"/>
                        <a:pt x="2286" y="2857"/>
                        <a:pt x="4953" y="7334"/>
                      </a:cubicBezTo>
                      <a:cubicBezTo>
                        <a:pt x="6286" y="9620"/>
                        <a:pt x="7715" y="12287"/>
                        <a:pt x="9144" y="15240"/>
                      </a:cubicBezTo>
                      <a:cubicBezTo>
                        <a:pt x="9811" y="16669"/>
                        <a:pt x="10573" y="18192"/>
                        <a:pt x="11239" y="19812"/>
                      </a:cubicBezTo>
                      <a:cubicBezTo>
                        <a:pt x="11906" y="21336"/>
                        <a:pt x="12573" y="22955"/>
                        <a:pt x="13240" y="24574"/>
                      </a:cubicBezTo>
                      <a:cubicBezTo>
                        <a:pt x="13811" y="26194"/>
                        <a:pt x="14383" y="27813"/>
                        <a:pt x="14954" y="29432"/>
                      </a:cubicBezTo>
                      <a:cubicBezTo>
                        <a:pt x="15526" y="31051"/>
                        <a:pt x="16002" y="32671"/>
                        <a:pt x="16478" y="34195"/>
                      </a:cubicBezTo>
                      <a:cubicBezTo>
                        <a:pt x="17431" y="37242"/>
                        <a:pt x="18193" y="40195"/>
                        <a:pt x="18669" y="42767"/>
                      </a:cubicBezTo>
                      <a:cubicBezTo>
                        <a:pt x="19812" y="47911"/>
                        <a:pt x="19907" y="51530"/>
                        <a:pt x="19907" y="51530"/>
                      </a:cubicBezTo>
                      <a:cubicBezTo>
                        <a:pt x="19907" y="51530"/>
                        <a:pt x="17621" y="48673"/>
                        <a:pt x="14954" y="44196"/>
                      </a:cubicBezTo>
                      <a:cubicBezTo>
                        <a:pt x="13621" y="41910"/>
                        <a:pt x="12192" y="39243"/>
                        <a:pt x="10763" y="36290"/>
                      </a:cubicBezTo>
                      <a:cubicBezTo>
                        <a:pt x="10096" y="34861"/>
                        <a:pt x="9334" y="33338"/>
                        <a:pt x="8668" y="31718"/>
                      </a:cubicBezTo>
                      <a:cubicBezTo>
                        <a:pt x="8001" y="30194"/>
                        <a:pt x="7334" y="28575"/>
                        <a:pt x="6667" y="26956"/>
                      </a:cubicBezTo>
                      <a:cubicBezTo>
                        <a:pt x="6096" y="25336"/>
                        <a:pt x="5525" y="23717"/>
                        <a:pt x="4953" y="22098"/>
                      </a:cubicBezTo>
                      <a:cubicBezTo>
                        <a:pt x="4381" y="20479"/>
                        <a:pt x="3905" y="18859"/>
                        <a:pt x="3429" y="17335"/>
                      </a:cubicBezTo>
                      <a:cubicBezTo>
                        <a:pt x="2476" y="14192"/>
                        <a:pt x="1714" y="11334"/>
                        <a:pt x="1238" y="8763"/>
                      </a:cubicBezTo>
                      <a:cubicBezTo>
                        <a:pt x="95" y="3619"/>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6" name="Google Shape;4866;p26"/>
                <p:cNvSpPr/>
                <p:nvPr/>
              </p:nvSpPr>
              <p:spPr>
                <a:xfrm>
                  <a:off x="4355510" y="4028057"/>
                  <a:ext cx="13064" cy="64770"/>
                </a:xfrm>
                <a:custGeom>
                  <a:avLst/>
                  <a:gdLst/>
                  <a:ahLst/>
                  <a:cxnLst/>
                  <a:rect l="l" t="t" r="r" b="b"/>
                  <a:pathLst>
                    <a:path w="13064" h="64770" extrusionOk="0">
                      <a:moveTo>
                        <a:pt x="8" y="0"/>
                      </a:moveTo>
                      <a:cubicBezTo>
                        <a:pt x="8" y="0"/>
                        <a:pt x="1913" y="3810"/>
                        <a:pt x="3913" y="9716"/>
                      </a:cubicBezTo>
                      <a:cubicBezTo>
                        <a:pt x="4961" y="12668"/>
                        <a:pt x="6008" y="16097"/>
                        <a:pt x="7056" y="19907"/>
                      </a:cubicBezTo>
                      <a:cubicBezTo>
                        <a:pt x="7532" y="21812"/>
                        <a:pt x="8104" y="23717"/>
                        <a:pt x="8485" y="25718"/>
                      </a:cubicBezTo>
                      <a:cubicBezTo>
                        <a:pt x="8961" y="27718"/>
                        <a:pt x="9342" y="29718"/>
                        <a:pt x="9818" y="31718"/>
                      </a:cubicBezTo>
                      <a:cubicBezTo>
                        <a:pt x="10199" y="33719"/>
                        <a:pt x="10580" y="35814"/>
                        <a:pt x="10961" y="37814"/>
                      </a:cubicBezTo>
                      <a:cubicBezTo>
                        <a:pt x="11342" y="39815"/>
                        <a:pt x="11533" y="41815"/>
                        <a:pt x="11819" y="43720"/>
                      </a:cubicBezTo>
                      <a:cubicBezTo>
                        <a:pt x="12390" y="47530"/>
                        <a:pt x="12676" y="51149"/>
                        <a:pt x="12866" y="54293"/>
                      </a:cubicBezTo>
                      <a:cubicBezTo>
                        <a:pt x="13247" y="60484"/>
                        <a:pt x="12962" y="64770"/>
                        <a:pt x="12962" y="64770"/>
                      </a:cubicBezTo>
                      <a:cubicBezTo>
                        <a:pt x="12962" y="64770"/>
                        <a:pt x="11057" y="60960"/>
                        <a:pt x="9056" y="55054"/>
                      </a:cubicBezTo>
                      <a:cubicBezTo>
                        <a:pt x="8009" y="52102"/>
                        <a:pt x="6961" y="48673"/>
                        <a:pt x="5913" y="44863"/>
                      </a:cubicBezTo>
                      <a:cubicBezTo>
                        <a:pt x="5437" y="42958"/>
                        <a:pt x="4865" y="41053"/>
                        <a:pt x="4484" y="39053"/>
                      </a:cubicBezTo>
                      <a:cubicBezTo>
                        <a:pt x="4008" y="37052"/>
                        <a:pt x="3627" y="35052"/>
                        <a:pt x="3151" y="33052"/>
                      </a:cubicBezTo>
                      <a:cubicBezTo>
                        <a:pt x="2770" y="31052"/>
                        <a:pt x="2389" y="28956"/>
                        <a:pt x="2103" y="26956"/>
                      </a:cubicBezTo>
                      <a:cubicBezTo>
                        <a:pt x="1722" y="24955"/>
                        <a:pt x="1532" y="22955"/>
                        <a:pt x="1246" y="21050"/>
                      </a:cubicBezTo>
                      <a:cubicBezTo>
                        <a:pt x="770" y="17240"/>
                        <a:pt x="389" y="13621"/>
                        <a:pt x="198" y="10478"/>
                      </a:cubicBezTo>
                      <a:cubicBezTo>
                        <a:pt x="-183" y="4286"/>
                        <a:pt x="103" y="0"/>
                        <a:pt x="10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7" name="Google Shape;4867;p26"/>
                <p:cNvSpPr/>
                <p:nvPr/>
              </p:nvSpPr>
              <p:spPr>
                <a:xfrm>
                  <a:off x="4282270" y="4019949"/>
                  <a:ext cx="33528" cy="8596"/>
                </a:xfrm>
                <a:custGeom>
                  <a:avLst/>
                  <a:gdLst/>
                  <a:ahLst/>
                  <a:cxnLst/>
                  <a:rect l="l" t="t" r="r" b="b"/>
                  <a:pathLst>
                    <a:path w="33528" h="8596" extrusionOk="0">
                      <a:moveTo>
                        <a:pt x="0" y="964"/>
                      </a:moveTo>
                      <a:cubicBezTo>
                        <a:pt x="0" y="964"/>
                        <a:pt x="2286" y="298"/>
                        <a:pt x="5620" y="107"/>
                      </a:cubicBezTo>
                      <a:cubicBezTo>
                        <a:pt x="8954" y="-179"/>
                        <a:pt x="13240" y="107"/>
                        <a:pt x="17431" y="964"/>
                      </a:cubicBezTo>
                      <a:cubicBezTo>
                        <a:pt x="21622" y="1822"/>
                        <a:pt x="25718" y="3155"/>
                        <a:pt x="28670" y="4679"/>
                      </a:cubicBezTo>
                      <a:cubicBezTo>
                        <a:pt x="31623" y="6108"/>
                        <a:pt x="33528" y="7632"/>
                        <a:pt x="33528" y="7632"/>
                      </a:cubicBezTo>
                      <a:cubicBezTo>
                        <a:pt x="33528" y="7632"/>
                        <a:pt x="31242" y="8299"/>
                        <a:pt x="27908" y="8489"/>
                      </a:cubicBezTo>
                      <a:cubicBezTo>
                        <a:pt x="24575" y="8775"/>
                        <a:pt x="20288" y="8489"/>
                        <a:pt x="16097" y="7632"/>
                      </a:cubicBezTo>
                      <a:cubicBezTo>
                        <a:pt x="11906" y="6775"/>
                        <a:pt x="7811" y="5441"/>
                        <a:pt x="4858" y="3917"/>
                      </a:cubicBezTo>
                      <a:cubicBezTo>
                        <a:pt x="1905" y="2488"/>
                        <a:pt x="0" y="964"/>
                        <a:pt x="0" y="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8" name="Google Shape;4868;p26"/>
                <p:cNvSpPr/>
                <p:nvPr/>
              </p:nvSpPr>
              <p:spPr>
                <a:xfrm>
                  <a:off x="4260743" y="4014024"/>
                  <a:ext cx="61341" cy="12636"/>
                </a:xfrm>
                <a:custGeom>
                  <a:avLst/>
                  <a:gdLst/>
                  <a:ahLst/>
                  <a:cxnLst/>
                  <a:rect l="l" t="t" r="r" b="b"/>
                  <a:pathLst>
                    <a:path w="61341" h="12636" extrusionOk="0">
                      <a:moveTo>
                        <a:pt x="0" y="127"/>
                      </a:moveTo>
                      <a:cubicBezTo>
                        <a:pt x="0" y="127"/>
                        <a:pt x="4096" y="-159"/>
                        <a:pt x="10001" y="127"/>
                      </a:cubicBezTo>
                      <a:cubicBezTo>
                        <a:pt x="12954" y="317"/>
                        <a:pt x="16383" y="603"/>
                        <a:pt x="20003" y="1080"/>
                      </a:cubicBezTo>
                      <a:cubicBezTo>
                        <a:pt x="21812" y="1365"/>
                        <a:pt x="23717" y="1556"/>
                        <a:pt x="25622" y="1937"/>
                      </a:cubicBezTo>
                      <a:cubicBezTo>
                        <a:pt x="27527" y="2318"/>
                        <a:pt x="29432" y="2604"/>
                        <a:pt x="31337" y="2984"/>
                      </a:cubicBezTo>
                      <a:cubicBezTo>
                        <a:pt x="33242" y="3365"/>
                        <a:pt x="35147" y="3842"/>
                        <a:pt x="37052" y="4223"/>
                      </a:cubicBezTo>
                      <a:cubicBezTo>
                        <a:pt x="38957" y="4604"/>
                        <a:pt x="40767" y="5175"/>
                        <a:pt x="42577" y="5651"/>
                      </a:cubicBezTo>
                      <a:cubicBezTo>
                        <a:pt x="46101" y="6604"/>
                        <a:pt x="49435" y="7652"/>
                        <a:pt x="52197" y="8699"/>
                      </a:cubicBezTo>
                      <a:cubicBezTo>
                        <a:pt x="57817" y="10700"/>
                        <a:pt x="61341" y="12509"/>
                        <a:pt x="61341" y="12509"/>
                      </a:cubicBezTo>
                      <a:cubicBezTo>
                        <a:pt x="61341" y="12509"/>
                        <a:pt x="57245" y="12795"/>
                        <a:pt x="51340" y="12509"/>
                      </a:cubicBezTo>
                      <a:cubicBezTo>
                        <a:pt x="48387" y="12319"/>
                        <a:pt x="44958" y="12033"/>
                        <a:pt x="41338" y="11557"/>
                      </a:cubicBezTo>
                      <a:cubicBezTo>
                        <a:pt x="39529" y="11271"/>
                        <a:pt x="37624" y="11081"/>
                        <a:pt x="35719" y="10700"/>
                      </a:cubicBezTo>
                      <a:cubicBezTo>
                        <a:pt x="33814" y="10319"/>
                        <a:pt x="31909" y="10033"/>
                        <a:pt x="30004" y="9652"/>
                      </a:cubicBezTo>
                      <a:cubicBezTo>
                        <a:pt x="28099" y="9176"/>
                        <a:pt x="26194" y="8795"/>
                        <a:pt x="24289" y="8414"/>
                      </a:cubicBezTo>
                      <a:cubicBezTo>
                        <a:pt x="22384" y="8033"/>
                        <a:pt x="20574" y="7461"/>
                        <a:pt x="18764" y="6985"/>
                      </a:cubicBezTo>
                      <a:cubicBezTo>
                        <a:pt x="15240" y="6032"/>
                        <a:pt x="11906" y="4985"/>
                        <a:pt x="9144" y="3937"/>
                      </a:cubicBezTo>
                      <a:cubicBezTo>
                        <a:pt x="3524" y="2032"/>
                        <a:pt x="0" y="127"/>
                        <a:pt x="0" y="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9" name="Google Shape;4869;p26"/>
                <p:cNvSpPr/>
                <p:nvPr/>
              </p:nvSpPr>
              <p:spPr>
                <a:xfrm>
                  <a:off x="4279317" y="4031296"/>
                  <a:ext cx="57245" cy="16097"/>
                </a:xfrm>
                <a:custGeom>
                  <a:avLst/>
                  <a:gdLst/>
                  <a:ahLst/>
                  <a:cxnLst/>
                  <a:rect l="l" t="t" r="r" b="b"/>
                  <a:pathLst>
                    <a:path w="57245" h="16097" extrusionOk="0">
                      <a:moveTo>
                        <a:pt x="0" y="0"/>
                      </a:moveTo>
                      <a:cubicBezTo>
                        <a:pt x="0" y="0"/>
                        <a:pt x="3905" y="0"/>
                        <a:pt x="9525" y="667"/>
                      </a:cubicBezTo>
                      <a:cubicBezTo>
                        <a:pt x="12287" y="1048"/>
                        <a:pt x="15526" y="1524"/>
                        <a:pt x="18955" y="2286"/>
                      </a:cubicBezTo>
                      <a:cubicBezTo>
                        <a:pt x="20669" y="2667"/>
                        <a:pt x="22479" y="2953"/>
                        <a:pt x="24194" y="3429"/>
                      </a:cubicBezTo>
                      <a:cubicBezTo>
                        <a:pt x="26003" y="3905"/>
                        <a:pt x="27813" y="4382"/>
                        <a:pt x="29528" y="4858"/>
                      </a:cubicBezTo>
                      <a:cubicBezTo>
                        <a:pt x="31337" y="5429"/>
                        <a:pt x="33052" y="5906"/>
                        <a:pt x="34862" y="6477"/>
                      </a:cubicBezTo>
                      <a:cubicBezTo>
                        <a:pt x="36671" y="6953"/>
                        <a:pt x="38291" y="7620"/>
                        <a:pt x="40005" y="8192"/>
                      </a:cubicBezTo>
                      <a:cubicBezTo>
                        <a:pt x="43339" y="9335"/>
                        <a:pt x="46292" y="10573"/>
                        <a:pt x="48863" y="11716"/>
                      </a:cubicBezTo>
                      <a:cubicBezTo>
                        <a:pt x="54007" y="14002"/>
                        <a:pt x="57245" y="16097"/>
                        <a:pt x="57245" y="16097"/>
                      </a:cubicBezTo>
                      <a:cubicBezTo>
                        <a:pt x="57245" y="16097"/>
                        <a:pt x="53340" y="16097"/>
                        <a:pt x="47720" y="15431"/>
                      </a:cubicBezTo>
                      <a:cubicBezTo>
                        <a:pt x="44958" y="15050"/>
                        <a:pt x="41720" y="14573"/>
                        <a:pt x="38291" y="13811"/>
                      </a:cubicBezTo>
                      <a:cubicBezTo>
                        <a:pt x="36576" y="13430"/>
                        <a:pt x="34766" y="13145"/>
                        <a:pt x="33052" y="12668"/>
                      </a:cubicBezTo>
                      <a:cubicBezTo>
                        <a:pt x="31242" y="12192"/>
                        <a:pt x="29432" y="11716"/>
                        <a:pt x="27718" y="11240"/>
                      </a:cubicBezTo>
                      <a:cubicBezTo>
                        <a:pt x="25908" y="10668"/>
                        <a:pt x="24194" y="10192"/>
                        <a:pt x="22384" y="9620"/>
                      </a:cubicBezTo>
                      <a:cubicBezTo>
                        <a:pt x="20669" y="9144"/>
                        <a:pt x="18955" y="8477"/>
                        <a:pt x="17240" y="7906"/>
                      </a:cubicBezTo>
                      <a:cubicBezTo>
                        <a:pt x="13907" y="6763"/>
                        <a:pt x="10954" y="5525"/>
                        <a:pt x="8382" y="4382"/>
                      </a:cubicBezTo>
                      <a:cubicBezTo>
                        <a:pt x="3239" y="209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0" name="Google Shape;4870;p26"/>
                <p:cNvSpPr/>
                <p:nvPr/>
              </p:nvSpPr>
              <p:spPr>
                <a:xfrm>
                  <a:off x="4285509" y="4048250"/>
                  <a:ext cx="67532" cy="18097"/>
                </a:xfrm>
                <a:custGeom>
                  <a:avLst/>
                  <a:gdLst/>
                  <a:ahLst/>
                  <a:cxnLst/>
                  <a:rect l="l" t="t" r="r" b="b"/>
                  <a:pathLst>
                    <a:path w="67532" h="18097" extrusionOk="0">
                      <a:moveTo>
                        <a:pt x="0" y="0"/>
                      </a:moveTo>
                      <a:cubicBezTo>
                        <a:pt x="0" y="0"/>
                        <a:pt x="4477" y="0"/>
                        <a:pt x="11049" y="953"/>
                      </a:cubicBezTo>
                      <a:cubicBezTo>
                        <a:pt x="14288" y="1429"/>
                        <a:pt x="18097" y="2000"/>
                        <a:pt x="22193" y="2858"/>
                      </a:cubicBezTo>
                      <a:cubicBezTo>
                        <a:pt x="24193" y="3334"/>
                        <a:pt x="26289" y="3715"/>
                        <a:pt x="28384" y="4191"/>
                      </a:cubicBezTo>
                      <a:cubicBezTo>
                        <a:pt x="30480" y="4667"/>
                        <a:pt x="32575" y="5239"/>
                        <a:pt x="34671" y="5810"/>
                      </a:cubicBezTo>
                      <a:cubicBezTo>
                        <a:pt x="36767" y="6382"/>
                        <a:pt x="38862" y="7049"/>
                        <a:pt x="40957" y="7620"/>
                      </a:cubicBezTo>
                      <a:cubicBezTo>
                        <a:pt x="43053" y="8192"/>
                        <a:pt x="45053" y="8954"/>
                        <a:pt x="46958" y="9525"/>
                      </a:cubicBezTo>
                      <a:cubicBezTo>
                        <a:pt x="50863" y="10859"/>
                        <a:pt x="54483" y="12192"/>
                        <a:pt x="57531" y="13430"/>
                      </a:cubicBezTo>
                      <a:cubicBezTo>
                        <a:pt x="63627" y="15907"/>
                        <a:pt x="67532" y="18098"/>
                        <a:pt x="67532" y="18098"/>
                      </a:cubicBezTo>
                      <a:cubicBezTo>
                        <a:pt x="67532" y="18098"/>
                        <a:pt x="62960" y="18098"/>
                        <a:pt x="56483" y="17145"/>
                      </a:cubicBezTo>
                      <a:cubicBezTo>
                        <a:pt x="53245" y="16669"/>
                        <a:pt x="49435" y="16097"/>
                        <a:pt x="45339" y="15240"/>
                      </a:cubicBezTo>
                      <a:cubicBezTo>
                        <a:pt x="43339" y="14764"/>
                        <a:pt x="41243" y="14478"/>
                        <a:pt x="39148" y="13907"/>
                      </a:cubicBezTo>
                      <a:cubicBezTo>
                        <a:pt x="37052" y="13430"/>
                        <a:pt x="34957" y="12859"/>
                        <a:pt x="32861" y="12287"/>
                      </a:cubicBezTo>
                      <a:cubicBezTo>
                        <a:pt x="30766" y="11716"/>
                        <a:pt x="28670" y="11049"/>
                        <a:pt x="26575" y="10478"/>
                      </a:cubicBezTo>
                      <a:cubicBezTo>
                        <a:pt x="24479" y="9906"/>
                        <a:pt x="22479" y="9144"/>
                        <a:pt x="20574" y="8573"/>
                      </a:cubicBezTo>
                      <a:cubicBezTo>
                        <a:pt x="16669" y="7239"/>
                        <a:pt x="13049" y="5906"/>
                        <a:pt x="10001" y="4667"/>
                      </a:cubicBezTo>
                      <a:cubicBezTo>
                        <a:pt x="3905" y="219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1" name="Google Shape;4871;p26"/>
                <p:cNvSpPr/>
                <p:nvPr/>
              </p:nvSpPr>
              <p:spPr>
                <a:xfrm>
                  <a:off x="4309893" y="4061680"/>
                  <a:ext cx="57340" cy="19526"/>
                </a:xfrm>
                <a:custGeom>
                  <a:avLst/>
                  <a:gdLst/>
                  <a:ahLst/>
                  <a:cxnLst/>
                  <a:rect l="l" t="t" r="r" b="b"/>
                  <a:pathLst>
                    <a:path w="57340" h="19526" extrusionOk="0">
                      <a:moveTo>
                        <a:pt x="0" y="0"/>
                      </a:moveTo>
                      <a:cubicBezTo>
                        <a:pt x="0" y="0"/>
                        <a:pt x="4000" y="191"/>
                        <a:pt x="9620" y="1238"/>
                      </a:cubicBezTo>
                      <a:cubicBezTo>
                        <a:pt x="12478" y="1715"/>
                        <a:pt x="15716" y="2477"/>
                        <a:pt x="19145" y="3429"/>
                      </a:cubicBezTo>
                      <a:cubicBezTo>
                        <a:pt x="20860" y="3905"/>
                        <a:pt x="22670" y="4286"/>
                        <a:pt x="24384" y="4953"/>
                      </a:cubicBezTo>
                      <a:cubicBezTo>
                        <a:pt x="26194" y="5525"/>
                        <a:pt x="28004" y="6096"/>
                        <a:pt x="29813" y="6668"/>
                      </a:cubicBezTo>
                      <a:cubicBezTo>
                        <a:pt x="31623" y="7334"/>
                        <a:pt x="33338" y="8001"/>
                        <a:pt x="35147" y="8573"/>
                      </a:cubicBezTo>
                      <a:cubicBezTo>
                        <a:pt x="36862" y="9144"/>
                        <a:pt x="38576" y="9906"/>
                        <a:pt x="40196" y="10573"/>
                      </a:cubicBezTo>
                      <a:cubicBezTo>
                        <a:pt x="43434" y="11906"/>
                        <a:pt x="46482" y="13335"/>
                        <a:pt x="49054" y="14669"/>
                      </a:cubicBezTo>
                      <a:cubicBezTo>
                        <a:pt x="54197" y="17240"/>
                        <a:pt x="57341" y="19526"/>
                        <a:pt x="57341" y="19526"/>
                      </a:cubicBezTo>
                      <a:cubicBezTo>
                        <a:pt x="57341" y="19526"/>
                        <a:pt x="53340" y="19336"/>
                        <a:pt x="47720" y="18288"/>
                      </a:cubicBezTo>
                      <a:cubicBezTo>
                        <a:pt x="44863" y="17812"/>
                        <a:pt x="41624" y="17050"/>
                        <a:pt x="38195" y="16097"/>
                      </a:cubicBezTo>
                      <a:cubicBezTo>
                        <a:pt x="36481" y="15621"/>
                        <a:pt x="34671" y="15240"/>
                        <a:pt x="32956" y="14573"/>
                      </a:cubicBezTo>
                      <a:cubicBezTo>
                        <a:pt x="31147" y="14002"/>
                        <a:pt x="29337" y="13430"/>
                        <a:pt x="27622" y="12859"/>
                      </a:cubicBezTo>
                      <a:cubicBezTo>
                        <a:pt x="25813" y="12192"/>
                        <a:pt x="24098" y="11525"/>
                        <a:pt x="22288" y="10954"/>
                      </a:cubicBezTo>
                      <a:cubicBezTo>
                        <a:pt x="20574" y="10382"/>
                        <a:pt x="18859" y="9525"/>
                        <a:pt x="17240" y="8954"/>
                      </a:cubicBezTo>
                      <a:cubicBezTo>
                        <a:pt x="14002" y="7620"/>
                        <a:pt x="10954" y="6191"/>
                        <a:pt x="8382" y="4858"/>
                      </a:cubicBezTo>
                      <a:cubicBezTo>
                        <a:pt x="3238" y="2286"/>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2" name="Google Shape;4872;p26"/>
                <p:cNvSpPr/>
                <p:nvPr/>
              </p:nvSpPr>
              <p:spPr>
                <a:xfrm>
                  <a:off x="4263601" y="4101696"/>
                  <a:ext cx="119062" cy="72189"/>
                </a:xfrm>
                <a:custGeom>
                  <a:avLst/>
                  <a:gdLst/>
                  <a:ahLst/>
                  <a:cxnLst/>
                  <a:rect l="l" t="t" r="r" b="b"/>
                  <a:pathLst>
                    <a:path w="119062" h="72189" extrusionOk="0">
                      <a:moveTo>
                        <a:pt x="0" y="72094"/>
                      </a:moveTo>
                      <a:cubicBezTo>
                        <a:pt x="0" y="72094"/>
                        <a:pt x="95" y="71523"/>
                        <a:pt x="381" y="70475"/>
                      </a:cubicBezTo>
                      <a:cubicBezTo>
                        <a:pt x="667" y="69427"/>
                        <a:pt x="857" y="67808"/>
                        <a:pt x="1429" y="65808"/>
                      </a:cubicBezTo>
                      <a:cubicBezTo>
                        <a:pt x="1905" y="63808"/>
                        <a:pt x="2667" y="61426"/>
                        <a:pt x="3715" y="58664"/>
                      </a:cubicBezTo>
                      <a:cubicBezTo>
                        <a:pt x="4763" y="55997"/>
                        <a:pt x="6001" y="52949"/>
                        <a:pt x="7620" y="49710"/>
                      </a:cubicBezTo>
                      <a:cubicBezTo>
                        <a:pt x="9334" y="46567"/>
                        <a:pt x="11144" y="43138"/>
                        <a:pt x="13621" y="39804"/>
                      </a:cubicBezTo>
                      <a:cubicBezTo>
                        <a:pt x="15907" y="36375"/>
                        <a:pt x="18669" y="32946"/>
                        <a:pt x="21717" y="29613"/>
                      </a:cubicBezTo>
                      <a:cubicBezTo>
                        <a:pt x="24860" y="26279"/>
                        <a:pt x="28194" y="23041"/>
                        <a:pt x="32004" y="20088"/>
                      </a:cubicBezTo>
                      <a:cubicBezTo>
                        <a:pt x="35814" y="17135"/>
                        <a:pt x="39814" y="14373"/>
                        <a:pt x="44101" y="11896"/>
                      </a:cubicBezTo>
                      <a:cubicBezTo>
                        <a:pt x="48292" y="9610"/>
                        <a:pt x="52864" y="7515"/>
                        <a:pt x="57341" y="5800"/>
                      </a:cubicBezTo>
                      <a:cubicBezTo>
                        <a:pt x="61817" y="4086"/>
                        <a:pt x="66389" y="2847"/>
                        <a:pt x="70866" y="1895"/>
                      </a:cubicBezTo>
                      <a:cubicBezTo>
                        <a:pt x="75343" y="942"/>
                        <a:pt x="79724" y="371"/>
                        <a:pt x="83915" y="180"/>
                      </a:cubicBezTo>
                      <a:cubicBezTo>
                        <a:pt x="88106" y="-105"/>
                        <a:pt x="92012" y="-10"/>
                        <a:pt x="95631" y="180"/>
                      </a:cubicBezTo>
                      <a:cubicBezTo>
                        <a:pt x="99250" y="466"/>
                        <a:pt x="102584" y="847"/>
                        <a:pt x="105442" y="1419"/>
                      </a:cubicBezTo>
                      <a:cubicBezTo>
                        <a:pt x="108299" y="1990"/>
                        <a:pt x="110776" y="2562"/>
                        <a:pt x="112776" y="3133"/>
                      </a:cubicBezTo>
                      <a:cubicBezTo>
                        <a:pt x="114776" y="3609"/>
                        <a:pt x="116300" y="4276"/>
                        <a:pt x="117443" y="4562"/>
                      </a:cubicBezTo>
                      <a:cubicBezTo>
                        <a:pt x="118491" y="4943"/>
                        <a:pt x="119063" y="5133"/>
                        <a:pt x="119063" y="5133"/>
                      </a:cubicBezTo>
                      <a:cubicBezTo>
                        <a:pt x="119063" y="5133"/>
                        <a:pt x="116681" y="4752"/>
                        <a:pt x="112585" y="4467"/>
                      </a:cubicBezTo>
                      <a:cubicBezTo>
                        <a:pt x="110490" y="4276"/>
                        <a:pt x="108013" y="4181"/>
                        <a:pt x="105156" y="3991"/>
                      </a:cubicBezTo>
                      <a:cubicBezTo>
                        <a:pt x="102299" y="3991"/>
                        <a:pt x="99060" y="3991"/>
                        <a:pt x="95631" y="4086"/>
                      </a:cubicBezTo>
                      <a:cubicBezTo>
                        <a:pt x="92107" y="4371"/>
                        <a:pt x="88392" y="4657"/>
                        <a:pt x="84487" y="5229"/>
                      </a:cubicBezTo>
                      <a:cubicBezTo>
                        <a:pt x="80581" y="5800"/>
                        <a:pt x="76486" y="6753"/>
                        <a:pt x="72295" y="7705"/>
                      </a:cubicBezTo>
                      <a:cubicBezTo>
                        <a:pt x="68104" y="8753"/>
                        <a:pt x="63913" y="10277"/>
                        <a:pt x="59722" y="11896"/>
                      </a:cubicBezTo>
                      <a:cubicBezTo>
                        <a:pt x="55531" y="13611"/>
                        <a:pt x="51530" y="15516"/>
                        <a:pt x="47434" y="17802"/>
                      </a:cubicBezTo>
                      <a:cubicBezTo>
                        <a:pt x="43434" y="19992"/>
                        <a:pt x="39624" y="22564"/>
                        <a:pt x="36100" y="25231"/>
                      </a:cubicBezTo>
                      <a:cubicBezTo>
                        <a:pt x="32575" y="27993"/>
                        <a:pt x="29146" y="30756"/>
                        <a:pt x="26099" y="33804"/>
                      </a:cubicBezTo>
                      <a:cubicBezTo>
                        <a:pt x="23050" y="36852"/>
                        <a:pt x="20193" y="39804"/>
                        <a:pt x="17717" y="42852"/>
                      </a:cubicBezTo>
                      <a:cubicBezTo>
                        <a:pt x="15240" y="45900"/>
                        <a:pt x="13049" y="48948"/>
                        <a:pt x="11049" y="51711"/>
                      </a:cubicBezTo>
                      <a:cubicBezTo>
                        <a:pt x="9144" y="54568"/>
                        <a:pt x="7525" y="57330"/>
                        <a:pt x="6096" y="59807"/>
                      </a:cubicBezTo>
                      <a:cubicBezTo>
                        <a:pt x="4763" y="62283"/>
                        <a:pt x="3620" y="64474"/>
                        <a:pt x="2762" y="66284"/>
                      </a:cubicBezTo>
                      <a:cubicBezTo>
                        <a:pt x="952" y="69999"/>
                        <a:pt x="95" y="72189"/>
                        <a:pt x="95" y="72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3" name="Google Shape;4873;p26"/>
                <p:cNvSpPr/>
                <p:nvPr/>
              </p:nvSpPr>
              <p:spPr>
                <a:xfrm>
                  <a:off x="4272054" y="4132642"/>
                  <a:ext cx="16406" cy="38004"/>
                </a:xfrm>
                <a:custGeom>
                  <a:avLst/>
                  <a:gdLst/>
                  <a:ahLst/>
                  <a:cxnLst/>
                  <a:rect l="l" t="t" r="r" b="b"/>
                  <a:pathLst>
                    <a:path w="16406" h="38004" extrusionOk="0">
                      <a:moveTo>
                        <a:pt x="976" y="37910"/>
                      </a:moveTo>
                      <a:cubicBezTo>
                        <a:pt x="976" y="37910"/>
                        <a:pt x="119" y="35243"/>
                        <a:pt x="24" y="31147"/>
                      </a:cubicBezTo>
                      <a:cubicBezTo>
                        <a:pt x="-167" y="27051"/>
                        <a:pt x="786" y="21622"/>
                        <a:pt x="2881" y="16669"/>
                      </a:cubicBezTo>
                      <a:cubicBezTo>
                        <a:pt x="4977" y="11621"/>
                        <a:pt x="8025" y="7048"/>
                        <a:pt x="10978" y="4286"/>
                      </a:cubicBezTo>
                      <a:cubicBezTo>
                        <a:pt x="13835" y="1333"/>
                        <a:pt x="16407" y="0"/>
                        <a:pt x="16407" y="0"/>
                      </a:cubicBezTo>
                      <a:cubicBezTo>
                        <a:pt x="16407" y="0"/>
                        <a:pt x="16216" y="667"/>
                        <a:pt x="15835" y="1810"/>
                      </a:cubicBezTo>
                      <a:cubicBezTo>
                        <a:pt x="15454" y="2953"/>
                        <a:pt x="14978" y="4477"/>
                        <a:pt x="14216" y="6287"/>
                      </a:cubicBezTo>
                      <a:cubicBezTo>
                        <a:pt x="12883" y="9906"/>
                        <a:pt x="10978" y="14573"/>
                        <a:pt x="9168" y="19145"/>
                      </a:cubicBezTo>
                      <a:cubicBezTo>
                        <a:pt x="7263" y="23717"/>
                        <a:pt x="5453" y="28385"/>
                        <a:pt x="3834" y="31909"/>
                      </a:cubicBezTo>
                      <a:cubicBezTo>
                        <a:pt x="3072" y="33719"/>
                        <a:pt x="2310" y="35147"/>
                        <a:pt x="1834" y="36290"/>
                      </a:cubicBezTo>
                      <a:cubicBezTo>
                        <a:pt x="1262" y="37338"/>
                        <a:pt x="976" y="38005"/>
                        <a:pt x="976" y="38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4" name="Google Shape;4874;p26"/>
                <p:cNvSpPr/>
                <p:nvPr/>
              </p:nvSpPr>
              <p:spPr>
                <a:xfrm>
                  <a:off x="4282520" y="4124736"/>
                  <a:ext cx="18323" cy="35242"/>
                </a:xfrm>
                <a:custGeom>
                  <a:avLst/>
                  <a:gdLst/>
                  <a:ahLst/>
                  <a:cxnLst/>
                  <a:rect l="l" t="t" r="r" b="b"/>
                  <a:pathLst>
                    <a:path w="18323" h="35242" extrusionOk="0">
                      <a:moveTo>
                        <a:pt x="322" y="35242"/>
                      </a:moveTo>
                      <a:cubicBezTo>
                        <a:pt x="322" y="35242"/>
                        <a:pt x="-250" y="32575"/>
                        <a:pt x="131" y="28670"/>
                      </a:cubicBezTo>
                      <a:cubicBezTo>
                        <a:pt x="417" y="24765"/>
                        <a:pt x="1845" y="19717"/>
                        <a:pt x="4131" y="15049"/>
                      </a:cubicBezTo>
                      <a:cubicBezTo>
                        <a:pt x="6513" y="10382"/>
                        <a:pt x="9847" y="6286"/>
                        <a:pt x="12799" y="3715"/>
                      </a:cubicBezTo>
                      <a:cubicBezTo>
                        <a:pt x="15752" y="1048"/>
                        <a:pt x="18324" y="0"/>
                        <a:pt x="18324" y="0"/>
                      </a:cubicBezTo>
                      <a:cubicBezTo>
                        <a:pt x="18324" y="0"/>
                        <a:pt x="18133" y="667"/>
                        <a:pt x="17752" y="1714"/>
                      </a:cubicBezTo>
                      <a:cubicBezTo>
                        <a:pt x="17371" y="2762"/>
                        <a:pt x="16800" y="4286"/>
                        <a:pt x="16038" y="6001"/>
                      </a:cubicBezTo>
                      <a:cubicBezTo>
                        <a:pt x="14609" y="9430"/>
                        <a:pt x="12418" y="13811"/>
                        <a:pt x="10227" y="18097"/>
                      </a:cubicBezTo>
                      <a:cubicBezTo>
                        <a:pt x="8037" y="22384"/>
                        <a:pt x="5751" y="26575"/>
                        <a:pt x="3846" y="29813"/>
                      </a:cubicBezTo>
                      <a:cubicBezTo>
                        <a:pt x="2893" y="31432"/>
                        <a:pt x="2036" y="32766"/>
                        <a:pt x="1369" y="33718"/>
                      </a:cubicBezTo>
                      <a:cubicBezTo>
                        <a:pt x="702" y="34671"/>
                        <a:pt x="322" y="35242"/>
                        <a:pt x="322" y="352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5" name="Google Shape;4875;p26"/>
                <p:cNvSpPr/>
                <p:nvPr/>
              </p:nvSpPr>
              <p:spPr>
                <a:xfrm>
                  <a:off x="4296177" y="4109210"/>
                  <a:ext cx="29908" cy="32861"/>
                </a:xfrm>
                <a:custGeom>
                  <a:avLst/>
                  <a:gdLst/>
                  <a:ahLst/>
                  <a:cxnLst/>
                  <a:rect l="l" t="t" r="r" b="b"/>
                  <a:pathLst>
                    <a:path w="29908" h="32861" extrusionOk="0">
                      <a:moveTo>
                        <a:pt x="0" y="32766"/>
                      </a:moveTo>
                      <a:cubicBezTo>
                        <a:pt x="0" y="32766"/>
                        <a:pt x="381" y="29813"/>
                        <a:pt x="2096" y="25813"/>
                      </a:cubicBezTo>
                      <a:cubicBezTo>
                        <a:pt x="3715" y="21812"/>
                        <a:pt x="6763" y="16859"/>
                        <a:pt x="10668" y="12573"/>
                      </a:cubicBezTo>
                      <a:cubicBezTo>
                        <a:pt x="14573" y="8287"/>
                        <a:pt x="19241" y="4763"/>
                        <a:pt x="23146" y="2762"/>
                      </a:cubicBezTo>
                      <a:cubicBezTo>
                        <a:pt x="26956" y="667"/>
                        <a:pt x="29908" y="0"/>
                        <a:pt x="29908" y="0"/>
                      </a:cubicBezTo>
                      <a:cubicBezTo>
                        <a:pt x="29908" y="0"/>
                        <a:pt x="29528" y="667"/>
                        <a:pt x="28766" y="1714"/>
                      </a:cubicBezTo>
                      <a:cubicBezTo>
                        <a:pt x="28004" y="2762"/>
                        <a:pt x="26956" y="4191"/>
                        <a:pt x="25622" y="5810"/>
                      </a:cubicBezTo>
                      <a:cubicBezTo>
                        <a:pt x="22955" y="9049"/>
                        <a:pt x="19431" y="13145"/>
                        <a:pt x="15812" y="17145"/>
                      </a:cubicBezTo>
                      <a:cubicBezTo>
                        <a:pt x="12192" y="21146"/>
                        <a:pt x="8477" y="25051"/>
                        <a:pt x="5429" y="28004"/>
                      </a:cubicBezTo>
                      <a:cubicBezTo>
                        <a:pt x="3905" y="29527"/>
                        <a:pt x="2667" y="30671"/>
                        <a:pt x="1714" y="31528"/>
                      </a:cubicBezTo>
                      <a:cubicBezTo>
                        <a:pt x="762" y="32385"/>
                        <a:pt x="191" y="32861"/>
                        <a:pt x="191" y="328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6" name="Google Shape;4876;p26"/>
                <p:cNvSpPr/>
                <p:nvPr/>
              </p:nvSpPr>
              <p:spPr>
                <a:xfrm>
                  <a:off x="4307797" y="4105305"/>
                  <a:ext cx="34004" cy="28003"/>
                </a:xfrm>
                <a:custGeom>
                  <a:avLst/>
                  <a:gdLst/>
                  <a:ahLst/>
                  <a:cxnLst/>
                  <a:rect l="l" t="t" r="r" b="b"/>
                  <a:pathLst>
                    <a:path w="34004" h="28003" extrusionOk="0">
                      <a:moveTo>
                        <a:pt x="0" y="27908"/>
                      </a:moveTo>
                      <a:cubicBezTo>
                        <a:pt x="0" y="27908"/>
                        <a:pt x="857" y="25051"/>
                        <a:pt x="3143" y="21431"/>
                      </a:cubicBezTo>
                      <a:cubicBezTo>
                        <a:pt x="5334" y="17716"/>
                        <a:pt x="9144" y="13430"/>
                        <a:pt x="13525" y="9811"/>
                      </a:cubicBezTo>
                      <a:cubicBezTo>
                        <a:pt x="17907" y="6191"/>
                        <a:pt x="22955" y="3334"/>
                        <a:pt x="26956" y="1905"/>
                      </a:cubicBezTo>
                      <a:cubicBezTo>
                        <a:pt x="30956" y="286"/>
                        <a:pt x="34004" y="0"/>
                        <a:pt x="34004" y="0"/>
                      </a:cubicBezTo>
                      <a:cubicBezTo>
                        <a:pt x="34004" y="0"/>
                        <a:pt x="32099" y="2286"/>
                        <a:pt x="29146" y="5144"/>
                      </a:cubicBezTo>
                      <a:cubicBezTo>
                        <a:pt x="26194" y="8096"/>
                        <a:pt x="22098" y="11621"/>
                        <a:pt x="17907" y="15049"/>
                      </a:cubicBezTo>
                      <a:cubicBezTo>
                        <a:pt x="13716" y="18479"/>
                        <a:pt x="9525" y="21812"/>
                        <a:pt x="6001" y="24098"/>
                      </a:cubicBezTo>
                      <a:cubicBezTo>
                        <a:pt x="4286" y="25337"/>
                        <a:pt x="2858" y="26194"/>
                        <a:pt x="1714" y="26956"/>
                      </a:cubicBezTo>
                      <a:cubicBezTo>
                        <a:pt x="667" y="27622"/>
                        <a:pt x="0" y="28004"/>
                        <a:pt x="0" y="280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7" name="Google Shape;4877;p26"/>
                <p:cNvSpPr/>
                <p:nvPr/>
              </p:nvSpPr>
              <p:spPr>
                <a:xfrm>
                  <a:off x="4325799" y="4103019"/>
                  <a:ext cx="34766" cy="21717"/>
                </a:xfrm>
                <a:custGeom>
                  <a:avLst/>
                  <a:gdLst/>
                  <a:ahLst/>
                  <a:cxnLst/>
                  <a:rect l="l" t="t" r="r" b="b"/>
                  <a:pathLst>
                    <a:path w="34766" h="21717" extrusionOk="0">
                      <a:moveTo>
                        <a:pt x="95" y="21717"/>
                      </a:moveTo>
                      <a:cubicBezTo>
                        <a:pt x="95" y="21717"/>
                        <a:pt x="953" y="19050"/>
                        <a:pt x="3334" y="15811"/>
                      </a:cubicBezTo>
                      <a:cubicBezTo>
                        <a:pt x="5620" y="12478"/>
                        <a:pt x="9525" y="8668"/>
                        <a:pt x="14097" y="5810"/>
                      </a:cubicBezTo>
                      <a:cubicBezTo>
                        <a:pt x="18669" y="2953"/>
                        <a:pt x="23813" y="1048"/>
                        <a:pt x="27908" y="476"/>
                      </a:cubicBezTo>
                      <a:cubicBezTo>
                        <a:pt x="31909" y="-286"/>
                        <a:pt x="34766" y="95"/>
                        <a:pt x="34766" y="95"/>
                      </a:cubicBezTo>
                      <a:cubicBezTo>
                        <a:pt x="34766" y="95"/>
                        <a:pt x="34195" y="572"/>
                        <a:pt x="33242" y="1238"/>
                      </a:cubicBezTo>
                      <a:cubicBezTo>
                        <a:pt x="32290" y="1905"/>
                        <a:pt x="30956" y="2953"/>
                        <a:pt x="29337" y="4001"/>
                      </a:cubicBezTo>
                      <a:cubicBezTo>
                        <a:pt x="26099" y="6191"/>
                        <a:pt x="21908" y="8858"/>
                        <a:pt x="17717" y="11430"/>
                      </a:cubicBezTo>
                      <a:cubicBezTo>
                        <a:pt x="13525" y="14097"/>
                        <a:pt x="9334" y="16669"/>
                        <a:pt x="5905" y="18574"/>
                      </a:cubicBezTo>
                      <a:cubicBezTo>
                        <a:pt x="4191" y="19526"/>
                        <a:pt x="2762" y="20288"/>
                        <a:pt x="1714" y="20860"/>
                      </a:cubicBezTo>
                      <a:cubicBezTo>
                        <a:pt x="667" y="21431"/>
                        <a:pt x="0" y="21717"/>
                        <a:pt x="0" y="21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8" name="Google Shape;4878;p26"/>
                <p:cNvSpPr/>
                <p:nvPr/>
              </p:nvSpPr>
              <p:spPr>
                <a:xfrm>
                  <a:off x="4345802" y="4103011"/>
                  <a:ext cx="30003" cy="14581"/>
                </a:xfrm>
                <a:custGeom>
                  <a:avLst/>
                  <a:gdLst/>
                  <a:ahLst/>
                  <a:cxnLst/>
                  <a:rect l="l" t="t" r="r" b="b"/>
                  <a:pathLst>
                    <a:path w="30003" h="14581" extrusionOk="0">
                      <a:moveTo>
                        <a:pt x="0" y="14582"/>
                      </a:moveTo>
                      <a:cubicBezTo>
                        <a:pt x="0" y="14582"/>
                        <a:pt x="857" y="12391"/>
                        <a:pt x="3048" y="9914"/>
                      </a:cubicBezTo>
                      <a:cubicBezTo>
                        <a:pt x="5143" y="7343"/>
                        <a:pt x="8668" y="4676"/>
                        <a:pt x="12668" y="2771"/>
                      </a:cubicBezTo>
                      <a:cubicBezTo>
                        <a:pt x="16669" y="961"/>
                        <a:pt x="21050" y="-87"/>
                        <a:pt x="24384" y="8"/>
                      </a:cubicBezTo>
                      <a:cubicBezTo>
                        <a:pt x="27718" y="-87"/>
                        <a:pt x="30004" y="675"/>
                        <a:pt x="30004" y="675"/>
                      </a:cubicBezTo>
                      <a:cubicBezTo>
                        <a:pt x="30004" y="675"/>
                        <a:pt x="28194" y="2199"/>
                        <a:pt x="25432" y="3723"/>
                      </a:cubicBezTo>
                      <a:cubicBezTo>
                        <a:pt x="22765" y="5438"/>
                        <a:pt x="19145" y="7247"/>
                        <a:pt x="15526" y="8867"/>
                      </a:cubicBezTo>
                      <a:cubicBezTo>
                        <a:pt x="11906" y="10581"/>
                        <a:pt x="8192" y="12105"/>
                        <a:pt x="5239" y="13058"/>
                      </a:cubicBezTo>
                      <a:cubicBezTo>
                        <a:pt x="3715" y="13629"/>
                        <a:pt x="2476" y="13915"/>
                        <a:pt x="1524" y="14201"/>
                      </a:cubicBezTo>
                      <a:cubicBezTo>
                        <a:pt x="571" y="14486"/>
                        <a:pt x="0" y="14582"/>
                        <a:pt x="0" y="14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9" name="Google Shape;4879;p26"/>
                <p:cNvSpPr/>
                <p:nvPr/>
              </p:nvSpPr>
              <p:spPr>
                <a:xfrm>
                  <a:off x="4361994" y="3931664"/>
                  <a:ext cx="10477" cy="81533"/>
                </a:xfrm>
                <a:custGeom>
                  <a:avLst/>
                  <a:gdLst/>
                  <a:ahLst/>
                  <a:cxnLst/>
                  <a:rect l="l" t="t" r="r" b="b"/>
                  <a:pathLst>
                    <a:path w="10477" h="81533" extrusionOk="0">
                      <a:moveTo>
                        <a:pt x="476" y="0"/>
                      </a:moveTo>
                      <a:cubicBezTo>
                        <a:pt x="476" y="0"/>
                        <a:pt x="2191" y="4953"/>
                        <a:pt x="3905" y="12478"/>
                      </a:cubicBezTo>
                      <a:cubicBezTo>
                        <a:pt x="4763" y="16288"/>
                        <a:pt x="5715" y="20669"/>
                        <a:pt x="6477" y="25432"/>
                      </a:cubicBezTo>
                      <a:cubicBezTo>
                        <a:pt x="6858" y="27813"/>
                        <a:pt x="7334" y="30289"/>
                        <a:pt x="7620" y="32766"/>
                      </a:cubicBezTo>
                      <a:cubicBezTo>
                        <a:pt x="7906" y="35243"/>
                        <a:pt x="8287" y="37814"/>
                        <a:pt x="8668" y="40386"/>
                      </a:cubicBezTo>
                      <a:cubicBezTo>
                        <a:pt x="8954" y="42958"/>
                        <a:pt x="9144" y="45529"/>
                        <a:pt x="9430" y="48006"/>
                      </a:cubicBezTo>
                      <a:cubicBezTo>
                        <a:pt x="9715" y="50483"/>
                        <a:pt x="9811" y="52959"/>
                        <a:pt x="10001" y="55436"/>
                      </a:cubicBezTo>
                      <a:cubicBezTo>
                        <a:pt x="10287" y="60198"/>
                        <a:pt x="10477" y="64770"/>
                        <a:pt x="10477" y="68580"/>
                      </a:cubicBezTo>
                      <a:cubicBezTo>
                        <a:pt x="10477" y="76295"/>
                        <a:pt x="10001" y="81534"/>
                        <a:pt x="10001" y="81534"/>
                      </a:cubicBezTo>
                      <a:cubicBezTo>
                        <a:pt x="10001" y="81534"/>
                        <a:pt x="8287" y="76581"/>
                        <a:pt x="6572" y="69056"/>
                      </a:cubicBezTo>
                      <a:cubicBezTo>
                        <a:pt x="5715" y="65246"/>
                        <a:pt x="4763" y="60865"/>
                        <a:pt x="4000" y="56102"/>
                      </a:cubicBezTo>
                      <a:cubicBezTo>
                        <a:pt x="3619" y="53721"/>
                        <a:pt x="3143" y="51245"/>
                        <a:pt x="2858" y="48768"/>
                      </a:cubicBezTo>
                      <a:cubicBezTo>
                        <a:pt x="2572" y="46292"/>
                        <a:pt x="2191" y="43720"/>
                        <a:pt x="1810" y="41148"/>
                      </a:cubicBezTo>
                      <a:cubicBezTo>
                        <a:pt x="1524" y="38576"/>
                        <a:pt x="1333" y="36004"/>
                        <a:pt x="1048" y="33528"/>
                      </a:cubicBezTo>
                      <a:cubicBezTo>
                        <a:pt x="762" y="31052"/>
                        <a:pt x="667" y="28575"/>
                        <a:pt x="476" y="26098"/>
                      </a:cubicBezTo>
                      <a:cubicBezTo>
                        <a:pt x="190" y="21336"/>
                        <a:pt x="0" y="16764"/>
                        <a:pt x="0" y="12954"/>
                      </a:cubicBezTo>
                      <a:cubicBezTo>
                        <a:pt x="0" y="5239"/>
                        <a:pt x="476" y="0"/>
                        <a:pt x="47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0" name="Google Shape;4880;p26"/>
                <p:cNvSpPr/>
                <p:nvPr/>
              </p:nvSpPr>
              <p:spPr>
                <a:xfrm>
                  <a:off x="4358439" y="3952810"/>
                  <a:ext cx="14824" cy="73151"/>
                </a:xfrm>
                <a:custGeom>
                  <a:avLst/>
                  <a:gdLst/>
                  <a:ahLst/>
                  <a:cxnLst/>
                  <a:rect l="l" t="t" r="r" b="b"/>
                  <a:pathLst>
                    <a:path w="14824" h="73151" extrusionOk="0">
                      <a:moveTo>
                        <a:pt x="30" y="0"/>
                      </a:moveTo>
                      <a:cubicBezTo>
                        <a:pt x="30" y="0"/>
                        <a:pt x="2031" y="4381"/>
                        <a:pt x="4221" y="11049"/>
                      </a:cubicBezTo>
                      <a:cubicBezTo>
                        <a:pt x="5365" y="14383"/>
                        <a:pt x="6508" y="18288"/>
                        <a:pt x="7650" y="22574"/>
                      </a:cubicBezTo>
                      <a:cubicBezTo>
                        <a:pt x="8127" y="24670"/>
                        <a:pt x="8794" y="26861"/>
                        <a:pt x="9270" y="29146"/>
                      </a:cubicBezTo>
                      <a:cubicBezTo>
                        <a:pt x="9746" y="31433"/>
                        <a:pt x="10222" y="33623"/>
                        <a:pt x="10794" y="35909"/>
                      </a:cubicBezTo>
                      <a:cubicBezTo>
                        <a:pt x="11175" y="38195"/>
                        <a:pt x="11651" y="40481"/>
                        <a:pt x="12032" y="42767"/>
                      </a:cubicBezTo>
                      <a:cubicBezTo>
                        <a:pt x="12508" y="45053"/>
                        <a:pt x="12699" y="47244"/>
                        <a:pt x="13080" y="49435"/>
                      </a:cubicBezTo>
                      <a:cubicBezTo>
                        <a:pt x="13746" y="53721"/>
                        <a:pt x="14128" y="57817"/>
                        <a:pt x="14413" y="61341"/>
                      </a:cubicBezTo>
                      <a:cubicBezTo>
                        <a:pt x="14985" y="68389"/>
                        <a:pt x="14794" y="73152"/>
                        <a:pt x="14794" y="73152"/>
                      </a:cubicBezTo>
                      <a:cubicBezTo>
                        <a:pt x="14794" y="73152"/>
                        <a:pt x="12699" y="68771"/>
                        <a:pt x="10603" y="62103"/>
                      </a:cubicBezTo>
                      <a:cubicBezTo>
                        <a:pt x="9460" y="58769"/>
                        <a:pt x="8317" y="54864"/>
                        <a:pt x="7174" y="50578"/>
                      </a:cubicBezTo>
                      <a:cubicBezTo>
                        <a:pt x="6698" y="48482"/>
                        <a:pt x="6031" y="46292"/>
                        <a:pt x="5555" y="44005"/>
                      </a:cubicBezTo>
                      <a:cubicBezTo>
                        <a:pt x="5079" y="41720"/>
                        <a:pt x="4603" y="39529"/>
                        <a:pt x="4031" y="37243"/>
                      </a:cubicBezTo>
                      <a:cubicBezTo>
                        <a:pt x="3650" y="34957"/>
                        <a:pt x="3174" y="32671"/>
                        <a:pt x="2793" y="30385"/>
                      </a:cubicBezTo>
                      <a:cubicBezTo>
                        <a:pt x="2316" y="28099"/>
                        <a:pt x="2126" y="25908"/>
                        <a:pt x="1745" y="23717"/>
                      </a:cubicBezTo>
                      <a:cubicBezTo>
                        <a:pt x="1078" y="19336"/>
                        <a:pt x="697" y="15335"/>
                        <a:pt x="412" y="11811"/>
                      </a:cubicBezTo>
                      <a:cubicBezTo>
                        <a:pt x="-160" y="4763"/>
                        <a:pt x="30" y="0"/>
                        <a:pt x="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1" name="Google Shape;4881;p26"/>
                <p:cNvSpPr/>
                <p:nvPr/>
              </p:nvSpPr>
              <p:spPr>
                <a:xfrm>
                  <a:off x="4354279" y="3977099"/>
                  <a:ext cx="18192" cy="73818"/>
                </a:xfrm>
                <a:custGeom>
                  <a:avLst/>
                  <a:gdLst/>
                  <a:ahLst/>
                  <a:cxnLst/>
                  <a:rect l="l" t="t" r="r" b="b"/>
                  <a:pathLst>
                    <a:path w="18192" h="73818" extrusionOk="0">
                      <a:moveTo>
                        <a:pt x="0" y="95"/>
                      </a:moveTo>
                      <a:cubicBezTo>
                        <a:pt x="0" y="95"/>
                        <a:pt x="2286" y="4476"/>
                        <a:pt x="4763" y="11144"/>
                      </a:cubicBezTo>
                      <a:cubicBezTo>
                        <a:pt x="6001" y="14478"/>
                        <a:pt x="7334" y="18478"/>
                        <a:pt x="8668" y="22669"/>
                      </a:cubicBezTo>
                      <a:cubicBezTo>
                        <a:pt x="9239" y="24765"/>
                        <a:pt x="10001" y="26956"/>
                        <a:pt x="10573" y="29242"/>
                      </a:cubicBezTo>
                      <a:cubicBezTo>
                        <a:pt x="11144" y="31528"/>
                        <a:pt x="11811" y="33814"/>
                        <a:pt x="12382" y="36100"/>
                      </a:cubicBezTo>
                      <a:cubicBezTo>
                        <a:pt x="12954" y="38386"/>
                        <a:pt x="13430" y="40767"/>
                        <a:pt x="14002" y="42958"/>
                      </a:cubicBezTo>
                      <a:cubicBezTo>
                        <a:pt x="14573" y="45244"/>
                        <a:pt x="14859" y="47530"/>
                        <a:pt x="15335" y="49720"/>
                      </a:cubicBezTo>
                      <a:cubicBezTo>
                        <a:pt x="16192" y="54102"/>
                        <a:pt x="16764" y="58198"/>
                        <a:pt x="17240" y="61817"/>
                      </a:cubicBezTo>
                      <a:cubicBezTo>
                        <a:pt x="18097" y="68961"/>
                        <a:pt x="18193" y="73819"/>
                        <a:pt x="18193" y="73819"/>
                      </a:cubicBezTo>
                      <a:cubicBezTo>
                        <a:pt x="18193" y="73819"/>
                        <a:pt x="15907" y="69437"/>
                        <a:pt x="13430" y="62770"/>
                      </a:cubicBezTo>
                      <a:cubicBezTo>
                        <a:pt x="12192" y="59436"/>
                        <a:pt x="10763" y="55435"/>
                        <a:pt x="9525" y="51244"/>
                      </a:cubicBezTo>
                      <a:cubicBezTo>
                        <a:pt x="8953" y="49149"/>
                        <a:pt x="8192" y="46958"/>
                        <a:pt x="7620" y="44672"/>
                      </a:cubicBezTo>
                      <a:cubicBezTo>
                        <a:pt x="7048" y="42386"/>
                        <a:pt x="6382" y="40100"/>
                        <a:pt x="5810" y="37814"/>
                      </a:cubicBezTo>
                      <a:cubicBezTo>
                        <a:pt x="5239" y="35528"/>
                        <a:pt x="4763" y="33147"/>
                        <a:pt x="4286" y="30861"/>
                      </a:cubicBezTo>
                      <a:cubicBezTo>
                        <a:pt x="3715" y="28575"/>
                        <a:pt x="3429" y="26289"/>
                        <a:pt x="2953" y="24098"/>
                      </a:cubicBezTo>
                      <a:cubicBezTo>
                        <a:pt x="2096" y="19717"/>
                        <a:pt x="1524" y="15621"/>
                        <a:pt x="1048" y="12001"/>
                      </a:cubicBezTo>
                      <a:cubicBezTo>
                        <a:pt x="95" y="4858"/>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2" name="Google Shape;4882;p26"/>
                <p:cNvSpPr/>
                <p:nvPr/>
              </p:nvSpPr>
              <p:spPr>
                <a:xfrm>
                  <a:off x="4372091" y="3934998"/>
                  <a:ext cx="40766" cy="55911"/>
                </a:xfrm>
                <a:custGeom>
                  <a:avLst/>
                  <a:gdLst/>
                  <a:ahLst/>
                  <a:cxnLst/>
                  <a:rect l="l" t="t" r="r" b="b"/>
                  <a:pathLst>
                    <a:path w="40766" h="55911" extrusionOk="0">
                      <a:moveTo>
                        <a:pt x="40767" y="0"/>
                      </a:moveTo>
                      <a:cubicBezTo>
                        <a:pt x="40767" y="0"/>
                        <a:pt x="39148" y="4191"/>
                        <a:pt x="36004" y="9906"/>
                      </a:cubicBezTo>
                      <a:cubicBezTo>
                        <a:pt x="34480" y="12763"/>
                        <a:pt x="32480" y="16002"/>
                        <a:pt x="30289" y="19431"/>
                      </a:cubicBezTo>
                      <a:cubicBezTo>
                        <a:pt x="29146" y="21146"/>
                        <a:pt x="28099" y="22955"/>
                        <a:pt x="26860" y="24670"/>
                      </a:cubicBezTo>
                      <a:cubicBezTo>
                        <a:pt x="25622" y="26384"/>
                        <a:pt x="24384" y="28194"/>
                        <a:pt x="23146" y="29908"/>
                      </a:cubicBezTo>
                      <a:cubicBezTo>
                        <a:pt x="21812" y="31623"/>
                        <a:pt x="20574" y="33338"/>
                        <a:pt x="19241" y="35052"/>
                      </a:cubicBezTo>
                      <a:cubicBezTo>
                        <a:pt x="18002" y="36766"/>
                        <a:pt x="16574" y="38386"/>
                        <a:pt x="15335" y="39910"/>
                      </a:cubicBezTo>
                      <a:cubicBezTo>
                        <a:pt x="12763" y="43053"/>
                        <a:pt x="10192" y="45911"/>
                        <a:pt x="8001" y="48292"/>
                      </a:cubicBezTo>
                      <a:cubicBezTo>
                        <a:pt x="3524" y="53054"/>
                        <a:pt x="0" y="55912"/>
                        <a:pt x="0" y="55912"/>
                      </a:cubicBezTo>
                      <a:cubicBezTo>
                        <a:pt x="0" y="55912"/>
                        <a:pt x="1619" y="51721"/>
                        <a:pt x="4763" y="46006"/>
                      </a:cubicBezTo>
                      <a:cubicBezTo>
                        <a:pt x="6287" y="43148"/>
                        <a:pt x="8287" y="39814"/>
                        <a:pt x="10478" y="36481"/>
                      </a:cubicBezTo>
                      <a:cubicBezTo>
                        <a:pt x="11621" y="34766"/>
                        <a:pt x="12668" y="32956"/>
                        <a:pt x="13906" y="31242"/>
                      </a:cubicBezTo>
                      <a:cubicBezTo>
                        <a:pt x="15145" y="29528"/>
                        <a:pt x="16383" y="27718"/>
                        <a:pt x="17621" y="26003"/>
                      </a:cubicBezTo>
                      <a:cubicBezTo>
                        <a:pt x="18955" y="24289"/>
                        <a:pt x="20193" y="22574"/>
                        <a:pt x="21526" y="20860"/>
                      </a:cubicBezTo>
                      <a:cubicBezTo>
                        <a:pt x="22765" y="19145"/>
                        <a:pt x="24193" y="17526"/>
                        <a:pt x="25432" y="16002"/>
                      </a:cubicBezTo>
                      <a:cubicBezTo>
                        <a:pt x="28004" y="12859"/>
                        <a:pt x="30575" y="10001"/>
                        <a:pt x="32766" y="7620"/>
                      </a:cubicBezTo>
                      <a:cubicBezTo>
                        <a:pt x="37243" y="2857"/>
                        <a:pt x="40672" y="0"/>
                        <a:pt x="4067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3" name="Google Shape;4883;p26"/>
                <p:cNvSpPr/>
                <p:nvPr/>
              </p:nvSpPr>
              <p:spPr>
                <a:xfrm>
                  <a:off x="4369233" y="3943570"/>
                  <a:ext cx="44672" cy="61341"/>
                </a:xfrm>
                <a:custGeom>
                  <a:avLst/>
                  <a:gdLst/>
                  <a:ahLst/>
                  <a:cxnLst/>
                  <a:rect l="l" t="t" r="r" b="b"/>
                  <a:pathLst>
                    <a:path w="44672" h="61341" extrusionOk="0">
                      <a:moveTo>
                        <a:pt x="44672" y="0"/>
                      </a:moveTo>
                      <a:cubicBezTo>
                        <a:pt x="44672" y="0"/>
                        <a:pt x="43339" y="4667"/>
                        <a:pt x="40291" y="11144"/>
                      </a:cubicBezTo>
                      <a:cubicBezTo>
                        <a:pt x="38767" y="14383"/>
                        <a:pt x="36862" y="18097"/>
                        <a:pt x="34576" y="22003"/>
                      </a:cubicBezTo>
                      <a:cubicBezTo>
                        <a:pt x="33433" y="23908"/>
                        <a:pt x="32290" y="25908"/>
                        <a:pt x="30861" y="27908"/>
                      </a:cubicBezTo>
                      <a:cubicBezTo>
                        <a:pt x="29528" y="29813"/>
                        <a:pt x="28194" y="31813"/>
                        <a:pt x="26765" y="33814"/>
                      </a:cubicBezTo>
                      <a:cubicBezTo>
                        <a:pt x="25337" y="35719"/>
                        <a:pt x="23813" y="37624"/>
                        <a:pt x="22384" y="39434"/>
                      </a:cubicBezTo>
                      <a:cubicBezTo>
                        <a:pt x="20955" y="41338"/>
                        <a:pt x="19336" y="43053"/>
                        <a:pt x="17907" y="44768"/>
                      </a:cubicBezTo>
                      <a:cubicBezTo>
                        <a:pt x="14954" y="48101"/>
                        <a:pt x="12001" y="51149"/>
                        <a:pt x="9334" y="53626"/>
                      </a:cubicBezTo>
                      <a:cubicBezTo>
                        <a:pt x="4096" y="58579"/>
                        <a:pt x="0" y="61341"/>
                        <a:pt x="0" y="61341"/>
                      </a:cubicBezTo>
                      <a:cubicBezTo>
                        <a:pt x="0" y="61341"/>
                        <a:pt x="571" y="60293"/>
                        <a:pt x="1715" y="58484"/>
                      </a:cubicBezTo>
                      <a:cubicBezTo>
                        <a:pt x="2858" y="56674"/>
                        <a:pt x="4382" y="54197"/>
                        <a:pt x="6382" y="51245"/>
                      </a:cubicBezTo>
                      <a:cubicBezTo>
                        <a:pt x="8382" y="48292"/>
                        <a:pt x="10668" y="44863"/>
                        <a:pt x="13240" y="41243"/>
                      </a:cubicBezTo>
                      <a:cubicBezTo>
                        <a:pt x="14573" y="39434"/>
                        <a:pt x="15812" y="37529"/>
                        <a:pt x="17145" y="35719"/>
                      </a:cubicBezTo>
                      <a:cubicBezTo>
                        <a:pt x="18479" y="33814"/>
                        <a:pt x="19907" y="31909"/>
                        <a:pt x="21241" y="30004"/>
                      </a:cubicBezTo>
                      <a:cubicBezTo>
                        <a:pt x="24098" y="26194"/>
                        <a:pt x="26765" y="22384"/>
                        <a:pt x="29528" y="18955"/>
                      </a:cubicBezTo>
                      <a:cubicBezTo>
                        <a:pt x="32195" y="15430"/>
                        <a:pt x="34766" y="12192"/>
                        <a:pt x="36957" y="9335"/>
                      </a:cubicBezTo>
                      <a:cubicBezTo>
                        <a:pt x="39148" y="6572"/>
                        <a:pt x="41053" y="4286"/>
                        <a:pt x="42482" y="2667"/>
                      </a:cubicBezTo>
                      <a:cubicBezTo>
                        <a:pt x="43910" y="1048"/>
                        <a:pt x="44672" y="191"/>
                        <a:pt x="44672"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4" name="Google Shape;4884;p26"/>
                <p:cNvSpPr/>
                <p:nvPr/>
              </p:nvSpPr>
              <p:spPr>
                <a:xfrm>
                  <a:off x="4369710" y="3957191"/>
                  <a:ext cx="48291" cy="65246"/>
                </a:xfrm>
                <a:custGeom>
                  <a:avLst/>
                  <a:gdLst/>
                  <a:ahLst/>
                  <a:cxnLst/>
                  <a:rect l="l" t="t" r="r" b="b"/>
                  <a:pathLst>
                    <a:path w="48291" h="65246" extrusionOk="0">
                      <a:moveTo>
                        <a:pt x="48292" y="0"/>
                      </a:moveTo>
                      <a:cubicBezTo>
                        <a:pt x="48292" y="0"/>
                        <a:pt x="46196" y="4763"/>
                        <a:pt x="42291" y="11335"/>
                      </a:cubicBezTo>
                      <a:cubicBezTo>
                        <a:pt x="40386" y="14669"/>
                        <a:pt x="38005" y="18383"/>
                        <a:pt x="35338" y="22384"/>
                      </a:cubicBezTo>
                      <a:cubicBezTo>
                        <a:pt x="34004" y="24384"/>
                        <a:pt x="32671" y="26384"/>
                        <a:pt x="31242" y="28480"/>
                      </a:cubicBezTo>
                      <a:cubicBezTo>
                        <a:pt x="29813" y="30480"/>
                        <a:pt x="28289" y="32576"/>
                        <a:pt x="26860" y="34671"/>
                      </a:cubicBezTo>
                      <a:cubicBezTo>
                        <a:pt x="25337" y="36671"/>
                        <a:pt x="23813" y="38671"/>
                        <a:pt x="22288" y="40672"/>
                      </a:cubicBezTo>
                      <a:cubicBezTo>
                        <a:pt x="20764" y="42672"/>
                        <a:pt x="19145" y="44577"/>
                        <a:pt x="17717" y="46387"/>
                      </a:cubicBezTo>
                      <a:cubicBezTo>
                        <a:pt x="14668" y="50102"/>
                        <a:pt x="11716" y="53435"/>
                        <a:pt x="9144" y="56198"/>
                      </a:cubicBezTo>
                      <a:cubicBezTo>
                        <a:pt x="3905" y="61817"/>
                        <a:pt x="0" y="65246"/>
                        <a:pt x="0" y="65246"/>
                      </a:cubicBezTo>
                      <a:cubicBezTo>
                        <a:pt x="0" y="65246"/>
                        <a:pt x="2096" y="60484"/>
                        <a:pt x="6001" y="53912"/>
                      </a:cubicBezTo>
                      <a:cubicBezTo>
                        <a:pt x="7906" y="50578"/>
                        <a:pt x="10287" y="46863"/>
                        <a:pt x="12954" y="42863"/>
                      </a:cubicBezTo>
                      <a:cubicBezTo>
                        <a:pt x="14288" y="40862"/>
                        <a:pt x="15621" y="38767"/>
                        <a:pt x="17050" y="36767"/>
                      </a:cubicBezTo>
                      <a:cubicBezTo>
                        <a:pt x="18479" y="34766"/>
                        <a:pt x="20003" y="32671"/>
                        <a:pt x="21431" y="30575"/>
                      </a:cubicBezTo>
                      <a:cubicBezTo>
                        <a:pt x="22955" y="28575"/>
                        <a:pt x="24479" y="26575"/>
                        <a:pt x="26003" y="24575"/>
                      </a:cubicBezTo>
                      <a:cubicBezTo>
                        <a:pt x="27527" y="22574"/>
                        <a:pt x="29146" y="20669"/>
                        <a:pt x="30575" y="18860"/>
                      </a:cubicBezTo>
                      <a:cubicBezTo>
                        <a:pt x="33623" y="15145"/>
                        <a:pt x="36576" y="11811"/>
                        <a:pt x="39148" y="9049"/>
                      </a:cubicBezTo>
                      <a:cubicBezTo>
                        <a:pt x="44387" y="3429"/>
                        <a:pt x="48292" y="0"/>
                        <a:pt x="4829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5" name="Google Shape;4885;p26"/>
                <p:cNvSpPr/>
                <p:nvPr/>
              </p:nvSpPr>
              <p:spPr>
                <a:xfrm>
                  <a:off x="4363614" y="3975860"/>
                  <a:ext cx="48958" cy="64960"/>
                </a:xfrm>
                <a:custGeom>
                  <a:avLst/>
                  <a:gdLst/>
                  <a:ahLst/>
                  <a:cxnLst/>
                  <a:rect l="l" t="t" r="r" b="b"/>
                  <a:pathLst>
                    <a:path w="48958" h="64960" extrusionOk="0">
                      <a:moveTo>
                        <a:pt x="48958" y="95"/>
                      </a:moveTo>
                      <a:cubicBezTo>
                        <a:pt x="48958" y="95"/>
                        <a:pt x="46863" y="4858"/>
                        <a:pt x="42863" y="11335"/>
                      </a:cubicBezTo>
                      <a:cubicBezTo>
                        <a:pt x="40958" y="14668"/>
                        <a:pt x="38576" y="18383"/>
                        <a:pt x="35909" y="22384"/>
                      </a:cubicBezTo>
                      <a:cubicBezTo>
                        <a:pt x="34576" y="24384"/>
                        <a:pt x="33242" y="26384"/>
                        <a:pt x="31718" y="28384"/>
                      </a:cubicBezTo>
                      <a:cubicBezTo>
                        <a:pt x="30289" y="30385"/>
                        <a:pt x="28766" y="32480"/>
                        <a:pt x="27242" y="34480"/>
                      </a:cubicBezTo>
                      <a:cubicBezTo>
                        <a:pt x="25717" y="36481"/>
                        <a:pt x="24098" y="38481"/>
                        <a:pt x="22574" y="40481"/>
                      </a:cubicBezTo>
                      <a:cubicBezTo>
                        <a:pt x="21050" y="42481"/>
                        <a:pt x="19431" y="44291"/>
                        <a:pt x="17907" y="46196"/>
                      </a:cubicBezTo>
                      <a:cubicBezTo>
                        <a:pt x="14859" y="49816"/>
                        <a:pt x="11906" y="53149"/>
                        <a:pt x="9239" y="56007"/>
                      </a:cubicBezTo>
                      <a:cubicBezTo>
                        <a:pt x="4000" y="61627"/>
                        <a:pt x="0" y="64960"/>
                        <a:pt x="0" y="64960"/>
                      </a:cubicBezTo>
                      <a:cubicBezTo>
                        <a:pt x="0" y="64960"/>
                        <a:pt x="2096" y="60198"/>
                        <a:pt x="6096" y="53626"/>
                      </a:cubicBezTo>
                      <a:cubicBezTo>
                        <a:pt x="8001" y="50292"/>
                        <a:pt x="10382" y="46577"/>
                        <a:pt x="13049" y="42577"/>
                      </a:cubicBezTo>
                      <a:cubicBezTo>
                        <a:pt x="14383" y="40672"/>
                        <a:pt x="15716" y="38576"/>
                        <a:pt x="17240" y="36576"/>
                      </a:cubicBezTo>
                      <a:cubicBezTo>
                        <a:pt x="18669" y="34576"/>
                        <a:pt x="20193" y="32480"/>
                        <a:pt x="21717" y="30480"/>
                      </a:cubicBezTo>
                      <a:cubicBezTo>
                        <a:pt x="23241" y="28480"/>
                        <a:pt x="24860" y="26479"/>
                        <a:pt x="26384" y="24479"/>
                      </a:cubicBezTo>
                      <a:cubicBezTo>
                        <a:pt x="27908" y="22479"/>
                        <a:pt x="29527" y="20669"/>
                        <a:pt x="31051" y="18764"/>
                      </a:cubicBezTo>
                      <a:cubicBezTo>
                        <a:pt x="34100" y="15145"/>
                        <a:pt x="37052" y="11811"/>
                        <a:pt x="39719" y="8954"/>
                      </a:cubicBezTo>
                      <a:cubicBezTo>
                        <a:pt x="44958" y="3334"/>
                        <a:pt x="48958" y="0"/>
                        <a:pt x="4895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6" name="Google Shape;4886;p26"/>
                <p:cNvSpPr/>
                <p:nvPr/>
              </p:nvSpPr>
              <p:spPr>
                <a:xfrm>
                  <a:off x="4367423" y="3988814"/>
                  <a:ext cx="45148" cy="60959"/>
                </a:xfrm>
                <a:custGeom>
                  <a:avLst/>
                  <a:gdLst/>
                  <a:ahLst/>
                  <a:cxnLst/>
                  <a:rect l="l" t="t" r="r" b="b"/>
                  <a:pathLst>
                    <a:path w="45148" h="60959" extrusionOk="0">
                      <a:moveTo>
                        <a:pt x="45149" y="0"/>
                      </a:moveTo>
                      <a:cubicBezTo>
                        <a:pt x="45149" y="0"/>
                        <a:pt x="43244" y="4477"/>
                        <a:pt x="39624" y="10668"/>
                      </a:cubicBezTo>
                      <a:cubicBezTo>
                        <a:pt x="37814" y="13811"/>
                        <a:pt x="35719" y="17336"/>
                        <a:pt x="33242" y="21050"/>
                      </a:cubicBezTo>
                      <a:cubicBezTo>
                        <a:pt x="32004" y="22860"/>
                        <a:pt x="30766" y="24860"/>
                        <a:pt x="29432" y="26765"/>
                      </a:cubicBezTo>
                      <a:cubicBezTo>
                        <a:pt x="28099" y="28670"/>
                        <a:pt x="26670" y="30575"/>
                        <a:pt x="25337" y="32480"/>
                      </a:cubicBezTo>
                      <a:cubicBezTo>
                        <a:pt x="23908" y="34385"/>
                        <a:pt x="22479" y="36290"/>
                        <a:pt x="21050" y="38100"/>
                      </a:cubicBezTo>
                      <a:cubicBezTo>
                        <a:pt x="19621" y="40005"/>
                        <a:pt x="18098" y="41720"/>
                        <a:pt x="16764" y="43434"/>
                      </a:cubicBezTo>
                      <a:cubicBezTo>
                        <a:pt x="13907" y="46863"/>
                        <a:pt x="11144" y="50006"/>
                        <a:pt x="8668" y="52578"/>
                      </a:cubicBezTo>
                      <a:cubicBezTo>
                        <a:pt x="3810" y="57817"/>
                        <a:pt x="0" y="60960"/>
                        <a:pt x="0" y="60960"/>
                      </a:cubicBezTo>
                      <a:cubicBezTo>
                        <a:pt x="0" y="60960"/>
                        <a:pt x="1905" y="56483"/>
                        <a:pt x="5525" y="50292"/>
                      </a:cubicBezTo>
                      <a:cubicBezTo>
                        <a:pt x="7334" y="47149"/>
                        <a:pt x="9430" y="43625"/>
                        <a:pt x="11906" y="39910"/>
                      </a:cubicBezTo>
                      <a:cubicBezTo>
                        <a:pt x="13145" y="38100"/>
                        <a:pt x="14383" y="36100"/>
                        <a:pt x="15716" y="34195"/>
                      </a:cubicBezTo>
                      <a:cubicBezTo>
                        <a:pt x="17050" y="32290"/>
                        <a:pt x="18479" y="30385"/>
                        <a:pt x="19812" y="28480"/>
                      </a:cubicBezTo>
                      <a:cubicBezTo>
                        <a:pt x="21241" y="26575"/>
                        <a:pt x="22670" y="24765"/>
                        <a:pt x="24098" y="22860"/>
                      </a:cubicBezTo>
                      <a:cubicBezTo>
                        <a:pt x="25527" y="20955"/>
                        <a:pt x="27051" y="19241"/>
                        <a:pt x="28385" y="17526"/>
                      </a:cubicBezTo>
                      <a:cubicBezTo>
                        <a:pt x="31242" y="14097"/>
                        <a:pt x="34004" y="10954"/>
                        <a:pt x="36481" y="8382"/>
                      </a:cubicBezTo>
                      <a:cubicBezTo>
                        <a:pt x="41339" y="3143"/>
                        <a:pt x="45149" y="0"/>
                        <a:pt x="4514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7" name="Google Shape;4887;p26"/>
                <p:cNvSpPr/>
                <p:nvPr/>
              </p:nvSpPr>
              <p:spPr>
                <a:xfrm>
                  <a:off x="4374948" y="4003006"/>
                  <a:ext cx="34289" cy="51244"/>
                </a:xfrm>
                <a:custGeom>
                  <a:avLst/>
                  <a:gdLst/>
                  <a:ahLst/>
                  <a:cxnLst/>
                  <a:rect l="l" t="t" r="r" b="b"/>
                  <a:pathLst>
                    <a:path w="34289" h="51244" extrusionOk="0">
                      <a:moveTo>
                        <a:pt x="34290" y="0"/>
                      </a:moveTo>
                      <a:cubicBezTo>
                        <a:pt x="34290" y="0"/>
                        <a:pt x="33147" y="3810"/>
                        <a:pt x="30575" y="9049"/>
                      </a:cubicBezTo>
                      <a:cubicBezTo>
                        <a:pt x="29337" y="11716"/>
                        <a:pt x="27813" y="14669"/>
                        <a:pt x="26003" y="17812"/>
                      </a:cubicBezTo>
                      <a:cubicBezTo>
                        <a:pt x="25051" y="19336"/>
                        <a:pt x="24193" y="21050"/>
                        <a:pt x="23146" y="22574"/>
                      </a:cubicBezTo>
                      <a:cubicBezTo>
                        <a:pt x="22098" y="24194"/>
                        <a:pt x="21050" y="25813"/>
                        <a:pt x="20002" y="27432"/>
                      </a:cubicBezTo>
                      <a:cubicBezTo>
                        <a:pt x="18859" y="29051"/>
                        <a:pt x="17812" y="30575"/>
                        <a:pt x="16669" y="32195"/>
                      </a:cubicBezTo>
                      <a:cubicBezTo>
                        <a:pt x="15621" y="33814"/>
                        <a:pt x="14383" y="35243"/>
                        <a:pt x="13335" y="36671"/>
                      </a:cubicBezTo>
                      <a:cubicBezTo>
                        <a:pt x="11144" y="39529"/>
                        <a:pt x="8954" y="42101"/>
                        <a:pt x="6953" y="44291"/>
                      </a:cubicBezTo>
                      <a:cubicBezTo>
                        <a:pt x="3048" y="48673"/>
                        <a:pt x="0" y="51245"/>
                        <a:pt x="0" y="51245"/>
                      </a:cubicBezTo>
                      <a:cubicBezTo>
                        <a:pt x="0" y="51245"/>
                        <a:pt x="1143" y="47435"/>
                        <a:pt x="3715" y="42196"/>
                      </a:cubicBezTo>
                      <a:cubicBezTo>
                        <a:pt x="4953" y="39529"/>
                        <a:pt x="6477" y="36576"/>
                        <a:pt x="8287" y="33433"/>
                      </a:cubicBezTo>
                      <a:cubicBezTo>
                        <a:pt x="9239" y="31909"/>
                        <a:pt x="10096" y="30194"/>
                        <a:pt x="11144" y="28670"/>
                      </a:cubicBezTo>
                      <a:cubicBezTo>
                        <a:pt x="12192" y="27051"/>
                        <a:pt x="13240" y="25432"/>
                        <a:pt x="14288" y="23813"/>
                      </a:cubicBezTo>
                      <a:cubicBezTo>
                        <a:pt x="15430" y="22193"/>
                        <a:pt x="16478" y="20669"/>
                        <a:pt x="17621" y="19145"/>
                      </a:cubicBezTo>
                      <a:cubicBezTo>
                        <a:pt x="18669" y="17621"/>
                        <a:pt x="19907" y="16097"/>
                        <a:pt x="20955" y="14669"/>
                      </a:cubicBezTo>
                      <a:cubicBezTo>
                        <a:pt x="23146" y="11811"/>
                        <a:pt x="25336" y="9239"/>
                        <a:pt x="27337" y="7049"/>
                      </a:cubicBezTo>
                      <a:cubicBezTo>
                        <a:pt x="31242" y="2667"/>
                        <a:pt x="34290" y="95"/>
                        <a:pt x="3429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8" name="Google Shape;4888;p26"/>
                <p:cNvSpPr/>
                <p:nvPr/>
              </p:nvSpPr>
              <p:spPr>
                <a:xfrm>
                  <a:off x="4368947" y="4013865"/>
                  <a:ext cx="40100" cy="56483"/>
                </a:xfrm>
                <a:custGeom>
                  <a:avLst/>
                  <a:gdLst/>
                  <a:ahLst/>
                  <a:cxnLst/>
                  <a:rect l="l" t="t" r="r" b="b"/>
                  <a:pathLst>
                    <a:path w="40100" h="56483" extrusionOk="0">
                      <a:moveTo>
                        <a:pt x="40005" y="0"/>
                      </a:moveTo>
                      <a:cubicBezTo>
                        <a:pt x="40005" y="0"/>
                        <a:pt x="38481" y="4191"/>
                        <a:pt x="35338" y="9906"/>
                      </a:cubicBezTo>
                      <a:cubicBezTo>
                        <a:pt x="33814" y="12763"/>
                        <a:pt x="31909" y="16097"/>
                        <a:pt x="29813" y="19526"/>
                      </a:cubicBezTo>
                      <a:cubicBezTo>
                        <a:pt x="28670" y="21241"/>
                        <a:pt x="27622" y="23051"/>
                        <a:pt x="26479" y="24765"/>
                      </a:cubicBezTo>
                      <a:cubicBezTo>
                        <a:pt x="25241" y="26479"/>
                        <a:pt x="24098" y="28289"/>
                        <a:pt x="22860" y="30099"/>
                      </a:cubicBezTo>
                      <a:cubicBezTo>
                        <a:pt x="21622" y="31813"/>
                        <a:pt x="20288" y="33623"/>
                        <a:pt x="19050" y="35338"/>
                      </a:cubicBezTo>
                      <a:cubicBezTo>
                        <a:pt x="17812" y="37052"/>
                        <a:pt x="16478" y="38671"/>
                        <a:pt x="15145" y="40291"/>
                      </a:cubicBezTo>
                      <a:cubicBezTo>
                        <a:pt x="12573" y="43434"/>
                        <a:pt x="10096" y="46387"/>
                        <a:pt x="7906" y="48768"/>
                      </a:cubicBezTo>
                      <a:cubicBezTo>
                        <a:pt x="3524" y="53626"/>
                        <a:pt x="0" y="56483"/>
                        <a:pt x="0" y="56483"/>
                      </a:cubicBezTo>
                      <a:cubicBezTo>
                        <a:pt x="0" y="56483"/>
                        <a:pt x="1524" y="52292"/>
                        <a:pt x="4667" y="46577"/>
                      </a:cubicBezTo>
                      <a:cubicBezTo>
                        <a:pt x="6191" y="43720"/>
                        <a:pt x="8096" y="40386"/>
                        <a:pt x="10192" y="36957"/>
                      </a:cubicBezTo>
                      <a:cubicBezTo>
                        <a:pt x="11335" y="35243"/>
                        <a:pt x="12383" y="33433"/>
                        <a:pt x="13621" y="31718"/>
                      </a:cubicBezTo>
                      <a:cubicBezTo>
                        <a:pt x="14859" y="30004"/>
                        <a:pt x="16002" y="28194"/>
                        <a:pt x="17240" y="26384"/>
                      </a:cubicBezTo>
                      <a:cubicBezTo>
                        <a:pt x="18479" y="24670"/>
                        <a:pt x="19812" y="22860"/>
                        <a:pt x="21050" y="21146"/>
                      </a:cubicBezTo>
                      <a:cubicBezTo>
                        <a:pt x="22288" y="19431"/>
                        <a:pt x="23622" y="17812"/>
                        <a:pt x="24955" y="16193"/>
                      </a:cubicBezTo>
                      <a:cubicBezTo>
                        <a:pt x="27527" y="13049"/>
                        <a:pt x="30004" y="10096"/>
                        <a:pt x="32195" y="7715"/>
                      </a:cubicBezTo>
                      <a:cubicBezTo>
                        <a:pt x="36576" y="2857"/>
                        <a:pt x="40100" y="0"/>
                        <a:pt x="4010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9" name="Google Shape;4889;p26"/>
                <p:cNvSpPr/>
                <p:nvPr/>
              </p:nvSpPr>
              <p:spPr>
                <a:xfrm>
                  <a:off x="4367995" y="4032153"/>
                  <a:ext cx="41624" cy="59816"/>
                </a:xfrm>
                <a:custGeom>
                  <a:avLst/>
                  <a:gdLst/>
                  <a:ahLst/>
                  <a:cxnLst/>
                  <a:rect l="l" t="t" r="r" b="b"/>
                  <a:pathLst>
                    <a:path w="41624" h="59816" extrusionOk="0">
                      <a:moveTo>
                        <a:pt x="41624" y="95"/>
                      </a:moveTo>
                      <a:cubicBezTo>
                        <a:pt x="41624" y="95"/>
                        <a:pt x="39624" y="4381"/>
                        <a:pt x="36100" y="10192"/>
                      </a:cubicBezTo>
                      <a:cubicBezTo>
                        <a:pt x="34385" y="13144"/>
                        <a:pt x="32290" y="16573"/>
                        <a:pt x="30004" y="20098"/>
                      </a:cubicBezTo>
                      <a:cubicBezTo>
                        <a:pt x="27718" y="23717"/>
                        <a:pt x="25146" y="27432"/>
                        <a:pt x="22574" y="31147"/>
                      </a:cubicBezTo>
                      <a:cubicBezTo>
                        <a:pt x="21241" y="32956"/>
                        <a:pt x="19907" y="34861"/>
                        <a:pt x="18669" y="36671"/>
                      </a:cubicBezTo>
                      <a:cubicBezTo>
                        <a:pt x="17431" y="38481"/>
                        <a:pt x="16002" y="40196"/>
                        <a:pt x="14764" y="41910"/>
                      </a:cubicBezTo>
                      <a:cubicBezTo>
                        <a:pt x="12192" y="45339"/>
                        <a:pt x="9811" y="48482"/>
                        <a:pt x="7620" y="51149"/>
                      </a:cubicBezTo>
                      <a:cubicBezTo>
                        <a:pt x="3334" y="56483"/>
                        <a:pt x="0" y="59817"/>
                        <a:pt x="0" y="59817"/>
                      </a:cubicBezTo>
                      <a:cubicBezTo>
                        <a:pt x="0" y="59817"/>
                        <a:pt x="1333" y="55340"/>
                        <a:pt x="4286" y="49054"/>
                      </a:cubicBezTo>
                      <a:cubicBezTo>
                        <a:pt x="5715" y="45910"/>
                        <a:pt x="7620" y="42386"/>
                        <a:pt x="9716" y="38671"/>
                      </a:cubicBezTo>
                      <a:cubicBezTo>
                        <a:pt x="10858" y="36862"/>
                        <a:pt x="11906" y="34861"/>
                        <a:pt x="13145" y="33052"/>
                      </a:cubicBezTo>
                      <a:cubicBezTo>
                        <a:pt x="14383" y="31147"/>
                        <a:pt x="15621" y="29242"/>
                        <a:pt x="16955" y="27337"/>
                      </a:cubicBezTo>
                      <a:cubicBezTo>
                        <a:pt x="18288" y="25527"/>
                        <a:pt x="19622" y="23622"/>
                        <a:pt x="20955" y="21812"/>
                      </a:cubicBezTo>
                      <a:cubicBezTo>
                        <a:pt x="22289" y="20002"/>
                        <a:pt x="23717" y="18288"/>
                        <a:pt x="25051" y="16573"/>
                      </a:cubicBezTo>
                      <a:cubicBezTo>
                        <a:pt x="27813" y="13240"/>
                        <a:pt x="30480" y="10287"/>
                        <a:pt x="32957" y="7810"/>
                      </a:cubicBezTo>
                      <a:cubicBezTo>
                        <a:pt x="37814" y="2857"/>
                        <a:pt x="41529" y="0"/>
                        <a:pt x="4152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0" name="Google Shape;4890;p26"/>
                <p:cNvSpPr/>
                <p:nvPr/>
              </p:nvSpPr>
              <p:spPr>
                <a:xfrm>
                  <a:off x="4364280" y="4046631"/>
                  <a:ext cx="45053" cy="66579"/>
                </a:xfrm>
                <a:custGeom>
                  <a:avLst/>
                  <a:gdLst/>
                  <a:ahLst/>
                  <a:cxnLst/>
                  <a:rect l="l" t="t" r="r" b="b"/>
                  <a:pathLst>
                    <a:path w="45053" h="66579" extrusionOk="0">
                      <a:moveTo>
                        <a:pt x="45053" y="0"/>
                      </a:moveTo>
                      <a:cubicBezTo>
                        <a:pt x="45053" y="0"/>
                        <a:pt x="43148" y="4763"/>
                        <a:pt x="39624" y="11430"/>
                      </a:cubicBezTo>
                      <a:cubicBezTo>
                        <a:pt x="37910" y="14764"/>
                        <a:pt x="35719" y="18669"/>
                        <a:pt x="33242" y="22670"/>
                      </a:cubicBezTo>
                      <a:cubicBezTo>
                        <a:pt x="32004" y="24670"/>
                        <a:pt x="30766" y="26765"/>
                        <a:pt x="29432" y="28861"/>
                      </a:cubicBezTo>
                      <a:cubicBezTo>
                        <a:pt x="28099" y="30956"/>
                        <a:pt x="26670" y="33052"/>
                        <a:pt x="25337" y="35147"/>
                      </a:cubicBezTo>
                      <a:cubicBezTo>
                        <a:pt x="23908" y="37243"/>
                        <a:pt x="22479" y="39243"/>
                        <a:pt x="21050" y="41338"/>
                      </a:cubicBezTo>
                      <a:cubicBezTo>
                        <a:pt x="19622" y="43339"/>
                        <a:pt x="18098" y="45244"/>
                        <a:pt x="16764" y="47149"/>
                      </a:cubicBezTo>
                      <a:cubicBezTo>
                        <a:pt x="13907" y="50959"/>
                        <a:pt x="11144" y="54388"/>
                        <a:pt x="8668" y="57245"/>
                      </a:cubicBezTo>
                      <a:cubicBezTo>
                        <a:pt x="3715" y="63055"/>
                        <a:pt x="0" y="66580"/>
                        <a:pt x="0" y="66580"/>
                      </a:cubicBezTo>
                      <a:cubicBezTo>
                        <a:pt x="0" y="66580"/>
                        <a:pt x="1905" y="61817"/>
                        <a:pt x="5429" y="55150"/>
                      </a:cubicBezTo>
                      <a:cubicBezTo>
                        <a:pt x="7144" y="51816"/>
                        <a:pt x="9335" y="47911"/>
                        <a:pt x="11811" y="43910"/>
                      </a:cubicBezTo>
                      <a:cubicBezTo>
                        <a:pt x="13049" y="41910"/>
                        <a:pt x="14288" y="39814"/>
                        <a:pt x="15621" y="37719"/>
                      </a:cubicBezTo>
                      <a:cubicBezTo>
                        <a:pt x="16954" y="35623"/>
                        <a:pt x="18383" y="33528"/>
                        <a:pt x="19717" y="31432"/>
                      </a:cubicBezTo>
                      <a:cubicBezTo>
                        <a:pt x="21146" y="29337"/>
                        <a:pt x="22574" y="27337"/>
                        <a:pt x="24003" y="25337"/>
                      </a:cubicBezTo>
                      <a:cubicBezTo>
                        <a:pt x="25432" y="23336"/>
                        <a:pt x="26956" y="21431"/>
                        <a:pt x="28289" y="19526"/>
                      </a:cubicBezTo>
                      <a:cubicBezTo>
                        <a:pt x="31147" y="15716"/>
                        <a:pt x="33909" y="12287"/>
                        <a:pt x="36386" y="9430"/>
                      </a:cubicBezTo>
                      <a:cubicBezTo>
                        <a:pt x="41339" y="3620"/>
                        <a:pt x="45053" y="95"/>
                        <a:pt x="45053"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1" name="Google Shape;4891;p26"/>
                <p:cNvSpPr/>
                <p:nvPr/>
              </p:nvSpPr>
              <p:spPr>
                <a:xfrm>
                  <a:off x="4363709" y="3939729"/>
                  <a:ext cx="183737" cy="164814"/>
                </a:xfrm>
                <a:custGeom>
                  <a:avLst/>
                  <a:gdLst/>
                  <a:ahLst/>
                  <a:cxnLst/>
                  <a:rect l="l" t="t" r="r" b="b"/>
                  <a:pathLst>
                    <a:path w="183737" h="164814" extrusionOk="0">
                      <a:moveTo>
                        <a:pt x="183642" y="32"/>
                      </a:moveTo>
                      <a:cubicBezTo>
                        <a:pt x="183642" y="32"/>
                        <a:pt x="182594" y="127"/>
                        <a:pt x="180689" y="317"/>
                      </a:cubicBezTo>
                      <a:cubicBezTo>
                        <a:pt x="178784" y="508"/>
                        <a:pt x="175927" y="698"/>
                        <a:pt x="172403" y="1365"/>
                      </a:cubicBezTo>
                      <a:cubicBezTo>
                        <a:pt x="170688" y="1651"/>
                        <a:pt x="168688" y="1841"/>
                        <a:pt x="166592" y="2318"/>
                      </a:cubicBezTo>
                      <a:cubicBezTo>
                        <a:pt x="164497" y="2794"/>
                        <a:pt x="162211" y="3270"/>
                        <a:pt x="159829" y="3842"/>
                      </a:cubicBezTo>
                      <a:cubicBezTo>
                        <a:pt x="157448" y="4508"/>
                        <a:pt x="154972" y="5270"/>
                        <a:pt x="152305" y="6032"/>
                      </a:cubicBezTo>
                      <a:cubicBezTo>
                        <a:pt x="149733" y="6890"/>
                        <a:pt x="146971" y="7842"/>
                        <a:pt x="144113" y="8795"/>
                      </a:cubicBezTo>
                      <a:cubicBezTo>
                        <a:pt x="138494" y="10985"/>
                        <a:pt x="132398" y="13557"/>
                        <a:pt x="126302" y="16700"/>
                      </a:cubicBezTo>
                      <a:cubicBezTo>
                        <a:pt x="120110" y="19748"/>
                        <a:pt x="113919" y="23654"/>
                        <a:pt x="107728" y="27749"/>
                      </a:cubicBezTo>
                      <a:cubicBezTo>
                        <a:pt x="101441" y="31940"/>
                        <a:pt x="95441" y="36798"/>
                        <a:pt x="89345" y="41846"/>
                      </a:cubicBezTo>
                      <a:cubicBezTo>
                        <a:pt x="83439" y="46990"/>
                        <a:pt x="77629" y="52610"/>
                        <a:pt x="72200" y="58325"/>
                      </a:cubicBezTo>
                      <a:cubicBezTo>
                        <a:pt x="66580" y="64325"/>
                        <a:pt x="61532" y="70231"/>
                        <a:pt x="56579" y="76517"/>
                      </a:cubicBezTo>
                      <a:cubicBezTo>
                        <a:pt x="51816" y="82804"/>
                        <a:pt x="47054" y="88995"/>
                        <a:pt x="42863" y="95186"/>
                      </a:cubicBezTo>
                      <a:cubicBezTo>
                        <a:pt x="38671" y="101473"/>
                        <a:pt x="34576" y="107474"/>
                        <a:pt x="30861" y="113379"/>
                      </a:cubicBezTo>
                      <a:cubicBezTo>
                        <a:pt x="27242" y="119285"/>
                        <a:pt x="23813" y="124904"/>
                        <a:pt x="20669" y="130048"/>
                      </a:cubicBezTo>
                      <a:cubicBezTo>
                        <a:pt x="14478" y="140525"/>
                        <a:pt x="9335" y="149193"/>
                        <a:pt x="5715" y="155289"/>
                      </a:cubicBezTo>
                      <a:lnTo>
                        <a:pt x="0" y="164814"/>
                      </a:lnTo>
                      <a:cubicBezTo>
                        <a:pt x="0" y="164814"/>
                        <a:pt x="1619" y="161099"/>
                        <a:pt x="4572" y="154623"/>
                      </a:cubicBezTo>
                      <a:cubicBezTo>
                        <a:pt x="7620" y="148241"/>
                        <a:pt x="11716" y="139001"/>
                        <a:pt x="17240" y="128143"/>
                      </a:cubicBezTo>
                      <a:cubicBezTo>
                        <a:pt x="22765" y="117284"/>
                        <a:pt x="29528" y="104807"/>
                        <a:pt x="37814" y="91948"/>
                      </a:cubicBezTo>
                      <a:cubicBezTo>
                        <a:pt x="42005" y="85566"/>
                        <a:pt x="46482" y="78994"/>
                        <a:pt x="51340" y="72612"/>
                      </a:cubicBezTo>
                      <a:cubicBezTo>
                        <a:pt x="56293" y="66231"/>
                        <a:pt x="61627" y="59849"/>
                        <a:pt x="67056" y="53943"/>
                      </a:cubicBezTo>
                      <a:cubicBezTo>
                        <a:pt x="72866" y="47942"/>
                        <a:pt x="78772" y="42323"/>
                        <a:pt x="85058" y="36989"/>
                      </a:cubicBezTo>
                      <a:cubicBezTo>
                        <a:pt x="91345" y="31845"/>
                        <a:pt x="97822" y="27083"/>
                        <a:pt x="104394" y="22892"/>
                      </a:cubicBezTo>
                      <a:cubicBezTo>
                        <a:pt x="110966" y="18796"/>
                        <a:pt x="117538" y="15176"/>
                        <a:pt x="124111" y="12224"/>
                      </a:cubicBezTo>
                      <a:cubicBezTo>
                        <a:pt x="130588" y="9176"/>
                        <a:pt x="136970" y="6985"/>
                        <a:pt x="142875" y="5175"/>
                      </a:cubicBezTo>
                      <a:cubicBezTo>
                        <a:pt x="145923" y="4318"/>
                        <a:pt x="148781" y="3556"/>
                        <a:pt x="151543" y="2889"/>
                      </a:cubicBezTo>
                      <a:cubicBezTo>
                        <a:pt x="154305" y="2413"/>
                        <a:pt x="156972" y="1841"/>
                        <a:pt x="159449" y="1365"/>
                      </a:cubicBezTo>
                      <a:cubicBezTo>
                        <a:pt x="161925" y="1079"/>
                        <a:pt x="164306" y="794"/>
                        <a:pt x="166402" y="508"/>
                      </a:cubicBezTo>
                      <a:cubicBezTo>
                        <a:pt x="168592" y="222"/>
                        <a:pt x="170593" y="222"/>
                        <a:pt x="172403" y="127"/>
                      </a:cubicBezTo>
                      <a:cubicBezTo>
                        <a:pt x="176022" y="-159"/>
                        <a:pt x="178784" y="127"/>
                        <a:pt x="180785" y="127"/>
                      </a:cubicBezTo>
                      <a:cubicBezTo>
                        <a:pt x="182690" y="127"/>
                        <a:pt x="183737" y="127"/>
                        <a:pt x="183737" y="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2" name="Google Shape;4892;p26"/>
                <p:cNvSpPr/>
                <p:nvPr/>
              </p:nvSpPr>
              <p:spPr>
                <a:xfrm>
                  <a:off x="4465340" y="3960395"/>
                  <a:ext cx="61912" cy="13940"/>
                </a:xfrm>
                <a:custGeom>
                  <a:avLst/>
                  <a:gdLst/>
                  <a:ahLst/>
                  <a:cxnLst/>
                  <a:rect l="l" t="t" r="r" b="b"/>
                  <a:pathLst>
                    <a:path w="61912" h="13940" extrusionOk="0">
                      <a:moveTo>
                        <a:pt x="61913" y="2511"/>
                      </a:moveTo>
                      <a:cubicBezTo>
                        <a:pt x="61913" y="2511"/>
                        <a:pt x="60865" y="2796"/>
                        <a:pt x="59150" y="3082"/>
                      </a:cubicBezTo>
                      <a:cubicBezTo>
                        <a:pt x="57436" y="3368"/>
                        <a:pt x="54959" y="3844"/>
                        <a:pt x="52007" y="4320"/>
                      </a:cubicBezTo>
                      <a:cubicBezTo>
                        <a:pt x="50578" y="4606"/>
                        <a:pt x="48958" y="4797"/>
                        <a:pt x="47339" y="5083"/>
                      </a:cubicBezTo>
                      <a:cubicBezTo>
                        <a:pt x="45720" y="5368"/>
                        <a:pt x="43910" y="5749"/>
                        <a:pt x="42100" y="5940"/>
                      </a:cubicBezTo>
                      <a:cubicBezTo>
                        <a:pt x="38481" y="6606"/>
                        <a:pt x="34671" y="7178"/>
                        <a:pt x="30861" y="7940"/>
                      </a:cubicBezTo>
                      <a:cubicBezTo>
                        <a:pt x="27051" y="8607"/>
                        <a:pt x="23241" y="9464"/>
                        <a:pt x="19717" y="10131"/>
                      </a:cubicBezTo>
                      <a:cubicBezTo>
                        <a:pt x="17907" y="10512"/>
                        <a:pt x="16193" y="10797"/>
                        <a:pt x="14573" y="11178"/>
                      </a:cubicBezTo>
                      <a:cubicBezTo>
                        <a:pt x="12954" y="11560"/>
                        <a:pt x="11335" y="11845"/>
                        <a:pt x="9906" y="12131"/>
                      </a:cubicBezTo>
                      <a:cubicBezTo>
                        <a:pt x="6953" y="12703"/>
                        <a:pt x="4477" y="13179"/>
                        <a:pt x="2762" y="13464"/>
                      </a:cubicBezTo>
                      <a:cubicBezTo>
                        <a:pt x="1048" y="13750"/>
                        <a:pt x="0" y="13941"/>
                        <a:pt x="0" y="13941"/>
                      </a:cubicBezTo>
                      <a:cubicBezTo>
                        <a:pt x="0" y="13941"/>
                        <a:pt x="762" y="13274"/>
                        <a:pt x="2286" y="12226"/>
                      </a:cubicBezTo>
                      <a:cubicBezTo>
                        <a:pt x="3715" y="11178"/>
                        <a:pt x="5906" y="9845"/>
                        <a:pt x="8573" y="8416"/>
                      </a:cubicBezTo>
                      <a:cubicBezTo>
                        <a:pt x="11240" y="6987"/>
                        <a:pt x="14573" y="5559"/>
                        <a:pt x="18098" y="4320"/>
                      </a:cubicBezTo>
                      <a:cubicBezTo>
                        <a:pt x="19907" y="3749"/>
                        <a:pt x="21717" y="3082"/>
                        <a:pt x="23717" y="2606"/>
                      </a:cubicBezTo>
                      <a:cubicBezTo>
                        <a:pt x="25622" y="2130"/>
                        <a:pt x="27623" y="1653"/>
                        <a:pt x="29623" y="1272"/>
                      </a:cubicBezTo>
                      <a:cubicBezTo>
                        <a:pt x="31623" y="987"/>
                        <a:pt x="33623" y="606"/>
                        <a:pt x="35624" y="415"/>
                      </a:cubicBezTo>
                      <a:cubicBezTo>
                        <a:pt x="37624" y="129"/>
                        <a:pt x="39624" y="129"/>
                        <a:pt x="41529" y="34"/>
                      </a:cubicBezTo>
                      <a:cubicBezTo>
                        <a:pt x="45339" y="-61"/>
                        <a:pt x="48863" y="34"/>
                        <a:pt x="51911" y="415"/>
                      </a:cubicBezTo>
                      <a:cubicBezTo>
                        <a:pt x="54959" y="701"/>
                        <a:pt x="57436" y="1272"/>
                        <a:pt x="59150" y="1653"/>
                      </a:cubicBezTo>
                      <a:cubicBezTo>
                        <a:pt x="60865" y="2130"/>
                        <a:pt x="61817" y="2416"/>
                        <a:pt x="61817" y="24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3" name="Google Shape;4893;p26"/>
                <p:cNvSpPr/>
                <p:nvPr/>
              </p:nvSpPr>
              <p:spPr>
                <a:xfrm>
                  <a:off x="4448957" y="3973908"/>
                  <a:ext cx="64674" cy="11858"/>
                </a:xfrm>
                <a:custGeom>
                  <a:avLst/>
                  <a:gdLst/>
                  <a:ahLst/>
                  <a:cxnLst/>
                  <a:rect l="l" t="t" r="r" b="b"/>
                  <a:pathLst>
                    <a:path w="64674" h="11858" extrusionOk="0">
                      <a:moveTo>
                        <a:pt x="64675" y="1191"/>
                      </a:moveTo>
                      <a:cubicBezTo>
                        <a:pt x="64675" y="1191"/>
                        <a:pt x="60579" y="2429"/>
                        <a:pt x="54578" y="3763"/>
                      </a:cubicBezTo>
                      <a:cubicBezTo>
                        <a:pt x="51530" y="4429"/>
                        <a:pt x="48101" y="5191"/>
                        <a:pt x="44291" y="5858"/>
                      </a:cubicBezTo>
                      <a:cubicBezTo>
                        <a:pt x="40577" y="6620"/>
                        <a:pt x="36576" y="7191"/>
                        <a:pt x="32576" y="7954"/>
                      </a:cubicBezTo>
                      <a:cubicBezTo>
                        <a:pt x="30575" y="8239"/>
                        <a:pt x="28575" y="8620"/>
                        <a:pt x="26575" y="8906"/>
                      </a:cubicBezTo>
                      <a:cubicBezTo>
                        <a:pt x="24575" y="9287"/>
                        <a:pt x="22670" y="9477"/>
                        <a:pt x="20765" y="9763"/>
                      </a:cubicBezTo>
                      <a:cubicBezTo>
                        <a:pt x="16955" y="10335"/>
                        <a:pt x="13430" y="10716"/>
                        <a:pt x="10382" y="11097"/>
                      </a:cubicBezTo>
                      <a:cubicBezTo>
                        <a:pt x="4286" y="11764"/>
                        <a:pt x="0" y="11859"/>
                        <a:pt x="0" y="11859"/>
                      </a:cubicBezTo>
                      <a:cubicBezTo>
                        <a:pt x="0" y="11859"/>
                        <a:pt x="3620" y="9573"/>
                        <a:pt x="9430" y="7382"/>
                      </a:cubicBezTo>
                      <a:cubicBezTo>
                        <a:pt x="12287" y="6239"/>
                        <a:pt x="15812" y="5096"/>
                        <a:pt x="19526" y="4048"/>
                      </a:cubicBezTo>
                      <a:cubicBezTo>
                        <a:pt x="21431" y="3572"/>
                        <a:pt x="23336" y="3000"/>
                        <a:pt x="25337" y="2619"/>
                      </a:cubicBezTo>
                      <a:cubicBezTo>
                        <a:pt x="27337" y="2239"/>
                        <a:pt x="29337" y="1857"/>
                        <a:pt x="31433" y="1476"/>
                      </a:cubicBezTo>
                      <a:cubicBezTo>
                        <a:pt x="33528" y="1191"/>
                        <a:pt x="35528" y="905"/>
                        <a:pt x="37624" y="619"/>
                      </a:cubicBezTo>
                      <a:cubicBezTo>
                        <a:pt x="39624" y="333"/>
                        <a:pt x="41720" y="238"/>
                        <a:pt x="43625" y="143"/>
                      </a:cubicBezTo>
                      <a:cubicBezTo>
                        <a:pt x="47530" y="-48"/>
                        <a:pt x="51149" y="-48"/>
                        <a:pt x="54293" y="143"/>
                      </a:cubicBezTo>
                      <a:cubicBezTo>
                        <a:pt x="60579" y="429"/>
                        <a:pt x="64675" y="1381"/>
                        <a:pt x="64675" y="13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4" name="Google Shape;4894;p26"/>
                <p:cNvSpPr/>
                <p:nvPr/>
              </p:nvSpPr>
              <p:spPr>
                <a:xfrm>
                  <a:off x="4427240" y="3986052"/>
                  <a:ext cx="67722" cy="16192"/>
                </a:xfrm>
                <a:custGeom>
                  <a:avLst/>
                  <a:gdLst/>
                  <a:ahLst/>
                  <a:cxnLst/>
                  <a:rect l="l" t="t" r="r" b="b"/>
                  <a:pathLst>
                    <a:path w="67722" h="16192" extrusionOk="0">
                      <a:moveTo>
                        <a:pt x="67723" y="1048"/>
                      </a:moveTo>
                      <a:cubicBezTo>
                        <a:pt x="67723" y="1048"/>
                        <a:pt x="66675" y="1429"/>
                        <a:pt x="64770" y="1905"/>
                      </a:cubicBezTo>
                      <a:cubicBezTo>
                        <a:pt x="62865" y="2381"/>
                        <a:pt x="60293" y="3143"/>
                        <a:pt x="57055" y="3905"/>
                      </a:cubicBezTo>
                      <a:cubicBezTo>
                        <a:pt x="53912" y="4667"/>
                        <a:pt x="50197" y="5620"/>
                        <a:pt x="46292" y="6477"/>
                      </a:cubicBezTo>
                      <a:cubicBezTo>
                        <a:pt x="42386" y="7334"/>
                        <a:pt x="38195" y="8287"/>
                        <a:pt x="34004" y="9239"/>
                      </a:cubicBezTo>
                      <a:cubicBezTo>
                        <a:pt x="29813" y="10192"/>
                        <a:pt x="25622" y="11144"/>
                        <a:pt x="21717" y="12002"/>
                      </a:cubicBezTo>
                      <a:cubicBezTo>
                        <a:pt x="17812" y="12859"/>
                        <a:pt x="14097" y="13621"/>
                        <a:pt x="10858" y="14288"/>
                      </a:cubicBezTo>
                      <a:cubicBezTo>
                        <a:pt x="7715" y="14954"/>
                        <a:pt x="4953" y="15431"/>
                        <a:pt x="3048" y="15716"/>
                      </a:cubicBezTo>
                      <a:cubicBezTo>
                        <a:pt x="1143" y="16002"/>
                        <a:pt x="0" y="16193"/>
                        <a:pt x="0" y="16193"/>
                      </a:cubicBezTo>
                      <a:cubicBezTo>
                        <a:pt x="0" y="16193"/>
                        <a:pt x="3620" y="13526"/>
                        <a:pt x="9525" y="10573"/>
                      </a:cubicBezTo>
                      <a:cubicBezTo>
                        <a:pt x="12478" y="9049"/>
                        <a:pt x="16097" y="7620"/>
                        <a:pt x="19907" y="6191"/>
                      </a:cubicBezTo>
                      <a:cubicBezTo>
                        <a:pt x="21908" y="5525"/>
                        <a:pt x="23908" y="4763"/>
                        <a:pt x="26003" y="4286"/>
                      </a:cubicBezTo>
                      <a:cubicBezTo>
                        <a:pt x="28099" y="3715"/>
                        <a:pt x="30194" y="3143"/>
                        <a:pt x="32385" y="2667"/>
                      </a:cubicBezTo>
                      <a:cubicBezTo>
                        <a:pt x="34576" y="2286"/>
                        <a:pt x="36671" y="1810"/>
                        <a:pt x="38862" y="1429"/>
                      </a:cubicBezTo>
                      <a:cubicBezTo>
                        <a:pt x="40958" y="1048"/>
                        <a:pt x="43148" y="858"/>
                        <a:pt x="45149" y="572"/>
                      </a:cubicBezTo>
                      <a:cubicBezTo>
                        <a:pt x="49244" y="191"/>
                        <a:pt x="53150" y="0"/>
                        <a:pt x="56483" y="0"/>
                      </a:cubicBezTo>
                      <a:cubicBezTo>
                        <a:pt x="63151" y="0"/>
                        <a:pt x="67532" y="953"/>
                        <a:pt x="67532" y="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5" name="Google Shape;4895;p26"/>
                <p:cNvSpPr/>
                <p:nvPr/>
              </p:nvSpPr>
              <p:spPr>
                <a:xfrm>
                  <a:off x="4422288" y="4000431"/>
                  <a:ext cx="59054" cy="14291"/>
                </a:xfrm>
                <a:custGeom>
                  <a:avLst/>
                  <a:gdLst/>
                  <a:ahLst/>
                  <a:cxnLst/>
                  <a:rect l="l" t="t" r="r" b="b"/>
                  <a:pathLst>
                    <a:path w="59054" h="14291" extrusionOk="0">
                      <a:moveTo>
                        <a:pt x="59055" y="1433"/>
                      </a:moveTo>
                      <a:cubicBezTo>
                        <a:pt x="59055" y="1433"/>
                        <a:pt x="58102" y="1718"/>
                        <a:pt x="56483" y="2195"/>
                      </a:cubicBezTo>
                      <a:cubicBezTo>
                        <a:pt x="54864" y="2671"/>
                        <a:pt x="52578" y="3242"/>
                        <a:pt x="49721" y="3909"/>
                      </a:cubicBezTo>
                      <a:cubicBezTo>
                        <a:pt x="46958" y="4576"/>
                        <a:pt x="43720" y="5338"/>
                        <a:pt x="40291" y="6100"/>
                      </a:cubicBezTo>
                      <a:cubicBezTo>
                        <a:pt x="36862" y="6862"/>
                        <a:pt x="33242" y="7624"/>
                        <a:pt x="29623" y="8481"/>
                      </a:cubicBezTo>
                      <a:cubicBezTo>
                        <a:pt x="26003" y="9243"/>
                        <a:pt x="22384" y="10005"/>
                        <a:pt x="18955" y="10767"/>
                      </a:cubicBezTo>
                      <a:cubicBezTo>
                        <a:pt x="15526" y="11529"/>
                        <a:pt x="12287" y="12196"/>
                        <a:pt x="9525" y="12672"/>
                      </a:cubicBezTo>
                      <a:cubicBezTo>
                        <a:pt x="6763" y="13244"/>
                        <a:pt x="4381" y="13625"/>
                        <a:pt x="2667" y="13910"/>
                      </a:cubicBezTo>
                      <a:cubicBezTo>
                        <a:pt x="952" y="14196"/>
                        <a:pt x="0" y="14291"/>
                        <a:pt x="0" y="14291"/>
                      </a:cubicBezTo>
                      <a:cubicBezTo>
                        <a:pt x="0" y="14291"/>
                        <a:pt x="3048" y="11720"/>
                        <a:pt x="8192" y="9148"/>
                      </a:cubicBezTo>
                      <a:cubicBezTo>
                        <a:pt x="10763" y="7814"/>
                        <a:pt x="13811" y="6386"/>
                        <a:pt x="17240" y="5147"/>
                      </a:cubicBezTo>
                      <a:cubicBezTo>
                        <a:pt x="18955" y="4576"/>
                        <a:pt x="20669" y="3909"/>
                        <a:pt x="22574" y="3433"/>
                      </a:cubicBezTo>
                      <a:cubicBezTo>
                        <a:pt x="24384" y="2957"/>
                        <a:pt x="26289" y="2480"/>
                        <a:pt x="28194" y="2004"/>
                      </a:cubicBezTo>
                      <a:cubicBezTo>
                        <a:pt x="30099" y="1623"/>
                        <a:pt x="32004" y="1242"/>
                        <a:pt x="33909" y="956"/>
                      </a:cubicBezTo>
                      <a:cubicBezTo>
                        <a:pt x="35814" y="575"/>
                        <a:pt x="37624" y="480"/>
                        <a:pt x="39433" y="290"/>
                      </a:cubicBezTo>
                      <a:cubicBezTo>
                        <a:pt x="43053" y="4"/>
                        <a:pt x="46482" y="-91"/>
                        <a:pt x="49339" y="99"/>
                      </a:cubicBezTo>
                      <a:cubicBezTo>
                        <a:pt x="55150" y="385"/>
                        <a:pt x="58960" y="1433"/>
                        <a:pt x="58960" y="14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6" name="Google Shape;4896;p26"/>
                <p:cNvSpPr/>
                <p:nvPr/>
              </p:nvSpPr>
              <p:spPr>
                <a:xfrm>
                  <a:off x="4412667" y="4011533"/>
                  <a:ext cx="55816" cy="24239"/>
                </a:xfrm>
                <a:custGeom>
                  <a:avLst/>
                  <a:gdLst/>
                  <a:ahLst/>
                  <a:cxnLst/>
                  <a:rect l="l" t="t" r="r" b="b"/>
                  <a:pathLst>
                    <a:path w="55816" h="24239" extrusionOk="0">
                      <a:moveTo>
                        <a:pt x="55721" y="141"/>
                      </a:moveTo>
                      <a:cubicBezTo>
                        <a:pt x="55721" y="141"/>
                        <a:pt x="54864" y="617"/>
                        <a:pt x="53340" y="1379"/>
                      </a:cubicBezTo>
                      <a:cubicBezTo>
                        <a:pt x="51816" y="2141"/>
                        <a:pt x="49625" y="3189"/>
                        <a:pt x="47054" y="4332"/>
                      </a:cubicBezTo>
                      <a:cubicBezTo>
                        <a:pt x="44482" y="5475"/>
                        <a:pt x="41434" y="6904"/>
                        <a:pt x="38195" y="8237"/>
                      </a:cubicBezTo>
                      <a:cubicBezTo>
                        <a:pt x="34957" y="9666"/>
                        <a:pt x="31528" y="11190"/>
                        <a:pt x="28099" y="12618"/>
                      </a:cubicBezTo>
                      <a:cubicBezTo>
                        <a:pt x="24670" y="14143"/>
                        <a:pt x="21241" y="15572"/>
                        <a:pt x="18002" y="17000"/>
                      </a:cubicBezTo>
                      <a:cubicBezTo>
                        <a:pt x="14764" y="18429"/>
                        <a:pt x="11716" y="19667"/>
                        <a:pt x="9049" y="20810"/>
                      </a:cubicBezTo>
                      <a:cubicBezTo>
                        <a:pt x="6382" y="21953"/>
                        <a:pt x="4191" y="22810"/>
                        <a:pt x="2572" y="23382"/>
                      </a:cubicBezTo>
                      <a:cubicBezTo>
                        <a:pt x="953" y="23953"/>
                        <a:pt x="0" y="24239"/>
                        <a:pt x="0" y="24239"/>
                      </a:cubicBezTo>
                      <a:cubicBezTo>
                        <a:pt x="0" y="24239"/>
                        <a:pt x="2477" y="21096"/>
                        <a:pt x="7049" y="17476"/>
                      </a:cubicBezTo>
                      <a:cubicBezTo>
                        <a:pt x="9335" y="15572"/>
                        <a:pt x="12097" y="13666"/>
                        <a:pt x="15240" y="11761"/>
                      </a:cubicBezTo>
                      <a:cubicBezTo>
                        <a:pt x="16859" y="10904"/>
                        <a:pt x="18383" y="9856"/>
                        <a:pt x="20193" y="8999"/>
                      </a:cubicBezTo>
                      <a:cubicBezTo>
                        <a:pt x="21908" y="8142"/>
                        <a:pt x="23717" y="7285"/>
                        <a:pt x="25432" y="6523"/>
                      </a:cubicBezTo>
                      <a:cubicBezTo>
                        <a:pt x="27242" y="5856"/>
                        <a:pt x="29051" y="5094"/>
                        <a:pt x="30861" y="4427"/>
                      </a:cubicBezTo>
                      <a:cubicBezTo>
                        <a:pt x="32671" y="3760"/>
                        <a:pt x="34481" y="3284"/>
                        <a:pt x="36195" y="2713"/>
                      </a:cubicBezTo>
                      <a:cubicBezTo>
                        <a:pt x="39719" y="1760"/>
                        <a:pt x="43053" y="998"/>
                        <a:pt x="46006" y="617"/>
                      </a:cubicBezTo>
                      <a:cubicBezTo>
                        <a:pt x="51816" y="-240"/>
                        <a:pt x="55817" y="46"/>
                        <a:pt x="55817" y="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7" name="Google Shape;4897;p26"/>
                <p:cNvSpPr/>
                <p:nvPr/>
              </p:nvSpPr>
              <p:spPr>
                <a:xfrm>
                  <a:off x="4413810" y="4027501"/>
                  <a:ext cx="47243" cy="15700"/>
                </a:xfrm>
                <a:custGeom>
                  <a:avLst/>
                  <a:gdLst/>
                  <a:ahLst/>
                  <a:cxnLst/>
                  <a:rect l="l" t="t" r="r" b="b"/>
                  <a:pathLst>
                    <a:path w="47243" h="15700" extrusionOk="0">
                      <a:moveTo>
                        <a:pt x="47149" y="270"/>
                      </a:moveTo>
                      <a:cubicBezTo>
                        <a:pt x="47149" y="270"/>
                        <a:pt x="44291" y="1985"/>
                        <a:pt x="40005" y="3795"/>
                      </a:cubicBezTo>
                      <a:cubicBezTo>
                        <a:pt x="35719" y="5700"/>
                        <a:pt x="29908" y="7795"/>
                        <a:pt x="24193" y="9700"/>
                      </a:cubicBezTo>
                      <a:cubicBezTo>
                        <a:pt x="18383" y="11605"/>
                        <a:pt x="12478" y="13320"/>
                        <a:pt x="7906" y="14272"/>
                      </a:cubicBezTo>
                      <a:cubicBezTo>
                        <a:pt x="3334" y="15320"/>
                        <a:pt x="0" y="15701"/>
                        <a:pt x="0" y="15701"/>
                      </a:cubicBezTo>
                      <a:cubicBezTo>
                        <a:pt x="0" y="15701"/>
                        <a:pt x="2286" y="13320"/>
                        <a:pt x="6286" y="10748"/>
                      </a:cubicBezTo>
                      <a:cubicBezTo>
                        <a:pt x="10287" y="8081"/>
                        <a:pt x="16002" y="5319"/>
                        <a:pt x="22003" y="3318"/>
                      </a:cubicBezTo>
                      <a:cubicBezTo>
                        <a:pt x="28003" y="1413"/>
                        <a:pt x="34290" y="270"/>
                        <a:pt x="39148" y="80"/>
                      </a:cubicBezTo>
                      <a:cubicBezTo>
                        <a:pt x="43910" y="-206"/>
                        <a:pt x="47244" y="366"/>
                        <a:pt x="47244" y="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8" name="Google Shape;4898;p26"/>
                <p:cNvSpPr/>
                <p:nvPr/>
              </p:nvSpPr>
              <p:spPr>
                <a:xfrm>
                  <a:off x="4383140" y="4043297"/>
                  <a:ext cx="68294" cy="32099"/>
                </a:xfrm>
                <a:custGeom>
                  <a:avLst/>
                  <a:gdLst/>
                  <a:ahLst/>
                  <a:cxnLst/>
                  <a:rect l="l" t="t" r="r" b="b"/>
                  <a:pathLst>
                    <a:path w="68294" h="32099" extrusionOk="0">
                      <a:moveTo>
                        <a:pt x="68199" y="190"/>
                      </a:moveTo>
                      <a:cubicBezTo>
                        <a:pt x="68199" y="190"/>
                        <a:pt x="67151" y="762"/>
                        <a:pt x="65246" y="1619"/>
                      </a:cubicBezTo>
                      <a:cubicBezTo>
                        <a:pt x="63341" y="2477"/>
                        <a:pt x="60674" y="3715"/>
                        <a:pt x="57436" y="5239"/>
                      </a:cubicBezTo>
                      <a:cubicBezTo>
                        <a:pt x="54197" y="6668"/>
                        <a:pt x="50482" y="8382"/>
                        <a:pt x="46482" y="10096"/>
                      </a:cubicBezTo>
                      <a:cubicBezTo>
                        <a:pt x="42481" y="11906"/>
                        <a:pt x="38195" y="13811"/>
                        <a:pt x="34004" y="15812"/>
                      </a:cubicBezTo>
                      <a:cubicBezTo>
                        <a:pt x="29718" y="17717"/>
                        <a:pt x="25622" y="19812"/>
                        <a:pt x="21622" y="21717"/>
                      </a:cubicBezTo>
                      <a:cubicBezTo>
                        <a:pt x="17621" y="23622"/>
                        <a:pt x="14002" y="25432"/>
                        <a:pt x="10858" y="27051"/>
                      </a:cubicBezTo>
                      <a:cubicBezTo>
                        <a:pt x="7620" y="28575"/>
                        <a:pt x="4953" y="29909"/>
                        <a:pt x="3048" y="30766"/>
                      </a:cubicBezTo>
                      <a:cubicBezTo>
                        <a:pt x="1143" y="31623"/>
                        <a:pt x="0" y="32099"/>
                        <a:pt x="0" y="32099"/>
                      </a:cubicBezTo>
                      <a:cubicBezTo>
                        <a:pt x="0" y="32099"/>
                        <a:pt x="762" y="31147"/>
                        <a:pt x="2286" y="29623"/>
                      </a:cubicBezTo>
                      <a:cubicBezTo>
                        <a:pt x="3715" y="28099"/>
                        <a:pt x="5905" y="26003"/>
                        <a:pt x="8668" y="23717"/>
                      </a:cubicBezTo>
                      <a:cubicBezTo>
                        <a:pt x="11430" y="21431"/>
                        <a:pt x="14859" y="18955"/>
                        <a:pt x="18669" y="16478"/>
                      </a:cubicBezTo>
                      <a:cubicBezTo>
                        <a:pt x="20574" y="15335"/>
                        <a:pt x="22574" y="14002"/>
                        <a:pt x="24670" y="12954"/>
                      </a:cubicBezTo>
                      <a:cubicBezTo>
                        <a:pt x="26765" y="11811"/>
                        <a:pt x="28956" y="10763"/>
                        <a:pt x="31051" y="9715"/>
                      </a:cubicBezTo>
                      <a:cubicBezTo>
                        <a:pt x="33242" y="8763"/>
                        <a:pt x="35433" y="7811"/>
                        <a:pt x="37719" y="6858"/>
                      </a:cubicBezTo>
                      <a:cubicBezTo>
                        <a:pt x="39910" y="5905"/>
                        <a:pt x="42196" y="5239"/>
                        <a:pt x="44291" y="4477"/>
                      </a:cubicBezTo>
                      <a:cubicBezTo>
                        <a:pt x="48577" y="3143"/>
                        <a:pt x="52673" y="2096"/>
                        <a:pt x="56293" y="1429"/>
                      </a:cubicBezTo>
                      <a:cubicBezTo>
                        <a:pt x="59817" y="762"/>
                        <a:pt x="62865" y="381"/>
                        <a:pt x="64960" y="190"/>
                      </a:cubicBezTo>
                      <a:cubicBezTo>
                        <a:pt x="67056" y="0"/>
                        <a:pt x="68294" y="0"/>
                        <a:pt x="682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9" name="Google Shape;4899;p26"/>
                <p:cNvSpPr/>
                <p:nvPr/>
              </p:nvSpPr>
              <p:spPr>
                <a:xfrm>
                  <a:off x="4380949" y="4056632"/>
                  <a:ext cx="55054" cy="35242"/>
                </a:xfrm>
                <a:custGeom>
                  <a:avLst/>
                  <a:gdLst/>
                  <a:ahLst/>
                  <a:cxnLst/>
                  <a:rect l="l" t="t" r="r" b="b"/>
                  <a:pathLst>
                    <a:path w="55054" h="35242" extrusionOk="0">
                      <a:moveTo>
                        <a:pt x="55054" y="0"/>
                      </a:moveTo>
                      <a:cubicBezTo>
                        <a:pt x="55054" y="0"/>
                        <a:pt x="54197" y="571"/>
                        <a:pt x="52578" y="1524"/>
                      </a:cubicBezTo>
                      <a:cubicBezTo>
                        <a:pt x="51054" y="2477"/>
                        <a:pt x="48768" y="3810"/>
                        <a:pt x="46101" y="5334"/>
                      </a:cubicBezTo>
                      <a:cubicBezTo>
                        <a:pt x="43434" y="6858"/>
                        <a:pt x="40386" y="8668"/>
                        <a:pt x="37148" y="10668"/>
                      </a:cubicBezTo>
                      <a:cubicBezTo>
                        <a:pt x="33909" y="12668"/>
                        <a:pt x="30480" y="14764"/>
                        <a:pt x="27146" y="16954"/>
                      </a:cubicBezTo>
                      <a:cubicBezTo>
                        <a:pt x="23717" y="19050"/>
                        <a:pt x="20479" y="21336"/>
                        <a:pt x="17240" y="23432"/>
                      </a:cubicBezTo>
                      <a:cubicBezTo>
                        <a:pt x="14097" y="25622"/>
                        <a:pt x="11144" y="27623"/>
                        <a:pt x="8668" y="29337"/>
                      </a:cubicBezTo>
                      <a:cubicBezTo>
                        <a:pt x="6096" y="31147"/>
                        <a:pt x="4001" y="32576"/>
                        <a:pt x="2477" y="33623"/>
                      </a:cubicBezTo>
                      <a:cubicBezTo>
                        <a:pt x="953" y="34671"/>
                        <a:pt x="0" y="35243"/>
                        <a:pt x="0" y="35243"/>
                      </a:cubicBezTo>
                      <a:cubicBezTo>
                        <a:pt x="0" y="35243"/>
                        <a:pt x="476" y="34290"/>
                        <a:pt x="1429" y="32766"/>
                      </a:cubicBezTo>
                      <a:cubicBezTo>
                        <a:pt x="2381" y="31242"/>
                        <a:pt x="3905" y="29051"/>
                        <a:pt x="5906" y="26575"/>
                      </a:cubicBezTo>
                      <a:cubicBezTo>
                        <a:pt x="7906" y="24098"/>
                        <a:pt x="10478" y="21431"/>
                        <a:pt x="13430" y="18860"/>
                      </a:cubicBezTo>
                      <a:cubicBezTo>
                        <a:pt x="14954" y="17621"/>
                        <a:pt x="16478" y="16193"/>
                        <a:pt x="18193" y="14954"/>
                      </a:cubicBezTo>
                      <a:cubicBezTo>
                        <a:pt x="19812" y="13716"/>
                        <a:pt x="21622" y="12478"/>
                        <a:pt x="23336" y="11335"/>
                      </a:cubicBezTo>
                      <a:cubicBezTo>
                        <a:pt x="25146" y="10287"/>
                        <a:pt x="26956" y="9144"/>
                        <a:pt x="28766" y="8192"/>
                      </a:cubicBezTo>
                      <a:cubicBezTo>
                        <a:pt x="30575" y="7144"/>
                        <a:pt x="32480" y="6382"/>
                        <a:pt x="34290" y="5525"/>
                      </a:cubicBezTo>
                      <a:cubicBezTo>
                        <a:pt x="37910" y="3905"/>
                        <a:pt x="41434" y="2667"/>
                        <a:pt x="44482" y="1905"/>
                      </a:cubicBezTo>
                      <a:cubicBezTo>
                        <a:pt x="47530" y="1048"/>
                        <a:pt x="50197" y="571"/>
                        <a:pt x="52007" y="381"/>
                      </a:cubicBezTo>
                      <a:cubicBezTo>
                        <a:pt x="53816" y="191"/>
                        <a:pt x="54959" y="95"/>
                        <a:pt x="54959"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0" name="Google Shape;4900;p26"/>
                <p:cNvSpPr/>
                <p:nvPr/>
              </p:nvSpPr>
              <p:spPr>
                <a:xfrm>
                  <a:off x="4371805" y="4078159"/>
                  <a:ext cx="43053" cy="28098"/>
                </a:xfrm>
                <a:custGeom>
                  <a:avLst/>
                  <a:gdLst/>
                  <a:ahLst/>
                  <a:cxnLst/>
                  <a:rect l="l" t="t" r="r" b="b"/>
                  <a:pathLst>
                    <a:path w="43053" h="28098" extrusionOk="0">
                      <a:moveTo>
                        <a:pt x="43053" y="0"/>
                      </a:moveTo>
                      <a:cubicBezTo>
                        <a:pt x="43053" y="0"/>
                        <a:pt x="40958" y="2667"/>
                        <a:pt x="37433" y="6001"/>
                      </a:cubicBezTo>
                      <a:cubicBezTo>
                        <a:pt x="33909" y="9430"/>
                        <a:pt x="28861" y="13335"/>
                        <a:pt x="23431" y="16859"/>
                      </a:cubicBezTo>
                      <a:cubicBezTo>
                        <a:pt x="18097" y="20384"/>
                        <a:pt x="12383" y="23431"/>
                        <a:pt x="7810" y="25337"/>
                      </a:cubicBezTo>
                      <a:cubicBezTo>
                        <a:pt x="3334" y="27337"/>
                        <a:pt x="0" y="28099"/>
                        <a:pt x="0" y="28099"/>
                      </a:cubicBezTo>
                      <a:cubicBezTo>
                        <a:pt x="0" y="28099"/>
                        <a:pt x="2096" y="25432"/>
                        <a:pt x="5620" y="22098"/>
                      </a:cubicBezTo>
                      <a:cubicBezTo>
                        <a:pt x="9144" y="18669"/>
                        <a:pt x="14192" y="14764"/>
                        <a:pt x="19621" y="11239"/>
                      </a:cubicBezTo>
                      <a:cubicBezTo>
                        <a:pt x="24955" y="7715"/>
                        <a:pt x="30671" y="4667"/>
                        <a:pt x="35242" y="2762"/>
                      </a:cubicBezTo>
                      <a:cubicBezTo>
                        <a:pt x="39719" y="762"/>
                        <a:pt x="43053" y="0"/>
                        <a:pt x="4305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1" name="Google Shape;4901;p26"/>
                <p:cNvSpPr/>
                <p:nvPr/>
              </p:nvSpPr>
              <p:spPr>
                <a:xfrm>
                  <a:off x="4455244" y="3932998"/>
                  <a:ext cx="40195" cy="41624"/>
                </a:xfrm>
                <a:custGeom>
                  <a:avLst/>
                  <a:gdLst/>
                  <a:ahLst/>
                  <a:cxnLst/>
                  <a:rect l="l" t="t" r="r" b="b"/>
                  <a:pathLst>
                    <a:path w="40195" h="41624" extrusionOk="0">
                      <a:moveTo>
                        <a:pt x="40196" y="95"/>
                      </a:moveTo>
                      <a:cubicBezTo>
                        <a:pt x="40196" y="95"/>
                        <a:pt x="38100" y="3238"/>
                        <a:pt x="34576" y="7429"/>
                      </a:cubicBezTo>
                      <a:cubicBezTo>
                        <a:pt x="32861" y="9525"/>
                        <a:pt x="30766" y="11906"/>
                        <a:pt x="28480" y="14383"/>
                      </a:cubicBezTo>
                      <a:cubicBezTo>
                        <a:pt x="26289" y="16859"/>
                        <a:pt x="23717" y="19431"/>
                        <a:pt x="21336" y="22098"/>
                      </a:cubicBezTo>
                      <a:cubicBezTo>
                        <a:pt x="20098" y="23336"/>
                        <a:pt x="18859" y="24670"/>
                        <a:pt x="17621" y="25908"/>
                      </a:cubicBezTo>
                      <a:cubicBezTo>
                        <a:pt x="16383" y="27146"/>
                        <a:pt x="15145" y="28384"/>
                        <a:pt x="13907" y="29527"/>
                      </a:cubicBezTo>
                      <a:cubicBezTo>
                        <a:pt x="11525" y="31909"/>
                        <a:pt x="9239" y="34004"/>
                        <a:pt x="7144" y="35814"/>
                      </a:cubicBezTo>
                      <a:cubicBezTo>
                        <a:pt x="3143" y="39433"/>
                        <a:pt x="0" y="41624"/>
                        <a:pt x="0" y="41624"/>
                      </a:cubicBezTo>
                      <a:cubicBezTo>
                        <a:pt x="0" y="41624"/>
                        <a:pt x="1238" y="38100"/>
                        <a:pt x="4096" y="33338"/>
                      </a:cubicBezTo>
                      <a:cubicBezTo>
                        <a:pt x="5429" y="30956"/>
                        <a:pt x="7239" y="28289"/>
                        <a:pt x="9334" y="25527"/>
                      </a:cubicBezTo>
                      <a:cubicBezTo>
                        <a:pt x="10382" y="24193"/>
                        <a:pt x="11430" y="22765"/>
                        <a:pt x="12668" y="21431"/>
                      </a:cubicBezTo>
                      <a:cubicBezTo>
                        <a:pt x="13907" y="20098"/>
                        <a:pt x="15145" y="18764"/>
                        <a:pt x="16288" y="17335"/>
                      </a:cubicBezTo>
                      <a:cubicBezTo>
                        <a:pt x="17621" y="16097"/>
                        <a:pt x="18955" y="14764"/>
                        <a:pt x="20193" y="13525"/>
                      </a:cubicBezTo>
                      <a:cubicBezTo>
                        <a:pt x="21431" y="12287"/>
                        <a:pt x="22860" y="11144"/>
                        <a:pt x="24194" y="10001"/>
                      </a:cubicBezTo>
                      <a:cubicBezTo>
                        <a:pt x="26861" y="7810"/>
                        <a:pt x="29432" y="5905"/>
                        <a:pt x="31813" y="4477"/>
                      </a:cubicBezTo>
                      <a:cubicBezTo>
                        <a:pt x="36481" y="1429"/>
                        <a:pt x="40005" y="0"/>
                        <a:pt x="4000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2" name="Google Shape;4902;p26"/>
                <p:cNvSpPr/>
                <p:nvPr/>
              </p:nvSpPr>
              <p:spPr>
                <a:xfrm>
                  <a:off x="4429431" y="3935188"/>
                  <a:ext cx="45719" cy="65246"/>
                </a:xfrm>
                <a:custGeom>
                  <a:avLst/>
                  <a:gdLst/>
                  <a:ahLst/>
                  <a:cxnLst/>
                  <a:rect l="l" t="t" r="r" b="b"/>
                  <a:pathLst>
                    <a:path w="45719" h="65246" extrusionOk="0">
                      <a:moveTo>
                        <a:pt x="45720" y="286"/>
                      </a:moveTo>
                      <a:cubicBezTo>
                        <a:pt x="45720" y="286"/>
                        <a:pt x="45053" y="1429"/>
                        <a:pt x="43910" y="3238"/>
                      </a:cubicBezTo>
                      <a:cubicBezTo>
                        <a:pt x="42767" y="5144"/>
                        <a:pt x="41053" y="7715"/>
                        <a:pt x="38957" y="10859"/>
                      </a:cubicBezTo>
                      <a:cubicBezTo>
                        <a:pt x="36862" y="14002"/>
                        <a:pt x="34480" y="17526"/>
                        <a:pt x="31813" y="21336"/>
                      </a:cubicBezTo>
                      <a:cubicBezTo>
                        <a:pt x="29146" y="25146"/>
                        <a:pt x="26384" y="29242"/>
                        <a:pt x="23527" y="33242"/>
                      </a:cubicBezTo>
                      <a:cubicBezTo>
                        <a:pt x="20669" y="37243"/>
                        <a:pt x="17812" y="41338"/>
                        <a:pt x="15145" y="45053"/>
                      </a:cubicBezTo>
                      <a:cubicBezTo>
                        <a:pt x="12478" y="48863"/>
                        <a:pt x="9906" y="52388"/>
                        <a:pt x="7715" y="55340"/>
                      </a:cubicBezTo>
                      <a:cubicBezTo>
                        <a:pt x="5525" y="58388"/>
                        <a:pt x="3619" y="60865"/>
                        <a:pt x="2191" y="62579"/>
                      </a:cubicBezTo>
                      <a:cubicBezTo>
                        <a:pt x="857" y="64294"/>
                        <a:pt x="0" y="65246"/>
                        <a:pt x="0" y="65246"/>
                      </a:cubicBezTo>
                      <a:cubicBezTo>
                        <a:pt x="0" y="65246"/>
                        <a:pt x="1238" y="60293"/>
                        <a:pt x="4286" y="53340"/>
                      </a:cubicBezTo>
                      <a:cubicBezTo>
                        <a:pt x="5715" y="49816"/>
                        <a:pt x="7715" y="45911"/>
                        <a:pt x="10001" y="41815"/>
                      </a:cubicBezTo>
                      <a:cubicBezTo>
                        <a:pt x="11239" y="39815"/>
                        <a:pt x="12382" y="37624"/>
                        <a:pt x="13716" y="35528"/>
                      </a:cubicBezTo>
                      <a:cubicBezTo>
                        <a:pt x="15050" y="33433"/>
                        <a:pt x="16478" y="31337"/>
                        <a:pt x="17812" y="29242"/>
                      </a:cubicBezTo>
                      <a:cubicBezTo>
                        <a:pt x="19336" y="27242"/>
                        <a:pt x="20860" y="25241"/>
                        <a:pt x="22288" y="23241"/>
                      </a:cubicBezTo>
                      <a:cubicBezTo>
                        <a:pt x="23717" y="21241"/>
                        <a:pt x="25432" y="19431"/>
                        <a:pt x="26956" y="17621"/>
                      </a:cubicBezTo>
                      <a:cubicBezTo>
                        <a:pt x="30099" y="14002"/>
                        <a:pt x="33147" y="10859"/>
                        <a:pt x="35909" y="8192"/>
                      </a:cubicBezTo>
                      <a:cubicBezTo>
                        <a:pt x="41434" y="2953"/>
                        <a:pt x="45625" y="0"/>
                        <a:pt x="4562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3" name="Google Shape;4903;p26"/>
                <p:cNvSpPr/>
                <p:nvPr/>
              </p:nvSpPr>
              <p:spPr>
                <a:xfrm>
                  <a:off x="4414001" y="3942142"/>
                  <a:ext cx="45339" cy="79343"/>
                </a:xfrm>
                <a:custGeom>
                  <a:avLst/>
                  <a:gdLst/>
                  <a:ahLst/>
                  <a:cxnLst/>
                  <a:rect l="l" t="t" r="r" b="b"/>
                  <a:pathLst>
                    <a:path w="45339" h="79343" extrusionOk="0">
                      <a:moveTo>
                        <a:pt x="45149" y="0"/>
                      </a:moveTo>
                      <a:cubicBezTo>
                        <a:pt x="45149" y="0"/>
                        <a:pt x="44482" y="1238"/>
                        <a:pt x="43148" y="3429"/>
                      </a:cubicBezTo>
                      <a:cubicBezTo>
                        <a:pt x="41815" y="5620"/>
                        <a:pt x="39910" y="8668"/>
                        <a:pt x="37719" y="12287"/>
                      </a:cubicBezTo>
                      <a:cubicBezTo>
                        <a:pt x="35528" y="15907"/>
                        <a:pt x="32861" y="20193"/>
                        <a:pt x="30099" y="24765"/>
                      </a:cubicBezTo>
                      <a:cubicBezTo>
                        <a:pt x="27432" y="29337"/>
                        <a:pt x="24479" y="34195"/>
                        <a:pt x="21717" y="39148"/>
                      </a:cubicBezTo>
                      <a:cubicBezTo>
                        <a:pt x="18860" y="44005"/>
                        <a:pt x="16193" y="49054"/>
                        <a:pt x="13621" y="53721"/>
                      </a:cubicBezTo>
                      <a:cubicBezTo>
                        <a:pt x="11144" y="58483"/>
                        <a:pt x="8763" y="62865"/>
                        <a:pt x="6763" y="66580"/>
                      </a:cubicBezTo>
                      <a:cubicBezTo>
                        <a:pt x="4763" y="70390"/>
                        <a:pt x="3048" y="73533"/>
                        <a:pt x="1905" y="75819"/>
                      </a:cubicBezTo>
                      <a:cubicBezTo>
                        <a:pt x="667" y="78010"/>
                        <a:pt x="0" y="79343"/>
                        <a:pt x="0" y="79343"/>
                      </a:cubicBezTo>
                      <a:cubicBezTo>
                        <a:pt x="0" y="79343"/>
                        <a:pt x="191" y="77914"/>
                        <a:pt x="667" y="75438"/>
                      </a:cubicBezTo>
                      <a:cubicBezTo>
                        <a:pt x="1143" y="72962"/>
                        <a:pt x="1905" y="69342"/>
                        <a:pt x="3239" y="65246"/>
                      </a:cubicBezTo>
                      <a:cubicBezTo>
                        <a:pt x="4477" y="61055"/>
                        <a:pt x="6191" y="56293"/>
                        <a:pt x="8287" y="51245"/>
                      </a:cubicBezTo>
                      <a:cubicBezTo>
                        <a:pt x="9430" y="48768"/>
                        <a:pt x="10478" y="46101"/>
                        <a:pt x="11811" y="43624"/>
                      </a:cubicBezTo>
                      <a:cubicBezTo>
                        <a:pt x="13049" y="41053"/>
                        <a:pt x="14478" y="38481"/>
                        <a:pt x="15907" y="35909"/>
                      </a:cubicBezTo>
                      <a:cubicBezTo>
                        <a:pt x="17431" y="33433"/>
                        <a:pt x="18860" y="30861"/>
                        <a:pt x="20479" y="28480"/>
                      </a:cubicBezTo>
                      <a:cubicBezTo>
                        <a:pt x="22003" y="26003"/>
                        <a:pt x="23717" y="23813"/>
                        <a:pt x="25241" y="21527"/>
                      </a:cubicBezTo>
                      <a:cubicBezTo>
                        <a:pt x="28480" y="17145"/>
                        <a:pt x="31718" y="13145"/>
                        <a:pt x="34766" y="10001"/>
                      </a:cubicBezTo>
                      <a:cubicBezTo>
                        <a:pt x="37719" y="6763"/>
                        <a:pt x="40386" y="4286"/>
                        <a:pt x="42291" y="2572"/>
                      </a:cubicBezTo>
                      <a:cubicBezTo>
                        <a:pt x="44196" y="857"/>
                        <a:pt x="45339" y="0"/>
                        <a:pt x="4533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4" name="Google Shape;4904;p26"/>
                <p:cNvSpPr/>
                <p:nvPr/>
              </p:nvSpPr>
              <p:spPr>
                <a:xfrm>
                  <a:off x="4400666" y="3961382"/>
                  <a:ext cx="35242" cy="75247"/>
                </a:xfrm>
                <a:custGeom>
                  <a:avLst/>
                  <a:gdLst/>
                  <a:ahLst/>
                  <a:cxnLst/>
                  <a:rect l="l" t="t" r="r" b="b"/>
                  <a:pathLst>
                    <a:path w="35242" h="75247" extrusionOk="0">
                      <a:moveTo>
                        <a:pt x="35242" y="0"/>
                      </a:moveTo>
                      <a:cubicBezTo>
                        <a:pt x="35242" y="0"/>
                        <a:pt x="34100" y="5144"/>
                        <a:pt x="31528" y="12573"/>
                      </a:cubicBezTo>
                      <a:cubicBezTo>
                        <a:pt x="30289" y="16288"/>
                        <a:pt x="28670" y="20574"/>
                        <a:pt x="26860" y="25051"/>
                      </a:cubicBezTo>
                      <a:cubicBezTo>
                        <a:pt x="25908" y="27337"/>
                        <a:pt x="25051" y="29623"/>
                        <a:pt x="23908" y="32004"/>
                      </a:cubicBezTo>
                      <a:cubicBezTo>
                        <a:pt x="22860" y="34385"/>
                        <a:pt x="21812" y="36671"/>
                        <a:pt x="20764" y="39053"/>
                      </a:cubicBezTo>
                      <a:cubicBezTo>
                        <a:pt x="19621" y="41434"/>
                        <a:pt x="18479" y="43720"/>
                        <a:pt x="17335" y="46006"/>
                      </a:cubicBezTo>
                      <a:cubicBezTo>
                        <a:pt x="16288" y="48292"/>
                        <a:pt x="14954" y="50483"/>
                        <a:pt x="13906" y="52673"/>
                      </a:cubicBezTo>
                      <a:cubicBezTo>
                        <a:pt x="11621" y="56960"/>
                        <a:pt x="9334" y="60960"/>
                        <a:pt x="7334" y="64294"/>
                      </a:cubicBezTo>
                      <a:cubicBezTo>
                        <a:pt x="3334" y="71057"/>
                        <a:pt x="0" y="75248"/>
                        <a:pt x="0" y="75248"/>
                      </a:cubicBezTo>
                      <a:cubicBezTo>
                        <a:pt x="0" y="75248"/>
                        <a:pt x="1143" y="70104"/>
                        <a:pt x="3715" y="62675"/>
                      </a:cubicBezTo>
                      <a:cubicBezTo>
                        <a:pt x="4953" y="58960"/>
                        <a:pt x="6572" y="54674"/>
                        <a:pt x="8382" y="50197"/>
                      </a:cubicBezTo>
                      <a:cubicBezTo>
                        <a:pt x="9334" y="47911"/>
                        <a:pt x="10192" y="45625"/>
                        <a:pt x="11335" y="43244"/>
                      </a:cubicBezTo>
                      <a:cubicBezTo>
                        <a:pt x="12383" y="40862"/>
                        <a:pt x="13430" y="38576"/>
                        <a:pt x="14478" y="36195"/>
                      </a:cubicBezTo>
                      <a:cubicBezTo>
                        <a:pt x="15621" y="33814"/>
                        <a:pt x="16764" y="31528"/>
                        <a:pt x="17907" y="29242"/>
                      </a:cubicBezTo>
                      <a:cubicBezTo>
                        <a:pt x="19050" y="26956"/>
                        <a:pt x="20288" y="24765"/>
                        <a:pt x="21336" y="22574"/>
                      </a:cubicBezTo>
                      <a:cubicBezTo>
                        <a:pt x="23622" y="18288"/>
                        <a:pt x="25908" y="14288"/>
                        <a:pt x="27908" y="10954"/>
                      </a:cubicBezTo>
                      <a:cubicBezTo>
                        <a:pt x="31909" y="4191"/>
                        <a:pt x="35242" y="0"/>
                        <a:pt x="352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5" name="Google Shape;4905;p26"/>
                <p:cNvSpPr/>
                <p:nvPr/>
              </p:nvSpPr>
              <p:spPr>
                <a:xfrm>
                  <a:off x="4391236" y="3982528"/>
                  <a:ext cx="23622" cy="75819"/>
                </a:xfrm>
                <a:custGeom>
                  <a:avLst/>
                  <a:gdLst/>
                  <a:ahLst/>
                  <a:cxnLst/>
                  <a:rect l="l" t="t" r="r" b="b"/>
                  <a:pathLst>
                    <a:path w="23622" h="75819" extrusionOk="0">
                      <a:moveTo>
                        <a:pt x="23622" y="0"/>
                      </a:moveTo>
                      <a:cubicBezTo>
                        <a:pt x="23622" y="0"/>
                        <a:pt x="23241" y="5048"/>
                        <a:pt x="21812" y="12383"/>
                      </a:cubicBezTo>
                      <a:cubicBezTo>
                        <a:pt x="21146" y="16097"/>
                        <a:pt x="20193" y="20288"/>
                        <a:pt x="19050" y="24860"/>
                      </a:cubicBezTo>
                      <a:cubicBezTo>
                        <a:pt x="18479" y="27146"/>
                        <a:pt x="17907" y="29432"/>
                        <a:pt x="17145" y="31813"/>
                      </a:cubicBezTo>
                      <a:cubicBezTo>
                        <a:pt x="16478" y="34195"/>
                        <a:pt x="15716" y="36576"/>
                        <a:pt x="15050" y="38957"/>
                      </a:cubicBezTo>
                      <a:cubicBezTo>
                        <a:pt x="14288" y="41338"/>
                        <a:pt x="13525" y="43625"/>
                        <a:pt x="12764" y="46006"/>
                      </a:cubicBezTo>
                      <a:cubicBezTo>
                        <a:pt x="12002" y="48292"/>
                        <a:pt x="11144" y="50578"/>
                        <a:pt x="10382" y="52769"/>
                      </a:cubicBezTo>
                      <a:cubicBezTo>
                        <a:pt x="8763" y="57150"/>
                        <a:pt x="7144" y="61151"/>
                        <a:pt x="5620" y="64579"/>
                      </a:cubicBezTo>
                      <a:cubicBezTo>
                        <a:pt x="2572" y="71438"/>
                        <a:pt x="0" y="75819"/>
                        <a:pt x="0" y="75819"/>
                      </a:cubicBezTo>
                      <a:cubicBezTo>
                        <a:pt x="0" y="75819"/>
                        <a:pt x="381" y="70771"/>
                        <a:pt x="1810" y="63437"/>
                      </a:cubicBezTo>
                      <a:cubicBezTo>
                        <a:pt x="2477" y="59722"/>
                        <a:pt x="3429" y="55531"/>
                        <a:pt x="4572" y="50959"/>
                      </a:cubicBezTo>
                      <a:cubicBezTo>
                        <a:pt x="5144" y="48673"/>
                        <a:pt x="5715" y="46387"/>
                        <a:pt x="6477" y="44005"/>
                      </a:cubicBezTo>
                      <a:cubicBezTo>
                        <a:pt x="7144" y="41624"/>
                        <a:pt x="7906" y="39243"/>
                        <a:pt x="8573" y="36862"/>
                      </a:cubicBezTo>
                      <a:cubicBezTo>
                        <a:pt x="9335" y="34480"/>
                        <a:pt x="10096" y="32195"/>
                        <a:pt x="10858" y="29813"/>
                      </a:cubicBezTo>
                      <a:cubicBezTo>
                        <a:pt x="11621" y="27527"/>
                        <a:pt x="12478" y="25241"/>
                        <a:pt x="13240" y="23051"/>
                      </a:cubicBezTo>
                      <a:cubicBezTo>
                        <a:pt x="14859" y="18669"/>
                        <a:pt x="16478" y="14669"/>
                        <a:pt x="18002" y="11240"/>
                      </a:cubicBezTo>
                      <a:cubicBezTo>
                        <a:pt x="20955" y="4382"/>
                        <a:pt x="23622" y="0"/>
                        <a:pt x="236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6" name="Google Shape;4906;p26"/>
                <p:cNvSpPr/>
                <p:nvPr/>
              </p:nvSpPr>
              <p:spPr>
                <a:xfrm>
                  <a:off x="4379425" y="4003864"/>
                  <a:ext cx="23240" cy="76771"/>
                </a:xfrm>
                <a:custGeom>
                  <a:avLst/>
                  <a:gdLst/>
                  <a:ahLst/>
                  <a:cxnLst/>
                  <a:rect l="l" t="t" r="r" b="b"/>
                  <a:pathLst>
                    <a:path w="23240" h="76771" extrusionOk="0">
                      <a:moveTo>
                        <a:pt x="23050" y="0"/>
                      </a:moveTo>
                      <a:cubicBezTo>
                        <a:pt x="23050" y="0"/>
                        <a:pt x="22669" y="5143"/>
                        <a:pt x="21336" y="12573"/>
                      </a:cubicBezTo>
                      <a:cubicBezTo>
                        <a:pt x="20669" y="16288"/>
                        <a:pt x="19717" y="20574"/>
                        <a:pt x="18669" y="25146"/>
                      </a:cubicBezTo>
                      <a:cubicBezTo>
                        <a:pt x="18097" y="27432"/>
                        <a:pt x="17526" y="29813"/>
                        <a:pt x="16859" y="32194"/>
                      </a:cubicBezTo>
                      <a:cubicBezTo>
                        <a:pt x="16192" y="34576"/>
                        <a:pt x="15526" y="36957"/>
                        <a:pt x="14859" y="39338"/>
                      </a:cubicBezTo>
                      <a:cubicBezTo>
                        <a:pt x="14097" y="41719"/>
                        <a:pt x="13335" y="44101"/>
                        <a:pt x="12573" y="46482"/>
                      </a:cubicBezTo>
                      <a:cubicBezTo>
                        <a:pt x="11906" y="48863"/>
                        <a:pt x="10954" y="51149"/>
                        <a:pt x="10192" y="53340"/>
                      </a:cubicBezTo>
                      <a:cubicBezTo>
                        <a:pt x="8572" y="57721"/>
                        <a:pt x="6953" y="61817"/>
                        <a:pt x="5525" y="65341"/>
                      </a:cubicBezTo>
                      <a:cubicBezTo>
                        <a:pt x="2572" y="72295"/>
                        <a:pt x="0" y="76771"/>
                        <a:pt x="0" y="76771"/>
                      </a:cubicBezTo>
                      <a:cubicBezTo>
                        <a:pt x="0" y="76771"/>
                        <a:pt x="381" y="71628"/>
                        <a:pt x="1714" y="64198"/>
                      </a:cubicBezTo>
                      <a:cubicBezTo>
                        <a:pt x="2381" y="60484"/>
                        <a:pt x="3334" y="56197"/>
                        <a:pt x="4381" y="51625"/>
                      </a:cubicBezTo>
                      <a:cubicBezTo>
                        <a:pt x="4953" y="49339"/>
                        <a:pt x="5525" y="46958"/>
                        <a:pt x="6191" y="44577"/>
                      </a:cubicBezTo>
                      <a:cubicBezTo>
                        <a:pt x="6858" y="42196"/>
                        <a:pt x="7525" y="39814"/>
                        <a:pt x="8287" y="37433"/>
                      </a:cubicBezTo>
                      <a:cubicBezTo>
                        <a:pt x="9049" y="35052"/>
                        <a:pt x="9811" y="32671"/>
                        <a:pt x="10573" y="30289"/>
                      </a:cubicBezTo>
                      <a:cubicBezTo>
                        <a:pt x="11335" y="27908"/>
                        <a:pt x="12192" y="25622"/>
                        <a:pt x="12954" y="23431"/>
                      </a:cubicBezTo>
                      <a:cubicBezTo>
                        <a:pt x="14573" y="19050"/>
                        <a:pt x="16192" y="14954"/>
                        <a:pt x="17717" y="11430"/>
                      </a:cubicBezTo>
                      <a:cubicBezTo>
                        <a:pt x="20669" y="4477"/>
                        <a:pt x="23241" y="0"/>
                        <a:pt x="2324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7" name="Google Shape;4907;p26"/>
                <p:cNvSpPr/>
                <p:nvPr/>
              </p:nvSpPr>
              <p:spPr>
                <a:xfrm>
                  <a:off x="4374251" y="4039297"/>
                  <a:ext cx="8253" cy="46291"/>
                </a:xfrm>
                <a:custGeom>
                  <a:avLst/>
                  <a:gdLst/>
                  <a:ahLst/>
                  <a:cxnLst/>
                  <a:rect l="l" t="t" r="r" b="b"/>
                  <a:pathLst>
                    <a:path w="8253" h="46291" extrusionOk="0">
                      <a:moveTo>
                        <a:pt x="7175" y="0"/>
                      </a:moveTo>
                      <a:cubicBezTo>
                        <a:pt x="7175" y="0"/>
                        <a:pt x="7937" y="3048"/>
                        <a:pt x="8127" y="7525"/>
                      </a:cubicBezTo>
                      <a:cubicBezTo>
                        <a:pt x="8413" y="12001"/>
                        <a:pt x="8222" y="17812"/>
                        <a:pt x="7460" y="23622"/>
                      </a:cubicBezTo>
                      <a:cubicBezTo>
                        <a:pt x="6698" y="29432"/>
                        <a:pt x="5365" y="35147"/>
                        <a:pt x="3936" y="39338"/>
                      </a:cubicBezTo>
                      <a:cubicBezTo>
                        <a:pt x="2603" y="43624"/>
                        <a:pt x="1079" y="46291"/>
                        <a:pt x="1079" y="46291"/>
                      </a:cubicBezTo>
                      <a:cubicBezTo>
                        <a:pt x="1079" y="46291"/>
                        <a:pt x="317" y="43243"/>
                        <a:pt x="126" y="38767"/>
                      </a:cubicBezTo>
                      <a:cubicBezTo>
                        <a:pt x="-160" y="34290"/>
                        <a:pt x="31" y="28480"/>
                        <a:pt x="793" y="22669"/>
                      </a:cubicBezTo>
                      <a:cubicBezTo>
                        <a:pt x="1555" y="16859"/>
                        <a:pt x="2888" y="11144"/>
                        <a:pt x="4317" y="6953"/>
                      </a:cubicBezTo>
                      <a:cubicBezTo>
                        <a:pt x="5651" y="2667"/>
                        <a:pt x="7175" y="0"/>
                        <a:pt x="71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8" name="Google Shape;4908;p26"/>
                <p:cNvSpPr/>
                <p:nvPr/>
              </p:nvSpPr>
              <p:spPr>
                <a:xfrm>
                  <a:off x="4370852" y="4045761"/>
                  <a:ext cx="163414" cy="61067"/>
                </a:xfrm>
                <a:custGeom>
                  <a:avLst/>
                  <a:gdLst/>
                  <a:ahLst/>
                  <a:cxnLst/>
                  <a:rect l="l" t="t" r="r" b="b"/>
                  <a:pathLst>
                    <a:path w="163414" h="61067" extrusionOk="0">
                      <a:moveTo>
                        <a:pt x="160496" y="51257"/>
                      </a:moveTo>
                      <a:cubicBezTo>
                        <a:pt x="160496" y="51257"/>
                        <a:pt x="160687" y="50495"/>
                        <a:pt x="161068" y="48971"/>
                      </a:cubicBezTo>
                      <a:cubicBezTo>
                        <a:pt x="161354" y="47447"/>
                        <a:pt x="161639" y="45256"/>
                        <a:pt x="161735" y="42494"/>
                      </a:cubicBezTo>
                      <a:cubicBezTo>
                        <a:pt x="161925" y="36969"/>
                        <a:pt x="160401" y="28682"/>
                        <a:pt x="154972" y="21063"/>
                      </a:cubicBezTo>
                      <a:cubicBezTo>
                        <a:pt x="152305" y="17253"/>
                        <a:pt x="148685" y="13823"/>
                        <a:pt x="143923" y="11157"/>
                      </a:cubicBezTo>
                      <a:cubicBezTo>
                        <a:pt x="139446" y="8680"/>
                        <a:pt x="133826" y="7061"/>
                        <a:pt x="128016" y="6489"/>
                      </a:cubicBezTo>
                      <a:cubicBezTo>
                        <a:pt x="122206" y="5823"/>
                        <a:pt x="116015" y="6299"/>
                        <a:pt x="109728" y="7156"/>
                      </a:cubicBezTo>
                      <a:cubicBezTo>
                        <a:pt x="103442" y="8013"/>
                        <a:pt x="97250" y="9632"/>
                        <a:pt x="90869" y="11347"/>
                      </a:cubicBezTo>
                      <a:cubicBezTo>
                        <a:pt x="84677" y="13062"/>
                        <a:pt x="78486" y="15062"/>
                        <a:pt x="72485" y="17348"/>
                      </a:cubicBezTo>
                      <a:cubicBezTo>
                        <a:pt x="66580" y="19729"/>
                        <a:pt x="60674" y="22015"/>
                        <a:pt x="55150" y="24682"/>
                      </a:cubicBezTo>
                      <a:cubicBezTo>
                        <a:pt x="44101" y="29921"/>
                        <a:pt x="34290" y="35731"/>
                        <a:pt x="26099" y="41160"/>
                      </a:cubicBezTo>
                      <a:cubicBezTo>
                        <a:pt x="22003" y="43923"/>
                        <a:pt x="18383" y="46494"/>
                        <a:pt x="15145" y="48876"/>
                      </a:cubicBezTo>
                      <a:cubicBezTo>
                        <a:pt x="11906" y="51257"/>
                        <a:pt x="9239" y="53448"/>
                        <a:pt x="6953" y="55257"/>
                      </a:cubicBezTo>
                      <a:cubicBezTo>
                        <a:pt x="2477" y="58877"/>
                        <a:pt x="0" y="61068"/>
                        <a:pt x="0" y="61068"/>
                      </a:cubicBezTo>
                      <a:cubicBezTo>
                        <a:pt x="0" y="61068"/>
                        <a:pt x="571" y="60401"/>
                        <a:pt x="1524" y="59258"/>
                      </a:cubicBezTo>
                      <a:cubicBezTo>
                        <a:pt x="2572" y="58115"/>
                        <a:pt x="3905" y="56305"/>
                        <a:pt x="6001" y="54305"/>
                      </a:cubicBezTo>
                      <a:cubicBezTo>
                        <a:pt x="8001" y="52209"/>
                        <a:pt x="10478" y="49733"/>
                        <a:pt x="13430" y="46971"/>
                      </a:cubicBezTo>
                      <a:cubicBezTo>
                        <a:pt x="16383" y="44208"/>
                        <a:pt x="19812" y="41160"/>
                        <a:pt x="23717" y="38112"/>
                      </a:cubicBezTo>
                      <a:cubicBezTo>
                        <a:pt x="27623" y="34969"/>
                        <a:pt x="32004" y="31826"/>
                        <a:pt x="36767" y="28587"/>
                      </a:cubicBezTo>
                      <a:cubicBezTo>
                        <a:pt x="41624" y="25444"/>
                        <a:pt x="46768" y="22301"/>
                        <a:pt x="52388" y="19444"/>
                      </a:cubicBezTo>
                      <a:cubicBezTo>
                        <a:pt x="63532" y="13538"/>
                        <a:pt x="76010" y="8585"/>
                        <a:pt x="89059" y="4870"/>
                      </a:cubicBezTo>
                      <a:cubicBezTo>
                        <a:pt x="95441" y="3156"/>
                        <a:pt x="102108" y="1536"/>
                        <a:pt x="108775" y="679"/>
                      </a:cubicBezTo>
                      <a:cubicBezTo>
                        <a:pt x="115443" y="-178"/>
                        <a:pt x="122206" y="-273"/>
                        <a:pt x="128683" y="679"/>
                      </a:cubicBezTo>
                      <a:cubicBezTo>
                        <a:pt x="135160" y="1536"/>
                        <a:pt x="141256" y="3727"/>
                        <a:pt x="146590" y="7061"/>
                      </a:cubicBezTo>
                      <a:lnTo>
                        <a:pt x="148304" y="8204"/>
                      </a:lnTo>
                      <a:lnTo>
                        <a:pt x="148781" y="8490"/>
                      </a:lnTo>
                      <a:cubicBezTo>
                        <a:pt x="148781" y="8490"/>
                        <a:pt x="149162" y="8775"/>
                        <a:pt x="149352" y="8871"/>
                      </a:cubicBezTo>
                      <a:lnTo>
                        <a:pt x="150209" y="9537"/>
                      </a:lnTo>
                      <a:cubicBezTo>
                        <a:pt x="151352" y="10395"/>
                        <a:pt x="152400" y="11442"/>
                        <a:pt x="153448" y="12490"/>
                      </a:cubicBezTo>
                      <a:cubicBezTo>
                        <a:pt x="155353" y="14586"/>
                        <a:pt x="157067" y="16776"/>
                        <a:pt x="158306" y="18967"/>
                      </a:cubicBezTo>
                      <a:cubicBezTo>
                        <a:pt x="160973" y="23444"/>
                        <a:pt x="162306" y="28016"/>
                        <a:pt x="162973" y="32016"/>
                      </a:cubicBezTo>
                      <a:cubicBezTo>
                        <a:pt x="163544" y="36112"/>
                        <a:pt x="163544" y="39636"/>
                        <a:pt x="163068" y="42589"/>
                      </a:cubicBezTo>
                      <a:cubicBezTo>
                        <a:pt x="162687" y="45447"/>
                        <a:pt x="161925" y="47637"/>
                        <a:pt x="161354" y="49066"/>
                      </a:cubicBezTo>
                      <a:cubicBezTo>
                        <a:pt x="160782" y="50495"/>
                        <a:pt x="160496" y="51257"/>
                        <a:pt x="160496" y="51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9" name="Google Shape;4909;p26"/>
                <p:cNvSpPr/>
                <p:nvPr/>
              </p:nvSpPr>
              <p:spPr>
                <a:xfrm>
                  <a:off x="4525443" y="4069262"/>
                  <a:ext cx="18100" cy="13945"/>
                </a:xfrm>
                <a:custGeom>
                  <a:avLst/>
                  <a:gdLst/>
                  <a:ahLst/>
                  <a:cxnLst/>
                  <a:rect l="l" t="t" r="r" b="b"/>
                  <a:pathLst>
                    <a:path w="18100" h="13945" extrusionOk="0">
                      <a:moveTo>
                        <a:pt x="18097" y="13945"/>
                      </a:moveTo>
                      <a:cubicBezTo>
                        <a:pt x="18097" y="13945"/>
                        <a:pt x="17621" y="13850"/>
                        <a:pt x="16954" y="13564"/>
                      </a:cubicBezTo>
                      <a:cubicBezTo>
                        <a:pt x="16288" y="13279"/>
                        <a:pt x="15335" y="12898"/>
                        <a:pt x="14383" y="12421"/>
                      </a:cubicBezTo>
                      <a:cubicBezTo>
                        <a:pt x="12382" y="11469"/>
                        <a:pt x="10096" y="10040"/>
                        <a:pt x="8001" y="8516"/>
                      </a:cubicBezTo>
                      <a:cubicBezTo>
                        <a:pt x="5905" y="6992"/>
                        <a:pt x="3905" y="5182"/>
                        <a:pt x="2476" y="3563"/>
                      </a:cubicBezTo>
                      <a:cubicBezTo>
                        <a:pt x="952" y="1944"/>
                        <a:pt x="0" y="420"/>
                        <a:pt x="0" y="420"/>
                      </a:cubicBezTo>
                      <a:cubicBezTo>
                        <a:pt x="0" y="420"/>
                        <a:pt x="1714" y="-152"/>
                        <a:pt x="4191" y="39"/>
                      </a:cubicBezTo>
                      <a:cubicBezTo>
                        <a:pt x="6667" y="134"/>
                        <a:pt x="9620" y="1277"/>
                        <a:pt x="12192" y="3182"/>
                      </a:cubicBezTo>
                      <a:cubicBezTo>
                        <a:pt x="14668" y="5087"/>
                        <a:pt x="16573" y="7659"/>
                        <a:pt x="17335" y="9945"/>
                      </a:cubicBezTo>
                      <a:cubicBezTo>
                        <a:pt x="18193" y="12231"/>
                        <a:pt x="18097" y="13945"/>
                        <a:pt x="18097" y="139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0" name="Google Shape;4910;p26"/>
                <p:cNvSpPr/>
                <p:nvPr/>
              </p:nvSpPr>
              <p:spPr>
                <a:xfrm>
                  <a:off x="4516109" y="4057635"/>
                  <a:ext cx="36385" cy="10757"/>
                </a:xfrm>
                <a:custGeom>
                  <a:avLst/>
                  <a:gdLst/>
                  <a:ahLst/>
                  <a:cxnLst/>
                  <a:rect l="l" t="t" r="r" b="b"/>
                  <a:pathLst>
                    <a:path w="36385" h="10757" extrusionOk="0">
                      <a:moveTo>
                        <a:pt x="36386" y="10427"/>
                      </a:moveTo>
                      <a:cubicBezTo>
                        <a:pt x="36386" y="10427"/>
                        <a:pt x="33814" y="10903"/>
                        <a:pt x="30194" y="10713"/>
                      </a:cubicBezTo>
                      <a:cubicBezTo>
                        <a:pt x="26575" y="10713"/>
                        <a:pt x="21812" y="9856"/>
                        <a:pt x="17240" y="8617"/>
                      </a:cubicBezTo>
                      <a:cubicBezTo>
                        <a:pt x="12668" y="7379"/>
                        <a:pt x="8287" y="5569"/>
                        <a:pt x="5144" y="3760"/>
                      </a:cubicBezTo>
                      <a:cubicBezTo>
                        <a:pt x="1905" y="2045"/>
                        <a:pt x="0" y="331"/>
                        <a:pt x="0" y="331"/>
                      </a:cubicBezTo>
                      <a:cubicBezTo>
                        <a:pt x="0" y="331"/>
                        <a:pt x="2572" y="-146"/>
                        <a:pt x="6191" y="45"/>
                      </a:cubicBezTo>
                      <a:cubicBezTo>
                        <a:pt x="9811" y="45"/>
                        <a:pt x="14573" y="902"/>
                        <a:pt x="19145" y="2141"/>
                      </a:cubicBezTo>
                      <a:cubicBezTo>
                        <a:pt x="23717" y="3379"/>
                        <a:pt x="28099" y="5189"/>
                        <a:pt x="31242" y="6998"/>
                      </a:cubicBezTo>
                      <a:cubicBezTo>
                        <a:pt x="34481" y="8713"/>
                        <a:pt x="36386" y="10427"/>
                        <a:pt x="36386" y="104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1" name="Google Shape;4911;p26"/>
                <p:cNvSpPr/>
                <p:nvPr/>
              </p:nvSpPr>
              <p:spPr>
                <a:xfrm>
                  <a:off x="4507441" y="4045434"/>
                  <a:ext cx="38576" cy="7388"/>
                </a:xfrm>
                <a:custGeom>
                  <a:avLst/>
                  <a:gdLst/>
                  <a:ahLst/>
                  <a:cxnLst/>
                  <a:rect l="l" t="t" r="r" b="b"/>
                  <a:pathLst>
                    <a:path w="38576" h="7388" extrusionOk="0">
                      <a:moveTo>
                        <a:pt x="38576" y="5103"/>
                      </a:moveTo>
                      <a:cubicBezTo>
                        <a:pt x="38576" y="5103"/>
                        <a:pt x="37910" y="5198"/>
                        <a:pt x="36767" y="5389"/>
                      </a:cubicBezTo>
                      <a:cubicBezTo>
                        <a:pt x="35624" y="5484"/>
                        <a:pt x="34100" y="5674"/>
                        <a:pt x="32290" y="5865"/>
                      </a:cubicBezTo>
                      <a:cubicBezTo>
                        <a:pt x="28670" y="6150"/>
                        <a:pt x="24003" y="6436"/>
                        <a:pt x="19336" y="6722"/>
                      </a:cubicBezTo>
                      <a:cubicBezTo>
                        <a:pt x="14669" y="7008"/>
                        <a:pt x="10001" y="7293"/>
                        <a:pt x="6382" y="7389"/>
                      </a:cubicBezTo>
                      <a:cubicBezTo>
                        <a:pt x="4572" y="7389"/>
                        <a:pt x="2953" y="7389"/>
                        <a:pt x="1810" y="7389"/>
                      </a:cubicBezTo>
                      <a:cubicBezTo>
                        <a:pt x="667" y="7389"/>
                        <a:pt x="0" y="7389"/>
                        <a:pt x="0" y="7389"/>
                      </a:cubicBezTo>
                      <a:cubicBezTo>
                        <a:pt x="0" y="7389"/>
                        <a:pt x="1905" y="5389"/>
                        <a:pt x="5334" y="3674"/>
                      </a:cubicBezTo>
                      <a:cubicBezTo>
                        <a:pt x="8763" y="1769"/>
                        <a:pt x="13811" y="340"/>
                        <a:pt x="18955" y="55"/>
                      </a:cubicBezTo>
                      <a:cubicBezTo>
                        <a:pt x="24098" y="-231"/>
                        <a:pt x="29337" y="626"/>
                        <a:pt x="32861" y="2150"/>
                      </a:cubicBezTo>
                      <a:cubicBezTo>
                        <a:pt x="34671" y="2817"/>
                        <a:pt x="36195" y="3579"/>
                        <a:pt x="37052" y="4246"/>
                      </a:cubicBezTo>
                      <a:cubicBezTo>
                        <a:pt x="38005" y="4817"/>
                        <a:pt x="38576" y="5293"/>
                        <a:pt x="38576" y="5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2" name="Google Shape;4912;p26"/>
                <p:cNvSpPr/>
                <p:nvPr/>
              </p:nvSpPr>
              <p:spPr>
                <a:xfrm>
                  <a:off x="4493820" y="4035497"/>
                  <a:ext cx="53911" cy="12371"/>
                </a:xfrm>
                <a:custGeom>
                  <a:avLst/>
                  <a:gdLst/>
                  <a:ahLst/>
                  <a:cxnLst/>
                  <a:rect l="l" t="t" r="r" b="b"/>
                  <a:pathLst>
                    <a:path w="53911" h="12371" extrusionOk="0">
                      <a:moveTo>
                        <a:pt x="53912" y="4371"/>
                      </a:moveTo>
                      <a:cubicBezTo>
                        <a:pt x="53912" y="4371"/>
                        <a:pt x="53054" y="4466"/>
                        <a:pt x="51435" y="4657"/>
                      </a:cubicBezTo>
                      <a:cubicBezTo>
                        <a:pt x="49911" y="4752"/>
                        <a:pt x="47720" y="4942"/>
                        <a:pt x="45149" y="5133"/>
                      </a:cubicBezTo>
                      <a:cubicBezTo>
                        <a:pt x="43910" y="5228"/>
                        <a:pt x="42482" y="5323"/>
                        <a:pt x="41053" y="5514"/>
                      </a:cubicBezTo>
                      <a:cubicBezTo>
                        <a:pt x="39624" y="5609"/>
                        <a:pt x="38100" y="5800"/>
                        <a:pt x="36481" y="5990"/>
                      </a:cubicBezTo>
                      <a:cubicBezTo>
                        <a:pt x="33338" y="6371"/>
                        <a:pt x="30004" y="6657"/>
                        <a:pt x="26765" y="7228"/>
                      </a:cubicBezTo>
                      <a:cubicBezTo>
                        <a:pt x="23432" y="7705"/>
                        <a:pt x="20193" y="8276"/>
                        <a:pt x="17145" y="8848"/>
                      </a:cubicBezTo>
                      <a:cubicBezTo>
                        <a:pt x="15621" y="9133"/>
                        <a:pt x="14097" y="9419"/>
                        <a:pt x="12668" y="9705"/>
                      </a:cubicBezTo>
                      <a:cubicBezTo>
                        <a:pt x="11239" y="9991"/>
                        <a:pt x="9906" y="10276"/>
                        <a:pt x="8668" y="10562"/>
                      </a:cubicBezTo>
                      <a:cubicBezTo>
                        <a:pt x="6096" y="11134"/>
                        <a:pt x="4000" y="11515"/>
                        <a:pt x="2476" y="11896"/>
                      </a:cubicBezTo>
                      <a:cubicBezTo>
                        <a:pt x="953" y="12181"/>
                        <a:pt x="0" y="12372"/>
                        <a:pt x="0" y="12372"/>
                      </a:cubicBezTo>
                      <a:cubicBezTo>
                        <a:pt x="0" y="12372"/>
                        <a:pt x="667" y="11705"/>
                        <a:pt x="1810" y="10753"/>
                      </a:cubicBezTo>
                      <a:cubicBezTo>
                        <a:pt x="3048" y="9705"/>
                        <a:pt x="4763" y="8371"/>
                        <a:pt x="7144" y="7038"/>
                      </a:cubicBezTo>
                      <a:cubicBezTo>
                        <a:pt x="9430" y="5609"/>
                        <a:pt x="12287" y="4371"/>
                        <a:pt x="15430" y="3133"/>
                      </a:cubicBezTo>
                      <a:cubicBezTo>
                        <a:pt x="17050" y="2656"/>
                        <a:pt x="18669" y="1990"/>
                        <a:pt x="20383" y="1609"/>
                      </a:cubicBezTo>
                      <a:cubicBezTo>
                        <a:pt x="22098" y="1133"/>
                        <a:pt x="23908" y="846"/>
                        <a:pt x="25622" y="561"/>
                      </a:cubicBezTo>
                      <a:cubicBezTo>
                        <a:pt x="27432" y="370"/>
                        <a:pt x="29242" y="180"/>
                        <a:pt x="30956" y="85"/>
                      </a:cubicBezTo>
                      <a:cubicBezTo>
                        <a:pt x="32766" y="-106"/>
                        <a:pt x="34480" y="85"/>
                        <a:pt x="36195" y="85"/>
                      </a:cubicBezTo>
                      <a:cubicBezTo>
                        <a:pt x="39529" y="275"/>
                        <a:pt x="42672" y="656"/>
                        <a:pt x="45339" y="1418"/>
                      </a:cubicBezTo>
                      <a:cubicBezTo>
                        <a:pt x="47911" y="1990"/>
                        <a:pt x="50101" y="2847"/>
                        <a:pt x="51530" y="3418"/>
                      </a:cubicBezTo>
                      <a:cubicBezTo>
                        <a:pt x="52959" y="4085"/>
                        <a:pt x="53721" y="4466"/>
                        <a:pt x="53721" y="44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3" name="Google Shape;4913;p26"/>
                <p:cNvSpPr/>
                <p:nvPr/>
              </p:nvSpPr>
              <p:spPr>
                <a:xfrm>
                  <a:off x="4472770" y="4027486"/>
                  <a:ext cx="68675" cy="25908"/>
                </a:xfrm>
                <a:custGeom>
                  <a:avLst/>
                  <a:gdLst/>
                  <a:ahLst/>
                  <a:cxnLst/>
                  <a:rect l="l" t="t" r="r" b="b"/>
                  <a:pathLst>
                    <a:path w="68675" h="25908" extrusionOk="0">
                      <a:moveTo>
                        <a:pt x="68675" y="953"/>
                      </a:moveTo>
                      <a:cubicBezTo>
                        <a:pt x="68675" y="953"/>
                        <a:pt x="67532" y="1238"/>
                        <a:pt x="65532" y="1714"/>
                      </a:cubicBezTo>
                      <a:cubicBezTo>
                        <a:pt x="63532" y="2191"/>
                        <a:pt x="60770" y="2858"/>
                        <a:pt x="57341" y="3715"/>
                      </a:cubicBezTo>
                      <a:cubicBezTo>
                        <a:pt x="55721" y="4191"/>
                        <a:pt x="53912" y="4667"/>
                        <a:pt x="52007" y="5144"/>
                      </a:cubicBezTo>
                      <a:cubicBezTo>
                        <a:pt x="50102" y="5620"/>
                        <a:pt x="48197" y="6287"/>
                        <a:pt x="46101" y="6858"/>
                      </a:cubicBezTo>
                      <a:cubicBezTo>
                        <a:pt x="42005" y="8096"/>
                        <a:pt x="37719" y="9430"/>
                        <a:pt x="33528" y="11049"/>
                      </a:cubicBezTo>
                      <a:cubicBezTo>
                        <a:pt x="29242" y="12573"/>
                        <a:pt x="25146" y="14288"/>
                        <a:pt x="21146" y="15907"/>
                      </a:cubicBezTo>
                      <a:cubicBezTo>
                        <a:pt x="19241" y="16859"/>
                        <a:pt x="17336" y="17526"/>
                        <a:pt x="15526" y="18383"/>
                      </a:cubicBezTo>
                      <a:cubicBezTo>
                        <a:pt x="13716" y="19241"/>
                        <a:pt x="12097" y="20003"/>
                        <a:pt x="10478" y="20764"/>
                      </a:cubicBezTo>
                      <a:cubicBezTo>
                        <a:pt x="7334" y="22288"/>
                        <a:pt x="4763" y="23527"/>
                        <a:pt x="2953" y="24479"/>
                      </a:cubicBezTo>
                      <a:cubicBezTo>
                        <a:pt x="1143" y="25432"/>
                        <a:pt x="0" y="25908"/>
                        <a:pt x="0" y="25908"/>
                      </a:cubicBezTo>
                      <a:cubicBezTo>
                        <a:pt x="0" y="25908"/>
                        <a:pt x="762" y="24955"/>
                        <a:pt x="2096" y="23432"/>
                      </a:cubicBezTo>
                      <a:cubicBezTo>
                        <a:pt x="2762" y="22670"/>
                        <a:pt x="3620" y="21717"/>
                        <a:pt x="4667" y="20764"/>
                      </a:cubicBezTo>
                      <a:cubicBezTo>
                        <a:pt x="5715" y="19717"/>
                        <a:pt x="6858" y="18669"/>
                        <a:pt x="8287" y="17526"/>
                      </a:cubicBezTo>
                      <a:cubicBezTo>
                        <a:pt x="10954" y="15240"/>
                        <a:pt x="14478" y="12859"/>
                        <a:pt x="18288" y="10668"/>
                      </a:cubicBezTo>
                      <a:cubicBezTo>
                        <a:pt x="20288" y="9620"/>
                        <a:pt x="22289" y="8382"/>
                        <a:pt x="24384" y="7525"/>
                      </a:cubicBezTo>
                      <a:cubicBezTo>
                        <a:pt x="26480" y="6477"/>
                        <a:pt x="28766" y="5715"/>
                        <a:pt x="30956" y="4763"/>
                      </a:cubicBezTo>
                      <a:cubicBezTo>
                        <a:pt x="33242" y="4001"/>
                        <a:pt x="35528" y="3238"/>
                        <a:pt x="37814" y="2667"/>
                      </a:cubicBezTo>
                      <a:cubicBezTo>
                        <a:pt x="40100" y="2000"/>
                        <a:pt x="42386" y="1619"/>
                        <a:pt x="44577" y="1143"/>
                      </a:cubicBezTo>
                      <a:cubicBezTo>
                        <a:pt x="48958" y="381"/>
                        <a:pt x="53150" y="0"/>
                        <a:pt x="56769" y="0"/>
                      </a:cubicBezTo>
                      <a:cubicBezTo>
                        <a:pt x="58579" y="0"/>
                        <a:pt x="60198" y="0"/>
                        <a:pt x="61627" y="95"/>
                      </a:cubicBezTo>
                      <a:cubicBezTo>
                        <a:pt x="63056" y="95"/>
                        <a:pt x="64294" y="286"/>
                        <a:pt x="65342" y="476"/>
                      </a:cubicBezTo>
                      <a:cubicBezTo>
                        <a:pt x="67437" y="762"/>
                        <a:pt x="68580" y="953"/>
                        <a:pt x="68580" y="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4" name="Google Shape;4914;p26"/>
                <p:cNvSpPr/>
                <p:nvPr/>
              </p:nvSpPr>
              <p:spPr>
                <a:xfrm>
                  <a:off x="4459530" y="4010055"/>
                  <a:ext cx="71628" cy="42862"/>
                </a:xfrm>
                <a:custGeom>
                  <a:avLst/>
                  <a:gdLst/>
                  <a:ahLst/>
                  <a:cxnLst/>
                  <a:rect l="l" t="t" r="r" b="b"/>
                  <a:pathLst>
                    <a:path w="71628" h="42862" extrusionOk="0">
                      <a:moveTo>
                        <a:pt x="71438" y="0"/>
                      </a:moveTo>
                      <a:cubicBezTo>
                        <a:pt x="71438" y="0"/>
                        <a:pt x="70295" y="762"/>
                        <a:pt x="68294" y="1905"/>
                      </a:cubicBezTo>
                      <a:cubicBezTo>
                        <a:pt x="66294" y="3048"/>
                        <a:pt x="63437" y="4667"/>
                        <a:pt x="60008" y="6667"/>
                      </a:cubicBezTo>
                      <a:cubicBezTo>
                        <a:pt x="56579" y="8572"/>
                        <a:pt x="52673" y="10858"/>
                        <a:pt x="48482" y="13335"/>
                      </a:cubicBezTo>
                      <a:cubicBezTo>
                        <a:pt x="44291" y="15812"/>
                        <a:pt x="39815" y="18383"/>
                        <a:pt x="35433" y="21050"/>
                      </a:cubicBezTo>
                      <a:cubicBezTo>
                        <a:pt x="30956" y="23622"/>
                        <a:pt x="26670" y="26479"/>
                        <a:pt x="22479" y="28956"/>
                      </a:cubicBezTo>
                      <a:cubicBezTo>
                        <a:pt x="18383" y="31528"/>
                        <a:pt x="14478" y="34004"/>
                        <a:pt x="11240" y="36004"/>
                      </a:cubicBezTo>
                      <a:cubicBezTo>
                        <a:pt x="7906" y="38100"/>
                        <a:pt x="5144" y="39814"/>
                        <a:pt x="3143" y="41053"/>
                      </a:cubicBezTo>
                      <a:cubicBezTo>
                        <a:pt x="1143" y="42291"/>
                        <a:pt x="0" y="42863"/>
                        <a:pt x="0" y="42863"/>
                      </a:cubicBezTo>
                      <a:cubicBezTo>
                        <a:pt x="0" y="42863"/>
                        <a:pt x="762" y="41815"/>
                        <a:pt x="2286" y="40005"/>
                      </a:cubicBezTo>
                      <a:cubicBezTo>
                        <a:pt x="3810" y="38195"/>
                        <a:pt x="6001" y="35719"/>
                        <a:pt x="8858" y="32956"/>
                      </a:cubicBezTo>
                      <a:cubicBezTo>
                        <a:pt x="11716" y="30099"/>
                        <a:pt x="15145" y="27146"/>
                        <a:pt x="19145" y="24003"/>
                      </a:cubicBezTo>
                      <a:cubicBezTo>
                        <a:pt x="21146" y="22574"/>
                        <a:pt x="23146" y="20860"/>
                        <a:pt x="25337" y="19526"/>
                      </a:cubicBezTo>
                      <a:cubicBezTo>
                        <a:pt x="27527" y="18002"/>
                        <a:pt x="29718" y="16669"/>
                        <a:pt x="32004" y="15240"/>
                      </a:cubicBezTo>
                      <a:cubicBezTo>
                        <a:pt x="34290" y="13906"/>
                        <a:pt x="36671" y="12573"/>
                        <a:pt x="38957" y="11335"/>
                      </a:cubicBezTo>
                      <a:cubicBezTo>
                        <a:pt x="41243" y="10096"/>
                        <a:pt x="43625" y="9049"/>
                        <a:pt x="45911" y="8001"/>
                      </a:cubicBezTo>
                      <a:cubicBezTo>
                        <a:pt x="50483" y="6001"/>
                        <a:pt x="54864" y="4286"/>
                        <a:pt x="58674" y="3143"/>
                      </a:cubicBezTo>
                      <a:cubicBezTo>
                        <a:pt x="62484" y="1905"/>
                        <a:pt x="65723" y="1143"/>
                        <a:pt x="68008" y="667"/>
                      </a:cubicBezTo>
                      <a:cubicBezTo>
                        <a:pt x="70295" y="190"/>
                        <a:pt x="71628" y="0"/>
                        <a:pt x="7162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5" name="Google Shape;4915;p26"/>
                <p:cNvSpPr/>
                <p:nvPr/>
              </p:nvSpPr>
              <p:spPr>
                <a:xfrm>
                  <a:off x="4440004" y="4004626"/>
                  <a:ext cx="63436" cy="56007"/>
                </a:xfrm>
                <a:custGeom>
                  <a:avLst/>
                  <a:gdLst/>
                  <a:ahLst/>
                  <a:cxnLst/>
                  <a:rect l="l" t="t" r="r" b="b"/>
                  <a:pathLst>
                    <a:path w="63436" h="56007" extrusionOk="0">
                      <a:moveTo>
                        <a:pt x="63436" y="0"/>
                      </a:moveTo>
                      <a:cubicBezTo>
                        <a:pt x="63436" y="0"/>
                        <a:pt x="62484" y="953"/>
                        <a:pt x="60674" y="2477"/>
                      </a:cubicBezTo>
                      <a:cubicBezTo>
                        <a:pt x="58864" y="4001"/>
                        <a:pt x="56293" y="6096"/>
                        <a:pt x="53245" y="8668"/>
                      </a:cubicBezTo>
                      <a:cubicBezTo>
                        <a:pt x="50197" y="11239"/>
                        <a:pt x="46672" y="14192"/>
                        <a:pt x="42863" y="17336"/>
                      </a:cubicBezTo>
                      <a:cubicBezTo>
                        <a:pt x="39148" y="20574"/>
                        <a:pt x="35147" y="23908"/>
                        <a:pt x="31242" y="27432"/>
                      </a:cubicBezTo>
                      <a:cubicBezTo>
                        <a:pt x="27242" y="30861"/>
                        <a:pt x="23431" y="34480"/>
                        <a:pt x="19812" y="37719"/>
                      </a:cubicBezTo>
                      <a:cubicBezTo>
                        <a:pt x="16192" y="41053"/>
                        <a:pt x="12763" y="44196"/>
                        <a:pt x="9906" y="46958"/>
                      </a:cubicBezTo>
                      <a:cubicBezTo>
                        <a:pt x="6953" y="49625"/>
                        <a:pt x="4477" y="51911"/>
                        <a:pt x="2762" y="53530"/>
                      </a:cubicBezTo>
                      <a:cubicBezTo>
                        <a:pt x="1048" y="55150"/>
                        <a:pt x="0" y="56007"/>
                        <a:pt x="0" y="56007"/>
                      </a:cubicBezTo>
                      <a:cubicBezTo>
                        <a:pt x="0" y="56007"/>
                        <a:pt x="571" y="54769"/>
                        <a:pt x="1714" y="52769"/>
                      </a:cubicBezTo>
                      <a:cubicBezTo>
                        <a:pt x="2857" y="50673"/>
                        <a:pt x="4572" y="47815"/>
                        <a:pt x="6858" y="44482"/>
                      </a:cubicBezTo>
                      <a:cubicBezTo>
                        <a:pt x="9144" y="41148"/>
                        <a:pt x="12097" y="37433"/>
                        <a:pt x="15430" y="33719"/>
                      </a:cubicBezTo>
                      <a:cubicBezTo>
                        <a:pt x="17145" y="31909"/>
                        <a:pt x="18859" y="29909"/>
                        <a:pt x="20764" y="28099"/>
                      </a:cubicBezTo>
                      <a:cubicBezTo>
                        <a:pt x="22669" y="26194"/>
                        <a:pt x="24670" y="24384"/>
                        <a:pt x="26575" y="22574"/>
                      </a:cubicBezTo>
                      <a:cubicBezTo>
                        <a:pt x="28670" y="20860"/>
                        <a:pt x="30671" y="19050"/>
                        <a:pt x="32766" y="17431"/>
                      </a:cubicBezTo>
                      <a:cubicBezTo>
                        <a:pt x="34766" y="15716"/>
                        <a:pt x="37052" y="14288"/>
                        <a:pt x="39052" y="12763"/>
                      </a:cubicBezTo>
                      <a:cubicBezTo>
                        <a:pt x="43243" y="9906"/>
                        <a:pt x="47244" y="7429"/>
                        <a:pt x="50863" y="5524"/>
                      </a:cubicBezTo>
                      <a:cubicBezTo>
                        <a:pt x="54388" y="3620"/>
                        <a:pt x="57531" y="2191"/>
                        <a:pt x="59722" y="1334"/>
                      </a:cubicBezTo>
                      <a:cubicBezTo>
                        <a:pt x="61913" y="476"/>
                        <a:pt x="63246" y="0"/>
                        <a:pt x="6324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6" name="Google Shape;4916;p26"/>
                <p:cNvSpPr/>
                <p:nvPr/>
              </p:nvSpPr>
              <p:spPr>
                <a:xfrm>
                  <a:off x="4427050" y="3999959"/>
                  <a:ext cx="66675" cy="64008"/>
                </a:xfrm>
                <a:custGeom>
                  <a:avLst/>
                  <a:gdLst/>
                  <a:ahLst/>
                  <a:cxnLst/>
                  <a:rect l="l" t="t" r="r" b="b"/>
                  <a:pathLst>
                    <a:path w="66675" h="64008" extrusionOk="0">
                      <a:moveTo>
                        <a:pt x="66675" y="95"/>
                      </a:moveTo>
                      <a:cubicBezTo>
                        <a:pt x="66675" y="95"/>
                        <a:pt x="65627" y="1143"/>
                        <a:pt x="63722" y="2857"/>
                      </a:cubicBezTo>
                      <a:cubicBezTo>
                        <a:pt x="61817" y="4572"/>
                        <a:pt x="59150" y="7048"/>
                        <a:pt x="56007" y="10001"/>
                      </a:cubicBezTo>
                      <a:cubicBezTo>
                        <a:pt x="52864" y="12954"/>
                        <a:pt x="49054" y="16288"/>
                        <a:pt x="45148" y="20003"/>
                      </a:cubicBezTo>
                      <a:cubicBezTo>
                        <a:pt x="41243" y="23717"/>
                        <a:pt x="36957" y="27527"/>
                        <a:pt x="32861" y="31528"/>
                      </a:cubicBezTo>
                      <a:cubicBezTo>
                        <a:pt x="28670" y="35433"/>
                        <a:pt x="24670" y="39529"/>
                        <a:pt x="20764" y="43339"/>
                      </a:cubicBezTo>
                      <a:cubicBezTo>
                        <a:pt x="16954" y="47149"/>
                        <a:pt x="13430" y="50768"/>
                        <a:pt x="10382" y="53816"/>
                      </a:cubicBezTo>
                      <a:cubicBezTo>
                        <a:pt x="7334" y="56864"/>
                        <a:pt x="4763" y="59436"/>
                        <a:pt x="2953" y="61246"/>
                      </a:cubicBezTo>
                      <a:cubicBezTo>
                        <a:pt x="1143" y="63055"/>
                        <a:pt x="0" y="64008"/>
                        <a:pt x="0" y="64008"/>
                      </a:cubicBezTo>
                      <a:cubicBezTo>
                        <a:pt x="0" y="64008"/>
                        <a:pt x="667" y="62674"/>
                        <a:pt x="1810" y="60388"/>
                      </a:cubicBezTo>
                      <a:cubicBezTo>
                        <a:pt x="3048" y="58103"/>
                        <a:pt x="4858" y="54959"/>
                        <a:pt x="7334" y="51340"/>
                      </a:cubicBezTo>
                      <a:cubicBezTo>
                        <a:pt x="9715" y="47625"/>
                        <a:pt x="12859" y="43529"/>
                        <a:pt x="16288" y="39338"/>
                      </a:cubicBezTo>
                      <a:cubicBezTo>
                        <a:pt x="18097" y="37243"/>
                        <a:pt x="19907" y="35052"/>
                        <a:pt x="21907" y="32956"/>
                      </a:cubicBezTo>
                      <a:cubicBezTo>
                        <a:pt x="23908" y="30861"/>
                        <a:pt x="26003" y="28765"/>
                        <a:pt x="28003" y="26670"/>
                      </a:cubicBezTo>
                      <a:cubicBezTo>
                        <a:pt x="30194" y="24670"/>
                        <a:pt x="32290" y="22670"/>
                        <a:pt x="34480" y="20764"/>
                      </a:cubicBezTo>
                      <a:cubicBezTo>
                        <a:pt x="36671" y="18859"/>
                        <a:pt x="38957" y="17145"/>
                        <a:pt x="41053" y="15430"/>
                      </a:cubicBezTo>
                      <a:cubicBezTo>
                        <a:pt x="45434" y="12097"/>
                        <a:pt x="49721" y="9144"/>
                        <a:pt x="53530" y="6858"/>
                      </a:cubicBezTo>
                      <a:cubicBezTo>
                        <a:pt x="57245" y="4572"/>
                        <a:pt x="60579" y="2762"/>
                        <a:pt x="62865" y="1714"/>
                      </a:cubicBezTo>
                      <a:cubicBezTo>
                        <a:pt x="65151" y="571"/>
                        <a:pt x="66580" y="0"/>
                        <a:pt x="6658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7" name="Google Shape;4917;p26"/>
                <p:cNvSpPr/>
                <p:nvPr/>
              </p:nvSpPr>
              <p:spPr>
                <a:xfrm>
                  <a:off x="4412858" y="4006054"/>
                  <a:ext cx="58674" cy="68484"/>
                </a:xfrm>
                <a:custGeom>
                  <a:avLst/>
                  <a:gdLst/>
                  <a:ahLst/>
                  <a:cxnLst/>
                  <a:rect l="l" t="t" r="r" b="b"/>
                  <a:pathLst>
                    <a:path w="58674" h="68484" extrusionOk="0">
                      <a:moveTo>
                        <a:pt x="58674" y="95"/>
                      </a:moveTo>
                      <a:cubicBezTo>
                        <a:pt x="58674" y="95"/>
                        <a:pt x="57721" y="1143"/>
                        <a:pt x="55912" y="2953"/>
                      </a:cubicBezTo>
                      <a:cubicBezTo>
                        <a:pt x="54197" y="4763"/>
                        <a:pt x="51625" y="7239"/>
                        <a:pt x="48673" y="10287"/>
                      </a:cubicBezTo>
                      <a:cubicBezTo>
                        <a:pt x="47149" y="11811"/>
                        <a:pt x="45625" y="13430"/>
                        <a:pt x="43910" y="15145"/>
                      </a:cubicBezTo>
                      <a:cubicBezTo>
                        <a:pt x="42291" y="16859"/>
                        <a:pt x="40481" y="18764"/>
                        <a:pt x="38671" y="20669"/>
                      </a:cubicBezTo>
                      <a:cubicBezTo>
                        <a:pt x="35147" y="24575"/>
                        <a:pt x="31337" y="28670"/>
                        <a:pt x="27718" y="32957"/>
                      </a:cubicBezTo>
                      <a:cubicBezTo>
                        <a:pt x="24003" y="37147"/>
                        <a:pt x="20574" y="41529"/>
                        <a:pt x="17240" y="45625"/>
                      </a:cubicBezTo>
                      <a:cubicBezTo>
                        <a:pt x="15621" y="47720"/>
                        <a:pt x="14097" y="49721"/>
                        <a:pt x="12573" y="51626"/>
                      </a:cubicBezTo>
                      <a:cubicBezTo>
                        <a:pt x="11144" y="53530"/>
                        <a:pt x="9716" y="55436"/>
                        <a:pt x="8477" y="57055"/>
                      </a:cubicBezTo>
                      <a:cubicBezTo>
                        <a:pt x="5905" y="60484"/>
                        <a:pt x="3810" y="63341"/>
                        <a:pt x="2381" y="65342"/>
                      </a:cubicBezTo>
                      <a:cubicBezTo>
                        <a:pt x="857" y="67342"/>
                        <a:pt x="0" y="68485"/>
                        <a:pt x="0" y="68485"/>
                      </a:cubicBezTo>
                      <a:cubicBezTo>
                        <a:pt x="0" y="68485"/>
                        <a:pt x="381" y="67056"/>
                        <a:pt x="1143" y="64675"/>
                      </a:cubicBezTo>
                      <a:cubicBezTo>
                        <a:pt x="1905" y="62294"/>
                        <a:pt x="3238" y="58960"/>
                        <a:pt x="5048" y="55054"/>
                      </a:cubicBezTo>
                      <a:cubicBezTo>
                        <a:pt x="6858" y="51149"/>
                        <a:pt x="9334" y="46672"/>
                        <a:pt x="12192" y="42196"/>
                      </a:cubicBezTo>
                      <a:cubicBezTo>
                        <a:pt x="13716" y="40005"/>
                        <a:pt x="15145" y="37529"/>
                        <a:pt x="16954" y="35338"/>
                      </a:cubicBezTo>
                      <a:cubicBezTo>
                        <a:pt x="18669" y="33052"/>
                        <a:pt x="20479" y="30861"/>
                        <a:pt x="22288" y="28575"/>
                      </a:cubicBezTo>
                      <a:cubicBezTo>
                        <a:pt x="24289" y="26479"/>
                        <a:pt x="26194" y="24289"/>
                        <a:pt x="28194" y="22193"/>
                      </a:cubicBezTo>
                      <a:cubicBezTo>
                        <a:pt x="30099" y="20098"/>
                        <a:pt x="32290" y="18288"/>
                        <a:pt x="34290" y="16383"/>
                      </a:cubicBezTo>
                      <a:cubicBezTo>
                        <a:pt x="38386" y="12763"/>
                        <a:pt x="42386" y="9620"/>
                        <a:pt x="46006" y="7239"/>
                      </a:cubicBezTo>
                      <a:cubicBezTo>
                        <a:pt x="49530" y="4763"/>
                        <a:pt x="52768" y="2953"/>
                        <a:pt x="54959" y="1810"/>
                      </a:cubicBezTo>
                      <a:cubicBezTo>
                        <a:pt x="57245" y="667"/>
                        <a:pt x="58579" y="0"/>
                        <a:pt x="585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8" name="Google Shape;4918;p26"/>
                <p:cNvSpPr/>
                <p:nvPr/>
              </p:nvSpPr>
              <p:spPr>
                <a:xfrm>
                  <a:off x="4396665" y="4011960"/>
                  <a:ext cx="53149" cy="74104"/>
                </a:xfrm>
                <a:custGeom>
                  <a:avLst/>
                  <a:gdLst/>
                  <a:ahLst/>
                  <a:cxnLst/>
                  <a:rect l="l" t="t" r="r" b="b"/>
                  <a:pathLst>
                    <a:path w="53149" h="74104" extrusionOk="0">
                      <a:moveTo>
                        <a:pt x="52959" y="0"/>
                      </a:moveTo>
                      <a:cubicBezTo>
                        <a:pt x="52959" y="0"/>
                        <a:pt x="52197" y="1238"/>
                        <a:pt x="50863" y="3334"/>
                      </a:cubicBezTo>
                      <a:cubicBezTo>
                        <a:pt x="49435" y="5429"/>
                        <a:pt x="47434" y="8382"/>
                        <a:pt x="45053" y="11906"/>
                      </a:cubicBezTo>
                      <a:cubicBezTo>
                        <a:pt x="42577" y="15431"/>
                        <a:pt x="39719" y="19526"/>
                        <a:pt x="36671" y="23813"/>
                      </a:cubicBezTo>
                      <a:cubicBezTo>
                        <a:pt x="33623" y="28099"/>
                        <a:pt x="30289" y="32766"/>
                        <a:pt x="27051" y="37338"/>
                      </a:cubicBezTo>
                      <a:cubicBezTo>
                        <a:pt x="23717" y="41910"/>
                        <a:pt x="20479" y="46577"/>
                        <a:pt x="17335" y="50864"/>
                      </a:cubicBezTo>
                      <a:cubicBezTo>
                        <a:pt x="14288" y="55245"/>
                        <a:pt x="11335" y="59246"/>
                        <a:pt x="8763" y="62675"/>
                      </a:cubicBezTo>
                      <a:cubicBezTo>
                        <a:pt x="6191" y="66104"/>
                        <a:pt x="4096" y="68961"/>
                        <a:pt x="2476" y="70961"/>
                      </a:cubicBezTo>
                      <a:cubicBezTo>
                        <a:pt x="952" y="72962"/>
                        <a:pt x="0" y="74104"/>
                        <a:pt x="0" y="74104"/>
                      </a:cubicBezTo>
                      <a:cubicBezTo>
                        <a:pt x="0" y="74104"/>
                        <a:pt x="1619" y="68580"/>
                        <a:pt x="5334" y="60770"/>
                      </a:cubicBezTo>
                      <a:cubicBezTo>
                        <a:pt x="7144" y="56864"/>
                        <a:pt x="9525" y="52388"/>
                        <a:pt x="12192" y="47720"/>
                      </a:cubicBezTo>
                      <a:cubicBezTo>
                        <a:pt x="13621" y="45434"/>
                        <a:pt x="14954" y="42958"/>
                        <a:pt x="16573" y="40672"/>
                      </a:cubicBezTo>
                      <a:cubicBezTo>
                        <a:pt x="18193" y="38291"/>
                        <a:pt x="19812" y="35909"/>
                        <a:pt x="21431" y="33528"/>
                      </a:cubicBezTo>
                      <a:cubicBezTo>
                        <a:pt x="23146" y="31242"/>
                        <a:pt x="24955" y="28956"/>
                        <a:pt x="26670" y="26670"/>
                      </a:cubicBezTo>
                      <a:cubicBezTo>
                        <a:pt x="28384" y="24384"/>
                        <a:pt x="30289" y="22289"/>
                        <a:pt x="32004" y="20193"/>
                      </a:cubicBezTo>
                      <a:cubicBezTo>
                        <a:pt x="35528" y="16097"/>
                        <a:pt x="39052" y="12383"/>
                        <a:pt x="42196" y="9430"/>
                      </a:cubicBezTo>
                      <a:cubicBezTo>
                        <a:pt x="48387" y="3334"/>
                        <a:pt x="53150" y="0"/>
                        <a:pt x="5315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9" name="Google Shape;4919;p26"/>
                <p:cNvSpPr/>
                <p:nvPr/>
              </p:nvSpPr>
              <p:spPr>
                <a:xfrm>
                  <a:off x="4378949" y="4028248"/>
                  <a:ext cx="45529" cy="71342"/>
                </a:xfrm>
                <a:custGeom>
                  <a:avLst/>
                  <a:gdLst/>
                  <a:ahLst/>
                  <a:cxnLst/>
                  <a:rect l="l" t="t" r="r" b="b"/>
                  <a:pathLst>
                    <a:path w="45529" h="71342" extrusionOk="0">
                      <a:moveTo>
                        <a:pt x="45434" y="0"/>
                      </a:moveTo>
                      <a:cubicBezTo>
                        <a:pt x="45434" y="0"/>
                        <a:pt x="43529" y="5048"/>
                        <a:pt x="40005" y="12192"/>
                      </a:cubicBezTo>
                      <a:cubicBezTo>
                        <a:pt x="38291" y="15812"/>
                        <a:pt x="36100" y="19907"/>
                        <a:pt x="33623" y="24193"/>
                      </a:cubicBezTo>
                      <a:cubicBezTo>
                        <a:pt x="32385" y="26289"/>
                        <a:pt x="31147" y="28575"/>
                        <a:pt x="29813" y="30766"/>
                      </a:cubicBezTo>
                      <a:cubicBezTo>
                        <a:pt x="28480" y="32956"/>
                        <a:pt x="27051" y="35242"/>
                        <a:pt x="25717" y="37529"/>
                      </a:cubicBezTo>
                      <a:cubicBezTo>
                        <a:pt x="24289" y="39719"/>
                        <a:pt x="22765" y="41910"/>
                        <a:pt x="21336" y="44101"/>
                      </a:cubicBezTo>
                      <a:cubicBezTo>
                        <a:pt x="19907" y="46291"/>
                        <a:pt x="18383" y="48387"/>
                        <a:pt x="16954" y="50387"/>
                      </a:cubicBezTo>
                      <a:cubicBezTo>
                        <a:pt x="14097" y="54483"/>
                        <a:pt x="11335" y="58198"/>
                        <a:pt x="8763" y="61246"/>
                      </a:cubicBezTo>
                      <a:cubicBezTo>
                        <a:pt x="3810" y="67532"/>
                        <a:pt x="0" y="71342"/>
                        <a:pt x="0" y="71342"/>
                      </a:cubicBezTo>
                      <a:cubicBezTo>
                        <a:pt x="0" y="71342"/>
                        <a:pt x="1905" y="66294"/>
                        <a:pt x="5429" y="59150"/>
                      </a:cubicBezTo>
                      <a:cubicBezTo>
                        <a:pt x="7144" y="55531"/>
                        <a:pt x="9334" y="51435"/>
                        <a:pt x="11811" y="47149"/>
                      </a:cubicBezTo>
                      <a:cubicBezTo>
                        <a:pt x="13049" y="45053"/>
                        <a:pt x="14288" y="42767"/>
                        <a:pt x="15716" y="40576"/>
                      </a:cubicBezTo>
                      <a:cubicBezTo>
                        <a:pt x="17050" y="38386"/>
                        <a:pt x="18479" y="36100"/>
                        <a:pt x="19812" y="33814"/>
                      </a:cubicBezTo>
                      <a:cubicBezTo>
                        <a:pt x="21241" y="31623"/>
                        <a:pt x="22765" y="29432"/>
                        <a:pt x="24193" y="27241"/>
                      </a:cubicBezTo>
                      <a:cubicBezTo>
                        <a:pt x="25622" y="25051"/>
                        <a:pt x="27146" y="22955"/>
                        <a:pt x="28575" y="20955"/>
                      </a:cubicBezTo>
                      <a:cubicBezTo>
                        <a:pt x="31433" y="16859"/>
                        <a:pt x="34195" y="13145"/>
                        <a:pt x="36767" y="10096"/>
                      </a:cubicBezTo>
                      <a:cubicBezTo>
                        <a:pt x="41720" y="3810"/>
                        <a:pt x="45529" y="0"/>
                        <a:pt x="4552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0" name="Google Shape;4920;p26"/>
                <p:cNvSpPr/>
                <p:nvPr/>
              </p:nvSpPr>
              <p:spPr>
                <a:xfrm>
                  <a:off x="4375901" y="4045107"/>
                  <a:ext cx="28289" cy="44196"/>
                </a:xfrm>
                <a:custGeom>
                  <a:avLst/>
                  <a:gdLst/>
                  <a:ahLst/>
                  <a:cxnLst/>
                  <a:rect l="l" t="t" r="r" b="b"/>
                  <a:pathLst>
                    <a:path w="28289" h="44196" extrusionOk="0">
                      <a:moveTo>
                        <a:pt x="28289" y="0"/>
                      </a:moveTo>
                      <a:cubicBezTo>
                        <a:pt x="28289" y="0"/>
                        <a:pt x="27527" y="3334"/>
                        <a:pt x="25527" y="7906"/>
                      </a:cubicBezTo>
                      <a:cubicBezTo>
                        <a:pt x="23622" y="12478"/>
                        <a:pt x="20574" y="18288"/>
                        <a:pt x="17050" y="23908"/>
                      </a:cubicBezTo>
                      <a:cubicBezTo>
                        <a:pt x="13525" y="29432"/>
                        <a:pt x="9525" y="34671"/>
                        <a:pt x="6096" y="38290"/>
                      </a:cubicBezTo>
                      <a:cubicBezTo>
                        <a:pt x="2762" y="42005"/>
                        <a:pt x="0" y="44196"/>
                        <a:pt x="0" y="44196"/>
                      </a:cubicBezTo>
                      <a:cubicBezTo>
                        <a:pt x="0" y="44196"/>
                        <a:pt x="762" y="40862"/>
                        <a:pt x="2762" y="36290"/>
                      </a:cubicBezTo>
                      <a:cubicBezTo>
                        <a:pt x="4667" y="31623"/>
                        <a:pt x="7715" y="25908"/>
                        <a:pt x="11240" y="20384"/>
                      </a:cubicBezTo>
                      <a:cubicBezTo>
                        <a:pt x="14764" y="14859"/>
                        <a:pt x="18764" y="9620"/>
                        <a:pt x="22193" y="6001"/>
                      </a:cubicBezTo>
                      <a:cubicBezTo>
                        <a:pt x="25527" y="2286"/>
                        <a:pt x="28289" y="95"/>
                        <a:pt x="28289"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1" name="Google Shape;4921;p26"/>
                <p:cNvSpPr/>
                <p:nvPr/>
              </p:nvSpPr>
              <p:spPr>
                <a:xfrm>
                  <a:off x="4522967" y="4066729"/>
                  <a:ext cx="8519" cy="23622"/>
                </a:xfrm>
                <a:custGeom>
                  <a:avLst/>
                  <a:gdLst/>
                  <a:ahLst/>
                  <a:cxnLst/>
                  <a:rect l="l" t="t" r="r" b="b"/>
                  <a:pathLst>
                    <a:path w="8519" h="23622" extrusionOk="0">
                      <a:moveTo>
                        <a:pt x="0" y="23622"/>
                      </a:moveTo>
                      <a:cubicBezTo>
                        <a:pt x="0" y="23622"/>
                        <a:pt x="0" y="23146"/>
                        <a:pt x="0" y="22384"/>
                      </a:cubicBezTo>
                      <a:cubicBezTo>
                        <a:pt x="0" y="21622"/>
                        <a:pt x="95" y="20574"/>
                        <a:pt x="286" y="19431"/>
                      </a:cubicBezTo>
                      <a:cubicBezTo>
                        <a:pt x="476" y="17050"/>
                        <a:pt x="953" y="14383"/>
                        <a:pt x="1524" y="11621"/>
                      </a:cubicBezTo>
                      <a:cubicBezTo>
                        <a:pt x="2096" y="8954"/>
                        <a:pt x="2762" y="6191"/>
                        <a:pt x="3429" y="4001"/>
                      </a:cubicBezTo>
                      <a:cubicBezTo>
                        <a:pt x="3715" y="2858"/>
                        <a:pt x="4096" y="1905"/>
                        <a:pt x="4382" y="1143"/>
                      </a:cubicBezTo>
                      <a:cubicBezTo>
                        <a:pt x="4667" y="381"/>
                        <a:pt x="4858" y="0"/>
                        <a:pt x="4858" y="0"/>
                      </a:cubicBezTo>
                      <a:cubicBezTo>
                        <a:pt x="4858" y="0"/>
                        <a:pt x="6382" y="1238"/>
                        <a:pt x="7334" y="3715"/>
                      </a:cubicBezTo>
                      <a:cubicBezTo>
                        <a:pt x="8477" y="6096"/>
                        <a:pt x="8858" y="9620"/>
                        <a:pt x="8192" y="12954"/>
                      </a:cubicBezTo>
                      <a:cubicBezTo>
                        <a:pt x="7525" y="16288"/>
                        <a:pt x="5715" y="19431"/>
                        <a:pt x="3715" y="21146"/>
                      </a:cubicBezTo>
                      <a:cubicBezTo>
                        <a:pt x="2762" y="22098"/>
                        <a:pt x="1810" y="22765"/>
                        <a:pt x="1143" y="23051"/>
                      </a:cubicBezTo>
                      <a:cubicBezTo>
                        <a:pt x="476" y="23432"/>
                        <a:pt x="0" y="23622"/>
                        <a:pt x="0" y="236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2" name="Google Shape;4922;p26"/>
                <p:cNvSpPr/>
                <p:nvPr/>
              </p:nvSpPr>
              <p:spPr>
                <a:xfrm>
                  <a:off x="4512870" y="4056537"/>
                  <a:ext cx="8872" cy="32384"/>
                </a:xfrm>
                <a:custGeom>
                  <a:avLst/>
                  <a:gdLst/>
                  <a:ahLst/>
                  <a:cxnLst/>
                  <a:rect l="l" t="t" r="r" b="b"/>
                  <a:pathLst>
                    <a:path w="8872" h="32384" extrusionOk="0">
                      <a:moveTo>
                        <a:pt x="0" y="32385"/>
                      </a:moveTo>
                      <a:cubicBezTo>
                        <a:pt x="0" y="32385"/>
                        <a:pt x="0" y="31813"/>
                        <a:pt x="286" y="30766"/>
                      </a:cubicBezTo>
                      <a:cubicBezTo>
                        <a:pt x="476" y="29718"/>
                        <a:pt x="667" y="28480"/>
                        <a:pt x="953" y="26956"/>
                      </a:cubicBezTo>
                      <a:cubicBezTo>
                        <a:pt x="1429" y="23908"/>
                        <a:pt x="1810" y="20098"/>
                        <a:pt x="2000" y="16288"/>
                      </a:cubicBezTo>
                      <a:cubicBezTo>
                        <a:pt x="2096" y="12478"/>
                        <a:pt x="2000" y="8668"/>
                        <a:pt x="1714" y="5524"/>
                      </a:cubicBezTo>
                      <a:cubicBezTo>
                        <a:pt x="1524" y="3905"/>
                        <a:pt x="1429" y="2572"/>
                        <a:pt x="1333" y="1619"/>
                      </a:cubicBezTo>
                      <a:cubicBezTo>
                        <a:pt x="1238" y="667"/>
                        <a:pt x="1238" y="0"/>
                        <a:pt x="1238" y="0"/>
                      </a:cubicBezTo>
                      <a:cubicBezTo>
                        <a:pt x="1238" y="0"/>
                        <a:pt x="1714" y="286"/>
                        <a:pt x="2572" y="952"/>
                      </a:cubicBezTo>
                      <a:cubicBezTo>
                        <a:pt x="3334" y="1619"/>
                        <a:pt x="4477" y="2667"/>
                        <a:pt x="5429" y="4096"/>
                      </a:cubicBezTo>
                      <a:cubicBezTo>
                        <a:pt x="6477" y="5524"/>
                        <a:pt x="7334" y="7429"/>
                        <a:pt x="8001" y="9525"/>
                      </a:cubicBezTo>
                      <a:cubicBezTo>
                        <a:pt x="8572" y="11621"/>
                        <a:pt x="8954" y="14002"/>
                        <a:pt x="8858" y="16383"/>
                      </a:cubicBezTo>
                      <a:cubicBezTo>
                        <a:pt x="8763" y="18764"/>
                        <a:pt x="8287" y="21146"/>
                        <a:pt x="7525" y="23146"/>
                      </a:cubicBezTo>
                      <a:cubicBezTo>
                        <a:pt x="6763" y="25241"/>
                        <a:pt x="5715" y="27051"/>
                        <a:pt x="4572" y="28384"/>
                      </a:cubicBezTo>
                      <a:cubicBezTo>
                        <a:pt x="3524" y="29813"/>
                        <a:pt x="2286" y="30861"/>
                        <a:pt x="1524" y="31337"/>
                      </a:cubicBezTo>
                      <a:cubicBezTo>
                        <a:pt x="667" y="31909"/>
                        <a:pt x="191" y="32194"/>
                        <a:pt x="191" y="321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3" name="Google Shape;4923;p26"/>
                <p:cNvSpPr/>
                <p:nvPr/>
              </p:nvSpPr>
              <p:spPr>
                <a:xfrm>
                  <a:off x="4494677" y="4049774"/>
                  <a:ext cx="13265" cy="32575"/>
                </a:xfrm>
                <a:custGeom>
                  <a:avLst/>
                  <a:gdLst/>
                  <a:ahLst/>
                  <a:cxnLst/>
                  <a:rect l="l" t="t" r="r" b="b"/>
                  <a:pathLst>
                    <a:path w="13265" h="32575" extrusionOk="0">
                      <a:moveTo>
                        <a:pt x="10954" y="32576"/>
                      </a:moveTo>
                      <a:cubicBezTo>
                        <a:pt x="10954" y="32576"/>
                        <a:pt x="10668" y="32004"/>
                        <a:pt x="10287" y="31052"/>
                      </a:cubicBezTo>
                      <a:cubicBezTo>
                        <a:pt x="10001" y="30099"/>
                        <a:pt x="9525" y="28766"/>
                        <a:pt x="8954" y="27242"/>
                      </a:cubicBezTo>
                      <a:cubicBezTo>
                        <a:pt x="7906" y="24098"/>
                        <a:pt x="6572" y="20193"/>
                        <a:pt x="5334" y="16383"/>
                      </a:cubicBezTo>
                      <a:cubicBezTo>
                        <a:pt x="4000" y="12478"/>
                        <a:pt x="2667" y="8668"/>
                        <a:pt x="1619" y="5525"/>
                      </a:cubicBezTo>
                      <a:cubicBezTo>
                        <a:pt x="1143" y="4001"/>
                        <a:pt x="667" y="2572"/>
                        <a:pt x="381" y="1619"/>
                      </a:cubicBezTo>
                      <a:cubicBezTo>
                        <a:pt x="95" y="667"/>
                        <a:pt x="0" y="0"/>
                        <a:pt x="0" y="0"/>
                      </a:cubicBezTo>
                      <a:cubicBezTo>
                        <a:pt x="0" y="0"/>
                        <a:pt x="2381" y="953"/>
                        <a:pt x="4953" y="3334"/>
                      </a:cubicBezTo>
                      <a:cubicBezTo>
                        <a:pt x="7620" y="5715"/>
                        <a:pt x="10287" y="9716"/>
                        <a:pt x="11811" y="14192"/>
                      </a:cubicBezTo>
                      <a:cubicBezTo>
                        <a:pt x="13335" y="18669"/>
                        <a:pt x="13621" y="23432"/>
                        <a:pt x="12859" y="26956"/>
                      </a:cubicBezTo>
                      <a:cubicBezTo>
                        <a:pt x="12573" y="28670"/>
                        <a:pt x="12097" y="30194"/>
                        <a:pt x="11716" y="31052"/>
                      </a:cubicBezTo>
                      <a:cubicBezTo>
                        <a:pt x="11335" y="32004"/>
                        <a:pt x="10954" y="32576"/>
                        <a:pt x="10954" y="32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4" name="Google Shape;4924;p26"/>
                <p:cNvSpPr/>
                <p:nvPr/>
              </p:nvSpPr>
              <p:spPr>
                <a:xfrm>
                  <a:off x="4472675" y="4052346"/>
                  <a:ext cx="25482" cy="32194"/>
                </a:xfrm>
                <a:custGeom>
                  <a:avLst/>
                  <a:gdLst/>
                  <a:ahLst/>
                  <a:cxnLst/>
                  <a:rect l="l" t="t" r="r" b="b"/>
                  <a:pathLst>
                    <a:path w="25482" h="32194" extrusionOk="0">
                      <a:moveTo>
                        <a:pt x="22288" y="32099"/>
                      </a:moveTo>
                      <a:cubicBezTo>
                        <a:pt x="22288" y="32099"/>
                        <a:pt x="22288" y="31337"/>
                        <a:pt x="22098" y="30099"/>
                      </a:cubicBezTo>
                      <a:cubicBezTo>
                        <a:pt x="22003" y="28956"/>
                        <a:pt x="21812" y="27241"/>
                        <a:pt x="21336" y="25337"/>
                      </a:cubicBezTo>
                      <a:cubicBezTo>
                        <a:pt x="20479" y="21622"/>
                        <a:pt x="18669" y="17050"/>
                        <a:pt x="15716" y="13621"/>
                      </a:cubicBezTo>
                      <a:cubicBezTo>
                        <a:pt x="14859" y="12668"/>
                        <a:pt x="14002" y="11621"/>
                        <a:pt x="13240" y="10668"/>
                      </a:cubicBezTo>
                      <a:cubicBezTo>
                        <a:pt x="12383" y="9715"/>
                        <a:pt x="11621" y="8858"/>
                        <a:pt x="10763" y="8001"/>
                      </a:cubicBezTo>
                      <a:cubicBezTo>
                        <a:pt x="9144" y="6287"/>
                        <a:pt x="7525" y="4858"/>
                        <a:pt x="6001" y="3810"/>
                      </a:cubicBezTo>
                      <a:cubicBezTo>
                        <a:pt x="4477" y="2762"/>
                        <a:pt x="3048" y="2000"/>
                        <a:pt x="1905" y="1619"/>
                      </a:cubicBezTo>
                      <a:cubicBezTo>
                        <a:pt x="762" y="1143"/>
                        <a:pt x="0" y="953"/>
                        <a:pt x="0" y="953"/>
                      </a:cubicBezTo>
                      <a:cubicBezTo>
                        <a:pt x="0" y="953"/>
                        <a:pt x="191" y="953"/>
                        <a:pt x="476" y="762"/>
                      </a:cubicBezTo>
                      <a:cubicBezTo>
                        <a:pt x="762" y="667"/>
                        <a:pt x="1238" y="381"/>
                        <a:pt x="1905" y="286"/>
                      </a:cubicBezTo>
                      <a:cubicBezTo>
                        <a:pt x="2572" y="95"/>
                        <a:pt x="3334" y="0"/>
                        <a:pt x="4286" y="0"/>
                      </a:cubicBezTo>
                      <a:cubicBezTo>
                        <a:pt x="5239" y="0"/>
                        <a:pt x="6287" y="0"/>
                        <a:pt x="7429" y="286"/>
                      </a:cubicBezTo>
                      <a:cubicBezTo>
                        <a:pt x="9716" y="762"/>
                        <a:pt x="12287" y="1905"/>
                        <a:pt x="14573" y="3524"/>
                      </a:cubicBezTo>
                      <a:cubicBezTo>
                        <a:pt x="15716" y="4286"/>
                        <a:pt x="16859" y="5239"/>
                        <a:pt x="17907" y="6287"/>
                      </a:cubicBezTo>
                      <a:cubicBezTo>
                        <a:pt x="18955" y="7239"/>
                        <a:pt x="20003" y="8477"/>
                        <a:pt x="20860" y="9430"/>
                      </a:cubicBezTo>
                      <a:cubicBezTo>
                        <a:pt x="22955" y="11906"/>
                        <a:pt x="24289" y="14859"/>
                        <a:pt x="24955" y="17716"/>
                      </a:cubicBezTo>
                      <a:cubicBezTo>
                        <a:pt x="25622" y="20574"/>
                        <a:pt x="25622" y="23241"/>
                        <a:pt x="25146" y="25527"/>
                      </a:cubicBezTo>
                      <a:cubicBezTo>
                        <a:pt x="24765" y="27718"/>
                        <a:pt x="23908" y="29432"/>
                        <a:pt x="23241" y="30575"/>
                      </a:cubicBezTo>
                      <a:cubicBezTo>
                        <a:pt x="22574" y="31718"/>
                        <a:pt x="22098" y="32195"/>
                        <a:pt x="22098"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5" name="Google Shape;4925;p26"/>
                <p:cNvSpPr/>
                <p:nvPr/>
              </p:nvSpPr>
              <p:spPr>
                <a:xfrm>
                  <a:off x="4446862" y="4059993"/>
                  <a:ext cx="35718" cy="25595"/>
                </a:xfrm>
                <a:custGeom>
                  <a:avLst/>
                  <a:gdLst/>
                  <a:ahLst/>
                  <a:cxnLst/>
                  <a:rect l="l" t="t" r="r" b="b"/>
                  <a:pathLst>
                    <a:path w="35718" h="25595" extrusionOk="0">
                      <a:moveTo>
                        <a:pt x="35623" y="25500"/>
                      </a:moveTo>
                      <a:cubicBezTo>
                        <a:pt x="35623" y="25500"/>
                        <a:pt x="35147" y="24929"/>
                        <a:pt x="34385" y="23881"/>
                      </a:cubicBezTo>
                      <a:cubicBezTo>
                        <a:pt x="33623" y="22833"/>
                        <a:pt x="32480" y="21405"/>
                        <a:pt x="31147" y="19881"/>
                      </a:cubicBezTo>
                      <a:cubicBezTo>
                        <a:pt x="29718" y="18357"/>
                        <a:pt x="28099" y="16642"/>
                        <a:pt x="26289" y="14928"/>
                      </a:cubicBezTo>
                      <a:cubicBezTo>
                        <a:pt x="25336" y="14071"/>
                        <a:pt x="24384" y="13308"/>
                        <a:pt x="23431" y="12451"/>
                      </a:cubicBezTo>
                      <a:cubicBezTo>
                        <a:pt x="22479" y="11689"/>
                        <a:pt x="21336" y="10832"/>
                        <a:pt x="20383" y="10261"/>
                      </a:cubicBezTo>
                      <a:cubicBezTo>
                        <a:pt x="19050" y="9403"/>
                        <a:pt x="18193" y="8927"/>
                        <a:pt x="16954" y="8165"/>
                      </a:cubicBezTo>
                      <a:cubicBezTo>
                        <a:pt x="15811" y="7594"/>
                        <a:pt x="14668" y="7022"/>
                        <a:pt x="13525" y="6450"/>
                      </a:cubicBezTo>
                      <a:cubicBezTo>
                        <a:pt x="11239" y="5403"/>
                        <a:pt x="9049" y="4641"/>
                        <a:pt x="7048" y="3879"/>
                      </a:cubicBezTo>
                      <a:cubicBezTo>
                        <a:pt x="5048" y="3212"/>
                        <a:pt x="3334" y="2736"/>
                        <a:pt x="2000" y="2450"/>
                      </a:cubicBezTo>
                      <a:cubicBezTo>
                        <a:pt x="667" y="2069"/>
                        <a:pt x="0" y="1879"/>
                        <a:pt x="0" y="1879"/>
                      </a:cubicBezTo>
                      <a:cubicBezTo>
                        <a:pt x="0" y="1879"/>
                        <a:pt x="667" y="1497"/>
                        <a:pt x="2000" y="1116"/>
                      </a:cubicBezTo>
                      <a:cubicBezTo>
                        <a:pt x="3238" y="640"/>
                        <a:pt x="5143" y="164"/>
                        <a:pt x="7525" y="69"/>
                      </a:cubicBezTo>
                      <a:cubicBezTo>
                        <a:pt x="9906" y="-122"/>
                        <a:pt x="12668" y="69"/>
                        <a:pt x="15526" y="831"/>
                      </a:cubicBezTo>
                      <a:cubicBezTo>
                        <a:pt x="16954" y="1212"/>
                        <a:pt x="18478" y="1688"/>
                        <a:pt x="19907" y="2355"/>
                      </a:cubicBezTo>
                      <a:cubicBezTo>
                        <a:pt x="21336" y="2926"/>
                        <a:pt x="22955" y="3879"/>
                        <a:pt x="24003" y="4546"/>
                      </a:cubicBezTo>
                      <a:cubicBezTo>
                        <a:pt x="25432" y="5498"/>
                        <a:pt x="26670" y="6450"/>
                        <a:pt x="27813" y="7594"/>
                      </a:cubicBezTo>
                      <a:cubicBezTo>
                        <a:pt x="28956" y="8641"/>
                        <a:pt x="30004" y="9784"/>
                        <a:pt x="30861" y="11022"/>
                      </a:cubicBezTo>
                      <a:cubicBezTo>
                        <a:pt x="32671" y="13404"/>
                        <a:pt x="33909" y="15880"/>
                        <a:pt x="34576" y="18071"/>
                      </a:cubicBezTo>
                      <a:cubicBezTo>
                        <a:pt x="35338" y="20262"/>
                        <a:pt x="35623" y="22167"/>
                        <a:pt x="35719" y="23500"/>
                      </a:cubicBezTo>
                      <a:cubicBezTo>
                        <a:pt x="35719" y="24834"/>
                        <a:pt x="35719" y="25596"/>
                        <a:pt x="35719" y="25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6" name="Google Shape;4926;p26"/>
                <p:cNvSpPr/>
                <p:nvPr/>
              </p:nvSpPr>
              <p:spPr>
                <a:xfrm>
                  <a:off x="4418477" y="4069301"/>
                  <a:ext cx="57912" cy="20288"/>
                </a:xfrm>
                <a:custGeom>
                  <a:avLst/>
                  <a:gdLst/>
                  <a:ahLst/>
                  <a:cxnLst/>
                  <a:rect l="l" t="t" r="r" b="b"/>
                  <a:pathLst>
                    <a:path w="57912" h="20288" extrusionOk="0">
                      <a:moveTo>
                        <a:pt x="57817" y="20288"/>
                      </a:moveTo>
                      <a:cubicBezTo>
                        <a:pt x="57817" y="20288"/>
                        <a:pt x="56960" y="19812"/>
                        <a:pt x="55436" y="18859"/>
                      </a:cubicBezTo>
                      <a:cubicBezTo>
                        <a:pt x="53912" y="17907"/>
                        <a:pt x="51911" y="16764"/>
                        <a:pt x="49340" y="15335"/>
                      </a:cubicBezTo>
                      <a:cubicBezTo>
                        <a:pt x="48101" y="14668"/>
                        <a:pt x="46673" y="14002"/>
                        <a:pt x="45244" y="13335"/>
                      </a:cubicBezTo>
                      <a:cubicBezTo>
                        <a:pt x="43815" y="12573"/>
                        <a:pt x="42196" y="12097"/>
                        <a:pt x="40577" y="11335"/>
                      </a:cubicBezTo>
                      <a:cubicBezTo>
                        <a:pt x="38957" y="10763"/>
                        <a:pt x="37243" y="10096"/>
                        <a:pt x="35528" y="9525"/>
                      </a:cubicBezTo>
                      <a:cubicBezTo>
                        <a:pt x="33814" y="8858"/>
                        <a:pt x="32004" y="8477"/>
                        <a:pt x="30194" y="8001"/>
                      </a:cubicBezTo>
                      <a:cubicBezTo>
                        <a:pt x="28385" y="7620"/>
                        <a:pt x="26575" y="7048"/>
                        <a:pt x="24765" y="6858"/>
                      </a:cubicBezTo>
                      <a:cubicBezTo>
                        <a:pt x="22955" y="6572"/>
                        <a:pt x="21146" y="6287"/>
                        <a:pt x="19431" y="6001"/>
                      </a:cubicBezTo>
                      <a:cubicBezTo>
                        <a:pt x="17717" y="6001"/>
                        <a:pt x="16002" y="5620"/>
                        <a:pt x="14383" y="5524"/>
                      </a:cubicBezTo>
                      <a:cubicBezTo>
                        <a:pt x="12763" y="5524"/>
                        <a:pt x="11240" y="5334"/>
                        <a:pt x="9811" y="5334"/>
                      </a:cubicBezTo>
                      <a:cubicBezTo>
                        <a:pt x="6953" y="5334"/>
                        <a:pt x="4477" y="5334"/>
                        <a:pt x="2762" y="5524"/>
                      </a:cubicBezTo>
                      <a:cubicBezTo>
                        <a:pt x="1048" y="5620"/>
                        <a:pt x="0" y="5620"/>
                        <a:pt x="0" y="5620"/>
                      </a:cubicBezTo>
                      <a:cubicBezTo>
                        <a:pt x="0" y="5620"/>
                        <a:pt x="857" y="5048"/>
                        <a:pt x="2381" y="4191"/>
                      </a:cubicBezTo>
                      <a:cubicBezTo>
                        <a:pt x="3143" y="3715"/>
                        <a:pt x="4096" y="3238"/>
                        <a:pt x="5334" y="2857"/>
                      </a:cubicBezTo>
                      <a:cubicBezTo>
                        <a:pt x="6477" y="2381"/>
                        <a:pt x="7811" y="1905"/>
                        <a:pt x="9335" y="1524"/>
                      </a:cubicBezTo>
                      <a:cubicBezTo>
                        <a:pt x="10858" y="1048"/>
                        <a:pt x="12478" y="762"/>
                        <a:pt x="14192" y="476"/>
                      </a:cubicBezTo>
                      <a:cubicBezTo>
                        <a:pt x="15907" y="190"/>
                        <a:pt x="17812" y="95"/>
                        <a:pt x="19812" y="0"/>
                      </a:cubicBezTo>
                      <a:cubicBezTo>
                        <a:pt x="21717" y="0"/>
                        <a:pt x="23813" y="0"/>
                        <a:pt x="25813" y="286"/>
                      </a:cubicBezTo>
                      <a:cubicBezTo>
                        <a:pt x="27813" y="476"/>
                        <a:pt x="29908" y="953"/>
                        <a:pt x="31909" y="1333"/>
                      </a:cubicBezTo>
                      <a:cubicBezTo>
                        <a:pt x="33909" y="2000"/>
                        <a:pt x="35909" y="2476"/>
                        <a:pt x="37814" y="3334"/>
                      </a:cubicBezTo>
                      <a:cubicBezTo>
                        <a:pt x="39719" y="4000"/>
                        <a:pt x="41529" y="5048"/>
                        <a:pt x="43244" y="5905"/>
                      </a:cubicBezTo>
                      <a:cubicBezTo>
                        <a:pt x="44958" y="6858"/>
                        <a:pt x="46482" y="7906"/>
                        <a:pt x="47911" y="8954"/>
                      </a:cubicBezTo>
                      <a:cubicBezTo>
                        <a:pt x="49340" y="10001"/>
                        <a:pt x="50578" y="11049"/>
                        <a:pt x="51721" y="12192"/>
                      </a:cubicBezTo>
                      <a:cubicBezTo>
                        <a:pt x="52864" y="13240"/>
                        <a:pt x="53816" y="14288"/>
                        <a:pt x="54578" y="15240"/>
                      </a:cubicBezTo>
                      <a:cubicBezTo>
                        <a:pt x="55436" y="16192"/>
                        <a:pt x="56007" y="17050"/>
                        <a:pt x="56483" y="17812"/>
                      </a:cubicBezTo>
                      <a:cubicBezTo>
                        <a:pt x="57436" y="19336"/>
                        <a:pt x="57912" y="20193"/>
                        <a:pt x="57912" y="201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7" name="Google Shape;4927;p26"/>
                <p:cNvSpPr/>
                <p:nvPr/>
              </p:nvSpPr>
              <p:spPr>
                <a:xfrm>
                  <a:off x="4407810" y="4075502"/>
                  <a:ext cx="56483" cy="15896"/>
                </a:xfrm>
                <a:custGeom>
                  <a:avLst/>
                  <a:gdLst/>
                  <a:ahLst/>
                  <a:cxnLst/>
                  <a:rect l="l" t="t" r="r" b="b"/>
                  <a:pathLst>
                    <a:path w="56483" h="15896" extrusionOk="0">
                      <a:moveTo>
                        <a:pt x="56388" y="15801"/>
                      </a:moveTo>
                      <a:cubicBezTo>
                        <a:pt x="56388" y="15801"/>
                        <a:pt x="55817" y="14944"/>
                        <a:pt x="54674" y="13896"/>
                      </a:cubicBezTo>
                      <a:cubicBezTo>
                        <a:pt x="53530" y="12753"/>
                        <a:pt x="51625" y="11705"/>
                        <a:pt x="49149" y="10848"/>
                      </a:cubicBezTo>
                      <a:cubicBezTo>
                        <a:pt x="47911" y="10467"/>
                        <a:pt x="46482" y="10086"/>
                        <a:pt x="45053" y="9705"/>
                      </a:cubicBezTo>
                      <a:cubicBezTo>
                        <a:pt x="44291" y="9514"/>
                        <a:pt x="43529" y="9419"/>
                        <a:pt x="42767" y="9229"/>
                      </a:cubicBezTo>
                      <a:cubicBezTo>
                        <a:pt x="41910" y="9133"/>
                        <a:pt x="41053" y="8943"/>
                        <a:pt x="40196" y="8753"/>
                      </a:cubicBezTo>
                      <a:cubicBezTo>
                        <a:pt x="38576" y="8467"/>
                        <a:pt x="36767" y="8276"/>
                        <a:pt x="35052" y="7895"/>
                      </a:cubicBezTo>
                      <a:cubicBezTo>
                        <a:pt x="33242" y="7609"/>
                        <a:pt x="31433" y="7324"/>
                        <a:pt x="29623" y="7133"/>
                      </a:cubicBezTo>
                      <a:cubicBezTo>
                        <a:pt x="27813" y="6847"/>
                        <a:pt x="26003" y="6657"/>
                        <a:pt x="24193" y="6466"/>
                      </a:cubicBezTo>
                      <a:cubicBezTo>
                        <a:pt x="22384" y="6371"/>
                        <a:pt x="20669" y="6085"/>
                        <a:pt x="18955" y="5990"/>
                      </a:cubicBezTo>
                      <a:cubicBezTo>
                        <a:pt x="17240" y="5895"/>
                        <a:pt x="15526" y="5704"/>
                        <a:pt x="14002" y="5609"/>
                      </a:cubicBezTo>
                      <a:cubicBezTo>
                        <a:pt x="12383" y="5609"/>
                        <a:pt x="10858" y="5419"/>
                        <a:pt x="9525" y="5323"/>
                      </a:cubicBezTo>
                      <a:cubicBezTo>
                        <a:pt x="6667" y="5133"/>
                        <a:pt x="4286" y="5038"/>
                        <a:pt x="2667" y="4942"/>
                      </a:cubicBezTo>
                      <a:cubicBezTo>
                        <a:pt x="953" y="4942"/>
                        <a:pt x="0" y="4752"/>
                        <a:pt x="0" y="4752"/>
                      </a:cubicBezTo>
                      <a:cubicBezTo>
                        <a:pt x="0" y="4752"/>
                        <a:pt x="857" y="4276"/>
                        <a:pt x="2476" y="3609"/>
                      </a:cubicBezTo>
                      <a:cubicBezTo>
                        <a:pt x="4096" y="2942"/>
                        <a:pt x="6382" y="2085"/>
                        <a:pt x="9239" y="1513"/>
                      </a:cubicBezTo>
                      <a:cubicBezTo>
                        <a:pt x="12097" y="847"/>
                        <a:pt x="15526" y="275"/>
                        <a:pt x="19145" y="85"/>
                      </a:cubicBezTo>
                      <a:cubicBezTo>
                        <a:pt x="20955" y="85"/>
                        <a:pt x="22860" y="-106"/>
                        <a:pt x="24860" y="85"/>
                      </a:cubicBezTo>
                      <a:cubicBezTo>
                        <a:pt x="26765" y="180"/>
                        <a:pt x="28766" y="370"/>
                        <a:pt x="30671" y="561"/>
                      </a:cubicBezTo>
                      <a:cubicBezTo>
                        <a:pt x="32575" y="847"/>
                        <a:pt x="34576" y="1228"/>
                        <a:pt x="36481" y="1609"/>
                      </a:cubicBezTo>
                      <a:cubicBezTo>
                        <a:pt x="38386" y="1990"/>
                        <a:pt x="40196" y="2561"/>
                        <a:pt x="42005" y="3133"/>
                      </a:cubicBezTo>
                      <a:cubicBezTo>
                        <a:pt x="42863" y="3418"/>
                        <a:pt x="43720" y="3704"/>
                        <a:pt x="44482" y="3990"/>
                      </a:cubicBezTo>
                      <a:cubicBezTo>
                        <a:pt x="45434" y="4371"/>
                        <a:pt x="46196" y="4657"/>
                        <a:pt x="46958" y="5038"/>
                      </a:cubicBezTo>
                      <a:cubicBezTo>
                        <a:pt x="48578" y="5704"/>
                        <a:pt x="50006" y="6562"/>
                        <a:pt x="51245" y="7514"/>
                      </a:cubicBezTo>
                      <a:cubicBezTo>
                        <a:pt x="53816" y="9324"/>
                        <a:pt x="55435" y="11515"/>
                        <a:pt x="56007" y="13229"/>
                      </a:cubicBezTo>
                      <a:cubicBezTo>
                        <a:pt x="56388" y="13991"/>
                        <a:pt x="56483" y="14753"/>
                        <a:pt x="56483" y="15229"/>
                      </a:cubicBezTo>
                      <a:cubicBezTo>
                        <a:pt x="56483" y="15706"/>
                        <a:pt x="56483" y="15896"/>
                        <a:pt x="56483" y="15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8" name="Google Shape;4928;p26"/>
                <p:cNvSpPr/>
                <p:nvPr/>
              </p:nvSpPr>
              <p:spPr>
                <a:xfrm>
                  <a:off x="4390188" y="4083192"/>
                  <a:ext cx="64389" cy="13540"/>
                </a:xfrm>
                <a:custGeom>
                  <a:avLst/>
                  <a:gdLst/>
                  <a:ahLst/>
                  <a:cxnLst/>
                  <a:rect l="l" t="t" r="r" b="b"/>
                  <a:pathLst>
                    <a:path w="64389" h="13540" extrusionOk="0">
                      <a:moveTo>
                        <a:pt x="64389" y="13541"/>
                      </a:moveTo>
                      <a:cubicBezTo>
                        <a:pt x="64389" y="13541"/>
                        <a:pt x="63341" y="13255"/>
                        <a:pt x="61532" y="12779"/>
                      </a:cubicBezTo>
                      <a:cubicBezTo>
                        <a:pt x="59722" y="12207"/>
                        <a:pt x="57245" y="11636"/>
                        <a:pt x="54293" y="10874"/>
                      </a:cubicBezTo>
                      <a:cubicBezTo>
                        <a:pt x="52769" y="10493"/>
                        <a:pt x="51149" y="10112"/>
                        <a:pt x="49530" y="9731"/>
                      </a:cubicBezTo>
                      <a:cubicBezTo>
                        <a:pt x="47816" y="9350"/>
                        <a:pt x="46006" y="9064"/>
                        <a:pt x="44196" y="8683"/>
                      </a:cubicBezTo>
                      <a:cubicBezTo>
                        <a:pt x="40481" y="8016"/>
                        <a:pt x="36576" y="7445"/>
                        <a:pt x="32575" y="7064"/>
                      </a:cubicBezTo>
                      <a:cubicBezTo>
                        <a:pt x="28575" y="6683"/>
                        <a:pt x="24575" y="6492"/>
                        <a:pt x="20860" y="6397"/>
                      </a:cubicBezTo>
                      <a:cubicBezTo>
                        <a:pt x="18955" y="6397"/>
                        <a:pt x="17145" y="6397"/>
                        <a:pt x="15431" y="6397"/>
                      </a:cubicBezTo>
                      <a:cubicBezTo>
                        <a:pt x="13716" y="6397"/>
                        <a:pt x="12002" y="6492"/>
                        <a:pt x="10478" y="6587"/>
                      </a:cubicBezTo>
                      <a:cubicBezTo>
                        <a:pt x="7429" y="6778"/>
                        <a:pt x="4763" y="6969"/>
                        <a:pt x="2953" y="7064"/>
                      </a:cubicBezTo>
                      <a:cubicBezTo>
                        <a:pt x="1143" y="7254"/>
                        <a:pt x="0" y="7254"/>
                        <a:pt x="0" y="7254"/>
                      </a:cubicBezTo>
                      <a:cubicBezTo>
                        <a:pt x="0" y="7254"/>
                        <a:pt x="857" y="6683"/>
                        <a:pt x="2572" y="5730"/>
                      </a:cubicBezTo>
                      <a:cubicBezTo>
                        <a:pt x="3429" y="5254"/>
                        <a:pt x="4382" y="4778"/>
                        <a:pt x="5620" y="4302"/>
                      </a:cubicBezTo>
                      <a:cubicBezTo>
                        <a:pt x="6858" y="3730"/>
                        <a:pt x="8192" y="3158"/>
                        <a:pt x="9716" y="2778"/>
                      </a:cubicBezTo>
                      <a:cubicBezTo>
                        <a:pt x="12764" y="1730"/>
                        <a:pt x="16478" y="968"/>
                        <a:pt x="20479" y="396"/>
                      </a:cubicBezTo>
                      <a:cubicBezTo>
                        <a:pt x="22479" y="301"/>
                        <a:pt x="24575" y="-80"/>
                        <a:pt x="26765" y="15"/>
                      </a:cubicBezTo>
                      <a:cubicBezTo>
                        <a:pt x="28861" y="15"/>
                        <a:pt x="31052" y="111"/>
                        <a:pt x="33242" y="206"/>
                      </a:cubicBezTo>
                      <a:cubicBezTo>
                        <a:pt x="35433" y="491"/>
                        <a:pt x="37529" y="777"/>
                        <a:pt x="39624" y="1253"/>
                      </a:cubicBezTo>
                      <a:cubicBezTo>
                        <a:pt x="41720" y="1635"/>
                        <a:pt x="43720" y="2301"/>
                        <a:pt x="45720" y="2778"/>
                      </a:cubicBezTo>
                      <a:cubicBezTo>
                        <a:pt x="49530" y="4016"/>
                        <a:pt x="53054" y="5540"/>
                        <a:pt x="55817" y="7159"/>
                      </a:cubicBezTo>
                      <a:cubicBezTo>
                        <a:pt x="57245" y="7921"/>
                        <a:pt x="58483" y="8683"/>
                        <a:pt x="59531" y="9445"/>
                      </a:cubicBezTo>
                      <a:cubicBezTo>
                        <a:pt x="60674" y="10112"/>
                        <a:pt x="61532" y="10874"/>
                        <a:pt x="62198" y="11445"/>
                      </a:cubicBezTo>
                      <a:cubicBezTo>
                        <a:pt x="63627" y="12683"/>
                        <a:pt x="64389" y="13350"/>
                        <a:pt x="64389" y="133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9" name="Google Shape;4929;p26"/>
                <p:cNvSpPr/>
                <p:nvPr/>
              </p:nvSpPr>
              <p:spPr>
                <a:xfrm>
                  <a:off x="4376282" y="4093285"/>
                  <a:ext cx="48767" cy="9447"/>
                </a:xfrm>
                <a:custGeom>
                  <a:avLst/>
                  <a:gdLst/>
                  <a:ahLst/>
                  <a:cxnLst/>
                  <a:rect l="l" t="t" r="r" b="b"/>
                  <a:pathLst>
                    <a:path w="48767" h="9447" extrusionOk="0">
                      <a:moveTo>
                        <a:pt x="48768" y="9448"/>
                      </a:moveTo>
                      <a:cubicBezTo>
                        <a:pt x="48768" y="9448"/>
                        <a:pt x="47911" y="9448"/>
                        <a:pt x="46482" y="9162"/>
                      </a:cubicBezTo>
                      <a:cubicBezTo>
                        <a:pt x="45148" y="8972"/>
                        <a:pt x="43148" y="8686"/>
                        <a:pt x="40862" y="8305"/>
                      </a:cubicBezTo>
                      <a:cubicBezTo>
                        <a:pt x="36290" y="7638"/>
                        <a:pt x="30385" y="6971"/>
                        <a:pt x="24479" y="6781"/>
                      </a:cubicBezTo>
                      <a:cubicBezTo>
                        <a:pt x="18574" y="6590"/>
                        <a:pt x="12573" y="6781"/>
                        <a:pt x="8001" y="7162"/>
                      </a:cubicBezTo>
                      <a:cubicBezTo>
                        <a:pt x="5620" y="7352"/>
                        <a:pt x="3715" y="7543"/>
                        <a:pt x="2286" y="7638"/>
                      </a:cubicBezTo>
                      <a:cubicBezTo>
                        <a:pt x="857" y="7733"/>
                        <a:pt x="0" y="7733"/>
                        <a:pt x="0" y="7733"/>
                      </a:cubicBezTo>
                      <a:cubicBezTo>
                        <a:pt x="0" y="7733"/>
                        <a:pt x="571" y="7162"/>
                        <a:pt x="1810" y="6305"/>
                      </a:cubicBezTo>
                      <a:cubicBezTo>
                        <a:pt x="2953" y="5447"/>
                        <a:pt x="4667" y="4304"/>
                        <a:pt x="6953" y="3352"/>
                      </a:cubicBezTo>
                      <a:cubicBezTo>
                        <a:pt x="9144" y="2304"/>
                        <a:pt x="11906" y="1447"/>
                        <a:pt x="14954" y="780"/>
                      </a:cubicBezTo>
                      <a:cubicBezTo>
                        <a:pt x="18002" y="208"/>
                        <a:pt x="21336" y="-77"/>
                        <a:pt x="24670" y="18"/>
                      </a:cubicBezTo>
                      <a:cubicBezTo>
                        <a:pt x="28004" y="208"/>
                        <a:pt x="31242" y="685"/>
                        <a:pt x="34290" y="1447"/>
                      </a:cubicBezTo>
                      <a:cubicBezTo>
                        <a:pt x="37243" y="2304"/>
                        <a:pt x="40005" y="3352"/>
                        <a:pt x="42100" y="4590"/>
                      </a:cubicBezTo>
                      <a:cubicBezTo>
                        <a:pt x="44291" y="5733"/>
                        <a:pt x="46006" y="6971"/>
                        <a:pt x="47054" y="7829"/>
                      </a:cubicBezTo>
                      <a:cubicBezTo>
                        <a:pt x="48101" y="8781"/>
                        <a:pt x="48768" y="9353"/>
                        <a:pt x="48768" y="93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0" name="Google Shape;4930;p26"/>
                <p:cNvSpPr/>
                <p:nvPr/>
              </p:nvSpPr>
              <p:spPr>
                <a:xfrm>
                  <a:off x="4369043" y="4104257"/>
                  <a:ext cx="51054" cy="8286"/>
                </a:xfrm>
                <a:custGeom>
                  <a:avLst/>
                  <a:gdLst/>
                  <a:ahLst/>
                  <a:cxnLst/>
                  <a:rect l="l" t="t" r="r" b="b"/>
                  <a:pathLst>
                    <a:path w="51054" h="8286" extrusionOk="0">
                      <a:moveTo>
                        <a:pt x="51054" y="8287"/>
                      </a:moveTo>
                      <a:cubicBezTo>
                        <a:pt x="51054" y="8287"/>
                        <a:pt x="50197" y="8287"/>
                        <a:pt x="48673" y="8192"/>
                      </a:cubicBezTo>
                      <a:cubicBezTo>
                        <a:pt x="47244" y="8096"/>
                        <a:pt x="45244" y="7906"/>
                        <a:pt x="42767" y="7715"/>
                      </a:cubicBezTo>
                      <a:cubicBezTo>
                        <a:pt x="37910" y="7334"/>
                        <a:pt x="31718" y="6858"/>
                        <a:pt x="25527" y="6763"/>
                      </a:cubicBezTo>
                      <a:cubicBezTo>
                        <a:pt x="19336" y="6572"/>
                        <a:pt x="13049" y="6763"/>
                        <a:pt x="8192" y="6953"/>
                      </a:cubicBezTo>
                      <a:cubicBezTo>
                        <a:pt x="5715" y="6953"/>
                        <a:pt x="3715" y="7049"/>
                        <a:pt x="2286" y="7144"/>
                      </a:cubicBezTo>
                      <a:cubicBezTo>
                        <a:pt x="857" y="7144"/>
                        <a:pt x="0" y="7144"/>
                        <a:pt x="0" y="7144"/>
                      </a:cubicBezTo>
                      <a:cubicBezTo>
                        <a:pt x="0" y="7144"/>
                        <a:pt x="667" y="6668"/>
                        <a:pt x="1905" y="5810"/>
                      </a:cubicBezTo>
                      <a:cubicBezTo>
                        <a:pt x="3143" y="5048"/>
                        <a:pt x="5048" y="4001"/>
                        <a:pt x="7429" y="3143"/>
                      </a:cubicBezTo>
                      <a:cubicBezTo>
                        <a:pt x="9811" y="2191"/>
                        <a:pt x="12668" y="1334"/>
                        <a:pt x="15812" y="762"/>
                      </a:cubicBezTo>
                      <a:cubicBezTo>
                        <a:pt x="18955" y="191"/>
                        <a:pt x="22384" y="0"/>
                        <a:pt x="25718" y="0"/>
                      </a:cubicBezTo>
                      <a:cubicBezTo>
                        <a:pt x="29147" y="95"/>
                        <a:pt x="32480" y="571"/>
                        <a:pt x="35624" y="1238"/>
                      </a:cubicBezTo>
                      <a:cubicBezTo>
                        <a:pt x="38672" y="2000"/>
                        <a:pt x="41529" y="2858"/>
                        <a:pt x="43815" y="4001"/>
                      </a:cubicBezTo>
                      <a:cubicBezTo>
                        <a:pt x="46101" y="4953"/>
                        <a:pt x="48006" y="6096"/>
                        <a:pt x="49149" y="6953"/>
                      </a:cubicBezTo>
                      <a:cubicBezTo>
                        <a:pt x="50387" y="7811"/>
                        <a:pt x="51054" y="8287"/>
                        <a:pt x="51054" y="82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1" name="Google Shape;4931;p26"/>
                <p:cNvSpPr/>
                <p:nvPr/>
              </p:nvSpPr>
              <p:spPr>
                <a:xfrm>
                  <a:off x="4493820" y="4110720"/>
                  <a:ext cx="54483" cy="6791"/>
                </a:xfrm>
                <a:custGeom>
                  <a:avLst/>
                  <a:gdLst/>
                  <a:ahLst/>
                  <a:cxnLst/>
                  <a:rect l="l" t="t" r="r" b="b"/>
                  <a:pathLst>
                    <a:path w="54483" h="6791" extrusionOk="0">
                      <a:moveTo>
                        <a:pt x="54483" y="2872"/>
                      </a:moveTo>
                      <a:cubicBezTo>
                        <a:pt x="54483" y="2872"/>
                        <a:pt x="51149" y="4015"/>
                        <a:pt x="46006" y="4967"/>
                      </a:cubicBezTo>
                      <a:cubicBezTo>
                        <a:pt x="40958" y="5920"/>
                        <a:pt x="34100" y="6586"/>
                        <a:pt x="27337" y="6777"/>
                      </a:cubicBezTo>
                      <a:cubicBezTo>
                        <a:pt x="20574" y="6872"/>
                        <a:pt x="13716" y="6491"/>
                        <a:pt x="8572" y="5729"/>
                      </a:cubicBezTo>
                      <a:cubicBezTo>
                        <a:pt x="3429" y="5063"/>
                        <a:pt x="0" y="3919"/>
                        <a:pt x="0" y="3919"/>
                      </a:cubicBezTo>
                      <a:cubicBezTo>
                        <a:pt x="0" y="3919"/>
                        <a:pt x="3334" y="2681"/>
                        <a:pt x="8477" y="1824"/>
                      </a:cubicBezTo>
                      <a:cubicBezTo>
                        <a:pt x="13525" y="872"/>
                        <a:pt x="20383" y="205"/>
                        <a:pt x="27146" y="14"/>
                      </a:cubicBezTo>
                      <a:cubicBezTo>
                        <a:pt x="33909" y="-81"/>
                        <a:pt x="40767" y="300"/>
                        <a:pt x="45911" y="1062"/>
                      </a:cubicBezTo>
                      <a:cubicBezTo>
                        <a:pt x="51054" y="1729"/>
                        <a:pt x="54483" y="2776"/>
                        <a:pt x="54483" y="2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2" name="Google Shape;4932;p26"/>
                <p:cNvSpPr/>
                <p:nvPr/>
              </p:nvSpPr>
              <p:spPr>
                <a:xfrm>
                  <a:off x="4470198" y="4102744"/>
                  <a:ext cx="60674" cy="11419"/>
                </a:xfrm>
                <a:custGeom>
                  <a:avLst/>
                  <a:gdLst/>
                  <a:ahLst/>
                  <a:cxnLst/>
                  <a:rect l="l" t="t" r="r" b="b"/>
                  <a:pathLst>
                    <a:path w="60674" h="11419" extrusionOk="0">
                      <a:moveTo>
                        <a:pt x="60484" y="3609"/>
                      </a:moveTo>
                      <a:cubicBezTo>
                        <a:pt x="60484" y="3609"/>
                        <a:pt x="59531" y="3800"/>
                        <a:pt x="57817" y="3990"/>
                      </a:cubicBezTo>
                      <a:cubicBezTo>
                        <a:pt x="56102" y="4180"/>
                        <a:pt x="53721" y="4466"/>
                        <a:pt x="50863" y="4847"/>
                      </a:cubicBezTo>
                      <a:cubicBezTo>
                        <a:pt x="49435" y="5038"/>
                        <a:pt x="47911" y="5133"/>
                        <a:pt x="46292" y="5324"/>
                      </a:cubicBezTo>
                      <a:cubicBezTo>
                        <a:pt x="44672" y="5514"/>
                        <a:pt x="42958" y="5800"/>
                        <a:pt x="41243" y="5895"/>
                      </a:cubicBezTo>
                      <a:cubicBezTo>
                        <a:pt x="37719" y="6371"/>
                        <a:pt x="34004" y="6752"/>
                        <a:pt x="30289" y="7228"/>
                      </a:cubicBezTo>
                      <a:cubicBezTo>
                        <a:pt x="26575" y="7705"/>
                        <a:pt x="22860" y="8276"/>
                        <a:pt x="19336" y="8752"/>
                      </a:cubicBezTo>
                      <a:cubicBezTo>
                        <a:pt x="17621" y="9038"/>
                        <a:pt x="15907" y="9229"/>
                        <a:pt x="14288" y="9514"/>
                      </a:cubicBezTo>
                      <a:cubicBezTo>
                        <a:pt x="12668" y="9800"/>
                        <a:pt x="11144" y="9991"/>
                        <a:pt x="9715" y="10181"/>
                      </a:cubicBezTo>
                      <a:cubicBezTo>
                        <a:pt x="6858" y="10562"/>
                        <a:pt x="4381" y="10943"/>
                        <a:pt x="2762" y="11134"/>
                      </a:cubicBezTo>
                      <a:cubicBezTo>
                        <a:pt x="1048" y="11324"/>
                        <a:pt x="0" y="11419"/>
                        <a:pt x="0" y="11419"/>
                      </a:cubicBezTo>
                      <a:cubicBezTo>
                        <a:pt x="0" y="11419"/>
                        <a:pt x="762" y="10848"/>
                        <a:pt x="2286" y="9895"/>
                      </a:cubicBezTo>
                      <a:cubicBezTo>
                        <a:pt x="3715" y="8943"/>
                        <a:pt x="5905" y="7705"/>
                        <a:pt x="8572" y="6466"/>
                      </a:cubicBezTo>
                      <a:cubicBezTo>
                        <a:pt x="11239" y="5228"/>
                        <a:pt x="14478" y="3990"/>
                        <a:pt x="18097" y="2942"/>
                      </a:cubicBezTo>
                      <a:cubicBezTo>
                        <a:pt x="19907" y="2466"/>
                        <a:pt x="21717" y="1894"/>
                        <a:pt x="23622" y="1609"/>
                      </a:cubicBezTo>
                      <a:cubicBezTo>
                        <a:pt x="25527" y="1228"/>
                        <a:pt x="27527" y="942"/>
                        <a:pt x="29432" y="561"/>
                      </a:cubicBezTo>
                      <a:cubicBezTo>
                        <a:pt x="31433" y="370"/>
                        <a:pt x="33338" y="180"/>
                        <a:pt x="35338" y="85"/>
                      </a:cubicBezTo>
                      <a:cubicBezTo>
                        <a:pt x="37243" y="-106"/>
                        <a:pt x="39243" y="85"/>
                        <a:pt x="41053" y="85"/>
                      </a:cubicBezTo>
                      <a:cubicBezTo>
                        <a:pt x="44767" y="180"/>
                        <a:pt x="48196" y="561"/>
                        <a:pt x="51149" y="1037"/>
                      </a:cubicBezTo>
                      <a:cubicBezTo>
                        <a:pt x="54102" y="1513"/>
                        <a:pt x="56483" y="2180"/>
                        <a:pt x="58102" y="2752"/>
                      </a:cubicBezTo>
                      <a:cubicBezTo>
                        <a:pt x="59722" y="3323"/>
                        <a:pt x="60674" y="3609"/>
                        <a:pt x="60674" y="3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3" name="Google Shape;4933;p26"/>
                <p:cNvSpPr/>
                <p:nvPr/>
              </p:nvSpPr>
              <p:spPr>
                <a:xfrm>
                  <a:off x="4448386" y="4100626"/>
                  <a:ext cx="41338" cy="9263"/>
                </a:xfrm>
                <a:custGeom>
                  <a:avLst/>
                  <a:gdLst/>
                  <a:ahLst/>
                  <a:cxnLst/>
                  <a:rect l="l" t="t" r="r" b="b"/>
                  <a:pathLst>
                    <a:path w="41338" h="9263" extrusionOk="0">
                      <a:moveTo>
                        <a:pt x="41339" y="679"/>
                      </a:moveTo>
                      <a:cubicBezTo>
                        <a:pt x="41339" y="679"/>
                        <a:pt x="38957" y="2298"/>
                        <a:pt x="35242" y="3822"/>
                      </a:cubicBezTo>
                      <a:cubicBezTo>
                        <a:pt x="31528" y="5441"/>
                        <a:pt x="26479" y="6965"/>
                        <a:pt x="21336" y="7918"/>
                      </a:cubicBezTo>
                      <a:cubicBezTo>
                        <a:pt x="16192" y="8870"/>
                        <a:pt x="10858" y="9347"/>
                        <a:pt x="6858" y="9251"/>
                      </a:cubicBezTo>
                      <a:cubicBezTo>
                        <a:pt x="2858" y="9251"/>
                        <a:pt x="0" y="8585"/>
                        <a:pt x="0" y="8585"/>
                      </a:cubicBezTo>
                      <a:cubicBezTo>
                        <a:pt x="0" y="8585"/>
                        <a:pt x="2381" y="6965"/>
                        <a:pt x="6096" y="5441"/>
                      </a:cubicBezTo>
                      <a:cubicBezTo>
                        <a:pt x="9811" y="3822"/>
                        <a:pt x="14859" y="2298"/>
                        <a:pt x="20003" y="1346"/>
                      </a:cubicBezTo>
                      <a:cubicBezTo>
                        <a:pt x="25146" y="393"/>
                        <a:pt x="30480" y="-83"/>
                        <a:pt x="34481" y="12"/>
                      </a:cubicBezTo>
                      <a:cubicBezTo>
                        <a:pt x="38481" y="12"/>
                        <a:pt x="41339" y="679"/>
                        <a:pt x="41339" y="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4" name="Google Shape;4934;p26"/>
                <p:cNvSpPr/>
                <p:nvPr/>
              </p:nvSpPr>
              <p:spPr>
                <a:xfrm>
                  <a:off x="4529253" y="4125403"/>
                  <a:ext cx="18883" cy="45148"/>
                </a:xfrm>
                <a:custGeom>
                  <a:avLst/>
                  <a:gdLst/>
                  <a:ahLst/>
                  <a:cxnLst/>
                  <a:rect l="l" t="t" r="r" b="b"/>
                  <a:pathLst>
                    <a:path w="18883" h="45148" extrusionOk="0">
                      <a:moveTo>
                        <a:pt x="17907" y="45149"/>
                      </a:moveTo>
                      <a:cubicBezTo>
                        <a:pt x="17907" y="45149"/>
                        <a:pt x="17526" y="44387"/>
                        <a:pt x="17050" y="43053"/>
                      </a:cubicBezTo>
                      <a:cubicBezTo>
                        <a:pt x="16574" y="41815"/>
                        <a:pt x="15907" y="39910"/>
                        <a:pt x="15145" y="37719"/>
                      </a:cubicBezTo>
                      <a:cubicBezTo>
                        <a:pt x="13621" y="33433"/>
                        <a:pt x="11716" y="27813"/>
                        <a:pt x="9525" y="22288"/>
                      </a:cubicBezTo>
                      <a:cubicBezTo>
                        <a:pt x="7334" y="16764"/>
                        <a:pt x="4953" y="11430"/>
                        <a:pt x="3143" y="7239"/>
                      </a:cubicBezTo>
                      <a:cubicBezTo>
                        <a:pt x="2191" y="5144"/>
                        <a:pt x="1429" y="3334"/>
                        <a:pt x="857" y="2096"/>
                      </a:cubicBezTo>
                      <a:cubicBezTo>
                        <a:pt x="286" y="857"/>
                        <a:pt x="0" y="0"/>
                        <a:pt x="0" y="0"/>
                      </a:cubicBezTo>
                      <a:cubicBezTo>
                        <a:pt x="0" y="0"/>
                        <a:pt x="667" y="381"/>
                        <a:pt x="1905" y="1238"/>
                      </a:cubicBezTo>
                      <a:cubicBezTo>
                        <a:pt x="3048" y="2096"/>
                        <a:pt x="4667" y="3334"/>
                        <a:pt x="6287" y="5048"/>
                      </a:cubicBezTo>
                      <a:cubicBezTo>
                        <a:pt x="8001" y="6763"/>
                        <a:pt x="9811" y="8954"/>
                        <a:pt x="11430" y="11430"/>
                      </a:cubicBezTo>
                      <a:cubicBezTo>
                        <a:pt x="13049" y="14002"/>
                        <a:pt x="14573" y="16859"/>
                        <a:pt x="15716" y="19812"/>
                      </a:cubicBezTo>
                      <a:cubicBezTo>
                        <a:pt x="16859" y="22860"/>
                        <a:pt x="17717" y="25908"/>
                        <a:pt x="18288" y="28861"/>
                      </a:cubicBezTo>
                      <a:cubicBezTo>
                        <a:pt x="18764" y="31813"/>
                        <a:pt x="18955" y="34671"/>
                        <a:pt x="18859" y="37052"/>
                      </a:cubicBezTo>
                      <a:cubicBezTo>
                        <a:pt x="18859" y="39434"/>
                        <a:pt x="18479" y="41529"/>
                        <a:pt x="18193" y="42863"/>
                      </a:cubicBezTo>
                      <a:cubicBezTo>
                        <a:pt x="17907" y="44196"/>
                        <a:pt x="17621" y="45053"/>
                        <a:pt x="17621" y="45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5" name="Google Shape;4935;p26"/>
                <p:cNvSpPr/>
                <p:nvPr/>
              </p:nvSpPr>
              <p:spPr>
                <a:xfrm>
                  <a:off x="4508298" y="4116640"/>
                  <a:ext cx="24098" cy="47053"/>
                </a:xfrm>
                <a:custGeom>
                  <a:avLst/>
                  <a:gdLst/>
                  <a:ahLst/>
                  <a:cxnLst/>
                  <a:rect l="l" t="t" r="r" b="b"/>
                  <a:pathLst>
                    <a:path w="24098" h="47053" extrusionOk="0">
                      <a:moveTo>
                        <a:pt x="24003" y="47054"/>
                      </a:moveTo>
                      <a:cubicBezTo>
                        <a:pt x="24003" y="47054"/>
                        <a:pt x="23527" y="46291"/>
                        <a:pt x="22765" y="44958"/>
                      </a:cubicBezTo>
                      <a:cubicBezTo>
                        <a:pt x="22003" y="43624"/>
                        <a:pt x="21050" y="41815"/>
                        <a:pt x="19907" y="39529"/>
                      </a:cubicBezTo>
                      <a:cubicBezTo>
                        <a:pt x="17717" y="35147"/>
                        <a:pt x="14764" y="29337"/>
                        <a:pt x="11811" y="23527"/>
                      </a:cubicBezTo>
                      <a:cubicBezTo>
                        <a:pt x="8858" y="17716"/>
                        <a:pt x="5810" y="11906"/>
                        <a:pt x="3619" y="7620"/>
                      </a:cubicBezTo>
                      <a:cubicBezTo>
                        <a:pt x="2476" y="5429"/>
                        <a:pt x="1524" y="3524"/>
                        <a:pt x="952" y="2191"/>
                      </a:cubicBezTo>
                      <a:cubicBezTo>
                        <a:pt x="286" y="857"/>
                        <a:pt x="0" y="0"/>
                        <a:pt x="0" y="0"/>
                      </a:cubicBezTo>
                      <a:cubicBezTo>
                        <a:pt x="0" y="0"/>
                        <a:pt x="3143" y="1714"/>
                        <a:pt x="6763" y="5334"/>
                      </a:cubicBezTo>
                      <a:cubicBezTo>
                        <a:pt x="10573" y="8858"/>
                        <a:pt x="14764" y="14383"/>
                        <a:pt x="17907" y="20479"/>
                      </a:cubicBezTo>
                      <a:cubicBezTo>
                        <a:pt x="21050" y="26575"/>
                        <a:pt x="23050" y="33242"/>
                        <a:pt x="23622" y="38386"/>
                      </a:cubicBezTo>
                      <a:cubicBezTo>
                        <a:pt x="24003" y="40957"/>
                        <a:pt x="24098" y="43148"/>
                        <a:pt x="24098" y="44577"/>
                      </a:cubicBezTo>
                      <a:cubicBezTo>
                        <a:pt x="24098" y="46101"/>
                        <a:pt x="24003" y="46958"/>
                        <a:pt x="24003" y="46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6" name="Google Shape;4936;p26"/>
                <p:cNvSpPr/>
                <p:nvPr/>
              </p:nvSpPr>
              <p:spPr>
                <a:xfrm>
                  <a:off x="4486486" y="4107019"/>
                  <a:ext cx="28956" cy="45815"/>
                </a:xfrm>
                <a:custGeom>
                  <a:avLst/>
                  <a:gdLst/>
                  <a:ahLst/>
                  <a:cxnLst/>
                  <a:rect l="l" t="t" r="r" b="b"/>
                  <a:pathLst>
                    <a:path w="28956" h="45815" extrusionOk="0">
                      <a:moveTo>
                        <a:pt x="28956" y="45720"/>
                      </a:moveTo>
                      <a:cubicBezTo>
                        <a:pt x="28956" y="45720"/>
                        <a:pt x="28385" y="45053"/>
                        <a:pt x="27432" y="43815"/>
                      </a:cubicBezTo>
                      <a:cubicBezTo>
                        <a:pt x="26479" y="42577"/>
                        <a:pt x="25146" y="40862"/>
                        <a:pt x="23717" y="38862"/>
                      </a:cubicBezTo>
                      <a:cubicBezTo>
                        <a:pt x="20669" y="34766"/>
                        <a:pt x="17050" y="29146"/>
                        <a:pt x="13430" y="23527"/>
                      </a:cubicBezTo>
                      <a:cubicBezTo>
                        <a:pt x="9906" y="17907"/>
                        <a:pt x="6382" y="12192"/>
                        <a:pt x="3905" y="7715"/>
                      </a:cubicBezTo>
                      <a:cubicBezTo>
                        <a:pt x="2667" y="5524"/>
                        <a:pt x="1715" y="3524"/>
                        <a:pt x="1048" y="2191"/>
                      </a:cubicBezTo>
                      <a:cubicBezTo>
                        <a:pt x="381" y="857"/>
                        <a:pt x="0" y="0"/>
                        <a:pt x="0" y="0"/>
                      </a:cubicBezTo>
                      <a:cubicBezTo>
                        <a:pt x="0" y="0"/>
                        <a:pt x="3143" y="1810"/>
                        <a:pt x="6953" y="5334"/>
                      </a:cubicBezTo>
                      <a:cubicBezTo>
                        <a:pt x="10858" y="8763"/>
                        <a:pt x="15431" y="14097"/>
                        <a:pt x="19145" y="20003"/>
                      </a:cubicBezTo>
                      <a:cubicBezTo>
                        <a:pt x="22860" y="25908"/>
                        <a:pt x="25717" y="32195"/>
                        <a:pt x="27146" y="37243"/>
                      </a:cubicBezTo>
                      <a:cubicBezTo>
                        <a:pt x="28670" y="42196"/>
                        <a:pt x="28956" y="45815"/>
                        <a:pt x="28956" y="458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7" name="Google Shape;4937;p26"/>
                <p:cNvSpPr/>
                <p:nvPr/>
              </p:nvSpPr>
              <p:spPr>
                <a:xfrm>
                  <a:off x="4476771" y="4112068"/>
                  <a:ext cx="31146" cy="46767"/>
                </a:xfrm>
                <a:custGeom>
                  <a:avLst/>
                  <a:gdLst/>
                  <a:ahLst/>
                  <a:cxnLst/>
                  <a:rect l="l" t="t" r="r" b="b"/>
                  <a:pathLst>
                    <a:path w="31146" h="46767" extrusionOk="0">
                      <a:moveTo>
                        <a:pt x="30956" y="46768"/>
                      </a:moveTo>
                      <a:cubicBezTo>
                        <a:pt x="30956" y="46768"/>
                        <a:pt x="30385" y="46006"/>
                        <a:pt x="29527" y="44672"/>
                      </a:cubicBezTo>
                      <a:cubicBezTo>
                        <a:pt x="28670" y="43339"/>
                        <a:pt x="27432" y="41529"/>
                        <a:pt x="26003" y="39243"/>
                      </a:cubicBezTo>
                      <a:cubicBezTo>
                        <a:pt x="25336" y="38100"/>
                        <a:pt x="24479" y="36957"/>
                        <a:pt x="23717" y="35719"/>
                      </a:cubicBezTo>
                      <a:cubicBezTo>
                        <a:pt x="22955" y="34480"/>
                        <a:pt x="22003" y="33147"/>
                        <a:pt x="21145" y="31813"/>
                      </a:cubicBezTo>
                      <a:cubicBezTo>
                        <a:pt x="19336" y="29146"/>
                        <a:pt x="17526" y="26194"/>
                        <a:pt x="15621" y="23336"/>
                      </a:cubicBezTo>
                      <a:cubicBezTo>
                        <a:pt x="13716" y="20479"/>
                        <a:pt x="11811" y="17621"/>
                        <a:pt x="10001" y="14954"/>
                      </a:cubicBezTo>
                      <a:cubicBezTo>
                        <a:pt x="9049" y="13621"/>
                        <a:pt x="8192" y="12287"/>
                        <a:pt x="7334" y="11049"/>
                      </a:cubicBezTo>
                      <a:cubicBezTo>
                        <a:pt x="6477" y="9811"/>
                        <a:pt x="5715" y="8668"/>
                        <a:pt x="4953" y="7525"/>
                      </a:cubicBezTo>
                      <a:cubicBezTo>
                        <a:pt x="3429" y="5334"/>
                        <a:pt x="2191" y="3429"/>
                        <a:pt x="1333" y="2191"/>
                      </a:cubicBezTo>
                      <a:cubicBezTo>
                        <a:pt x="476" y="857"/>
                        <a:pt x="0" y="0"/>
                        <a:pt x="0" y="0"/>
                      </a:cubicBezTo>
                      <a:cubicBezTo>
                        <a:pt x="0" y="0"/>
                        <a:pt x="857" y="381"/>
                        <a:pt x="2286" y="1143"/>
                      </a:cubicBezTo>
                      <a:cubicBezTo>
                        <a:pt x="3715" y="1905"/>
                        <a:pt x="5620" y="3143"/>
                        <a:pt x="7810" y="4858"/>
                      </a:cubicBezTo>
                      <a:cubicBezTo>
                        <a:pt x="10001" y="6477"/>
                        <a:pt x="12382" y="8668"/>
                        <a:pt x="14764" y="11144"/>
                      </a:cubicBezTo>
                      <a:cubicBezTo>
                        <a:pt x="15907" y="12478"/>
                        <a:pt x="17145" y="13716"/>
                        <a:pt x="18193" y="15145"/>
                      </a:cubicBezTo>
                      <a:cubicBezTo>
                        <a:pt x="19336" y="16573"/>
                        <a:pt x="20383" y="18002"/>
                        <a:pt x="21431" y="19526"/>
                      </a:cubicBezTo>
                      <a:cubicBezTo>
                        <a:pt x="22384" y="21050"/>
                        <a:pt x="23336" y="22574"/>
                        <a:pt x="24193" y="24194"/>
                      </a:cubicBezTo>
                      <a:cubicBezTo>
                        <a:pt x="25146" y="25718"/>
                        <a:pt x="25813" y="27337"/>
                        <a:pt x="26575" y="28861"/>
                      </a:cubicBezTo>
                      <a:cubicBezTo>
                        <a:pt x="27908" y="32004"/>
                        <a:pt x="29051" y="34957"/>
                        <a:pt x="29718" y="37624"/>
                      </a:cubicBezTo>
                      <a:cubicBezTo>
                        <a:pt x="30480" y="40196"/>
                        <a:pt x="30766" y="42577"/>
                        <a:pt x="30956" y="44101"/>
                      </a:cubicBezTo>
                      <a:cubicBezTo>
                        <a:pt x="31147" y="45720"/>
                        <a:pt x="31147" y="46577"/>
                        <a:pt x="31147" y="465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8" name="Google Shape;4938;p26"/>
                <p:cNvSpPr/>
                <p:nvPr/>
              </p:nvSpPr>
              <p:spPr>
                <a:xfrm>
                  <a:off x="4465531" y="4111972"/>
                  <a:ext cx="24860" cy="34099"/>
                </a:xfrm>
                <a:custGeom>
                  <a:avLst/>
                  <a:gdLst/>
                  <a:ahLst/>
                  <a:cxnLst/>
                  <a:rect l="l" t="t" r="r" b="b"/>
                  <a:pathLst>
                    <a:path w="24860" h="34099" extrusionOk="0">
                      <a:moveTo>
                        <a:pt x="24860" y="34100"/>
                      </a:moveTo>
                      <a:cubicBezTo>
                        <a:pt x="24860" y="34100"/>
                        <a:pt x="24289" y="33623"/>
                        <a:pt x="23432" y="32766"/>
                      </a:cubicBezTo>
                      <a:cubicBezTo>
                        <a:pt x="22574" y="31814"/>
                        <a:pt x="21431" y="30575"/>
                        <a:pt x="20193" y="29051"/>
                      </a:cubicBezTo>
                      <a:cubicBezTo>
                        <a:pt x="17621" y="26003"/>
                        <a:pt x="14478" y="21908"/>
                        <a:pt x="11430" y="17717"/>
                      </a:cubicBezTo>
                      <a:cubicBezTo>
                        <a:pt x="8382" y="13526"/>
                        <a:pt x="5429" y="9335"/>
                        <a:pt x="3334" y="5906"/>
                      </a:cubicBezTo>
                      <a:cubicBezTo>
                        <a:pt x="2286" y="4191"/>
                        <a:pt x="1429" y="2762"/>
                        <a:pt x="857" y="1715"/>
                      </a:cubicBezTo>
                      <a:cubicBezTo>
                        <a:pt x="286" y="667"/>
                        <a:pt x="0" y="0"/>
                        <a:pt x="0" y="0"/>
                      </a:cubicBezTo>
                      <a:cubicBezTo>
                        <a:pt x="0" y="0"/>
                        <a:pt x="2762" y="953"/>
                        <a:pt x="6191" y="3239"/>
                      </a:cubicBezTo>
                      <a:cubicBezTo>
                        <a:pt x="9716" y="5525"/>
                        <a:pt x="13716" y="9335"/>
                        <a:pt x="16954" y="13811"/>
                      </a:cubicBezTo>
                      <a:cubicBezTo>
                        <a:pt x="20193" y="18288"/>
                        <a:pt x="22574" y="23241"/>
                        <a:pt x="23622" y="27242"/>
                      </a:cubicBezTo>
                      <a:cubicBezTo>
                        <a:pt x="24765" y="31242"/>
                        <a:pt x="24765" y="34100"/>
                        <a:pt x="24765" y="341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9" name="Google Shape;4939;p26"/>
                <p:cNvSpPr/>
                <p:nvPr/>
              </p:nvSpPr>
              <p:spPr>
                <a:xfrm>
                  <a:off x="4454577" y="4113782"/>
                  <a:ext cx="29432" cy="41719"/>
                </a:xfrm>
                <a:custGeom>
                  <a:avLst/>
                  <a:gdLst/>
                  <a:ahLst/>
                  <a:cxnLst/>
                  <a:rect l="l" t="t" r="r" b="b"/>
                  <a:pathLst>
                    <a:path w="29432" h="41719" extrusionOk="0">
                      <a:moveTo>
                        <a:pt x="29432" y="41624"/>
                      </a:moveTo>
                      <a:cubicBezTo>
                        <a:pt x="29432" y="41624"/>
                        <a:pt x="28861" y="40958"/>
                        <a:pt x="28099" y="39719"/>
                      </a:cubicBezTo>
                      <a:cubicBezTo>
                        <a:pt x="27337" y="38576"/>
                        <a:pt x="26194" y="36862"/>
                        <a:pt x="24765" y="34862"/>
                      </a:cubicBezTo>
                      <a:cubicBezTo>
                        <a:pt x="22098" y="30861"/>
                        <a:pt x="18669" y="25622"/>
                        <a:pt x="15050" y="20574"/>
                      </a:cubicBezTo>
                      <a:cubicBezTo>
                        <a:pt x="11430" y="15526"/>
                        <a:pt x="7715" y="10478"/>
                        <a:pt x="4858" y="6668"/>
                      </a:cubicBezTo>
                      <a:cubicBezTo>
                        <a:pt x="3429" y="4667"/>
                        <a:pt x="2191" y="3048"/>
                        <a:pt x="1333" y="1905"/>
                      </a:cubicBezTo>
                      <a:cubicBezTo>
                        <a:pt x="476" y="762"/>
                        <a:pt x="0" y="0"/>
                        <a:pt x="0" y="0"/>
                      </a:cubicBezTo>
                      <a:cubicBezTo>
                        <a:pt x="0" y="0"/>
                        <a:pt x="762" y="286"/>
                        <a:pt x="2191" y="857"/>
                      </a:cubicBezTo>
                      <a:cubicBezTo>
                        <a:pt x="3524" y="1429"/>
                        <a:pt x="5429" y="2477"/>
                        <a:pt x="7525" y="3905"/>
                      </a:cubicBezTo>
                      <a:cubicBezTo>
                        <a:pt x="9715" y="5239"/>
                        <a:pt x="11906" y="7144"/>
                        <a:pt x="14192" y="9335"/>
                      </a:cubicBezTo>
                      <a:cubicBezTo>
                        <a:pt x="16478" y="11525"/>
                        <a:pt x="18669" y="14097"/>
                        <a:pt x="20574" y="16859"/>
                      </a:cubicBezTo>
                      <a:cubicBezTo>
                        <a:pt x="22479" y="19621"/>
                        <a:pt x="24193" y="22574"/>
                        <a:pt x="25432" y="25337"/>
                      </a:cubicBezTo>
                      <a:cubicBezTo>
                        <a:pt x="26670" y="28194"/>
                        <a:pt x="27718" y="30956"/>
                        <a:pt x="28194" y="33433"/>
                      </a:cubicBezTo>
                      <a:cubicBezTo>
                        <a:pt x="28861" y="35814"/>
                        <a:pt x="29051" y="38005"/>
                        <a:pt x="29242" y="39434"/>
                      </a:cubicBezTo>
                      <a:cubicBezTo>
                        <a:pt x="29337" y="40862"/>
                        <a:pt x="29242" y="41720"/>
                        <a:pt x="29242" y="41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0" name="Google Shape;4940;p26"/>
                <p:cNvSpPr/>
                <p:nvPr/>
              </p:nvSpPr>
              <p:spPr>
                <a:xfrm>
                  <a:off x="4436099" y="4101304"/>
                  <a:ext cx="39052" cy="46958"/>
                </a:xfrm>
                <a:custGeom>
                  <a:avLst/>
                  <a:gdLst/>
                  <a:ahLst/>
                  <a:cxnLst/>
                  <a:rect l="l" t="t" r="r" b="b"/>
                  <a:pathLst>
                    <a:path w="39052" h="46958" extrusionOk="0">
                      <a:moveTo>
                        <a:pt x="39052" y="46958"/>
                      </a:moveTo>
                      <a:cubicBezTo>
                        <a:pt x="39052" y="46958"/>
                        <a:pt x="35719" y="44768"/>
                        <a:pt x="31433" y="40862"/>
                      </a:cubicBezTo>
                      <a:cubicBezTo>
                        <a:pt x="29242" y="38957"/>
                        <a:pt x="26860" y="36576"/>
                        <a:pt x="24384" y="34004"/>
                      </a:cubicBezTo>
                      <a:cubicBezTo>
                        <a:pt x="23146" y="32671"/>
                        <a:pt x="21812" y="31433"/>
                        <a:pt x="20574" y="29909"/>
                      </a:cubicBezTo>
                      <a:cubicBezTo>
                        <a:pt x="19336" y="28480"/>
                        <a:pt x="18097" y="27051"/>
                        <a:pt x="16859" y="25622"/>
                      </a:cubicBezTo>
                      <a:cubicBezTo>
                        <a:pt x="15621" y="24098"/>
                        <a:pt x="14478" y="22670"/>
                        <a:pt x="13335" y="21146"/>
                      </a:cubicBezTo>
                      <a:cubicBezTo>
                        <a:pt x="12097" y="19717"/>
                        <a:pt x="11144" y="18193"/>
                        <a:pt x="10001" y="16764"/>
                      </a:cubicBezTo>
                      <a:cubicBezTo>
                        <a:pt x="7906" y="13907"/>
                        <a:pt x="6001" y="11049"/>
                        <a:pt x="4572" y="8572"/>
                      </a:cubicBezTo>
                      <a:cubicBezTo>
                        <a:pt x="1524" y="3620"/>
                        <a:pt x="0" y="0"/>
                        <a:pt x="0" y="0"/>
                      </a:cubicBezTo>
                      <a:cubicBezTo>
                        <a:pt x="0" y="0"/>
                        <a:pt x="3334" y="2191"/>
                        <a:pt x="7620" y="6096"/>
                      </a:cubicBezTo>
                      <a:cubicBezTo>
                        <a:pt x="9811" y="8001"/>
                        <a:pt x="12192" y="10382"/>
                        <a:pt x="14668" y="12954"/>
                      </a:cubicBezTo>
                      <a:cubicBezTo>
                        <a:pt x="15907" y="14288"/>
                        <a:pt x="17240" y="15526"/>
                        <a:pt x="18383" y="17050"/>
                      </a:cubicBezTo>
                      <a:cubicBezTo>
                        <a:pt x="19621" y="18479"/>
                        <a:pt x="20860" y="19907"/>
                        <a:pt x="22098" y="21336"/>
                      </a:cubicBezTo>
                      <a:cubicBezTo>
                        <a:pt x="23336" y="22860"/>
                        <a:pt x="24479" y="24289"/>
                        <a:pt x="25622" y="25813"/>
                      </a:cubicBezTo>
                      <a:cubicBezTo>
                        <a:pt x="26860" y="27242"/>
                        <a:pt x="27813" y="28766"/>
                        <a:pt x="28956" y="30194"/>
                      </a:cubicBezTo>
                      <a:cubicBezTo>
                        <a:pt x="31051" y="33052"/>
                        <a:pt x="32956" y="35909"/>
                        <a:pt x="34385" y="38386"/>
                      </a:cubicBezTo>
                      <a:cubicBezTo>
                        <a:pt x="37433" y="43244"/>
                        <a:pt x="38957" y="46958"/>
                        <a:pt x="38957" y="46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1" name="Google Shape;4941;p26"/>
                <p:cNvSpPr/>
                <p:nvPr/>
              </p:nvSpPr>
              <p:spPr>
                <a:xfrm>
                  <a:off x="4426002" y="4102257"/>
                  <a:ext cx="28955" cy="26289"/>
                </a:xfrm>
                <a:custGeom>
                  <a:avLst/>
                  <a:gdLst/>
                  <a:ahLst/>
                  <a:cxnLst/>
                  <a:rect l="l" t="t" r="r" b="b"/>
                  <a:pathLst>
                    <a:path w="28955" h="26289" extrusionOk="0">
                      <a:moveTo>
                        <a:pt x="28956" y="26194"/>
                      </a:moveTo>
                      <a:cubicBezTo>
                        <a:pt x="28956" y="26194"/>
                        <a:pt x="26384" y="25337"/>
                        <a:pt x="23146" y="23527"/>
                      </a:cubicBezTo>
                      <a:cubicBezTo>
                        <a:pt x="19812" y="21717"/>
                        <a:pt x="15811" y="18860"/>
                        <a:pt x="12192" y="15621"/>
                      </a:cubicBezTo>
                      <a:cubicBezTo>
                        <a:pt x="8572" y="12382"/>
                        <a:pt x="5334" y="8668"/>
                        <a:pt x="3238" y="5524"/>
                      </a:cubicBezTo>
                      <a:cubicBezTo>
                        <a:pt x="1048" y="2477"/>
                        <a:pt x="0" y="0"/>
                        <a:pt x="0" y="0"/>
                      </a:cubicBezTo>
                      <a:cubicBezTo>
                        <a:pt x="0" y="0"/>
                        <a:pt x="2572" y="762"/>
                        <a:pt x="5810" y="2667"/>
                      </a:cubicBezTo>
                      <a:cubicBezTo>
                        <a:pt x="9144" y="4477"/>
                        <a:pt x="13144" y="7334"/>
                        <a:pt x="16764" y="10668"/>
                      </a:cubicBezTo>
                      <a:cubicBezTo>
                        <a:pt x="20383" y="14002"/>
                        <a:pt x="23622" y="17621"/>
                        <a:pt x="25717" y="20764"/>
                      </a:cubicBezTo>
                      <a:cubicBezTo>
                        <a:pt x="27908" y="23813"/>
                        <a:pt x="28956" y="26289"/>
                        <a:pt x="28956" y="262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2" name="Google Shape;4942;p26"/>
                <p:cNvSpPr/>
                <p:nvPr/>
              </p:nvSpPr>
              <p:spPr>
                <a:xfrm>
                  <a:off x="4428002" y="4107496"/>
                  <a:ext cx="14287" cy="16192"/>
                </a:xfrm>
                <a:custGeom>
                  <a:avLst/>
                  <a:gdLst/>
                  <a:ahLst/>
                  <a:cxnLst/>
                  <a:rect l="l" t="t" r="r" b="b"/>
                  <a:pathLst>
                    <a:path w="14287" h="16192" extrusionOk="0">
                      <a:moveTo>
                        <a:pt x="14288" y="16097"/>
                      </a:moveTo>
                      <a:cubicBezTo>
                        <a:pt x="14288" y="16097"/>
                        <a:pt x="12573" y="15812"/>
                        <a:pt x="10573" y="14859"/>
                      </a:cubicBezTo>
                      <a:cubicBezTo>
                        <a:pt x="8573" y="13907"/>
                        <a:pt x="6382" y="12287"/>
                        <a:pt x="4572" y="10287"/>
                      </a:cubicBezTo>
                      <a:cubicBezTo>
                        <a:pt x="2762" y="8287"/>
                        <a:pt x="1429" y="5906"/>
                        <a:pt x="762" y="3810"/>
                      </a:cubicBezTo>
                      <a:cubicBezTo>
                        <a:pt x="0" y="1810"/>
                        <a:pt x="0" y="0"/>
                        <a:pt x="0" y="0"/>
                      </a:cubicBezTo>
                      <a:cubicBezTo>
                        <a:pt x="0" y="0"/>
                        <a:pt x="1715" y="286"/>
                        <a:pt x="3715" y="1238"/>
                      </a:cubicBezTo>
                      <a:cubicBezTo>
                        <a:pt x="5715" y="2191"/>
                        <a:pt x="7906" y="3810"/>
                        <a:pt x="9716" y="5906"/>
                      </a:cubicBezTo>
                      <a:cubicBezTo>
                        <a:pt x="11525" y="7906"/>
                        <a:pt x="12859" y="10287"/>
                        <a:pt x="13525" y="12383"/>
                      </a:cubicBezTo>
                      <a:cubicBezTo>
                        <a:pt x="14288" y="14383"/>
                        <a:pt x="14288" y="16193"/>
                        <a:pt x="14288" y="161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3" name="Google Shape;4943;p26"/>
                <p:cNvSpPr/>
                <p:nvPr/>
              </p:nvSpPr>
              <p:spPr>
                <a:xfrm>
                  <a:off x="4364471" y="4104734"/>
                  <a:ext cx="84296" cy="104393"/>
                </a:xfrm>
                <a:custGeom>
                  <a:avLst/>
                  <a:gdLst/>
                  <a:ahLst/>
                  <a:cxnLst/>
                  <a:rect l="l" t="t" r="r" b="b"/>
                  <a:pathLst>
                    <a:path w="84296" h="104393" extrusionOk="0">
                      <a:moveTo>
                        <a:pt x="84296" y="104204"/>
                      </a:moveTo>
                      <a:cubicBezTo>
                        <a:pt x="84296" y="104204"/>
                        <a:pt x="83439" y="102203"/>
                        <a:pt x="82105" y="98679"/>
                      </a:cubicBezTo>
                      <a:cubicBezTo>
                        <a:pt x="81534" y="96869"/>
                        <a:pt x="80582" y="94774"/>
                        <a:pt x="79534" y="92392"/>
                      </a:cubicBezTo>
                      <a:cubicBezTo>
                        <a:pt x="78581" y="90011"/>
                        <a:pt x="77438" y="87344"/>
                        <a:pt x="76009" y="84391"/>
                      </a:cubicBezTo>
                      <a:cubicBezTo>
                        <a:pt x="74676" y="81439"/>
                        <a:pt x="73057" y="78391"/>
                        <a:pt x="71438" y="75152"/>
                      </a:cubicBezTo>
                      <a:cubicBezTo>
                        <a:pt x="69818" y="71914"/>
                        <a:pt x="67723" y="68675"/>
                        <a:pt x="65723" y="65151"/>
                      </a:cubicBezTo>
                      <a:cubicBezTo>
                        <a:pt x="63532" y="61817"/>
                        <a:pt x="61436" y="58293"/>
                        <a:pt x="58960" y="54959"/>
                      </a:cubicBezTo>
                      <a:cubicBezTo>
                        <a:pt x="56674" y="51435"/>
                        <a:pt x="53912" y="48196"/>
                        <a:pt x="51340" y="44863"/>
                      </a:cubicBezTo>
                      <a:cubicBezTo>
                        <a:pt x="48578" y="41624"/>
                        <a:pt x="46006" y="38290"/>
                        <a:pt x="43053" y="35338"/>
                      </a:cubicBezTo>
                      <a:cubicBezTo>
                        <a:pt x="40196" y="32290"/>
                        <a:pt x="37338" y="29337"/>
                        <a:pt x="34480" y="26575"/>
                      </a:cubicBezTo>
                      <a:cubicBezTo>
                        <a:pt x="31433" y="23908"/>
                        <a:pt x="28766" y="21146"/>
                        <a:pt x="25908" y="18859"/>
                      </a:cubicBezTo>
                      <a:cubicBezTo>
                        <a:pt x="23050" y="16478"/>
                        <a:pt x="20383" y="14288"/>
                        <a:pt x="17812" y="12382"/>
                      </a:cubicBezTo>
                      <a:cubicBezTo>
                        <a:pt x="15240" y="10382"/>
                        <a:pt x="12859" y="8668"/>
                        <a:pt x="10668" y="7144"/>
                      </a:cubicBezTo>
                      <a:cubicBezTo>
                        <a:pt x="8477" y="5620"/>
                        <a:pt x="6667" y="4286"/>
                        <a:pt x="5048" y="3334"/>
                      </a:cubicBezTo>
                      <a:cubicBezTo>
                        <a:pt x="1810" y="1238"/>
                        <a:pt x="0" y="0"/>
                        <a:pt x="0" y="0"/>
                      </a:cubicBezTo>
                      <a:cubicBezTo>
                        <a:pt x="0" y="0"/>
                        <a:pt x="2096" y="762"/>
                        <a:pt x="5620" y="2096"/>
                      </a:cubicBezTo>
                      <a:cubicBezTo>
                        <a:pt x="7429" y="2762"/>
                        <a:pt x="9620" y="3715"/>
                        <a:pt x="12001" y="4858"/>
                      </a:cubicBezTo>
                      <a:cubicBezTo>
                        <a:pt x="13240" y="5429"/>
                        <a:pt x="14478" y="6096"/>
                        <a:pt x="15907" y="6763"/>
                      </a:cubicBezTo>
                      <a:cubicBezTo>
                        <a:pt x="17240" y="7429"/>
                        <a:pt x="18574" y="8287"/>
                        <a:pt x="20003" y="9144"/>
                      </a:cubicBezTo>
                      <a:cubicBezTo>
                        <a:pt x="21431" y="10001"/>
                        <a:pt x="22955" y="10763"/>
                        <a:pt x="24479" y="11811"/>
                      </a:cubicBezTo>
                      <a:cubicBezTo>
                        <a:pt x="26003" y="12859"/>
                        <a:pt x="27527" y="13811"/>
                        <a:pt x="29051" y="14954"/>
                      </a:cubicBezTo>
                      <a:cubicBezTo>
                        <a:pt x="32195" y="17050"/>
                        <a:pt x="35338" y="19621"/>
                        <a:pt x="38576" y="22193"/>
                      </a:cubicBezTo>
                      <a:cubicBezTo>
                        <a:pt x="41624" y="24955"/>
                        <a:pt x="44958" y="27718"/>
                        <a:pt x="47911" y="30956"/>
                      </a:cubicBezTo>
                      <a:cubicBezTo>
                        <a:pt x="51054" y="34004"/>
                        <a:pt x="53816" y="37433"/>
                        <a:pt x="56769" y="40767"/>
                      </a:cubicBezTo>
                      <a:cubicBezTo>
                        <a:pt x="59436" y="44291"/>
                        <a:pt x="62198" y="47815"/>
                        <a:pt x="64484" y="51435"/>
                      </a:cubicBezTo>
                      <a:cubicBezTo>
                        <a:pt x="66961" y="54959"/>
                        <a:pt x="68961" y="58769"/>
                        <a:pt x="71057" y="62389"/>
                      </a:cubicBezTo>
                      <a:cubicBezTo>
                        <a:pt x="72962" y="66104"/>
                        <a:pt x="74771" y="69628"/>
                        <a:pt x="76105" y="73152"/>
                      </a:cubicBezTo>
                      <a:cubicBezTo>
                        <a:pt x="77533" y="76581"/>
                        <a:pt x="78867" y="79915"/>
                        <a:pt x="79724" y="83153"/>
                      </a:cubicBezTo>
                      <a:cubicBezTo>
                        <a:pt x="80200" y="84677"/>
                        <a:pt x="80772" y="86201"/>
                        <a:pt x="81153" y="87630"/>
                      </a:cubicBezTo>
                      <a:cubicBezTo>
                        <a:pt x="81534" y="89059"/>
                        <a:pt x="81820" y="90488"/>
                        <a:pt x="82105" y="91726"/>
                      </a:cubicBezTo>
                      <a:cubicBezTo>
                        <a:pt x="82772" y="94297"/>
                        <a:pt x="83249" y="96583"/>
                        <a:pt x="83439" y="98488"/>
                      </a:cubicBezTo>
                      <a:cubicBezTo>
                        <a:pt x="84011" y="102203"/>
                        <a:pt x="84296" y="104394"/>
                        <a:pt x="84296" y="10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4" name="Google Shape;4944;p26"/>
                <p:cNvSpPr/>
                <p:nvPr/>
              </p:nvSpPr>
              <p:spPr>
                <a:xfrm>
                  <a:off x="4432983" y="4179028"/>
                  <a:ext cx="6897" cy="26289"/>
                </a:xfrm>
                <a:custGeom>
                  <a:avLst/>
                  <a:gdLst/>
                  <a:ahLst/>
                  <a:cxnLst/>
                  <a:rect l="l" t="t" r="r" b="b"/>
                  <a:pathLst>
                    <a:path w="6897" h="26289" extrusionOk="0">
                      <a:moveTo>
                        <a:pt x="3973" y="26289"/>
                      </a:moveTo>
                      <a:cubicBezTo>
                        <a:pt x="3973" y="26289"/>
                        <a:pt x="3687" y="25813"/>
                        <a:pt x="3401" y="25146"/>
                      </a:cubicBezTo>
                      <a:cubicBezTo>
                        <a:pt x="3020" y="24384"/>
                        <a:pt x="2544" y="23431"/>
                        <a:pt x="2068" y="22288"/>
                      </a:cubicBezTo>
                      <a:cubicBezTo>
                        <a:pt x="1115" y="19907"/>
                        <a:pt x="353" y="16764"/>
                        <a:pt x="67" y="13430"/>
                      </a:cubicBezTo>
                      <a:cubicBezTo>
                        <a:pt x="-123" y="10192"/>
                        <a:pt x="67" y="6763"/>
                        <a:pt x="925" y="4191"/>
                      </a:cubicBezTo>
                      <a:cubicBezTo>
                        <a:pt x="1591" y="1619"/>
                        <a:pt x="2925" y="0"/>
                        <a:pt x="2925" y="0"/>
                      </a:cubicBezTo>
                      <a:cubicBezTo>
                        <a:pt x="2925" y="0"/>
                        <a:pt x="3211" y="476"/>
                        <a:pt x="3496" y="1143"/>
                      </a:cubicBezTo>
                      <a:cubicBezTo>
                        <a:pt x="3878" y="1905"/>
                        <a:pt x="4354" y="2858"/>
                        <a:pt x="4830" y="4001"/>
                      </a:cubicBezTo>
                      <a:cubicBezTo>
                        <a:pt x="5783" y="6382"/>
                        <a:pt x="6545" y="9525"/>
                        <a:pt x="6830" y="12859"/>
                      </a:cubicBezTo>
                      <a:cubicBezTo>
                        <a:pt x="7021" y="16097"/>
                        <a:pt x="6830" y="19526"/>
                        <a:pt x="5973" y="22098"/>
                      </a:cubicBezTo>
                      <a:cubicBezTo>
                        <a:pt x="5592" y="23336"/>
                        <a:pt x="5116" y="24479"/>
                        <a:pt x="4735" y="25146"/>
                      </a:cubicBezTo>
                      <a:cubicBezTo>
                        <a:pt x="4258" y="25813"/>
                        <a:pt x="3973" y="26194"/>
                        <a:pt x="3973" y="261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5" name="Google Shape;4945;p26"/>
                <p:cNvSpPr/>
                <p:nvPr/>
              </p:nvSpPr>
              <p:spPr>
                <a:xfrm>
                  <a:off x="4425797" y="4159502"/>
                  <a:ext cx="6886" cy="39052"/>
                </a:xfrm>
                <a:custGeom>
                  <a:avLst/>
                  <a:gdLst/>
                  <a:ahLst/>
                  <a:cxnLst/>
                  <a:rect l="l" t="t" r="r" b="b"/>
                  <a:pathLst>
                    <a:path w="6886" h="39052" extrusionOk="0">
                      <a:moveTo>
                        <a:pt x="2967" y="39053"/>
                      </a:moveTo>
                      <a:cubicBezTo>
                        <a:pt x="2967" y="39053"/>
                        <a:pt x="1919" y="36576"/>
                        <a:pt x="1157" y="32861"/>
                      </a:cubicBezTo>
                      <a:cubicBezTo>
                        <a:pt x="300" y="29146"/>
                        <a:pt x="-81" y="24193"/>
                        <a:pt x="14" y="19336"/>
                      </a:cubicBezTo>
                      <a:cubicBezTo>
                        <a:pt x="109" y="14478"/>
                        <a:pt x="776" y="9620"/>
                        <a:pt x="1824" y="6001"/>
                      </a:cubicBezTo>
                      <a:cubicBezTo>
                        <a:pt x="2681" y="2381"/>
                        <a:pt x="3920" y="0"/>
                        <a:pt x="3920" y="0"/>
                      </a:cubicBezTo>
                      <a:cubicBezTo>
                        <a:pt x="3920" y="0"/>
                        <a:pt x="4967" y="2476"/>
                        <a:pt x="5729" y="6191"/>
                      </a:cubicBezTo>
                      <a:cubicBezTo>
                        <a:pt x="6587" y="9906"/>
                        <a:pt x="6967" y="14859"/>
                        <a:pt x="6872" y="19717"/>
                      </a:cubicBezTo>
                      <a:cubicBezTo>
                        <a:pt x="6777" y="24574"/>
                        <a:pt x="6110" y="29432"/>
                        <a:pt x="5063" y="33052"/>
                      </a:cubicBezTo>
                      <a:cubicBezTo>
                        <a:pt x="4205" y="36671"/>
                        <a:pt x="2967" y="39053"/>
                        <a:pt x="2967" y="39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6" name="Google Shape;4946;p26"/>
                <p:cNvSpPr/>
                <p:nvPr/>
              </p:nvSpPr>
              <p:spPr>
                <a:xfrm>
                  <a:off x="4419525" y="4156454"/>
                  <a:ext cx="6864" cy="31432"/>
                </a:xfrm>
                <a:custGeom>
                  <a:avLst/>
                  <a:gdLst/>
                  <a:ahLst/>
                  <a:cxnLst/>
                  <a:rect l="l" t="t" r="r" b="b"/>
                  <a:pathLst>
                    <a:path w="6864" h="31432" extrusionOk="0">
                      <a:moveTo>
                        <a:pt x="953" y="31432"/>
                      </a:moveTo>
                      <a:cubicBezTo>
                        <a:pt x="953" y="31432"/>
                        <a:pt x="857" y="30861"/>
                        <a:pt x="667" y="29908"/>
                      </a:cubicBezTo>
                      <a:cubicBezTo>
                        <a:pt x="571" y="28956"/>
                        <a:pt x="381" y="27718"/>
                        <a:pt x="286" y="26194"/>
                      </a:cubicBezTo>
                      <a:cubicBezTo>
                        <a:pt x="0" y="23241"/>
                        <a:pt x="0" y="19431"/>
                        <a:pt x="0" y="15716"/>
                      </a:cubicBezTo>
                      <a:cubicBezTo>
                        <a:pt x="0" y="12002"/>
                        <a:pt x="191" y="8287"/>
                        <a:pt x="476" y="5239"/>
                      </a:cubicBezTo>
                      <a:cubicBezTo>
                        <a:pt x="571" y="3715"/>
                        <a:pt x="762" y="2477"/>
                        <a:pt x="953" y="1524"/>
                      </a:cubicBezTo>
                      <a:cubicBezTo>
                        <a:pt x="1143" y="571"/>
                        <a:pt x="1238" y="0"/>
                        <a:pt x="1238" y="0"/>
                      </a:cubicBezTo>
                      <a:cubicBezTo>
                        <a:pt x="1238" y="0"/>
                        <a:pt x="2953" y="1524"/>
                        <a:pt x="4382" y="4477"/>
                      </a:cubicBezTo>
                      <a:cubicBezTo>
                        <a:pt x="5906" y="7334"/>
                        <a:pt x="6953" y="11525"/>
                        <a:pt x="6858" y="15716"/>
                      </a:cubicBezTo>
                      <a:cubicBezTo>
                        <a:pt x="6858" y="19907"/>
                        <a:pt x="5715" y="24098"/>
                        <a:pt x="4096" y="26861"/>
                      </a:cubicBezTo>
                      <a:cubicBezTo>
                        <a:pt x="2667" y="29718"/>
                        <a:pt x="953" y="31242"/>
                        <a:pt x="953" y="312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7" name="Google Shape;4947;p26"/>
                <p:cNvSpPr/>
                <p:nvPr/>
              </p:nvSpPr>
              <p:spPr>
                <a:xfrm>
                  <a:off x="4409524" y="4137500"/>
                  <a:ext cx="9715" cy="40100"/>
                </a:xfrm>
                <a:custGeom>
                  <a:avLst/>
                  <a:gdLst/>
                  <a:ahLst/>
                  <a:cxnLst/>
                  <a:rect l="l" t="t" r="r" b="b"/>
                  <a:pathLst>
                    <a:path w="9715" h="40100" extrusionOk="0">
                      <a:moveTo>
                        <a:pt x="3524" y="40100"/>
                      </a:moveTo>
                      <a:cubicBezTo>
                        <a:pt x="3524" y="40100"/>
                        <a:pt x="3524" y="39433"/>
                        <a:pt x="3524" y="38195"/>
                      </a:cubicBezTo>
                      <a:cubicBezTo>
                        <a:pt x="3524" y="37052"/>
                        <a:pt x="3524" y="35433"/>
                        <a:pt x="3524" y="33433"/>
                      </a:cubicBezTo>
                      <a:cubicBezTo>
                        <a:pt x="3524" y="29623"/>
                        <a:pt x="3334" y="24765"/>
                        <a:pt x="2953" y="19907"/>
                      </a:cubicBezTo>
                      <a:cubicBezTo>
                        <a:pt x="2477" y="15145"/>
                        <a:pt x="1810" y="10287"/>
                        <a:pt x="1143" y="6572"/>
                      </a:cubicBezTo>
                      <a:cubicBezTo>
                        <a:pt x="762" y="4667"/>
                        <a:pt x="572" y="3048"/>
                        <a:pt x="286" y="1905"/>
                      </a:cubicBezTo>
                      <a:cubicBezTo>
                        <a:pt x="95" y="762"/>
                        <a:pt x="0" y="0"/>
                        <a:pt x="0" y="0"/>
                      </a:cubicBezTo>
                      <a:cubicBezTo>
                        <a:pt x="0" y="0"/>
                        <a:pt x="572" y="381"/>
                        <a:pt x="1429" y="1238"/>
                      </a:cubicBezTo>
                      <a:cubicBezTo>
                        <a:pt x="2286" y="2096"/>
                        <a:pt x="3524" y="3334"/>
                        <a:pt x="4667" y="5048"/>
                      </a:cubicBezTo>
                      <a:cubicBezTo>
                        <a:pt x="5906" y="6763"/>
                        <a:pt x="6953" y="8954"/>
                        <a:pt x="7906" y="11335"/>
                      </a:cubicBezTo>
                      <a:cubicBezTo>
                        <a:pt x="8763" y="13811"/>
                        <a:pt x="9335" y="16478"/>
                        <a:pt x="9620" y="19240"/>
                      </a:cubicBezTo>
                      <a:cubicBezTo>
                        <a:pt x="9811" y="22003"/>
                        <a:pt x="9716" y="24765"/>
                        <a:pt x="9335" y="27337"/>
                      </a:cubicBezTo>
                      <a:cubicBezTo>
                        <a:pt x="8858" y="29908"/>
                        <a:pt x="8192" y="32194"/>
                        <a:pt x="7239" y="34099"/>
                      </a:cubicBezTo>
                      <a:cubicBezTo>
                        <a:pt x="6477" y="36004"/>
                        <a:pt x="5429" y="37529"/>
                        <a:pt x="4763" y="38481"/>
                      </a:cubicBezTo>
                      <a:cubicBezTo>
                        <a:pt x="4001" y="39433"/>
                        <a:pt x="3524" y="40005"/>
                        <a:pt x="3524" y="40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8" name="Google Shape;4948;p26"/>
                <p:cNvSpPr/>
                <p:nvPr/>
              </p:nvSpPr>
              <p:spPr>
                <a:xfrm>
                  <a:off x="4399237" y="4130927"/>
                  <a:ext cx="14287" cy="44767"/>
                </a:xfrm>
                <a:custGeom>
                  <a:avLst/>
                  <a:gdLst/>
                  <a:ahLst/>
                  <a:cxnLst/>
                  <a:rect l="l" t="t" r="r" b="b"/>
                  <a:pathLst>
                    <a:path w="14287" h="44767" extrusionOk="0">
                      <a:moveTo>
                        <a:pt x="10382" y="44767"/>
                      </a:moveTo>
                      <a:cubicBezTo>
                        <a:pt x="10382" y="44767"/>
                        <a:pt x="10192" y="44005"/>
                        <a:pt x="10001" y="42672"/>
                      </a:cubicBezTo>
                      <a:cubicBezTo>
                        <a:pt x="9811" y="41434"/>
                        <a:pt x="9525" y="39529"/>
                        <a:pt x="9239" y="37338"/>
                      </a:cubicBezTo>
                      <a:cubicBezTo>
                        <a:pt x="8572" y="33052"/>
                        <a:pt x="7620" y="27527"/>
                        <a:pt x="6382" y="22098"/>
                      </a:cubicBezTo>
                      <a:cubicBezTo>
                        <a:pt x="5143" y="16669"/>
                        <a:pt x="3524" y="11335"/>
                        <a:pt x="2191" y="7144"/>
                      </a:cubicBezTo>
                      <a:cubicBezTo>
                        <a:pt x="1524" y="5048"/>
                        <a:pt x="952" y="3238"/>
                        <a:pt x="571" y="2000"/>
                      </a:cubicBezTo>
                      <a:cubicBezTo>
                        <a:pt x="190" y="762"/>
                        <a:pt x="0" y="0"/>
                        <a:pt x="0" y="0"/>
                      </a:cubicBezTo>
                      <a:cubicBezTo>
                        <a:pt x="0" y="0"/>
                        <a:pt x="667" y="476"/>
                        <a:pt x="1714" y="1333"/>
                      </a:cubicBezTo>
                      <a:cubicBezTo>
                        <a:pt x="2762" y="2191"/>
                        <a:pt x="4191" y="3524"/>
                        <a:pt x="5715" y="5334"/>
                      </a:cubicBezTo>
                      <a:cubicBezTo>
                        <a:pt x="7239" y="7144"/>
                        <a:pt x="8763" y="9430"/>
                        <a:pt x="10096" y="12001"/>
                      </a:cubicBezTo>
                      <a:cubicBezTo>
                        <a:pt x="11430" y="14668"/>
                        <a:pt x="12478" y="17526"/>
                        <a:pt x="13240" y="20574"/>
                      </a:cubicBezTo>
                      <a:cubicBezTo>
                        <a:pt x="13906" y="23622"/>
                        <a:pt x="14288" y="26765"/>
                        <a:pt x="14288" y="29623"/>
                      </a:cubicBezTo>
                      <a:cubicBezTo>
                        <a:pt x="14288" y="32575"/>
                        <a:pt x="13906" y="35242"/>
                        <a:pt x="13335" y="37529"/>
                      </a:cubicBezTo>
                      <a:cubicBezTo>
                        <a:pt x="12859" y="39814"/>
                        <a:pt x="12097" y="41624"/>
                        <a:pt x="11525" y="42863"/>
                      </a:cubicBezTo>
                      <a:cubicBezTo>
                        <a:pt x="10954" y="44101"/>
                        <a:pt x="10573" y="44767"/>
                        <a:pt x="10573" y="44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9" name="Google Shape;4949;p26"/>
                <p:cNvSpPr/>
                <p:nvPr/>
              </p:nvSpPr>
              <p:spPr>
                <a:xfrm>
                  <a:off x="4391427" y="4123498"/>
                  <a:ext cx="14382" cy="41624"/>
                </a:xfrm>
                <a:custGeom>
                  <a:avLst/>
                  <a:gdLst/>
                  <a:ahLst/>
                  <a:cxnLst/>
                  <a:rect l="l" t="t" r="r" b="b"/>
                  <a:pathLst>
                    <a:path w="14382" h="41624" extrusionOk="0">
                      <a:moveTo>
                        <a:pt x="10192" y="41624"/>
                      </a:moveTo>
                      <a:cubicBezTo>
                        <a:pt x="10192" y="41624"/>
                        <a:pt x="10096" y="40862"/>
                        <a:pt x="9906" y="39624"/>
                      </a:cubicBezTo>
                      <a:cubicBezTo>
                        <a:pt x="9811" y="38290"/>
                        <a:pt x="9525" y="36671"/>
                        <a:pt x="9334" y="34671"/>
                      </a:cubicBezTo>
                      <a:cubicBezTo>
                        <a:pt x="8858" y="30575"/>
                        <a:pt x="8001" y="25527"/>
                        <a:pt x="6763" y="20479"/>
                      </a:cubicBezTo>
                      <a:cubicBezTo>
                        <a:pt x="5525" y="15430"/>
                        <a:pt x="3905" y="10573"/>
                        <a:pt x="2476" y="6667"/>
                      </a:cubicBezTo>
                      <a:cubicBezTo>
                        <a:pt x="1714" y="4667"/>
                        <a:pt x="1143" y="3048"/>
                        <a:pt x="667" y="1905"/>
                      </a:cubicBezTo>
                      <a:cubicBezTo>
                        <a:pt x="191" y="762"/>
                        <a:pt x="0" y="0"/>
                        <a:pt x="0" y="0"/>
                      </a:cubicBezTo>
                      <a:cubicBezTo>
                        <a:pt x="0" y="0"/>
                        <a:pt x="667" y="381"/>
                        <a:pt x="1714" y="1048"/>
                      </a:cubicBezTo>
                      <a:cubicBezTo>
                        <a:pt x="2762" y="1810"/>
                        <a:pt x="4286" y="2953"/>
                        <a:pt x="5810" y="4572"/>
                      </a:cubicBezTo>
                      <a:cubicBezTo>
                        <a:pt x="7429" y="6191"/>
                        <a:pt x="8858" y="8287"/>
                        <a:pt x="10287" y="10668"/>
                      </a:cubicBezTo>
                      <a:cubicBezTo>
                        <a:pt x="11621" y="13145"/>
                        <a:pt x="12668" y="15907"/>
                        <a:pt x="13430" y="18764"/>
                      </a:cubicBezTo>
                      <a:cubicBezTo>
                        <a:pt x="14097" y="21622"/>
                        <a:pt x="14383" y="24670"/>
                        <a:pt x="14383" y="27432"/>
                      </a:cubicBezTo>
                      <a:cubicBezTo>
                        <a:pt x="14288" y="30194"/>
                        <a:pt x="13907" y="32766"/>
                        <a:pt x="13240" y="34862"/>
                      </a:cubicBezTo>
                      <a:cubicBezTo>
                        <a:pt x="12668" y="36957"/>
                        <a:pt x="11906" y="38767"/>
                        <a:pt x="11239" y="39814"/>
                      </a:cubicBezTo>
                      <a:cubicBezTo>
                        <a:pt x="10573" y="40957"/>
                        <a:pt x="10192" y="41529"/>
                        <a:pt x="10192" y="415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0" name="Google Shape;4950;p26"/>
                <p:cNvSpPr/>
                <p:nvPr/>
              </p:nvSpPr>
              <p:spPr>
                <a:xfrm>
                  <a:off x="4379615" y="4111496"/>
                  <a:ext cx="15269" cy="41338"/>
                </a:xfrm>
                <a:custGeom>
                  <a:avLst/>
                  <a:gdLst/>
                  <a:ahLst/>
                  <a:cxnLst/>
                  <a:rect l="l" t="t" r="r" b="b"/>
                  <a:pathLst>
                    <a:path w="15269" h="41338" extrusionOk="0">
                      <a:moveTo>
                        <a:pt x="13240" y="41243"/>
                      </a:moveTo>
                      <a:cubicBezTo>
                        <a:pt x="13240" y="41243"/>
                        <a:pt x="12954" y="40577"/>
                        <a:pt x="12573" y="39338"/>
                      </a:cubicBezTo>
                      <a:cubicBezTo>
                        <a:pt x="12192" y="38195"/>
                        <a:pt x="11716" y="36481"/>
                        <a:pt x="11144" y="34480"/>
                      </a:cubicBezTo>
                      <a:cubicBezTo>
                        <a:pt x="10001" y="30480"/>
                        <a:pt x="8668" y="25432"/>
                        <a:pt x="7049" y="20479"/>
                      </a:cubicBezTo>
                      <a:cubicBezTo>
                        <a:pt x="5429" y="15526"/>
                        <a:pt x="3715" y="10573"/>
                        <a:pt x="2286" y="6668"/>
                      </a:cubicBezTo>
                      <a:cubicBezTo>
                        <a:pt x="1619" y="4667"/>
                        <a:pt x="1048" y="3048"/>
                        <a:pt x="572" y="1905"/>
                      </a:cubicBezTo>
                      <a:cubicBezTo>
                        <a:pt x="191" y="762"/>
                        <a:pt x="0" y="0"/>
                        <a:pt x="0" y="0"/>
                      </a:cubicBezTo>
                      <a:cubicBezTo>
                        <a:pt x="0" y="0"/>
                        <a:pt x="667" y="381"/>
                        <a:pt x="1715" y="1143"/>
                      </a:cubicBezTo>
                      <a:cubicBezTo>
                        <a:pt x="2762" y="1905"/>
                        <a:pt x="4191" y="3048"/>
                        <a:pt x="5620" y="4667"/>
                      </a:cubicBezTo>
                      <a:cubicBezTo>
                        <a:pt x="7144" y="6287"/>
                        <a:pt x="8668" y="8287"/>
                        <a:pt x="10097" y="10668"/>
                      </a:cubicBezTo>
                      <a:cubicBezTo>
                        <a:pt x="11430" y="13049"/>
                        <a:pt x="12668" y="15716"/>
                        <a:pt x="13525" y="18479"/>
                      </a:cubicBezTo>
                      <a:cubicBezTo>
                        <a:pt x="14383" y="21241"/>
                        <a:pt x="14954" y="24098"/>
                        <a:pt x="15145" y="26861"/>
                      </a:cubicBezTo>
                      <a:cubicBezTo>
                        <a:pt x="15335" y="29623"/>
                        <a:pt x="15335" y="32099"/>
                        <a:pt x="14954" y="34290"/>
                      </a:cubicBezTo>
                      <a:cubicBezTo>
                        <a:pt x="14669" y="36386"/>
                        <a:pt x="14192" y="38290"/>
                        <a:pt x="13811" y="39434"/>
                      </a:cubicBezTo>
                      <a:cubicBezTo>
                        <a:pt x="13430" y="40672"/>
                        <a:pt x="13049" y="41338"/>
                        <a:pt x="13049" y="41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1" name="Google Shape;4951;p26"/>
                <p:cNvSpPr/>
                <p:nvPr/>
              </p:nvSpPr>
              <p:spPr>
                <a:xfrm>
                  <a:off x="4369614" y="4110925"/>
                  <a:ext cx="21445" cy="35147"/>
                </a:xfrm>
                <a:custGeom>
                  <a:avLst/>
                  <a:gdLst/>
                  <a:ahLst/>
                  <a:cxnLst/>
                  <a:rect l="l" t="t" r="r" b="b"/>
                  <a:pathLst>
                    <a:path w="21445" h="35147" extrusionOk="0">
                      <a:moveTo>
                        <a:pt x="20383" y="35147"/>
                      </a:moveTo>
                      <a:cubicBezTo>
                        <a:pt x="20383" y="35147"/>
                        <a:pt x="20002" y="34480"/>
                        <a:pt x="19526" y="33433"/>
                      </a:cubicBezTo>
                      <a:cubicBezTo>
                        <a:pt x="19050" y="32385"/>
                        <a:pt x="18383" y="30861"/>
                        <a:pt x="17526" y="29051"/>
                      </a:cubicBezTo>
                      <a:cubicBezTo>
                        <a:pt x="15907" y="25527"/>
                        <a:pt x="13716" y="21146"/>
                        <a:pt x="11239" y="16954"/>
                      </a:cubicBezTo>
                      <a:cubicBezTo>
                        <a:pt x="8763" y="12763"/>
                        <a:pt x="6001" y="8668"/>
                        <a:pt x="3810" y="5524"/>
                      </a:cubicBezTo>
                      <a:cubicBezTo>
                        <a:pt x="2667" y="3905"/>
                        <a:pt x="1714" y="2572"/>
                        <a:pt x="1048" y="1619"/>
                      </a:cubicBezTo>
                      <a:cubicBezTo>
                        <a:pt x="381" y="667"/>
                        <a:pt x="0" y="0"/>
                        <a:pt x="0" y="0"/>
                      </a:cubicBezTo>
                      <a:cubicBezTo>
                        <a:pt x="0" y="0"/>
                        <a:pt x="667" y="190"/>
                        <a:pt x="1905" y="476"/>
                      </a:cubicBezTo>
                      <a:cubicBezTo>
                        <a:pt x="3048" y="857"/>
                        <a:pt x="4763" y="1524"/>
                        <a:pt x="6572" y="2667"/>
                      </a:cubicBezTo>
                      <a:cubicBezTo>
                        <a:pt x="8477" y="3715"/>
                        <a:pt x="10382" y="5239"/>
                        <a:pt x="12287" y="7048"/>
                      </a:cubicBezTo>
                      <a:cubicBezTo>
                        <a:pt x="14097" y="8954"/>
                        <a:pt x="15907" y="11144"/>
                        <a:pt x="17335" y="13621"/>
                      </a:cubicBezTo>
                      <a:cubicBezTo>
                        <a:pt x="18669" y="16097"/>
                        <a:pt x="19812" y="18669"/>
                        <a:pt x="20479" y="21241"/>
                      </a:cubicBezTo>
                      <a:cubicBezTo>
                        <a:pt x="21145" y="23813"/>
                        <a:pt x="21526" y="26194"/>
                        <a:pt x="21431" y="28289"/>
                      </a:cubicBezTo>
                      <a:cubicBezTo>
                        <a:pt x="21431" y="30385"/>
                        <a:pt x="21241" y="32195"/>
                        <a:pt x="20955" y="33338"/>
                      </a:cubicBezTo>
                      <a:cubicBezTo>
                        <a:pt x="20669" y="34480"/>
                        <a:pt x="20479" y="35147"/>
                        <a:pt x="20479" y="351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2" name="Google Shape;4952;p26"/>
                <p:cNvSpPr/>
                <p:nvPr/>
              </p:nvSpPr>
              <p:spPr>
                <a:xfrm>
                  <a:off x="4432956" y="4171218"/>
                  <a:ext cx="22669" cy="29432"/>
                </a:xfrm>
                <a:custGeom>
                  <a:avLst/>
                  <a:gdLst/>
                  <a:ahLst/>
                  <a:cxnLst/>
                  <a:rect l="l" t="t" r="r" b="b"/>
                  <a:pathLst>
                    <a:path w="22669" h="29432" extrusionOk="0">
                      <a:moveTo>
                        <a:pt x="22670" y="29337"/>
                      </a:moveTo>
                      <a:cubicBezTo>
                        <a:pt x="22670" y="29337"/>
                        <a:pt x="22193" y="28956"/>
                        <a:pt x="21336" y="28194"/>
                      </a:cubicBezTo>
                      <a:cubicBezTo>
                        <a:pt x="20574" y="27432"/>
                        <a:pt x="19431" y="26384"/>
                        <a:pt x="18288" y="25146"/>
                      </a:cubicBezTo>
                      <a:cubicBezTo>
                        <a:pt x="15812" y="22574"/>
                        <a:pt x="12954" y="19145"/>
                        <a:pt x="10192" y="15526"/>
                      </a:cubicBezTo>
                      <a:cubicBezTo>
                        <a:pt x="7429" y="12002"/>
                        <a:pt x="4858" y="8287"/>
                        <a:pt x="2953" y="5334"/>
                      </a:cubicBezTo>
                      <a:cubicBezTo>
                        <a:pt x="1048" y="2381"/>
                        <a:pt x="0" y="0"/>
                        <a:pt x="0" y="0"/>
                      </a:cubicBezTo>
                      <a:cubicBezTo>
                        <a:pt x="0" y="0"/>
                        <a:pt x="2572" y="667"/>
                        <a:pt x="5715" y="2572"/>
                      </a:cubicBezTo>
                      <a:cubicBezTo>
                        <a:pt x="8954" y="4382"/>
                        <a:pt x="12668" y="7620"/>
                        <a:pt x="15621" y="11525"/>
                      </a:cubicBezTo>
                      <a:cubicBezTo>
                        <a:pt x="18574" y="15335"/>
                        <a:pt x="20764" y="19717"/>
                        <a:pt x="21622" y="23336"/>
                      </a:cubicBezTo>
                      <a:cubicBezTo>
                        <a:pt x="22670" y="26861"/>
                        <a:pt x="22574" y="29432"/>
                        <a:pt x="22574" y="29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3" name="Google Shape;4953;p26"/>
                <p:cNvSpPr/>
                <p:nvPr/>
              </p:nvSpPr>
              <p:spPr>
                <a:xfrm>
                  <a:off x="4425812" y="4150930"/>
                  <a:ext cx="31718" cy="36956"/>
                </a:xfrm>
                <a:custGeom>
                  <a:avLst/>
                  <a:gdLst/>
                  <a:ahLst/>
                  <a:cxnLst/>
                  <a:rect l="l" t="t" r="r" b="b"/>
                  <a:pathLst>
                    <a:path w="31718" h="36956" extrusionOk="0">
                      <a:moveTo>
                        <a:pt x="31718" y="36957"/>
                      </a:moveTo>
                      <a:cubicBezTo>
                        <a:pt x="31718" y="36957"/>
                        <a:pt x="29146" y="34957"/>
                        <a:pt x="25908" y="31718"/>
                      </a:cubicBezTo>
                      <a:cubicBezTo>
                        <a:pt x="22574" y="28480"/>
                        <a:pt x="18479" y="24098"/>
                        <a:pt x="14573" y="19526"/>
                      </a:cubicBezTo>
                      <a:cubicBezTo>
                        <a:pt x="10668" y="14954"/>
                        <a:pt x="6953" y="10287"/>
                        <a:pt x="4286" y="6572"/>
                      </a:cubicBezTo>
                      <a:cubicBezTo>
                        <a:pt x="1619" y="2857"/>
                        <a:pt x="0" y="0"/>
                        <a:pt x="0" y="0"/>
                      </a:cubicBezTo>
                      <a:cubicBezTo>
                        <a:pt x="0" y="0"/>
                        <a:pt x="3048" y="1143"/>
                        <a:pt x="6953" y="3810"/>
                      </a:cubicBezTo>
                      <a:cubicBezTo>
                        <a:pt x="10954" y="6382"/>
                        <a:pt x="15716" y="10477"/>
                        <a:pt x="19717" y="15240"/>
                      </a:cubicBezTo>
                      <a:cubicBezTo>
                        <a:pt x="23813" y="20002"/>
                        <a:pt x="27146" y="25241"/>
                        <a:pt x="29051" y="29527"/>
                      </a:cubicBezTo>
                      <a:cubicBezTo>
                        <a:pt x="31051" y="33814"/>
                        <a:pt x="31718" y="36957"/>
                        <a:pt x="31718" y="36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4" name="Google Shape;4954;p26"/>
                <p:cNvSpPr/>
                <p:nvPr/>
              </p:nvSpPr>
              <p:spPr>
                <a:xfrm>
                  <a:off x="4415430" y="4138452"/>
                  <a:ext cx="44576" cy="40957"/>
                </a:xfrm>
                <a:custGeom>
                  <a:avLst/>
                  <a:gdLst/>
                  <a:ahLst/>
                  <a:cxnLst/>
                  <a:rect l="l" t="t" r="r" b="b"/>
                  <a:pathLst>
                    <a:path w="44576" h="40957" extrusionOk="0">
                      <a:moveTo>
                        <a:pt x="44577" y="40958"/>
                      </a:moveTo>
                      <a:cubicBezTo>
                        <a:pt x="44577" y="40958"/>
                        <a:pt x="43815" y="40386"/>
                        <a:pt x="42481" y="39243"/>
                      </a:cubicBezTo>
                      <a:cubicBezTo>
                        <a:pt x="41148" y="38100"/>
                        <a:pt x="39433" y="36576"/>
                        <a:pt x="37338" y="34576"/>
                      </a:cubicBezTo>
                      <a:cubicBezTo>
                        <a:pt x="35242" y="32671"/>
                        <a:pt x="32766" y="30385"/>
                        <a:pt x="30289" y="28004"/>
                      </a:cubicBezTo>
                      <a:cubicBezTo>
                        <a:pt x="27718" y="25622"/>
                        <a:pt x="24955" y="23051"/>
                        <a:pt x="22193" y="20574"/>
                      </a:cubicBezTo>
                      <a:cubicBezTo>
                        <a:pt x="19431" y="18098"/>
                        <a:pt x="16669" y="15526"/>
                        <a:pt x="14097" y="13145"/>
                      </a:cubicBezTo>
                      <a:cubicBezTo>
                        <a:pt x="11525" y="10859"/>
                        <a:pt x="9049" y="8573"/>
                        <a:pt x="6953" y="6668"/>
                      </a:cubicBezTo>
                      <a:cubicBezTo>
                        <a:pt x="4858" y="4763"/>
                        <a:pt x="3143" y="3048"/>
                        <a:pt x="1905" y="1905"/>
                      </a:cubicBezTo>
                      <a:cubicBezTo>
                        <a:pt x="667" y="667"/>
                        <a:pt x="0" y="0"/>
                        <a:pt x="0" y="0"/>
                      </a:cubicBezTo>
                      <a:cubicBezTo>
                        <a:pt x="0" y="0"/>
                        <a:pt x="3905" y="953"/>
                        <a:pt x="9144" y="3524"/>
                      </a:cubicBezTo>
                      <a:cubicBezTo>
                        <a:pt x="11811" y="4763"/>
                        <a:pt x="14764" y="6572"/>
                        <a:pt x="17812" y="8573"/>
                      </a:cubicBezTo>
                      <a:cubicBezTo>
                        <a:pt x="19240" y="9620"/>
                        <a:pt x="20860" y="10668"/>
                        <a:pt x="22384" y="11906"/>
                      </a:cubicBezTo>
                      <a:cubicBezTo>
                        <a:pt x="23908" y="13145"/>
                        <a:pt x="25336" y="14383"/>
                        <a:pt x="26860" y="15716"/>
                      </a:cubicBezTo>
                      <a:cubicBezTo>
                        <a:pt x="28289" y="17050"/>
                        <a:pt x="29623" y="18479"/>
                        <a:pt x="30956" y="19812"/>
                      </a:cubicBezTo>
                      <a:cubicBezTo>
                        <a:pt x="32290" y="21146"/>
                        <a:pt x="33433" y="22670"/>
                        <a:pt x="34671" y="24003"/>
                      </a:cubicBezTo>
                      <a:cubicBezTo>
                        <a:pt x="36957" y="26861"/>
                        <a:pt x="38957" y="29623"/>
                        <a:pt x="40386" y="32195"/>
                      </a:cubicBezTo>
                      <a:cubicBezTo>
                        <a:pt x="43434" y="37243"/>
                        <a:pt x="44577" y="40958"/>
                        <a:pt x="44577" y="40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5" name="Google Shape;4955;p26"/>
                <p:cNvSpPr/>
                <p:nvPr/>
              </p:nvSpPr>
              <p:spPr>
                <a:xfrm>
                  <a:off x="4414477" y="4131308"/>
                  <a:ext cx="43338" cy="25241"/>
                </a:xfrm>
                <a:custGeom>
                  <a:avLst/>
                  <a:gdLst/>
                  <a:ahLst/>
                  <a:cxnLst/>
                  <a:rect l="l" t="t" r="r" b="b"/>
                  <a:pathLst>
                    <a:path w="43338" h="25241" extrusionOk="0">
                      <a:moveTo>
                        <a:pt x="43339" y="25051"/>
                      </a:moveTo>
                      <a:cubicBezTo>
                        <a:pt x="43339" y="25051"/>
                        <a:pt x="42577" y="24670"/>
                        <a:pt x="41338" y="24003"/>
                      </a:cubicBezTo>
                      <a:cubicBezTo>
                        <a:pt x="40100" y="23336"/>
                        <a:pt x="38386" y="22289"/>
                        <a:pt x="36290" y="21050"/>
                      </a:cubicBezTo>
                      <a:cubicBezTo>
                        <a:pt x="32290" y="18669"/>
                        <a:pt x="27051" y="15526"/>
                        <a:pt x="21717" y="12383"/>
                      </a:cubicBezTo>
                      <a:cubicBezTo>
                        <a:pt x="16383" y="9335"/>
                        <a:pt x="10954" y="6287"/>
                        <a:pt x="6953" y="4096"/>
                      </a:cubicBezTo>
                      <a:cubicBezTo>
                        <a:pt x="4858" y="2953"/>
                        <a:pt x="3143" y="1905"/>
                        <a:pt x="1905" y="1238"/>
                      </a:cubicBezTo>
                      <a:cubicBezTo>
                        <a:pt x="667" y="476"/>
                        <a:pt x="0" y="0"/>
                        <a:pt x="0" y="0"/>
                      </a:cubicBezTo>
                      <a:cubicBezTo>
                        <a:pt x="0" y="0"/>
                        <a:pt x="857" y="0"/>
                        <a:pt x="2286" y="0"/>
                      </a:cubicBezTo>
                      <a:cubicBezTo>
                        <a:pt x="3715" y="0"/>
                        <a:pt x="5810" y="95"/>
                        <a:pt x="8287" y="572"/>
                      </a:cubicBezTo>
                      <a:cubicBezTo>
                        <a:pt x="10763" y="953"/>
                        <a:pt x="13525" y="1715"/>
                        <a:pt x="16478" y="2667"/>
                      </a:cubicBezTo>
                      <a:cubicBezTo>
                        <a:pt x="19431" y="3715"/>
                        <a:pt x="22384" y="5144"/>
                        <a:pt x="25241" y="6763"/>
                      </a:cubicBezTo>
                      <a:cubicBezTo>
                        <a:pt x="28099" y="8477"/>
                        <a:pt x="30766" y="10383"/>
                        <a:pt x="33052" y="12383"/>
                      </a:cubicBezTo>
                      <a:cubicBezTo>
                        <a:pt x="35338" y="14383"/>
                        <a:pt x="37338" y="16478"/>
                        <a:pt x="38862" y="18383"/>
                      </a:cubicBezTo>
                      <a:cubicBezTo>
                        <a:pt x="40386" y="20288"/>
                        <a:pt x="41529" y="22003"/>
                        <a:pt x="42196" y="23241"/>
                      </a:cubicBezTo>
                      <a:cubicBezTo>
                        <a:pt x="42863" y="24479"/>
                        <a:pt x="43244" y="25241"/>
                        <a:pt x="43244" y="25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6" name="Google Shape;4956;p26"/>
                <p:cNvSpPr/>
                <p:nvPr/>
              </p:nvSpPr>
              <p:spPr>
                <a:xfrm>
                  <a:off x="4383711" y="4116354"/>
                  <a:ext cx="75437" cy="31432"/>
                </a:xfrm>
                <a:custGeom>
                  <a:avLst/>
                  <a:gdLst/>
                  <a:ahLst/>
                  <a:cxnLst/>
                  <a:rect l="l" t="t" r="r" b="b"/>
                  <a:pathLst>
                    <a:path w="75437" h="31432" extrusionOk="0">
                      <a:moveTo>
                        <a:pt x="75343" y="31432"/>
                      </a:moveTo>
                      <a:cubicBezTo>
                        <a:pt x="75343" y="31432"/>
                        <a:pt x="70866" y="28861"/>
                        <a:pt x="64103" y="24860"/>
                      </a:cubicBezTo>
                      <a:cubicBezTo>
                        <a:pt x="62389" y="23908"/>
                        <a:pt x="60579" y="22955"/>
                        <a:pt x="58674" y="21907"/>
                      </a:cubicBezTo>
                      <a:cubicBezTo>
                        <a:pt x="56769" y="20860"/>
                        <a:pt x="54673" y="19907"/>
                        <a:pt x="52578" y="18764"/>
                      </a:cubicBezTo>
                      <a:cubicBezTo>
                        <a:pt x="48292" y="16669"/>
                        <a:pt x="43720" y="14573"/>
                        <a:pt x="39052" y="12668"/>
                      </a:cubicBezTo>
                      <a:cubicBezTo>
                        <a:pt x="34385" y="10763"/>
                        <a:pt x="29623" y="9049"/>
                        <a:pt x="25146" y="7525"/>
                      </a:cubicBezTo>
                      <a:cubicBezTo>
                        <a:pt x="22860" y="6858"/>
                        <a:pt x="20669" y="6096"/>
                        <a:pt x="18574" y="5524"/>
                      </a:cubicBezTo>
                      <a:cubicBezTo>
                        <a:pt x="16478" y="4953"/>
                        <a:pt x="14478" y="4381"/>
                        <a:pt x="12573" y="3810"/>
                      </a:cubicBezTo>
                      <a:cubicBezTo>
                        <a:pt x="5048" y="1810"/>
                        <a:pt x="0" y="571"/>
                        <a:pt x="0" y="571"/>
                      </a:cubicBezTo>
                      <a:cubicBezTo>
                        <a:pt x="0" y="571"/>
                        <a:pt x="1333" y="381"/>
                        <a:pt x="3620" y="190"/>
                      </a:cubicBezTo>
                      <a:cubicBezTo>
                        <a:pt x="4763" y="95"/>
                        <a:pt x="6191" y="0"/>
                        <a:pt x="7810" y="0"/>
                      </a:cubicBezTo>
                      <a:cubicBezTo>
                        <a:pt x="9430" y="0"/>
                        <a:pt x="11239" y="0"/>
                        <a:pt x="13240" y="0"/>
                      </a:cubicBezTo>
                      <a:cubicBezTo>
                        <a:pt x="17240" y="95"/>
                        <a:pt x="21812" y="762"/>
                        <a:pt x="26765" y="1810"/>
                      </a:cubicBezTo>
                      <a:cubicBezTo>
                        <a:pt x="29146" y="2476"/>
                        <a:pt x="31718" y="2953"/>
                        <a:pt x="34195" y="3810"/>
                      </a:cubicBezTo>
                      <a:cubicBezTo>
                        <a:pt x="36671" y="4572"/>
                        <a:pt x="39148" y="5524"/>
                        <a:pt x="41720" y="6477"/>
                      </a:cubicBezTo>
                      <a:cubicBezTo>
                        <a:pt x="44101" y="7620"/>
                        <a:pt x="46577" y="8668"/>
                        <a:pt x="48958" y="9811"/>
                      </a:cubicBezTo>
                      <a:cubicBezTo>
                        <a:pt x="51340" y="10954"/>
                        <a:pt x="53530" y="12382"/>
                        <a:pt x="55626" y="13621"/>
                      </a:cubicBezTo>
                      <a:cubicBezTo>
                        <a:pt x="59817" y="16288"/>
                        <a:pt x="63532" y="19050"/>
                        <a:pt x="66484" y="21812"/>
                      </a:cubicBezTo>
                      <a:cubicBezTo>
                        <a:pt x="68008" y="23050"/>
                        <a:pt x="69247" y="24384"/>
                        <a:pt x="70390" y="25527"/>
                      </a:cubicBezTo>
                      <a:cubicBezTo>
                        <a:pt x="71533" y="26670"/>
                        <a:pt x="72485" y="27718"/>
                        <a:pt x="73152" y="28575"/>
                      </a:cubicBezTo>
                      <a:cubicBezTo>
                        <a:pt x="74581" y="30385"/>
                        <a:pt x="75438" y="31432"/>
                        <a:pt x="75438" y="31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7" name="Google Shape;4957;p26"/>
                <p:cNvSpPr/>
                <p:nvPr/>
              </p:nvSpPr>
              <p:spPr>
                <a:xfrm>
                  <a:off x="4388474" y="4099685"/>
                  <a:ext cx="57912" cy="25050"/>
                </a:xfrm>
                <a:custGeom>
                  <a:avLst/>
                  <a:gdLst/>
                  <a:ahLst/>
                  <a:cxnLst/>
                  <a:rect l="l" t="t" r="r" b="b"/>
                  <a:pathLst>
                    <a:path w="57912" h="25050" extrusionOk="0">
                      <a:moveTo>
                        <a:pt x="57912" y="25051"/>
                      </a:moveTo>
                      <a:cubicBezTo>
                        <a:pt x="57912" y="25051"/>
                        <a:pt x="56959" y="24670"/>
                        <a:pt x="55340" y="23908"/>
                      </a:cubicBezTo>
                      <a:cubicBezTo>
                        <a:pt x="53721" y="23146"/>
                        <a:pt x="51530" y="22098"/>
                        <a:pt x="48768" y="20765"/>
                      </a:cubicBezTo>
                      <a:cubicBezTo>
                        <a:pt x="46101" y="19526"/>
                        <a:pt x="43053" y="18002"/>
                        <a:pt x="39719" y="16478"/>
                      </a:cubicBezTo>
                      <a:cubicBezTo>
                        <a:pt x="36385" y="14954"/>
                        <a:pt x="32861" y="13335"/>
                        <a:pt x="29337" y="11811"/>
                      </a:cubicBezTo>
                      <a:cubicBezTo>
                        <a:pt x="25813" y="10287"/>
                        <a:pt x="22193" y="8858"/>
                        <a:pt x="18764" y="7525"/>
                      </a:cubicBezTo>
                      <a:cubicBezTo>
                        <a:pt x="15335" y="6191"/>
                        <a:pt x="12097" y="5048"/>
                        <a:pt x="9334" y="4000"/>
                      </a:cubicBezTo>
                      <a:cubicBezTo>
                        <a:pt x="6572" y="2953"/>
                        <a:pt x="4191" y="2096"/>
                        <a:pt x="2572" y="1429"/>
                      </a:cubicBezTo>
                      <a:cubicBezTo>
                        <a:pt x="952" y="762"/>
                        <a:pt x="0" y="381"/>
                        <a:pt x="0" y="381"/>
                      </a:cubicBezTo>
                      <a:cubicBezTo>
                        <a:pt x="0" y="381"/>
                        <a:pt x="1048" y="286"/>
                        <a:pt x="2858" y="95"/>
                      </a:cubicBezTo>
                      <a:cubicBezTo>
                        <a:pt x="4667" y="0"/>
                        <a:pt x="7239" y="-95"/>
                        <a:pt x="10287" y="190"/>
                      </a:cubicBezTo>
                      <a:cubicBezTo>
                        <a:pt x="13335" y="381"/>
                        <a:pt x="16954" y="952"/>
                        <a:pt x="20669" y="1905"/>
                      </a:cubicBezTo>
                      <a:cubicBezTo>
                        <a:pt x="22479" y="2476"/>
                        <a:pt x="24479" y="2857"/>
                        <a:pt x="26384" y="3524"/>
                      </a:cubicBezTo>
                      <a:cubicBezTo>
                        <a:pt x="28289" y="4191"/>
                        <a:pt x="30194" y="4953"/>
                        <a:pt x="32099" y="5620"/>
                      </a:cubicBezTo>
                      <a:cubicBezTo>
                        <a:pt x="33909" y="6477"/>
                        <a:pt x="35814" y="7334"/>
                        <a:pt x="37624" y="8287"/>
                      </a:cubicBezTo>
                      <a:cubicBezTo>
                        <a:pt x="39433" y="9144"/>
                        <a:pt x="41053" y="10287"/>
                        <a:pt x="42767" y="11240"/>
                      </a:cubicBezTo>
                      <a:cubicBezTo>
                        <a:pt x="46006" y="13335"/>
                        <a:pt x="48863" y="15431"/>
                        <a:pt x="51054" y="17526"/>
                      </a:cubicBezTo>
                      <a:cubicBezTo>
                        <a:pt x="53340" y="19526"/>
                        <a:pt x="55150" y="21431"/>
                        <a:pt x="56197" y="22765"/>
                      </a:cubicBezTo>
                      <a:cubicBezTo>
                        <a:pt x="57341" y="24098"/>
                        <a:pt x="57912" y="24956"/>
                        <a:pt x="57912" y="24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8" name="Google Shape;4958;p26"/>
                <p:cNvSpPr/>
                <p:nvPr/>
              </p:nvSpPr>
              <p:spPr>
                <a:xfrm>
                  <a:off x="4392284" y="4105686"/>
                  <a:ext cx="50482" cy="24193"/>
                </a:xfrm>
                <a:custGeom>
                  <a:avLst/>
                  <a:gdLst/>
                  <a:ahLst/>
                  <a:cxnLst/>
                  <a:rect l="l" t="t" r="r" b="b"/>
                  <a:pathLst>
                    <a:path w="50482" h="24193" extrusionOk="0">
                      <a:moveTo>
                        <a:pt x="50483" y="24193"/>
                      </a:moveTo>
                      <a:cubicBezTo>
                        <a:pt x="50483" y="24193"/>
                        <a:pt x="49625" y="23908"/>
                        <a:pt x="48101" y="23431"/>
                      </a:cubicBezTo>
                      <a:cubicBezTo>
                        <a:pt x="46577" y="22860"/>
                        <a:pt x="44482" y="22193"/>
                        <a:pt x="42100" y="21145"/>
                      </a:cubicBezTo>
                      <a:cubicBezTo>
                        <a:pt x="39624" y="20193"/>
                        <a:pt x="36862" y="18955"/>
                        <a:pt x="33909" y="17621"/>
                      </a:cubicBezTo>
                      <a:cubicBezTo>
                        <a:pt x="30956" y="16288"/>
                        <a:pt x="27813" y="14764"/>
                        <a:pt x="24670" y="13335"/>
                      </a:cubicBezTo>
                      <a:cubicBezTo>
                        <a:pt x="23146" y="12573"/>
                        <a:pt x="21527" y="11811"/>
                        <a:pt x="20003" y="11049"/>
                      </a:cubicBezTo>
                      <a:cubicBezTo>
                        <a:pt x="18479" y="10382"/>
                        <a:pt x="16954" y="9525"/>
                        <a:pt x="15526" y="8763"/>
                      </a:cubicBezTo>
                      <a:cubicBezTo>
                        <a:pt x="12668" y="7334"/>
                        <a:pt x="9906" y="5905"/>
                        <a:pt x="7620" y="4572"/>
                      </a:cubicBezTo>
                      <a:cubicBezTo>
                        <a:pt x="5334" y="3334"/>
                        <a:pt x="3429" y="2191"/>
                        <a:pt x="2096" y="1333"/>
                      </a:cubicBezTo>
                      <a:cubicBezTo>
                        <a:pt x="762" y="476"/>
                        <a:pt x="0" y="0"/>
                        <a:pt x="0" y="0"/>
                      </a:cubicBezTo>
                      <a:cubicBezTo>
                        <a:pt x="0" y="0"/>
                        <a:pt x="3715" y="0"/>
                        <a:pt x="8954" y="1048"/>
                      </a:cubicBezTo>
                      <a:cubicBezTo>
                        <a:pt x="11621" y="1524"/>
                        <a:pt x="14669" y="2381"/>
                        <a:pt x="17812" y="3429"/>
                      </a:cubicBezTo>
                      <a:cubicBezTo>
                        <a:pt x="19336" y="4000"/>
                        <a:pt x="21050" y="4476"/>
                        <a:pt x="22670" y="5239"/>
                      </a:cubicBezTo>
                      <a:cubicBezTo>
                        <a:pt x="24289" y="5905"/>
                        <a:pt x="25908" y="6667"/>
                        <a:pt x="27527" y="7334"/>
                      </a:cubicBezTo>
                      <a:cubicBezTo>
                        <a:pt x="29146" y="8191"/>
                        <a:pt x="30671" y="8953"/>
                        <a:pt x="32195" y="9811"/>
                      </a:cubicBezTo>
                      <a:cubicBezTo>
                        <a:pt x="33719" y="10573"/>
                        <a:pt x="35147" y="11620"/>
                        <a:pt x="36576" y="12478"/>
                      </a:cubicBezTo>
                      <a:cubicBezTo>
                        <a:pt x="39338" y="14288"/>
                        <a:pt x="41910" y="16097"/>
                        <a:pt x="43910" y="17907"/>
                      </a:cubicBezTo>
                      <a:cubicBezTo>
                        <a:pt x="48006" y="21336"/>
                        <a:pt x="50292" y="24193"/>
                        <a:pt x="50292" y="241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9" name="Google Shape;4959;p26"/>
                <p:cNvSpPr/>
                <p:nvPr/>
              </p:nvSpPr>
              <p:spPr>
                <a:xfrm>
                  <a:off x="4405333" y="4124736"/>
                  <a:ext cx="41909" cy="32003"/>
                </a:xfrm>
                <a:custGeom>
                  <a:avLst/>
                  <a:gdLst/>
                  <a:ahLst/>
                  <a:cxnLst/>
                  <a:rect l="l" t="t" r="r" b="b"/>
                  <a:pathLst>
                    <a:path w="41909" h="32003" extrusionOk="0">
                      <a:moveTo>
                        <a:pt x="41910" y="32004"/>
                      </a:moveTo>
                      <a:cubicBezTo>
                        <a:pt x="41910" y="32004"/>
                        <a:pt x="38767" y="30384"/>
                        <a:pt x="34671" y="27622"/>
                      </a:cubicBezTo>
                      <a:cubicBezTo>
                        <a:pt x="30480" y="24955"/>
                        <a:pt x="25241" y="21145"/>
                        <a:pt x="20002" y="17145"/>
                      </a:cubicBezTo>
                      <a:cubicBezTo>
                        <a:pt x="14859" y="13240"/>
                        <a:pt x="9811" y="9144"/>
                        <a:pt x="6096" y="5810"/>
                      </a:cubicBezTo>
                      <a:cubicBezTo>
                        <a:pt x="2381" y="2572"/>
                        <a:pt x="0" y="0"/>
                        <a:pt x="0" y="0"/>
                      </a:cubicBezTo>
                      <a:cubicBezTo>
                        <a:pt x="0" y="0"/>
                        <a:pt x="3429" y="571"/>
                        <a:pt x="8192" y="2572"/>
                      </a:cubicBezTo>
                      <a:cubicBezTo>
                        <a:pt x="12954" y="4476"/>
                        <a:pt x="18859" y="7810"/>
                        <a:pt x="24193" y="11811"/>
                      </a:cubicBezTo>
                      <a:cubicBezTo>
                        <a:pt x="29527" y="15907"/>
                        <a:pt x="34290" y="20669"/>
                        <a:pt x="37338" y="24765"/>
                      </a:cubicBezTo>
                      <a:cubicBezTo>
                        <a:pt x="40481" y="28765"/>
                        <a:pt x="41910" y="31909"/>
                        <a:pt x="41910" y="319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0" name="Google Shape;4960;p26"/>
                <p:cNvSpPr/>
                <p:nvPr/>
              </p:nvSpPr>
              <p:spPr>
                <a:xfrm>
                  <a:off x="4390664" y="4112163"/>
                  <a:ext cx="34670" cy="21335"/>
                </a:xfrm>
                <a:custGeom>
                  <a:avLst/>
                  <a:gdLst/>
                  <a:ahLst/>
                  <a:cxnLst/>
                  <a:rect l="l" t="t" r="r" b="b"/>
                  <a:pathLst>
                    <a:path w="34670" h="21335" extrusionOk="0">
                      <a:moveTo>
                        <a:pt x="34671" y="21336"/>
                      </a:moveTo>
                      <a:cubicBezTo>
                        <a:pt x="34671" y="21336"/>
                        <a:pt x="31909" y="20955"/>
                        <a:pt x="28194" y="19621"/>
                      </a:cubicBezTo>
                      <a:cubicBezTo>
                        <a:pt x="24479" y="18383"/>
                        <a:pt x="19907" y="16192"/>
                        <a:pt x="15526" y="13525"/>
                      </a:cubicBezTo>
                      <a:cubicBezTo>
                        <a:pt x="11240" y="10858"/>
                        <a:pt x="7144" y="7715"/>
                        <a:pt x="4382" y="4953"/>
                      </a:cubicBezTo>
                      <a:cubicBezTo>
                        <a:pt x="1524" y="2286"/>
                        <a:pt x="0" y="0"/>
                        <a:pt x="0" y="0"/>
                      </a:cubicBezTo>
                      <a:cubicBezTo>
                        <a:pt x="0" y="0"/>
                        <a:pt x="2762" y="381"/>
                        <a:pt x="6477" y="1714"/>
                      </a:cubicBezTo>
                      <a:cubicBezTo>
                        <a:pt x="10192" y="2953"/>
                        <a:pt x="14764" y="5143"/>
                        <a:pt x="19145" y="7811"/>
                      </a:cubicBezTo>
                      <a:cubicBezTo>
                        <a:pt x="23432" y="10478"/>
                        <a:pt x="27527" y="13621"/>
                        <a:pt x="30290" y="16383"/>
                      </a:cubicBezTo>
                      <a:cubicBezTo>
                        <a:pt x="33147" y="19050"/>
                        <a:pt x="34671" y="21336"/>
                        <a:pt x="34671" y="213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1" name="Google Shape;4961;p26"/>
                <p:cNvSpPr/>
                <p:nvPr/>
              </p:nvSpPr>
              <p:spPr>
                <a:xfrm>
                  <a:off x="4386664" y="4107401"/>
                  <a:ext cx="27812" cy="9810"/>
                </a:xfrm>
                <a:custGeom>
                  <a:avLst/>
                  <a:gdLst/>
                  <a:ahLst/>
                  <a:cxnLst/>
                  <a:rect l="l" t="t" r="r" b="b"/>
                  <a:pathLst>
                    <a:path w="27812" h="9810" extrusionOk="0">
                      <a:moveTo>
                        <a:pt x="27813" y="9334"/>
                      </a:moveTo>
                      <a:cubicBezTo>
                        <a:pt x="27813" y="9334"/>
                        <a:pt x="25717" y="9811"/>
                        <a:pt x="22860" y="9811"/>
                      </a:cubicBezTo>
                      <a:cubicBezTo>
                        <a:pt x="20003" y="9811"/>
                        <a:pt x="16288" y="9239"/>
                        <a:pt x="12859" y="8096"/>
                      </a:cubicBezTo>
                      <a:cubicBezTo>
                        <a:pt x="9430" y="6953"/>
                        <a:pt x="6096" y="5334"/>
                        <a:pt x="3715" y="3715"/>
                      </a:cubicBezTo>
                      <a:cubicBezTo>
                        <a:pt x="1333" y="2096"/>
                        <a:pt x="0" y="476"/>
                        <a:pt x="0" y="476"/>
                      </a:cubicBezTo>
                      <a:cubicBezTo>
                        <a:pt x="0" y="476"/>
                        <a:pt x="2096" y="0"/>
                        <a:pt x="4953" y="0"/>
                      </a:cubicBezTo>
                      <a:cubicBezTo>
                        <a:pt x="7811" y="0"/>
                        <a:pt x="11525" y="571"/>
                        <a:pt x="14954" y="1714"/>
                      </a:cubicBezTo>
                      <a:cubicBezTo>
                        <a:pt x="18383" y="2857"/>
                        <a:pt x="21717" y="4477"/>
                        <a:pt x="24098" y="6096"/>
                      </a:cubicBezTo>
                      <a:cubicBezTo>
                        <a:pt x="26479" y="7715"/>
                        <a:pt x="27813" y="9334"/>
                        <a:pt x="27813" y="93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2" name="Google Shape;4962;p26"/>
                <p:cNvSpPr/>
                <p:nvPr/>
              </p:nvSpPr>
              <p:spPr>
                <a:xfrm>
                  <a:off x="4300082" y="4097209"/>
                  <a:ext cx="73723" cy="152114"/>
                </a:xfrm>
                <a:custGeom>
                  <a:avLst/>
                  <a:gdLst/>
                  <a:ahLst/>
                  <a:cxnLst/>
                  <a:rect l="l" t="t" r="r" b="b"/>
                  <a:pathLst>
                    <a:path w="73723" h="152114" extrusionOk="0">
                      <a:moveTo>
                        <a:pt x="190" y="152019"/>
                      </a:moveTo>
                      <a:cubicBezTo>
                        <a:pt x="190" y="152019"/>
                        <a:pt x="190" y="149352"/>
                        <a:pt x="286" y="144589"/>
                      </a:cubicBezTo>
                      <a:cubicBezTo>
                        <a:pt x="286" y="142208"/>
                        <a:pt x="476" y="139351"/>
                        <a:pt x="857" y="136112"/>
                      </a:cubicBezTo>
                      <a:cubicBezTo>
                        <a:pt x="1048" y="134493"/>
                        <a:pt x="1143" y="132683"/>
                        <a:pt x="1333" y="130873"/>
                      </a:cubicBezTo>
                      <a:cubicBezTo>
                        <a:pt x="1524" y="129064"/>
                        <a:pt x="1905" y="127159"/>
                        <a:pt x="2191" y="125063"/>
                      </a:cubicBezTo>
                      <a:cubicBezTo>
                        <a:pt x="2762" y="121063"/>
                        <a:pt x="3524" y="116681"/>
                        <a:pt x="4572" y="112109"/>
                      </a:cubicBezTo>
                      <a:cubicBezTo>
                        <a:pt x="5525" y="107537"/>
                        <a:pt x="6858" y="102775"/>
                        <a:pt x="8287" y="97822"/>
                      </a:cubicBezTo>
                      <a:cubicBezTo>
                        <a:pt x="9906" y="92964"/>
                        <a:pt x="11430" y="87916"/>
                        <a:pt x="13525" y="82963"/>
                      </a:cubicBezTo>
                      <a:cubicBezTo>
                        <a:pt x="15430" y="77914"/>
                        <a:pt x="17717" y="72962"/>
                        <a:pt x="20002" y="68009"/>
                      </a:cubicBezTo>
                      <a:cubicBezTo>
                        <a:pt x="22574" y="63151"/>
                        <a:pt x="24955" y="58293"/>
                        <a:pt x="27718" y="53626"/>
                      </a:cubicBezTo>
                      <a:cubicBezTo>
                        <a:pt x="30289" y="48863"/>
                        <a:pt x="33433" y="44577"/>
                        <a:pt x="36195" y="40291"/>
                      </a:cubicBezTo>
                      <a:cubicBezTo>
                        <a:pt x="39148" y="36100"/>
                        <a:pt x="42100" y="32099"/>
                        <a:pt x="45053" y="28480"/>
                      </a:cubicBezTo>
                      <a:cubicBezTo>
                        <a:pt x="46577" y="26670"/>
                        <a:pt x="48006" y="24955"/>
                        <a:pt x="49435" y="23241"/>
                      </a:cubicBezTo>
                      <a:cubicBezTo>
                        <a:pt x="50863" y="21527"/>
                        <a:pt x="52388" y="20003"/>
                        <a:pt x="53721" y="18479"/>
                      </a:cubicBezTo>
                      <a:cubicBezTo>
                        <a:pt x="55150" y="16954"/>
                        <a:pt x="56388" y="15526"/>
                        <a:pt x="57721" y="14192"/>
                      </a:cubicBezTo>
                      <a:cubicBezTo>
                        <a:pt x="59055" y="12859"/>
                        <a:pt x="60388" y="11716"/>
                        <a:pt x="61531" y="10573"/>
                      </a:cubicBezTo>
                      <a:cubicBezTo>
                        <a:pt x="63913" y="8287"/>
                        <a:pt x="66104" y="6287"/>
                        <a:pt x="67913" y="4763"/>
                      </a:cubicBezTo>
                      <a:cubicBezTo>
                        <a:pt x="71628" y="1714"/>
                        <a:pt x="73723" y="0"/>
                        <a:pt x="73723" y="0"/>
                      </a:cubicBezTo>
                      <a:cubicBezTo>
                        <a:pt x="73723" y="0"/>
                        <a:pt x="72009" y="2096"/>
                        <a:pt x="68866" y="5715"/>
                      </a:cubicBezTo>
                      <a:cubicBezTo>
                        <a:pt x="67246" y="7429"/>
                        <a:pt x="65532" y="9715"/>
                        <a:pt x="63437" y="12287"/>
                      </a:cubicBezTo>
                      <a:cubicBezTo>
                        <a:pt x="61341" y="14859"/>
                        <a:pt x="59055" y="17716"/>
                        <a:pt x="56674" y="20955"/>
                      </a:cubicBezTo>
                      <a:cubicBezTo>
                        <a:pt x="54197" y="24098"/>
                        <a:pt x="51721" y="27718"/>
                        <a:pt x="49054" y="31432"/>
                      </a:cubicBezTo>
                      <a:cubicBezTo>
                        <a:pt x="46387" y="35147"/>
                        <a:pt x="43910" y="39338"/>
                        <a:pt x="41053" y="43529"/>
                      </a:cubicBezTo>
                      <a:cubicBezTo>
                        <a:pt x="38481" y="47815"/>
                        <a:pt x="35814" y="52197"/>
                        <a:pt x="33242" y="56864"/>
                      </a:cubicBezTo>
                      <a:cubicBezTo>
                        <a:pt x="30575" y="61341"/>
                        <a:pt x="28289" y="66199"/>
                        <a:pt x="25908" y="70961"/>
                      </a:cubicBezTo>
                      <a:cubicBezTo>
                        <a:pt x="23717" y="75819"/>
                        <a:pt x="21336" y="80581"/>
                        <a:pt x="19431" y="85439"/>
                      </a:cubicBezTo>
                      <a:cubicBezTo>
                        <a:pt x="17335" y="90297"/>
                        <a:pt x="15621" y="95060"/>
                        <a:pt x="13811" y="99727"/>
                      </a:cubicBezTo>
                      <a:cubicBezTo>
                        <a:pt x="12287" y="104489"/>
                        <a:pt x="10573" y="108966"/>
                        <a:pt x="9334" y="113443"/>
                      </a:cubicBezTo>
                      <a:cubicBezTo>
                        <a:pt x="8001" y="117824"/>
                        <a:pt x="6763" y="122015"/>
                        <a:pt x="5810" y="125921"/>
                      </a:cubicBezTo>
                      <a:cubicBezTo>
                        <a:pt x="4763" y="129826"/>
                        <a:pt x="3905" y="133350"/>
                        <a:pt x="3238" y="136588"/>
                      </a:cubicBezTo>
                      <a:cubicBezTo>
                        <a:pt x="2476" y="139732"/>
                        <a:pt x="1810" y="142589"/>
                        <a:pt x="1429" y="144875"/>
                      </a:cubicBezTo>
                      <a:cubicBezTo>
                        <a:pt x="476" y="149543"/>
                        <a:pt x="0" y="152114"/>
                        <a:pt x="0" y="152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3" name="Google Shape;4963;p26"/>
                <p:cNvSpPr/>
                <p:nvPr/>
              </p:nvSpPr>
              <p:spPr>
                <a:xfrm>
                  <a:off x="4304058" y="4196269"/>
                  <a:ext cx="7834" cy="38100"/>
                </a:xfrm>
                <a:custGeom>
                  <a:avLst/>
                  <a:gdLst/>
                  <a:ahLst/>
                  <a:cxnLst/>
                  <a:rect l="l" t="t" r="r" b="b"/>
                  <a:pathLst>
                    <a:path w="7834" h="38100" extrusionOk="0">
                      <a:moveTo>
                        <a:pt x="6215" y="38100"/>
                      </a:moveTo>
                      <a:cubicBezTo>
                        <a:pt x="6215" y="38100"/>
                        <a:pt x="5739" y="37624"/>
                        <a:pt x="5072" y="36671"/>
                      </a:cubicBezTo>
                      <a:cubicBezTo>
                        <a:pt x="4405" y="35814"/>
                        <a:pt x="3453" y="34385"/>
                        <a:pt x="2691" y="32576"/>
                      </a:cubicBezTo>
                      <a:cubicBezTo>
                        <a:pt x="1834" y="30861"/>
                        <a:pt x="1167" y="28670"/>
                        <a:pt x="595" y="26289"/>
                      </a:cubicBezTo>
                      <a:cubicBezTo>
                        <a:pt x="119" y="23908"/>
                        <a:pt x="-71" y="21336"/>
                        <a:pt x="24" y="18764"/>
                      </a:cubicBezTo>
                      <a:cubicBezTo>
                        <a:pt x="119" y="16193"/>
                        <a:pt x="595" y="13621"/>
                        <a:pt x="1262" y="11239"/>
                      </a:cubicBezTo>
                      <a:cubicBezTo>
                        <a:pt x="1929" y="8954"/>
                        <a:pt x="2786" y="6858"/>
                        <a:pt x="3834" y="5144"/>
                      </a:cubicBezTo>
                      <a:cubicBezTo>
                        <a:pt x="4786" y="3429"/>
                        <a:pt x="5834" y="2191"/>
                        <a:pt x="6596" y="1334"/>
                      </a:cubicBezTo>
                      <a:cubicBezTo>
                        <a:pt x="7358" y="476"/>
                        <a:pt x="7834" y="0"/>
                        <a:pt x="7834" y="0"/>
                      </a:cubicBezTo>
                      <a:cubicBezTo>
                        <a:pt x="7834" y="0"/>
                        <a:pt x="7834" y="667"/>
                        <a:pt x="7834" y="1810"/>
                      </a:cubicBezTo>
                      <a:cubicBezTo>
                        <a:pt x="7834" y="2858"/>
                        <a:pt x="7739" y="4477"/>
                        <a:pt x="7644" y="6287"/>
                      </a:cubicBezTo>
                      <a:cubicBezTo>
                        <a:pt x="7453" y="9906"/>
                        <a:pt x="7072" y="14478"/>
                        <a:pt x="6882" y="19050"/>
                      </a:cubicBezTo>
                      <a:cubicBezTo>
                        <a:pt x="6691" y="23622"/>
                        <a:pt x="6596" y="28194"/>
                        <a:pt x="6501" y="31813"/>
                      </a:cubicBezTo>
                      <a:cubicBezTo>
                        <a:pt x="6501" y="33623"/>
                        <a:pt x="6406" y="35243"/>
                        <a:pt x="6406" y="36290"/>
                      </a:cubicBezTo>
                      <a:cubicBezTo>
                        <a:pt x="6406" y="37433"/>
                        <a:pt x="6310" y="38100"/>
                        <a:pt x="6310" y="381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4" name="Google Shape;4964;p26"/>
                <p:cNvSpPr/>
                <p:nvPr/>
              </p:nvSpPr>
              <p:spPr>
                <a:xfrm>
                  <a:off x="4310620" y="4182267"/>
                  <a:ext cx="9654" cy="43053"/>
                </a:xfrm>
                <a:custGeom>
                  <a:avLst/>
                  <a:gdLst/>
                  <a:ahLst/>
                  <a:cxnLst/>
                  <a:rect l="l" t="t" r="r" b="b"/>
                  <a:pathLst>
                    <a:path w="9654" h="43053" extrusionOk="0">
                      <a:moveTo>
                        <a:pt x="3178" y="43053"/>
                      </a:moveTo>
                      <a:cubicBezTo>
                        <a:pt x="3178" y="43053"/>
                        <a:pt x="1749" y="40481"/>
                        <a:pt x="892" y="36195"/>
                      </a:cubicBezTo>
                      <a:cubicBezTo>
                        <a:pt x="-61" y="32004"/>
                        <a:pt x="-346" y="26289"/>
                        <a:pt x="511" y="20669"/>
                      </a:cubicBezTo>
                      <a:cubicBezTo>
                        <a:pt x="1368" y="15050"/>
                        <a:pt x="3273" y="9620"/>
                        <a:pt x="5464" y="5905"/>
                      </a:cubicBezTo>
                      <a:cubicBezTo>
                        <a:pt x="7559" y="2096"/>
                        <a:pt x="9655" y="0"/>
                        <a:pt x="9655" y="0"/>
                      </a:cubicBezTo>
                      <a:cubicBezTo>
                        <a:pt x="9655" y="0"/>
                        <a:pt x="9655" y="762"/>
                        <a:pt x="9655" y="2000"/>
                      </a:cubicBezTo>
                      <a:cubicBezTo>
                        <a:pt x="9655" y="3238"/>
                        <a:pt x="9464" y="5048"/>
                        <a:pt x="9179" y="7049"/>
                      </a:cubicBezTo>
                      <a:cubicBezTo>
                        <a:pt x="8798" y="11144"/>
                        <a:pt x="8036" y="16383"/>
                        <a:pt x="7178" y="21622"/>
                      </a:cubicBezTo>
                      <a:cubicBezTo>
                        <a:pt x="6416" y="26861"/>
                        <a:pt x="5559" y="32099"/>
                        <a:pt x="4702" y="36100"/>
                      </a:cubicBezTo>
                      <a:cubicBezTo>
                        <a:pt x="4321" y="38100"/>
                        <a:pt x="3940" y="39814"/>
                        <a:pt x="3654" y="41053"/>
                      </a:cubicBezTo>
                      <a:cubicBezTo>
                        <a:pt x="3368" y="42291"/>
                        <a:pt x="3083" y="42958"/>
                        <a:pt x="3083" y="42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5" name="Google Shape;4965;p26"/>
                <p:cNvSpPr/>
                <p:nvPr/>
              </p:nvSpPr>
              <p:spPr>
                <a:xfrm>
                  <a:off x="4318536" y="4162360"/>
                  <a:ext cx="14311" cy="57531"/>
                </a:xfrm>
                <a:custGeom>
                  <a:avLst/>
                  <a:gdLst/>
                  <a:ahLst/>
                  <a:cxnLst/>
                  <a:rect l="l" t="t" r="r" b="b"/>
                  <a:pathLst>
                    <a:path w="14311" h="57531" extrusionOk="0">
                      <a:moveTo>
                        <a:pt x="2596" y="57436"/>
                      </a:moveTo>
                      <a:cubicBezTo>
                        <a:pt x="2596" y="57436"/>
                        <a:pt x="2310" y="56483"/>
                        <a:pt x="1834" y="54959"/>
                      </a:cubicBezTo>
                      <a:cubicBezTo>
                        <a:pt x="1358" y="53340"/>
                        <a:pt x="882" y="50959"/>
                        <a:pt x="500" y="48196"/>
                      </a:cubicBezTo>
                      <a:cubicBezTo>
                        <a:pt x="120" y="45339"/>
                        <a:pt x="-71" y="42005"/>
                        <a:pt x="24" y="38481"/>
                      </a:cubicBezTo>
                      <a:cubicBezTo>
                        <a:pt x="120" y="36671"/>
                        <a:pt x="120" y="34862"/>
                        <a:pt x="500" y="32956"/>
                      </a:cubicBezTo>
                      <a:cubicBezTo>
                        <a:pt x="691" y="31052"/>
                        <a:pt x="1072" y="29242"/>
                        <a:pt x="1358" y="27337"/>
                      </a:cubicBezTo>
                      <a:cubicBezTo>
                        <a:pt x="1834" y="25527"/>
                        <a:pt x="2215" y="23622"/>
                        <a:pt x="2786" y="21812"/>
                      </a:cubicBezTo>
                      <a:cubicBezTo>
                        <a:pt x="3263" y="20003"/>
                        <a:pt x="3929" y="18288"/>
                        <a:pt x="4501" y="16573"/>
                      </a:cubicBezTo>
                      <a:cubicBezTo>
                        <a:pt x="5835" y="13240"/>
                        <a:pt x="7263" y="10192"/>
                        <a:pt x="8692" y="7715"/>
                      </a:cubicBezTo>
                      <a:cubicBezTo>
                        <a:pt x="10121" y="5239"/>
                        <a:pt x="11549" y="3238"/>
                        <a:pt x="12597" y="2000"/>
                      </a:cubicBezTo>
                      <a:cubicBezTo>
                        <a:pt x="13645" y="667"/>
                        <a:pt x="14312" y="0"/>
                        <a:pt x="14312" y="0"/>
                      </a:cubicBezTo>
                      <a:cubicBezTo>
                        <a:pt x="14312" y="0"/>
                        <a:pt x="14216" y="953"/>
                        <a:pt x="13836" y="2572"/>
                      </a:cubicBezTo>
                      <a:cubicBezTo>
                        <a:pt x="13454" y="4191"/>
                        <a:pt x="12978" y="6477"/>
                        <a:pt x="12407" y="9144"/>
                      </a:cubicBezTo>
                      <a:cubicBezTo>
                        <a:pt x="11835" y="11811"/>
                        <a:pt x="11073" y="14954"/>
                        <a:pt x="10311" y="18288"/>
                      </a:cubicBezTo>
                      <a:cubicBezTo>
                        <a:pt x="9645" y="21622"/>
                        <a:pt x="8787" y="25146"/>
                        <a:pt x="8120" y="28670"/>
                      </a:cubicBezTo>
                      <a:cubicBezTo>
                        <a:pt x="7358" y="32195"/>
                        <a:pt x="6787" y="35719"/>
                        <a:pt x="6120" y="39053"/>
                      </a:cubicBezTo>
                      <a:cubicBezTo>
                        <a:pt x="5549" y="42386"/>
                        <a:pt x="4977" y="45529"/>
                        <a:pt x="4501" y="48292"/>
                      </a:cubicBezTo>
                      <a:cubicBezTo>
                        <a:pt x="4025" y="51054"/>
                        <a:pt x="3549" y="53340"/>
                        <a:pt x="3263" y="54959"/>
                      </a:cubicBezTo>
                      <a:cubicBezTo>
                        <a:pt x="2977" y="56579"/>
                        <a:pt x="2691" y="57531"/>
                        <a:pt x="2691" y="575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6" name="Google Shape;4966;p26"/>
                <p:cNvSpPr/>
                <p:nvPr/>
              </p:nvSpPr>
              <p:spPr>
                <a:xfrm>
                  <a:off x="4327820" y="4136547"/>
                  <a:ext cx="17886" cy="64198"/>
                </a:xfrm>
                <a:custGeom>
                  <a:avLst/>
                  <a:gdLst/>
                  <a:ahLst/>
                  <a:cxnLst/>
                  <a:rect l="l" t="t" r="r" b="b"/>
                  <a:pathLst>
                    <a:path w="17886" h="64198" extrusionOk="0">
                      <a:moveTo>
                        <a:pt x="1408" y="64198"/>
                      </a:moveTo>
                      <a:cubicBezTo>
                        <a:pt x="1408" y="64198"/>
                        <a:pt x="1123" y="63151"/>
                        <a:pt x="837" y="61341"/>
                      </a:cubicBezTo>
                      <a:cubicBezTo>
                        <a:pt x="551" y="59531"/>
                        <a:pt x="170" y="56864"/>
                        <a:pt x="75" y="53626"/>
                      </a:cubicBezTo>
                      <a:cubicBezTo>
                        <a:pt x="-116" y="50387"/>
                        <a:pt x="75" y="46672"/>
                        <a:pt x="456" y="42672"/>
                      </a:cubicBezTo>
                      <a:cubicBezTo>
                        <a:pt x="741" y="40672"/>
                        <a:pt x="932" y="38576"/>
                        <a:pt x="1313" y="36576"/>
                      </a:cubicBezTo>
                      <a:cubicBezTo>
                        <a:pt x="1694" y="34480"/>
                        <a:pt x="2170" y="32385"/>
                        <a:pt x="2647" y="30385"/>
                      </a:cubicBezTo>
                      <a:cubicBezTo>
                        <a:pt x="3218" y="28289"/>
                        <a:pt x="3789" y="26289"/>
                        <a:pt x="4456" y="24289"/>
                      </a:cubicBezTo>
                      <a:cubicBezTo>
                        <a:pt x="5028" y="22288"/>
                        <a:pt x="5885" y="20383"/>
                        <a:pt x="6647" y="18479"/>
                      </a:cubicBezTo>
                      <a:cubicBezTo>
                        <a:pt x="8266" y="14764"/>
                        <a:pt x="9885" y="11430"/>
                        <a:pt x="11600" y="8668"/>
                      </a:cubicBezTo>
                      <a:cubicBezTo>
                        <a:pt x="13219" y="5905"/>
                        <a:pt x="14839" y="3715"/>
                        <a:pt x="15981" y="2286"/>
                      </a:cubicBezTo>
                      <a:cubicBezTo>
                        <a:pt x="17124" y="857"/>
                        <a:pt x="17886" y="0"/>
                        <a:pt x="17886" y="0"/>
                      </a:cubicBezTo>
                      <a:cubicBezTo>
                        <a:pt x="17886" y="0"/>
                        <a:pt x="17696" y="1048"/>
                        <a:pt x="17220" y="2857"/>
                      </a:cubicBezTo>
                      <a:cubicBezTo>
                        <a:pt x="16744" y="4667"/>
                        <a:pt x="16077" y="7144"/>
                        <a:pt x="15219" y="10192"/>
                      </a:cubicBezTo>
                      <a:cubicBezTo>
                        <a:pt x="14362" y="13145"/>
                        <a:pt x="13410" y="16669"/>
                        <a:pt x="12362" y="20383"/>
                      </a:cubicBezTo>
                      <a:cubicBezTo>
                        <a:pt x="11410" y="24098"/>
                        <a:pt x="10266" y="28004"/>
                        <a:pt x="9219" y="32004"/>
                      </a:cubicBezTo>
                      <a:cubicBezTo>
                        <a:pt x="8171" y="35909"/>
                        <a:pt x="7219" y="39910"/>
                        <a:pt x="6266" y="43624"/>
                      </a:cubicBezTo>
                      <a:cubicBezTo>
                        <a:pt x="5409" y="47434"/>
                        <a:pt x="4552" y="50863"/>
                        <a:pt x="3885" y="53912"/>
                      </a:cubicBezTo>
                      <a:cubicBezTo>
                        <a:pt x="3123" y="56959"/>
                        <a:pt x="2551" y="59531"/>
                        <a:pt x="2075" y="61341"/>
                      </a:cubicBezTo>
                      <a:cubicBezTo>
                        <a:pt x="1599" y="63151"/>
                        <a:pt x="1313" y="64198"/>
                        <a:pt x="1313" y="641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7" name="Google Shape;4967;p26"/>
                <p:cNvSpPr/>
                <p:nvPr/>
              </p:nvSpPr>
              <p:spPr>
                <a:xfrm>
                  <a:off x="4338056" y="4123117"/>
                  <a:ext cx="17747" cy="57626"/>
                </a:xfrm>
                <a:custGeom>
                  <a:avLst/>
                  <a:gdLst/>
                  <a:ahLst/>
                  <a:cxnLst/>
                  <a:rect l="l" t="t" r="r" b="b"/>
                  <a:pathLst>
                    <a:path w="17747" h="57626" extrusionOk="0">
                      <a:moveTo>
                        <a:pt x="602" y="57531"/>
                      </a:moveTo>
                      <a:cubicBezTo>
                        <a:pt x="602" y="57531"/>
                        <a:pt x="-160" y="53626"/>
                        <a:pt x="31" y="47911"/>
                      </a:cubicBezTo>
                      <a:cubicBezTo>
                        <a:pt x="31" y="45053"/>
                        <a:pt x="412" y="41624"/>
                        <a:pt x="983" y="38100"/>
                      </a:cubicBezTo>
                      <a:cubicBezTo>
                        <a:pt x="1364" y="36290"/>
                        <a:pt x="1555" y="34480"/>
                        <a:pt x="2031" y="32671"/>
                      </a:cubicBezTo>
                      <a:cubicBezTo>
                        <a:pt x="2412" y="30861"/>
                        <a:pt x="2983" y="28956"/>
                        <a:pt x="3460" y="27146"/>
                      </a:cubicBezTo>
                      <a:cubicBezTo>
                        <a:pt x="4031" y="25337"/>
                        <a:pt x="4698" y="23527"/>
                        <a:pt x="5269" y="21717"/>
                      </a:cubicBezTo>
                      <a:cubicBezTo>
                        <a:pt x="5841" y="19907"/>
                        <a:pt x="6698" y="18193"/>
                        <a:pt x="7365" y="16573"/>
                      </a:cubicBezTo>
                      <a:cubicBezTo>
                        <a:pt x="8889" y="13240"/>
                        <a:pt x="10413" y="10287"/>
                        <a:pt x="11937" y="7811"/>
                      </a:cubicBezTo>
                      <a:cubicBezTo>
                        <a:pt x="14985" y="2857"/>
                        <a:pt x="17747" y="0"/>
                        <a:pt x="17747" y="0"/>
                      </a:cubicBezTo>
                      <a:cubicBezTo>
                        <a:pt x="17747" y="0"/>
                        <a:pt x="17557" y="953"/>
                        <a:pt x="17271" y="2667"/>
                      </a:cubicBezTo>
                      <a:cubicBezTo>
                        <a:pt x="16890" y="4286"/>
                        <a:pt x="16318" y="6668"/>
                        <a:pt x="15652" y="9335"/>
                      </a:cubicBezTo>
                      <a:cubicBezTo>
                        <a:pt x="14890" y="12097"/>
                        <a:pt x="14032" y="15240"/>
                        <a:pt x="13080" y="18574"/>
                      </a:cubicBezTo>
                      <a:cubicBezTo>
                        <a:pt x="12604" y="20288"/>
                        <a:pt x="12127" y="22003"/>
                        <a:pt x="11556" y="23717"/>
                      </a:cubicBezTo>
                      <a:cubicBezTo>
                        <a:pt x="11080" y="25432"/>
                        <a:pt x="10508" y="27241"/>
                        <a:pt x="10032" y="29051"/>
                      </a:cubicBezTo>
                      <a:cubicBezTo>
                        <a:pt x="8889" y="32576"/>
                        <a:pt x="7936" y="36195"/>
                        <a:pt x="6889" y="39529"/>
                      </a:cubicBezTo>
                      <a:cubicBezTo>
                        <a:pt x="5936" y="42863"/>
                        <a:pt x="4888" y="46006"/>
                        <a:pt x="3936" y="48673"/>
                      </a:cubicBezTo>
                      <a:cubicBezTo>
                        <a:pt x="3079" y="51340"/>
                        <a:pt x="2221" y="53626"/>
                        <a:pt x="1650" y="55150"/>
                      </a:cubicBezTo>
                      <a:cubicBezTo>
                        <a:pt x="1078" y="56769"/>
                        <a:pt x="602" y="57626"/>
                        <a:pt x="602" y="57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8" name="Google Shape;4968;p26"/>
                <p:cNvSpPr/>
                <p:nvPr/>
              </p:nvSpPr>
              <p:spPr>
                <a:xfrm>
                  <a:off x="4345040" y="4116449"/>
                  <a:ext cx="24383" cy="49720"/>
                </a:xfrm>
                <a:custGeom>
                  <a:avLst/>
                  <a:gdLst/>
                  <a:ahLst/>
                  <a:cxnLst/>
                  <a:rect l="l" t="t" r="r" b="b"/>
                  <a:pathLst>
                    <a:path w="24383" h="49720" extrusionOk="0">
                      <a:moveTo>
                        <a:pt x="190" y="49721"/>
                      </a:moveTo>
                      <a:cubicBezTo>
                        <a:pt x="190" y="49721"/>
                        <a:pt x="-191" y="46101"/>
                        <a:pt x="571" y="40767"/>
                      </a:cubicBezTo>
                      <a:cubicBezTo>
                        <a:pt x="952" y="38100"/>
                        <a:pt x="1619" y="35052"/>
                        <a:pt x="2572" y="31813"/>
                      </a:cubicBezTo>
                      <a:cubicBezTo>
                        <a:pt x="3143" y="30194"/>
                        <a:pt x="3524" y="28575"/>
                        <a:pt x="4286" y="26956"/>
                      </a:cubicBezTo>
                      <a:cubicBezTo>
                        <a:pt x="4953" y="25337"/>
                        <a:pt x="5715" y="23717"/>
                        <a:pt x="6382" y="22098"/>
                      </a:cubicBezTo>
                      <a:cubicBezTo>
                        <a:pt x="7239" y="20479"/>
                        <a:pt x="8096" y="18955"/>
                        <a:pt x="8954" y="17431"/>
                      </a:cubicBezTo>
                      <a:cubicBezTo>
                        <a:pt x="9811" y="15907"/>
                        <a:pt x="10858" y="14478"/>
                        <a:pt x="11716" y="13049"/>
                      </a:cubicBezTo>
                      <a:cubicBezTo>
                        <a:pt x="13621" y="10287"/>
                        <a:pt x="15621" y="7906"/>
                        <a:pt x="17526" y="5906"/>
                      </a:cubicBezTo>
                      <a:cubicBezTo>
                        <a:pt x="21241" y="2000"/>
                        <a:pt x="24384" y="0"/>
                        <a:pt x="24384" y="0"/>
                      </a:cubicBezTo>
                      <a:cubicBezTo>
                        <a:pt x="24384" y="0"/>
                        <a:pt x="24098" y="857"/>
                        <a:pt x="23431" y="2286"/>
                      </a:cubicBezTo>
                      <a:cubicBezTo>
                        <a:pt x="22765" y="3715"/>
                        <a:pt x="21907" y="5715"/>
                        <a:pt x="20764" y="8096"/>
                      </a:cubicBezTo>
                      <a:cubicBezTo>
                        <a:pt x="19621" y="10478"/>
                        <a:pt x="18288" y="13145"/>
                        <a:pt x="16859" y="16002"/>
                      </a:cubicBezTo>
                      <a:cubicBezTo>
                        <a:pt x="15430" y="18860"/>
                        <a:pt x="14002" y="21908"/>
                        <a:pt x="12478" y="24956"/>
                      </a:cubicBezTo>
                      <a:cubicBezTo>
                        <a:pt x="10954" y="28004"/>
                        <a:pt x="9525" y="31052"/>
                        <a:pt x="8096" y="33909"/>
                      </a:cubicBezTo>
                      <a:cubicBezTo>
                        <a:pt x="6763" y="36767"/>
                        <a:pt x="5429" y="39529"/>
                        <a:pt x="4191" y="41815"/>
                      </a:cubicBezTo>
                      <a:cubicBezTo>
                        <a:pt x="3048" y="44196"/>
                        <a:pt x="2000" y="46101"/>
                        <a:pt x="1238" y="47530"/>
                      </a:cubicBezTo>
                      <a:cubicBezTo>
                        <a:pt x="476" y="48959"/>
                        <a:pt x="0" y="49721"/>
                        <a:pt x="0" y="49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9" name="Google Shape;4969;p26"/>
                <p:cNvSpPr/>
                <p:nvPr/>
              </p:nvSpPr>
              <p:spPr>
                <a:xfrm>
                  <a:off x="4357136" y="4112353"/>
                  <a:ext cx="20478" cy="35147"/>
                </a:xfrm>
                <a:custGeom>
                  <a:avLst/>
                  <a:gdLst/>
                  <a:ahLst/>
                  <a:cxnLst/>
                  <a:rect l="l" t="t" r="r" b="b"/>
                  <a:pathLst>
                    <a:path w="20478" h="35147" extrusionOk="0">
                      <a:moveTo>
                        <a:pt x="95" y="35147"/>
                      </a:moveTo>
                      <a:cubicBezTo>
                        <a:pt x="95" y="35147"/>
                        <a:pt x="381" y="32385"/>
                        <a:pt x="1619" y="28670"/>
                      </a:cubicBezTo>
                      <a:cubicBezTo>
                        <a:pt x="2762" y="24955"/>
                        <a:pt x="4858" y="20288"/>
                        <a:pt x="7334" y="15907"/>
                      </a:cubicBezTo>
                      <a:cubicBezTo>
                        <a:pt x="9906" y="11525"/>
                        <a:pt x="12954" y="7334"/>
                        <a:pt x="15621" y="4572"/>
                      </a:cubicBezTo>
                      <a:cubicBezTo>
                        <a:pt x="18288" y="1714"/>
                        <a:pt x="20479" y="0"/>
                        <a:pt x="20479" y="0"/>
                      </a:cubicBezTo>
                      <a:cubicBezTo>
                        <a:pt x="20479" y="0"/>
                        <a:pt x="20193" y="2762"/>
                        <a:pt x="18955" y="6477"/>
                      </a:cubicBezTo>
                      <a:cubicBezTo>
                        <a:pt x="17812" y="10192"/>
                        <a:pt x="15716" y="14859"/>
                        <a:pt x="13145" y="19240"/>
                      </a:cubicBezTo>
                      <a:cubicBezTo>
                        <a:pt x="10573" y="23622"/>
                        <a:pt x="7525" y="27718"/>
                        <a:pt x="4858" y="30575"/>
                      </a:cubicBezTo>
                      <a:cubicBezTo>
                        <a:pt x="2191" y="33433"/>
                        <a:pt x="0" y="35147"/>
                        <a:pt x="0" y="351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0" name="Google Shape;4970;p26"/>
                <p:cNvSpPr/>
                <p:nvPr/>
              </p:nvSpPr>
              <p:spPr>
                <a:xfrm>
                  <a:off x="4292747" y="4198936"/>
                  <a:ext cx="16859" cy="35814"/>
                </a:xfrm>
                <a:custGeom>
                  <a:avLst/>
                  <a:gdLst/>
                  <a:ahLst/>
                  <a:cxnLst/>
                  <a:rect l="l" t="t" r="r" b="b"/>
                  <a:pathLst>
                    <a:path w="16859" h="35814" extrusionOk="0">
                      <a:moveTo>
                        <a:pt x="0" y="35814"/>
                      </a:moveTo>
                      <a:cubicBezTo>
                        <a:pt x="0" y="35814"/>
                        <a:pt x="0" y="33147"/>
                        <a:pt x="857" y="29432"/>
                      </a:cubicBezTo>
                      <a:cubicBezTo>
                        <a:pt x="1619" y="25718"/>
                        <a:pt x="3238" y="20955"/>
                        <a:pt x="5334" y="16478"/>
                      </a:cubicBezTo>
                      <a:cubicBezTo>
                        <a:pt x="7429" y="12002"/>
                        <a:pt x="10096" y="7715"/>
                        <a:pt x="12478" y="4763"/>
                      </a:cubicBezTo>
                      <a:cubicBezTo>
                        <a:pt x="14764" y="1714"/>
                        <a:pt x="16859" y="0"/>
                        <a:pt x="16859" y="0"/>
                      </a:cubicBezTo>
                      <a:cubicBezTo>
                        <a:pt x="16859" y="0"/>
                        <a:pt x="16859" y="2667"/>
                        <a:pt x="16002" y="6382"/>
                      </a:cubicBezTo>
                      <a:cubicBezTo>
                        <a:pt x="15240" y="10096"/>
                        <a:pt x="13621" y="14859"/>
                        <a:pt x="11525" y="19336"/>
                      </a:cubicBezTo>
                      <a:cubicBezTo>
                        <a:pt x="9430" y="23813"/>
                        <a:pt x="6763" y="28099"/>
                        <a:pt x="4382" y="31052"/>
                      </a:cubicBezTo>
                      <a:cubicBezTo>
                        <a:pt x="2096" y="34100"/>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1" name="Google Shape;4971;p26"/>
                <p:cNvSpPr/>
                <p:nvPr/>
              </p:nvSpPr>
              <p:spPr>
                <a:xfrm>
                  <a:off x="4297415" y="4170646"/>
                  <a:ext cx="29051" cy="35814"/>
                </a:xfrm>
                <a:custGeom>
                  <a:avLst/>
                  <a:gdLst/>
                  <a:ahLst/>
                  <a:cxnLst/>
                  <a:rect l="l" t="t" r="r" b="b"/>
                  <a:pathLst>
                    <a:path w="29051" h="35814" extrusionOk="0">
                      <a:moveTo>
                        <a:pt x="95" y="35719"/>
                      </a:moveTo>
                      <a:cubicBezTo>
                        <a:pt x="95" y="35719"/>
                        <a:pt x="476" y="32671"/>
                        <a:pt x="2096" y="28480"/>
                      </a:cubicBezTo>
                      <a:cubicBezTo>
                        <a:pt x="3619" y="24289"/>
                        <a:pt x="6572" y="19145"/>
                        <a:pt x="10382" y="14478"/>
                      </a:cubicBezTo>
                      <a:cubicBezTo>
                        <a:pt x="14097" y="9906"/>
                        <a:pt x="18574" y="5905"/>
                        <a:pt x="22384" y="3524"/>
                      </a:cubicBezTo>
                      <a:cubicBezTo>
                        <a:pt x="26098" y="1048"/>
                        <a:pt x="29051" y="0"/>
                        <a:pt x="29051" y="0"/>
                      </a:cubicBezTo>
                      <a:cubicBezTo>
                        <a:pt x="29051" y="0"/>
                        <a:pt x="27622" y="2762"/>
                        <a:pt x="25146" y="6287"/>
                      </a:cubicBezTo>
                      <a:cubicBezTo>
                        <a:pt x="22669" y="9906"/>
                        <a:pt x="19240" y="14383"/>
                        <a:pt x="15716" y="18764"/>
                      </a:cubicBezTo>
                      <a:cubicBezTo>
                        <a:pt x="12192" y="23146"/>
                        <a:pt x="8477" y="27432"/>
                        <a:pt x="5429" y="30575"/>
                      </a:cubicBezTo>
                      <a:cubicBezTo>
                        <a:pt x="3905" y="32195"/>
                        <a:pt x="2667" y="33433"/>
                        <a:pt x="1619" y="34385"/>
                      </a:cubicBezTo>
                      <a:cubicBezTo>
                        <a:pt x="667" y="35243"/>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2" name="Google Shape;4972;p26"/>
                <p:cNvSpPr/>
                <p:nvPr/>
              </p:nvSpPr>
              <p:spPr>
                <a:xfrm>
                  <a:off x="4306082" y="4145215"/>
                  <a:ext cx="35433" cy="40004"/>
                </a:xfrm>
                <a:custGeom>
                  <a:avLst/>
                  <a:gdLst/>
                  <a:ahLst/>
                  <a:cxnLst/>
                  <a:rect l="l" t="t" r="r" b="b"/>
                  <a:pathLst>
                    <a:path w="35433" h="40004" extrusionOk="0">
                      <a:moveTo>
                        <a:pt x="0" y="40005"/>
                      </a:moveTo>
                      <a:cubicBezTo>
                        <a:pt x="0" y="40005"/>
                        <a:pt x="1333" y="36766"/>
                        <a:pt x="4096" y="32480"/>
                      </a:cubicBezTo>
                      <a:cubicBezTo>
                        <a:pt x="6763" y="28099"/>
                        <a:pt x="10763" y="22765"/>
                        <a:pt x="15145" y="17812"/>
                      </a:cubicBezTo>
                      <a:cubicBezTo>
                        <a:pt x="19526" y="12763"/>
                        <a:pt x="24384" y="8191"/>
                        <a:pt x="28385" y="4953"/>
                      </a:cubicBezTo>
                      <a:cubicBezTo>
                        <a:pt x="32290" y="1714"/>
                        <a:pt x="35433" y="0"/>
                        <a:pt x="35433" y="0"/>
                      </a:cubicBezTo>
                      <a:cubicBezTo>
                        <a:pt x="35433" y="0"/>
                        <a:pt x="34100" y="3238"/>
                        <a:pt x="31433" y="7525"/>
                      </a:cubicBezTo>
                      <a:cubicBezTo>
                        <a:pt x="28766" y="11906"/>
                        <a:pt x="24765" y="17240"/>
                        <a:pt x="20383" y="22193"/>
                      </a:cubicBezTo>
                      <a:cubicBezTo>
                        <a:pt x="15907" y="27146"/>
                        <a:pt x="11144" y="31813"/>
                        <a:pt x="7144" y="35052"/>
                      </a:cubicBezTo>
                      <a:cubicBezTo>
                        <a:pt x="3239" y="38290"/>
                        <a:pt x="191" y="40005"/>
                        <a:pt x="191" y="40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3" name="Google Shape;4973;p26"/>
                <p:cNvSpPr/>
                <p:nvPr/>
              </p:nvSpPr>
              <p:spPr>
                <a:xfrm>
                  <a:off x="4309035" y="4122736"/>
                  <a:ext cx="45338" cy="47434"/>
                </a:xfrm>
                <a:custGeom>
                  <a:avLst/>
                  <a:gdLst/>
                  <a:ahLst/>
                  <a:cxnLst/>
                  <a:rect l="l" t="t" r="r" b="b"/>
                  <a:pathLst>
                    <a:path w="45338" h="47434" extrusionOk="0">
                      <a:moveTo>
                        <a:pt x="0" y="47435"/>
                      </a:moveTo>
                      <a:cubicBezTo>
                        <a:pt x="0" y="47435"/>
                        <a:pt x="2000" y="43720"/>
                        <a:pt x="5715" y="38671"/>
                      </a:cubicBezTo>
                      <a:cubicBezTo>
                        <a:pt x="7525" y="36195"/>
                        <a:pt x="9715" y="33338"/>
                        <a:pt x="12192" y="30385"/>
                      </a:cubicBezTo>
                      <a:cubicBezTo>
                        <a:pt x="13430" y="28956"/>
                        <a:pt x="14668" y="27337"/>
                        <a:pt x="16097" y="25908"/>
                      </a:cubicBezTo>
                      <a:cubicBezTo>
                        <a:pt x="17431" y="24384"/>
                        <a:pt x="18859" y="22955"/>
                        <a:pt x="20288" y="21431"/>
                      </a:cubicBezTo>
                      <a:cubicBezTo>
                        <a:pt x="21717" y="20003"/>
                        <a:pt x="23146" y="18479"/>
                        <a:pt x="24574" y="17050"/>
                      </a:cubicBezTo>
                      <a:cubicBezTo>
                        <a:pt x="26003" y="15621"/>
                        <a:pt x="27527" y="14288"/>
                        <a:pt x="28861" y="12954"/>
                      </a:cubicBezTo>
                      <a:cubicBezTo>
                        <a:pt x="31718" y="10287"/>
                        <a:pt x="34480" y="8001"/>
                        <a:pt x="36862" y="6096"/>
                      </a:cubicBezTo>
                      <a:cubicBezTo>
                        <a:pt x="41719" y="2191"/>
                        <a:pt x="45339" y="0"/>
                        <a:pt x="45339" y="0"/>
                      </a:cubicBezTo>
                      <a:cubicBezTo>
                        <a:pt x="45339" y="0"/>
                        <a:pt x="43339" y="3715"/>
                        <a:pt x="39719" y="8763"/>
                      </a:cubicBezTo>
                      <a:cubicBezTo>
                        <a:pt x="37909" y="11239"/>
                        <a:pt x="35719" y="14097"/>
                        <a:pt x="33242" y="17050"/>
                      </a:cubicBezTo>
                      <a:cubicBezTo>
                        <a:pt x="32004" y="18479"/>
                        <a:pt x="30766" y="20098"/>
                        <a:pt x="29337" y="21527"/>
                      </a:cubicBezTo>
                      <a:cubicBezTo>
                        <a:pt x="28003" y="23051"/>
                        <a:pt x="26575" y="24479"/>
                        <a:pt x="25146" y="26003"/>
                      </a:cubicBezTo>
                      <a:cubicBezTo>
                        <a:pt x="23717" y="27432"/>
                        <a:pt x="22288" y="28956"/>
                        <a:pt x="20860" y="30385"/>
                      </a:cubicBezTo>
                      <a:cubicBezTo>
                        <a:pt x="19431" y="31813"/>
                        <a:pt x="17907" y="33147"/>
                        <a:pt x="16573" y="34480"/>
                      </a:cubicBezTo>
                      <a:cubicBezTo>
                        <a:pt x="13716" y="37052"/>
                        <a:pt x="10954" y="39434"/>
                        <a:pt x="8572" y="41338"/>
                      </a:cubicBezTo>
                      <a:cubicBezTo>
                        <a:pt x="3715" y="45244"/>
                        <a:pt x="95" y="47435"/>
                        <a:pt x="95" y="474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4" name="Google Shape;4974;p26"/>
                <p:cNvSpPr/>
                <p:nvPr/>
              </p:nvSpPr>
              <p:spPr>
                <a:xfrm>
                  <a:off x="4322656" y="4109877"/>
                  <a:ext cx="41624" cy="35052"/>
                </a:xfrm>
                <a:custGeom>
                  <a:avLst/>
                  <a:gdLst/>
                  <a:ahLst/>
                  <a:cxnLst/>
                  <a:rect l="l" t="t" r="r" b="b"/>
                  <a:pathLst>
                    <a:path w="41624" h="35052" extrusionOk="0">
                      <a:moveTo>
                        <a:pt x="0" y="35052"/>
                      </a:moveTo>
                      <a:cubicBezTo>
                        <a:pt x="0" y="35052"/>
                        <a:pt x="1810" y="32004"/>
                        <a:pt x="5239" y="28099"/>
                      </a:cubicBezTo>
                      <a:cubicBezTo>
                        <a:pt x="8572" y="24098"/>
                        <a:pt x="13430" y="19336"/>
                        <a:pt x="18574" y="14954"/>
                      </a:cubicBezTo>
                      <a:cubicBezTo>
                        <a:pt x="23813" y="10573"/>
                        <a:pt x="29337" y="6572"/>
                        <a:pt x="33814" y="4001"/>
                      </a:cubicBezTo>
                      <a:cubicBezTo>
                        <a:pt x="38195" y="1334"/>
                        <a:pt x="41624" y="0"/>
                        <a:pt x="41624" y="0"/>
                      </a:cubicBezTo>
                      <a:cubicBezTo>
                        <a:pt x="41624" y="0"/>
                        <a:pt x="39815" y="3048"/>
                        <a:pt x="36386" y="6953"/>
                      </a:cubicBezTo>
                      <a:cubicBezTo>
                        <a:pt x="33052" y="10954"/>
                        <a:pt x="28194" y="15716"/>
                        <a:pt x="23050" y="20098"/>
                      </a:cubicBezTo>
                      <a:cubicBezTo>
                        <a:pt x="17812" y="24479"/>
                        <a:pt x="12287" y="28385"/>
                        <a:pt x="7811" y="31052"/>
                      </a:cubicBezTo>
                      <a:cubicBezTo>
                        <a:pt x="3429" y="33719"/>
                        <a:pt x="0" y="35052"/>
                        <a:pt x="0" y="350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5" name="Google Shape;4975;p26"/>
                <p:cNvSpPr/>
                <p:nvPr/>
              </p:nvSpPr>
              <p:spPr>
                <a:xfrm>
                  <a:off x="4341420" y="4099209"/>
                  <a:ext cx="32956" cy="22859"/>
                </a:xfrm>
                <a:custGeom>
                  <a:avLst/>
                  <a:gdLst/>
                  <a:ahLst/>
                  <a:cxnLst/>
                  <a:rect l="l" t="t" r="r" b="b"/>
                  <a:pathLst>
                    <a:path w="32956" h="22859" extrusionOk="0">
                      <a:moveTo>
                        <a:pt x="0" y="22860"/>
                      </a:moveTo>
                      <a:cubicBezTo>
                        <a:pt x="0" y="22860"/>
                        <a:pt x="1429" y="20479"/>
                        <a:pt x="4000" y="17717"/>
                      </a:cubicBezTo>
                      <a:cubicBezTo>
                        <a:pt x="6572" y="14859"/>
                        <a:pt x="10382" y="11525"/>
                        <a:pt x="14478" y="8668"/>
                      </a:cubicBezTo>
                      <a:cubicBezTo>
                        <a:pt x="18574" y="5810"/>
                        <a:pt x="23050" y="3429"/>
                        <a:pt x="26670" y="2000"/>
                      </a:cubicBezTo>
                      <a:cubicBezTo>
                        <a:pt x="30194" y="476"/>
                        <a:pt x="32957" y="0"/>
                        <a:pt x="32957" y="0"/>
                      </a:cubicBezTo>
                      <a:cubicBezTo>
                        <a:pt x="32957" y="0"/>
                        <a:pt x="31528" y="2381"/>
                        <a:pt x="28956" y="5144"/>
                      </a:cubicBezTo>
                      <a:cubicBezTo>
                        <a:pt x="26384" y="8001"/>
                        <a:pt x="22574" y="11335"/>
                        <a:pt x="18479" y="14192"/>
                      </a:cubicBezTo>
                      <a:cubicBezTo>
                        <a:pt x="14383" y="17050"/>
                        <a:pt x="9906" y="19431"/>
                        <a:pt x="6287" y="20860"/>
                      </a:cubicBezTo>
                      <a:cubicBezTo>
                        <a:pt x="2762" y="22384"/>
                        <a:pt x="0" y="22860"/>
                        <a:pt x="0" y="22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6" name="Google Shape;4976;p26"/>
                <p:cNvSpPr/>
                <p:nvPr/>
              </p:nvSpPr>
              <p:spPr>
                <a:xfrm>
                  <a:off x="4346754" y="4099400"/>
                  <a:ext cx="26193" cy="17906"/>
                </a:xfrm>
                <a:custGeom>
                  <a:avLst/>
                  <a:gdLst/>
                  <a:ahLst/>
                  <a:cxnLst/>
                  <a:rect l="l" t="t" r="r" b="b"/>
                  <a:pathLst>
                    <a:path w="26193" h="17906" extrusionOk="0">
                      <a:moveTo>
                        <a:pt x="0" y="17907"/>
                      </a:moveTo>
                      <a:cubicBezTo>
                        <a:pt x="0" y="17907"/>
                        <a:pt x="953" y="15907"/>
                        <a:pt x="2953" y="13525"/>
                      </a:cubicBezTo>
                      <a:cubicBezTo>
                        <a:pt x="4858" y="11144"/>
                        <a:pt x="7811" y="8477"/>
                        <a:pt x="11144" y="6191"/>
                      </a:cubicBezTo>
                      <a:cubicBezTo>
                        <a:pt x="14383" y="4000"/>
                        <a:pt x="18002" y="2191"/>
                        <a:pt x="20955" y="1238"/>
                      </a:cubicBezTo>
                      <a:cubicBezTo>
                        <a:pt x="23908" y="190"/>
                        <a:pt x="26194" y="0"/>
                        <a:pt x="26194" y="0"/>
                      </a:cubicBezTo>
                      <a:cubicBezTo>
                        <a:pt x="26194" y="0"/>
                        <a:pt x="25241" y="2000"/>
                        <a:pt x="23241" y="4381"/>
                      </a:cubicBezTo>
                      <a:cubicBezTo>
                        <a:pt x="21336" y="6763"/>
                        <a:pt x="18383" y="9430"/>
                        <a:pt x="15050" y="11716"/>
                      </a:cubicBezTo>
                      <a:cubicBezTo>
                        <a:pt x="11811" y="13906"/>
                        <a:pt x="8192" y="15716"/>
                        <a:pt x="5239" y="16669"/>
                      </a:cubicBezTo>
                      <a:cubicBezTo>
                        <a:pt x="2286" y="17716"/>
                        <a:pt x="0" y="17907"/>
                        <a:pt x="0" y="179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7" name="Google Shape;4977;p26"/>
                <p:cNvSpPr/>
                <p:nvPr/>
              </p:nvSpPr>
              <p:spPr>
                <a:xfrm>
                  <a:off x="4340849" y="4094637"/>
                  <a:ext cx="24288" cy="9334"/>
                </a:xfrm>
                <a:custGeom>
                  <a:avLst/>
                  <a:gdLst/>
                  <a:ahLst/>
                  <a:cxnLst/>
                  <a:rect l="l" t="t" r="r" b="b"/>
                  <a:pathLst>
                    <a:path w="24288" h="9334" extrusionOk="0">
                      <a:moveTo>
                        <a:pt x="0" y="571"/>
                      </a:moveTo>
                      <a:cubicBezTo>
                        <a:pt x="0" y="571"/>
                        <a:pt x="1905" y="0"/>
                        <a:pt x="4381" y="0"/>
                      </a:cubicBezTo>
                      <a:cubicBezTo>
                        <a:pt x="6953" y="0"/>
                        <a:pt x="10192" y="381"/>
                        <a:pt x="13240" y="1429"/>
                      </a:cubicBezTo>
                      <a:cubicBezTo>
                        <a:pt x="16288" y="2476"/>
                        <a:pt x="19145" y="4000"/>
                        <a:pt x="21146" y="5620"/>
                      </a:cubicBezTo>
                      <a:cubicBezTo>
                        <a:pt x="23146" y="7144"/>
                        <a:pt x="24289" y="8763"/>
                        <a:pt x="24289" y="8763"/>
                      </a:cubicBezTo>
                      <a:cubicBezTo>
                        <a:pt x="24289" y="8763"/>
                        <a:pt x="22384" y="9334"/>
                        <a:pt x="19907" y="9334"/>
                      </a:cubicBezTo>
                      <a:cubicBezTo>
                        <a:pt x="17335" y="9334"/>
                        <a:pt x="14097" y="8954"/>
                        <a:pt x="11049" y="7906"/>
                      </a:cubicBezTo>
                      <a:cubicBezTo>
                        <a:pt x="8001" y="6858"/>
                        <a:pt x="5143" y="5334"/>
                        <a:pt x="3143" y="3715"/>
                      </a:cubicBezTo>
                      <a:cubicBezTo>
                        <a:pt x="1143" y="2191"/>
                        <a:pt x="0" y="667"/>
                        <a:pt x="0" y="6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8" name="Google Shape;4978;p26"/>
                <p:cNvSpPr/>
                <p:nvPr/>
              </p:nvSpPr>
              <p:spPr>
                <a:xfrm>
                  <a:off x="4497344" y="4117973"/>
                  <a:ext cx="25908" cy="38766"/>
                </a:xfrm>
                <a:custGeom>
                  <a:avLst/>
                  <a:gdLst/>
                  <a:ahLst/>
                  <a:cxnLst/>
                  <a:rect l="l" t="t" r="r" b="b"/>
                  <a:pathLst>
                    <a:path w="25908" h="38766" extrusionOk="0">
                      <a:moveTo>
                        <a:pt x="25718" y="38767"/>
                      </a:moveTo>
                      <a:cubicBezTo>
                        <a:pt x="25718" y="38767"/>
                        <a:pt x="25241" y="38195"/>
                        <a:pt x="24479" y="37052"/>
                      </a:cubicBezTo>
                      <a:cubicBezTo>
                        <a:pt x="23717" y="35909"/>
                        <a:pt x="22670" y="34480"/>
                        <a:pt x="21431" y="32576"/>
                      </a:cubicBezTo>
                      <a:cubicBezTo>
                        <a:pt x="19050" y="28956"/>
                        <a:pt x="15907" y="24194"/>
                        <a:pt x="12764" y="19431"/>
                      </a:cubicBezTo>
                      <a:cubicBezTo>
                        <a:pt x="9525" y="14669"/>
                        <a:pt x="6382" y="9906"/>
                        <a:pt x="4000" y="6382"/>
                      </a:cubicBezTo>
                      <a:cubicBezTo>
                        <a:pt x="2762" y="4572"/>
                        <a:pt x="1810" y="2953"/>
                        <a:pt x="1048" y="1810"/>
                      </a:cubicBezTo>
                      <a:cubicBezTo>
                        <a:pt x="381" y="667"/>
                        <a:pt x="0" y="0"/>
                        <a:pt x="0" y="0"/>
                      </a:cubicBezTo>
                      <a:cubicBezTo>
                        <a:pt x="0" y="0"/>
                        <a:pt x="3048" y="1048"/>
                        <a:pt x="6858" y="3715"/>
                      </a:cubicBezTo>
                      <a:cubicBezTo>
                        <a:pt x="10763" y="6287"/>
                        <a:pt x="15145" y="10668"/>
                        <a:pt x="18574" y="15812"/>
                      </a:cubicBezTo>
                      <a:cubicBezTo>
                        <a:pt x="22003" y="20955"/>
                        <a:pt x="24289" y="26670"/>
                        <a:pt x="25146" y="31147"/>
                      </a:cubicBezTo>
                      <a:cubicBezTo>
                        <a:pt x="25622" y="33338"/>
                        <a:pt x="25813" y="35338"/>
                        <a:pt x="25908" y="36671"/>
                      </a:cubicBezTo>
                      <a:cubicBezTo>
                        <a:pt x="25908" y="38005"/>
                        <a:pt x="25908" y="38767"/>
                        <a:pt x="25908" y="38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9" name="Google Shape;4979;p26"/>
                <p:cNvSpPr/>
                <p:nvPr/>
              </p:nvSpPr>
              <p:spPr>
                <a:xfrm>
                  <a:off x="4464960" y="4113401"/>
                  <a:ext cx="28540" cy="40004"/>
                </a:xfrm>
                <a:custGeom>
                  <a:avLst/>
                  <a:gdLst/>
                  <a:ahLst/>
                  <a:cxnLst/>
                  <a:rect l="l" t="t" r="r" b="b"/>
                  <a:pathLst>
                    <a:path w="28540" h="40004" extrusionOk="0">
                      <a:moveTo>
                        <a:pt x="28004" y="40005"/>
                      </a:moveTo>
                      <a:cubicBezTo>
                        <a:pt x="28004" y="40005"/>
                        <a:pt x="27718" y="39243"/>
                        <a:pt x="27051" y="38005"/>
                      </a:cubicBezTo>
                      <a:cubicBezTo>
                        <a:pt x="26479" y="36766"/>
                        <a:pt x="25622" y="35052"/>
                        <a:pt x="24479" y="33147"/>
                      </a:cubicBezTo>
                      <a:cubicBezTo>
                        <a:pt x="23336" y="31242"/>
                        <a:pt x="21908" y="29051"/>
                        <a:pt x="20288" y="26860"/>
                      </a:cubicBezTo>
                      <a:cubicBezTo>
                        <a:pt x="18669" y="24670"/>
                        <a:pt x="16764" y="22384"/>
                        <a:pt x="14859" y="20193"/>
                      </a:cubicBezTo>
                      <a:cubicBezTo>
                        <a:pt x="12859" y="17907"/>
                        <a:pt x="10858" y="15621"/>
                        <a:pt x="8954" y="13430"/>
                      </a:cubicBezTo>
                      <a:cubicBezTo>
                        <a:pt x="7049" y="11239"/>
                        <a:pt x="5334" y="9049"/>
                        <a:pt x="4000" y="7048"/>
                      </a:cubicBezTo>
                      <a:cubicBezTo>
                        <a:pt x="1238" y="3143"/>
                        <a:pt x="0" y="0"/>
                        <a:pt x="0" y="0"/>
                      </a:cubicBezTo>
                      <a:cubicBezTo>
                        <a:pt x="0" y="0"/>
                        <a:pt x="2858" y="1619"/>
                        <a:pt x="6763" y="4286"/>
                      </a:cubicBezTo>
                      <a:cubicBezTo>
                        <a:pt x="8763" y="5620"/>
                        <a:pt x="10954" y="7239"/>
                        <a:pt x="13240" y="9144"/>
                      </a:cubicBezTo>
                      <a:cubicBezTo>
                        <a:pt x="14383" y="10096"/>
                        <a:pt x="15526" y="11144"/>
                        <a:pt x="16669" y="12192"/>
                      </a:cubicBezTo>
                      <a:cubicBezTo>
                        <a:pt x="17812" y="13240"/>
                        <a:pt x="18955" y="14573"/>
                        <a:pt x="20003" y="15621"/>
                      </a:cubicBezTo>
                      <a:cubicBezTo>
                        <a:pt x="22193" y="18192"/>
                        <a:pt x="24003" y="20860"/>
                        <a:pt x="25432" y="23622"/>
                      </a:cubicBezTo>
                      <a:cubicBezTo>
                        <a:pt x="26860" y="26384"/>
                        <a:pt x="27718" y="29242"/>
                        <a:pt x="28194" y="31718"/>
                      </a:cubicBezTo>
                      <a:cubicBezTo>
                        <a:pt x="28670" y="34195"/>
                        <a:pt x="28575" y="36290"/>
                        <a:pt x="28384" y="37719"/>
                      </a:cubicBezTo>
                      <a:cubicBezTo>
                        <a:pt x="28194" y="39148"/>
                        <a:pt x="27908" y="39910"/>
                        <a:pt x="27908" y="3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0" name="Google Shape;4980;p26"/>
                <p:cNvSpPr/>
                <p:nvPr/>
              </p:nvSpPr>
              <p:spPr>
                <a:xfrm>
                  <a:off x="4442290" y="4098447"/>
                  <a:ext cx="29527" cy="32480"/>
                </a:xfrm>
                <a:custGeom>
                  <a:avLst/>
                  <a:gdLst/>
                  <a:ahLst/>
                  <a:cxnLst/>
                  <a:rect l="l" t="t" r="r" b="b"/>
                  <a:pathLst>
                    <a:path w="29527" h="32480" extrusionOk="0">
                      <a:moveTo>
                        <a:pt x="29528" y="32480"/>
                      </a:moveTo>
                      <a:cubicBezTo>
                        <a:pt x="29528" y="32480"/>
                        <a:pt x="26861" y="31242"/>
                        <a:pt x="23432" y="28670"/>
                      </a:cubicBezTo>
                      <a:cubicBezTo>
                        <a:pt x="20003" y="26194"/>
                        <a:pt x="15907" y="22479"/>
                        <a:pt x="12192" y="18479"/>
                      </a:cubicBezTo>
                      <a:cubicBezTo>
                        <a:pt x="8477" y="14383"/>
                        <a:pt x="5239" y="10001"/>
                        <a:pt x="3143" y="6382"/>
                      </a:cubicBezTo>
                      <a:cubicBezTo>
                        <a:pt x="953" y="2762"/>
                        <a:pt x="0" y="0"/>
                        <a:pt x="0" y="0"/>
                      </a:cubicBezTo>
                      <a:cubicBezTo>
                        <a:pt x="0" y="0"/>
                        <a:pt x="2667" y="1238"/>
                        <a:pt x="6096" y="3810"/>
                      </a:cubicBezTo>
                      <a:cubicBezTo>
                        <a:pt x="9525" y="6287"/>
                        <a:pt x="13621" y="10001"/>
                        <a:pt x="17336" y="14002"/>
                      </a:cubicBezTo>
                      <a:cubicBezTo>
                        <a:pt x="21050" y="18097"/>
                        <a:pt x="24289" y="22479"/>
                        <a:pt x="26384" y="26098"/>
                      </a:cubicBezTo>
                      <a:cubicBezTo>
                        <a:pt x="28575" y="29718"/>
                        <a:pt x="29528" y="32480"/>
                        <a:pt x="29528" y="32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1" name="Google Shape;4981;p26"/>
                <p:cNvSpPr/>
                <p:nvPr/>
              </p:nvSpPr>
              <p:spPr>
                <a:xfrm>
                  <a:off x="4446672" y="4100352"/>
                  <a:ext cx="43529" cy="23050"/>
                </a:xfrm>
                <a:custGeom>
                  <a:avLst/>
                  <a:gdLst/>
                  <a:ahLst/>
                  <a:cxnLst/>
                  <a:rect l="l" t="t" r="r" b="b"/>
                  <a:pathLst>
                    <a:path w="43529" h="23050" extrusionOk="0">
                      <a:moveTo>
                        <a:pt x="43434" y="23051"/>
                      </a:moveTo>
                      <a:cubicBezTo>
                        <a:pt x="43434" y="23051"/>
                        <a:pt x="40196" y="22193"/>
                        <a:pt x="35909" y="20479"/>
                      </a:cubicBezTo>
                      <a:cubicBezTo>
                        <a:pt x="31528" y="18764"/>
                        <a:pt x="26098" y="16193"/>
                        <a:pt x="20669" y="13335"/>
                      </a:cubicBezTo>
                      <a:cubicBezTo>
                        <a:pt x="15335" y="10478"/>
                        <a:pt x="10096" y="7429"/>
                        <a:pt x="6287" y="4763"/>
                      </a:cubicBezTo>
                      <a:cubicBezTo>
                        <a:pt x="2381" y="2191"/>
                        <a:pt x="0" y="0"/>
                        <a:pt x="0" y="0"/>
                      </a:cubicBezTo>
                      <a:cubicBezTo>
                        <a:pt x="0" y="0"/>
                        <a:pt x="3334" y="0"/>
                        <a:pt x="7906" y="1238"/>
                      </a:cubicBezTo>
                      <a:cubicBezTo>
                        <a:pt x="12573" y="2286"/>
                        <a:pt x="18479" y="4477"/>
                        <a:pt x="24003" y="7429"/>
                      </a:cubicBezTo>
                      <a:cubicBezTo>
                        <a:pt x="29527" y="10383"/>
                        <a:pt x="34671" y="14002"/>
                        <a:pt x="38100" y="17241"/>
                      </a:cubicBezTo>
                      <a:cubicBezTo>
                        <a:pt x="41624" y="20384"/>
                        <a:pt x="43529" y="23051"/>
                        <a:pt x="43529" y="230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2" name="Google Shape;4982;p26"/>
                <p:cNvSpPr/>
                <p:nvPr/>
              </p:nvSpPr>
              <p:spPr>
                <a:xfrm>
                  <a:off x="4437242" y="4101673"/>
                  <a:ext cx="39052" cy="9823"/>
                </a:xfrm>
                <a:custGeom>
                  <a:avLst/>
                  <a:gdLst/>
                  <a:ahLst/>
                  <a:cxnLst/>
                  <a:rect l="l" t="t" r="r" b="b"/>
                  <a:pathLst>
                    <a:path w="39052" h="9823" extrusionOk="0">
                      <a:moveTo>
                        <a:pt x="39053" y="9633"/>
                      </a:moveTo>
                      <a:cubicBezTo>
                        <a:pt x="39053" y="9633"/>
                        <a:pt x="38386" y="9633"/>
                        <a:pt x="37243" y="9633"/>
                      </a:cubicBezTo>
                      <a:cubicBezTo>
                        <a:pt x="36100" y="9633"/>
                        <a:pt x="34480" y="9442"/>
                        <a:pt x="32575" y="9252"/>
                      </a:cubicBezTo>
                      <a:cubicBezTo>
                        <a:pt x="28766" y="8870"/>
                        <a:pt x="24003" y="8109"/>
                        <a:pt x="19336" y="7251"/>
                      </a:cubicBezTo>
                      <a:cubicBezTo>
                        <a:pt x="14573" y="6394"/>
                        <a:pt x="9811" y="5442"/>
                        <a:pt x="6191" y="4489"/>
                      </a:cubicBezTo>
                      <a:cubicBezTo>
                        <a:pt x="4382" y="4013"/>
                        <a:pt x="2762" y="3632"/>
                        <a:pt x="1715" y="3251"/>
                      </a:cubicBezTo>
                      <a:cubicBezTo>
                        <a:pt x="571" y="2870"/>
                        <a:pt x="0" y="2679"/>
                        <a:pt x="0" y="2679"/>
                      </a:cubicBezTo>
                      <a:cubicBezTo>
                        <a:pt x="0" y="2679"/>
                        <a:pt x="2477" y="1346"/>
                        <a:pt x="6287" y="679"/>
                      </a:cubicBezTo>
                      <a:cubicBezTo>
                        <a:pt x="10192" y="-178"/>
                        <a:pt x="15430" y="-273"/>
                        <a:pt x="20574" y="679"/>
                      </a:cubicBezTo>
                      <a:cubicBezTo>
                        <a:pt x="25717" y="1632"/>
                        <a:pt x="30671" y="3537"/>
                        <a:pt x="33909" y="5727"/>
                      </a:cubicBezTo>
                      <a:cubicBezTo>
                        <a:pt x="37338" y="7728"/>
                        <a:pt x="39053" y="9823"/>
                        <a:pt x="39053" y="98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3" name="Google Shape;4983;p26"/>
                <p:cNvSpPr/>
                <p:nvPr/>
              </p:nvSpPr>
              <p:spPr>
                <a:xfrm>
                  <a:off x="4421049" y="4097554"/>
                  <a:ext cx="26193" cy="7088"/>
                </a:xfrm>
                <a:custGeom>
                  <a:avLst/>
                  <a:gdLst/>
                  <a:ahLst/>
                  <a:cxnLst/>
                  <a:rect l="l" t="t" r="r" b="b"/>
                  <a:pathLst>
                    <a:path w="26193" h="7088" extrusionOk="0">
                      <a:moveTo>
                        <a:pt x="26194" y="2132"/>
                      </a:moveTo>
                      <a:cubicBezTo>
                        <a:pt x="26194" y="2132"/>
                        <a:pt x="24670" y="3465"/>
                        <a:pt x="22288" y="4513"/>
                      </a:cubicBezTo>
                      <a:cubicBezTo>
                        <a:pt x="19907" y="5656"/>
                        <a:pt x="16764" y="6513"/>
                        <a:pt x="13430" y="6894"/>
                      </a:cubicBezTo>
                      <a:cubicBezTo>
                        <a:pt x="10192" y="7275"/>
                        <a:pt x="6858" y="7085"/>
                        <a:pt x="4286" y="6418"/>
                      </a:cubicBezTo>
                      <a:cubicBezTo>
                        <a:pt x="1714" y="5846"/>
                        <a:pt x="0" y="4894"/>
                        <a:pt x="0" y="4894"/>
                      </a:cubicBezTo>
                      <a:cubicBezTo>
                        <a:pt x="0" y="4894"/>
                        <a:pt x="1524" y="3560"/>
                        <a:pt x="3905" y="2512"/>
                      </a:cubicBezTo>
                      <a:cubicBezTo>
                        <a:pt x="6287" y="1370"/>
                        <a:pt x="9430" y="512"/>
                        <a:pt x="12763" y="131"/>
                      </a:cubicBezTo>
                      <a:cubicBezTo>
                        <a:pt x="16002" y="-155"/>
                        <a:pt x="19336" y="36"/>
                        <a:pt x="21908" y="608"/>
                      </a:cubicBezTo>
                      <a:cubicBezTo>
                        <a:pt x="24479" y="1179"/>
                        <a:pt x="26194" y="2132"/>
                        <a:pt x="26194" y="21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4" name="Google Shape;4984;p26"/>
                <p:cNvSpPr/>
                <p:nvPr/>
              </p:nvSpPr>
              <p:spPr>
                <a:xfrm>
                  <a:off x="4401523" y="4095685"/>
                  <a:ext cx="56102" cy="12382"/>
                </a:xfrm>
                <a:custGeom>
                  <a:avLst/>
                  <a:gdLst/>
                  <a:ahLst/>
                  <a:cxnLst/>
                  <a:rect l="l" t="t" r="r" b="b"/>
                  <a:pathLst>
                    <a:path w="56102" h="12382" extrusionOk="0">
                      <a:moveTo>
                        <a:pt x="56007" y="3238"/>
                      </a:moveTo>
                      <a:cubicBezTo>
                        <a:pt x="56007" y="3238"/>
                        <a:pt x="55054" y="3429"/>
                        <a:pt x="53530" y="3715"/>
                      </a:cubicBezTo>
                      <a:cubicBezTo>
                        <a:pt x="52007" y="4001"/>
                        <a:pt x="49721" y="4381"/>
                        <a:pt x="47054" y="4763"/>
                      </a:cubicBezTo>
                      <a:cubicBezTo>
                        <a:pt x="45720" y="4953"/>
                        <a:pt x="44291" y="5144"/>
                        <a:pt x="42767" y="5429"/>
                      </a:cubicBezTo>
                      <a:cubicBezTo>
                        <a:pt x="41243" y="5620"/>
                        <a:pt x="39719" y="6001"/>
                        <a:pt x="38100" y="6096"/>
                      </a:cubicBezTo>
                      <a:cubicBezTo>
                        <a:pt x="34862" y="6668"/>
                        <a:pt x="31433" y="7144"/>
                        <a:pt x="28004" y="7715"/>
                      </a:cubicBezTo>
                      <a:cubicBezTo>
                        <a:pt x="24575" y="8192"/>
                        <a:pt x="21146" y="8954"/>
                        <a:pt x="17907" y="9430"/>
                      </a:cubicBezTo>
                      <a:cubicBezTo>
                        <a:pt x="16288" y="9811"/>
                        <a:pt x="14669" y="10001"/>
                        <a:pt x="13240" y="10287"/>
                      </a:cubicBezTo>
                      <a:cubicBezTo>
                        <a:pt x="11716" y="10573"/>
                        <a:pt x="10287" y="10859"/>
                        <a:pt x="9049" y="11049"/>
                      </a:cubicBezTo>
                      <a:cubicBezTo>
                        <a:pt x="6382" y="11525"/>
                        <a:pt x="4191" y="11906"/>
                        <a:pt x="2572" y="12097"/>
                      </a:cubicBezTo>
                      <a:cubicBezTo>
                        <a:pt x="953" y="12383"/>
                        <a:pt x="0" y="12383"/>
                        <a:pt x="0" y="12383"/>
                      </a:cubicBezTo>
                      <a:cubicBezTo>
                        <a:pt x="0" y="12383"/>
                        <a:pt x="2762" y="9906"/>
                        <a:pt x="7715" y="7334"/>
                      </a:cubicBezTo>
                      <a:cubicBezTo>
                        <a:pt x="10192" y="6001"/>
                        <a:pt x="13145" y="4763"/>
                        <a:pt x="16383" y="3620"/>
                      </a:cubicBezTo>
                      <a:cubicBezTo>
                        <a:pt x="18002" y="3143"/>
                        <a:pt x="19717" y="2477"/>
                        <a:pt x="21527" y="2096"/>
                      </a:cubicBezTo>
                      <a:cubicBezTo>
                        <a:pt x="23336" y="1619"/>
                        <a:pt x="25146" y="1334"/>
                        <a:pt x="26956" y="953"/>
                      </a:cubicBezTo>
                      <a:cubicBezTo>
                        <a:pt x="28766" y="762"/>
                        <a:pt x="30575" y="476"/>
                        <a:pt x="32385" y="286"/>
                      </a:cubicBezTo>
                      <a:cubicBezTo>
                        <a:pt x="34195" y="95"/>
                        <a:pt x="36004" y="95"/>
                        <a:pt x="37719" y="0"/>
                      </a:cubicBezTo>
                      <a:cubicBezTo>
                        <a:pt x="41148" y="0"/>
                        <a:pt x="44387" y="190"/>
                        <a:pt x="47149" y="667"/>
                      </a:cubicBezTo>
                      <a:cubicBezTo>
                        <a:pt x="49911" y="1048"/>
                        <a:pt x="52197" y="1619"/>
                        <a:pt x="53721" y="2096"/>
                      </a:cubicBezTo>
                      <a:cubicBezTo>
                        <a:pt x="55245" y="2572"/>
                        <a:pt x="56102" y="2953"/>
                        <a:pt x="56102" y="2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5" name="Google Shape;4985;p26"/>
                <p:cNvSpPr/>
                <p:nvPr/>
              </p:nvSpPr>
              <p:spPr>
                <a:xfrm>
                  <a:off x="4442195" y="4050875"/>
                  <a:ext cx="46100" cy="24331"/>
                </a:xfrm>
                <a:custGeom>
                  <a:avLst/>
                  <a:gdLst/>
                  <a:ahLst/>
                  <a:cxnLst/>
                  <a:rect l="l" t="t" r="r" b="b"/>
                  <a:pathLst>
                    <a:path w="46100" h="24331" extrusionOk="0">
                      <a:moveTo>
                        <a:pt x="46101" y="24331"/>
                      </a:moveTo>
                      <a:cubicBezTo>
                        <a:pt x="46101" y="24331"/>
                        <a:pt x="45339" y="23855"/>
                        <a:pt x="44196" y="22902"/>
                      </a:cubicBezTo>
                      <a:cubicBezTo>
                        <a:pt x="42958" y="21950"/>
                        <a:pt x="41434" y="20711"/>
                        <a:pt x="39433" y="19187"/>
                      </a:cubicBezTo>
                      <a:cubicBezTo>
                        <a:pt x="35528" y="16235"/>
                        <a:pt x="30194" y="12806"/>
                        <a:pt x="24575" y="10044"/>
                      </a:cubicBezTo>
                      <a:cubicBezTo>
                        <a:pt x="18955" y="7281"/>
                        <a:pt x="12954" y="5186"/>
                        <a:pt x="8192" y="3852"/>
                      </a:cubicBezTo>
                      <a:cubicBezTo>
                        <a:pt x="5810" y="3185"/>
                        <a:pt x="3810" y="2614"/>
                        <a:pt x="2286" y="2328"/>
                      </a:cubicBezTo>
                      <a:cubicBezTo>
                        <a:pt x="857" y="1947"/>
                        <a:pt x="0" y="1757"/>
                        <a:pt x="0" y="1757"/>
                      </a:cubicBezTo>
                      <a:cubicBezTo>
                        <a:pt x="0" y="1757"/>
                        <a:pt x="857" y="1471"/>
                        <a:pt x="2286" y="995"/>
                      </a:cubicBezTo>
                      <a:cubicBezTo>
                        <a:pt x="3048" y="804"/>
                        <a:pt x="3905" y="519"/>
                        <a:pt x="4953" y="423"/>
                      </a:cubicBezTo>
                      <a:cubicBezTo>
                        <a:pt x="6001" y="233"/>
                        <a:pt x="7239" y="42"/>
                        <a:pt x="8572" y="42"/>
                      </a:cubicBezTo>
                      <a:cubicBezTo>
                        <a:pt x="9906" y="-53"/>
                        <a:pt x="11335" y="42"/>
                        <a:pt x="12859" y="42"/>
                      </a:cubicBezTo>
                      <a:cubicBezTo>
                        <a:pt x="14383" y="42"/>
                        <a:pt x="16002" y="423"/>
                        <a:pt x="17621" y="709"/>
                      </a:cubicBezTo>
                      <a:cubicBezTo>
                        <a:pt x="19241" y="1090"/>
                        <a:pt x="20955" y="1471"/>
                        <a:pt x="22574" y="2043"/>
                      </a:cubicBezTo>
                      <a:cubicBezTo>
                        <a:pt x="24289" y="2519"/>
                        <a:pt x="25908" y="3376"/>
                        <a:pt x="27527" y="4043"/>
                      </a:cubicBezTo>
                      <a:cubicBezTo>
                        <a:pt x="29051" y="4900"/>
                        <a:pt x="30671" y="5662"/>
                        <a:pt x="32099" y="6710"/>
                      </a:cubicBezTo>
                      <a:cubicBezTo>
                        <a:pt x="33623" y="7662"/>
                        <a:pt x="34957" y="8710"/>
                        <a:pt x="36195" y="9758"/>
                      </a:cubicBezTo>
                      <a:cubicBezTo>
                        <a:pt x="37433" y="10901"/>
                        <a:pt x="38576" y="11949"/>
                        <a:pt x="39624" y="13092"/>
                      </a:cubicBezTo>
                      <a:cubicBezTo>
                        <a:pt x="40672" y="14235"/>
                        <a:pt x="41529" y="15377"/>
                        <a:pt x="42196" y="16425"/>
                      </a:cubicBezTo>
                      <a:cubicBezTo>
                        <a:pt x="42958" y="17473"/>
                        <a:pt x="43529" y="18521"/>
                        <a:pt x="44101" y="19473"/>
                      </a:cubicBezTo>
                      <a:cubicBezTo>
                        <a:pt x="44672" y="20426"/>
                        <a:pt x="44958" y="21283"/>
                        <a:pt x="45244" y="21950"/>
                      </a:cubicBezTo>
                      <a:cubicBezTo>
                        <a:pt x="45815" y="23378"/>
                        <a:pt x="46006" y="24236"/>
                        <a:pt x="46006" y="242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6" name="Google Shape;4986;p26"/>
                <p:cNvSpPr/>
                <p:nvPr/>
              </p:nvSpPr>
              <p:spPr>
                <a:xfrm>
                  <a:off x="4409334" y="4060537"/>
                  <a:ext cx="53435" cy="12763"/>
                </a:xfrm>
                <a:custGeom>
                  <a:avLst/>
                  <a:gdLst/>
                  <a:ahLst/>
                  <a:cxnLst/>
                  <a:rect l="l" t="t" r="r" b="b"/>
                  <a:pathLst>
                    <a:path w="53435" h="12763" extrusionOk="0">
                      <a:moveTo>
                        <a:pt x="53340" y="12763"/>
                      </a:moveTo>
                      <a:cubicBezTo>
                        <a:pt x="53340" y="12763"/>
                        <a:pt x="52483" y="12668"/>
                        <a:pt x="50959" y="12383"/>
                      </a:cubicBezTo>
                      <a:cubicBezTo>
                        <a:pt x="49435" y="12097"/>
                        <a:pt x="47339" y="11716"/>
                        <a:pt x="44767" y="11239"/>
                      </a:cubicBezTo>
                      <a:cubicBezTo>
                        <a:pt x="39719" y="10287"/>
                        <a:pt x="33242" y="8858"/>
                        <a:pt x="26670" y="7715"/>
                      </a:cubicBezTo>
                      <a:cubicBezTo>
                        <a:pt x="20098" y="6572"/>
                        <a:pt x="13430" y="5429"/>
                        <a:pt x="8572" y="4572"/>
                      </a:cubicBezTo>
                      <a:cubicBezTo>
                        <a:pt x="6096" y="4191"/>
                        <a:pt x="3905" y="3715"/>
                        <a:pt x="2381" y="3429"/>
                      </a:cubicBezTo>
                      <a:cubicBezTo>
                        <a:pt x="857" y="3143"/>
                        <a:pt x="0" y="2858"/>
                        <a:pt x="0" y="2858"/>
                      </a:cubicBezTo>
                      <a:cubicBezTo>
                        <a:pt x="0" y="2858"/>
                        <a:pt x="857" y="2572"/>
                        <a:pt x="2286" y="2096"/>
                      </a:cubicBezTo>
                      <a:cubicBezTo>
                        <a:pt x="3810" y="1619"/>
                        <a:pt x="5905" y="1048"/>
                        <a:pt x="8572" y="667"/>
                      </a:cubicBezTo>
                      <a:cubicBezTo>
                        <a:pt x="11239" y="191"/>
                        <a:pt x="14288" y="0"/>
                        <a:pt x="17621" y="0"/>
                      </a:cubicBezTo>
                      <a:cubicBezTo>
                        <a:pt x="20955" y="0"/>
                        <a:pt x="24479" y="381"/>
                        <a:pt x="28004" y="1048"/>
                      </a:cubicBezTo>
                      <a:cubicBezTo>
                        <a:pt x="31432" y="1714"/>
                        <a:pt x="34861" y="2667"/>
                        <a:pt x="38005" y="3810"/>
                      </a:cubicBezTo>
                      <a:cubicBezTo>
                        <a:pt x="41148" y="4953"/>
                        <a:pt x="43910" y="6287"/>
                        <a:pt x="46196" y="7620"/>
                      </a:cubicBezTo>
                      <a:cubicBezTo>
                        <a:pt x="48482" y="8858"/>
                        <a:pt x="50292" y="10192"/>
                        <a:pt x="51530" y="11144"/>
                      </a:cubicBezTo>
                      <a:cubicBezTo>
                        <a:pt x="52768" y="12097"/>
                        <a:pt x="53435" y="12763"/>
                        <a:pt x="53435" y="12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7" name="Google Shape;4987;p26"/>
                <p:cNvSpPr/>
                <p:nvPr/>
              </p:nvSpPr>
              <p:spPr>
                <a:xfrm>
                  <a:off x="4381044" y="4088205"/>
                  <a:ext cx="39242" cy="7480"/>
                </a:xfrm>
                <a:custGeom>
                  <a:avLst/>
                  <a:gdLst/>
                  <a:ahLst/>
                  <a:cxnLst/>
                  <a:rect l="l" t="t" r="r" b="b"/>
                  <a:pathLst>
                    <a:path w="39242" h="7480" extrusionOk="0">
                      <a:moveTo>
                        <a:pt x="39052" y="7480"/>
                      </a:moveTo>
                      <a:cubicBezTo>
                        <a:pt x="39052" y="7480"/>
                        <a:pt x="38386" y="7480"/>
                        <a:pt x="37243" y="7480"/>
                      </a:cubicBezTo>
                      <a:cubicBezTo>
                        <a:pt x="36100" y="7480"/>
                        <a:pt x="34480" y="7480"/>
                        <a:pt x="32671" y="7480"/>
                      </a:cubicBezTo>
                      <a:cubicBezTo>
                        <a:pt x="28956" y="7385"/>
                        <a:pt x="24193" y="7099"/>
                        <a:pt x="19526" y="6813"/>
                      </a:cubicBezTo>
                      <a:cubicBezTo>
                        <a:pt x="14859" y="6527"/>
                        <a:pt x="10096" y="6337"/>
                        <a:pt x="6382" y="6051"/>
                      </a:cubicBezTo>
                      <a:cubicBezTo>
                        <a:pt x="4572" y="5956"/>
                        <a:pt x="2953" y="5766"/>
                        <a:pt x="1810" y="5670"/>
                      </a:cubicBezTo>
                      <a:cubicBezTo>
                        <a:pt x="667" y="5575"/>
                        <a:pt x="0" y="5385"/>
                        <a:pt x="0" y="5385"/>
                      </a:cubicBezTo>
                      <a:cubicBezTo>
                        <a:pt x="0" y="5385"/>
                        <a:pt x="2096" y="3575"/>
                        <a:pt x="5810" y="2241"/>
                      </a:cubicBezTo>
                      <a:cubicBezTo>
                        <a:pt x="9430" y="717"/>
                        <a:pt x="14668" y="-235"/>
                        <a:pt x="20002" y="51"/>
                      </a:cubicBezTo>
                      <a:cubicBezTo>
                        <a:pt x="25241" y="336"/>
                        <a:pt x="30385" y="1765"/>
                        <a:pt x="33814" y="3670"/>
                      </a:cubicBezTo>
                      <a:cubicBezTo>
                        <a:pt x="35528" y="4527"/>
                        <a:pt x="36957" y="5480"/>
                        <a:pt x="37814" y="6242"/>
                      </a:cubicBezTo>
                      <a:cubicBezTo>
                        <a:pt x="38671" y="7004"/>
                        <a:pt x="39243" y="7480"/>
                        <a:pt x="39243" y="7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8" name="Google Shape;4988;p26"/>
                <p:cNvSpPr/>
                <p:nvPr/>
              </p:nvSpPr>
              <p:spPr>
                <a:xfrm>
                  <a:off x="4400189" y="4009628"/>
                  <a:ext cx="45434" cy="21858"/>
                </a:xfrm>
                <a:custGeom>
                  <a:avLst/>
                  <a:gdLst/>
                  <a:ahLst/>
                  <a:cxnLst/>
                  <a:rect l="l" t="t" r="r" b="b"/>
                  <a:pathLst>
                    <a:path w="45434" h="21858" extrusionOk="0">
                      <a:moveTo>
                        <a:pt x="45434" y="46"/>
                      </a:moveTo>
                      <a:cubicBezTo>
                        <a:pt x="45434" y="46"/>
                        <a:pt x="44767" y="522"/>
                        <a:pt x="43529" y="1284"/>
                      </a:cubicBezTo>
                      <a:cubicBezTo>
                        <a:pt x="42291" y="2046"/>
                        <a:pt x="40576" y="3094"/>
                        <a:pt x="38481" y="4237"/>
                      </a:cubicBezTo>
                      <a:cubicBezTo>
                        <a:pt x="34385" y="6618"/>
                        <a:pt x="28861" y="9380"/>
                        <a:pt x="23241" y="12047"/>
                      </a:cubicBezTo>
                      <a:cubicBezTo>
                        <a:pt x="17717" y="14714"/>
                        <a:pt x="12097" y="17286"/>
                        <a:pt x="7620" y="19096"/>
                      </a:cubicBezTo>
                      <a:cubicBezTo>
                        <a:pt x="5429" y="20048"/>
                        <a:pt x="3524" y="20715"/>
                        <a:pt x="2191" y="21191"/>
                      </a:cubicBezTo>
                      <a:cubicBezTo>
                        <a:pt x="857" y="21667"/>
                        <a:pt x="0" y="21858"/>
                        <a:pt x="0" y="21858"/>
                      </a:cubicBezTo>
                      <a:cubicBezTo>
                        <a:pt x="0" y="21858"/>
                        <a:pt x="1905" y="19096"/>
                        <a:pt x="5525" y="15857"/>
                      </a:cubicBezTo>
                      <a:cubicBezTo>
                        <a:pt x="9049" y="12523"/>
                        <a:pt x="14383" y="8809"/>
                        <a:pt x="20288" y="6047"/>
                      </a:cubicBezTo>
                      <a:cubicBezTo>
                        <a:pt x="26099" y="3284"/>
                        <a:pt x="32385" y="1379"/>
                        <a:pt x="37243" y="617"/>
                      </a:cubicBezTo>
                      <a:cubicBezTo>
                        <a:pt x="42100" y="-240"/>
                        <a:pt x="45434" y="46"/>
                        <a:pt x="45434" y="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9" name="Google Shape;4989;p26"/>
                <p:cNvSpPr/>
                <p:nvPr/>
              </p:nvSpPr>
              <p:spPr>
                <a:xfrm>
                  <a:off x="4379139" y="4017580"/>
                  <a:ext cx="65150" cy="42481"/>
                </a:xfrm>
                <a:custGeom>
                  <a:avLst/>
                  <a:gdLst/>
                  <a:ahLst/>
                  <a:cxnLst/>
                  <a:rect l="l" t="t" r="r" b="b"/>
                  <a:pathLst>
                    <a:path w="65150" h="42481" extrusionOk="0">
                      <a:moveTo>
                        <a:pt x="65151" y="0"/>
                      </a:moveTo>
                      <a:cubicBezTo>
                        <a:pt x="65151" y="0"/>
                        <a:pt x="64103" y="667"/>
                        <a:pt x="62103" y="1619"/>
                      </a:cubicBezTo>
                      <a:cubicBezTo>
                        <a:pt x="60198" y="2667"/>
                        <a:pt x="57436" y="4096"/>
                        <a:pt x="54197" y="5810"/>
                      </a:cubicBezTo>
                      <a:cubicBezTo>
                        <a:pt x="52578" y="6667"/>
                        <a:pt x="50863" y="7620"/>
                        <a:pt x="49054" y="8667"/>
                      </a:cubicBezTo>
                      <a:cubicBezTo>
                        <a:pt x="47244" y="9620"/>
                        <a:pt x="45339" y="10858"/>
                        <a:pt x="43339" y="11906"/>
                      </a:cubicBezTo>
                      <a:cubicBezTo>
                        <a:pt x="39433" y="14192"/>
                        <a:pt x="35338" y="16669"/>
                        <a:pt x="31337" y="19336"/>
                      </a:cubicBezTo>
                      <a:cubicBezTo>
                        <a:pt x="27337" y="21907"/>
                        <a:pt x="23431" y="24670"/>
                        <a:pt x="19717" y="27337"/>
                      </a:cubicBezTo>
                      <a:cubicBezTo>
                        <a:pt x="17907" y="28765"/>
                        <a:pt x="16097" y="29908"/>
                        <a:pt x="14478" y="31242"/>
                      </a:cubicBezTo>
                      <a:cubicBezTo>
                        <a:pt x="12859" y="32480"/>
                        <a:pt x="11239" y="33718"/>
                        <a:pt x="9811" y="34861"/>
                      </a:cubicBezTo>
                      <a:cubicBezTo>
                        <a:pt x="6953" y="37147"/>
                        <a:pt x="4477" y="39052"/>
                        <a:pt x="2762" y="40386"/>
                      </a:cubicBezTo>
                      <a:cubicBezTo>
                        <a:pt x="1048" y="41719"/>
                        <a:pt x="0" y="42481"/>
                        <a:pt x="0" y="42481"/>
                      </a:cubicBezTo>
                      <a:cubicBezTo>
                        <a:pt x="0" y="42481"/>
                        <a:pt x="571" y="41338"/>
                        <a:pt x="1714" y="39529"/>
                      </a:cubicBezTo>
                      <a:cubicBezTo>
                        <a:pt x="2286" y="38576"/>
                        <a:pt x="2953" y="37433"/>
                        <a:pt x="3905" y="36290"/>
                      </a:cubicBezTo>
                      <a:cubicBezTo>
                        <a:pt x="4763" y="35052"/>
                        <a:pt x="5810" y="33623"/>
                        <a:pt x="6953" y="32194"/>
                      </a:cubicBezTo>
                      <a:cubicBezTo>
                        <a:pt x="9239" y="29242"/>
                        <a:pt x="12287" y="26098"/>
                        <a:pt x="15811" y="22860"/>
                      </a:cubicBezTo>
                      <a:cubicBezTo>
                        <a:pt x="17621" y="21336"/>
                        <a:pt x="19336" y="19621"/>
                        <a:pt x="21431" y="18192"/>
                      </a:cubicBezTo>
                      <a:cubicBezTo>
                        <a:pt x="23431" y="16669"/>
                        <a:pt x="25432" y="15240"/>
                        <a:pt x="27527" y="13811"/>
                      </a:cubicBezTo>
                      <a:cubicBezTo>
                        <a:pt x="29718" y="12478"/>
                        <a:pt x="31813" y="11144"/>
                        <a:pt x="34004" y="10001"/>
                      </a:cubicBezTo>
                      <a:cubicBezTo>
                        <a:pt x="36100" y="8763"/>
                        <a:pt x="38386" y="7810"/>
                        <a:pt x="40576" y="6763"/>
                      </a:cubicBezTo>
                      <a:cubicBezTo>
                        <a:pt x="44958" y="4858"/>
                        <a:pt x="49054" y="3334"/>
                        <a:pt x="52768" y="2381"/>
                      </a:cubicBezTo>
                      <a:cubicBezTo>
                        <a:pt x="56388" y="1333"/>
                        <a:pt x="59531" y="762"/>
                        <a:pt x="61722" y="476"/>
                      </a:cubicBezTo>
                      <a:cubicBezTo>
                        <a:pt x="63913" y="190"/>
                        <a:pt x="65151" y="95"/>
                        <a:pt x="65151"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0" name="Google Shape;4990;p26"/>
                <p:cNvSpPr/>
                <p:nvPr/>
              </p:nvSpPr>
              <p:spPr>
                <a:xfrm>
                  <a:off x="4372567" y="4035487"/>
                  <a:ext cx="52863" cy="33432"/>
                </a:xfrm>
                <a:custGeom>
                  <a:avLst/>
                  <a:gdLst/>
                  <a:ahLst/>
                  <a:cxnLst/>
                  <a:rect l="l" t="t" r="r" b="b"/>
                  <a:pathLst>
                    <a:path w="52863" h="33432" extrusionOk="0">
                      <a:moveTo>
                        <a:pt x="52864" y="0"/>
                      </a:moveTo>
                      <a:cubicBezTo>
                        <a:pt x="52864" y="0"/>
                        <a:pt x="50197" y="3048"/>
                        <a:pt x="45625" y="6858"/>
                      </a:cubicBezTo>
                      <a:cubicBezTo>
                        <a:pt x="43434" y="8763"/>
                        <a:pt x="40672" y="10954"/>
                        <a:pt x="37719" y="13049"/>
                      </a:cubicBezTo>
                      <a:cubicBezTo>
                        <a:pt x="36195" y="14097"/>
                        <a:pt x="34766" y="15240"/>
                        <a:pt x="33147" y="16288"/>
                      </a:cubicBezTo>
                      <a:cubicBezTo>
                        <a:pt x="31528" y="17336"/>
                        <a:pt x="29908" y="18383"/>
                        <a:pt x="28289" y="19526"/>
                      </a:cubicBezTo>
                      <a:cubicBezTo>
                        <a:pt x="26575" y="20574"/>
                        <a:pt x="24955" y="21527"/>
                        <a:pt x="23336" y="22574"/>
                      </a:cubicBezTo>
                      <a:cubicBezTo>
                        <a:pt x="21717" y="23622"/>
                        <a:pt x="20002" y="24479"/>
                        <a:pt x="18383" y="25337"/>
                      </a:cubicBezTo>
                      <a:cubicBezTo>
                        <a:pt x="15145" y="27051"/>
                        <a:pt x="12097" y="28575"/>
                        <a:pt x="9334" y="29813"/>
                      </a:cubicBezTo>
                      <a:cubicBezTo>
                        <a:pt x="3905" y="32290"/>
                        <a:pt x="0" y="33433"/>
                        <a:pt x="0" y="33433"/>
                      </a:cubicBezTo>
                      <a:cubicBezTo>
                        <a:pt x="0" y="33433"/>
                        <a:pt x="2667" y="30385"/>
                        <a:pt x="7144" y="26575"/>
                      </a:cubicBezTo>
                      <a:cubicBezTo>
                        <a:pt x="9334" y="24670"/>
                        <a:pt x="12097" y="22479"/>
                        <a:pt x="15050" y="20384"/>
                      </a:cubicBezTo>
                      <a:cubicBezTo>
                        <a:pt x="16573" y="19336"/>
                        <a:pt x="18002" y="18193"/>
                        <a:pt x="19621" y="17145"/>
                      </a:cubicBezTo>
                      <a:cubicBezTo>
                        <a:pt x="21241" y="16097"/>
                        <a:pt x="22860" y="15050"/>
                        <a:pt x="24479" y="13907"/>
                      </a:cubicBezTo>
                      <a:cubicBezTo>
                        <a:pt x="26194" y="12859"/>
                        <a:pt x="27813" y="11906"/>
                        <a:pt x="29432" y="10859"/>
                      </a:cubicBezTo>
                      <a:cubicBezTo>
                        <a:pt x="31051" y="9811"/>
                        <a:pt x="32766" y="8954"/>
                        <a:pt x="34385" y="8096"/>
                      </a:cubicBezTo>
                      <a:cubicBezTo>
                        <a:pt x="37624" y="6382"/>
                        <a:pt x="40672" y="4858"/>
                        <a:pt x="43434" y="3620"/>
                      </a:cubicBezTo>
                      <a:cubicBezTo>
                        <a:pt x="48863" y="1143"/>
                        <a:pt x="52768" y="0"/>
                        <a:pt x="527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1" name="Google Shape;4991;p26"/>
                <p:cNvSpPr/>
                <p:nvPr/>
              </p:nvSpPr>
              <p:spPr>
                <a:xfrm>
                  <a:off x="4399237" y="3999482"/>
                  <a:ext cx="66579" cy="32956"/>
                </a:xfrm>
                <a:custGeom>
                  <a:avLst/>
                  <a:gdLst/>
                  <a:ahLst/>
                  <a:cxnLst/>
                  <a:rect l="l" t="t" r="r" b="b"/>
                  <a:pathLst>
                    <a:path w="66579" h="32956" extrusionOk="0">
                      <a:moveTo>
                        <a:pt x="66580" y="0"/>
                      </a:moveTo>
                      <a:cubicBezTo>
                        <a:pt x="66580" y="0"/>
                        <a:pt x="65532" y="571"/>
                        <a:pt x="63722" y="1619"/>
                      </a:cubicBezTo>
                      <a:cubicBezTo>
                        <a:pt x="61913" y="2572"/>
                        <a:pt x="59341" y="3905"/>
                        <a:pt x="56197" y="5525"/>
                      </a:cubicBezTo>
                      <a:cubicBezTo>
                        <a:pt x="50006" y="8573"/>
                        <a:pt x="41719" y="12668"/>
                        <a:pt x="33433" y="16764"/>
                      </a:cubicBezTo>
                      <a:cubicBezTo>
                        <a:pt x="25146" y="20860"/>
                        <a:pt x="16954" y="24955"/>
                        <a:pt x="10763" y="28004"/>
                      </a:cubicBezTo>
                      <a:cubicBezTo>
                        <a:pt x="7620" y="29528"/>
                        <a:pt x="4953" y="30766"/>
                        <a:pt x="3048" y="31623"/>
                      </a:cubicBezTo>
                      <a:cubicBezTo>
                        <a:pt x="1143" y="32480"/>
                        <a:pt x="0" y="32957"/>
                        <a:pt x="0" y="32957"/>
                      </a:cubicBezTo>
                      <a:cubicBezTo>
                        <a:pt x="0" y="32957"/>
                        <a:pt x="3048" y="29337"/>
                        <a:pt x="8572" y="24765"/>
                      </a:cubicBezTo>
                      <a:cubicBezTo>
                        <a:pt x="11239" y="22479"/>
                        <a:pt x="14573" y="20003"/>
                        <a:pt x="18288" y="17621"/>
                      </a:cubicBezTo>
                      <a:cubicBezTo>
                        <a:pt x="20193" y="16478"/>
                        <a:pt x="22098" y="15145"/>
                        <a:pt x="24098" y="14097"/>
                      </a:cubicBezTo>
                      <a:cubicBezTo>
                        <a:pt x="26098" y="12954"/>
                        <a:pt x="28194" y="11906"/>
                        <a:pt x="30289" y="10763"/>
                      </a:cubicBezTo>
                      <a:cubicBezTo>
                        <a:pt x="32480" y="9811"/>
                        <a:pt x="34576" y="8763"/>
                        <a:pt x="36766" y="7811"/>
                      </a:cubicBezTo>
                      <a:cubicBezTo>
                        <a:pt x="38862" y="6858"/>
                        <a:pt x="41053" y="6096"/>
                        <a:pt x="43148" y="5334"/>
                      </a:cubicBezTo>
                      <a:cubicBezTo>
                        <a:pt x="47339" y="3905"/>
                        <a:pt x="51340" y="2667"/>
                        <a:pt x="54769" y="1905"/>
                      </a:cubicBezTo>
                      <a:cubicBezTo>
                        <a:pt x="61722" y="286"/>
                        <a:pt x="66484" y="0"/>
                        <a:pt x="664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2" name="Google Shape;4992;p26"/>
                <p:cNvSpPr/>
                <p:nvPr/>
              </p:nvSpPr>
              <p:spPr>
                <a:xfrm>
                  <a:off x="4412763" y="3984433"/>
                  <a:ext cx="56578" cy="24288"/>
                </a:xfrm>
                <a:custGeom>
                  <a:avLst/>
                  <a:gdLst/>
                  <a:ahLst/>
                  <a:cxnLst/>
                  <a:rect l="l" t="t" r="r" b="b"/>
                  <a:pathLst>
                    <a:path w="56578" h="24288" extrusionOk="0">
                      <a:moveTo>
                        <a:pt x="56578" y="0"/>
                      </a:moveTo>
                      <a:cubicBezTo>
                        <a:pt x="56578" y="0"/>
                        <a:pt x="53245" y="2191"/>
                        <a:pt x="48101" y="4858"/>
                      </a:cubicBezTo>
                      <a:cubicBezTo>
                        <a:pt x="45529" y="6191"/>
                        <a:pt x="42481" y="7715"/>
                        <a:pt x="39243" y="9239"/>
                      </a:cubicBezTo>
                      <a:cubicBezTo>
                        <a:pt x="36004" y="10763"/>
                        <a:pt x="32480" y="12287"/>
                        <a:pt x="29051" y="13906"/>
                      </a:cubicBezTo>
                      <a:cubicBezTo>
                        <a:pt x="27337" y="14669"/>
                        <a:pt x="25527" y="15335"/>
                        <a:pt x="23813" y="16097"/>
                      </a:cubicBezTo>
                      <a:cubicBezTo>
                        <a:pt x="22098" y="16859"/>
                        <a:pt x="20383" y="17431"/>
                        <a:pt x="18669" y="18097"/>
                      </a:cubicBezTo>
                      <a:cubicBezTo>
                        <a:pt x="15335" y="19431"/>
                        <a:pt x="12192" y="20574"/>
                        <a:pt x="9430" y="21527"/>
                      </a:cubicBezTo>
                      <a:cubicBezTo>
                        <a:pt x="3905" y="23431"/>
                        <a:pt x="0" y="24289"/>
                        <a:pt x="0" y="24289"/>
                      </a:cubicBezTo>
                      <a:cubicBezTo>
                        <a:pt x="0" y="24289"/>
                        <a:pt x="2762" y="21431"/>
                        <a:pt x="7620" y="18097"/>
                      </a:cubicBezTo>
                      <a:cubicBezTo>
                        <a:pt x="10001" y="16383"/>
                        <a:pt x="12859" y="14573"/>
                        <a:pt x="16097" y="12763"/>
                      </a:cubicBezTo>
                      <a:cubicBezTo>
                        <a:pt x="17717" y="11906"/>
                        <a:pt x="19336" y="10954"/>
                        <a:pt x="21050" y="10192"/>
                      </a:cubicBezTo>
                      <a:cubicBezTo>
                        <a:pt x="22765" y="9430"/>
                        <a:pt x="24575" y="8572"/>
                        <a:pt x="26289" y="7715"/>
                      </a:cubicBezTo>
                      <a:cubicBezTo>
                        <a:pt x="28099" y="7048"/>
                        <a:pt x="29908" y="6287"/>
                        <a:pt x="31718" y="5620"/>
                      </a:cubicBezTo>
                      <a:cubicBezTo>
                        <a:pt x="33528" y="4858"/>
                        <a:pt x="35338" y="4381"/>
                        <a:pt x="37052" y="3810"/>
                      </a:cubicBezTo>
                      <a:cubicBezTo>
                        <a:pt x="40576" y="2762"/>
                        <a:pt x="43910" y="1905"/>
                        <a:pt x="46768" y="1333"/>
                      </a:cubicBezTo>
                      <a:cubicBezTo>
                        <a:pt x="52578" y="95"/>
                        <a:pt x="56578" y="95"/>
                        <a:pt x="5657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3" name="Google Shape;4993;p26"/>
                <p:cNvSpPr/>
                <p:nvPr/>
              </p:nvSpPr>
              <p:spPr>
                <a:xfrm>
                  <a:off x="4430860" y="3967193"/>
                  <a:ext cx="58007" cy="26193"/>
                </a:xfrm>
                <a:custGeom>
                  <a:avLst/>
                  <a:gdLst/>
                  <a:ahLst/>
                  <a:cxnLst/>
                  <a:rect l="l" t="t" r="r" b="b"/>
                  <a:pathLst>
                    <a:path w="58007" h="26193" extrusionOk="0">
                      <a:moveTo>
                        <a:pt x="57817" y="95"/>
                      </a:moveTo>
                      <a:cubicBezTo>
                        <a:pt x="57817" y="95"/>
                        <a:pt x="54388" y="2381"/>
                        <a:pt x="49149" y="5239"/>
                      </a:cubicBezTo>
                      <a:cubicBezTo>
                        <a:pt x="46482" y="6667"/>
                        <a:pt x="43434" y="8287"/>
                        <a:pt x="40100" y="9811"/>
                      </a:cubicBezTo>
                      <a:cubicBezTo>
                        <a:pt x="36767" y="11430"/>
                        <a:pt x="33147" y="13049"/>
                        <a:pt x="29623" y="14764"/>
                      </a:cubicBezTo>
                      <a:cubicBezTo>
                        <a:pt x="27813" y="15526"/>
                        <a:pt x="26003" y="16383"/>
                        <a:pt x="24289" y="17145"/>
                      </a:cubicBezTo>
                      <a:cubicBezTo>
                        <a:pt x="22574" y="18002"/>
                        <a:pt x="20765" y="18669"/>
                        <a:pt x="19050" y="19336"/>
                      </a:cubicBezTo>
                      <a:cubicBezTo>
                        <a:pt x="15621" y="20764"/>
                        <a:pt x="12383" y="22003"/>
                        <a:pt x="9620" y="23050"/>
                      </a:cubicBezTo>
                      <a:cubicBezTo>
                        <a:pt x="4000" y="25146"/>
                        <a:pt x="0" y="26194"/>
                        <a:pt x="0" y="26194"/>
                      </a:cubicBezTo>
                      <a:cubicBezTo>
                        <a:pt x="0" y="26194"/>
                        <a:pt x="2858" y="23241"/>
                        <a:pt x="7715" y="19621"/>
                      </a:cubicBezTo>
                      <a:cubicBezTo>
                        <a:pt x="10096" y="17812"/>
                        <a:pt x="13049" y="15907"/>
                        <a:pt x="16383" y="14002"/>
                      </a:cubicBezTo>
                      <a:cubicBezTo>
                        <a:pt x="18002" y="13145"/>
                        <a:pt x="19717" y="12097"/>
                        <a:pt x="21526" y="11239"/>
                      </a:cubicBezTo>
                      <a:cubicBezTo>
                        <a:pt x="23336" y="10382"/>
                        <a:pt x="25146" y="9525"/>
                        <a:pt x="26956" y="8572"/>
                      </a:cubicBezTo>
                      <a:cubicBezTo>
                        <a:pt x="28861" y="7811"/>
                        <a:pt x="30671" y="7048"/>
                        <a:pt x="32480" y="6287"/>
                      </a:cubicBezTo>
                      <a:cubicBezTo>
                        <a:pt x="34290" y="5524"/>
                        <a:pt x="36195" y="4953"/>
                        <a:pt x="37909" y="4286"/>
                      </a:cubicBezTo>
                      <a:cubicBezTo>
                        <a:pt x="41529" y="3143"/>
                        <a:pt x="44863" y="2191"/>
                        <a:pt x="47911" y="1524"/>
                      </a:cubicBezTo>
                      <a:cubicBezTo>
                        <a:pt x="53816" y="190"/>
                        <a:pt x="58007" y="0"/>
                        <a:pt x="5800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4" name="Google Shape;4994;p26"/>
                <p:cNvSpPr/>
                <p:nvPr/>
              </p:nvSpPr>
              <p:spPr>
                <a:xfrm>
                  <a:off x="4445147" y="3954048"/>
                  <a:ext cx="65055" cy="27432"/>
                </a:xfrm>
                <a:custGeom>
                  <a:avLst/>
                  <a:gdLst/>
                  <a:ahLst/>
                  <a:cxnLst/>
                  <a:rect l="l" t="t" r="r" b="b"/>
                  <a:pathLst>
                    <a:path w="65055" h="27432" extrusionOk="0">
                      <a:moveTo>
                        <a:pt x="65056" y="95"/>
                      </a:moveTo>
                      <a:cubicBezTo>
                        <a:pt x="65056" y="95"/>
                        <a:pt x="61150" y="2477"/>
                        <a:pt x="55150" y="5334"/>
                      </a:cubicBezTo>
                      <a:cubicBezTo>
                        <a:pt x="52197" y="6763"/>
                        <a:pt x="48673" y="8477"/>
                        <a:pt x="44958" y="10096"/>
                      </a:cubicBezTo>
                      <a:cubicBezTo>
                        <a:pt x="41243" y="11811"/>
                        <a:pt x="37147" y="13430"/>
                        <a:pt x="33147" y="15240"/>
                      </a:cubicBezTo>
                      <a:cubicBezTo>
                        <a:pt x="31147" y="16097"/>
                        <a:pt x="29146" y="16859"/>
                        <a:pt x="27146" y="17716"/>
                      </a:cubicBezTo>
                      <a:cubicBezTo>
                        <a:pt x="25146" y="18574"/>
                        <a:pt x="23146" y="19240"/>
                        <a:pt x="21241" y="20098"/>
                      </a:cubicBezTo>
                      <a:cubicBezTo>
                        <a:pt x="17431" y="21622"/>
                        <a:pt x="13811" y="22955"/>
                        <a:pt x="10668" y="24098"/>
                      </a:cubicBezTo>
                      <a:cubicBezTo>
                        <a:pt x="4382" y="26384"/>
                        <a:pt x="0" y="27432"/>
                        <a:pt x="0" y="27432"/>
                      </a:cubicBezTo>
                      <a:cubicBezTo>
                        <a:pt x="0" y="27432"/>
                        <a:pt x="3334" y="24289"/>
                        <a:pt x="8858" y="20574"/>
                      </a:cubicBezTo>
                      <a:cubicBezTo>
                        <a:pt x="11621" y="18669"/>
                        <a:pt x="14954" y="16669"/>
                        <a:pt x="18669" y="14669"/>
                      </a:cubicBezTo>
                      <a:cubicBezTo>
                        <a:pt x="20574" y="13716"/>
                        <a:pt x="22384" y="12668"/>
                        <a:pt x="24384" y="11716"/>
                      </a:cubicBezTo>
                      <a:cubicBezTo>
                        <a:pt x="26384" y="10858"/>
                        <a:pt x="28384" y="9906"/>
                        <a:pt x="30480" y="8954"/>
                      </a:cubicBezTo>
                      <a:cubicBezTo>
                        <a:pt x="32575" y="8191"/>
                        <a:pt x="34671" y="7334"/>
                        <a:pt x="36671" y="6572"/>
                      </a:cubicBezTo>
                      <a:cubicBezTo>
                        <a:pt x="38671" y="5810"/>
                        <a:pt x="40767" y="5144"/>
                        <a:pt x="42767" y="4477"/>
                      </a:cubicBezTo>
                      <a:cubicBezTo>
                        <a:pt x="46768" y="3238"/>
                        <a:pt x="50578" y="2286"/>
                        <a:pt x="53816" y="1619"/>
                      </a:cubicBezTo>
                      <a:cubicBezTo>
                        <a:pt x="60388" y="190"/>
                        <a:pt x="64961" y="0"/>
                        <a:pt x="6496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5" name="Google Shape;4995;p26"/>
                <p:cNvSpPr/>
                <p:nvPr/>
              </p:nvSpPr>
              <p:spPr>
                <a:xfrm>
                  <a:off x="4249314" y="4084575"/>
                  <a:ext cx="26193" cy="17872"/>
                </a:xfrm>
                <a:custGeom>
                  <a:avLst/>
                  <a:gdLst/>
                  <a:ahLst/>
                  <a:cxnLst/>
                  <a:rect l="l" t="t" r="r" b="b"/>
                  <a:pathLst>
                    <a:path w="26193" h="17872" extrusionOk="0">
                      <a:moveTo>
                        <a:pt x="0" y="17873"/>
                      </a:moveTo>
                      <a:cubicBezTo>
                        <a:pt x="0" y="17873"/>
                        <a:pt x="571" y="15682"/>
                        <a:pt x="2286" y="13015"/>
                      </a:cubicBezTo>
                      <a:cubicBezTo>
                        <a:pt x="3905" y="10348"/>
                        <a:pt x="6858" y="7300"/>
                        <a:pt x="10287" y="4919"/>
                      </a:cubicBezTo>
                      <a:cubicBezTo>
                        <a:pt x="13716" y="2633"/>
                        <a:pt x="17621" y="1013"/>
                        <a:pt x="20764" y="442"/>
                      </a:cubicBezTo>
                      <a:cubicBezTo>
                        <a:pt x="23908" y="-225"/>
                        <a:pt x="26194" y="61"/>
                        <a:pt x="26194" y="61"/>
                      </a:cubicBezTo>
                      <a:cubicBezTo>
                        <a:pt x="26194" y="61"/>
                        <a:pt x="24765" y="1871"/>
                        <a:pt x="22574" y="3871"/>
                      </a:cubicBezTo>
                      <a:cubicBezTo>
                        <a:pt x="20383" y="5966"/>
                        <a:pt x="17335" y="8348"/>
                        <a:pt x="14192" y="10443"/>
                      </a:cubicBezTo>
                      <a:cubicBezTo>
                        <a:pt x="11049" y="12539"/>
                        <a:pt x="7715" y="14539"/>
                        <a:pt x="4953" y="15872"/>
                      </a:cubicBezTo>
                      <a:cubicBezTo>
                        <a:pt x="2286" y="17206"/>
                        <a:pt x="0" y="17873"/>
                        <a:pt x="0" y="17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6" name="Google Shape;4996;p26"/>
                <p:cNvSpPr/>
                <p:nvPr/>
              </p:nvSpPr>
              <p:spPr>
                <a:xfrm>
                  <a:off x="4246361" y="4085969"/>
                  <a:ext cx="40195" cy="20097"/>
                </a:xfrm>
                <a:custGeom>
                  <a:avLst/>
                  <a:gdLst/>
                  <a:ahLst/>
                  <a:cxnLst/>
                  <a:rect l="l" t="t" r="r" b="b"/>
                  <a:pathLst>
                    <a:path w="40195" h="20097" extrusionOk="0">
                      <a:moveTo>
                        <a:pt x="0" y="20098"/>
                      </a:moveTo>
                      <a:cubicBezTo>
                        <a:pt x="0" y="20098"/>
                        <a:pt x="2000" y="17812"/>
                        <a:pt x="5429" y="15240"/>
                      </a:cubicBezTo>
                      <a:cubicBezTo>
                        <a:pt x="8763" y="12573"/>
                        <a:pt x="13621" y="9525"/>
                        <a:pt x="18574" y="7048"/>
                      </a:cubicBezTo>
                      <a:cubicBezTo>
                        <a:pt x="23622" y="4572"/>
                        <a:pt x="28861" y="2476"/>
                        <a:pt x="33052" y="1429"/>
                      </a:cubicBezTo>
                      <a:cubicBezTo>
                        <a:pt x="37147" y="286"/>
                        <a:pt x="40196" y="0"/>
                        <a:pt x="40196" y="0"/>
                      </a:cubicBezTo>
                      <a:cubicBezTo>
                        <a:pt x="40196" y="0"/>
                        <a:pt x="38195" y="2286"/>
                        <a:pt x="34766" y="4858"/>
                      </a:cubicBezTo>
                      <a:cubicBezTo>
                        <a:pt x="31433" y="7525"/>
                        <a:pt x="26575" y="10573"/>
                        <a:pt x="21622" y="13049"/>
                      </a:cubicBezTo>
                      <a:cubicBezTo>
                        <a:pt x="16573" y="15526"/>
                        <a:pt x="11335" y="17621"/>
                        <a:pt x="7144" y="18669"/>
                      </a:cubicBezTo>
                      <a:cubicBezTo>
                        <a:pt x="3048" y="19812"/>
                        <a:pt x="0" y="20098"/>
                        <a:pt x="0" y="20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7" name="Google Shape;4997;p26"/>
                <p:cNvSpPr/>
                <p:nvPr/>
              </p:nvSpPr>
              <p:spPr>
                <a:xfrm>
                  <a:off x="4269221" y="4085984"/>
                  <a:ext cx="49339" cy="17034"/>
                </a:xfrm>
                <a:custGeom>
                  <a:avLst/>
                  <a:gdLst/>
                  <a:ahLst/>
                  <a:cxnLst/>
                  <a:rect l="l" t="t" r="r" b="b"/>
                  <a:pathLst>
                    <a:path w="49339" h="17034" extrusionOk="0">
                      <a:moveTo>
                        <a:pt x="0" y="17034"/>
                      </a:moveTo>
                      <a:cubicBezTo>
                        <a:pt x="0" y="17034"/>
                        <a:pt x="2286" y="14558"/>
                        <a:pt x="6477" y="11701"/>
                      </a:cubicBezTo>
                      <a:cubicBezTo>
                        <a:pt x="10573" y="8843"/>
                        <a:pt x="16574" y="5795"/>
                        <a:pt x="22860" y="3605"/>
                      </a:cubicBezTo>
                      <a:cubicBezTo>
                        <a:pt x="29146" y="1509"/>
                        <a:pt x="35814" y="271"/>
                        <a:pt x="40862" y="80"/>
                      </a:cubicBezTo>
                      <a:cubicBezTo>
                        <a:pt x="45911" y="-206"/>
                        <a:pt x="49340" y="366"/>
                        <a:pt x="49340" y="366"/>
                      </a:cubicBezTo>
                      <a:cubicBezTo>
                        <a:pt x="49340" y="366"/>
                        <a:pt x="48578" y="747"/>
                        <a:pt x="47244" y="1414"/>
                      </a:cubicBezTo>
                      <a:cubicBezTo>
                        <a:pt x="45911" y="2080"/>
                        <a:pt x="44005" y="2938"/>
                        <a:pt x="41720" y="3795"/>
                      </a:cubicBezTo>
                      <a:cubicBezTo>
                        <a:pt x="37148" y="5700"/>
                        <a:pt x="31147" y="7891"/>
                        <a:pt x="25051" y="9891"/>
                      </a:cubicBezTo>
                      <a:cubicBezTo>
                        <a:pt x="18955" y="11891"/>
                        <a:pt x="12859" y="13891"/>
                        <a:pt x="8096" y="15130"/>
                      </a:cubicBezTo>
                      <a:cubicBezTo>
                        <a:pt x="5715" y="15796"/>
                        <a:pt x="3715" y="16273"/>
                        <a:pt x="2286" y="16558"/>
                      </a:cubicBezTo>
                      <a:cubicBezTo>
                        <a:pt x="857" y="16844"/>
                        <a:pt x="0" y="17034"/>
                        <a:pt x="0" y="170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8" name="Google Shape;4998;p26"/>
                <p:cNvSpPr/>
                <p:nvPr/>
              </p:nvSpPr>
              <p:spPr>
                <a:xfrm>
                  <a:off x="4291223" y="4090496"/>
                  <a:ext cx="39052" cy="10758"/>
                </a:xfrm>
                <a:custGeom>
                  <a:avLst/>
                  <a:gdLst/>
                  <a:ahLst/>
                  <a:cxnLst/>
                  <a:rect l="l" t="t" r="r" b="b"/>
                  <a:pathLst>
                    <a:path w="39052" h="10758" extrusionOk="0">
                      <a:moveTo>
                        <a:pt x="0" y="10427"/>
                      </a:moveTo>
                      <a:cubicBezTo>
                        <a:pt x="0" y="10427"/>
                        <a:pt x="2191" y="8713"/>
                        <a:pt x="5620" y="6998"/>
                      </a:cubicBezTo>
                      <a:cubicBezTo>
                        <a:pt x="9049" y="5189"/>
                        <a:pt x="13811" y="3379"/>
                        <a:pt x="18669" y="2140"/>
                      </a:cubicBezTo>
                      <a:cubicBezTo>
                        <a:pt x="23527" y="902"/>
                        <a:pt x="28575" y="140"/>
                        <a:pt x="32480" y="45"/>
                      </a:cubicBezTo>
                      <a:cubicBezTo>
                        <a:pt x="36386" y="-145"/>
                        <a:pt x="39053" y="331"/>
                        <a:pt x="39053" y="331"/>
                      </a:cubicBezTo>
                      <a:cubicBezTo>
                        <a:pt x="39053" y="331"/>
                        <a:pt x="36862" y="2045"/>
                        <a:pt x="33433" y="3760"/>
                      </a:cubicBezTo>
                      <a:cubicBezTo>
                        <a:pt x="30004" y="5570"/>
                        <a:pt x="25241" y="7379"/>
                        <a:pt x="20383" y="8618"/>
                      </a:cubicBezTo>
                      <a:cubicBezTo>
                        <a:pt x="15526" y="9856"/>
                        <a:pt x="10478" y="10618"/>
                        <a:pt x="6572" y="10713"/>
                      </a:cubicBezTo>
                      <a:cubicBezTo>
                        <a:pt x="2667" y="10904"/>
                        <a:pt x="0" y="10427"/>
                        <a:pt x="0" y="104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9" name="Google Shape;4999;p26"/>
                <p:cNvSpPr/>
                <p:nvPr/>
              </p:nvSpPr>
              <p:spPr>
                <a:xfrm>
                  <a:off x="4210928" y="4089511"/>
                  <a:ext cx="95440" cy="17889"/>
                </a:xfrm>
                <a:custGeom>
                  <a:avLst/>
                  <a:gdLst/>
                  <a:ahLst/>
                  <a:cxnLst/>
                  <a:rect l="l" t="t" r="r" b="b"/>
                  <a:pathLst>
                    <a:path w="95440" h="17889" extrusionOk="0">
                      <a:moveTo>
                        <a:pt x="381" y="17889"/>
                      </a:moveTo>
                      <a:cubicBezTo>
                        <a:pt x="381" y="17889"/>
                        <a:pt x="1714" y="17127"/>
                        <a:pt x="4096" y="15889"/>
                      </a:cubicBezTo>
                      <a:cubicBezTo>
                        <a:pt x="6477" y="14651"/>
                        <a:pt x="10001" y="13031"/>
                        <a:pt x="14192" y="11317"/>
                      </a:cubicBezTo>
                      <a:cubicBezTo>
                        <a:pt x="18479" y="9602"/>
                        <a:pt x="23527" y="7888"/>
                        <a:pt x="29051" y="6269"/>
                      </a:cubicBezTo>
                      <a:cubicBezTo>
                        <a:pt x="31813" y="5602"/>
                        <a:pt x="34671" y="4649"/>
                        <a:pt x="37624" y="4078"/>
                      </a:cubicBezTo>
                      <a:cubicBezTo>
                        <a:pt x="40576" y="3411"/>
                        <a:pt x="43625" y="2839"/>
                        <a:pt x="46577" y="2268"/>
                      </a:cubicBezTo>
                      <a:cubicBezTo>
                        <a:pt x="49625" y="1792"/>
                        <a:pt x="52673" y="1411"/>
                        <a:pt x="55626" y="1030"/>
                      </a:cubicBezTo>
                      <a:cubicBezTo>
                        <a:pt x="58579" y="649"/>
                        <a:pt x="61627" y="458"/>
                        <a:pt x="64484" y="268"/>
                      </a:cubicBezTo>
                      <a:cubicBezTo>
                        <a:pt x="70199" y="-18"/>
                        <a:pt x="75629" y="-113"/>
                        <a:pt x="80200" y="172"/>
                      </a:cubicBezTo>
                      <a:cubicBezTo>
                        <a:pt x="84772" y="363"/>
                        <a:pt x="88583" y="744"/>
                        <a:pt x="91250" y="1125"/>
                      </a:cubicBezTo>
                      <a:cubicBezTo>
                        <a:pt x="93917" y="1506"/>
                        <a:pt x="95441" y="1792"/>
                        <a:pt x="95441" y="1792"/>
                      </a:cubicBezTo>
                      <a:cubicBezTo>
                        <a:pt x="95441" y="1792"/>
                        <a:pt x="93917" y="2078"/>
                        <a:pt x="91250" y="2459"/>
                      </a:cubicBezTo>
                      <a:cubicBezTo>
                        <a:pt x="88583" y="2839"/>
                        <a:pt x="84868" y="3316"/>
                        <a:pt x="80296" y="3982"/>
                      </a:cubicBezTo>
                      <a:cubicBezTo>
                        <a:pt x="75819" y="4649"/>
                        <a:pt x="70580" y="5316"/>
                        <a:pt x="64960" y="6173"/>
                      </a:cubicBezTo>
                      <a:cubicBezTo>
                        <a:pt x="59436" y="7031"/>
                        <a:pt x="53435" y="7888"/>
                        <a:pt x="47530" y="8936"/>
                      </a:cubicBezTo>
                      <a:cubicBezTo>
                        <a:pt x="41624" y="9888"/>
                        <a:pt x="35719" y="11031"/>
                        <a:pt x="30194" y="11984"/>
                      </a:cubicBezTo>
                      <a:cubicBezTo>
                        <a:pt x="24670" y="13031"/>
                        <a:pt x="19431" y="14079"/>
                        <a:pt x="15050" y="14936"/>
                      </a:cubicBezTo>
                      <a:cubicBezTo>
                        <a:pt x="10573" y="15794"/>
                        <a:pt x="6858" y="16556"/>
                        <a:pt x="4191" y="17032"/>
                      </a:cubicBezTo>
                      <a:cubicBezTo>
                        <a:pt x="1524" y="17508"/>
                        <a:pt x="0" y="17794"/>
                        <a:pt x="0" y="177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0" name="Google Shape;5000;p26"/>
                <p:cNvSpPr/>
                <p:nvPr/>
              </p:nvSpPr>
              <p:spPr>
                <a:xfrm>
                  <a:off x="4225977" y="4085432"/>
                  <a:ext cx="108489" cy="16729"/>
                </a:xfrm>
                <a:custGeom>
                  <a:avLst/>
                  <a:gdLst/>
                  <a:ahLst/>
                  <a:cxnLst/>
                  <a:rect l="l" t="t" r="r" b="b"/>
                  <a:pathLst>
                    <a:path w="108489" h="16729" extrusionOk="0">
                      <a:moveTo>
                        <a:pt x="0" y="16539"/>
                      </a:moveTo>
                      <a:cubicBezTo>
                        <a:pt x="0" y="16539"/>
                        <a:pt x="1619" y="15777"/>
                        <a:pt x="4381" y="14634"/>
                      </a:cubicBezTo>
                      <a:cubicBezTo>
                        <a:pt x="7144" y="13491"/>
                        <a:pt x="11239" y="11967"/>
                        <a:pt x="16192" y="10348"/>
                      </a:cubicBezTo>
                      <a:cubicBezTo>
                        <a:pt x="21146" y="8728"/>
                        <a:pt x="26956" y="7109"/>
                        <a:pt x="33242" y="5680"/>
                      </a:cubicBezTo>
                      <a:cubicBezTo>
                        <a:pt x="36385" y="5014"/>
                        <a:pt x="39719" y="4252"/>
                        <a:pt x="43053" y="3680"/>
                      </a:cubicBezTo>
                      <a:cubicBezTo>
                        <a:pt x="46387" y="3109"/>
                        <a:pt x="49816" y="2537"/>
                        <a:pt x="53245" y="2061"/>
                      </a:cubicBezTo>
                      <a:cubicBezTo>
                        <a:pt x="56674" y="1680"/>
                        <a:pt x="60103" y="1204"/>
                        <a:pt x="63532" y="918"/>
                      </a:cubicBezTo>
                      <a:cubicBezTo>
                        <a:pt x="66961" y="537"/>
                        <a:pt x="70294" y="442"/>
                        <a:pt x="73533" y="251"/>
                      </a:cubicBezTo>
                      <a:cubicBezTo>
                        <a:pt x="80010" y="-34"/>
                        <a:pt x="86106" y="-130"/>
                        <a:pt x="91250" y="251"/>
                      </a:cubicBezTo>
                      <a:cubicBezTo>
                        <a:pt x="96393" y="442"/>
                        <a:pt x="100775" y="823"/>
                        <a:pt x="103727" y="1204"/>
                      </a:cubicBezTo>
                      <a:cubicBezTo>
                        <a:pt x="106775" y="1585"/>
                        <a:pt x="108490" y="1870"/>
                        <a:pt x="108490" y="1870"/>
                      </a:cubicBezTo>
                      <a:cubicBezTo>
                        <a:pt x="108490" y="1870"/>
                        <a:pt x="106775" y="2156"/>
                        <a:pt x="103822" y="2537"/>
                      </a:cubicBezTo>
                      <a:cubicBezTo>
                        <a:pt x="100870" y="2918"/>
                        <a:pt x="96583" y="3490"/>
                        <a:pt x="91440" y="4157"/>
                      </a:cubicBezTo>
                      <a:cubicBezTo>
                        <a:pt x="86392" y="4823"/>
                        <a:pt x="80391" y="5490"/>
                        <a:pt x="74104" y="6252"/>
                      </a:cubicBezTo>
                      <a:cubicBezTo>
                        <a:pt x="67723" y="7109"/>
                        <a:pt x="61055" y="7871"/>
                        <a:pt x="54292" y="8824"/>
                      </a:cubicBezTo>
                      <a:cubicBezTo>
                        <a:pt x="47530" y="9681"/>
                        <a:pt x="40862" y="10729"/>
                        <a:pt x="34480" y="11681"/>
                      </a:cubicBezTo>
                      <a:cubicBezTo>
                        <a:pt x="28194" y="12634"/>
                        <a:pt x="22193" y="13586"/>
                        <a:pt x="17145" y="14348"/>
                      </a:cubicBezTo>
                      <a:cubicBezTo>
                        <a:pt x="12001" y="15110"/>
                        <a:pt x="7810" y="15682"/>
                        <a:pt x="4858" y="16158"/>
                      </a:cubicBezTo>
                      <a:cubicBezTo>
                        <a:pt x="1905" y="16539"/>
                        <a:pt x="95" y="16729"/>
                        <a:pt x="95" y="16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1" name="Google Shape;5001;p26"/>
                <p:cNvSpPr/>
                <p:nvPr/>
              </p:nvSpPr>
              <p:spPr>
                <a:xfrm>
                  <a:off x="4216262" y="4084921"/>
                  <a:ext cx="113537" cy="15906"/>
                </a:xfrm>
                <a:custGeom>
                  <a:avLst/>
                  <a:gdLst/>
                  <a:ahLst/>
                  <a:cxnLst/>
                  <a:rect l="l" t="t" r="r" b="b"/>
                  <a:pathLst>
                    <a:path w="113537" h="15906" extrusionOk="0">
                      <a:moveTo>
                        <a:pt x="191" y="15907"/>
                      </a:moveTo>
                      <a:cubicBezTo>
                        <a:pt x="191" y="15907"/>
                        <a:pt x="1810" y="15145"/>
                        <a:pt x="4763" y="13907"/>
                      </a:cubicBezTo>
                      <a:cubicBezTo>
                        <a:pt x="7620" y="12668"/>
                        <a:pt x="11906" y="11049"/>
                        <a:pt x="17050" y="9430"/>
                      </a:cubicBezTo>
                      <a:cubicBezTo>
                        <a:pt x="22193" y="7715"/>
                        <a:pt x="28289" y="6096"/>
                        <a:pt x="34957" y="4667"/>
                      </a:cubicBezTo>
                      <a:cubicBezTo>
                        <a:pt x="38291" y="4001"/>
                        <a:pt x="41720" y="3238"/>
                        <a:pt x="45244" y="2762"/>
                      </a:cubicBezTo>
                      <a:cubicBezTo>
                        <a:pt x="48768" y="2191"/>
                        <a:pt x="52388" y="1715"/>
                        <a:pt x="55912" y="1238"/>
                      </a:cubicBezTo>
                      <a:cubicBezTo>
                        <a:pt x="59531" y="953"/>
                        <a:pt x="63151" y="571"/>
                        <a:pt x="66675" y="381"/>
                      </a:cubicBezTo>
                      <a:cubicBezTo>
                        <a:pt x="70199" y="95"/>
                        <a:pt x="73724" y="95"/>
                        <a:pt x="77153" y="0"/>
                      </a:cubicBezTo>
                      <a:cubicBezTo>
                        <a:pt x="83915" y="0"/>
                        <a:pt x="90297" y="191"/>
                        <a:pt x="95726" y="762"/>
                      </a:cubicBezTo>
                      <a:cubicBezTo>
                        <a:pt x="101155" y="1238"/>
                        <a:pt x="105632" y="1905"/>
                        <a:pt x="108680" y="2477"/>
                      </a:cubicBezTo>
                      <a:cubicBezTo>
                        <a:pt x="111824" y="3048"/>
                        <a:pt x="113538" y="3429"/>
                        <a:pt x="113538" y="3429"/>
                      </a:cubicBezTo>
                      <a:cubicBezTo>
                        <a:pt x="113538" y="3429"/>
                        <a:pt x="111728" y="3620"/>
                        <a:pt x="108585" y="3810"/>
                      </a:cubicBezTo>
                      <a:cubicBezTo>
                        <a:pt x="105442" y="4001"/>
                        <a:pt x="100965" y="4286"/>
                        <a:pt x="95631" y="4572"/>
                      </a:cubicBezTo>
                      <a:cubicBezTo>
                        <a:pt x="92964" y="4763"/>
                        <a:pt x="90107" y="4953"/>
                        <a:pt x="86963" y="5144"/>
                      </a:cubicBezTo>
                      <a:cubicBezTo>
                        <a:pt x="83915" y="5334"/>
                        <a:pt x="80677" y="5620"/>
                        <a:pt x="77343" y="5810"/>
                      </a:cubicBezTo>
                      <a:cubicBezTo>
                        <a:pt x="70675" y="6382"/>
                        <a:pt x="63627" y="6953"/>
                        <a:pt x="56579" y="7811"/>
                      </a:cubicBezTo>
                      <a:cubicBezTo>
                        <a:pt x="49530" y="8572"/>
                        <a:pt x="42482" y="9525"/>
                        <a:pt x="35909" y="10382"/>
                      </a:cubicBezTo>
                      <a:cubicBezTo>
                        <a:pt x="32575" y="10859"/>
                        <a:pt x="29432" y="11335"/>
                        <a:pt x="26384" y="11716"/>
                      </a:cubicBezTo>
                      <a:cubicBezTo>
                        <a:pt x="23336" y="12192"/>
                        <a:pt x="20479" y="12573"/>
                        <a:pt x="17812" y="13049"/>
                      </a:cubicBezTo>
                      <a:cubicBezTo>
                        <a:pt x="12478" y="13907"/>
                        <a:pt x="8096" y="14573"/>
                        <a:pt x="4953" y="15050"/>
                      </a:cubicBezTo>
                      <a:cubicBezTo>
                        <a:pt x="1810" y="15526"/>
                        <a:pt x="0" y="15716"/>
                        <a:pt x="0" y="157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2" name="Google Shape;5002;p26"/>
                <p:cNvSpPr/>
                <p:nvPr/>
              </p:nvSpPr>
              <p:spPr>
                <a:xfrm>
                  <a:off x="4320846" y="4089391"/>
                  <a:ext cx="52768" cy="6709"/>
                </a:xfrm>
                <a:custGeom>
                  <a:avLst/>
                  <a:gdLst/>
                  <a:ahLst/>
                  <a:cxnLst/>
                  <a:rect l="l" t="t" r="r" b="b"/>
                  <a:pathLst>
                    <a:path w="52768" h="6709" extrusionOk="0">
                      <a:moveTo>
                        <a:pt x="0" y="4675"/>
                      </a:moveTo>
                      <a:cubicBezTo>
                        <a:pt x="0" y="4675"/>
                        <a:pt x="3143" y="3151"/>
                        <a:pt x="8096" y="2008"/>
                      </a:cubicBezTo>
                      <a:cubicBezTo>
                        <a:pt x="13049" y="769"/>
                        <a:pt x="19717" y="-88"/>
                        <a:pt x="26479" y="7"/>
                      </a:cubicBezTo>
                      <a:cubicBezTo>
                        <a:pt x="33242" y="103"/>
                        <a:pt x="39910" y="1055"/>
                        <a:pt x="44767" y="2484"/>
                      </a:cubicBezTo>
                      <a:cubicBezTo>
                        <a:pt x="49625" y="3817"/>
                        <a:pt x="52769" y="5341"/>
                        <a:pt x="52769" y="5341"/>
                      </a:cubicBezTo>
                      <a:cubicBezTo>
                        <a:pt x="52769" y="5341"/>
                        <a:pt x="49340" y="6008"/>
                        <a:pt x="44387" y="6294"/>
                      </a:cubicBezTo>
                      <a:cubicBezTo>
                        <a:pt x="39433" y="6675"/>
                        <a:pt x="32861" y="6770"/>
                        <a:pt x="26384" y="6675"/>
                      </a:cubicBezTo>
                      <a:cubicBezTo>
                        <a:pt x="19907" y="6579"/>
                        <a:pt x="13335" y="6294"/>
                        <a:pt x="8382" y="5722"/>
                      </a:cubicBezTo>
                      <a:cubicBezTo>
                        <a:pt x="3429" y="5246"/>
                        <a:pt x="0" y="4579"/>
                        <a:pt x="0" y="4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3" name="Google Shape;5003;p26"/>
                <p:cNvSpPr/>
                <p:nvPr/>
              </p:nvSpPr>
              <p:spPr>
                <a:xfrm>
                  <a:off x="4343325" y="4100161"/>
                  <a:ext cx="43338" cy="32004"/>
                </a:xfrm>
                <a:custGeom>
                  <a:avLst/>
                  <a:gdLst/>
                  <a:ahLst/>
                  <a:cxnLst/>
                  <a:rect l="l" t="t" r="r" b="b"/>
                  <a:pathLst>
                    <a:path w="43338" h="32004" extrusionOk="0">
                      <a:moveTo>
                        <a:pt x="0" y="32004"/>
                      </a:moveTo>
                      <a:cubicBezTo>
                        <a:pt x="0" y="32004"/>
                        <a:pt x="2381" y="29432"/>
                        <a:pt x="6287" y="26098"/>
                      </a:cubicBezTo>
                      <a:cubicBezTo>
                        <a:pt x="10096" y="22765"/>
                        <a:pt x="15335" y="18669"/>
                        <a:pt x="20669" y="14669"/>
                      </a:cubicBezTo>
                      <a:cubicBezTo>
                        <a:pt x="26003" y="10763"/>
                        <a:pt x="31433" y="6953"/>
                        <a:pt x="35814" y="4286"/>
                      </a:cubicBezTo>
                      <a:cubicBezTo>
                        <a:pt x="40100" y="1619"/>
                        <a:pt x="43339" y="0"/>
                        <a:pt x="43339" y="0"/>
                      </a:cubicBezTo>
                      <a:cubicBezTo>
                        <a:pt x="43339" y="0"/>
                        <a:pt x="41720" y="3143"/>
                        <a:pt x="38481" y="7144"/>
                      </a:cubicBezTo>
                      <a:cubicBezTo>
                        <a:pt x="35242" y="11239"/>
                        <a:pt x="30290" y="16002"/>
                        <a:pt x="24765" y="20003"/>
                      </a:cubicBezTo>
                      <a:cubicBezTo>
                        <a:pt x="19241" y="24098"/>
                        <a:pt x="13240" y="27432"/>
                        <a:pt x="8382" y="29242"/>
                      </a:cubicBezTo>
                      <a:cubicBezTo>
                        <a:pt x="3620" y="31242"/>
                        <a:pt x="95" y="31909"/>
                        <a:pt x="95" y="319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4" name="Google Shape;5004;p26"/>
                <p:cNvSpPr/>
                <p:nvPr/>
              </p:nvSpPr>
              <p:spPr>
                <a:xfrm>
                  <a:off x="4346278" y="4099780"/>
                  <a:ext cx="32099" cy="32670"/>
                </a:xfrm>
                <a:custGeom>
                  <a:avLst/>
                  <a:gdLst/>
                  <a:ahLst/>
                  <a:cxnLst/>
                  <a:rect l="l" t="t" r="r" b="b"/>
                  <a:pathLst>
                    <a:path w="32099" h="32670" extrusionOk="0">
                      <a:moveTo>
                        <a:pt x="0" y="32671"/>
                      </a:moveTo>
                      <a:cubicBezTo>
                        <a:pt x="0" y="32671"/>
                        <a:pt x="1524" y="30004"/>
                        <a:pt x="4191" y="26575"/>
                      </a:cubicBezTo>
                      <a:cubicBezTo>
                        <a:pt x="6858" y="23146"/>
                        <a:pt x="10573" y="18955"/>
                        <a:pt x="14573" y="14859"/>
                      </a:cubicBezTo>
                      <a:cubicBezTo>
                        <a:pt x="18574" y="10859"/>
                        <a:pt x="22670" y="7049"/>
                        <a:pt x="26099" y="4286"/>
                      </a:cubicBezTo>
                      <a:cubicBezTo>
                        <a:pt x="29432" y="1524"/>
                        <a:pt x="32099" y="0"/>
                        <a:pt x="32099" y="0"/>
                      </a:cubicBezTo>
                      <a:cubicBezTo>
                        <a:pt x="32099" y="0"/>
                        <a:pt x="31242" y="2953"/>
                        <a:pt x="29147" y="6763"/>
                      </a:cubicBezTo>
                      <a:cubicBezTo>
                        <a:pt x="27051" y="10668"/>
                        <a:pt x="23622" y="15335"/>
                        <a:pt x="19526" y="19526"/>
                      </a:cubicBezTo>
                      <a:cubicBezTo>
                        <a:pt x="15431" y="23717"/>
                        <a:pt x="10763" y="27242"/>
                        <a:pt x="6858" y="29432"/>
                      </a:cubicBezTo>
                      <a:cubicBezTo>
                        <a:pt x="3048" y="31718"/>
                        <a:pt x="95" y="32576"/>
                        <a:pt x="95" y="32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5" name="Google Shape;5005;p26"/>
                <p:cNvSpPr/>
                <p:nvPr/>
              </p:nvSpPr>
              <p:spPr>
                <a:xfrm>
                  <a:off x="4317703" y="4131689"/>
                  <a:ext cx="30670" cy="51434"/>
                </a:xfrm>
                <a:custGeom>
                  <a:avLst/>
                  <a:gdLst/>
                  <a:ahLst/>
                  <a:cxnLst/>
                  <a:rect l="l" t="t" r="r" b="b"/>
                  <a:pathLst>
                    <a:path w="30670" h="51434" extrusionOk="0">
                      <a:moveTo>
                        <a:pt x="0" y="51340"/>
                      </a:moveTo>
                      <a:cubicBezTo>
                        <a:pt x="0" y="51340"/>
                        <a:pt x="953" y="47530"/>
                        <a:pt x="3143" y="42386"/>
                      </a:cubicBezTo>
                      <a:cubicBezTo>
                        <a:pt x="4191" y="39719"/>
                        <a:pt x="5525" y="36767"/>
                        <a:pt x="7144" y="33623"/>
                      </a:cubicBezTo>
                      <a:cubicBezTo>
                        <a:pt x="8001" y="32099"/>
                        <a:pt x="8763" y="30385"/>
                        <a:pt x="9620" y="28861"/>
                      </a:cubicBezTo>
                      <a:cubicBezTo>
                        <a:pt x="10573" y="27242"/>
                        <a:pt x="11430" y="25622"/>
                        <a:pt x="12383" y="24003"/>
                      </a:cubicBezTo>
                      <a:cubicBezTo>
                        <a:pt x="13335" y="22384"/>
                        <a:pt x="14383" y="20860"/>
                        <a:pt x="15335" y="19241"/>
                      </a:cubicBezTo>
                      <a:cubicBezTo>
                        <a:pt x="16288" y="17621"/>
                        <a:pt x="17336" y="16193"/>
                        <a:pt x="18383" y="14764"/>
                      </a:cubicBezTo>
                      <a:cubicBezTo>
                        <a:pt x="20383" y="11906"/>
                        <a:pt x="22384" y="9239"/>
                        <a:pt x="24194" y="7048"/>
                      </a:cubicBezTo>
                      <a:cubicBezTo>
                        <a:pt x="27813" y="2667"/>
                        <a:pt x="30671" y="0"/>
                        <a:pt x="30671" y="0"/>
                      </a:cubicBezTo>
                      <a:cubicBezTo>
                        <a:pt x="30671" y="0"/>
                        <a:pt x="29718" y="3810"/>
                        <a:pt x="27527" y="9049"/>
                      </a:cubicBezTo>
                      <a:cubicBezTo>
                        <a:pt x="26479" y="11716"/>
                        <a:pt x="25146" y="14669"/>
                        <a:pt x="23527" y="17812"/>
                      </a:cubicBezTo>
                      <a:cubicBezTo>
                        <a:pt x="22670" y="19336"/>
                        <a:pt x="21908" y="21050"/>
                        <a:pt x="21050" y="22574"/>
                      </a:cubicBezTo>
                      <a:cubicBezTo>
                        <a:pt x="20098" y="24194"/>
                        <a:pt x="19241" y="25813"/>
                        <a:pt x="18288" y="27432"/>
                      </a:cubicBezTo>
                      <a:cubicBezTo>
                        <a:pt x="17336" y="29051"/>
                        <a:pt x="16288" y="30575"/>
                        <a:pt x="15335" y="32195"/>
                      </a:cubicBezTo>
                      <a:cubicBezTo>
                        <a:pt x="14383" y="33814"/>
                        <a:pt x="13240" y="35243"/>
                        <a:pt x="12287" y="36671"/>
                      </a:cubicBezTo>
                      <a:cubicBezTo>
                        <a:pt x="10287" y="39529"/>
                        <a:pt x="8287" y="42196"/>
                        <a:pt x="6477" y="44387"/>
                      </a:cubicBezTo>
                      <a:cubicBezTo>
                        <a:pt x="2858" y="48768"/>
                        <a:pt x="0" y="51435"/>
                        <a:pt x="0" y="514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6" name="Google Shape;5006;p26"/>
                <p:cNvSpPr/>
                <p:nvPr/>
              </p:nvSpPr>
              <p:spPr>
                <a:xfrm>
                  <a:off x="4314369" y="4105400"/>
                  <a:ext cx="57721" cy="96583"/>
                </a:xfrm>
                <a:custGeom>
                  <a:avLst/>
                  <a:gdLst/>
                  <a:ahLst/>
                  <a:cxnLst/>
                  <a:rect l="l" t="t" r="r" b="b"/>
                  <a:pathLst>
                    <a:path w="57721" h="96583" extrusionOk="0">
                      <a:moveTo>
                        <a:pt x="0" y="96584"/>
                      </a:moveTo>
                      <a:cubicBezTo>
                        <a:pt x="0" y="96584"/>
                        <a:pt x="286" y="94774"/>
                        <a:pt x="952" y="91726"/>
                      </a:cubicBezTo>
                      <a:cubicBezTo>
                        <a:pt x="1238" y="90202"/>
                        <a:pt x="1619" y="88392"/>
                        <a:pt x="2286" y="86297"/>
                      </a:cubicBezTo>
                      <a:cubicBezTo>
                        <a:pt x="2858" y="84201"/>
                        <a:pt x="3429" y="81820"/>
                        <a:pt x="4286" y="79248"/>
                      </a:cubicBezTo>
                      <a:cubicBezTo>
                        <a:pt x="5810" y="74105"/>
                        <a:pt x="8096" y="68294"/>
                        <a:pt x="10763" y="62103"/>
                      </a:cubicBezTo>
                      <a:cubicBezTo>
                        <a:pt x="12192" y="59055"/>
                        <a:pt x="13525" y="55912"/>
                        <a:pt x="15240" y="52769"/>
                      </a:cubicBezTo>
                      <a:cubicBezTo>
                        <a:pt x="16859" y="49625"/>
                        <a:pt x="18669" y="46482"/>
                        <a:pt x="20383" y="43434"/>
                      </a:cubicBezTo>
                      <a:cubicBezTo>
                        <a:pt x="22288" y="40386"/>
                        <a:pt x="24193" y="37338"/>
                        <a:pt x="26194" y="34385"/>
                      </a:cubicBezTo>
                      <a:cubicBezTo>
                        <a:pt x="28099" y="31433"/>
                        <a:pt x="30289" y="28670"/>
                        <a:pt x="32290" y="26003"/>
                      </a:cubicBezTo>
                      <a:cubicBezTo>
                        <a:pt x="36481" y="20669"/>
                        <a:pt x="40576" y="15907"/>
                        <a:pt x="44387" y="12097"/>
                      </a:cubicBezTo>
                      <a:cubicBezTo>
                        <a:pt x="46196" y="10097"/>
                        <a:pt x="48006" y="8477"/>
                        <a:pt x="49625" y="6953"/>
                      </a:cubicBezTo>
                      <a:cubicBezTo>
                        <a:pt x="51244" y="5429"/>
                        <a:pt x="52673" y="4191"/>
                        <a:pt x="53912" y="3143"/>
                      </a:cubicBezTo>
                      <a:cubicBezTo>
                        <a:pt x="56293" y="1143"/>
                        <a:pt x="57721" y="0"/>
                        <a:pt x="57721" y="0"/>
                      </a:cubicBezTo>
                      <a:cubicBezTo>
                        <a:pt x="57721" y="0"/>
                        <a:pt x="56674" y="1524"/>
                        <a:pt x="54864" y="4001"/>
                      </a:cubicBezTo>
                      <a:cubicBezTo>
                        <a:pt x="53054" y="6477"/>
                        <a:pt x="50483" y="10097"/>
                        <a:pt x="47434" y="14478"/>
                      </a:cubicBezTo>
                      <a:cubicBezTo>
                        <a:pt x="45910" y="16669"/>
                        <a:pt x="44291" y="18955"/>
                        <a:pt x="42577" y="21431"/>
                      </a:cubicBezTo>
                      <a:cubicBezTo>
                        <a:pt x="40862" y="23908"/>
                        <a:pt x="39148" y="26575"/>
                        <a:pt x="37243" y="29337"/>
                      </a:cubicBezTo>
                      <a:cubicBezTo>
                        <a:pt x="33623" y="34862"/>
                        <a:pt x="29908" y="40767"/>
                        <a:pt x="26289" y="46768"/>
                      </a:cubicBezTo>
                      <a:cubicBezTo>
                        <a:pt x="22669" y="52769"/>
                        <a:pt x="19240" y="58865"/>
                        <a:pt x="16097" y="64675"/>
                      </a:cubicBezTo>
                      <a:cubicBezTo>
                        <a:pt x="14668" y="67628"/>
                        <a:pt x="13049" y="70390"/>
                        <a:pt x="11716" y="73057"/>
                      </a:cubicBezTo>
                      <a:cubicBezTo>
                        <a:pt x="10382" y="75724"/>
                        <a:pt x="9049" y="78296"/>
                        <a:pt x="7906" y="80677"/>
                      </a:cubicBezTo>
                      <a:cubicBezTo>
                        <a:pt x="5525" y="85439"/>
                        <a:pt x="3619" y="89440"/>
                        <a:pt x="2286" y="92202"/>
                      </a:cubicBezTo>
                      <a:cubicBezTo>
                        <a:pt x="952" y="94964"/>
                        <a:pt x="95" y="96584"/>
                        <a:pt x="95" y="96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7" name="Google Shape;5007;p26"/>
                <p:cNvSpPr/>
                <p:nvPr/>
              </p:nvSpPr>
              <p:spPr>
                <a:xfrm>
                  <a:off x="4343516" y="4110925"/>
                  <a:ext cx="35718" cy="41338"/>
                </a:xfrm>
                <a:custGeom>
                  <a:avLst/>
                  <a:gdLst/>
                  <a:ahLst/>
                  <a:cxnLst/>
                  <a:rect l="l" t="t" r="r" b="b"/>
                  <a:pathLst>
                    <a:path w="35718" h="41338" extrusionOk="0">
                      <a:moveTo>
                        <a:pt x="0" y="41338"/>
                      </a:moveTo>
                      <a:cubicBezTo>
                        <a:pt x="0" y="41338"/>
                        <a:pt x="1333" y="38005"/>
                        <a:pt x="4096" y="33623"/>
                      </a:cubicBezTo>
                      <a:cubicBezTo>
                        <a:pt x="6763" y="29146"/>
                        <a:pt x="10858" y="23622"/>
                        <a:pt x="15240" y="18479"/>
                      </a:cubicBezTo>
                      <a:cubicBezTo>
                        <a:pt x="19717" y="13335"/>
                        <a:pt x="24575" y="8477"/>
                        <a:pt x="28670" y="5239"/>
                      </a:cubicBezTo>
                      <a:cubicBezTo>
                        <a:pt x="32671" y="1905"/>
                        <a:pt x="35719" y="0"/>
                        <a:pt x="35719" y="0"/>
                      </a:cubicBezTo>
                      <a:cubicBezTo>
                        <a:pt x="35719" y="0"/>
                        <a:pt x="34385" y="3334"/>
                        <a:pt x="31623" y="7715"/>
                      </a:cubicBezTo>
                      <a:cubicBezTo>
                        <a:pt x="28956" y="12192"/>
                        <a:pt x="24860" y="17716"/>
                        <a:pt x="20479" y="22860"/>
                      </a:cubicBezTo>
                      <a:cubicBezTo>
                        <a:pt x="16002" y="28004"/>
                        <a:pt x="11144" y="32861"/>
                        <a:pt x="7049" y="36100"/>
                      </a:cubicBezTo>
                      <a:cubicBezTo>
                        <a:pt x="3048" y="39433"/>
                        <a:pt x="0" y="41338"/>
                        <a:pt x="0" y="41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8" name="Google Shape;5008;p26"/>
                <p:cNvSpPr/>
                <p:nvPr/>
              </p:nvSpPr>
              <p:spPr>
                <a:xfrm>
                  <a:off x="4312845" y="4037487"/>
                  <a:ext cx="48482" cy="32766"/>
                </a:xfrm>
                <a:custGeom>
                  <a:avLst/>
                  <a:gdLst/>
                  <a:ahLst/>
                  <a:cxnLst/>
                  <a:rect l="l" t="t" r="r" b="b"/>
                  <a:pathLst>
                    <a:path w="48482" h="32766" extrusionOk="0">
                      <a:moveTo>
                        <a:pt x="0" y="190"/>
                      </a:moveTo>
                      <a:cubicBezTo>
                        <a:pt x="0" y="190"/>
                        <a:pt x="3715" y="1333"/>
                        <a:pt x="8668" y="3715"/>
                      </a:cubicBezTo>
                      <a:cubicBezTo>
                        <a:pt x="11144" y="4858"/>
                        <a:pt x="14002" y="6382"/>
                        <a:pt x="17050" y="8096"/>
                      </a:cubicBezTo>
                      <a:cubicBezTo>
                        <a:pt x="18479" y="8954"/>
                        <a:pt x="20098" y="9811"/>
                        <a:pt x="21622" y="10763"/>
                      </a:cubicBezTo>
                      <a:cubicBezTo>
                        <a:pt x="23146" y="11716"/>
                        <a:pt x="24670" y="12763"/>
                        <a:pt x="26194" y="13716"/>
                      </a:cubicBezTo>
                      <a:cubicBezTo>
                        <a:pt x="27718" y="14764"/>
                        <a:pt x="29146" y="15812"/>
                        <a:pt x="30671" y="16859"/>
                      </a:cubicBezTo>
                      <a:cubicBezTo>
                        <a:pt x="32195" y="17907"/>
                        <a:pt x="33528" y="19050"/>
                        <a:pt x="34862" y="20002"/>
                      </a:cubicBezTo>
                      <a:cubicBezTo>
                        <a:pt x="37529" y="22098"/>
                        <a:pt x="40005" y="24193"/>
                        <a:pt x="42005" y="26098"/>
                      </a:cubicBezTo>
                      <a:cubicBezTo>
                        <a:pt x="46101" y="29813"/>
                        <a:pt x="48482" y="32766"/>
                        <a:pt x="48482" y="32766"/>
                      </a:cubicBezTo>
                      <a:cubicBezTo>
                        <a:pt x="48482" y="32766"/>
                        <a:pt x="44767" y="31623"/>
                        <a:pt x="39814" y="29242"/>
                      </a:cubicBezTo>
                      <a:cubicBezTo>
                        <a:pt x="37338" y="28099"/>
                        <a:pt x="34480" y="26575"/>
                        <a:pt x="31433" y="24860"/>
                      </a:cubicBezTo>
                      <a:cubicBezTo>
                        <a:pt x="30004" y="24003"/>
                        <a:pt x="28384" y="23146"/>
                        <a:pt x="26861" y="22098"/>
                      </a:cubicBezTo>
                      <a:cubicBezTo>
                        <a:pt x="25337" y="21146"/>
                        <a:pt x="23813" y="20098"/>
                        <a:pt x="22288" y="19145"/>
                      </a:cubicBezTo>
                      <a:cubicBezTo>
                        <a:pt x="20764" y="18097"/>
                        <a:pt x="19336" y="17050"/>
                        <a:pt x="17812" y="16002"/>
                      </a:cubicBezTo>
                      <a:cubicBezTo>
                        <a:pt x="16288" y="14954"/>
                        <a:pt x="14954" y="13811"/>
                        <a:pt x="13621" y="12763"/>
                      </a:cubicBezTo>
                      <a:cubicBezTo>
                        <a:pt x="10954" y="10668"/>
                        <a:pt x="8477" y="8572"/>
                        <a:pt x="6477" y="6667"/>
                      </a:cubicBezTo>
                      <a:cubicBezTo>
                        <a:pt x="2381" y="2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9" name="Google Shape;5009;p26"/>
                <p:cNvSpPr/>
                <p:nvPr/>
              </p:nvSpPr>
              <p:spPr>
                <a:xfrm>
                  <a:off x="4317227" y="4054918"/>
                  <a:ext cx="46100" cy="27336"/>
                </a:xfrm>
                <a:custGeom>
                  <a:avLst/>
                  <a:gdLst/>
                  <a:ahLst/>
                  <a:cxnLst/>
                  <a:rect l="l" t="t" r="r" b="b"/>
                  <a:pathLst>
                    <a:path w="46100" h="27336" extrusionOk="0">
                      <a:moveTo>
                        <a:pt x="190" y="95"/>
                      </a:moveTo>
                      <a:cubicBezTo>
                        <a:pt x="190" y="95"/>
                        <a:pt x="3715" y="95"/>
                        <a:pt x="8763" y="1429"/>
                      </a:cubicBezTo>
                      <a:cubicBezTo>
                        <a:pt x="13811" y="2572"/>
                        <a:pt x="20288" y="5144"/>
                        <a:pt x="26194" y="8668"/>
                      </a:cubicBezTo>
                      <a:cubicBezTo>
                        <a:pt x="32099" y="12192"/>
                        <a:pt x="37433" y="16573"/>
                        <a:pt x="40862" y="20479"/>
                      </a:cubicBezTo>
                      <a:cubicBezTo>
                        <a:pt x="44386" y="24289"/>
                        <a:pt x="46101" y="27337"/>
                        <a:pt x="46101" y="27337"/>
                      </a:cubicBezTo>
                      <a:cubicBezTo>
                        <a:pt x="46101" y="27337"/>
                        <a:pt x="45244" y="26956"/>
                        <a:pt x="43910" y="26289"/>
                      </a:cubicBezTo>
                      <a:cubicBezTo>
                        <a:pt x="42577" y="25622"/>
                        <a:pt x="40672" y="24670"/>
                        <a:pt x="38386" y="23431"/>
                      </a:cubicBezTo>
                      <a:cubicBezTo>
                        <a:pt x="33909" y="21050"/>
                        <a:pt x="28289" y="17717"/>
                        <a:pt x="22574" y="14383"/>
                      </a:cubicBezTo>
                      <a:cubicBezTo>
                        <a:pt x="16954" y="11049"/>
                        <a:pt x="11335" y="7620"/>
                        <a:pt x="7048" y="4858"/>
                      </a:cubicBezTo>
                      <a:cubicBezTo>
                        <a:pt x="4953" y="3524"/>
                        <a:pt x="3143" y="2286"/>
                        <a:pt x="1905" y="1429"/>
                      </a:cubicBezTo>
                      <a:cubicBezTo>
                        <a:pt x="667" y="57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0" name="Google Shape;5010;p26"/>
                <p:cNvSpPr/>
                <p:nvPr/>
              </p:nvSpPr>
              <p:spPr>
                <a:xfrm>
                  <a:off x="4335324" y="4069110"/>
                  <a:ext cx="36861" cy="29146"/>
                </a:xfrm>
                <a:custGeom>
                  <a:avLst/>
                  <a:gdLst/>
                  <a:ahLst/>
                  <a:cxnLst/>
                  <a:rect l="l" t="t" r="r" b="b"/>
                  <a:pathLst>
                    <a:path w="36861" h="29146" extrusionOk="0">
                      <a:moveTo>
                        <a:pt x="0" y="0"/>
                      </a:moveTo>
                      <a:cubicBezTo>
                        <a:pt x="0" y="0"/>
                        <a:pt x="3048" y="953"/>
                        <a:pt x="6953" y="3048"/>
                      </a:cubicBezTo>
                      <a:cubicBezTo>
                        <a:pt x="10954" y="5048"/>
                        <a:pt x="15907" y="8287"/>
                        <a:pt x="20574" y="11906"/>
                      </a:cubicBezTo>
                      <a:cubicBezTo>
                        <a:pt x="25146" y="15526"/>
                        <a:pt x="29432" y="19621"/>
                        <a:pt x="32290" y="23051"/>
                      </a:cubicBezTo>
                      <a:cubicBezTo>
                        <a:pt x="35242" y="26384"/>
                        <a:pt x="36862" y="29146"/>
                        <a:pt x="36862" y="29146"/>
                      </a:cubicBezTo>
                      <a:cubicBezTo>
                        <a:pt x="36862" y="29146"/>
                        <a:pt x="33814" y="28194"/>
                        <a:pt x="29908" y="26099"/>
                      </a:cubicBezTo>
                      <a:cubicBezTo>
                        <a:pt x="25908" y="24098"/>
                        <a:pt x="20955" y="20860"/>
                        <a:pt x="16288" y="17240"/>
                      </a:cubicBezTo>
                      <a:cubicBezTo>
                        <a:pt x="11716" y="13621"/>
                        <a:pt x="7429" y="9525"/>
                        <a:pt x="4572" y="6096"/>
                      </a:cubicBezTo>
                      <a:cubicBezTo>
                        <a:pt x="1619" y="2762"/>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1" name="Google Shape;5011;p26"/>
                <p:cNvSpPr/>
                <p:nvPr/>
              </p:nvSpPr>
              <p:spPr>
                <a:xfrm>
                  <a:off x="4377501" y="3959287"/>
                  <a:ext cx="9163" cy="96107"/>
                </a:xfrm>
                <a:custGeom>
                  <a:avLst/>
                  <a:gdLst/>
                  <a:ahLst/>
                  <a:cxnLst/>
                  <a:rect l="l" t="t" r="r" b="b"/>
                  <a:pathLst>
                    <a:path w="9163" h="96107" extrusionOk="0">
                      <a:moveTo>
                        <a:pt x="9068" y="95"/>
                      </a:moveTo>
                      <a:cubicBezTo>
                        <a:pt x="9068" y="95"/>
                        <a:pt x="9068" y="1619"/>
                        <a:pt x="9068" y="4286"/>
                      </a:cubicBezTo>
                      <a:cubicBezTo>
                        <a:pt x="8973" y="6953"/>
                        <a:pt x="8783" y="10668"/>
                        <a:pt x="8592" y="15240"/>
                      </a:cubicBezTo>
                      <a:cubicBezTo>
                        <a:pt x="8401" y="19717"/>
                        <a:pt x="8116" y="24956"/>
                        <a:pt x="7830" y="30575"/>
                      </a:cubicBezTo>
                      <a:cubicBezTo>
                        <a:pt x="7544" y="36195"/>
                        <a:pt x="7259" y="42196"/>
                        <a:pt x="6973" y="48101"/>
                      </a:cubicBezTo>
                      <a:cubicBezTo>
                        <a:pt x="6687" y="54102"/>
                        <a:pt x="6496" y="60008"/>
                        <a:pt x="6211" y="65627"/>
                      </a:cubicBezTo>
                      <a:cubicBezTo>
                        <a:pt x="6020" y="71247"/>
                        <a:pt x="5830" y="76486"/>
                        <a:pt x="5639" y="80963"/>
                      </a:cubicBezTo>
                      <a:cubicBezTo>
                        <a:pt x="5449" y="85535"/>
                        <a:pt x="5258" y="89249"/>
                        <a:pt x="5068" y="91916"/>
                      </a:cubicBezTo>
                      <a:cubicBezTo>
                        <a:pt x="4877" y="94583"/>
                        <a:pt x="4782" y="96107"/>
                        <a:pt x="4782" y="96107"/>
                      </a:cubicBezTo>
                      <a:cubicBezTo>
                        <a:pt x="4782" y="96107"/>
                        <a:pt x="2972" y="90202"/>
                        <a:pt x="1734" y="81153"/>
                      </a:cubicBezTo>
                      <a:cubicBezTo>
                        <a:pt x="1067" y="76676"/>
                        <a:pt x="496" y="71342"/>
                        <a:pt x="210" y="65627"/>
                      </a:cubicBezTo>
                      <a:cubicBezTo>
                        <a:pt x="210" y="62770"/>
                        <a:pt x="-76" y="59817"/>
                        <a:pt x="19" y="56864"/>
                      </a:cubicBezTo>
                      <a:cubicBezTo>
                        <a:pt x="19" y="53912"/>
                        <a:pt x="19" y="50863"/>
                        <a:pt x="210" y="47816"/>
                      </a:cubicBezTo>
                      <a:cubicBezTo>
                        <a:pt x="401" y="44768"/>
                        <a:pt x="591" y="41720"/>
                        <a:pt x="877" y="38767"/>
                      </a:cubicBezTo>
                      <a:cubicBezTo>
                        <a:pt x="1067" y="35814"/>
                        <a:pt x="1543" y="32861"/>
                        <a:pt x="1925" y="30004"/>
                      </a:cubicBezTo>
                      <a:cubicBezTo>
                        <a:pt x="2782" y="24384"/>
                        <a:pt x="3734" y="19145"/>
                        <a:pt x="4782" y="14669"/>
                      </a:cubicBezTo>
                      <a:cubicBezTo>
                        <a:pt x="6877" y="5715"/>
                        <a:pt x="9163" y="0"/>
                        <a:pt x="916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2" name="Google Shape;5012;p26"/>
                <p:cNvSpPr/>
                <p:nvPr/>
              </p:nvSpPr>
              <p:spPr>
                <a:xfrm>
                  <a:off x="4297319" y="3993481"/>
                  <a:ext cx="32766" cy="54102"/>
                </a:xfrm>
                <a:custGeom>
                  <a:avLst/>
                  <a:gdLst/>
                  <a:ahLst/>
                  <a:cxnLst/>
                  <a:rect l="l" t="t" r="r" b="b"/>
                  <a:pathLst>
                    <a:path w="32766" h="54102" extrusionOk="0">
                      <a:moveTo>
                        <a:pt x="0" y="95"/>
                      </a:moveTo>
                      <a:cubicBezTo>
                        <a:pt x="0" y="95"/>
                        <a:pt x="3334" y="2477"/>
                        <a:pt x="7525" y="6858"/>
                      </a:cubicBezTo>
                      <a:cubicBezTo>
                        <a:pt x="9620" y="9049"/>
                        <a:pt x="11906" y="11716"/>
                        <a:pt x="14288" y="14669"/>
                      </a:cubicBezTo>
                      <a:cubicBezTo>
                        <a:pt x="15431" y="16193"/>
                        <a:pt x="16669" y="17717"/>
                        <a:pt x="17717" y="19336"/>
                      </a:cubicBezTo>
                      <a:cubicBezTo>
                        <a:pt x="18764" y="20955"/>
                        <a:pt x="19907" y="22670"/>
                        <a:pt x="20955" y="24384"/>
                      </a:cubicBezTo>
                      <a:cubicBezTo>
                        <a:pt x="21908" y="26099"/>
                        <a:pt x="22955" y="27908"/>
                        <a:pt x="23908" y="29623"/>
                      </a:cubicBezTo>
                      <a:cubicBezTo>
                        <a:pt x="24860" y="31337"/>
                        <a:pt x="25622" y="33147"/>
                        <a:pt x="26479" y="34766"/>
                      </a:cubicBezTo>
                      <a:cubicBezTo>
                        <a:pt x="28004" y="38195"/>
                        <a:pt x="29337" y="41434"/>
                        <a:pt x="30290" y="44291"/>
                      </a:cubicBezTo>
                      <a:cubicBezTo>
                        <a:pt x="32195" y="50006"/>
                        <a:pt x="32766" y="54102"/>
                        <a:pt x="32766" y="54102"/>
                      </a:cubicBezTo>
                      <a:cubicBezTo>
                        <a:pt x="32766" y="54102"/>
                        <a:pt x="30099" y="50959"/>
                        <a:pt x="26765" y="46006"/>
                      </a:cubicBezTo>
                      <a:cubicBezTo>
                        <a:pt x="25051" y="43529"/>
                        <a:pt x="23146" y="40672"/>
                        <a:pt x="21241" y="37529"/>
                      </a:cubicBezTo>
                      <a:cubicBezTo>
                        <a:pt x="20288" y="36005"/>
                        <a:pt x="19241" y="34385"/>
                        <a:pt x="18193" y="32766"/>
                      </a:cubicBezTo>
                      <a:cubicBezTo>
                        <a:pt x="17145" y="31147"/>
                        <a:pt x="16193" y="29433"/>
                        <a:pt x="15145" y="27813"/>
                      </a:cubicBezTo>
                      <a:cubicBezTo>
                        <a:pt x="13145" y="24479"/>
                        <a:pt x="11144" y="21146"/>
                        <a:pt x="9335" y="17907"/>
                      </a:cubicBezTo>
                      <a:cubicBezTo>
                        <a:pt x="7525" y="14764"/>
                        <a:pt x="5810" y="11716"/>
                        <a:pt x="4477" y="9049"/>
                      </a:cubicBezTo>
                      <a:cubicBezTo>
                        <a:pt x="1715" y="3810"/>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3" name="Google Shape;5013;p26"/>
                <p:cNvSpPr/>
                <p:nvPr/>
              </p:nvSpPr>
              <p:spPr>
                <a:xfrm>
                  <a:off x="4312464" y="3997863"/>
                  <a:ext cx="42957" cy="79057"/>
                </a:xfrm>
                <a:custGeom>
                  <a:avLst/>
                  <a:gdLst/>
                  <a:ahLst/>
                  <a:cxnLst/>
                  <a:rect l="l" t="t" r="r" b="b"/>
                  <a:pathLst>
                    <a:path w="42957" h="79057" extrusionOk="0">
                      <a:moveTo>
                        <a:pt x="0" y="0"/>
                      </a:moveTo>
                      <a:cubicBezTo>
                        <a:pt x="0" y="0"/>
                        <a:pt x="3715" y="4381"/>
                        <a:pt x="8477" y="11430"/>
                      </a:cubicBezTo>
                      <a:cubicBezTo>
                        <a:pt x="10858" y="14954"/>
                        <a:pt x="13525" y="19050"/>
                        <a:pt x="16288" y="23622"/>
                      </a:cubicBezTo>
                      <a:cubicBezTo>
                        <a:pt x="17621" y="25908"/>
                        <a:pt x="19050" y="28194"/>
                        <a:pt x="20383" y="30671"/>
                      </a:cubicBezTo>
                      <a:cubicBezTo>
                        <a:pt x="21717" y="33052"/>
                        <a:pt x="23146" y="35528"/>
                        <a:pt x="24479" y="38005"/>
                      </a:cubicBezTo>
                      <a:cubicBezTo>
                        <a:pt x="25813" y="40481"/>
                        <a:pt x="27051" y="42958"/>
                        <a:pt x="28384" y="45434"/>
                      </a:cubicBezTo>
                      <a:cubicBezTo>
                        <a:pt x="29718" y="47911"/>
                        <a:pt x="30861" y="50387"/>
                        <a:pt x="32004" y="52673"/>
                      </a:cubicBezTo>
                      <a:cubicBezTo>
                        <a:pt x="34290" y="57436"/>
                        <a:pt x="36290" y="61913"/>
                        <a:pt x="38005" y="65818"/>
                      </a:cubicBezTo>
                      <a:cubicBezTo>
                        <a:pt x="41338" y="73628"/>
                        <a:pt x="42958" y="79057"/>
                        <a:pt x="42958" y="79057"/>
                      </a:cubicBezTo>
                      <a:cubicBezTo>
                        <a:pt x="42958" y="79057"/>
                        <a:pt x="39243" y="74676"/>
                        <a:pt x="34480" y="67628"/>
                      </a:cubicBezTo>
                      <a:cubicBezTo>
                        <a:pt x="32099" y="64103"/>
                        <a:pt x="29432" y="60007"/>
                        <a:pt x="26670" y="55436"/>
                      </a:cubicBezTo>
                      <a:cubicBezTo>
                        <a:pt x="25336" y="53149"/>
                        <a:pt x="23813" y="50863"/>
                        <a:pt x="22574" y="48387"/>
                      </a:cubicBezTo>
                      <a:cubicBezTo>
                        <a:pt x="21241" y="46006"/>
                        <a:pt x="19812" y="43529"/>
                        <a:pt x="18478" y="41053"/>
                      </a:cubicBezTo>
                      <a:cubicBezTo>
                        <a:pt x="17145" y="38576"/>
                        <a:pt x="15907" y="36100"/>
                        <a:pt x="14573" y="33623"/>
                      </a:cubicBezTo>
                      <a:cubicBezTo>
                        <a:pt x="13240" y="31147"/>
                        <a:pt x="12097" y="28670"/>
                        <a:pt x="10954" y="26384"/>
                      </a:cubicBezTo>
                      <a:cubicBezTo>
                        <a:pt x="8668" y="21622"/>
                        <a:pt x="6667" y="17145"/>
                        <a:pt x="4953" y="13240"/>
                      </a:cubicBezTo>
                      <a:cubicBezTo>
                        <a:pt x="1619" y="5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4" name="Google Shape;5014;p26"/>
                <p:cNvSpPr/>
                <p:nvPr/>
              </p:nvSpPr>
              <p:spPr>
                <a:xfrm>
                  <a:off x="4294652" y="4019389"/>
                  <a:ext cx="55911" cy="42862"/>
                </a:xfrm>
                <a:custGeom>
                  <a:avLst/>
                  <a:gdLst/>
                  <a:ahLst/>
                  <a:cxnLst/>
                  <a:rect l="l" t="t" r="r" b="b"/>
                  <a:pathLst>
                    <a:path w="55911" h="42862" extrusionOk="0">
                      <a:moveTo>
                        <a:pt x="0" y="0"/>
                      </a:moveTo>
                      <a:cubicBezTo>
                        <a:pt x="0" y="0"/>
                        <a:pt x="1143" y="191"/>
                        <a:pt x="3048" y="667"/>
                      </a:cubicBezTo>
                      <a:cubicBezTo>
                        <a:pt x="4953" y="1143"/>
                        <a:pt x="7715" y="1905"/>
                        <a:pt x="10954" y="3143"/>
                      </a:cubicBezTo>
                      <a:cubicBezTo>
                        <a:pt x="14192" y="4286"/>
                        <a:pt x="17812" y="6001"/>
                        <a:pt x="21527" y="8001"/>
                      </a:cubicBezTo>
                      <a:cubicBezTo>
                        <a:pt x="23336" y="9049"/>
                        <a:pt x="25337" y="10097"/>
                        <a:pt x="27146" y="11430"/>
                      </a:cubicBezTo>
                      <a:cubicBezTo>
                        <a:pt x="29051" y="12668"/>
                        <a:pt x="30861" y="14002"/>
                        <a:pt x="32671" y="15335"/>
                      </a:cubicBezTo>
                      <a:cubicBezTo>
                        <a:pt x="34385" y="16764"/>
                        <a:pt x="36195" y="18193"/>
                        <a:pt x="37910" y="19717"/>
                      </a:cubicBezTo>
                      <a:cubicBezTo>
                        <a:pt x="39624" y="21146"/>
                        <a:pt x="41148" y="22765"/>
                        <a:pt x="42672" y="24289"/>
                      </a:cubicBezTo>
                      <a:cubicBezTo>
                        <a:pt x="45625" y="27337"/>
                        <a:pt x="48196" y="30385"/>
                        <a:pt x="50102" y="33147"/>
                      </a:cubicBezTo>
                      <a:cubicBezTo>
                        <a:pt x="52102" y="35909"/>
                        <a:pt x="53531" y="38291"/>
                        <a:pt x="54483" y="40100"/>
                      </a:cubicBezTo>
                      <a:cubicBezTo>
                        <a:pt x="55436" y="41815"/>
                        <a:pt x="55912" y="42863"/>
                        <a:pt x="55912" y="42863"/>
                      </a:cubicBezTo>
                      <a:cubicBezTo>
                        <a:pt x="55912" y="42863"/>
                        <a:pt x="54959" y="42196"/>
                        <a:pt x="53435" y="40958"/>
                      </a:cubicBezTo>
                      <a:cubicBezTo>
                        <a:pt x="51911" y="39719"/>
                        <a:pt x="49816" y="37910"/>
                        <a:pt x="47244" y="35814"/>
                      </a:cubicBezTo>
                      <a:cubicBezTo>
                        <a:pt x="44767" y="33719"/>
                        <a:pt x="41815" y="31242"/>
                        <a:pt x="38671" y="28670"/>
                      </a:cubicBezTo>
                      <a:cubicBezTo>
                        <a:pt x="35433" y="26099"/>
                        <a:pt x="32099" y="23336"/>
                        <a:pt x="28670" y="20765"/>
                      </a:cubicBezTo>
                      <a:cubicBezTo>
                        <a:pt x="25241" y="18098"/>
                        <a:pt x="21717" y="15526"/>
                        <a:pt x="18479" y="13145"/>
                      </a:cubicBezTo>
                      <a:cubicBezTo>
                        <a:pt x="15145" y="10763"/>
                        <a:pt x="12002" y="8573"/>
                        <a:pt x="9335" y="6668"/>
                      </a:cubicBezTo>
                      <a:cubicBezTo>
                        <a:pt x="6572" y="4763"/>
                        <a:pt x="4286" y="3143"/>
                        <a:pt x="2762" y="2000"/>
                      </a:cubicBezTo>
                      <a:cubicBezTo>
                        <a:pt x="1143" y="858"/>
                        <a:pt x="286" y="191"/>
                        <a:pt x="286"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5" name="Google Shape;5015;p26"/>
                <p:cNvSpPr/>
                <p:nvPr/>
              </p:nvSpPr>
              <p:spPr>
                <a:xfrm>
                  <a:off x="4309893" y="4018151"/>
                  <a:ext cx="45720" cy="39338"/>
                </a:xfrm>
                <a:custGeom>
                  <a:avLst/>
                  <a:gdLst/>
                  <a:ahLst/>
                  <a:cxnLst/>
                  <a:rect l="l" t="t" r="r" b="b"/>
                  <a:pathLst>
                    <a:path w="45720" h="39338" extrusionOk="0">
                      <a:moveTo>
                        <a:pt x="95" y="0"/>
                      </a:moveTo>
                      <a:cubicBezTo>
                        <a:pt x="95" y="0"/>
                        <a:pt x="3715" y="1619"/>
                        <a:pt x="8477" y="4667"/>
                      </a:cubicBezTo>
                      <a:cubicBezTo>
                        <a:pt x="10954" y="6191"/>
                        <a:pt x="13621" y="8096"/>
                        <a:pt x="16478" y="10192"/>
                      </a:cubicBezTo>
                      <a:cubicBezTo>
                        <a:pt x="17907" y="11239"/>
                        <a:pt x="19431" y="12287"/>
                        <a:pt x="20764" y="13525"/>
                      </a:cubicBezTo>
                      <a:cubicBezTo>
                        <a:pt x="22193" y="14668"/>
                        <a:pt x="23622" y="15907"/>
                        <a:pt x="25146" y="17145"/>
                      </a:cubicBezTo>
                      <a:cubicBezTo>
                        <a:pt x="26575" y="18383"/>
                        <a:pt x="27908" y="19621"/>
                        <a:pt x="29337" y="20860"/>
                      </a:cubicBezTo>
                      <a:cubicBezTo>
                        <a:pt x="30766" y="22098"/>
                        <a:pt x="32004" y="23431"/>
                        <a:pt x="33242" y="24670"/>
                      </a:cubicBezTo>
                      <a:cubicBezTo>
                        <a:pt x="35719" y="27146"/>
                        <a:pt x="38005" y="29623"/>
                        <a:pt x="39910" y="31718"/>
                      </a:cubicBezTo>
                      <a:cubicBezTo>
                        <a:pt x="43625" y="36004"/>
                        <a:pt x="45720" y="39338"/>
                        <a:pt x="45720" y="39338"/>
                      </a:cubicBezTo>
                      <a:cubicBezTo>
                        <a:pt x="45720" y="39338"/>
                        <a:pt x="42100" y="37719"/>
                        <a:pt x="37243" y="34671"/>
                      </a:cubicBezTo>
                      <a:cubicBezTo>
                        <a:pt x="34766" y="33147"/>
                        <a:pt x="32099" y="31242"/>
                        <a:pt x="29242" y="29146"/>
                      </a:cubicBezTo>
                      <a:cubicBezTo>
                        <a:pt x="27813" y="28099"/>
                        <a:pt x="26289" y="27051"/>
                        <a:pt x="24955" y="25813"/>
                      </a:cubicBezTo>
                      <a:cubicBezTo>
                        <a:pt x="23527" y="24670"/>
                        <a:pt x="22098" y="23431"/>
                        <a:pt x="20574" y="22193"/>
                      </a:cubicBezTo>
                      <a:cubicBezTo>
                        <a:pt x="19145" y="20955"/>
                        <a:pt x="17812" y="19717"/>
                        <a:pt x="16383" y="18479"/>
                      </a:cubicBezTo>
                      <a:cubicBezTo>
                        <a:pt x="14954" y="17240"/>
                        <a:pt x="13716" y="15907"/>
                        <a:pt x="12478" y="14668"/>
                      </a:cubicBezTo>
                      <a:cubicBezTo>
                        <a:pt x="10001" y="12192"/>
                        <a:pt x="7715" y="9715"/>
                        <a:pt x="5810" y="7620"/>
                      </a:cubicBezTo>
                      <a:cubicBezTo>
                        <a:pt x="2096" y="333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6" name="Google Shape;5016;p26"/>
                <p:cNvSpPr/>
                <p:nvPr/>
              </p:nvSpPr>
              <p:spPr>
                <a:xfrm>
                  <a:off x="4271793" y="3981575"/>
                  <a:ext cx="81153" cy="79153"/>
                </a:xfrm>
                <a:custGeom>
                  <a:avLst/>
                  <a:gdLst/>
                  <a:ahLst/>
                  <a:cxnLst/>
                  <a:rect l="l" t="t" r="r" b="b"/>
                  <a:pathLst>
                    <a:path w="81153" h="79153" extrusionOk="0">
                      <a:moveTo>
                        <a:pt x="0" y="95"/>
                      </a:moveTo>
                      <a:cubicBezTo>
                        <a:pt x="0" y="95"/>
                        <a:pt x="1619" y="858"/>
                        <a:pt x="4477" y="2286"/>
                      </a:cubicBezTo>
                      <a:cubicBezTo>
                        <a:pt x="7239" y="3715"/>
                        <a:pt x="11239" y="5906"/>
                        <a:pt x="15812" y="8763"/>
                      </a:cubicBezTo>
                      <a:cubicBezTo>
                        <a:pt x="20383" y="11621"/>
                        <a:pt x="25622" y="15240"/>
                        <a:pt x="30956" y="19431"/>
                      </a:cubicBezTo>
                      <a:cubicBezTo>
                        <a:pt x="33528" y="21622"/>
                        <a:pt x="36385" y="23717"/>
                        <a:pt x="38957" y="26099"/>
                      </a:cubicBezTo>
                      <a:cubicBezTo>
                        <a:pt x="41624" y="28385"/>
                        <a:pt x="44196" y="30956"/>
                        <a:pt x="46863" y="33338"/>
                      </a:cubicBezTo>
                      <a:cubicBezTo>
                        <a:pt x="49339" y="35909"/>
                        <a:pt x="51911" y="38481"/>
                        <a:pt x="54292" y="41053"/>
                      </a:cubicBezTo>
                      <a:cubicBezTo>
                        <a:pt x="56769" y="43625"/>
                        <a:pt x="58960" y="46292"/>
                        <a:pt x="61150" y="48863"/>
                      </a:cubicBezTo>
                      <a:cubicBezTo>
                        <a:pt x="65437" y="54102"/>
                        <a:pt x="69151" y="59150"/>
                        <a:pt x="72104" y="63627"/>
                      </a:cubicBezTo>
                      <a:cubicBezTo>
                        <a:pt x="75152" y="68104"/>
                        <a:pt x="77343" y="72009"/>
                        <a:pt x="78867" y="74771"/>
                      </a:cubicBezTo>
                      <a:cubicBezTo>
                        <a:pt x="80391" y="77534"/>
                        <a:pt x="81153" y="79153"/>
                        <a:pt x="81153" y="79153"/>
                      </a:cubicBezTo>
                      <a:cubicBezTo>
                        <a:pt x="81153" y="79153"/>
                        <a:pt x="79915" y="77819"/>
                        <a:pt x="77819" y="75533"/>
                      </a:cubicBezTo>
                      <a:cubicBezTo>
                        <a:pt x="75724" y="73247"/>
                        <a:pt x="72676" y="69914"/>
                        <a:pt x="69151" y="66008"/>
                      </a:cubicBezTo>
                      <a:cubicBezTo>
                        <a:pt x="67342" y="64103"/>
                        <a:pt x="65437" y="61913"/>
                        <a:pt x="63341" y="59722"/>
                      </a:cubicBezTo>
                      <a:cubicBezTo>
                        <a:pt x="61246" y="57531"/>
                        <a:pt x="59055" y="55150"/>
                        <a:pt x="56769" y="52769"/>
                      </a:cubicBezTo>
                      <a:cubicBezTo>
                        <a:pt x="52197" y="48006"/>
                        <a:pt x="47244" y="42958"/>
                        <a:pt x="42196" y="38100"/>
                      </a:cubicBezTo>
                      <a:cubicBezTo>
                        <a:pt x="37147" y="33147"/>
                        <a:pt x="32004" y="28385"/>
                        <a:pt x="27146" y="23908"/>
                      </a:cubicBezTo>
                      <a:cubicBezTo>
                        <a:pt x="24670" y="21717"/>
                        <a:pt x="22288" y="19526"/>
                        <a:pt x="20002" y="17526"/>
                      </a:cubicBezTo>
                      <a:cubicBezTo>
                        <a:pt x="17717" y="15526"/>
                        <a:pt x="15526" y="13621"/>
                        <a:pt x="13525" y="11811"/>
                      </a:cubicBezTo>
                      <a:cubicBezTo>
                        <a:pt x="9525" y="8287"/>
                        <a:pt x="6096" y="5334"/>
                        <a:pt x="3810" y="3334"/>
                      </a:cubicBezTo>
                      <a:cubicBezTo>
                        <a:pt x="1429" y="1238"/>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7" name="Google Shape;5017;p26"/>
                <p:cNvSpPr/>
                <p:nvPr/>
              </p:nvSpPr>
              <p:spPr>
                <a:xfrm>
                  <a:off x="4505536" y="4121021"/>
                  <a:ext cx="31718" cy="35528"/>
                </a:xfrm>
                <a:custGeom>
                  <a:avLst/>
                  <a:gdLst/>
                  <a:ahLst/>
                  <a:cxnLst/>
                  <a:rect l="l" t="t" r="r" b="b"/>
                  <a:pathLst>
                    <a:path w="31718" h="35528" extrusionOk="0">
                      <a:moveTo>
                        <a:pt x="31718" y="35528"/>
                      </a:moveTo>
                      <a:cubicBezTo>
                        <a:pt x="31718" y="35528"/>
                        <a:pt x="31147" y="34957"/>
                        <a:pt x="30290" y="33814"/>
                      </a:cubicBezTo>
                      <a:cubicBezTo>
                        <a:pt x="29432" y="32766"/>
                        <a:pt x="28289" y="31242"/>
                        <a:pt x="26861" y="29432"/>
                      </a:cubicBezTo>
                      <a:cubicBezTo>
                        <a:pt x="24098" y="25908"/>
                        <a:pt x="20479" y="21336"/>
                        <a:pt x="16669" y="17050"/>
                      </a:cubicBezTo>
                      <a:cubicBezTo>
                        <a:pt x="12859" y="12763"/>
                        <a:pt x="8763" y="8668"/>
                        <a:pt x="5525" y="5524"/>
                      </a:cubicBezTo>
                      <a:cubicBezTo>
                        <a:pt x="3905" y="3905"/>
                        <a:pt x="2477" y="2572"/>
                        <a:pt x="1524" y="1619"/>
                      </a:cubicBezTo>
                      <a:cubicBezTo>
                        <a:pt x="571" y="667"/>
                        <a:pt x="0" y="0"/>
                        <a:pt x="0" y="0"/>
                      </a:cubicBezTo>
                      <a:cubicBezTo>
                        <a:pt x="0" y="0"/>
                        <a:pt x="762" y="95"/>
                        <a:pt x="2191" y="381"/>
                      </a:cubicBezTo>
                      <a:cubicBezTo>
                        <a:pt x="3524" y="667"/>
                        <a:pt x="5525" y="1238"/>
                        <a:pt x="7715" y="2191"/>
                      </a:cubicBezTo>
                      <a:cubicBezTo>
                        <a:pt x="10001" y="3048"/>
                        <a:pt x="12383" y="4477"/>
                        <a:pt x="14859" y="6191"/>
                      </a:cubicBezTo>
                      <a:cubicBezTo>
                        <a:pt x="17336" y="7906"/>
                        <a:pt x="19717" y="10096"/>
                        <a:pt x="21812" y="12478"/>
                      </a:cubicBezTo>
                      <a:cubicBezTo>
                        <a:pt x="23908" y="14859"/>
                        <a:pt x="25813" y="17526"/>
                        <a:pt x="27242" y="20098"/>
                      </a:cubicBezTo>
                      <a:cubicBezTo>
                        <a:pt x="28670" y="22765"/>
                        <a:pt x="29813" y="25241"/>
                        <a:pt x="30385" y="27622"/>
                      </a:cubicBezTo>
                      <a:cubicBezTo>
                        <a:pt x="31052" y="29909"/>
                        <a:pt x="31433" y="31909"/>
                        <a:pt x="31528" y="33242"/>
                      </a:cubicBezTo>
                      <a:cubicBezTo>
                        <a:pt x="31623" y="34576"/>
                        <a:pt x="31623" y="35433"/>
                        <a:pt x="31623" y="354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8" name="Google Shape;5018;p26"/>
                <p:cNvSpPr/>
                <p:nvPr/>
              </p:nvSpPr>
              <p:spPr>
                <a:xfrm>
                  <a:off x="4466484" y="4106829"/>
                  <a:ext cx="41909" cy="29813"/>
                </a:xfrm>
                <a:custGeom>
                  <a:avLst/>
                  <a:gdLst/>
                  <a:ahLst/>
                  <a:cxnLst/>
                  <a:rect l="l" t="t" r="r" b="b"/>
                  <a:pathLst>
                    <a:path w="41909" h="29813" extrusionOk="0">
                      <a:moveTo>
                        <a:pt x="41910" y="29813"/>
                      </a:moveTo>
                      <a:cubicBezTo>
                        <a:pt x="41910" y="29813"/>
                        <a:pt x="41148" y="29432"/>
                        <a:pt x="39814" y="28765"/>
                      </a:cubicBezTo>
                      <a:cubicBezTo>
                        <a:pt x="38576" y="28004"/>
                        <a:pt x="36767" y="27051"/>
                        <a:pt x="34766" y="25717"/>
                      </a:cubicBezTo>
                      <a:cubicBezTo>
                        <a:pt x="30671" y="23146"/>
                        <a:pt x="25432" y="19526"/>
                        <a:pt x="20288" y="15907"/>
                      </a:cubicBezTo>
                      <a:cubicBezTo>
                        <a:pt x="15145" y="12192"/>
                        <a:pt x="10096" y="8477"/>
                        <a:pt x="6286" y="5429"/>
                      </a:cubicBezTo>
                      <a:cubicBezTo>
                        <a:pt x="4381" y="3905"/>
                        <a:pt x="2857" y="2572"/>
                        <a:pt x="1714" y="1619"/>
                      </a:cubicBezTo>
                      <a:cubicBezTo>
                        <a:pt x="667" y="667"/>
                        <a:pt x="0" y="0"/>
                        <a:pt x="0" y="0"/>
                      </a:cubicBezTo>
                      <a:cubicBezTo>
                        <a:pt x="0" y="0"/>
                        <a:pt x="3429" y="381"/>
                        <a:pt x="8096" y="2000"/>
                      </a:cubicBezTo>
                      <a:cubicBezTo>
                        <a:pt x="12859" y="3524"/>
                        <a:pt x="18764" y="6572"/>
                        <a:pt x="24193" y="10382"/>
                      </a:cubicBezTo>
                      <a:cubicBezTo>
                        <a:pt x="29527" y="14192"/>
                        <a:pt x="34290" y="18859"/>
                        <a:pt x="37243" y="22860"/>
                      </a:cubicBezTo>
                      <a:cubicBezTo>
                        <a:pt x="40291" y="26765"/>
                        <a:pt x="41719" y="29813"/>
                        <a:pt x="41719" y="29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9" name="Google Shape;5019;p26"/>
                <p:cNvSpPr/>
                <p:nvPr/>
              </p:nvSpPr>
              <p:spPr>
                <a:xfrm>
                  <a:off x="4338664" y="4063208"/>
                  <a:ext cx="68687" cy="99341"/>
                </a:xfrm>
                <a:custGeom>
                  <a:avLst/>
                  <a:gdLst/>
                  <a:ahLst/>
                  <a:cxnLst/>
                  <a:rect l="l" t="t" r="r" b="b"/>
                  <a:pathLst>
                    <a:path w="68687" h="99341" extrusionOk="0">
                      <a:moveTo>
                        <a:pt x="67622" y="68958"/>
                      </a:moveTo>
                      <a:cubicBezTo>
                        <a:pt x="67907" y="68386"/>
                        <a:pt x="68098" y="67910"/>
                        <a:pt x="68288" y="67243"/>
                      </a:cubicBezTo>
                      <a:cubicBezTo>
                        <a:pt x="69336" y="63528"/>
                        <a:pt x="68288" y="59528"/>
                        <a:pt x="65526" y="56766"/>
                      </a:cubicBezTo>
                      <a:cubicBezTo>
                        <a:pt x="64383" y="55622"/>
                        <a:pt x="62764" y="54670"/>
                        <a:pt x="61049" y="54098"/>
                      </a:cubicBezTo>
                      <a:cubicBezTo>
                        <a:pt x="68479" y="42764"/>
                        <a:pt x="69717" y="28286"/>
                        <a:pt x="60573" y="17142"/>
                      </a:cubicBezTo>
                      <a:cubicBezTo>
                        <a:pt x="59430" y="15713"/>
                        <a:pt x="58097" y="14379"/>
                        <a:pt x="56763" y="13141"/>
                      </a:cubicBezTo>
                      <a:cubicBezTo>
                        <a:pt x="50381" y="3616"/>
                        <a:pt x="37999" y="-2004"/>
                        <a:pt x="26283" y="663"/>
                      </a:cubicBezTo>
                      <a:cubicBezTo>
                        <a:pt x="18758" y="2378"/>
                        <a:pt x="15234" y="9141"/>
                        <a:pt x="14377" y="15998"/>
                      </a:cubicBezTo>
                      <a:cubicBezTo>
                        <a:pt x="14186" y="17142"/>
                        <a:pt x="14282" y="18285"/>
                        <a:pt x="14377" y="19428"/>
                      </a:cubicBezTo>
                      <a:cubicBezTo>
                        <a:pt x="13424" y="21999"/>
                        <a:pt x="12948" y="24666"/>
                        <a:pt x="12853" y="27333"/>
                      </a:cubicBezTo>
                      <a:cubicBezTo>
                        <a:pt x="12377" y="26952"/>
                        <a:pt x="11805" y="26476"/>
                        <a:pt x="11329" y="26095"/>
                      </a:cubicBezTo>
                      <a:cubicBezTo>
                        <a:pt x="9710" y="24571"/>
                        <a:pt x="6281" y="25523"/>
                        <a:pt x="6566" y="28000"/>
                      </a:cubicBezTo>
                      <a:cubicBezTo>
                        <a:pt x="6757" y="29429"/>
                        <a:pt x="6947" y="30858"/>
                        <a:pt x="7328" y="32286"/>
                      </a:cubicBezTo>
                      <a:cubicBezTo>
                        <a:pt x="7805" y="33905"/>
                        <a:pt x="8662" y="35048"/>
                        <a:pt x="9805" y="36192"/>
                      </a:cubicBezTo>
                      <a:cubicBezTo>
                        <a:pt x="7233" y="37049"/>
                        <a:pt x="5233" y="38859"/>
                        <a:pt x="3518" y="41145"/>
                      </a:cubicBezTo>
                      <a:cubicBezTo>
                        <a:pt x="2471" y="42573"/>
                        <a:pt x="1518" y="44193"/>
                        <a:pt x="851" y="45812"/>
                      </a:cubicBezTo>
                      <a:cubicBezTo>
                        <a:pt x="-1435" y="51051"/>
                        <a:pt x="1042" y="57051"/>
                        <a:pt x="6376" y="59147"/>
                      </a:cubicBezTo>
                      <a:cubicBezTo>
                        <a:pt x="5804" y="61052"/>
                        <a:pt x="5614" y="63243"/>
                        <a:pt x="6281" y="64862"/>
                      </a:cubicBezTo>
                      <a:cubicBezTo>
                        <a:pt x="7328" y="67719"/>
                        <a:pt x="8662" y="70577"/>
                        <a:pt x="11615" y="72196"/>
                      </a:cubicBezTo>
                      <a:cubicBezTo>
                        <a:pt x="13139" y="73053"/>
                        <a:pt x="14853" y="73529"/>
                        <a:pt x="16663" y="73625"/>
                      </a:cubicBezTo>
                      <a:cubicBezTo>
                        <a:pt x="16853" y="73625"/>
                        <a:pt x="17044" y="73720"/>
                        <a:pt x="17139" y="73815"/>
                      </a:cubicBezTo>
                      <a:cubicBezTo>
                        <a:pt x="16949" y="76482"/>
                        <a:pt x="17139" y="79340"/>
                        <a:pt x="17806" y="81530"/>
                      </a:cubicBezTo>
                      <a:cubicBezTo>
                        <a:pt x="18187" y="82959"/>
                        <a:pt x="18854" y="84197"/>
                        <a:pt x="19616" y="85245"/>
                      </a:cubicBezTo>
                      <a:cubicBezTo>
                        <a:pt x="18473" y="87912"/>
                        <a:pt x="18377" y="91055"/>
                        <a:pt x="19997" y="93818"/>
                      </a:cubicBezTo>
                      <a:cubicBezTo>
                        <a:pt x="25045" y="102581"/>
                        <a:pt x="35618" y="99819"/>
                        <a:pt x="40666" y="93151"/>
                      </a:cubicBezTo>
                      <a:cubicBezTo>
                        <a:pt x="43047" y="94770"/>
                        <a:pt x="45524" y="95628"/>
                        <a:pt x="48572" y="95723"/>
                      </a:cubicBezTo>
                      <a:cubicBezTo>
                        <a:pt x="52667" y="95913"/>
                        <a:pt x="56858" y="94008"/>
                        <a:pt x="59621" y="90960"/>
                      </a:cubicBezTo>
                      <a:cubicBezTo>
                        <a:pt x="60097" y="90389"/>
                        <a:pt x="60573" y="89817"/>
                        <a:pt x="60954" y="89246"/>
                      </a:cubicBezTo>
                      <a:cubicBezTo>
                        <a:pt x="63907" y="87722"/>
                        <a:pt x="66288" y="85150"/>
                        <a:pt x="67241" y="81816"/>
                      </a:cubicBezTo>
                      <a:cubicBezTo>
                        <a:pt x="68288" y="78292"/>
                        <a:pt x="67717" y="74863"/>
                        <a:pt x="66002" y="72005"/>
                      </a:cubicBezTo>
                      <a:cubicBezTo>
                        <a:pt x="66002" y="71910"/>
                        <a:pt x="66193" y="71815"/>
                        <a:pt x="66288" y="71720"/>
                      </a:cubicBezTo>
                      <a:cubicBezTo>
                        <a:pt x="66860" y="70862"/>
                        <a:pt x="67336" y="69815"/>
                        <a:pt x="67717" y="68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0" name="Google Shape;5020;p26"/>
                <p:cNvSpPr/>
                <p:nvPr/>
              </p:nvSpPr>
              <p:spPr>
                <a:xfrm>
                  <a:off x="4392943" y="4061466"/>
                  <a:ext cx="14252" cy="13755"/>
                </a:xfrm>
                <a:custGeom>
                  <a:avLst/>
                  <a:gdLst/>
                  <a:ahLst/>
                  <a:cxnLst/>
                  <a:rect l="l" t="t" r="r" b="b"/>
                  <a:pathLst>
                    <a:path w="14252" h="13755" extrusionOk="0">
                      <a:moveTo>
                        <a:pt x="12962" y="2310"/>
                      </a:moveTo>
                      <a:cubicBezTo>
                        <a:pt x="11342" y="215"/>
                        <a:pt x="8961" y="-261"/>
                        <a:pt x="6485" y="120"/>
                      </a:cubicBezTo>
                      <a:cubicBezTo>
                        <a:pt x="2960" y="691"/>
                        <a:pt x="1055" y="3358"/>
                        <a:pt x="198" y="6597"/>
                      </a:cubicBezTo>
                      <a:cubicBezTo>
                        <a:pt x="-945" y="10407"/>
                        <a:pt x="3056" y="14979"/>
                        <a:pt x="7151" y="13455"/>
                      </a:cubicBezTo>
                      <a:cubicBezTo>
                        <a:pt x="8009" y="13169"/>
                        <a:pt x="8961" y="12883"/>
                        <a:pt x="9818" y="12597"/>
                      </a:cubicBezTo>
                      <a:cubicBezTo>
                        <a:pt x="10580" y="12312"/>
                        <a:pt x="11152" y="11835"/>
                        <a:pt x="11628" y="11359"/>
                      </a:cubicBezTo>
                      <a:cubicBezTo>
                        <a:pt x="11723" y="11359"/>
                        <a:pt x="11819" y="11359"/>
                        <a:pt x="11914" y="11359"/>
                      </a:cubicBezTo>
                      <a:cubicBezTo>
                        <a:pt x="12962" y="10883"/>
                        <a:pt x="13819" y="9740"/>
                        <a:pt x="13724" y="8597"/>
                      </a:cubicBezTo>
                      <a:cubicBezTo>
                        <a:pt x="14676" y="6597"/>
                        <a:pt x="14295" y="4120"/>
                        <a:pt x="12962" y="2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1" name="Google Shape;5021;p26"/>
                <p:cNvSpPr/>
                <p:nvPr/>
              </p:nvSpPr>
              <p:spPr>
                <a:xfrm>
                  <a:off x="4339581" y="4081990"/>
                  <a:ext cx="7054" cy="6969"/>
                </a:xfrm>
                <a:custGeom>
                  <a:avLst/>
                  <a:gdLst/>
                  <a:ahLst/>
                  <a:cxnLst/>
                  <a:rect l="l" t="t" r="r" b="b"/>
                  <a:pathLst>
                    <a:path w="7054" h="6969" extrusionOk="0">
                      <a:moveTo>
                        <a:pt x="1267" y="1598"/>
                      </a:moveTo>
                      <a:cubicBezTo>
                        <a:pt x="1267" y="1598"/>
                        <a:pt x="696" y="2455"/>
                        <a:pt x="410" y="2836"/>
                      </a:cubicBezTo>
                      <a:cubicBezTo>
                        <a:pt x="-1114" y="5122"/>
                        <a:pt x="1934" y="8075"/>
                        <a:pt x="4220" y="6551"/>
                      </a:cubicBezTo>
                      <a:cubicBezTo>
                        <a:pt x="4696" y="6265"/>
                        <a:pt x="5077" y="5979"/>
                        <a:pt x="5554" y="5693"/>
                      </a:cubicBezTo>
                      <a:cubicBezTo>
                        <a:pt x="9745" y="2931"/>
                        <a:pt x="4125" y="-2689"/>
                        <a:pt x="1267" y="1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022" name="Google Shape;5022;p26"/>
            <p:cNvGrpSpPr/>
            <p:nvPr/>
          </p:nvGrpSpPr>
          <p:grpSpPr>
            <a:xfrm>
              <a:off x="7223771" y="3973528"/>
              <a:ext cx="537306" cy="514064"/>
              <a:chOff x="6084971" y="4153978"/>
              <a:chExt cx="537306" cy="514064"/>
            </a:xfrm>
          </p:grpSpPr>
          <p:sp>
            <p:nvSpPr>
              <p:cNvPr id="5023" name="Google Shape;5023;p26"/>
              <p:cNvSpPr/>
              <p:nvPr/>
            </p:nvSpPr>
            <p:spPr>
              <a:xfrm>
                <a:off x="6178251" y="4219795"/>
                <a:ext cx="193994" cy="282035"/>
              </a:xfrm>
              <a:custGeom>
                <a:avLst/>
                <a:gdLst/>
                <a:ahLst/>
                <a:cxnLst/>
                <a:rect l="l" t="t" r="r" b="b"/>
                <a:pathLst>
                  <a:path w="193994" h="282035" extrusionOk="0">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4" name="Google Shape;5024;p26"/>
              <p:cNvSpPr/>
              <p:nvPr/>
            </p:nvSpPr>
            <p:spPr>
              <a:xfrm>
                <a:off x="6141074" y="4259801"/>
                <a:ext cx="223742" cy="239363"/>
              </a:xfrm>
              <a:custGeom>
                <a:avLst/>
                <a:gdLst/>
                <a:ahLst/>
                <a:cxnLst/>
                <a:rect l="l" t="t" r="r" b="b"/>
                <a:pathLst>
                  <a:path w="223742" h="239363" extrusionOk="0">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5" name="Google Shape;5025;p26"/>
              <p:cNvSpPr/>
              <p:nvPr/>
            </p:nvSpPr>
            <p:spPr>
              <a:xfrm>
                <a:off x="6101450" y="4326571"/>
                <a:ext cx="262127" cy="174212"/>
              </a:xfrm>
              <a:custGeom>
                <a:avLst/>
                <a:gdLst/>
                <a:ahLst/>
                <a:cxnLst/>
                <a:rect l="l" t="t" r="r" b="b"/>
                <a:pathLst>
                  <a:path w="262127" h="174212" extrusionOk="0">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6" name="Google Shape;5026;p26"/>
              <p:cNvSpPr/>
              <p:nvPr/>
            </p:nvSpPr>
            <p:spPr>
              <a:xfrm>
                <a:off x="6084971" y="4412867"/>
                <a:ext cx="285178" cy="95725"/>
              </a:xfrm>
              <a:custGeom>
                <a:avLst/>
                <a:gdLst/>
                <a:ahLst/>
                <a:cxnLst/>
                <a:rect l="l" t="t" r="r" b="b"/>
                <a:pathLst>
                  <a:path w="285178" h="95725" extrusionOk="0">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7" name="Google Shape;5027;p26"/>
              <p:cNvSpPr/>
              <p:nvPr/>
            </p:nvSpPr>
            <p:spPr>
              <a:xfrm>
                <a:off x="6093544" y="4484624"/>
                <a:ext cx="274319" cy="46164"/>
              </a:xfrm>
              <a:custGeom>
                <a:avLst/>
                <a:gdLst/>
                <a:ahLst/>
                <a:cxnLst/>
                <a:rect l="l" t="t" r="r" b="b"/>
                <a:pathLst>
                  <a:path w="274319" h="46164" extrusionOk="0">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8" name="Google Shape;5028;p26"/>
              <p:cNvSpPr/>
              <p:nvPr/>
            </p:nvSpPr>
            <p:spPr>
              <a:xfrm>
                <a:off x="6101735" y="4482495"/>
                <a:ext cx="266318" cy="84846"/>
              </a:xfrm>
              <a:custGeom>
                <a:avLst/>
                <a:gdLst/>
                <a:ahLst/>
                <a:cxnLst/>
                <a:rect l="l" t="t" r="r" b="b"/>
                <a:pathLst>
                  <a:path w="266318" h="84846" extrusionOk="0">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9" name="Google Shape;5029;p26"/>
              <p:cNvSpPr/>
              <p:nvPr/>
            </p:nvSpPr>
            <p:spPr>
              <a:xfrm>
                <a:off x="6127548" y="4495639"/>
                <a:ext cx="246602" cy="113235"/>
              </a:xfrm>
              <a:custGeom>
                <a:avLst/>
                <a:gdLst/>
                <a:ahLst/>
                <a:cxnLst/>
                <a:rect l="l" t="t" r="r" b="b"/>
                <a:pathLst>
                  <a:path w="246602" h="113235" extrusionOk="0">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0" name="Google Shape;5030;p26"/>
              <p:cNvSpPr/>
              <p:nvPr/>
            </p:nvSpPr>
            <p:spPr>
              <a:xfrm>
                <a:off x="6169649" y="4503545"/>
                <a:ext cx="199453" cy="152498"/>
              </a:xfrm>
              <a:custGeom>
                <a:avLst/>
                <a:gdLst/>
                <a:ahLst/>
                <a:cxnLst/>
                <a:rect l="l" t="t" r="r" b="b"/>
                <a:pathLst>
                  <a:path w="199453" h="152498" extrusionOk="0">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1" name="Google Shape;5031;p26"/>
              <p:cNvSpPr/>
              <p:nvPr/>
            </p:nvSpPr>
            <p:spPr>
              <a:xfrm>
                <a:off x="6249278" y="4499259"/>
                <a:ext cx="127766" cy="168783"/>
              </a:xfrm>
              <a:custGeom>
                <a:avLst/>
                <a:gdLst/>
                <a:ahLst/>
                <a:cxnLst/>
                <a:rect l="l" t="t" r="r" b="b"/>
                <a:pathLst>
                  <a:path w="127766" h="168783" extrusionOk="0">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2" name="Google Shape;5032;p26"/>
              <p:cNvSpPr/>
              <p:nvPr/>
            </p:nvSpPr>
            <p:spPr>
              <a:xfrm>
                <a:off x="6318810" y="4519166"/>
                <a:ext cx="67722" cy="138398"/>
              </a:xfrm>
              <a:custGeom>
                <a:avLst/>
                <a:gdLst/>
                <a:ahLst/>
                <a:cxnLst/>
                <a:rect l="l" t="t" r="r" b="b"/>
                <a:pathLst>
                  <a:path w="67722" h="138398" extrusionOk="0">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3" name="Google Shape;5033;p26"/>
              <p:cNvSpPr/>
              <p:nvPr/>
            </p:nvSpPr>
            <p:spPr>
              <a:xfrm>
                <a:off x="6311952" y="4160455"/>
                <a:ext cx="79456" cy="342995"/>
              </a:xfrm>
              <a:custGeom>
                <a:avLst/>
                <a:gdLst/>
                <a:ahLst/>
                <a:cxnLst/>
                <a:rect l="l" t="t" r="r" b="b"/>
                <a:pathLst>
                  <a:path w="79456" h="342995" extrusionOk="0">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4" name="Google Shape;5034;p26"/>
              <p:cNvSpPr/>
              <p:nvPr/>
            </p:nvSpPr>
            <p:spPr>
              <a:xfrm>
                <a:off x="6369388" y="4153978"/>
                <a:ext cx="49016" cy="349758"/>
              </a:xfrm>
              <a:custGeom>
                <a:avLst/>
                <a:gdLst/>
                <a:ahLst/>
                <a:cxnLst/>
                <a:rect l="l" t="t" r="r" b="b"/>
                <a:pathLst>
                  <a:path w="49016" h="349758" extrusionOk="0">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5" name="Google Shape;5035;p26"/>
              <p:cNvSpPr/>
              <p:nvPr/>
            </p:nvSpPr>
            <p:spPr>
              <a:xfrm>
                <a:off x="6368721" y="4183505"/>
                <a:ext cx="101903" cy="308133"/>
              </a:xfrm>
              <a:custGeom>
                <a:avLst/>
                <a:gdLst/>
                <a:ahLst/>
                <a:cxnLst/>
                <a:rect l="l" t="t" r="r" b="b"/>
                <a:pathLst>
                  <a:path w="101903" h="308133" extrusionOk="0">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6" name="Google Shape;5036;p26"/>
              <p:cNvSpPr/>
              <p:nvPr/>
            </p:nvSpPr>
            <p:spPr>
              <a:xfrm>
                <a:off x="6367769" y="4248847"/>
                <a:ext cx="161029" cy="251174"/>
              </a:xfrm>
              <a:custGeom>
                <a:avLst/>
                <a:gdLst/>
                <a:ahLst/>
                <a:cxnLst/>
                <a:rect l="l" t="t" r="r" b="b"/>
                <a:pathLst>
                  <a:path w="161029" h="251174" extrusionOk="0">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7" name="Google Shape;5037;p26"/>
              <p:cNvSpPr/>
              <p:nvPr/>
            </p:nvSpPr>
            <p:spPr>
              <a:xfrm>
                <a:off x="6370626" y="4313617"/>
                <a:ext cx="201549" cy="186404"/>
              </a:xfrm>
              <a:custGeom>
                <a:avLst/>
                <a:gdLst/>
                <a:ahLst/>
                <a:cxnLst/>
                <a:rect l="l" t="t" r="r" b="b"/>
                <a:pathLst>
                  <a:path w="201549" h="186404" extrusionOk="0">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8" name="Google Shape;5038;p26"/>
              <p:cNvSpPr/>
              <p:nvPr/>
            </p:nvSpPr>
            <p:spPr>
              <a:xfrm>
                <a:off x="6383771" y="4367909"/>
                <a:ext cx="224218" cy="124872"/>
              </a:xfrm>
              <a:custGeom>
                <a:avLst/>
                <a:gdLst/>
                <a:ahLst/>
                <a:cxnLst/>
                <a:rect l="l" t="t" r="r" b="b"/>
                <a:pathLst>
                  <a:path w="224218" h="124872" extrusionOk="0">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9" name="Google Shape;5039;p26"/>
              <p:cNvSpPr/>
              <p:nvPr/>
            </p:nvSpPr>
            <p:spPr>
              <a:xfrm>
                <a:off x="6362340" y="4424297"/>
                <a:ext cx="259937" cy="80577"/>
              </a:xfrm>
              <a:custGeom>
                <a:avLst/>
                <a:gdLst/>
                <a:ahLst/>
                <a:cxnLst/>
                <a:rect l="l" t="t" r="r" b="b"/>
                <a:pathLst>
                  <a:path w="259937" h="80577" extrusionOk="0">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0" name="Google Shape;5040;p26"/>
              <p:cNvSpPr/>
              <p:nvPr/>
            </p:nvSpPr>
            <p:spPr>
              <a:xfrm>
                <a:off x="6371484" y="4486904"/>
                <a:ext cx="250602" cy="46791"/>
              </a:xfrm>
              <a:custGeom>
                <a:avLst/>
                <a:gdLst/>
                <a:ahLst/>
                <a:cxnLst/>
                <a:rect l="l" t="t" r="r" b="b"/>
                <a:pathLst>
                  <a:path w="250602" h="46791" extrusionOk="0">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1" name="Google Shape;5041;p26"/>
              <p:cNvSpPr/>
              <p:nvPr/>
            </p:nvSpPr>
            <p:spPr>
              <a:xfrm>
                <a:off x="6363006" y="4504117"/>
                <a:ext cx="206311" cy="64805"/>
              </a:xfrm>
              <a:custGeom>
                <a:avLst/>
                <a:gdLst/>
                <a:ahLst/>
                <a:cxnLst/>
                <a:rect l="l" t="t" r="r" b="b"/>
                <a:pathLst>
                  <a:path w="206311" h="64805" extrusionOk="0">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2" name="Google Shape;5042;p26"/>
              <p:cNvSpPr/>
              <p:nvPr/>
            </p:nvSpPr>
            <p:spPr>
              <a:xfrm>
                <a:off x="6375960" y="4519261"/>
                <a:ext cx="133731" cy="75015"/>
              </a:xfrm>
              <a:custGeom>
                <a:avLst/>
                <a:gdLst/>
                <a:ahLst/>
                <a:cxnLst/>
                <a:rect l="l" t="t" r="r" b="b"/>
                <a:pathLst>
                  <a:path w="133731" h="75015" extrusionOk="0">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3" name="Google Shape;5043;p26"/>
              <p:cNvSpPr/>
              <p:nvPr/>
            </p:nvSpPr>
            <p:spPr>
              <a:xfrm>
                <a:off x="6223560" y="4171694"/>
                <a:ext cx="156305" cy="349376"/>
              </a:xfrm>
              <a:custGeom>
                <a:avLst/>
                <a:gdLst/>
                <a:ahLst/>
                <a:cxnLst/>
                <a:rect l="l" t="t" r="r" b="b"/>
                <a:pathLst>
                  <a:path w="156305" h="349376" extrusionOk="0">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4" name="Google Shape;5044;p26"/>
              <p:cNvSpPr/>
              <p:nvPr/>
            </p:nvSpPr>
            <p:spPr>
              <a:xfrm>
                <a:off x="6260422" y="4155311"/>
                <a:ext cx="113474" cy="377666"/>
              </a:xfrm>
              <a:custGeom>
                <a:avLst/>
                <a:gdLst/>
                <a:ahLst/>
                <a:cxnLst/>
                <a:rect l="l" t="t" r="r" b="b"/>
                <a:pathLst>
                  <a:path w="113474" h="377666" extrusionOk="0">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5" name="Google Shape;5045;p26"/>
              <p:cNvSpPr/>
              <p:nvPr/>
            </p:nvSpPr>
            <p:spPr>
              <a:xfrm>
                <a:off x="6341055" y="4483869"/>
                <a:ext cx="53589" cy="49648"/>
              </a:xfrm>
              <a:custGeom>
                <a:avLst/>
                <a:gdLst/>
                <a:ahLst/>
                <a:cxnLst/>
                <a:rect l="l" t="t" r="r" b="b"/>
                <a:pathLst>
                  <a:path w="53589" h="49648" extrusionOk="0">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6" name="Google Shape;5046;p26"/>
              <p:cNvSpPr/>
              <p:nvPr/>
            </p:nvSpPr>
            <p:spPr>
              <a:xfrm>
                <a:off x="6319880" y="4480883"/>
                <a:ext cx="76239" cy="73073"/>
              </a:xfrm>
              <a:custGeom>
                <a:avLst/>
                <a:gdLst/>
                <a:ahLst/>
                <a:cxnLst/>
                <a:rect l="l" t="t" r="r" b="b"/>
                <a:pathLst>
                  <a:path w="76239" h="73073" extrusionOk="0">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047" name="Google Shape;5047;p26"/>
            <p:cNvSpPr/>
            <p:nvPr/>
          </p:nvSpPr>
          <p:spPr>
            <a:xfrm>
              <a:off x="5451684" y="4143927"/>
              <a:ext cx="318285" cy="530920"/>
            </a:xfrm>
            <a:custGeom>
              <a:avLst/>
              <a:gdLst/>
              <a:ahLst/>
              <a:cxnLst/>
              <a:rect l="l" t="t" r="r" b="b"/>
              <a:pathLst>
                <a:path w="318285" h="530920" extrusionOk="0">
                  <a:moveTo>
                    <a:pt x="395" y="183318"/>
                  </a:moveTo>
                  <a:cubicBezTo>
                    <a:pt x="2680" y="192843"/>
                    <a:pt x="18492" y="196748"/>
                    <a:pt x="26302" y="197224"/>
                  </a:cubicBezTo>
                  <a:cubicBezTo>
                    <a:pt x="37637" y="197891"/>
                    <a:pt x="50115" y="198177"/>
                    <a:pt x="62402" y="197891"/>
                  </a:cubicBezTo>
                  <a:cubicBezTo>
                    <a:pt x="68213" y="216179"/>
                    <a:pt x="86500" y="234657"/>
                    <a:pt x="101740" y="245135"/>
                  </a:cubicBezTo>
                  <a:cubicBezTo>
                    <a:pt x="117457" y="255898"/>
                    <a:pt x="138126" y="264566"/>
                    <a:pt x="150604" y="279139"/>
                  </a:cubicBezTo>
                  <a:cubicBezTo>
                    <a:pt x="154699" y="288188"/>
                    <a:pt x="157652" y="298285"/>
                    <a:pt x="160224" y="308381"/>
                  </a:cubicBezTo>
                  <a:cubicBezTo>
                    <a:pt x="159272" y="331241"/>
                    <a:pt x="160129" y="354196"/>
                    <a:pt x="158890" y="377056"/>
                  </a:cubicBezTo>
                  <a:cubicBezTo>
                    <a:pt x="157652" y="400392"/>
                    <a:pt x="158033" y="423729"/>
                    <a:pt x="156700" y="447065"/>
                  </a:cubicBezTo>
                  <a:cubicBezTo>
                    <a:pt x="155176" y="472878"/>
                    <a:pt x="149461" y="496404"/>
                    <a:pt x="144127" y="521550"/>
                  </a:cubicBezTo>
                  <a:cubicBezTo>
                    <a:pt x="143936" y="522503"/>
                    <a:pt x="144413" y="523551"/>
                    <a:pt x="145270" y="523932"/>
                  </a:cubicBezTo>
                  <a:cubicBezTo>
                    <a:pt x="156890" y="529456"/>
                    <a:pt x="172225" y="533838"/>
                    <a:pt x="184989" y="528504"/>
                  </a:cubicBezTo>
                  <a:cubicBezTo>
                    <a:pt x="186037" y="528123"/>
                    <a:pt x="186989" y="527075"/>
                    <a:pt x="186799" y="525837"/>
                  </a:cubicBezTo>
                  <a:cubicBezTo>
                    <a:pt x="184513" y="511073"/>
                    <a:pt x="184037" y="498881"/>
                    <a:pt x="185275" y="484022"/>
                  </a:cubicBezTo>
                  <a:cubicBezTo>
                    <a:pt x="185941" y="476021"/>
                    <a:pt x="185465" y="468591"/>
                    <a:pt x="184608" y="460590"/>
                  </a:cubicBezTo>
                  <a:cubicBezTo>
                    <a:pt x="181750" y="434492"/>
                    <a:pt x="179464" y="409060"/>
                    <a:pt x="178512" y="382866"/>
                  </a:cubicBezTo>
                  <a:cubicBezTo>
                    <a:pt x="177750" y="363054"/>
                    <a:pt x="177369" y="343147"/>
                    <a:pt x="176988" y="323335"/>
                  </a:cubicBezTo>
                  <a:cubicBezTo>
                    <a:pt x="180417" y="313429"/>
                    <a:pt x="182036" y="302380"/>
                    <a:pt x="185656" y="292760"/>
                  </a:cubicBezTo>
                  <a:cubicBezTo>
                    <a:pt x="185751" y="292379"/>
                    <a:pt x="185941" y="292093"/>
                    <a:pt x="186132" y="291712"/>
                  </a:cubicBezTo>
                  <a:cubicBezTo>
                    <a:pt x="191275" y="284664"/>
                    <a:pt x="197657" y="277329"/>
                    <a:pt x="202515" y="271614"/>
                  </a:cubicBezTo>
                  <a:cubicBezTo>
                    <a:pt x="210040" y="262756"/>
                    <a:pt x="224613" y="254946"/>
                    <a:pt x="234329" y="247897"/>
                  </a:cubicBezTo>
                  <a:cubicBezTo>
                    <a:pt x="245473" y="239706"/>
                    <a:pt x="257284" y="230943"/>
                    <a:pt x="262237" y="218941"/>
                  </a:cubicBezTo>
                  <a:cubicBezTo>
                    <a:pt x="270047" y="218941"/>
                    <a:pt x="277286" y="217417"/>
                    <a:pt x="285382" y="218370"/>
                  </a:cubicBezTo>
                  <a:cubicBezTo>
                    <a:pt x="291574" y="219132"/>
                    <a:pt x="298717" y="221227"/>
                    <a:pt x="305004" y="220275"/>
                  </a:cubicBezTo>
                  <a:cubicBezTo>
                    <a:pt x="313862" y="218846"/>
                    <a:pt x="321958" y="208749"/>
                    <a:pt x="316529" y="200177"/>
                  </a:cubicBezTo>
                  <a:cubicBezTo>
                    <a:pt x="315005" y="197700"/>
                    <a:pt x="312719" y="196272"/>
                    <a:pt x="310147" y="195414"/>
                  </a:cubicBezTo>
                  <a:cubicBezTo>
                    <a:pt x="309100" y="194557"/>
                    <a:pt x="307766" y="193795"/>
                    <a:pt x="306147" y="193224"/>
                  </a:cubicBezTo>
                  <a:cubicBezTo>
                    <a:pt x="302432" y="191986"/>
                    <a:pt x="297574" y="192938"/>
                    <a:pt x="295003" y="192843"/>
                  </a:cubicBezTo>
                  <a:cubicBezTo>
                    <a:pt x="291002" y="192747"/>
                    <a:pt x="286811" y="191890"/>
                    <a:pt x="282715" y="191223"/>
                  </a:cubicBezTo>
                  <a:cubicBezTo>
                    <a:pt x="281763" y="190271"/>
                    <a:pt x="280430" y="189699"/>
                    <a:pt x="279001" y="189604"/>
                  </a:cubicBezTo>
                  <a:cubicBezTo>
                    <a:pt x="278620" y="189604"/>
                    <a:pt x="278239" y="189699"/>
                    <a:pt x="277858" y="189795"/>
                  </a:cubicBezTo>
                  <a:cubicBezTo>
                    <a:pt x="277858" y="189033"/>
                    <a:pt x="277477" y="188175"/>
                    <a:pt x="276429" y="187890"/>
                  </a:cubicBezTo>
                  <a:cubicBezTo>
                    <a:pt x="272047" y="186652"/>
                    <a:pt x="268333" y="184270"/>
                    <a:pt x="264427" y="182270"/>
                  </a:cubicBezTo>
                  <a:cubicBezTo>
                    <a:pt x="269476" y="175031"/>
                    <a:pt x="273476" y="166935"/>
                    <a:pt x="275667" y="158743"/>
                  </a:cubicBezTo>
                  <a:cubicBezTo>
                    <a:pt x="285668" y="160553"/>
                    <a:pt x="297479" y="161220"/>
                    <a:pt x="304242" y="154933"/>
                  </a:cubicBezTo>
                  <a:cubicBezTo>
                    <a:pt x="311100" y="148552"/>
                    <a:pt x="309766" y="137503"/>
                    <a:pt x="305956" y="129978"/>
                  </a:cubicBezTo>
                  <a:cubicBezTo>
                    <a:pt x="301099" y="120262"/>
                    <a:pt x="292907" y="115404"/>
                    <a:pt x="282144" y="118167"/>
                  </a:cubicBezTo>
                  <a:cubicBezTo>
                    <a:pt x="274619" y="120072"/>
                    <a:pt x="268523" y="126263"/>
                    <a:pt x="261284" y="128358"/>
                  </a:cubicBezTo>
                  <a:cubicBezTo>
                    <a:pt x="255760" y="129978"/>
                    <a:pt x="252045" y="129216"/>
                    <a:pt x="248425" y="127978"/>
                  </a:cubicBezTo>
                  <a:cubicBezTo>
                    <a:pt x="249473" y="121310"/>
                    <a:pt x="250521" y="114357"/>
                    <a:pt x="252902" y="108165"/>
                  </a:cubicBezTo>
                  <a:cubicBezTo>
                    <a:pt x="254522" y="103974"/>
                    <a:pt x="257188" y="100450"/>
                    <a:pt x="258903" y="96450"/>
                  </a:cubicBezTo>
                  <a:cubicBezTo>
                    <a:pt x="262904" y="98260"/>
                    <a:pt x="267190" y="99593"/>
                    <a:pt x="271571" y="99593"/>
                  </a:cubicBezTo>
                  <a:cubicBezTo>
                    <a:pt x="283668" y="99593"/>
                    <a:pt x="295098" y="89496"/>
                    <a:pt x="289192" y="77209"/>
                  </a:cubicBezTo>
                  <a:cubicBezTo>
                    <a:pt x="287002" y="72732"/>
                    <a:pt x="281287" y="72066"/>
                    <a:pt x="277096" y="72828"/>
                  </a:cubicBezTo>
                  <a:cubicBezTo>
                    <a:pt x="275953" y="73018"/>
                    <a:pt x="274714" y="73399"/>
                    <a:pt x="273572" y="73780"/>
                  </a:cubicBezTo>
                  <a:cubicBezTo>
                    <a:pt x="273381" y="72161"/>
                    <a:pt x="272809" y="70637"/>
                    <a:pt x="271857" y="69208"/>
                  </a:cubicBezTo>
                  <a:cubicBezTo>
                    <a:pt x="272333" y="66922"/>
                    <a:pt x="271666" y="64731"/>
                    <a:pt x="270238" y="63112"/>
                  </a:cubicBezTo>
                  <a:cubicBezTo>
                    <a:pt x="268238" y="58254"/>
                    <a:pt x="262237" y="55873"/>
                    <a:pt x="256141" y="55778"/>
                  </a:cubicBezTo>
                  <a:cubicBezTo>
                    <a:pt x="254807" y="55778"/>
                    <a:pt x="252521" y="55397"/>
                    <a:pt x="250712" y="55683"/>
                  </a:cubicBezTo>
                  <a:cubicBezTo>
                    <a:pt x="250712" y="55587"/>
                    <a:pt x="250712" y="55492"/>
                    <a:pt x="250712" y="55302"/>
                  </a:cubicBezTo>
                  <a:cubicBezTo>
                    <a:pt x="250330" y="51015"/>
                    <a:pt x="248521" y="47491"/>
                    <a:pt x="244997" y="45015"/>
                  </a:cubicBezTo>
                  <a:cubicBezTo>
                    <a:pt x="244330" y="44538"/>
                    <a:pt x="243663" y="44253"/>
                    <a:pt x="242996" y="43872"/>
                  </a:cubicBezTo>
                  <a:cubicBezTo>
                    <a:pt x="242996" y="43586"/>
                    <a:pt x="242996" y="43395"/>
                    <a:pt x="242996" y="43110"/>
                  </a:cubicBezTo>
                  <a:cubicBezTo>
                    <a:pt x="242615" y="33966"/>
                    <a:pt x="240615" y="26250"/>
                    <a:pt x="232423" y="21393"/>
                  </a:cubicBezTo>
                  <a:cubicBezTo>
                    <a:pt x="226423" y="17773"/>
                    <a:pt x="220231" y="18345"/>
                    <a:pt x="213755" y="16725"/>
                  </a:cubicBezTo>
                  <a:cubicBezTo>
                    <a:pt x="205468" y="14630"/>
                    <a:pt x="203182" y="10153"/>
                    <a:pt x="196229" y="5962"/>
                  </a:cubicBezTo>
                  <a:cubicBezTo>
                    <a:pt x="179655" y="-3944"/>
                    <a:pt x="155652" y="-610"/>
                    <a:pt x="140507" y="9391"/>
                  </a:cubicBezTo>
                  <a:cubicBezTo>
                    <a:pt x="131839" y="15106"/>
                    <a:pt x="128220" y="20059"/>
                    <a:pt x="116695" y="22726"/>
                  </a:cubicBezTo>
                  <a:cubicBezTo>
                    <a:pt x="111647" y="23869"/>
                    <a:pt x="106408" y="24345"/>
                    <a:pt x="101359" y="25584"/>
                  </a:cubicBezTo>
                  <a:cubicBezTo>
                    <a:pt x="90501" y="28060"/>
                    <a:pt x="80119" y="33775"/>
                    <a:pt x="70213" y="38633"/>
                  </a:cubicBezTo>
                  <a:cubicBezTo>
                    <a:pt x="57449" y="44920"/>
                    <a:pt x="53544" y="59016"/>
                    <a:pt x="61926" y="71780"/>
                  </a:cubicBezTo>
                  <a:cubicBezTo>
                    <a:pt x="62879" y="73209"/>
                    <a:pt x="63926" y="74447"/>
                    <a:pt x="65069" y="75685"/>
                  </a:cubicBezTo>
                  <a:cubicBezTo>
                    <a:pt x="64783" y="75685"/>
                    <a:pt x="64402" y="75971"/>
                    <a:pt x="64117" y="75971"/>
                  </a:cubicBezTo>
                  <a:cubicBezTo>
                    <a:pt x="57640" y="77019"/>
                    <a:pt x="55258" y="71304"/>
                    <a:pt x="49829" y="69685"/>
                  </a:cubicBezTo>
                  <a:cubicBezTo>
                    <a:pt x="44590" y="68065"/>
                    <a:pt x="36304" y="69970"/>
                    <a:pt x="31922" y="73113"/>
                  </a:cubicBezTo>
                  <a:cubicBezTo>
                    <a:pt x="28112" y="75780"/>
                    <a:pt x="25636" y="79305"/>
                    <a:pt x="26969" y="84067"/>
                  </a:cubicBezTo>
                  <a:cubicBezTo>
                    <a:pt x="28207" y="88163"/>
                    <a:pt x="32398" y="89973"/>
                    <a:pt x="35351" y="92545"/>
                  </a:cubicBezTo>
                  <a:cubicBezTo>
                    <a:pt x="41542" y="97974"/>
                    <a:pt x="44209" y="104927"/>
                    <a:pt x="49639" y="110642"/>
                  </a:cubicBezTo>
                  <a:cubicBezTo>
                    <a:pt x="51544" y="112737"/>
                    <a:pt x="53354" y="113976"/>
                    <a:pt x="55163" y="114738"/>
                  </a:cubicBezTo>
                  <a:cubicBezTo>
                    <a:pt x="57354" y="120548"/>
                    <a:pt x="61069" y="125120"/>
                    <a:pt x="67546" y="128549"/>
                  </a:cubicBezTo>
                  <a:cubicBezTo>
                    <a:pt x="78309" y="134264"/>
                    <a:pt x="88882" y="134740"/>
                    <a:pt x="99740" y="135216"/>
                  </a:cubicBezTo>
                  <a:cubicBezTo>
                    <a:pt x="99931" y="135407"/>
                    <a:pt x="100121" y="135597"/>
                    <a:pt x="100407" y="135788"/>
                  </a:cubicBezTo>
                  <a:cubicBezTo>
                    <a:pt x="105265" y="139884"/>
                    <a:pt x="109837" y="142170"/>
                    <a:pt x="115075" y="142836"/>
                  </a:cubicBezTo>
                  <a:cubicBezTo>
                    <a:pt x="116885" y="147694"/>
                    <a:pt x="118790" y="152552"/>
                    <a:pt x="121076" y="157219"/>
                  </a:cubicBezTo>
                  <a:cubicBezTo>
                    <a:pt x="118885" y="158077"/>
                    <a:pt x="116695" y="158934"/>
                    <a:pt x="114790" y="159696"/>
                  </a:cubicBezTo>
                  <a:cubicBezTo>
                    <a:pt x="106979" y="162553"/>
                    <a:pt x="104312" y="175317"/>
                    <a:pt x="113075" y="178936"/>
                  </a:cubicBezTo>
                  <a:cubicBezTo>
                    <a:pt x="110504" y="179412"/>
                    <a:pt x="107551" y="179508"/>
                    <a:pt x="104312" y="179412"/>
                  </a:cubicBezTo>
                  <a:cubicBezTo>
                    <a:pt x="104788" y="177984"/>
                    <a:pt x="105074" y="176555"/>
                    <a:pt x="105170" y="174936"/>
                  </a:cubicBezTo>
                  <a:cubicBezTo>
                    <a:pt x="105170" y="172650"/>
                    <a:pt x="105265" y="169887"/>
                    <a:pt x="104026" y="167887"/>
                  </a:cubicBezTo>
                  <a:cubicBezTo>
                    <a:pt x="103550" y="167030"/>
                    <a:pt x="102693" y="166554"/>
                    <a:pt x="101836" y="166173"/>
                  </a:cubicBezTo>
                  <a:cubicBezTo>
                    <a:pt x="102312" y="162267"/>
                    <a:pt x="101264" y="158267"/>
                    <a:pt x="96978" y="153028"/>
                  </a:cubicBezTo>
                  <a:cubicBezTo>
                    <a:pt x="88691" y="142836"/>
                    <a:pt x="80785" y="141122"/>
                    <a:pt x="69832" y="145885"/>
                  </a:cubicBezTo>
                  <a:cubicBezTo>
                    <a:pt x="62307" y="149123"/>
                    <a:pt x="55354" y="149695"/>
                    <a:pt x="48020" y="152076"/>
                  </a:cubicBezTo>
                  <a:cubicBezTo>
                    <a:pt x="42114" y="153981"/>
                    <a:pt x="41828" y="161124"/>
                    <a:pt x="34494" y="162744"/>
                  </a:cubicBezTo>
                  <a:cubicBezTo>
                    <a:pt x="24969" y="164935"/>
                    <a:pt x="13444" y="154743"/>
                    <a:pt x="5633" y="163791"/>
                  </a:cubicBezTo>
                  <a:cubicBezTo>
                    <a:pt x="3347" y="166458"/>
                    <a:pt x="1442" y="174555"/>
                    <a:pt x="871" y="177412"/>
                  </a:cubicBezTo>
                  <a:cubicBezTo>
                    <a:pt x="395" y="179508"/>
                    <a:pt x="-368" y="181508"/>
                    <a:pt x="204" y="183889"/>
                  </a:cubicBezTo>
                  <a:close/>
                  <a:moveTo>
                    <a:pt x="95263" y="130454"/>
                  </a:moveTo>
                  <a:cubicBezTo>
                    <a:pt x="91358" y="130263"/>
                    <a:pt x="87358" y="129978"/>
                    <a:pt x="83452" y="129025"/>
                  </a:cubicBezTo>
                  <a:cubicBezTo>
                    <a:pt x="74880" y="127025"/>
                    <a:pt x="65926" y="123310"/>
                    <a:pt x="60878" y="115976"/>
                  </a:cubicBezTo>
                  <a:cubicBezTo>
                    <a:pt x="60688" y="115786"/>
                    <a:pt x="60688" y="115500"/>
                    <a:pt x="60497" y="115309"/>
                  </a:cubicBezTo>
                  <a:cubicBezTo>
                    <a:pt x="63355" y="115309"/>
                    <a:pt x="66403" y="114642"/>
                    <a:pt x="70213" y="114071"/>
                  </a:cubicBezTo>
                  <a:cubicBezTo>
                    <a:pt x="75071" y="113309"/>
                    <a:pt x="80405" y="113119"/>
                    <a:pt x="85357" y="111785"/>
                  </a:cubicBezTo>
                  <a:cubicBezTo>
                    <a:pt x="85548" y="112737"/>
                    <a:pt x="85738" y="113690"/>
                    <a:pt x="85929" y="114642"/>
                  </a:cubicBezTo>
                  <a:cubicBezTo>
                    <a:pt x="87548" y="121310"/>
                    <a:pt x="90882" y="126072"/>
                    <a:pt x="95263" y="130454"/>
                  </a:cubicBezTo>
                  <a:close/>
                  <a:moveTo>
                    <a:pt x="214326" y="211512"/>
                  </a:moveTo>
                  <a:cubicBezTo>
                    <a:pt x="214326" y="211512"/>
                    <a:pt x="213469" y="211797"/>
                    <a:pt x="213088" y="211988"/>
                  </a:cubicBezTo>
                  <a:cubicBezTo>
                    <a:pt x="210992" y="213131"/>
                    <a:pt x="204610" y="212274"/>
                    <a:pt x="199753" y="212083"/>
                  </a:cubicBezTo>
                  <a:cubicBezTo>
                    <a:pt x="191085" y="209130"/>
                    <a:pt x="184608" y="209797"/>
                    <a:pt x="177464" y="212083"/>
                  </a:cubicBezTo>
                  <a:cubicBezTo>
                    <a:pt x="177655" y="210369"/>
                    <a:pt x="177845" y="208654"/>
                    <a:pt x="177940" y="206940"/>
                  </a:cubicBezTo>
                  <a:cubicBezTo>
                    <a:pt x="179846" y="205320"/>
                    <a:pt x="181846" y="203796"/>
                    <a:pt x="183465" y="201891"/>
                  </a:cubicBezTo>
                  <a:cubicBezTo>
                    <a:pt x="185370" y="199605"/>
                    <a:pt x="186037" y="196177"/>
                    <a:pt x="185180" y="193319"/>
                  </a:cubicBezTo>
                  <a:cubicBezTo>
                    <a:pt x="186322" y="192462"/>
                    <a:pt x="187561" y="191604"/>
                    <a:pt x="188608" y="190557"/>
                  </a:cubicBezTo>
                  <a:cubicBezTo>
                    <a:pt x="191466" y="187604"/>
                    <a:pt x="195276" y="183985"/>
                    <a:pt x="198038" y="179984"/>
                  </a:cubicBezTo>
                  <a:cubicBezTo>
                    <a:pt x="198800" y="180841"/>
                    <a:pt x="199657" y="181508"/>
                    <a:pt x="200610" y="182079"/>
                  </a:cubicBezTo>
                  <a:cubicBezTo>
                    <a:pt x="196038" y="185032"/>
                    <a:pt x="193657" y="189795"/>
                    <a:pt x="196038" y="197129"/>
                  </a:cubicBezTo>
                  <a:cubicBezTo>
                    <a:pt x="199086" y="206559"/>
                    <a:pt x="206230" y="210273"/>
                    <a:pt x="214326" y="211416"/>
                  </a:cubicBezTo>
                  <a:close/>
                  <a:moveTo>
                    <a:pt x="220422" y="130454"/>
                  </a:moveTo>
                  <a:cubicBezTo>
                    <a:pt x="215564" y="135693"/>
                    <a:pt x="213469" y="143027"/>
                    <a:pt x="216040" y="148742"/>
                  </a:cubicBezTo>
                  <a:cubicBezTo>
                    <a:pt x="214802" y="149123"/>
                    <a:pt x="213564" y="149409"/>
                    <a:pt x="212230" y="149790"/>
                  </a:cubicBezTo>
                  <a:cubicBezTo>
                    <a:pt x="211373" y="149313"/>
                    <a:pt x="210421" y="148932"/>
                    <a:pt x="209373" y="148742"/>
                  </a:cubicBezTo>
                  <a:cubicBezTo>
                    <a:pt x="205563" y="147885"/>
                    <a:pt x="202420" y="150552"/>
                    <a:pt x="201753" y="153981"/>
                  </a:cubicBezTo>
                  <a:cubicBezTo>
                    <a:pt x="201372" y="154171"/>
                    <a:pt x="200991" y="154362"/>
                    <a:pt x="200610" y="154552"/>
                  </a:cubicBezTo>
                  <a:cubicBezTo>
                    <a:pt x="194514" y="158648"/>
                    <a:pt x="191942" y="166554"/>
                    <a:pt x="194133" y="173507"/>
                  </a:cubicBezTo>
                  <a:cubicBezTo>
                    <a:pt x="194514" y="174745"/>
                    <a:pt x="194990" y="175793"/>
                    <a:pt x="195562" y="176745"/>
                  </a:cubicBezTo>
                  <a:cubicBezTo>
                    <a:pt x="193180" y="180460"/>
                    <a:pt x="190132" y="183794"/>
                    <a:pt x="187275" y="187128"/>
                  </a:cubicBezTo>
                  <a:cubicBezTo>
                    <a:pt x="186322" y="188271"/>
                    <a:pt x="185084" y="189509"/>
                    <a:pt x="183751" y="190747"/>
                  </a:cubicBezTo>
                  <a:cubicBezTo>
                    <a:pt x="182989" y="189795"/>
                    <a:pt x="182036" y="189033"/>
                    <a:pt x="180798" y="188461"/>
                  </a:cubicBezTo>
                  <a:cubicBezTo>
                    <a:pt x="180131" y="188175"/>
                    <a:pt x="179560" y="188080"/>
                    <a:pt x="178893" y="187890"/>
                  </a:cubicBezTo>
                  <a:cubicBezTo>
                    <a:pt x="178893" y="187223"/>
                    <a:pt x="178893" y="186556"/>
                    <a:pt x="178988" y="185889"/>
                  </a:cubicBezTo>
                  <a:cubicBezTo>
                    <a:pt x="179655" y="172364"/>
                    <a:pt x="181274" y="159029"/>
                    <a:pt x="182417" y="145599"/>
                  </a:cubicBezTo>
                  <a:cubicBezTo>
                    <a:pt x="182893" y="143503"/>
                    <a:pt x="183370" y="141408"/>
                    <a:pt x="183846" y="139312"/>
                  </a:cubicBezTo>
                  <a:cubicBezTo>
                    <a:pt x="192133" y="137979"/>
                    <a:pt x="200134" y="135693"/>
                    <a:pt x="208611" y="133311"/>
                  </a:cubicBezTo>
                  <a:cubicBezTo>
                    <a:pt x="212326" y="132264"/>
                    <a:pt x="216517" y="131597"/>
                    <a:pt x="220327" y="130359"/>
                  </a:cubicBezTo>
                  <a:close/>
                  <a:moveTo>
                    <a:pt x="246806" y="119024"/>
                  </a:moveTo>
                  <a:cubicBezTo>
                    <a:pt x="246330" y="121215"/>
                    <a:pt x="245949" y="123786"/>
                    <a:pt x="245473" y="126358"/>
                  </a:cubicBezTo>
                  <a:cubicBezTo>
                    <a:pt x="243091" y="125406"/>
                    <a:pt x="240615" y="124453"/>
                    <a:pt x="237662" y="123977"/>
                  </a:cubicBezTo>
                  <a:cubicBezTo>
                    <a:pt x="234900" y="123501"/>
                    <a:pt x="232233" y="123786"/>
                    <a:pt x="229852" y="124548"/>
                  </a:cubicBezTo>
                  <a:cubicBezTo>
                    <a:pt x="235852" y="117119"/>
                    <a:pt x="233376" y="109308"/>
                    <a:pt x="240710" y="100927"/>
                  </a:cubicBezTo>
                  <a:cubicBezTo>
                    <a:pt x="243187" y="98164"/>
                    <a:pt x="246616" y="96545"/>
                    <a:pt x="249188" y="93687"/>
                  </a:cubicBezTo>
                  <a:cubicBezTo>
                    <a:pt x="250426" y="93783"/>
                    <a:pt x="251759" y="93402"/>
                    <a:pt x="253093" y="92735"/>
                  </a:cubicBezTo>
                  <a:cubicBezTo>
                    <a:pt x="254045" y="93211"/>
                    <a:pt x="254902" y="93783"/>
                    <a:pt x="255855" y="94259"/>
                  </a:cubicBezTo>
                  <a:cubicBezTo>
                    <a:pt x="256522" y="94640"/>
                    <a:pt x="257284" y="94926"/>
                    <a:pt x="257950" y="95307"/>
                  </a:cubicBezTo>
                  <a:cubicBezTo>
                    <a:pt x="255569" y="99117"/>
                    <a:pt x="252426" y="102450"/>
                    <a:pt x="250616" y="106641"/>
                  </a:cubicBezTo>
                  <a:cubicBezTo>
                    <a:pt x="248806" y="110547"/>
                    <a:pt x="247949" y="114928"/>
                    <a:pt x="247092" y="119119"/>
                  </a:cubicBezTo>
                  <a:close/>
                  <a:moveTo>
                    <a:pt x="261570" y="180270"/>
                  </a:moveTo>
                  <a:cubicBezTo>
                    <a:pt x="259760" y="179412"/>
                    <a:pt x="257855" y="178746"/>
                    <a:pt x="255855" y="178365"/>
                  </a:cubicBezTo>
                  <a:cubicBezTo>
                    <a:pt x="254331" y="178079"/>
                    <a:pt x="252807" y="177888"/>
                    <a:pt x="251283" y="177793"/>
                  </a:cubicBezTo>
                  <a:cubicBezTo>
                    <a:pt x="255569" y="172078"/>
                    <a:pt x="254998" y="163982"/>
                    <a:pt x="250807" y="158362"/>
                  </a:cubicBezTo>
                  <a:cubicBezTo>
                    <a:pt x="252997" y="158362"/>
                    <a:pt x="255283" y="158457"/>
                    <a:pt x="257284" y="158553"/>
                  </a:cubicBezTo>
                  <a:cubicBezTo>
                    <a:pt x="260332" y="158648"/>
                    <a:pt x="268428" y="159505"/>
                    <a:pt x="272619" y="157600"/>
                  </a:cubicBezTo>
                  <a:cubicBezTo>
                    <a:pt x="273190" y="157695"/>
                    <a:pt x="273762" y="157791"/>
                    <a:pt x="274333" y="157981"/>
                  </a:cubicBezTo>
                  <a:cubicBezTo>
                    <a:pt x="271571" y="165887"/>
                    <a:pt x="266809" y="173316"/>
                    <a:pt x="261475" y="180270"/>
                  </a:cubicBezTo>
                  <a:close/>
                  <a:moveTo>
                    <a:pt x="230995" y="218751"/>
                  </a:moveTo>
                  <a:cubicBezTo>
                    <a:pt x="233281" y="215988"/>
                    <a:pt x="235472" y="213226"/>
                    <a:pt x="237662" y="210369"/>
                  </a:cubicBezTo>
                  <a:cubicBezTo>
                    <a:pt x="237853" y="210369"/>
                    <a:pt x="238138" y="210369"/>
                    <a:pt x="238329" y="210369"/>
                  </a:cubicBezTo>
                  <a:cubicBezTo>
                    <a:pt x="243663" y="215512"/>
                    <a:pt x="251569" y="218084"/>
                    <a:pt x="259189" y="218560"/>
                  </a:cubicBezTo>
                  <a:cubicBezTo>
                    <a:pt x="253759" y="229419"/>
                    <a:pt x="243187" y="237420"/>
                    <a:pt x="232138" y="244468"/>
                  </a:cubicBezTo>
                  <a:cubicBezTo>
                    <a:pt x="235090" y="241801"/>
                    <a:pt x="237472" y="238277"/>
                    <a:pt x="238805" y="233324"/>
                  </a:cubicBezTo>
                  <a:cubicBezTo>
                    <a:pt x="240329" y="227704"/>
                    <a:pt x="236614" y="222085"/>
                    <a:pt x="231566" y="219894"/>
                  </a:cubicBezTo>
                  <a:cubicBezTo>
                    <a:pt x="231471" y="219513"/>
                    <a:pt x="231185" y="219132"/>
                    <a:pt x="230995" y="218751"/>
                  </a:cubicBezTo>
                  <a:close/>
                  <a:moveTo>
                    <a:pt x="224327" y="211797"/>
                  </a:moveTo>
                  <a:cubicBezTo>
                    <a:pt x="227661" y="211607"/>
                    <a:pt x="230899" y="211226"/>
                    <a:pt x="233947" y="210845"/>
                  </a:cubicBezTo>
                  <a:cubicBezTo>
                    <a:pt x="234233" y="210845"/>
                    <a:pt x="234614" y="210845"/>
                    <a:pt x="234900" y="210750"/>
                  </a:cubicBezTo>
                  <a:cubicBezTo>
                    <a:pt x="232995" y="212560"/>
                    <a:pt x="231185" y="214464"/>
                    <a:pt x="229375" y="216274"/>
                  </a:cubicBezTo>
                  <a:cubicBezTo>
                    <a:pt x="228042" y="214464"/>
                    <a:pt x="226327" y="212845"/>
                    <a:pt x="224232" y="211797"/>
                  </a:cubicBezTo>
                  <a:close/>
                  <a:moveTo>
                    <a:pt x="192133" y="277711"/>
                  </a:moveTo>
                  <a:cubicBezTo>
                    <a:pt x="196514" y="268281"/>
                    <a:pt x="201658" y="259232"/>
                    <a:pt x="207658" y="250660"/>
                  </a:cubicBezTo>
                  <a:cubicBezTo>
                    <a:pt x="214135" y="251136"/>
                    <a:pt x="220422" y="250564"/>
                    <a:pt x="225756" y="248373"/>
                  </a:cubicBezTo>
                  <a:cubicBezTo>
                    <a:pt x="219088" y="252374"/>
                    <a:pt x="212707" y="256279"/>
                    <a:pt x="207373" y="260280"/>
                  </a:cubicBezTo>
                  <a:cubicBezTo>
                    <a:pt x="201563" y="264661"/>
                    <a:pt x="196514" y="270948"/>
                    <a:pt x="192133" y="277711"/>
                  </a:cubicBezTo>
                  <a:close/>
                  <a:moveTo>
                    <a:pt x="176321" y="244373"/>
                  </a:moveTo>
                  <a:cubicBezTo>
                    <a:pt x="183179" y="246183"/>
                    <a:pt x="192323" y="248659"/>
                    <a:pt x="201658" y="249993"/>
                  </a:cubicBezTo>
                  <a:cubicBezTo>
                    <a:pt x="200515" y="252374"/>
                    <a:pt x="199562" y="254946"/>
                    <a:pt x="198610" y="257422"/>
                  </a:cubicBezTo>
                  <a:cubicBezTo>
                    <a:pt x="197086" y="259327"/>
                    <a:pt x="195657" y="261232"/>
                    <a:pt x="194514" y="263328"/>
                  </a:cubicBezTo>
                  <a:cubicBezTo>
                    <a:pt x="190895" y="269995"/>
                    <a:pt x="187942" y="276948"/>
                    <a:pt x="184513" y="283616"/>
                  </a:cubicBezTo>
                  <a:cubicBezTo>
                    <a:pt x="182131" y="288283"/>
                    <a:pt x="179369" y="292950"/>
                    <a:pt x="176797" y="297713"/>
                  </a:cubicBezTo>
                  <a:cubicBezTo>
                    <a:pt x="176607" y="279901"/>
                    <a:pt x="176416" y="262089"/>
                    <a:pt x="176321" y="244373"/>
                  </a:cubicBezTo>
                  <a:close/>
                  <a:moveTo>
                    <a:pt x="164701" y="151695"/>
                  </a:moveTo>
                  <a:cubicBezTo>
                    <a:pt x="160510" y="148552"/>
                    <a:pt x="157176" y="147885"/>
                    <a:pt x="154128" y="148552"/>
                  </a:cubicBezTo>
                  <a:cubicBezTo>
                    <a:pt x="146413" y="146551"/>
                    <a:pt x="138602" y="147313"/>
                    <a:pt x="135268" y="154552"/>
                  </a:cubicBezTo>
                  <a:cubicBezTo>
                    <a:pt x="135173" y="154552"/>
                    <a:pt x="134983" y="154552"/>
                    <a:pt x="134888" y="154457"/>
                  </a:cubicBezTo>
                  <a:cubicBezTo>
                    <a:pt x="131839" y="153886"/>
                    <a:pt x="128601" y="154457"/>
                    <a:pt x="125363" y="155410"/>
                  </a:cubicBezTo>
                  <a:cubicBezTo>
                    <a:pt x="124505" y="153695"/>
                    <a:pt x="123648" y="152076"/>
                    <a:pt x="122981" y="150837"/>
                  </a:cubicBezTo>
                  <a:cubicBezTo>
                    <a:pt x="121552" y="148170"/>
                    <a:pt x="120314" y="145313"/>
                    <a:pt x="118981" y="142551"/>
                  </a:cubicBezTo>
                  <a:cubicBezTo>
                    <a:pt x="120886" y="142551"/>
                    <a:pt x="122791" y="142360"/>
                    <a:pt x="124886" y="142074"/>
                  </a:cubicBezTo>
                  <a:cubicBezTo>
                    <a:pt x="135173" y="140360"/>
                    <a:pt x="143460" y="137121"/>
                    <a:pt x="154414" y="138741"/>
                  </a:cubicBezTo>
                  <a:cubicBezTo>
                    <a:pt x="159081" y="139407"/>
                    <a:pt x="163272" y="140360"/>
                    <a:pt x="168034" y="140550"/>
                  </a:cubicBezTo>
                  <a:cubicBezTo>
                    <a:pt x="169844" y="140550"/>
                    <a:pt x="171654" y="140550"/>
                    <a:pt x="173464" y="140550"/>
                  </a:cubicBezTo>
                  <a:cubicBezTo>
                    <a:pt x="172225" y="145885"/>
                    <a:pt x="170416" y="151409"/>
                    <a:pt x="169463" y="156553"/>
                  </a:cubicBezTo>
                  <a:cubicBezTo>
                    <a:pt x="169368" y="156457"/>
                    <a:pt x="169273" y="156362"/>
                    <a:pt x="169177" y="156267"/>
                  </a:cubicBezTo>
                  <a:cubicBezTo>
                    <a:pt x="168987" y="156076"/>
                    <a:pt x="168797" y="155886"/>
                    <a:pt x="168511" y="155790"/>
                  </a:cubicBezTo>
                  <a:cubicBezTo>
                    <a:pt x="168511" y="155410"/>
                    <a:pt x="168511" y="154933"/>
                    <a:pt x="168415" y="154552"/>
                  </a:cubicBezTo>
                  <a:cubicBezTo>
                    <a:pt x="168415" y="153981"/>
                    <a:pt x="167463" y="153981"/>
                    <a:pt x="167558" y="154552"/>
                  </a:cubicBezTo>
                  <a:cubicBezTo>
                    <a:pt x="167558" y="154647"/>
                    <a:pt x="167558" y="154838"/>
                    <a:pt x="167558" y="154933"/>
                  </a:cubicBezTo>
                  <a:cubicBezTo>
                    <a:pt x="167558" y="154933"/>
                    <a:pt x="167558" y="154933"/>
                    <a:pt x="167558" y="154933"/>
                  </a:cubicBezTo>
                  <a:cubicBezTo>
                    <a:pt x="166987" y="153790"/>
                    <a:pt x="166225" y="152742"/>
                    <a:pt x="165082" y="151790"/>
                  </a:cubicBezTo>
                  <a:close/>
                  <a:moveTo>
                    <a:pt x="131363" y="243325"/>
                  </a:moveTo>
                  <a:cubicBezTo>
                    <a:pt x="142888" y="243802"/>
                    <a:pt x="155271" y="241992"/>
                    <a:pt x="166034" y="242658"/>
                  </a:cubicBezTo>
                  <a:cubicBezTo>
                    <a:pt x="165367" y="257422"/>
                    <a:pt x="163272" y="271995"/>
                    <a:pt x="161748" y="286664"/>
                  </a:cubicBezTo>
                  <a:cubicBezTo>
                    <a:pt x="155271" y="270281"/>
                    <a:pt x="144413" y="255708"/>
                    <a:pt x="131363" y="243230"/>
                  </a:cubicBezTo>
                  <a:close/>
                  <a:moveTo>
                    <a:pt x="73927" y="211702"/>
                  </a:moveTo>
                  <a:cubicBezTo>
                    <a:pt x="76595" y="213417"/>
                    <a:pt x="79452" y="214655"/>
                    <a:pt x="82500" y="215131"/>
                  </a:cubicBezTo>
                  <a:cubicBezTo>
                    <a:pt x="86691" y="215893"/>
                    <a:pt x="91358" y="215036"/>
                    <a:pt x="95645" y="215417"/>
                  </a:cubicBezTo>
                  <a:cubicBezTo>
                    <a:pt x="96978" y="215512"/>
                    <a:pt x="98216" y="215798"/>
                    <a:pt x="99455" y="215988"/>
                  </a:cubicBezTo>
                  <a:cubicBezTo>
                    <a:pt x="97835" y="219608"/>
                    <a:pt x="97930" y="223799"/>
                    <a:pt x="100121" y="227514"/>
                  </a:cubicBezTo>
                  <a:cubicBezTo>
                    <a:pt x="106789" y="238467"/>
                    <a:pt x="117076" y="242087"/>
                    <a:pt x="128315" y="243039"/>
                  </a:cubicBezTo>
                  <a:cubicBezTo>
                    <a:pt x="129554" y="244849"/>
                    <a:pt x="130887" y="246564"/>
                    <a:pt x="132221" y="248373"/>
                  </a:cubicBezTo>
                  <a:cubicBezTo>
                    <a:pt x="136412" y="253993"/>
                    <a:pt x="140222" y="259899"/>
                    <a:pt x="143746" y="265995"/>
                  </a:cubicBezTo>
                  <a:cubicBezTo>
                    <a:pt x="140983" y="263518"/>
                    <a:pt x="138126" y="261328"/>
                    <a:pt x="134983" y="259613"/>
                  </a:cubicBezTo>
                  <a:cubicBezTo>
                    <a:pt x="120981" y="252088"/>
                    <a:pt x="107360" y="245325"/>
                    <a:pt x="94978" y="234943"/>
                  </a:cubicBezTo>
                  <a:cubicBezTo>
                    <a:pt x="88310" y="229323"/>
                    <a:pt x="80119" y="220751"/>
                    <a:pt x="73927" y="2116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48" name="Google Shape;5048;p26"/>
          <p:cNvGrpSpPr/>
          <p:nvPr/>
        </p:nvGrpSpPr>
        <p:grpSpPr>
          <a:xfrm>
            <a:off x="-1113949" y="3752303"/>
            <a:ext cx="10995577" cy="2629685"/>
            <a:chOff x="-1113949" y="3752303"/>
            <a:chExt cx="10995577" cy="2629685"/>
          </a:xfrm>
        </p:grpSpPr>
        <p:sp>
          <p:nvSpPr>
            <p:cNvPr id="5049" name="Google Shape;5049;p26"/>
            <p:cNvSpPr/>
            <p:nvPr/>
          </p:nvSpPr>
          <p:spPr>
            <a:xfrm>
              <a:off x="7828475" y="3752303"/>
              <a:ext cx="2053153" cy="2629685"/>
            </a:xfrm>
            <a:custGeom>
              <a:avLst/>
              <a:gdLst/>
              <a:ahLst/>
              <a:cxnLst/>
              <a:rect l="l" t="t" r="r" b="b"/>
              <a:pathLst>
                <a:path w="1225763" h="1569961" extrusionOk="0">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0" name="Google Shape;5050;p26"/>
            <p:cNvSpPr/>
            <p:nvPr/>
          </p:nvSpPr>
          <p:spPr>
            <a:xfrm>
              <a:off x="-1113949" y="3843791"/>
              <a:ext cx="2720475" cy="2504245"/>
            </a:xfrm>
            <a:custGeom>
              <a:avLst/>
              <a:gdLst/>
              <a:ahLst/>
              <a:cxnLst/>
              <a:rect l="l" t="t" r="r" b="b"/>
              <a:pathLst>
                <a:path w="2015167" h="1854996" extrusionOk="0">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מציין מיקום של מספר שקופית 1">
            <a:extLst>
              <a:ext uri="{FF2B5EF4-FFF2-40B4-BE49-F238E27FC236}">
                <a16:creationId xmlns:a16="http://schemas.microsoft.com/office/drawing/2014/main" id="{DC181485-FA6D-4ED7-ED72-3DAB9792DAEB}"/>
              </a:ext>
            </a:extLst>
          </p:cNvPr>
          <p:cNvSpPr>
            <a:spLocks noGrp="1"/>
          </p:cNvSpPr>
          <p:nvPr>
            <p:ph type="sldNum" sz="quarter" idx="10"/>
          </p:nvPr>
        </p:nvSpPr>
        <p:spPr/>
        <p:txBody>
          <a:bodyPr/>
          <a:lstStyle>
            <a:lvl1pPr>
              <a:defRPr>
                <a:solidFill>
                  <a:schemeClr val="tx1"/>
                </a:solidFill>
              </a:defRPr>
            </a:lvl1pPr>
          </a:lstStyle>
          <a:p>
            <a:fld id="{029E91FE-E2A2-4C76-9DD3-FD3E682BA12D}" type="slidenum">
              <a:rPr lang="en-IL" smtClean="0"/>
              <a:pPr/>
              <a:t>‹#›</a:t>
            </a:fld>
            <a:endParaRPr lang="en-IL"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051"/>
        <p:cNvGrpSpPr/>
        <p:nvPr/>
      </p:nvGrpSpPr>
      <p:grpSpPr>
        <a:xfrm>
          <a:off x="0" y="0"/>
          <a:ext cx="0" cy="0"/>
          <a:chOff x="0" y="0"/>
          <a:chExt cx="0" cy="0"/>
        </a:xfrm>
      </p:grpSpPr>
      <p:pic>
        <p:nvPicPr>
          <p:cNvPr id="5052" name="Google Shape;5052;p27"/>
          <p:cNvPicPr preferRelativeResize="0"/>
          <p:nvPr/>
        </p:nvPicPr>
        <p:blipFill>
          <a:blip r:embed="rId2">
            <a:alphaModFix/>
          </a:blip>
          <a:stretch>
            <a:fillRect/>
          </a:stretch>
        </p:blipFill>
        <p:spPr>
          <a:xfrm>
            <a:off x="-100" y="0"/>
            <a:ext cx="9144003" cy="5143501"/>
          </a:xfrm>
          <a:prstGeom prst="rect">
            <a:avLst/>
          </a:prstGeom>
          <a:noFill/>
          <a:ln>
            <a:noFill/>
          </a:ln>
        </p:spPr>
      </p:pic>
      <p:grpSp>
        <p:nvGrpSpPr>
          <p:cNvPr id="5053" name="Google Shape;5053;p27"/>
          <p:cNvGrpSpPr/>
          <p:nvPr/>
        </p:nvGrpSpPr>
        <p:grpSpPr>
          <a:xfrm>
            <a:off x="-54521" y="4302722"/>
            <a:ext cx="9279142" cy="866714"/>
            <a:chOff x="0" y="4288950"/>
            <a:chExt cx="9144714" cy="854158"/>
          </a:xfrm>
        </p:grpSpPr>
        <p:sp>
          <p:nvSpPr>
            <p:cNvPr id="5054" name="Google Shape;5054;p27"/>
            <p:cNvSpPr/>
            <p:nvPr/>
          </p:nvSpPr>
          <p:spPr>
            <a:xfrm>
              <a:off x="0" y="4435878"/>
              <a:ext cx="9144714" cy="707231"/>
            </a:xfrm>
            <a:custGeom>
              <a:avLst/>
              <a:gdLst/>
              <a:ahLst/>
              <a:cxnLst/>
              <a:rect l="l" t="t" r="r" b="b"/>
              <a:pathLst>
                <a:path w="7172325" h="1178718" extrusionOk="0">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5" name="Google Shape;5055;p27"/>
            <p:cNvSpPr/>
            <p:nvPr/>
          </p:nvSpPr>
          <p:spPr>
            <a:xfrm>
              <a:off x="8074651" y="4327151"/>
              <a:ext cx="356126" cy="704801"/>
            </a:xfrm>
            <a:custGeom>
              <a:avLst/>
              <a:gdLst/>
              <a:ahLst/>
              <a:cxnLst/>
              <a:rect l="l" t="t" r="r" b="b"/>
              <a:pathLst>
                <a:path w="1047428" h="2072945" extrusionOk="0">
                  <a:moveTo>
                    <a:pt x="1032796" y="483509"/>
                  </a:moveTo>
                  <a:cubicBezTo>
                    <a:pt x="1020794" y="467126"/>
                    <a:pt x="1003840" y="455220"/>
                    <a:pt x="986695" y="444361"/>
                  </a:cubicBezTo>
                  <a:cubicBezTo>
                    <a:pt x="973455" y="435979"/>
                    <a:pt x="959834" y="427978"/>
                    <a:pt x="946023" y="420454"/>
                  </a:cubicBezTo>
                  <a:cubicBezTo>
                    <a:pt x="935927" y="414929"/>
                    <a:pt x="925639" y="409690"/>
                    <a:pt x="914876" y="405595"/>
                  </a:cubicBezTo>
                  <a:cubicBezTo>
                    <a:pt x="897255" y="398737"/>
                    <a:pt x="878681" y="394927"/>
                    <a:pt x="860012" y="391879"/>
                  </a:cubicBezTo>
                  <a:cubicBezTo>
                    <a:pt x="789242" y="380163"/>
                    <a:pt x="715328" y="378829"/>
                    <a:pt x="645700" y="394450"/>
                  </a:cubicBezTo>
                  <a:cubicBezTo>
                    <a:pt x="652558" y="382163"/>
                    <a:pt x="657415" y="368733"/>
                    <a:pt x="659606" y="354826"/>
                  </a:cubicBezTo>
                  <a:cubicBezTo>
                    <a:pt x="658844" y="365304"/>
                    <a:pt x="660178" y="375877"/>
                    <a:pt x="663416" y="385783"/>
                  </a:cubicBezTo>
                  <a:cubicBezTo>
                    <a:pt x="672655" y="371209"/>
                    <a:pt x="679132" y="355017"/>
                    <a:pt x="682562" y="338062"/>
                  </a:cubicBezTo>
                  <a:cubicBezTo>
                    <a:pt x="682562" y="348826"/>
                    <a:pt x="682562" y="359589"/>
                    <a:pt x="682562" y="370257"/>
                  </a:cubicBezTo>
                  <a:cubicBezTo>
                    <a:pt x="694468" y="356636"/>
                    <a:pt x="703897" y="340729"/>
                    <a:pt x="710184" y="323680"/>
                  </a:cubicBezTo>
                  <a:cubicBezTo>
                    <a:pt x="712565" y="333109"/>
                    <a:pt x="715804" y="342444"/>
                    <a:pt x="719709" y="351397"/>
                  </a:cubicBezTo>
                  <a:cubicBezTo>
                    <a:pt x="729329" y="335014"/>
                    <a:pt x="736092" y="316917"/>
                    <a:pt x="739521" y="298153"/>
                  </a:cubicBezTo>
                  <a:cubicBezTo>
                    <a:pt x="743236" y="309202"/>
                    <a:pt x="745236" y="320822"/>
                    <a:pt x="745236" y="332443"/>
                  </a:cubicBezTo>
                  <a:cubicBezTo>
                    <a:pt x="755047" y="318631"/>
                    <a:pt x="762286" y="303010"/>
                    <a:pt x="766477" y="286532"/>
                  </a:cubicBezTo>
                  <a:cubicBezTo>
                    <a:pt x="770287" y="296629"/>
                    <a:pt x="773239" y="307106"/>
                    <a:pt x="775335" y="317774"/>
                  </a:cubicBezTo>
                  <a:cubicBezTo>
                    <a:pt x="783336" y="303296"/>
                    <a:pt x="788480" y="287389"/>
                    <a:pt x="790480" y="271006"/>
                  </a:cubicBezTo>
                  <a:cubicBezTo>
                    <a:pt x="793052" y="281389"/>
                    <a:pt x="795528" y="291866"/>
                    <a:pt x="798100" y="302248"/>
                  </a:cubicBezTo>
                  <a:cubicBezTo>
                    <a:pt x="803243" y="287485"/>
                    <a:pt x="807053" y="272245"/>
                    <a:pt x="809339" y="256814"/>
                  </a:cubicBezTo>
                  <a:cubicBezTo>
                    <a:pt x="812292" y="267101"/>
                    <a:pt x="817531" y="276721"/>
                    <a:pt x="824484" y="284913"/>
                  </a:cubicBezTo>
                  <a:cubicBezTo>
                    <a:pt x="826675" y="272816"/>
                    <a:pt x="825913" y="260243"/>
                    <a:pt x="822293" y="248527"/>
                  </a:cubicBezTo>
                  <a:cubicBezTo>
                    <a:pt x="830104" y="253576"/>
                    <a:pt x="836962" y="260148"/>
                    <a:pt x="842486" y="267673"/>
                  </a:cubicBezTo>
                  <a:cubicBezTo>
                    <a:pt x="841820" y="257195"/>
                    <a:pt x="838486" y="246908"/>
                    <a:pt x="832961" y="237955"/>
                  </a:cubicBezTo>
                  <a:cubicBezTo>
                    <a:pt x="849344" y="235383"/>
                    <a:pt x="865822" y="233859"/>
                    <a:pt x="882396" y="233383"/>
                  </a:cubicBezTo>
                  <a:cubicBezTo>
                    <a:pt x="877538" y="227096"/>
                    <a:pt x="869537" y="223286"/>
                    <a:pt x="861536" y="223572"/>
                  </a:cubicBezTo>
                  <a:cubicBezTo>
                    <a:pt x="874490" y="217285"/>
                    <a:pt x="888302" y="212809"/>
                    <a:pt x="902494" y="210332"/>
                  </a:cubicBezTo>
                  <a:cubicBezTo>
                    <a:pt x="898684" y="205284"/>
                    <a:pt x="892873" y="201855"/>
                    <a:pt x="886682" y="200902"/>
                  </a:cubicBezTo>
                  <a:cubicBezTo>
                    <a:pt x="895160" y="198331"/>
                    <a:pt x="904208" y="197473"/>
                    <a:pt x="913067" y="198521"/>
                  </a:cubicBezTo>
                  <a:cubicBezTo>
                    <a:pt x="909923" y="195664"/>
                    <a:pt x="906780" y="192806"/>
                    <a:pt x="903542" y="190044"/>
                  </a:cubicBezTo>
                  <a:cubicBezTo>
                    <a:pt x="912876" y="189568"/>
                    <a:pt x="922306" y="191282"/>
                    <a:pt x="930878" y="194997"/>
                  </a:cubicBezTo>
                  <a:cubicBezTo>
                    <a:pt x="928497" y="189853"/>
                    <a:pt x="926116" y="184710"/>
                    <a:pt x="923735" y="179662"/>
                  </a:cubicBezTo>
                  <a:cubicBezTo>
                    <a:pt x="933640" y="178900"/>
                    <a:pt x="943832" y="182329"/>
                    <a:pt x="951262" y="188996"/>
                  </a:cubicBezTo>
                  <a:cubicBezTo>
                    <a:pt x="947166" y="175090"/>
                    <a:pt x="942689" y="160707"/>
                    <a:pt x="933164" y="149848"/>
                  </a:cubicBezTo>
                  <a:cubicBezTo>
                    <a:pt x="923354" y="138799"/>
                    <a:pt x="909352" y="132703"/>
                    <a:pt x="895731" y="126893"/>
                  </a:cubicBezTo>
                  <a:cubicBezTo>
                    <a:pt x="890397" y="124607"/>
                    <a:pt x="884872" y="122226"/>
                    <a:pt x="879062" y="121750"/>
                  </a:cubicBezTo>
                  <a:cubicBezTo>
                    <a:pt x="873347" y="121273"/>
                    <a:pt x="867632" y="122607"/>
                    <a:pt x="862108" y="123940"/>
                  </a:cubicBezTo>
                  <a:cubicBezTo>
                    <a:pt x="771144" y="146229"/>
                    <a:pt x="679704" y="182805"/>
                    <a:pt x="617125" y="252433"/>
                  </a:cubicBezTo>
                  <a:cubicBezTo>
                    <a:pt x="608647" y="261862"/>
                    <a:pt x="600742" y="271864"/>
                    <a:pt x="592836" y="281865"/>
                  </a:cubicBezTo>
                  <a:cubicBezTo>
                    <a:pt x="582930" y="294438"/>
                    <a:pt x="573024" y="307011"/>
                    <a:pt x="563023" y="319679"/>
                  </a:cubicBezTo>
                  <a:cubicBezTo>
                    <a:pt x="551688" y="334062"/>
                    <a:pt x="540353" y="348635"/>
                    <a:pt x="530066" y="363780"/>
                  </a:cubicBezTo>
                  <a:cubicBezTo>
                    <a:pt x="531209" y="349111"/>
                    <a:pt x="532257" y="334538"/>
                    <a:pt x="533400" y="319870"/>
                  </a:cubicBezTo>
                  <a:cubicBezTo>
                    <a:pt x="534162" y="326823"/>
                    <a:pt x="536353" y="333681"/>
                    <a:pt x="539972" y="339872"/>
                  </a:cubicBezTo>
                  <a:cubicBezTo>
                    <a:pt x="543211" y="319203"/>
                    <a:pt x="546545" y="298629"/>
                    <a:pt x="549783" y="277960"/>
                  </a:cubicBezTo>
                  <a:cubicBezTo>
                    <a:pt x="553403" y="287675"/>
                    <a:pt x="557022" y="297391"/>
                    <a:pt x="560642" y="307106"/>
                  </a:cubicBezTo>
                  <a:cubicBezTo>
                    <a:pt x="564166" y="283865"/>
                    <a:pt x="567785" y="260529"/>
                    <a:pt x="571310" y="237288"/>
                  </a:cubicBezTo>
                  <a:cubicBezTo>
                    <a:pt x="573881" y="251194"/>
                    <a:pt x="576453" y="265006"/>
                    <a:pt x="579120" y="278912"/>
                  </a:cubicBezTo>
                  <a:cubicBezTo>
                    <a:pt x="586549" y="256909"/>
                    <a:pt x="590836" y="233954"/>
                    <a:pt x="591598" y="210808"/>
                  </a:cubicBezTo>
                  <a:cubicBezTo>
                    <a:pt x="593788" y="221857"/>
                    <a:pt x="597027" y="232621"/>
                    <a:pt x="601313" y="243098"/>
                  </a:cubicBezTo>
                  <a:cubicBezTo>
                    <a:pt x="608838" y="227953"/>
                    <a:pt x="613029" y="211380"/>
                    <a:pt x="613696" y="194711"/>
                  </a:cubicBezTo>
                  <a:cubicBezTo>
                    <a:pt x="616744" y="204236"/>
                    <a:pt x="621030" y="213475"/>
                    <a:pt x="626364" y="222238"/>
                  </a:cubicBezTo>
                  <a:cubicBezTo>
                    <a:pt x="634174" y="208141"/>
                    <a:pt x="638556" y="192520"/>
                    <a:pt x="639223" y="176709"/>
                  </a:cubicBezTo>
                  <a:cubicBezTo>
                    <a:pt x="642366" y="185186"/>
                    <a:pt x="645605" y="193568"/>
                    <a:pt x="648748" y="202045"/>
                  </a:cubicBezTo>
                  <a:cubicBezTo>
                    <a:pt x="654748" y="189758"/>
                    <a:pt x="657892" y="176233"/>
                    <a:pt x="657892" y="162707"/>
                  </a:cubicBezTo>
                  <a:cubicBezTo>
                    <a:pt x="663988" y="169470"/>
                    <a:pt x="669988" y="176233"/>
                    <a:pt x="676085" y="182900"/>
                  </a:cubicBezTo>
                  <a:cubicBezTo>
                    <a:pt x="679799" y="158135"/>
                    <a:pt x="677418" y="132608"/>
                    <a:pt x="669036" y="108796"/>
                  </a:cubicBezTo>
                  <a:cubicBezTo>
                    <a:pt x="666940" y="102985"/>
                    <a:pt x="664464" y="97080"/>
                    <a:pt x="659702" y="92794"/>
                  </a:cubicBezTo>
                  <a:cubicBezTo>
                    <a:pt x="650367" y="84412"/>
                    <a:pt x="634746" y="84697"/>
                    <a:pt x="623316" y="90317"/>
                  </a:cubicBezTo>
                  <a:cubicBezTo>
                    <a:pt x="611791" y="95937"/>
                    <a:pt x="603599" y="105843"/>
                    <a:pt x="596265" y="115654"/>
                  </a:cubicBezTo>
                  <a:cubicBezTo>
                    <a:pt x="550069" y="177090"/>
                    <a:pt x="521303" y="249289"/>
                    <a:pt x="512445" y="323489"/>
                  </a:cubicBezTo>
                  <a:cubicBezTo>
                    <a:pt x="509588" y="308249"/>
                    <a:pt x="506063" y="293200"/>
                    <a:pt x="501205" y="278531"/>
                  </a:cubicBezTo>
                  <a:cubicBezTo>
                    <a:pt x="497205" y="266339"/>
                    <a:pt x="492347" y="254433"/>
                    <a:pt x="487585" y="242527"/>
                  </a:cubicBezTo>
                  <a:cubicBezTo>
                    <a:pt x="457867" y="168708"/>
                    <a:pt x="427387" y="93556"/>
                    <a:pt x="376619" y="32310"/>
                  </a:cubicBezTo>
                  <a:cubicBezTo>
                    <a:pt x="366903" y="20594"/>
                    <a:pt x="356045" y="9164"/>
                    <a:pt x="341947" y="3449"/>
                  </a:cubicBezTo>
                  <a:cubicBezTo>
                    <a:pt x="316325" y="-6933"/>
                    <a:pt x="283559" y="7069"/>
                    <a:pt x="273368" y="32786"/>
                  </a:cubicBezTo>
                  <a:cubicBezTo>
                    <a:pt x="278987" y="32977"/>
                    <a:pt x="284512" y="33262"/>
                    <a:pt x="290131" y="33453"/>
                  </a:cubicBezTo>
                  <a:cubicBezTo>
                    <a:pt x="283464" y="44026"/>
                    <a:pt x="278416" y="55551"/>
                    <a:pt x="275177" y="67648"/>
                  </a:cubicBezTo>
                  <a:cubicBezTo>
                    <a:pt x="280511" y="60504"/>
                    <a:pt x="287369" y="54408"/>
                    <a:pt x="295085" y="49931"/>
                  </a:cubicBezTo>
                  <a:cubicBezTo>
                    <a:pt x="289084" y="61837"/>
                    <a:pt x="284893" y="74696"/>
                    <a:pt x="282512" y="87841"/>
                  </a:cubicBezTo>
                  <a:cubicBezTo>
                    <a:pt x="288798" y="83078"/>
                    <a:pt x="294989" y="78411"/>
                    <a:pt x="301180" y="73648"/>
                  </a:cubicBezTo>
                  <a:cubicBezTo>
                    <a:pt x="297180" y="86602"/>
                    <a:pt x="293084" y="99556"/>
                    <a:pt x="289084" y="112510"/>
                  </a:cubicBezTo>
                  <a:cubicBezTo>
                    <a:pt x="295085" y="105081"/>
                    <a:pt x="301085" y="97651"/>
                    <a:pt x="307086" y="90317"/>
                  </a:cubicBezTo>
                  <a:cubicBezTo>
                    <a:pt x="299942" y="104890"/>
                    <a:pt x="295370" y="120607"/>
                    <a:pt x="293656" y="136704"/>
                  </a:cubicBezTo>
                  <a:cubicBezTo>
                    <a:pt x="298418" y="126322"/>
                    <a:pt x="305086" y="116797"/>
                    <a:pt x="313182" y="108700"/>
                  </a:cubicBezTo>
                  <a:cubicBezTo>
                    <a:pt x="305467" y="129370"/>
                    <a:pt x="299371" y="150706"/>
                    <a:pt x="295085" y="172423"/>
                  </a:cubicBezTo>
                  <a:cubicBezTo>
                    <a:pt x="299942" y="160993"/>
                    <a:pt x="306800" y="150420"/>
                    <a:pt x="315182" y="141276"/>
                  </a:cubicBezTo>
                  <a:cubicBezTo>
                    <a:pt x="314896" y="160897"/>
                    <a:pt x="315087" y="180424"/>
                    <a:pt x="315849" y="200045"/>
                  </a:cubicBezTo>
                  <a:cubicBezTo>
                    <a:pt x="323660" y="194140"/>
                    <a:pt x="330422" y="186710"/>
                    <a:pt x="335471" y="178328"/>
                  </a:cubicBezTo>
                  <a:lnTo>
                    <a:pt x="330041" y="218905"/>
                  </a:lnTo>
                  <a:cubicBezTo>
                    <a:pt x="337471" y="215380"/>
                    <a:pt x="344329" y="210618"/>
                    <a:pt x="350330" y="204998"/>
                  </a:cubicBezTo>
                  <a:cubicBezTo>
                    <a:pt x="344614" y="212904"/>
                    <a:pt x="341090" y="222334"/>
                    <a:pt x="340043" y="232049"/>
                  </a:cubicBezTo>
                  <a:cubicBezTo>
                    <a:pt x="345853" y="228144"/>
                    <a:pt x="351758" y="224239"/>
                    <a:pt x="357569" y="220333"/>
                  </a:cubicBezTo>
                  <a:cubicBezTo>
                    <a:pt x="353568" y="230144"/>
                    <a:pt x="351663" y="240717"/>
                    <a:pt x="351949" y="251290"/>
                  </a:cubicBezTo>
                  <a:cubicBezTo>
                    <a:pt x="338233" y="244813"/>
                    <a:pt x="324421" y="238431"/>
                    <a:pt x="310705" y="231954"/>
                  </a:cubicBezTo>
                  <a:cubicBezTo>
                    <a:pt x="294418" y="224334"/>
                    <a:pt x="277844" y="216619"/>
                    <a:pt x="260128" y="213666"/>
                  </a:cubicBezTo>
                  <a:cubicBezTo>
                    <a:pt x="247364" y="211570"/>
                    <a:pt x="234505" y="211094"/>
                    <a:pt x="221837" y="212047"/>
                  </a:cubicBezTo>
                  <a:cubicBezTo>
                    <a:pt x="202406" y="213571"/>
                    <a:pt x="183261" y="218333"/>
                    <a:pt x="164878" y="225953"/>
                  </a:cubicBezTo>
                  <a:cubicBezTo>
                    <a:pt x="155067" y="229954"/>
                    <a:pt x="145447" y="234907"/>
                    <a:pt x="137827" y="242241"/>
                  </a:cubicBezTo>
                  <a:cubicBezTo>
                    <a:pt x="123444" y="256147"/>
                    <a:pt x="122777" y="276436"/>
                    <a:pt x="123920" y="295200"/>
                  </a:cubicBezTo>
                  <a:cubicBezTo>
                    <a:pt x="124492" y="305106"/>
                    <a:pt x="125254" y="315298"/>
                    <a:pt x="130016" y="323965"/>
                  </a:cubicBezTo>
                  <a:cubicBezTo>
                    <a:pt x="132493" y="311964"/>
                    <a:pt x="135160" y="299962"/>
                    <a:pt x="138208" y="288056"/>
                  </a:cubicBezTo>
                  <a:cubicBezTo>
                    <a:pt x="140494" y="299486"/>
                    <a:pt x="144304" y="310535"/>
                    <a:pt x="149447" y="321013"/>
                  </a:cubicBezTo>
                  <a:cubicBezTo>
                    <a:pt x="150686" y="312535"/>
                    <a:pt x="150876" y="303963"/>
                    <a:pt x="150019" y="295486"/>
                  </a:cubicBezTo>
                  <a:cubicBezTo>
                    <a:pt x="150686" y="301677"/>
                    <a:pt x="167069" y="322822"/>
                    <a:pt x="167069" y="322822"/>
                  </a:cubicBezTo>
                  <a:cubicBezTo>
                    <a:pt x="167069" y="322822"/>
                    <a:pt x="167830" y="286246"/>
                    <a:pt x="168688" y="280912"/>
                  </a:cubicBezTo>
                  <a:cubicBezTo>
                    <a:pt x="174307" y="299296"/>
                    <a:pt x="182880" y="316726"/>
                    <a:pt x="193929" y="332347"/>
                  </a:cubicBezTo>
                  <a:cubicBezTo>
                    <a:pt x="199263" y="322156"/>
                    <a:pt x="202787" y="311011"/>
                    <a:pt x="204502" y="299581"/>
                  </a:cubicBezTo>
                  <a:cubicBezTo>
                    <a:pt x="209264" y="316250"/>
                    <a:pt x="216694" y="332157"/>
                    <a:pt x="226504" y="346540"/>
                  </a:cubicBezTo>
                  <a:cubicBezTo>
                    <a:pt x="231077" y="338253"/>
                    <a:pt x="234410" y="329204"/>
                    <a:pt x="236315" y="319965"/>
                  </a:cubicBezTo>
                  <a:cubicBezTo>
                    <a:pt x="237744" y="335205"/>
                    <a:pt x="243554" y="349969"/>
                    <a:pt x="252889" y="362065"/>
                  </a:cubicBezTo>
                  <a:cubicBezTo>
                    <a:pt x="254889" y="352350"/>
                    <a:pt x="256889" y="342634"/>
                    <a:pt x="258889" y="332919"/>
                  </a:cubicBezTo>
                  <a:cubicBezTo>
                    <a:pt x="261652" y="345016"/>
                    <a:pt x="266224" y="356636"/>
                    <a:pt x="272224" y="367495"/>
                  </a:cubicBezTo>
                  <a:cubicBezTo>
                    <a:pt x="274606" y="358255"/>
                    <a:pt x="277082" y="349111"/>
                    <a:pt x="279463" y="339872"/>
                  </a:cubicBezTo>
                  <a:cubicBezTo>
                    <a:pt x="281464" y="352540"/>
                    <a:pt x="286036" y="364828"/>
                    <a:pt x="292798" y="375781"/>
                  </a:cubicBezTo>
                  <a:cubicBezTo>
                    <a:pt x="295942" y="367685"/>
                    <a:pt x="299180" y="359684"/>
                    <a:pt x="302419" y="351588"/>
                  </a:cubicBezTo>
                  <a:cubicBezTo>
                    <a:pt x="302038" y="361208"/>
                    <a:pt x="306705" y="370924"/>
                    <a:pt x="314420" y="376639"/>
                  </a:cubicBezTo>
                  <a:cubicBezTo>
                    <a:pt x="317182" y="368638"/>
                    <a:pt x="320040" y="360637"/>
                    <a:pt x="322802" y="352636"/>
                  </a:cubicBezTo>
                  <a:cubicBezTo>
                    <a:pt x="325279" y="362923"/>
                    <a:pt x="330041" y="372543"/>
                    <a:pt x="336613" y="380734"/>
                  </a:cubicBezTo>
                  <a:cubicBezTo>
                    <a:pt x="338995" y="375210"/>
                    <a:pt x="341281" y="369590"/>
                    <a:pt x="343662" y="364066"/>
                  </a:cubicBezTo>
                  <a:cubicBezTo>
                    <a:pt x="345853" y="372257"/>
                    <a:pt x="351282" y="379591"/>
                    <a:pt x="358521" y="384068"/>
                  </a:cubicBezTo>
                  <a:cubicBezTo>
                    <a:pt x="358521" y="377401"/>
                    <a:pt x="361855" y="370828"/>
                    <a:pt x="367189" y="366828"/>
                  </a:cubicBezTo>
                  <a:cubicBezTo>
                    <a:pt x="370713" y="377305"/>
                    <a:pt x="379095" y="386068"/>
                    <a:pt x="389477" y="389974"/>
                  </a:cubicBezTo>
                  <a:cubicBezTo>
                    <a:pt x="391096" y="383020"/>
                    <a:pt x="394621" y="376543"/>
                    <a:pt x="399574" y="371400"/>
                  </a:cubicBezTo>
                  <a:cubicBezTo>
                    <a:pt x="402050" y="381211"/>
                    <a:pt x="407289" y="389783"/>
                    <a:pt x="413766" y="397594"/>
                  </a:cubicBezTo>
                  <a:cubicBezTo>
                    <a:pt x="346329" y="382544"/>
                    <a:pt x="273653" y="393117"/>
                    <a:pt x="207264" y="414643"/>
                  </a:cubicBezTo>
                  <a:cubicBezTo>
                    <a:pt x="181642" y="422930"/>
                    <a:pt x="156401" y="432836"/>
                    <a:pt x="132683" y="445600"/>
                  </a:cubicBezTo>
                  <a:cubicBezTo>
                    <a:pt x="92012" y="467412"/>
                    <a:pt x="56293" y="497320"/>
                    <a:pt x="20860" y="527038"/>
                  </a:cubicBezTo>
                  <a:cubicBezTo>
                    <a:pt x="16097" y="531039"/>
                    <a:pt x="11335" y="535039"/>
                    <a:pt x="7811" y="540183"/>
                  </a:cubicBezTo>
                  <a:cubicBezTo>
                    <a:pt x="667" y="550756"/>
                    <a:pt x="190" y="564376"/>
                    <a:pt x="0" y="577140"/>
                  </a:cubicBezTo>
                  <a:cubicBezTo>
                    <a:pt x="4763" y="572758"/>
                    <a:pt x="9620" y="568377"/>
                    <a:pt x="14383" y="563995"/>
                  </a:cubicBezTo>
                  <a:cubicBezTo>
                    <a:pt x="17621" y="570853"/>
                    <a:pt x="20955" y="577711"/>
                    <a:pt x="24194" y="584474"/>
                  </a:cubicBezTo>
                  <a:lnTo>
                    <a:pt x="38481" y="561519"/>
                  </a:lnTo>
                  <a:cubicBezTo>
                    <a:pt x="41815" y="567710"/>
                    <a:pt x="48006" y="572282"/>
                    <a:pt x="54864" y="573711"/>
                  </a:cubicBezTo>
                  <a:cubicBezTo>
                    <a:pt x="57626" y="567710"/>
                    <a:pt x="60484" y="561614"/>
                    <a:pt x="63246" y="555613"/>
                  </a:cubicBezTo>
                  <a:cubicBezTo>
                    <a:pt x="68104" y="562090"/>
                    <a:pt x="72962" y="568567"/>
                    <a:pt x="77914" y="575044"/>
                  </a:cubicBezTo>
                  <a:cubicBezTo>
                    <a:pt x="83344" y="569710"/>
                    <a:pt x="87344" y="562852"/>
                    <a:pt x="89440" y="555518"/>
                  </a:cubicBezTo>
                  <a:cubicBezTo>
                    <a:pt x="91154" y="562567"/>
                    <a:pt x="95631" y="568758"/>
                    <a:pt x="101727" y="572663"/>
                  </a:cubicBezTo>
                  <a:cubicBezTo>
                    <a:pt x="104299" y="564948"/>
                    <a:pt x="106871" y="557137"/>
                    <a:pt x="109442" y="549422"/>
                  </a:cubicBezTo>
                  <a:cubicBezTo>
                    <a:pt x="114300" y="556471"/>
                    <a:pt x="119253" y="563519"/>
                    <a:pt x="124111" y="570568"/>
                  </a:cubicBezTo>
                  <a:cubicBezTo>
                    <a:pt x="126016" y="563995"/>
                    <a:pt x="127921" y="557328"/>
                    <a:pt x="129826" y="550756"/>
                  </a:cubicBezTo>
                  <a:cubicBezTo>
                    <a:pt x="133064" y="560376"/>
                    <a:pt x="139160" y="568948"/>
                    <a:pt x="146971" y="575330"/>
                  </a:cubicBezTo>
                  <a:cubicBezTo>
                    <a:pt x="147256" y="568282"/>
                    <a:pt x="148114" y="561233"/>
                    <a:pt x="149733" y="554375"/>
                  </a:cubicBezTo>
                  <a:cubicBezTo>
                    <a:pt x="151543" y="558852"/>
                    <a:pt x="153257" y="563233"/>
                    <a:pt x="155067" y="567710"/>
                  </a:cubicBezTo>
                  <a:cubicBezTo>
                    <a:pt x="158401" y="564662"/>
                    <a:pt x="161258" y="560947"/>
                    <a:pt x="163354" y="556947"/>
                  </a:cubicBezTo>
                  <a:cubicBezTo>
                    <a:pt x="166497" y="575425"/>
                    <a:pt x="173736" y="593237"/>
                    <a:pt x="184595" y="608572"/>
                  </a:cubicBezTo>
                  <a:cubicBezTo>
                    <a:pt x="184118" y="600476"/>
                    <a:pt x="186023" y="592285"/>
                    <a:pt x="190119" y="585331"/>
                  </a:cubicBezTo>
                  <a:cubicBezTo>
                    <a:pt x="194310" y="591713"/>
                    <a:pt x="199930" y="597238"/>
                    <a:pt x="206407" y="601333"/>
                  </a:cubicBezTo>
                  <a:cubicBezTo>
                    <a:pt x="207264" y="594380"/>
                    <a:pt x="209836" y="587617"/>
                    <a:pt x="213931" y="581902"/>
                  </a:cubicBezTo>
                  <a:cubicBezTo>
                    <a:pt x="215360" y="589427"/>
                    <a:pt x="220028" y="596285"/>
                    <a:pt x="226504" y="600381"/>
                  </a:cubicBezTo>
                  <a:cubicBezTo>
                    <a:pt x="229457" y="593809"/>
                    <a:pt x="232410" y="587332"/>
                    <a:pt x="235363" y="580759"/>
                  </a:cubicBezTo>
                  <a:cubicBezTo>
                    <a:pt x="237363" y="586474"/>
                    <a:pt x="240982" y="591618"/>
                    <a:pt x="245745" y="595333"/>
                  </a:cubicBezTo>
                  <a:cubicBezTo>
                    <a:pt x="246793" y="586951"/>
                    <a:pt x="249841" y="578854"/>
                    <a:pt x="254603" y="571901"/>
                  </a:cubicBezTo>
                  <a:cubicBezTo>
                    <a:pt x="259175" y="579997"/>
                    <a:pt x="266890" y="586284"/>
                    <a:pt x="275749" y="589141"/>
                  </a:cubicBezTo>
                  <a:cubicBezTo>
                    <a:pt x="275749" y="581236"/>
                    <a:pt x="275749" y="573235"/>
                    <a:pt x="275749" y="565329"/>
                  </a:cubicBezTo>
                  <a:cubicBezTo>
                    <a:pt x="281273" y="575711"/>
                    <a:pt x="291655" y="583331"/>
                    <a:pt x="303181" y="585522"/>
                  </a:cubicBezTo>
                  <a:cubicBezTo>
                    <a:pt x="304133" y="579712"/>
                    <a:pt x="303562" y="573711"/>
                    <a:pt x="301657" y="568186"/>
                  </a:cubicBezTo>
                  <a:cubicBezTo>
                    <a:pt x="311468" y="578664"/>
                    <a:pt x="323469" y="587046"/>
                    <a:pt x="336709" y="592570"/>
                  </a:cubicBezTo>
                  <a:cubicBezTo>
                    <a:pt x="336709" y="583331"/>
                    <a:pt x="336899" y="574092"/>
                    <a:pt x="336899" y="564853"/>
                  </a:cubicBezTo>
                  <a:cubicBezTo>
                    <a:pt x="346520" y="572568"/>
                    <a:pt x="357378" y="578759"/>
                    <a:pt x="368998" y="583045"/>
                  </a:cubicBezTo>
                  <a:cubicBezTo>
                    <a:pt x="368998" y="573330"/>
                    <a:pt x="367189" y="563710"/>
                    <a:pt x="363664" y="554661"/>
                  </a:cubicBezTo>
                  <a:cubicBezTo>
                    <a:pt x="370332" y="565710"/>
                    <a:pt x="380143" y="574949"/>
                    <a:pt x="391668" y="580950"/>
                  </a:cubicBezTo>
                  <a:cubicBezTo>
                    <a:pt x="393859" y="572758"/>
                    <a:pt x="393287" y="563805"/>
                    <a:pt x="390144" y="555899"/>
                  </a:cubicBezTo>
                  <a:cubicBezTo>
                    <a:pt x="400050" y="564186"/>
                    <a:pt x="410051" y="572473"/>
                    <a:pt x="420053" y="580759"/>
                  </a:cubicBezTo>
                  <a:cubicBezTo>
                    <a:pt x="420814" y="570377"/>
                    <a:pt x="420338" y="559900"/>
                    <a:pt x="418719" y="549613"/>
                  </a:cubicBezTo>
                  <a:cubicBezTo>
                    <a:pt x="425101" y="558566"/>
                    <a:pt x="433959" y="565710"/>
                    <a:pt x="444055" y="569996"/>
                  </a:cubicBezTo>
                  <a:cubicBezTo>
                    <a:pt x="442246" y="559614"/>
                    <a:pt x="440436" y="549327"/>
                    <a:pt x="438626" y="538945"/>
                  </a:cubicBezTo>
                  <a:cubicBezTo>
                    <a:pt x="444055" y="546850"/>
                    <a:pt x="452342" y="552661"/>
                    <a:pt x="461581" y="555232"/>
                  </a:cubicBezTo>
                  <a:cubicBezTo>
                    <a:pt x="454914" y="544183"/>
                    <a:pt x="452056" y="530944"/>
                    <a:pt x="453676" y="518085"/>
                  </a:cubicBezTo>
                  <a:cubicBezTo>
                    <a:pt x="457962" y="525895"/>
                    <a:pt x="463963" y="532658"/>
                    <a:pt x="471011" y="537992"/>
                  </a:cubicBezTo>
                  <a:cubicBezTo>
                    <a:pt x="467963" y="526372"/>
                    <a:pt x="464820" y="514561"/>
                    <a:pt x="465296" y="502559"/>
                  </a:cubicBezTo>
                  <a:cubicBezTo>
                    <a:pt x="465677" y="494558"/>
                    <a:pt x="467678" y="486938"/>
                    <a:pt x="470630" y="479699"/>
                  </a:cubicBezTo>
                  <a:cubicBezTo>
                    <a:pt x="478060" y="486938"/>
                    <a:pt x="483489" y="496273"/>
                    <a:pt x="485585" y="506464"/>
                  </a:cubicBezTo>
                  <a:cubicBezTo>
                    <a:pt x="492062" y="501988"/>
                    <a:pt x="495681" y="493796"/>
                    <a:pt x="494538" y="485986"/>
                  </a:cubicBezTo>
                  <a:cubicBezTo>
                    <a:pt x="502063" y="493987"/>
                    <a:pt x="507016" y="504464"/>
                    <a:pt x="508445" y="515323"/>
                  </a:cubicBezTo>
                  <a:cubicBezTo>
                    <a:pt x="508921" y="514465"/>
                    <a:pt x="509492" y="513513"/>
                    <a:pt x="509969" y="512656"/>
                  </a:cubicBezTo>
                  <a:cubicBezTo>
                    <a:pt x="510254" y="606477"/>
                    <a:pt x="510921" y="837077"/>
                    <a:pt x="509778" y="1015290"/>
                  </a:cubicBezTo>
                  <a:cubicBezTo>
                    <a:pt x="508349" y="1244461"/>
                    <a:pt x="517970" y="2072946"/>
                    <a:pt x="517970" y="2072946"/>
                  </a:cubicBezTo>
                  <a:lnTo>
                    <a:pt x="544259" y="2072946"/>
                  </a:lnTo>
                  <a:lnTo>
                    <a:pt x="544259" y="1404481"/>
                  </a:lnTo>
                  <a:cubicBezTo>
                    <a:pt x="544259" y="1404481"/>
                    <a:pt x="526447" y="811169"/>
                    <a:pt x="527018" y="747923"/>
                  </a:cubicBezTo>
                  <a:cubicBezTo>
                    <a:pt x="527399" y="705918"/>
                    <a:pt x="527685" y="594190"/>
                    <a:pt x="527876" y="523800"/>
                  </a:cubicBezTo>
                  <a:cubicBezTo>
                    <a:pt x="536638" y="515323"/>
                    <a:pt x="545306" y="506845"/>
                    <a:pt x="554069" y="498463"/>
                  </a:cubicBezTo>
                  <a:cubicBezTo>
                    <a:pt x="556927" y="511894"/>
                    <a:pt x="557308" y="525800"/>
                    <a:pt x="555212" y="539326"/>
                  </a:cubicBezTo>
                  <a:cubicBezTo>
                    <a:pt x="563594" y="529705"/>
                    <a:pt x="572072" y="520085"/>
                    <a:pt x="580454" y="510370"/>
                  </a:cubicBezTo>
                  <a:cubicBezTo>
                    <a:pt x="585121" y="524086"/>
                    <a:pt x="587026" y="538754"/>
                    <a:pt x="585788" y="553137"/>
                  </a:cubicBezTo>
                  <a:cubicBezTo>
                    <a:pt x="592074" y="542183"/>
                    <a:pt x="598361" y="531229"/>
                    <a:pt x="604742" y="520371"/>
                  </a:cubicBezTo>
                  <a:cubicBezTo>
                    <a:pt x="608457" y="536563"/>
                    <a:pt x="609790" y="553423"/>
                    <a:pt x="608743" y="569996"/>
                  </a:cubicBezTo>
                  <a:cubicBezTo>
                    <a:pt x="620744" y="555137"/>
                    <a:pt x="629603" y="537897"/>
                    <a:pt x="635127" y="519609"/>
                  </a:cubicBezTo>
                  <a:cubicBezTo>
                    <a:pt x="636746" y="518847"/>
                    <a:pt x="638365" y="517990"/>
                    <a:pt x="640080" y="517323"/>
                  </a:cubicBezTo>
                  <a:cubicBezTo>
                    <a:pt x="638365" y="526753"/>
                    <a:pt x="636556" y="536182"/>
                    <a:pt x="634841" y="545612"/>
                  </a:cubicBezTo>
                  <a:cubicBezTo>
                    <a:pt x="645509" y="539802"/>
                    <a:pt x="654748" y="531420"/>
                    <a:pt x="661702" y="521514"/>
                  </a:cubicBezTo>
                  <a:cubicBezTo>
                    <a:pt x="660845" y="531991"/>
                    <a:pt x="659130" y="542374"/>
                    <a:pt x="656558" y="552565"/>
                  </a:cubicBezTo>
                  <a:cubicBezTo>
                    <a:pt x="670560" y="546946"/>
                    <a:pt x="682847" y="537421"/>
                    <a:pt x="691896" y="525324"/>
                  </a:cubicBezTo>
                  <a:cubicBezTo>
                    <a:pt x="689705" y="536944"/>
                    <a:pt x="687514" y="548565"/>
                    <a:pt x="685324" y="560185"/>
                  </a:cubicBezTo>
                  <a:cubicBezTo>
                    <a:pt x="700849" y="551994"/>
                    <a:pt x="713232" y="538087"/>
                    <a:pt x="719614" y="521800"/>
                  </a:cubicBezTo>
                  <a:cubicBezTo>
                    <a:pt x="720947" y="536563"/>
                    <a:pt x="718661" y="551518"/>
                    <a:pt x="713042" y="565234"/>
                  </a:cubicBezTo>
                  <a:cubicBezTo>
                    <a:pt x="728948" y="555137"/>
                    <a:pt x="742093" y="540754"/>
                    <a:pt x="750761" y="523990"/>
                  </a:cubicBezTo>
                  <a:cubicBezTo>
                    <a:pt x="749713" y="535039"/>
                    <a:pt x="748665" y="546184"/>
                    <a:pt x="747617" y="557233"/>
                  </a:cubicBezTo>
                  <a:cubicBezTo>
                    <a:pt x="759238" y="550565"/>
                    <a:pt x="769144" y="540850"/>
                    <a:pt x="776097" y="529420"/>
                  </a:cubicBezTo>
                  <a:cubicBezTo>
                    <a:pt x="775716" y="539040"/>
                    <a:pt x="775335" y="548660"/>
                    <a:pt x="774954" y="558185"/>
                  </a:cubicBezTo>
                  <a:cubicBezTo>
                    <a:pt x="788956" y="551041"/>
                    <a:pt x="799814" y="537897"/>
                    <a:pt x="804196" y="522752"/>
                  </a:cubicBezTo>
                  <a:cubicBezTo>
                    <a:pt x="806482" y="533230"/>
                    <a:pt x="808768" y="543612"/>
                    <a:pt x="811054" y="554089"/>
                  </a:cubicBezTo>
                  <a:cubicBezTo>
                    <a:pt x="826865" y="548660"/>
                    <a:pt x="840772" y="537897"/>
                    <a:pt x="849821" y="523895"/>
                  </a:cubicBezTo>
                  <a:cubicBezTo>
                    <a:pt x="850773" y="533801"/>
                    <a:pt x="851821" y="543707"/>
                    <a:pt x="852773" y="553518"/>
                  </a:cubicBezTo>
                  <a:cubicBezTo>
                    <a:pt x="860012" y="544279"/>
                    <a:pt x="867918" y="535516"/>
                    <a:pt x="876300" y="527419"/>
                  </a:cubicBezTo>
                  <a:cubicBezTo>
                    <a:pt x="877443" y="537230"/>
                    <a:pt x="878586" y="547041"/>
                    <a:pt x="879634" y="556852"/>
                  </a:cubicBezTo>
                  <a:cubicBezTo>
                    <a:pt x="890778" y="549994"/>
                    <a:pt x="900874" y="541516"/>
                    <a:pt x="909638" y="531896"/>
                  </a:cubicBezTo>
                  <a:cubicBezTo>
                    <a:pt x="909161" y="541516"/>
                    <a:pt x="909638" y="551137"/>
                    <a:pt x="910971" y="560662"/>
                  </a:cubicBezTo>
                  <a:cubicBezTo>
                    <a:pt x="923449" y="550851"/>
                    <a:pt x="934307" y="539040"/>
                    <a:pt x="942975" y="525800"/>
                  </a:cubicBezTo>
                  <a:cubicBezTo>
                    <a:pt x="942594" y="536659"/>
                    <a:pt x="942975" y="547517"/>
                    <a:pt x="943928" y="558280"/>
                  </a:cubicBezTo>
                  <a:cubicBezTo>
                    <a:pt x="955929" y="550470"/>
                    <a:pt x="966597" y="540469"/>
                    <a:pt x="974979" y="528848"/>
                  </a:cubicBezTo>
                  <a:cubicBezTo>
                    <a:pt x="978980" y="536182"/>
                    <a:pt x="982409" y="543898"/>
                    <a:pt x="985076" y="551899"/>
                  </a:cubicBezTo>
                  <a:cubicBezTo>
                    <a:pt x="997268" y="542469"/>
                    <a:pt x="1007555" y="530658"/>
                    <a:pt x="1015270" y="517323"/>
                  </a:cubicBezTo>
                  <a:cubicBezTo>
                    <a:pt x="1015841" y="526943"/>
                    <a:pt x="1016508" y="536563"/>
                    <a:pt x="1017080" y="546184"/>
                  </a:cubicBezTo>
                  <a:cubicBezTo>
                    <a:pt x="1022604" y="539230"/>
                    <a:pt x="1027367" y="531610"/>
                    <a:pt x="1031272" y="523609"/>
                  </a:cubicBezTo>
                  <a:cubicBezTo>
                    <a:pt x="1035844" y="529420"/>
                    <a:pt x="1040511" y="535325"/>
                    <a:pt x="1045083" y="541135"/>
                  </a:cubicBezTo>
                  <a:cubicBezTo>
                    <a:pt x="1051179" y="521800"/>
                    <a:pt x="1044797" y="500178"/>
                    <a:pt x="1032796" y="483890"/>
                  </a:cubicBezTo>
                  <a:close/>
                  <a:moveTo>
                    <a:pt x="628745" y="398641"/>
                  </a:moveTo>
                  <a:cubicBezTo>
                    <a:pt x="632460" y="393498"/>
                    <a:pt x="635889" y="388164"/>
                    <a:pt x="638937" y="382544"/>
                  </a:cubicBezTo>
                  <a:cubicBezTo>
                    <a:pt x="641032" y="386545"/>
                    <a:pt x="641795" y="390926"/>
                    <a:pt x="641890" y="395403"/>
                  </a:cubicBezTo>
                  <a:cubicBezTo>
                    <a:pt x="637508" y="396451"/>
                    <a:pt x="633127" y="397498"/>
                    <a:pt x="628745" y="3986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6" name="Google Shape;5056;p27"/>
            <p:cNvSpPr/>
            <p:nvPr/>
          </p:nvSpPr>
          <p:spPr>
            <a:xfrm>
              <a:off x="3067200" y="4288950"/>
              <a:ext cx="355006" cy="572335"/>
            </a:xfrm>
            <a:custGeom>
              <a:avLst/>
              <a:gdLst/>
              <a:ahLst/>
              <a:cxnLst/>
              <a:rect l="l" t="t" r="r" b="b"/>
              <a:pathLst>
                <a:path w="1044134" h="1683339" extrusionOk="0">
                  <a:moveTo>
                    <a:pt x="1021221" y="422135"/>
                  </a:moveTo>
                  <a:cubicBezTo>
                    <a:pt x="1031413" y="412324"/>
                    <a:pt x="1034175" y="395655"/>
                    <a:pt x="1027889" y="383082"/>
                  </a:cubicBezTo>
                  <a:cubicBezTo>
                    <a:pt x="1021507" y="370414"/>
                    <a:pt x="1006553" y="362794"/>
                    <a:pt x="992551" y="365080"/>
                  </a:cubicBezTo>
                  <a:cubicBezTo>
                    <a:pt x="993694" y="346983"/>
                    <a:pt x="981692" y="328885"/>
                    <a:pt x="964643" y="322884"/>
                  </a:cubicBezTo>
                  <a:cubicBezTo>
                    <a:pt x="947498" y="316979"/>
                    <a:pt x="926828" y="323742"/>
                    <a:pt x="916541" y="338601"/>
                  </a:cubicBezTo>
                  <a:cubicBezTo>
                    <a:pt x="897396" y="326313"/>
                    <a:pt x="869774" y="330028"/>
                    <a:pt x="853962" y="346316"/>
                  </a:cubicBezTo>
                  <a:cubicBezTo>
                    <a:pt x="855200" y="335457"/>
                    <a:pt x="856248" y="324694"/>
                    <a:pt x="857296" y="314121"/>
                  </a:cubicBezTo>
                  <a:cubicBezTo>
                    <a:pt x="866059" y="313931"/>
                    <a:pt x="874727" y="312407"/>
                    <a:pt x="882632" y="308597"/>
                  </a:cubicBezTo>
                  <a:cubicBezTo>
                    <a:pt x="896539" y="301929"/>
                    <a:pt x="907207" y="286880"/>
                    <a:pt x="905016" y="271545"/>
                  </a:cubicBezTo>
                  <a:cubicBezTo>
                    <a:pt x="918446" y="270687"/>
                    <a:pt x="931019" y="261924"/>
                    <a:pt x="936353" y="249542"/>
                  </a:cubicBezTo>
                  <a:cubicBezTo>
                    <a:pt x="941687" y="237255"/>
                    <a:pt x="939497" y="222015"/>
                    <a:pt x="930924" y="211632"/>
                  </a:cubicBezTo>
                  <a:cubicBezTo>
                    <a:pt x="947688" y="216204"/>
                    <a:pt x="964833" y="197059"/>
                    <a:pt x="960642" y="180200"/>
                  </a:cubicBezTo>
                  <a:cubicBezTo>
                    <a:pt x="956451" y="163341"/>
                    <a:pt x="935877" y="153720"/>
                    <a:pt x="919208" y="158864"/>
                  </a:cubicBezTo>
                  <a:cubicBezTo>
                    <a:pt x="921399" y="146386"/>
                    <a:pt x="915303" y="132861"/>
                    <a:pt x="904540" y="126193"/>
                  </a:cubicBezTo>
                  <a:cubicBezTo>
                    <a:pt x="893777" y="119526"/>
                    <a:pt x="879013" y="120002"/>
                    <a:pt x="868726" y="127431"/>
                  </a:cubicBezTo>
                  <a:cubicBezTo>
                    <a:pt x="857677" y="108286"/>
                    <a:pt x="824816" y="108286"/>
                    <a:pt x="813767" y="127431"/>
                  </a:cubicBezTo>
                  <a:cubicBezTo>
                    <a:pt x="796050" y="119145"/>
                    <a:pt x="773666" y="121811"/>
                    <a:pt x="758426" y="134003"/>
                  </a:cubicBezTo>
                  <a:cubicBezTo>
                    <a:pt x="743186" y="146196"/>
                    <a:pt x="735566" y="167436"/>
                    <a:pt x="739757" y="186582"/>
                  </a:cubicBezTo>
                  <a:cubicBezTo>
                    <a:pt x="723089" y="188487"/>
                    <a:pt x="708801" y="198393"/>
                    <a:pt x="698609" y="211823"/>
                  </a:cubicBezTo>
                  <a:cubicBezTo>
                    <a:pt x="697848" y="207537"/>
                    <a:pt x="696609" y="203346"/>
                    <a:pt x="694704" y="199440"/>
                  </a:cubicBezTo>
                  <a:cubicBezTo>
                    <a:pt x="688608" y="187058"/>
                    <a:pt x="673844" y="178104"/>
                    <a:pt x="660890" y="182772"/>
                  </a:cubicBezTo>
                  <a:cubicBezTo>
                    <a:pt x="661367" y="179438"/>
                    <a:pt x="660986" y="176104"/>
                    <a:pt x="660033" y="172866"/>
                  </a:cubicBezTo>
                  <a:cubicBezTo>
                    <a:pt x="660890" y="170580"/>
                    <a:pt x="661462" y="168294"/>
                    <a:pt x="661748" y="165912"/>
                  </a:cubicBezTo>
                  <a:cubicBezTo>
                    <a:pt x="679464" y="165817"/>
                    <a:pt x="697657" y="161912"/>
                    <a:pt x="711754" y="151244"/>
                  </a:cubicBezTo>
                  <a:cubicBezTo>
                    <a:pt x="725851" y="140576"/>
                    <a:pt x="734900" y="122193"/>
                    <a:pt x="731090" y="104952"/>
                  </a:cubicBezTo>
                  <a:cubicBezTo>
                    <a:pt x="727280" y="87712"/>
                    <a:pt x="708515" y="74091"/>
                    <a:pt x="691561" y="79044"/>
                  </a:cubicBezTo>
                  <a:cubicBezTo>
                    <a:pt x="691656" y="61423"/>
                    <a:pt x="681845" y="43992"/>
                    <a:pt x="666606" y="35039"/>
                  </a:cubicBezTo>
                  <a:cubicBezTo>
                    <a:pt x="651365" y="26085"/>
                    <a:pt x="631363" y="25895"/>
                    <a:pt x="616028" y="34563"/>
                  </a:cubicBezTo>
                  <a:cubicBezTo>
                    <a:pt x="611646" y="17513"/>
                    <a:pt x="596692" y="3701"/>
                    <a:pt x="579356" y="653"/>
                  </a:cubicBezTo>
                  <a:cubicBezTo>
                    <a:pt x="562021" y="-2395"/>
                    <a:pt x="543257" y="5416"/>
                    <a:pt x="533256" y="19989"/>
                  </a:cubicBezTo>
                  <a:cubicBezTo>
                    <a:pt x="524397" y="8274"/>
                    <a:pt x="509062" y="1987"/>
                    <a:pt x="494584" y="4178"/>
                  </a:cubicBezTo>
                  <a:cubicBezTo>
                    <a:pt x="480106" y="6273"/>
                    <a:pt x="467152" y="16751"/>
                    <a:pt x="462104" y="30467"/>
                  </a:cubicBezTo>
                  <a:cubicBezTo>
                    <a:pt x="441720" y="13512"/>
                    <a:pt x="405620" y="23228"/>
                    <a:pt x="396572" y="48088"/>
                  </a:cubicBezTo>
                  <a:cubicBezTo>
                    <a:pt x="380189" y="29038"/>
                    <a:pt x="347327" y="27514"/>
                    <a:pt x="329325" y="45135"/>
                  </a:cubicBezTo>
                  <a:cubicBezTo>
                    <a:pt x="319133" y="38849"/>
                    <a:pt x="304846" y="40182"/>
                    <a:pt x="296083" y="48278"/>
                  </a:cubicBezTo>
                  <a:cubicBezTo>
                    <a:pt x="287320" y="56375"/>
                    <a:pt x="284748" y="70472"/>
                    <a:pt x="290177" y="81140"/>
                  </a:cubicBezTo>
                  <a:cubicBezTo>
                    <a:pt x="275699" y="80949"/>
                    <a:pt x="261983" y="92570"/>
                    <a:pt x="259983" y="106953"/>
                  </a:cubicBezTo>
                  <a:cubicBezTo>
                    <a:pt x="257983" y="121240"/>
                    <a:pt x="267889" y="136290"/>
                    <a:pt x="281795" y="140099"/>
                  </a:cubicBezTo>
                  <a:cubicBezTo>
                    <a:pt x="270937" y="140862"/>
                    <a:pt x="261602" y="151244"/>
                    <a:pt x="262079" y="162198"/>
                  </a:cubicBezTo>
                  <a:cubicBezTo>
                    <a:pt x="262555" y="173151"/>
                    <a:pt x="272747" y="182676"/>
                    <a:pt x="283605" y="182486"/>
                  </a:cubicBezTo>
                  <a:cubicBezTo>
                    <a:pt x="281033" y="186296"/>
                    <a:pt x="280271" y="190582"/>
                    <a:pt x="280843" y="194868"/>
                  </a:cubicBezTo>
                  <a:cubicBezTo>
                    <a:pt x="275699" y="194964"/>
                    <a:pt x="270651" y="196678"/>
                    <a:pt x="266936" y="200393"/>
                  </a:cubicBezTo>
                  <a:cubicBezTo>
                    <a:pt x="259126" y="194487"/>
                    <a:pt x="248934" y="190773"/>
                    <a:pt x="239504" y="193440"/>
                  </a:cubicBezTo>
                  <a:cubicBezTo>
                    <a:pt x="230075" y="196107"/>
                    <a:pt x="222836" y="206870"/>
                    <a:pt x="226360" y="216014"/>
                  </a:cubicBezTo>
                  <a:cubicBezTo>
                    <a:pt x="218835" y="212204"/>
                    <a:pt x="208834" y="213918"/>
                    <a:pt x="203024" y="220109"/>
                  </a:cubicBezTo>
                  <a:cubicBezTo>
                    <a:pt x="197214" y="226301"/>
                    <a:pt x="196261" y="236397"/>
                    <a:pt x="200642" y="243636"/>
                  </a:cubicBezTo>
                  <a:cubicBezTo>
                    <a:pt x="193784" y="244589"/>
                    <a:pt x="189784" y="252780"/>
                    <a:pt x="191308" y="259448"/>
                  </a:cubicBezTo>
                  <a:cubicBezTo>
                    <a:pt x="192832" y="266211"/>
                    <a:pt x="198261" y="271354"/>
                    <a:pt x="204071" y="275069"/>
                  </a:cubicBezTo>
                  <a:cubicBezTo>
                    <a:pt x="180545" y="272116"/>
                    <a:pt x="158161" y="297357"/>
                    <a:pt x="163971" y="320408"/>
                  </a:cubicBezTo>
                  <a:cubicBezTo>
                    <a:pt x="145969" y="313550"/>
                    <a:pt x="123204" y="325647"/>
                    <a:pt x="118823" y="344411"/>
                  </a:cubicBezTo>
                  <a:cubicBezTo>
                    <a:pt x="96820" y="336124"/>
                    <a:pt x="69674" y="356603"/>
                    <a:pt x="71483" y="380034"/>
                  </a:cubicBezTo>
                  <a:cubicBezTo>
                    <a:pt x="62625" y="375272"/>
                    <a:pt x="50814" y="376510"/>
                    <a:pt x="43099" y="382987"/>
                  </a:cubicBezTo>
                  <a:cubicBezTo>
                    <a:pt x="35384" y="389464"/>
                    <a:pt x="32145" y="400799"/>
                    <a:pt x="35193" y="410419"/>
                  </a:cubicBezTo>
                  <a:cubicBezTo>
                    <a:pt x="25192" y="407181"/>
                    <a:pt x="14714" y="414324"/>
                    <a:pt x="8428" y="422802"/>
                  </a:cubicBezTo>
                  <a:cubicBezTo>
                    <a:pt x="2713" y="430517"/>
                    <a:pt x="-1192" y="440232"/>
                    <a:pt x="332" y="449757"/>
                  </a:cubicBezTo>
                  <a:cubicBezTo>
                    <a:pt x="1856" y="459282"/>
                    <a:pt x="9952" y="468045"/>
                    <a:pt x="19667" y="468045"/>
                  </a:cubicBezTo>
                  <a:cubicBezTo>
                    <a:pt x="11762" y="471570"/>
                    <a:pt x="7571" y="481666"/>
                    <a:pt x="10523" y="489762"/>
                  </a:cubicBezTo>
                  <a:cubicBezTo>
                    <a:pt x="13476" y="497858"/>
                    <a:pt x="23192" y="502907"/>
                    <a:pt x="31478" y="500525"/>
                  </a:cubicBezTo>
                  <a:cubicBezTo>
                    <a:pt x="20334" y="507003"/>
                    <a:pt x="22239" y="527005"/>
                    <a:pt x="34431" y="531101"/>
                  </a:cubicBezTo>
                  <a:cubicBezTo>
                    <a:pt x="36050" y="531672"/>
                    <a:pt x="37765" y="532053"/>
                    <a:pt x="38908" y="533291"/>
                  </a:cubicBezTo>
                  <a:cubicBezTo>
                    <a:pt x="41860" y="536530"/>
                    <a:pt x="37860" y="541197"/>
                    <a:pt x="34907" y="544436"/>
                  </a:cubicBezTo>
                  <a:cubicBezTo>
                    <a:pt x="28049" y="552056"/>
                    <a:pt x="26049" y="563676"/>
                    <a:pt x="30050" y="573106"/>
                  </a:cubicBezTo>
                  <a:cubicBezTo>
                    <a:pt x="34050" y="582536"/>
                    <a:pt x="43861" y="589203"/>
                    <a:pt x="54052" y="589489"/>
                  </a:cubicBezTo>
                  <a:cubicBezTo>
                    <a:pt x="46909" y="596061"/>
                    <a:pt x="46433" y="608539"/>
                    <a:pt x="53100" y="615587"/>
                  </a:cubicBezTo>
                  <a:cubicBezTo>
                    <a:pt x="59768" y="622636"/>
                    <a:pt x="72341" y="622922"/>
                    <a:pt x="79199" y="616064"/>
                  </a:cubicBezTo>
                  <a:cubicBezTo>
                    <a:pt x="83294" y="630256"/>
                    <a:pt x="102059" y="637781"/>
                    <a:pt x="114822" y="630256"/>
                  </a:cubicBezTo>
                  <a:cubicBezTo>
                    <a:pt x="127490" y="622827"/>
                    <a:pt x="130157" y="602729"/>
                    <a:pt x="119775" y="592251"/>
                  </a:cubicBezTo>
                  <a:cubicBezTo>
                    <a:pt x="131396" y="583203"/>
                    <a:pt x="131777" y="563010"/>
                    <a:pt x="120442" y="553580"/>
                  </a:cubicBezTo>
                  <a:cubicBezTo>
                    <a:pt x="130539" y="566153"/>
                    <a:pt x="150541" y="562343"/>
                    <a:pt x="165209" y="555771"/>
                  </a:cubicBezTo>
                  <a:cubicBezTo>
                    <a:pt x="179306" y="549484"/>
                    <a:pt x="194451" y="538816"/>
                    <a:pt x="194642" y="523386"/>
                  </a:cubicBezTo>
                  <a:cubicBezTo>
                    <a:pt x="194832" y="510812"/>
                    <a:pt x="182450" y="499573"/>
                    <a:pt x="169972" y="500811"/>
                  </a:cubicBezTo>
                  <a:cubicBezTo>
                    <a:pt x="167591" y="486143"/>
                    <a:pt x="151779" y="476618"/>
                    <a:pt x="137396" y="477666"/>
                  </a:cubicBezTo>
                  <a:cubicBezTo>
                    <a:pt x="151208" y="468903"/>
                    <a:pt x="158923" y="451853"/>
                    <a:pt x="159114" y="434232"/>
                  </a:cubicBezTo>
                  <a:cubicBezTo>
                    <a:pt x="168448" y="442518"/>
                    <a:pt x="179592" y="449472"/>
                    <a:pt x="192070" y="450710"/>
                  </a:cubicBezTo>
                  <a:cubicBezTo>
                    <a:pt x="195404" y="450995"/>
                    <a:pt x="198833" y="450805"/>
                    <a:pt x="202166" y="450138"/>
                  </a:cubicBezTo>
                  <a:cubicBezTo>
                    <a:pt x="219407" y="479761"/>
                    <a:pt x="239600" y="505764"/>
                    <a:pt x="267413" y="523862"/>
                  </a:cubicBezTo>
                  <a:cubicBezTo>
                    <a:pt x="272175" y="526910"/>
                    <a:pt x="277128" y="529672"/>
                    <a:pt x="282176" y="532244"/>
                  </a:cubicBezTo>
                  <a:cubicBezTo>
                    <a:pt x="282176" y="534339"/>
                    <a:pt x="282367" y="536435"/>
                    <a:pt x="282843" y="538435"/>
                  </a:cubicBezTo>
                  <a:cubicBezTo>
                    <a:pt x="274366" y="539387"/>
                    <a:pt x="267317" y="547389"/>
                    <a:pt x="267508" y="555866"/>
                  </a:cubicBezTo>
                  <a:cubicBezTo>
                    <a:pt x="267698" y="564343"/>
                    <a:pt x="274937" y="572154"/>
                    <a:pt x="283415" y="572820"/>
                  </a:cubicBezTo>
                  <a:cubicBezTo>
                    <a:pt x="290177" y="573297"/>
                    <a:pt x="297321" y="569963"/>
                    <a:pt x="303417" y="572820"/>
                  </a:cubicBezTo>
                  <a:cubicBezTo>
                    <a:pt x="306560" y="574249"/>
                    <a:pt x="308846" y="577107"/>
                    <a:pt x="311514" y="579393"/>
                  </a:cubicBezTo>
                  <a:cubicBezTo>
                    <a:pt x="321991" y="588060"/>
                    <a:pt x="340184" y="584346"/>
                    <a:pt x="346470" y="572249"/>
                  </a:cubicBezTo>
                  <a:cubicBezTo>
                    <a:pt x="349994" y="588537"/>
                    <a:pt x="374093" y="595490"/>
                    <a:pt x="385808" y="583679"/>
                  </a:cubicBezTo>
                  <a:cubicBezTo>
                    <a:pt x="390857" y="593108"/>
                    <a:pt x="401525" y="599300"/>
                    <a:pt x="412193" y="599014"/>
                  </a:cubicBezTo>
                  <a:cubicBezTo>
                    <a:pt x="422194" y="598728"/>
                    <a:pt x="431719" y="592823"/>
                    <a:pt x="436672" y="584155"/>
                  </a:cubicBezTo>
                  <a:cubicBezTo>
                    <a:pt x="440863" y="586441"/>
                    <a:pt x="444864" y="588918"/>
                    <a:pt x="448769" y="591585"/>
                  </a:cubicBezTo>
                  <a:cubicBezTo>
                    <a:pt x="469248" y="605872"/>
                    <a:pt x="485345" y="625779"/>
                    <a:pt x="499537" y="645115"/>
                  </a:cubicBezTo>
                  <a:cubicBezTo>
                    <a:pt x="531731" y="688835"/>
                    <a:pt x="548972" y="714266"/>
                    <a:pt x="569736" y="759796"/>
                  </a:cubicBezTo>
                  <a:cubicBezTo>
                    <a:pt x="570784" y="1182992"/>
                    <a:pt x="571356" y="1655527"/>
                    <a:pt x="568784" y="1674672"/>
                  </a:cubicBezTo>
                  <a:lnTo>
                    <a:pt x="578023" y="1676577"/>
                  </a:lnTo>
                  <a:lnTo>
                    <a:pt x="584786" y="1683340"/>
                  </a:lnTo>
                  <a:cubicBezTo>
                    <a:pt x="588977" y="1679149"/>
                    <a:pt x="590596" y="1677530"/>
                    <a:pt x="589358" y="1017066"/>
                  </a:cubicBezTo>
                  <a:cubicBezTo>
                    <a:pt x="589358" y="980966"/>
                    <a:pt x="589262" y="944962"/>
                    <a:pt x="589167" y="909339"/>
                  </a:cubicBezTo>
                  <a:cubicBezTo>
                    <a:pt x="612123" y="869333"/>
                    <a:pt x="637649" y="834567"/>
                    <a:pt x="662415" y="800944"/>
                  </a:cubicBezTo>
                  <a:cubicBezTo>
                    <a:pt x="705658" y="742079"/>
                    <a:pt x="746520" y="686454"/>
                    <a:pt x="770809" y="609015"/>
                  </a:cubicBezTo>
                  <a:lnTo>
                    <a:pt x="774428" y="597300"/>
                  </a:lnTo>
                  <a:cubicBezTo>
                    <a:pt x="779191" y="581679"/>
                    <a:pt x="784239" y="565677"/>
                    <a:pt x="790716" y="550532"/>
                  </a:cubicBezTo>
                  <a:cubicBezTo>
                    <a:pt x="795288" y="549770"/>
                    <a:pt x="799574" y="548246"/>
                    <a:pt x="803384" y="545579"/>
                  </a:cubicBezTo>
                  <a:cubicBezTo>
                    <a:pt x="811481" y="539864"/>
                    <a:pt x="815195" y="527100"/>
                    <a:pt x="808528" y="519671"/>
                  </a:cubicBezTo>
                  <a:cubicBezTo>
                    <a:pt x="819101" y="523862"/>
                    <a:pt x="830245" y="528148"/>
                    <a:pt x="841580" y="526624"/>
                  </a:cubicBezTo>
                  <a:cubicBezTo>
                    <a:pt x="852819" y="525005"/>
                    <a:pt x="863773" y="515194"/>
                    <a:pt x="862249" y="503859"/>
                  </a:cubicBezTo>
                  <a:cubicBezTo>
                    <a:pt x="869298" y="523386"/>
                    <a:pt x="899873" y="528624"/>
                    <a:pt x="912922" y="512432"/>
                  </a:cubicBezTo>
                  <a:cubicBezTo>
                    <a:pt x="917589" y="523671"/>
                    <a:pt x="922828" y="535673"/>
                    <a:pt x="933210" y="541959"/>
                  </a:cubicBezTo>
                  <a:cubicBezTo>
                    <a:pt x="943592" y="548341"/>
                    <a:pt x="960452" y="545007"/>
                    <a:pt x="963214" y="533196"/>
                  </a:cubicBezTo>
                  <a:cubicBezTo>
                    <a:pt x="973215" y="547865"/>
                    <a:pt x="997980" y="545007"/>
                    <a:pt x="1009029" y="531101"/>
                  </a:cubicBezTo>
                  <a:cubicBezTo>
                    <a:pt x="1020078" y="517194"/>
                    <a:pt x="1019983" y="497287"/>
                    <a:pt x="1015220" y="480142"/>
                  </a:cubicBezTo>
                  <a:cubicBezTo>
                    <a:pt x="1029413" y="479856"/>
                    <a:pt x="1042462" y="467760"/>
                    <a:pt x="1043986" y="453662"/>
                  </a:cubicBezTo>
                  <a:cubicBezTo>
                    <a:pt x="1045510" y="439566"/>
                    <a:pt x="1035128" y="425087"/>
                    <a:pt x="1021221" y="421849"/>
                  </a:cubicBezTo>
                  <a:close/>
                  <a:moveTo>
                    <a:pt x="674606" y="471284"/>
                  </a:moveTo>
                  <a:cubicBezTo>
                    <a:pt x="669177" y="520147"/>
                    <a:pt x="654414" y="567962"/>
                    <a:pt x="630791" y="610635"/>
                  </a:cubicBezTo>
                  <a:cubicBezTo>
                    <a:pt x="628791" y="604824"/>
                    <a:pt x="625934" y="599395"/>
                    <a:pt x="622028" y="594728"/>
                  </a:cubicBezTo>
                  <a:cubicBezTo>
                    <a:pt x="614313" y="585489"/>
                    <a:pt x="603645" y="579678"/>
                    <a:pt x="594215" y="575202"/>
                  </a:cubicBezTo>
                  <a:cubicBezTo>
                    <a:pt x="592310" y="574344"/>
                    <a:pt x="590406" y="573487"/>
                    <a:pt x="588405" y="572630"/>
                  </a:cubicBezTo>
                  <a:cubicBezTo>
                    <a:pt x="588405" y="563200"/>
                    <a:pt x="588405" y="554056"/>
                    <a:pt x="588405" y="545198"/>
                  </a:cubicBezTo>
                  <a:cubicBezTo>
                    <a:pt x="590310" y="543198"/>
                    <a:pt x="592310" y="541293"/>
                    <a:pt x="594406" y="539578"/>
                  </a:cubicBezTo>
                  <a:cubicBezTo>
                    <a:pt x="600216" y="534911"/>
                    <a:pt x="607360" y="531768"/>
                    <a:pt x="611932" y="525957"/>
                  </a:cubicBezTo>
                  <a:cubicBezTo>
                    <a:pt x="618981" y="517194"/>
                    <a:pt x="617742" y="503193"/>
                    <a:pt x="609932" y="495287"/>
                  </a:cubicBezTo>
                  <a:cubicBezTo>
                    <a:pt x="618409" y="496906"/>
                    <a:pt x="627172" y="497478"/>
                    <a:pt x="635364" y="495001"/>
                  </a:cubicBezTo>
                  <a:cubicBezTo>
                    <a:pt x="646127" y="491762"/>
                    <a:pt x="655556" y="481571"/>
                    <a:pt x="654414" y="470427"/>
                  </a:cubicBezTo>
                  <a:cubicBezTo>
                    <a:pt x="660986" y="471665"/>
                    <a:pt x="667844" y="472046"/>
                    <a:pt x="674606" y="471379"/>
                  </a:cubicBezTo>
                  <a:close/>
                  <a:moveTo>
                    <a:pt x="588500" y="583107"/>
                  </a:moveTo>
                  <a:cubicBezTo>
                    <a:pt x="589072" y="583393"/>
                    <a:pt x="589643" y="583583"/>
                    <a:pt x="590120" y="583869"/>
                  </a:cubicBezTo>
                  <a:cubicBezTo>
                    <a:pt x="598597" y="587870"/>
                    <a:pt x="608122" y="593013"/>
                    <a:pt x="614694" y="600919"/>
                  </a:cubicBezTo>
                  <a:cubicBezTo>
                    <a:pt x="619838" y="607110"/>
                    <a:pt x="622981" y="614825"/>
                    <a:pt x="623743" y="622922"/>
                  </a:cubicBezTo>
                  <a:cubicBezTo>
                    <a:pt x="620695" y="627875"/>
                    <a:pt x="617456" y="633018"/>
                    <a:pt x="614027" y="638448"/>
                  </a:cubicBezTo>
                  <a:cubicBezTo>
                    <a:pt x="605360" y="652068"/>
                    <a:pt x="596216" y="666451"/>
                    <a:pt x="588786" y="680929"/>
                  </a:cubicBezTo>
                  <a:cubicBezTo>
                    <a:pt x="588786" y="646449"/>
                    <a:pt x="588596" y="613778"/>
                    <a:pt x="588500" y="583298"/>
                  </a:cubicBezTo>
                  <a:close/>
                  <a:moveTo>
                    <a:pt x="444292" y="452329"/>
                  </a:moveTo>
                  <a:cubicBezTo>
                    <a:pt x="438386" y="455282"/>
                    <a:pt x="433148" y="459282"/>
                    <a:pt x="428766" y="464235"/>
                  </a:cubicBezTo>
                  <a:cubicBezTo>
                    <a:pt x="423051" y="462521"/>
                    <a:pt x="417336" y="460902"/>
                    <a:pt x="411621" y="459282"/>
                  </a:cubicBezTo>
                  <a:cubicBezTo>
                    <a:pt x="391047" y="453567"/>
                    <a:pt x="369711" y="447662"/>
                    <a:pt x="353423" y="434994"/>
                  </a:cubicBezTo>
                  <a:cubicBezTo>
                    <a:pt x="347804" y="430612"/>
                    <a:pt x="342946" y="425564"/>
                    <a:pt x="338564" y="420039"/>
                  </a:cubicBezTo>
                  <a:cubicBezTo>
                    <a:pt x="350280" y="416134"/>
                    <a:pt x="358472" y="404704"/>
                    <a:pt x="361615" y="392703"/>
                  </a:cubicBezTo>
                  <a:cubicBezTo>
                    <a:pt x="374569" y="403180"/>
                    <a:pt x="396476" y="399084"/>
                    <a:pt x="404763" y="384702"/>
                  </a:cubicBezTo>
                  <a:cubicBezTo>
                    <a:pt x="404192" y="405657"/>
                    <a:pt x="424004" y="424992"/>
                    <a:pt x="444959" y="423754"/>
                  </a:cubicBezTo>
                  <a:cubicBezTo>
                    <a:pt x="439815" y="432327"/>
                    <a:pt x="439720" y="443566"/>
                    <a:pt x="444292" y="452424"/>
                  </a:cubicBezTo>
                  <a:close/>
                  <a:moveTo>
                    <a:pt x="569450" y="563105"/>
                  </a:moveTo>
                  <a:cubicBezTo>
                    <a:pt x="569450" y="563581"/>
                    <a:pt x="569450" y="564057"/>
                    <a:pt x="569450" y="564533"/>
                  </a:cubicBezTo>
                  <a:cubicBezTo>
                    <a:pt x="569355" y="564533"/>
                    <a:pt x="569165" y="564438"/>
                    <a:pt x="569069" y="564343"/>
                  </a:cubicBezTo>
                  <a:cubicBezTo>
                    <a:pt x="568689" y="564153"/>
                    <a:pt x="568212" y="563962"/>
                    <a:pt x="567831" y="563867"/>
                  </a:cubicBezTo>
                  <a:cubicBezTo>
                    <a:pt x="568403" y="563581"/>
                    <a:pt x="568974" y="563391"/>
                    <a:pt x="569450" y="563105"/>
                  </a:cubicBezTo>
                  <a:close/>
                  <a:moveTo>
                    <a:pt x="346851" y="189820"/>
                  </a:moveTo>
                  <a:cubicBezTo>
                    <a:pt x="348375" y="204584"/>
                    <a:pt x="365806" y="214204"/>
                    <a:pt x="380284" y="210584"/>
                  </a:cubicBezTo>
                  <a:cubicBezTo>
                    <a:pt x="394667" y="206965"/>
                    <a:pt x="404954" y="193249"/>
                    <a:pt x="408287" y="178771"/>
                  </a:cubicBezTo>
                  <a:cubicBezTo>
                    <a:pt x="416955" y="186677"/>
                    <a:pt x="427909" y="192011"/>
                    <a:pt x="439434" y="194392"/>
                  </a:cubicBezTo>
                  <a:cubicBezTo>
                    <a:pt x="434672" y="206965"/>
                    <a:pt x="437339" y="222300"/>
                    <a:pt x="446959" y="231825"/>
                  </a:cubicBezTo>
                  <a:cubicBezTo>
                    <a:pt x="430957" y="224205"/>
                    <a:pt x="405811" y="243922"/>
                    <a:pt x="410383" y="261067"/>
                  </a:cubicBezTo>
                  <a:cubicBezTo>
                    <a:pt x="401048" y="268973"/>
                    <a:pt x="387047" y="270878"/>
                    <a:pt x="375902" y="265925"/>
                  </a:cubicBezTo>
                  <a:cubicBezTo>
                    <a:pt x="364758" y="260876"/>
                    <a:pt x="356948" y="249161"/>
                    <a:pt x="356567" y="236969"/>
                  </a:cubicBezTo>
                  <a:cubicBezTo>
                    <a:pt x="349518" y="236969"/>
                    <a:pt x="342470" y="236969"/>
                    <a:pt x="335516" y="236969"/>
                  </a:cubicBezTo>
                  <a:cubicBezTo>
                    <a:pt x="334469" y="228206"/>
                    <a:pt x="333135" y="218871"/>
                    <a:pt x="327420" y="212204"/>
                  </a:cubicBezTo>
                  <a:cubicBezTo>
                    <a:pt x="335612" y="206774"/>
                    <a:pt x="342470" y="198678"/>
                    <a:pt x="346851" y="189820"/>
                  </a:cubicBezTo>
                  <a:close/>
                  <a:moveTo>
                    <a:pt x="211310" y="447186"/>
                  </a:moveTo>
                  <a:cubicBezTo>
                    <a:pt x="216549" y="444423"/>
                    <a:pt x="220835" y="440328"/>
                    <a:pt x="223121" y="434898"/>
                  </a:cubicBezTo>
                  <a:cubicBezTo>
                    <a:pt x="224741" y="446043"/>
                    <a:pt x="240933" y="449281"/>
                    <a:pt x="250172" y="442899"/>
                  </a:cubicBezTo>
                  <a:cubicBezTo>
                    <a:pt x="259412" y="436518"/>
                    <a:pt x="263222" y="424897"/>
                    <a:pt x="266460" y="414134"/>
                  </a:cubicBezTo>
                  <a:cubicBezTo>
                    <a:pt x="279795" y="423945"/>
                    <a:pt x="301607" y="418325"/>
                    <a:pt x="308465" y="403275"/>
                  </a:cubicBezTo>
                  <a:cubicBezTo>
                    <a:pt x="309323" y="412705"/>
                    <a:pt x="317990" y="419468"/>
                    <a:pt x="327420" y="420992"/>
                  </a:cubicBezTo>
                  <a:cubicBezTo>
                    <a:pt x="333135" y="428993"/>
                    <a:pt x="339612" y="436422"/>
                    <a:pt x="347518" y="442614"/>
                  </a:cubicBezTo>
                  <a:cubicBezTo>
                    <a:pt x="357995" y="450710"/>
                    <a:pt x="369997" y="456139"/>
                    <a:pt x="382475" y="460520"/>
                  </a:cubicBezTo>
                  <a:cubicBezTo>
                    <a:pt x="375236" y="463378"/>
                    <a:pt x="368949" y="468236"/>
                    <a:pt x="365139" y="475189"/>
                  </a:cubicBezTo>
                  <a:cubicBezTo>
                    <a:pt x="356948" y="466807"/>
                    <a:pt x="343327" y="464235"/>
                    <a:pt x="332659" y="469188"/>
                  </a:cubicBezTo>
                  <a:cubicBezTo>
                    <a:pt x="321991" y="474141"/>
                    <a:pt x="315038" y="486143"/>
                    <a:pt x="316181" y="497763"/>
                  </a:cubicBezTo>
                  <a:cubicBezTo>
                    <a:pt x="301417" y="497478"/>
                    <a:pt x="288177" y="508812"/>
                    <a:pt x="283796" y="522624"/>
                  </a:cubicBezTo>
                  <a:cubicBezTo>
                    <a:pt x="279986" y="520623"/>
                    <a:pt x="276271" y="518528"/>
                    <a:pt x="272651" y="516147"/>
                  </a:cubicBezTo>
                  <a:cubicBezTo>
                    <a:pt x="246839" y="499478"/>
                    <a:pt x="227693" y="475094"/>
                    <a:pt x="211310" y="447186"/>
                  </a:cubicBezTo>
                  <a:close/>
                  <a:moveTo>
                    <a:pt x="507443" y="639686"/>
                  </a:moveTo>
                  <a:cubicBezTo>
                    <a:pt x="495917" y="624065"/>
                    <a:pt x="483249" y="608063"/>
                    <a:pt x="467914" y="594633"/>
                  </a:cubicBezTo>
                  <a:cubicBezTo>
                    <a:pt x="468485" y="594633"/>
                    <a:pt x="469057" y="594633"/>
                    <a:pt x="469628" y="594633"/>
                  </a:cubicBezTo>
                  <a:cubicBezTo>
                    <a:pt x="481249" y="593585"/>
                    <a:pt x="492393" y="584536"/>
                    <a:pt x="493346" y="572916"/>
                  </a:cubicBezTo>
                  <a:cubicBezTo>
                    <a:pt x="508681" y="583774"/>
                    <a:pt x="532589" y="578916"/>
                    <a:pt x="542971" y="563581"/>
                  </a:cubicBezTo>
                  <a:cubicBezTo>
                    <a:pt x="550400" y="567010"/>
                    <a:pt x="557925" y="570153"/>
                    <a:pt x="565450" y="573201"/>
                  </a:cubicBezTo>
                  <a:cubicBezTo>
                    <a:pt x="566783" y="573773"/>
                    <a:pt x="568117" y="574344"/>
                    <a:pt x="569450" y="574916"/>
                  </a:cubicBezTo>
                  <a:cubicBezTo>
                    <a:pt x="569641" y="627399"/>
                    <a:pt x="569736" y="682072"/>
                    <a:pt x="569927" y="737793"/>
                  </a:cubicBezTo>
                  <a:cubicBezTo>
                    <a:pt x="552210" y="702075"/>
                    <a:pt x="534875" y="677024"/>
                    <a:pt x="507443" y="639781"/>
                  </a:cubicBezTo>
                  <a:close/>
                  <a:moveTo>
                    <a:pt x="765475" y="594728"/>
                  </a:moveTo>
                  <a:lnTo>
                    <a:pt x="761856" y="606348"/>
                  </a:lnTo>
                  <a:cubicBezTo>
                    <a:pt x="738138" y="682358"/>
                    <a:pt x="697657" y="737317"/>
                    <a:pt x="654890" y="795515"/>
                  </a:cubicBezTo>
                  <a:cubicBezTo>
                    <a:pt x="632887" y="825423"/>
                    <a:pt x="610313" y="856284"/>
                    <a:pt x="589262" y="890955"/>
                  </a:cubicBezTo>
                  <a:cubicBezTo>
                    <a:pt x="589072" y="825900"/>
                    <a:pt x="588977" y="762654"/>
                    <a:pt x="588786" y="703789"/>
                  </a:cubicBezTo>
                  <a:cubicBezTo>
                    <a:pt x="596406" y="683691"/>
                    <a:pt x="610217" y="662070"/>
                    <a:pt x="622028" y="643496"/>
                  </a:cubicBezTo>
                  <a:cubicBezTo>
                    <a:pt x="627743" y="634542"/>
                    <a:pt x="633077" y="626065"/>
                    <a:pt x="637364" y="618540"/>
                  </a:cubicBezTo>
                  <a:cubicBezTo>
                    <a:pt x="663081" y="573106"/>
                    <a:pt x="678893" y="521862"/>
                    <a:pt x="684322" y="469569"/>
                  </a:cubicBezTo>
                  <a:cubicBezTo>
                    <a:pt x="688608" y="468331"/>
                    <a:pt x="692704" y="466616"/>
                    <a:pt x="696419" y="464045"/>
                  </a:cubicBezTo>
                  <a:cubicBezTo>
                    <a:pt x="708420" y="455949"/>
                    <a:pt x="715183" y="438994"/>
                    <a:pt x="708611" y="426135"/>
                  </a:cubicBezTo>
                  <a:cubicBezTo>
                    <a:pt x="720422" y="426612"/>
                    <a:pt x="732804" y="426993"/>
                    <a:pt x="743377" y="421754"/>
                  </a:cubicBezTo>
                  <a:cubicBezTo>
                    <a:pt x="753950" y="416515"/>
                    <a:pt x="761665" y="403561"/>
                    <a:pt x="757093" y="392703"/>
                  </a:cubicBezTo>
                  <a:cubicBezTo>
                    <a:pt x="771285" y="388893"/>
                    <a:pt x="786525" y="383558"/>
                    <a:pt x="794240" y="371081"/>
                  </a:cubicBezTo>
                  <a:cubicBezTo>
                    <a:pt x="797479" y="365842"/>
                    <a:pt x="798241" y="359079"/>
                    <a:pt x="796907" y="352983"/>
                  </a:cubicBezTo>
                  <a:cubicBezTo>
                    <a:pt x="816910" y="349840"/>
                    <a:pt x="834436" y="332886"/>
                    <a:pt x="837198" y="312693"/>
                  </a:cubicBezTo>
                  <a:cubicBezTo>
                    <a:pt x="840723" y="313264"/>
                    <a:pt x="844247" y="313740"/>
                    <a:pt x="847771" y="314026"/>
                  </a:cubicBezTo>
                  <a:cubicBezTo>
                    <a:pt x="846628" y="326028"/>
                    <a:pt x="845294" y="338410"/>
                    <a:pt x="843866" y="350793"/>
                  </a:cubicBezTo>
                  <a:cubicBezTo>
                    <a:pt x="830912" y="352698"/>
                    <a:pt x="818529" y="359841"/>
                    <a:pt x="812243" y="371271"/>
                  </a:cubicBezTo>
                  <a:cubicBezTo>
                    <a:pt x="804908" y="384702"/>
                    <a:pt x="808052" y="403752"/>
                    <a:pt x="820815" y="412229"/>
                  </a:cubicBezTo>
                  <a:cubicBezTo>
                    <a:pt x="809290" y="411943"/>
                    <a:pt x="796812" y="413181"/>
                    <a:pt x="788430" y="421087"/>
                  </a:cubicBezTo>
                  <a:cubicBezTo>
                    <a:pt x="780048" y="428898"/>
                    <a:pt x="779381" y="445281"/>
                    <a:pt x="789668" y="450424"/>
                  </a:cubicBezTo>
                  <a:cubicBezTo>
                    <a:pt x="777381" y="447376"/>
                    <a:pt x="763379" y="455187"/>
                    <a:pt x="759474" y="467283"/>
                  </a:cubicBezTo>
                  <a:cubicBezTo>
                    <a:pt x="755569" y="479380"/>
                    <a:pt x="762332" y="493858"/>
                    <a:pt x="774048" y="498620"/>
                  </a:cubicBezTo>
                  <a:cubicBezTo>
                    <a:pt x="763665" y="500811"/>
                    <a:pt x="758141" y="513194"/>
                    <a:pt x="759760" y="523671"/>
                  </a:cubicBezTo>
                  <a:cubicBezTo>
                    <a:pt x="761379" y="534149"/>
                    <a:pt x="768142" y="543007"/>
                    <a:pt x="774619" y="551389"/>
                  </a:cubicBezTo>
                  <a:cubicBezTo>
                    <a:pt x="776429" y="551579"/>
                    <a:pt x="778239" y="551675"/>
                    <a:pt x="780048" y="551675"/>
                  </a:cubicBezTo>
                  <a:cubicBezTo>
                    <a:pt x="774333" y="565962"/>
                    <a:pt x="769761" y="580631"/>
                    <a:pt x="765380" y="5950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57" name="Google Shape;5057;p27"/>
            <p:cNvGrpSpPr/>
            <p:nvPr/>
          </p:nvGrpSpPr>
          <p:grpSpPr>
            <a:xfrm rot="-1584525">
              <a:off x="4410288" y="4455395"/>
              <a:ext cx="394645" cy="352719"/>
              <a:chOff x="4779570" y="4182077"/>
              <a:chExt cx="394620" cy="352697"/>
            </a:xfrm>
          </p:grpSpPr>
          <p:sp>
            <p:nvSpPr>
              <p:cNvPr id="5058" name="Google Shape;5058;p27"/>
              <p:cNvSpPr/>
              <p:nvPr/>
            </p:nvSpPr>
            <p:spPr>
              <a:xfrm>
                <a:off x="4805269" y="4182077"/>
                <a:ext cx="281668" cy="352697"/>
              </a:xfrm>
              <a:custGeom>
                <a:avLst/>
                <a:gdLst/>
                <a:ahLst/>
                <a:cxnLst/>
                <a:rect l="l" t="t" r="r" b="b"/>
                <a:pathLst>
                  <a:path w="281668" h="352697" extrusionOk="0">
                    <a:moveTo>
                      <a:pt x="265481" y="190"/>
                    </a:moveTo>
                    <a:cubicBezTo>
                      <a:pt x="265481" y="190"/>
                      <a:pt x="265195" y="571"/>
                      <a:pt x="265481" y="476"/>
                    </a:cubicBezTo>
                    <a:cubicBezTo>
                      <a:pt x="265481" y="667"/>
                      <a:pt x="265005" y="1143"/>
                      <a:pt x="265005" y="1429"/>
                    </a:cubicBezTo>
                    <a:cubicBezTo>
                      <a:pt x="281102" y="21431"/>
                      <a:pt x="283388" y="58007"/>
                      <a:pt x="280721" y="82105"/>
                    </a:cubicBezTo>
                    <a:cubicBezTo>
                      <a:pt x="280340" y="85535"/>
                      <a:pt x="262528" y="95726"/>
                      <a:pt x="261862" y="98488"/>
                    </a:cubicBezTo>
                    <a:cubicBezTo>
                      <a:pt x="261099" y="101251"/>
                      <a:pt x="277578" y="97060"/>
                      <a:pt x="276530" y="99060"/>
                    </a:cubicBezTo>
                    <a:cubicBezTo>
                      <a:pt x="267005" y="118777"/>
                      <a:pt x="263386" y="149447"/>
                      <a:pt x="254432" y="161163"/>
                    </a:cubicBezTo>
                    <a:cubicBezTo>
                      <a:pt x="250431" y="166402"/>
                      <a:pt x="232048" y="168116"/>
                      <a:pt x="227762" y="173450"/>
                    </a:cubicBezTo>
                    <a:cubicBezTo>
                      <a:pt x="226143" y="175450"/>
                      <a:pt x="248812" y="176022"/>
                      <a:pt x="246717" y="180022"/>
                    </a:cubicBezTo>
                    <a:cubicBezTo>
                      <a:pt x="233191" y="206502"/>
                      <a:pt x="212046" y="239649"/>
                      <a:pt x="193567" y="251365"/>
                    </a:cubicBezTo>
                    <a:cubicBezTo>
                      <a:pt x="186519" y="255746"/>
                      <a:pt x="166707" y="251365"/>
                      <a:pt x="160230" y="255746"/>
                    </a:cubicBezTo>
                    <a:cubicBezTo>
                      <a:pt x="159087" y="256508"/>
                      <a:pt x="185757" y="261175"/>
                      <a:pt x="184614" y="262890"/>
                    </a:cubicBezTo>
                    <a:cubicBezTo>
                      <a:pt x="175470" y="276035"/>
                      <a:pt x="166707" y="289846"/>
                      <a:pt x="155467" y="300323"/>
                    </a:cubicBezTo>
                    <a:cubicBezTo>
                      <a:pt x="142323" y="312515"/>
                      <a:pt x="120225" y="304133"/>
                      <a:pt x="105842" y="298037"/>
                    </a:cubicBezTo>
                    <a:cubicBezTo>
                      <a:pt x="97651" y="294513"/>
                      <a:pt x="87649" y="295275"/>
                      <a:pt x="78505" y="296799"/>
                    </a:cubicBezTo>
                    <a:cubicBezTo>
                      <a:pt x="55169" y="317087"/>
                      <a:pt x="30595" y="335756"/>
                      <a:pt x="5448" y="352425"/>
                    </a:cubicBezTo>
                    <a:cubicBezTo>
                      <a:pt x="2781" y="354139"/>
                      <a:pt x="-2076" y="347281"/>
                      <a:pt x="972" y="345567"/>
                    </a:cubicBezTo>
                    <a:cubicBezTo>
                      <a:pt x="28404" y="329374"/>
                      <a:pt x="54597" y="310896"/>
                      <a:pt x="79077" y="290417"/>
                    </a:cubicBezTo>
                    <a:cubicBezTo>
                      <a:pt x="81077" y="283178"/>
                      <a:pt x="81839" y="275558"/>
                      <a:pt x="79648" y="268796"/>
                    </a:cubicBezTo>
                    <a:cubicBezTo>
                      <a:pt x="75362" y="255746"/>
                      <a:pt x="66599" y="234505"/>
                      <a:pt x="76886" y="222028"/>
                    </a:cubicBezTo>
                    <a:cubicBezTo>
                      <a:pt x="85078" y="212217"/>
                      <a:pt x="96793" y="204692"/>
                      <a:pt x="106318" y="195929"/>
                    </a:cubicBezTo>
                    <a:cubicBezTo>
                      <a:pt x="107556" y="194786"/>
                      <a:pt x="117177" y="219075"/>
                      <a:pt x="117653" y="218027"/>
                    </a:cubicBezTo>
                    <a:cubicBezTo>
                      <a:pt x="120701" y="211646"/>
                      <a:pt x="112319" y="193834"/>
                      <a:pt x="114510" y="186880"/>
                    </a:cubicBezTo>
                    <a:cubicBezTo>
                      <a:pt x="119748" y="170402"/>
                      <a:pt x="140704" y="144875"/>
                      <a:pt x="155086" y="124968"/>
                    </a:cubicBezTo>
                    <a:cubicBezTo>
                      <a:pt x="157277" y="121920"/>
                      <a:pt x="167754" y="140684"/>
                      <a:pt x="170040" y="138208"/>
                    </a:cubicBezTo>
                    <a:cubicBezTo>
                      <a:pt x="171564" y="136588"/>
                      <a:pt x="164611" y="113347"/>
                      <a:pt x="165945" y="111823"/>
                    </a:cubicBezTo>
                    <a:cubicBezTo>
                      <a:pt x="178232" y="97631"/>
                      <a:pt x="190424" y="82963"/>
                      <a:pt x="197187" y="65341"/>
                    </a:cubicBezTo>
                    <a:cubicBezTo>
                      <a:pt x="197854" y="63532"/>
                      <a:pt x="206521" y="77248"/>
                      <a:pt x="207950" y="75152"/>
                    </a:cubicBezTo>
                    <a:cubicBezTo>
                      <a:pt x="209379" y="72962"/>
                      <a:pt x="203283" y="55054"/>
                      <a:pt x="205283" y="52673"/>
                    </a:cubicBezTo>
                    <a:cubicBezTo>
                      <a:pt x="220237" y="34195"/>
                      <a:pt x="242145" y="10668"/>
                      <a:pt x="264624" y="1238"/>
                    </a:cubicBezTo>
                    <a:cubicBezTo>
                      <a:pt x="264624" y="953"/>
                      <a:pt x="265576" y="95"/>
                      <a:pt x="265481" y="0"/>
                    </a:cubicBezTo>
                    <a:cubicBezTo>
                      <a:pt x="265576" y="190"/>
                      <a:pt x="265767" y="286"/>
                      <a:pt x="26586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9" name="Google Shape;5059;p27"/>
              <p:cNvSpPr/>
              <p:nvPr/>
            </p:nvSpPr>
            <p:spPr>
              <a:xfrm>
                <a:off x="4888615" y="4370479"/>
                <a:ext cx="285575" cy="103006"/>
              </a:xfrm>
              <a:custGeom>
                <a:avLst/>
                <a:gdLst/>
                <a:ahLst/>
                <a:cxnLst/>
                <a:rect l="l" t="t" r="r" b="b"/>
                <a:pathLst>
                  <a:path w="285575" h="103006" extrusionOk="0">
                    <a:moveTo>
                      <a:pt x="285290" y="38292"/>
                    </a:moveTo>
                    <a:cubicBezTo>
                      <a:pt x="285290" y="38292"/>
                      <a:pt x="285004" y="38292"/>
                      <a:pt x="285100" y="38292"/>
                    </a:cubicBezTo>
                    <a:cubicBezTo>
                      <a:pt x="284909" y="38292"/>
                      <a:pt x="284528" y="38292"/>
                      <a:pt x="284433" y="38292"/>
                    </a:cubicBezTo>
                    <a:cubicBezTo>
                      <a:pt x="276813" y="23052"/>
                      <a:pt x="255287" y="11527"/>
                      <a:pt x="240046" y="6479"/>
                    </a:cubicBezTo>
                    <a:cubicBezTo>
                      <a:pt x="237856" y="5717"/>
                      <a:pt x="226807" y="13718"/>
                      <a:pt x="224902" y="13337"/>
                    </a:cubicBezTo>
                    <a:cubicBezTo>
                      <a:pt x="222997" y="13051"/>
                      <a:pt x="230140" y="4288"/>
                      <a:pt x="228617" y="4288"/>
                    </a:cubicBezTo>
                    <a:cubicBezTo>
                      <a:pt x="214043" y="4574"/>
                      <a:pt x="194517" y="-1712"/>
                      <a:pt x="184992" y="478"/>
                    </a:cubicBezTo>
                    <a:cubicBezTo>
                      <a:pt x="180706" y="1431"/>
                      <a:pt x="174610" y="12099"/>
                      <a:pt x="170228" y="13242"/>
                    </a:cubicBezTo>
                    <a:cubicBezTo>
                      <a:pt x="168514" y="13718"/>
                      <a:pt x="174514" y="-188"/>
                      <a:pt x="171467" y="2"/>
                    </a:cubicBezTo>
                    <a:cubicBezTo>
                      <a:pt x="151750" y="859"/>
                      <a:pt x="125842" y="4479"/>
                      <a:pt x="113650" y="12384"/>
                    </a:cubicBezTo>
                    <a:cubicBezTo>
                      <a:pt x="109078" y="15432"/>
                      <a:pt x="106220" y="28577"/>
                      <a:pt x="101839" y="31339"/>
                    </a:cubicBezTo>
                    <a:cubicBezTo>
                      <a:pt x="101077" y="31815"/>
                      <a:pt x="105649" y="14385"/>
                      <a:pt x="104220" y="14671"/>
                    </a:cubicBezTo>
                    <a:cubicBezTo>
                      <a:pt x="93743" y="16575"/>
                      <a:pt x="82979" y="18004"/>
                      <a:pt x="73550" y="21909"/>
                    </a:cubicBezTo>
                    <a:cubicBezTo>
                      <a:pt x="62596" y="26481"/>
                      <a:pt x="61548" y="42102"/>
                      <a:pt x="61262" y="52485"/>
                    </a:cubicBezTo>
                    <a:cubicBezTo>
                      <a:pt x="61072" y="58390"/>
                      <a:pt x="57929" y="64296"/>
                      <a:pt x="54404" y="69344"/>
                    </a:cubicBezTo>
                    <a:cubicBezTo>
                      <a:pt x="35640" y="77821"/>
                      <a:pt x="17638" y="87537"/>
                      <a:pt x="588" y="98109"/>
                    </a:cubicBezTo>
                    <a:cubicBezTo>
                      <a:pt x="-1222" y="99252"/>
                      <a:pt x="1540" y="104110"/>
                      <a:pt x="3541" y="102777"/>
                    </a:cubicBezTo>
                    <a:cubicBezTo>
                      <a:pt x="20876" y="90680"/>
                      <a:pt x="39260" y="80012"/>
                      <a:pt x="58500" y="70868"/>
                    </a:cubicBezTo>
                    <a:cubicBezTo>
                      <a:pt x="63453" y="71630"/>
                      <a:pt x="68215" y="73345"/>
                      <a:pt x="71740" y="76488"/>
                    </a:cubicBezTo>
                    <a:cubicBezTo>
                      <a:pt x="78503" y="82679"/>
                      <a:pt x="88885" y="93918"/>
                      <a:pt x="99172" y="91061"/>
                    </a:cubicBezTo>
                    <a:cubicBezTo>
                      <a:pt x="107363" y="88870"/>
                      <a:pt x="115174" y="83822"/>
                      <a:pt x="123079" y="80488"/>
                    </a:cubicBezTo>
                    <a:cubicBezTo>
                      <a:pt x="124127" y="80012"/>
                      <a:pt x="112126" y="67534"/>
                      <a:pt x="112888" y="67534"/>
                    </a:cubicBezTo>
                    <a:cubicBezTo>
                      <a:pt x="117555" y="67534"/>
                      <a:pt x="126032" y="77440"/>
                      <a:pt x="130795" y="78012"/>
                    </a:cubicBezTo>
                    <a:cubicBezTo>
                      <a:pt x="142225" y="79345"/>
                      <a:pt x="163370" y="73821"/>
                      <a:pt x="179468" y="70582"/>
                    </a:cubicBezTo>
                    <a:cubicBezTo>
                      <a:pt x="181944" y="70106"/>
                      <a:pt x="173467" y="58581"/>
                      <a:pt x="175562" y="57914"/>
                    </a:cubicBezTo>
                    <a:cubicBezTo>
                      <a:pt x="176991" y="57438"/>
                      <a:pt x="189088" y="68106"/>
                      <a:pt x="190421" y="67725"/>
                    </a:cubicBezTo>
                    <a:cubicBezTo>
                      <a:pt x="202423" y="64296"/>
                      <a:pt x="214615" y="60867"/>
                      <a:pt x="227188" y="61724"/>
                    </a:cubicBezTo>
                    <a:cubicBezTo>
                      <a:pt x="228426" y="61724"/>
                      <a:pt x="222521" y="52771"/>
                      <a:pt x="224235" y="52485"/>
                    </a:cubicBezTo>
                    <a:cubicBezTo>
                      <a:pt x="225950" y="52199"/>
                      <a:pt x="235094" y="60867"/>
                      <a:pt x="237094" y="60295"/>
                    </a:cubicBezTo>
                    <a:cubicBezTo>
                      <a:pt x="252429" y="56390"/>
                      <a:pt x="272622" y="49627"/>
                      <a:pt x="284623" y="38673"/>
                    </a:cubicBezTo>
                    <a:cubicBezTo>
                      <a:pt x="284814" y="38673"/>
                      <a:pt x="285576" y="38388"/>
                      <a:pt x="285576" y="38483"/>
                    </a:cubicBezTo>
                    <a:cubicBezTo>
                      <a:pt x="285576" y="38388"/>
                      <a:pt x="285481" y="38197"/>
                      <a:pt x="285386" y="381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0" name="Google Shape;5060;p27"/>
              <p:cNvSpPr/>
              <p:nvPr/>
            </p:nvSpPr>
            <p:spPr>
              <a:xfrm>
                <a:off x="4881784" y="4189316"/>
                <a:ext cx="80614" cy="291563"/>
              </a:xfrm>
              <a:custGeom>
                <a:avLst/>
                <a:gdLst/>
                <a:ahLst/>
                <a:cxnLst/>
                <a:rect l="l" t="t" r="r" b="b"/>
                <a:pathLst>
                  <a:path w="80614" h="291563" extrusionOk="0">
                    <a:moveTo>
                      <a:pt x="24850" y="381"/>
                    </a:moveTo>
                    <a:cubicBezTo>
                      <a:pt x="24850" y="381"/>
                      <a:pt x="24850" y="667"/>
                      <a:pt x="24850" y="571"/>
                    </a:cubicBezTo>
                    <a:cubicBezTo>
                      <a:pt x="24850" y="762"/>
                      <a:pt x="24850" y="1143"/>
                      <a:pt x="24850" y="1238"/>
                    </a:cubicBezTo>
                    <a:cubicBezTo>
                      <a:pt x="41043" y="6572"/>
                      <a:pt x="55616" y="26098"/>
                      <a:pt x="62855" y="40481"/>
                    </a:cubicBezTo>
                    <a:cubicBezTo>
                      <a:pt x="63903" y="42577"/>
                      <a:pt x="57616" y="54673"/>
                      <a:pt x="58283" y="56483"/>
                    </a:cubicBezTo>
                    <a:cubicBezTo>
                      <a:pt x="58950" y="58293"/>
                      <a:pt x="66474" y="50006"/>
                      <a:pt x="66665" y="51435"/>
                    </a:cubicBezTo>
                    <a:cubicBezTo>
                      <a:pt x="68475" y="65817"/>
                      <a:pt x="77619" y="84296"/>
                      <a:pt x="76857" y="94012"/>
                    </a:cubicBezTo>
                    <a:cubicBezTo>
                      <a:pt x="76476" y="98393"/>
                      <a:pt x="66951" y="106013"/>
                      <a:pt x="66379" y="110490"/>
                    </a:cubicBezTo>
                    <a:cubicBezTo>
                      <a:pt x="66189" y="112204"/>
                      <a:pt x="79047" y="104299"/>
                      <a:pt x="79333" y="107347"/>
                    </a:cubicBezTo>
                    <a:cubicBezTo>
                      <a:pt x="81333" y="126968"/>
                      <a:pt x="81619" y="153162"/>
                      <a:pt x="75523" y="166306"/>
                    </a:cubicBezTo>
                    <a:cubicBezTo>
                      <a:pt x="73237" y="171355"/>
                      <a:pt x="60569" y="176022"/>
                      <a:pt x="58569" y="180784"/>
                    </a:cubicBezTo>
                    <a:cubicBezTo>
                      <a:pt x="58188" y="181642"/>
                      <a:pt x="74761" y="174593"/>
                      <a:pt x="74761" y="175927"/>
                    </a:cubicBezTo>
                    <a:cubicBezTo>
                      <a:pt x="74475" y="186499"/>
                      <a:pt x="74571" y="197453"/>
                      <a:pt x="72094" y="207359"/>
                    </a:cubicBezTo>
                    <a:cubicBezTo>
                      <a:pt x="69141" y="218884"/>
                      <a:pt x="53806" y="222218"/>
                      <a:pt x="43614" y="224028"/>
                    </a:cubicBezTo>
                    <a:cubicBezTo>
                      <a:pt x="37804" y="225076"/>
                      <a:pt x="32470" y="229076"/>
                      <a:pt x="27994" y="233267"/>
                    </a:cubicBezTo>
                    <a:cubicBezTo>
                      <a:pt x="22374" y="253079"/>
                      <a:pt x="15420" y="272320"/>
                      <a:pt x="7515" y="290798"/>
                    </a:cubicBezTo>
                    <a:cubicBezTo>
                      <a:pt x="6657" y="292703"/>
                      <a:pt x="1419" y="290703"/>
                      <a:pt x="2562" y="288607"/>
                    </a:cubicBezTo>
                    <a:cubicBezTo>
                      <a:pt x="11991" y="269653"/>
                      <a:pt x="19897" y="249841"/>
                      <a:pt x="26088" y="229552"/>
                    </a:cubicBezTo>
                    <a:cubicBezTo>
                      <a:pt x="24564" y="224790"/>
                      <a:pt x="22279" y="220313"/>
                      <a:pt x="18564" y="217265"/>
                    </a:cubicBezTo>
                    <a:cubicBezTo>
                      <a:pt x="11420" y="211550"/>
                      <a:pt x="-1153" y="202882"/>
                      <a:pt x="85" y="192214"/>
                    </a:cubicBezTo>
                    <a:cubicBezTo>
                      <a:pt x="1038" y="183737"/>
                      <a:pt x="4848" y="175355"/>
                      <a:pt x="7038" y="166973"/>
                    </a:cubicBezTo>
                    <a:cubicBezTo>
                      <a:pt x="7324" y="165830"/>
                      <a:pt x="21421" y="175927"/>
                      <a:pt x="21326" y="175165"/>
                    </a:cubicBezTo>
                    <a:cubicBezTo>
                      <a:pt x="20754" y="170497"/>
                      <a:pt x="9515" y="163639"/>
                      <a:pt x="8277" y="158972"/>
                    </a:cubicBezTo>
                    <a:cubicBezTo>
                      <a:pt x="5229" y="147923"/>
                      <a:pt x="7610" y="126111"/>
                      <a:pt x="8467" y="109728"/>
                    </a:cubicBezTo>
                    <a:cubicBezTo>
                      <a:pt x="8562" y="107156"/>
                      <a:pt x="21231" y="113919"/>
                      <a:pt x="21612" y="111728"/>
                    </a:cubicBezTo>
                    <a:cubicBezTo>
                      <a:pt x="21897" y="110299"/>
                      <a:pt x="9610" y="99822"/>
                      <a:pt x="9801" y="98488"/>
                    </a:cubicBezTo>
                    <a:cubicBezTo>
                      <a:pt x="11515" y="86106"/>
                      <a:pt x="13039" y="73533"/>
                      <a:pt x="10372" y="61246"/>
                    </a:cubicBezTo>
                    <a:cubicBezTo>
                      <a:pt x="10087" y="60007"/>
                      <a:pt x="19897" y="64484"/>
                      <a:pt x="19897" y="62770"/>
                    </a:cubicBezTo>
                    <a:cubicBezTo>
                      <a:pt x="19897" y="61055"/>
                      <a:pt x="9991" y="53245"/>
                      <a:pt x="10277" y="51244"/>
                    </a:cubicBezTo>
                    <a:cubicBezTo>
                      <a:pt x="11896" y="35528"/>
                      <a:pt x="15611" y="14478"/>
                      <a:pt x="24660" y="1048"/>
                    </a:cubicBezTo>
                    <a:cubicBezTo>
                      <a:pt x="24660" y="857"/>
                      <a:pt x="24755" y="95"/>
                      <a:pt x="24660" y="0"/>
                    </a:cubicBezTo>
                    <a:cubicBezTo>
                      <a:pt x="24755" y="0"/>
                      <a:pt x="24945" y="0"/>
                      <a:pt x="25041"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1" name="Google Shape;5061;p27"/>
              <p:cNvSpPr/>
              <p:nvPr/>
            </p:nvSpPr>
            <p:spPr>
              <a:xfrm>
                <a:off x="4779570" y="4288887"/>
                <a:ext cx="126059" cy="156069"/>
              </a:xfrm>
              <a:custGeom>
                <a:avLst/>
                <a:gdLst/>
                <a:ahLst/>
                <a:cxnLst/>
                <a:rect l="l" t="t" r="r" b="b"/>
                <a:pathLst>
                  <a:path w="126059" h="156069" extrusionOk="0">
                    <a:moveTo>
                      <a:pt x="286" y="2251"/>
                    </a:moveTo>
                    <a:cubicBezTo>
                      <a:pt x="286" y="2251"/>
                      <a:pt x="381" y="2441"/>
                      <a:pt x="381" y="2251"/>
                    </a:cubicBezTo>
                    <a:cubicBezTo>
                      <a:pt x="381" y="2251"/>
                      <a:pt x="667" y="2537"/>
                      <a:pt x="762" y="2537"/>
                    </a:cubicBezTo>
                    <a:cubicBezTo>
                      <a:pt x="11239" y="-2321"/>
                      <a:pt x="27527" y="632"/>
                      <a:pt x="37719" y="4442"/>
                    </a:cubicBezTo>
                    <a:cubicBezTo>
                      <a:pt x="39148" y="5013"/>
                      <a:pt x="41720" y="13871"/>
                      <a:pt x="42863" y="14443"/>
                    </a:cubicBezTo>
                    <a:cubicBezTo>
                      <a:pt x="44005" y="15014"/>
                      <a:pt x="43910" y="7394"/>
                      <a:pt x="44672" y="8061"/>
                    </a:cubicBezTo>
                    <a:cubicBezTo>
                      <a:pt x="52292" y="14348"/>
                      <a:pt x="65246" y="19301"/>
                      <a:pt x="69437" y="24444"/>
                    </a:cubicBezTo>
                    <a:cubicBezTo>
                      <a:pt x="71247" y="26730"/>
                      <a:pt x="70009" y="35017"/>
                      <a:pt x="71914" y="37493"/>
                    </a:cubicBezTo>
                    <a:cubicBezTo>
                      <a:pt x="72580" y="38446"/>
                      <a:pt x="75343" y="28540"/>
                      <a:pt x="76867" y="29968"/>
                    </a:cubicBezTo>
                    <a:cubicBezTo>
                      <a:pt x="86963" y="38732"/>
                      <a:pt x="99155" y="51590"/>
                      <a:pt x="102298" y="60925"/>
                    </a:cubicBezTo>
                    <a:cubicBezTo>
                      <a:pt x="103441" y="64449"/>
                      <a:pt x="99346" y="72641"/>
                      <a:pt x="100584" y="75974"/>
                    </a:cubicBezTo>
                    <a:cubicBezTo>
                      <a:pt x="100774" y="76546"/>
                      <a:pt x="105728" y="65402"/>
                      <a:pt x="106394" y="66068"/>
                    </a:cubicBezTo>
                    <a:cubicBezTo>
                      <a:pt x="111157" y="71498"/>
                      <a:pt x="116205" y="76832"/>
                      <a:pt x="119539" y="82927"/>
                    </a:cubicBezTo>
                    <a:cubicBezTo>
                      <a:pt x="123444" y="89976"/>
                      <a:pt x="117348" y="98739"/>
                      <a:pt x="113157" y="104359"/>
                    </a:cubicBezTo>
                    <a:cubicBezTo>
                      <a:pt x="110776" y="107597"/>
                      <a:pt x="109919" y="111979"/>
                      <a:pt x="109633" y="116170"/>
                    </a:cubicBezTo>
                    <a:cubicBezTo>
                      <a:pt x="116014" y="128648"/>
                      <a:pt x="121444" y="141316"/>
                      <a:pt x="126016" y="154175"/>
                    </a:cubicBezTo>
                    <a:cubicBezTo>
                      <a:pt x="126492" y="155508"/>
                      <a:pt x="122968" y="156937"/>
                      <a:pt x="122491" y="155413"/>
                    </a:cubicBezTo>
                    <a:cubicBezTo>
                      <a:pt x="118396" y="141697"/>
                      <a:pt x="113157" y="128171"/>
                      <a:pt x="106871" y="115217"/>
                    </a:cubicBezTo>
                    <a:cubicBezTo>
                      <a:pt x="103918" y="113598"/>
                      <a:pt x="100679" y="112360"/>
                      <a:pt x="97441" y="112646"/>
                    </a:cubicBezTo>
                    <a:cubicBezTo>
                      <a:pt x="91249" y="113122"/>
                      <a:pt x="80963" y="114646"/>
                      <a:pt x="76676" y="108740"/>
                    </a:cubicBezTo>
                    <a:cubicBezTo>
                      <a:pt x="73247" y="104073"/>
                      <a:pt x="71247" y="98168"/>
                      <a:pt x="68485" y="93024"/>
                    </a:cubicBezTo>
                    <a:cubicBezTo>
                      <a:pt x="68104" y="92357"/>
                      <a:pt x="79820" y="90833"/>
                      <a:pt x="79343" y="90452"/>
                    </a:cubicBezTo>
                    <a:cubicBezTo>
                      <a:pt x="76867" y="88452"/>
                      <a:pt x="68199" y="90167"/>
                      <a:pt x="65341" y="88452"/>
                    </a:cubicBezTo>
                    <a:cubicBezTo>
                      <a:pt x="58674" y="84356"/>
                      <a:pt x="49816" y="72450"/>
                      <a:pt x="42672" y="63973"/>
                    </a:cubicBezTo>
                    <a:cubicBezTo>
                      <a:pt x="41529" y="62639"/>
                      <a:pt x="50959" y="60163"/>
                      <a:pt x="50102" y="58925"/>
                    </a:cubicBezTo>
                    <a:cubicBezTo>
                      <a:pt x="49530" y="58067"/>
                      <a:pt x="38671" y="58639"/>
                      <a:pt x="38100" y="57877"/>
                    </a:cubicBezTo>
                    <a:cubicBezTo>
                      <a:pt x="33242" y="51019"/>
                      <a:pt x="28194" y="43970"/>
                      <a:pt x="21146" y="39113"/>
                    </a:cubicBezTo>
                    <a:cubicBezTo>
                      <a:pt x="20479" y="38636"/>
                      <a:pt x="27337" y="36350"/>
                      <a:pt x="26575" y="35493"/>
                    </a:cubicBezTo>
                    <a:cubicBezTo>
                      <a:pt x="25813" y="34636"/>
                      <a:pt x="17240" y="35302"/>
                      <a:pt x="16478" y="34255"/>
                    </a:cubicBezTo>
                    <a:cubicBezTo>
                      <a:pt x="10001" y="25682"/>
                      <a:pt x="2096" y="13585"/>
                      <a:pt x="476" y="2727"/>
                    </a:cubicBezTo>
                    <a:cubicBezTo>
                      <a:pt x="381" y="2727"/>
                      <a:pt x="95" y="2156"/>
                      <a:pt x="0" y="2251"/>
                    </a:cubicBezTo>
                    <a:cubicBezTo>
                      <a:pt x="0" y="2251"/>
                      <a:pt x="190" y="2251"/>
                      <a:pt x="286" y="21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62" name="Google Shape;5062;p27"/>
            <p:cNvGrpSpPr/>
            <p:nvPr/>
          </p:nvGrpSpPr>
          <p:grpSpPr>
            <a:xfrm rot="1559072">
              <a:off x="5552295" y="4393407"/>
              <a:ext cx="441124" cy="422089"/>
              <a:chOff x="6084971" y="4153978"/>
              <a:chExt cx="537306" cy="514064"/>
            </a:xfrm>
          </p:grpSpPr>
          <p:sp>
            <p:nvSpPr>
              <p:cNvPr id="5063" name="Google Shape;5063;p27"/>
              <p:cNvSpPr/>
              <p:nvPr/>
            </p:nvSpPr>
            <p:spPr>
              <a:xfrm>
                <a:off x="6178251" y="4219795"/>
                <a:ext cx="193994" cy="282035"/>
              </a:xfrm>
              <a:custGeom>
                <a:avLst/>
                <a:gdLst/>
                <a:ahLst/>
                <a:cxnLst/>
                <a:rect l="l" t="t" r="r" b="b"/>
                <a:pathLst>
                  <a:path w="193994" h="282035" extrusionOk="0">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4" name="Google Shape;5064;p27"/>
              <p:cNvSpPr/>
              <p:nvPr/>
            </p:nvSpPr>
            <p:spPr>
              <a:xfrm>
                <a:off x="6141074" y="4259801"/>
                <a:ext cx="223742" cy="239363"/>
              </a:xfrm>
              <a:custGeom>
                <a:avLst/>
                <a:gdLst/>
                <a:ahLst/>
                <a:cxnLst/>
                <a:rect l="l" t="t" r="r" b="b"/>
                <a:pathLst>
                  <a:path w="223742" h="239363" extrusionOk="0">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5" name="Google Shape;5065;p27"/>
              <p:cNvSpPr/>
              <p:nvPr/>
            </p:nvSpPr>
            <p:spPr>
              <a:xfrm>
                <a:off x="6101450" y="4326571"/>
                <a:ext cx="262127" cy="174212"/>
              </a:xfrm>
              <a:custGeom>
                <a:avLst/>
                <a:gdLst/>
                <a:ahLst/>
                <a:cxnLst/>
                <a:rect l="l" t="t" r="r" b="b"/>
                <a:pathLst>
                  <a:path w="262127" h="174212" extrusionOk="0">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6" name="Google Shape;5066;p27"/>
              <p:cNvSpPr/>
              <p:nvPr/>
            </p:nvSpPr>
            <p:spPr>
              <a:xfrm>
                <a:off x="6084971" y="4412867"/>
                <a:ext cx="285178" cy="95725"/>
              </a:xfrm>
              <a:custGeom>
                <a:avLst/>
                <a:gdLst/>
                <a:ahLst/>
                <a:cxnLst/>
                <a:rect l="l" t="t" r="r" b="b"/>
                <a:pathLst>
                  <a:path w="285178" h="95725" extrusionOk="0">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7" name="Google Shape;5067;p27"/>
              <p:cNvSpPr/>
              <p:nvPr/>
            </p:nvSpPr>
            <p:spPr>
              <a:xfrm>
                <a:off x="6093544" y="4484624"/>
                <a:ext cx="274319" cy="46164"/>
              </a:xfrm>
              <a:custGeom>
                <a:avLst/>
                <a:gdLst/>
                <a:ahLst/>
                <a:cxnLst/>
                <a:rect l="l" t="t" r="r" b="b"/>
                <a:pathLst>
                  <a:path w="274319" h="46164" extrusionOk="0">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8" name="Google Shape;5068;p27"/>
              <p:cNvSpPr/>
              <p:nvPr/>
            </p:nvSpPr>
            <p:spPr>
              <a:xfrm>
                <a:off x="6101735" y="4482495"/>
                <a:ext cx="266318" cy="84846"/>
              </a:xfrm>
              <a:custGeom>
                <a:avLst/>
                <a:gdLst/>
                <a:ahLst/>
                <a:cxnLst/>
                <a:rect l="l" t="t" r="r" b="b"/>
                <a:pathLst>
                  <a:path w="266318" h="84846" extrusionOk="0">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9" name="Google Shape;5069;p27"/>
              <p:cNvSpPr/>
              <p:nvPr/>
            </p:nvSpPr>
            <p:spPr>
              <a:xfrm>
                <a:off x="6127548" y="4495639"/>
                <a:ext cx="246602" cy="113235"/>
              </a:xfrm>
              <a:custGeom>
                <a:avLst/>
                <a:gdLst/>
                <a:ahLst/>
                <a:cxnLst/>
                <a:rect l="l" t="t" r="r" b="b"/>
                <a:pathLst>
                  <a:path w="246602" h="113235" extrusionOk="0">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0" name="Google Shape;5070;p27"/>
              <p:cNvSpPr/>
              <p:nvPr/>
            </p:nvSpPr>
            <p:spPr>
              <a:xfrm>
                <a:off x="6169649" y="4503545"/>
                <a:ext cx="199453" cy="152498"/>
              </a:xfrm>
              <a:custGeom>
                <a:avLst/>
                <a:gdLst/>
                <a:ahLst/>
                <a:cxnLst/>
                <a:rect l="l" t="t" r="r" b="b"/>
                <a:pathLst>
                  <a:path w="199453" h="152498" extrusionOk="0">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1" name="Google Shape;5071;p27"/>
              <p:cNvSpPr/>
              <p:nvPr/>
            </p:nvSpPr>
            <p:spPr>
              <a:xfrm>
                <a:off x="6249278" y="4499259"/>
                <a:ext cx="127766" cy="168783"/>
              </a:xfrm>
              <a:custGeom>
                <a:avLst/>
                <a:gdLst/>
                <a:ahLst/>
                <a:cxnLst/>
                <a:rect l="l" t="t" r="r" b="b"/>
                <a:pathLst>
                  <a:path w="127766" h="168783" extrusionOk="0">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2" name="Google Shape;5072;p27"/>
              <p:cNvSpPr/>
              <p:nvPr/>
            </p:nvSpPr>
            <p:spPr>
              <a:xfrm>
                <a:off x="6318810" y="4519166"/>
                <a:ext cx="67722" cy="138398"/>
              </a:xfrm>
              <a:custGeom>
                <a:avLst/>
                <a:gdLst/>
                <a:ahLst/>
                <a:cxnLst/>
                <a:rect l="l" t="t" r="r" b="b"/>
                <a:pathLst>
                  <a:path w="67722" h="138398" extrusionOk="0">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3" name="Google Shape;5073;p27"/>
              <p:cNvSpPr/>
              <p:nvPr/>
            </p:nvSpPr>
            <p:spPr>
              <a:xfrm>
                <a:off x="6311952" y="4160455"/>
                <a:ext cx="79456" cy="342995"/>
              </a:xfrm>
              <a:custGeom>
                <a:avLst/>
                <a:gdLst/>
                <a:ahLst/>
                <a:cxnLst/>
                <a:rect l="l" t="t" r="r" b="b"/>
                <a:pathLst>
                  <a:path w="79456" h="342995" extrusionOk="0">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4" name="Google Shape;5074;p27"/>
              <p:cNvSpPr/>
              <p:nvPr/>
            </p:nvSpPr>
            <p:spPr>
              <a:xfrm>
                <a:off x="6369388" y="4153978"/>
                <a:ext cx="49016" cy="349758"/>
              </a:xfrm>
              <a:custGeom>
                <a:avLst/>
                <a:gdLst/>
                <a:ahLst/>
                <a:cxnLst/>
                <a:rect l="l" t="t" r="r" b="b"/>
                <a:pathLst>
                  <a:path w="49016" h="349758" extrusionOk="0">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5" name="Google Shape;5075;p27"/>
              <p:cNvSpPr/>
              <p:nvPr/>
            </p:nvSpPr>
            <p:spPr>
              <a:xfrm>
                <a:off x="6368721" y="4183505"/>
                <a:ext cx="101903" cy="308133"/>
              </a:xfrm>
              <a:custGeom>
                <a:avLst/>
                <a:gdLst/>
                <a:ahLst/>
                <a:cxnLst/>
                <a:rect l="l" t="t" r="r" b="b"/>
                <a:pathLst>
                  <a:path w="101903" h="308133" extrusionOk="0">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6" name="Google Shape;5076;p27"/>
              <p:cNvSpPr/>
              <p:nvPr/>
            </p:nvSpPr>
            <p:spPr>
              <a:xfrm>
                <a:off x="6367769" y="4248847"/>
                <a:ext cx="161029" cy="251174"/>
              </a:xfrm>
              <a:custGeom>
                <a:avLst/>
                <a:gdLst/>
                <a:ahLst/>
                <a:cxnLst/>
                <a:rect l="l" t="t" r="r" b="b"/>
                <a:pathLst>
                  <a:path w="161029" h="251174" extrusionOk="0">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7" name="Google Shape;5077;p27"/>
              <p:cNvSpPr/>
              <p:nvPr/>
            </p:nvSpPr>
            <p:spPr>
              <a:xfrm>
                <a:off x="6370626" y="4313617"/>
                <a:ext cx="201549" cy="186404"/>
              </a:xfrm>
              <a:custGeom>
                <a:avLst/>
                <a:gdLst/>
                <a:ahLst/>
                <a:cxnLst/>
                <a:rect l="l" t="t" r="r" b="b"/>
                <a:pathLst>
                  <a:path w="201549" h="186404" extrusionOk="0">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8" name="Google Shape;5078;p27"/>
              <p:cNvSpPr/>
              <p:nvPr/>
            </p:nvSpPr>
            <p:spPr>
              <a:xfrm>
                <a:off x="6383771" y="4367909"/>
                <a:ext cx="224218" cy="124872"/>
              </a:xfrm>
              <a:custGeom>
                <a:avLst/>
                <a:gdLst/>
                <a:ahLst/>
                <a:cxnLst/>
                <a:rect l="l" t="t" r="r" b="b"/>
                <a:pathLst>
                  <a:path w="224218" h="124872" extrusionOk="0">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9" name="Google Shape;5079;p27"/>
              <p:cNvSpPr/>
              <p:nvPr/>
            </p:nvSpPr>
            <p:spPr>
              <a:xfrm>
                <a:off x="6362340" y="4424297"/>
                <a:ext cx="259937" cy="80577"/>
              </a:xfrm>
              <a:custGeom>
                <a:avLst/>
                <a:gdLst/>
                <a:ahLst/>
                <a:cxnLst/>
                <a:rect l="l" t="t" r="r" b="b"/>
                <a:pathLst>
                  <a:path w="259937" h="80577" extrusionOk="0">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0" name="Google Shape;5080;p27"/>
              <p:cNvSpPr/>
              <p:nvPr/>
            </p:nvSpPr>
            <p:spPr>
              <a:xfrm>
                <a:off x="6371484" y="4486904"/>
                <a:ext cx="250602" cy="46791"/>
              </a:xfrm>
              <a:custGeom>
                <a:avLst/>
                <a:gdLst/>
                <a:ahLst/>
                <a:cxnLst/>
                <a:rect l="l" t="t" r="r" b="b"/>
                <a:pathLst>
                  <a:path w="250602" h="46791" extrusionOk="0">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1" name="Google Shape;5081;p27"/>
              <p:cNvSpPr/>
              <p:nvPr/>
            </p:nvSpPr>
            <p:spPr>
              <a:xfrm>
                <a:off x="6363006" y="4504117"/>
                <a:ext cx="206311" cy="64805"/>
              </a:xfrm>
              <a:custGeom>
                <a:avLst/>
                <a:gdLst/>
                <a:ahLst/>
                <a:cxnLst/>
                <a:rect l="l" t="t" r="r" b="b"/>
                <a:pathLst>
                  <a:path w="206311" h="64805" extrusionOk="0">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2" name="Google Shape;5082;p27"/>
              <p:cNvSpPr/>
              <p:nvPr/>
            </p:nvSpPr>
            <p:spPr>
              <a:xfrm>
                <a:off x="6375960" y="4519261"/>
                <a:ext cx="133731" cy="75015"/>
              </a:xfrm>
              <a:custGeom>
                <a:avLst/>
                <a:gdLst/>
                <a:ahLst/>
                <a:cxnLst/>
                <a:rect l="l" t="t" r="r" b="b"/>
                <a:pathLst>
                  <a:path w="133731" h="75015" extrusionOk="0">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3" name="Google Shape;5083;p27"/>
              <p:cNvSpPr/>
              <p:nvPr/>
            </p:nvSpPr>
            <p:spPr>
              <a:xfrm>
                <a:off x="6223560" y="4171694"/>
                <a:ext cx="156305" cy="349376"/>
              </a:xfrm>
              <a:custGeom>
                <a:avLst/>
                <a:gdLst/>
                <a:ahLst/>
                <a:cxnLst/>
                <a:rect l="l" t="t" r="r" b="b"/>
                <a:pathLst>
                  <a:path w="156305" h="349376" extrusionOk="0">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4" name="Google Shape;5084;p27"/>
              <p:cNvSpPr/>
              <p:nvPr/>
            </p:nvSpPr>
            <p:spPr>
              <a:xfrm>
                <a:off x="6260422" y="4155311"/>
                <a:ext cx="113474" cy="377666"/>
              </a:xfrm>
              <a:custGeom>
                <a:avLst/>
                <a:gdLst/>
                <a:ahLst/>
                <a:cxnLst/>
                <a:rect l="l" t="t" r="r" b="b"/>
                <a:pathLst>
                  <a:path w="113474" h="377666" extrusionOk="0">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5" name="Google Shape;5085;p27"/>
              <p:cNvSpPr/>
              <p:nvPr/>
            </p:nvSpPr>
            <p:spPr>
              <a:xfrm>
                <a:off x="6341055" y="4483869"/>
                <a:ext cx="53589" cy="49648"/>
              </a:xfrm>
              <a:custGeom>
                <a:avLst/>
                <a:gdLst/>
                <a:ahLst/>
                <a:cxnLst/>
                <a:rect l="l" t="t" r="r" b="b"/>
                <a:pathLst>
                  <a:path w="53589" h="49648" extrusionOk="0">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6" name="Google Shape;5086;p27"/>
              <p:cNvSpPr/>
              <p:nvPr/>
            </p:nvSpPr>
            <p:spPr>
              <a:xfrm>
                <a:off x="6319880" y="4480883"/>
                <a:ext cx="76239" cy="73073"/>
              </a:xfrm>
              <a:custGeom>
                <a:avLst/>
                <a:gdLst/>
                <a:ahLst/>
                <a:cxnLst/>
                <a:rect l="l" t="t" r="r" b="b"/>
                <a:pathLst>
                  <a:path w="76239" h="73073" extrusionOk="0">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87" name="Google Shape;5087;p27"/>
            <p:cNvGrpSpPr/>
            <p:nvPr/>
          </p:nvGrpSpPr>
          <p:grpSpPr>
            <a:xfrm>
              <a:off x="7075284" y="4516965"/>
              <a:ext cx="350219" cy="229552"/>
              <a:chOff x="6686871" y="4271040"/>
              <a:chExt cx="350219" cy="229552"/>
            </a:xfrm>
          </p:grpSpPr>
          <p:grpSp>
            <p:nvGrpSpPr>
              <p:cNvPr id="5088" name="Google Shape;5088;p27"/>
              <p:cNvGrpSpPr/>
              <p:nvPr/>
            </p:nvGrpSpPr>
            <p:grpSpPr>
              <a:xfrm>
                <a:off x="6686871" y="4271040"/>
                <a:ext cx="288402" cy="202311"/>
                <a:chOff x="6686871" y="4271040"/>
                <a:chExt cx="288402" cy="202311"/>
              </a:xfrm>
            </p:grpSpPr>
            <p:sp>
              <p:nvSpPr>
                <p:cNvPr id="5089" name="Google Shape;5089;p27"/>
                <p:cNvSpPr/>
                <p:nvPr/>
              </p:nvSpPr>
              <p:spPr>
                <a:xfrm>
                  <a:off x="6687844" y="4364935"/>
                  <a:ext cx="187321" cy="68030"/>
                </a:xfrm>
                <a:custGeom>
                  <a:avLst/>
                  <a:gdLst/>
                  <a:ahLst/>
                  <a:cxnLst/>
                  <a:rect l="l" t="t" r="r" b="b"/>
                  <a:pathLst>
                    <a:path w="187321" h="68030" extrusionOk="0">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0" name="Google Shape;5090;p27"/>
                <p:cNvSpPr/>
                <p:nvPr/>
              </p:nvSpPr>
              <p:spPr>
                <a:xfrm>
                  <a:off x="6737053" y="4317870"/>
                  <a:ext cx="133731" cy="110332"/>
                </a:xfrm>
                <a:custGeom>
                  <a:avLst/>
                  <a:gdLst/>
                  <a:ahLst/>
                  <a:cxnLst/>
                  <a:rect l="l" t="t" r="r" b="b"/>
                  <a:pathLst>
                    <a:path w="133731" h="110332" extrusionOk="0">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1" name="Google Shape;5091;p27"/>
                <p:cNvSpPr/>
                <p:nvPr/>
              </p:nvSpPr>
              <p:spPr>
                <a:xfrm>
                  <a:off x="6822778" y="4271040"/>
                  <a:ext cx="55845" cy="152400"/>
                </a:xfrm>
                <a:custGeom>
                  <a:avLst/>
                  <a:gdLst/>
                  <a:ahLst/>
                  <a:cxnLst/>
                  <a:rect l="l" t="t" r="r" b="b"/>
                  <a:pathLst>
                    <a:path w="55845" h="152400" extrusionOk="0">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2" name="Google Shape;5092;p27"/>
                <p:cNvSpPr/>
                <p:nvPr/>
              </p:nvSpPr>
              <p:spPr>
                <a:xfrm>
                  <a:off x="6861789" y="4290090"/>
                  <a:ext cx="41951" cy="147637"/>
                </a:xfrm>
                <a:custGeom>
                  <a:avLst/>
                  <a:gdLst/>
                  <a:ahLst/>
                  <a:cxnLst/>
                  <a:rect l="l" t="t" r="r" b="b"/>
                  <a:pathLst>
                    <a:path w="41951" h="147637" extrusionOk="0">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3" name="Google Shape;5093;p27"/>
                <p:cNvSpPr/>
                <p:nvPr/>
              </p:nvSpPr>
              <p:spPr>
                <a:xfrm>
                  <a:off x="6879864" y="4324171"/>
                  <a:ext cx="95314" cy="94506"/>
                </a:xfrm>
                <a:custGeom>
                  <a:avLst/>
                  <a:gdLst/>
                  <a:ahLst/>
                  <a:cxnLst/>
                  <a:rect l="l" t="t" r="r" b="b"/>
                  <a:pathLst>
                    <a:path w="95314" h="94506" extrusionOk="0">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4" name="Google Shape;5094;p27"/>
                <p:cNvSpPr/>
                <p:nvPr/>
              </p:nvSpPr>
              <p:spPr>
                <a:xfrm>
                  <a:off x="6687844" y="4364935"/>
                  <a:ext cx="187321" cy="68030"/>
                </a:xfrm>
                <a:custGeom>
                  <a:avLst/>
                  <a:gdLst/>
                  <a:ahLst/>
                  <a:cxnLst/>
                  <a:rect l="l" t="t" r="r" b="b"/>
                  <a:pathLst>
                    <a:path w="187321" h="68030" extrusionOk="0">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5" name="Google Shape;5095;p27"/>
                <p:cNvSpPr/>
                <p:nvPr/>
              </p:nvSpPr>
              <p:spPr>
                <a:xfrm>
                  <a:off x="6686871" y="4353277"/>
                  <a:ext cx="215440" cy="118645"/>
                </a:xfrm>
                <a:custGeom>
                  <a:avLst/>
                  <a:gdLst/>
                  <a:ahLst/>
                  <a:cxnLst/>
                  <a:rect l="l" t="t" r="r" b="b"/>
                  <a:pathLst>
                    <a:path w="215440" h="118645" extrusionOk="0">
                      <a:moveTo>
                        <a:pt x="2557" y="74925"/>
                      </a:moveTo>
                      <a:cubicBezTo>
                        <a:pt x="-8492" y="53875"/>
                        <a:pt x="18940" y="34254"/>
                        <a:pt x="33799" y="23395"/>
                      </a:cubicBezTo>
                      <a:cubicBezTo>
                        <a:pt x="70851" y="-2989"/>
                        <a:pt x="123620" y="-10323"/>
                        <a:pt x="162006" y="18537"/>
                      </a:cubicBezTo>
                      <a:cubicBezTo>
                        <a:pt x="195153" y="40731"/>
                        <a:pt x="204392" y="83498"/>
                        <a:pt x="215441" y="118645"/>
                      </a:cubicBezTo>
                      <a:cubicBezTo>
                        <a:pt x="185342" y="97214"/>
                        <a:pt x="153528" y="64353"/>
                        <a:pt x="118572" y="53494"/>
                      </a:cubicBezTo>
                      <a:cubicBezTo>
                        <a:pt x="95712" y="46922"/>
                        <a:pt x="71137" y="53494"/>
                        <a:pt x="47039" y="56923"/>
                      </a:cubicBezTo>
                      <a:cubicBezTo>
                        <a:pt x="34466" y="59019"/>
                        <a:pt x="22083" y="61305"/>
                        <a:pt x="10463" y="66258"/>
                      </a:cubicBezTo>
                      <a:cubicBezTo>
                        <a:pt x="6843" y="67877"/>
                        <a:pt x="3415" y="70544"/>
                        <a:pt x="2652" y="74925"/>
                      </a:cubicBezTo>
                      <a:lnTo>
                        <a:pt x="2652" y="74925"/>
                      </a:lnTo>
                      <a:close/>
                      <a:moveTo>
                        <a:pt x="2557" y="74925"/>
                      </a:moveTo>
                      <a:cubicBezTo>
                        <a:pt x="1509" y="55114"/>
                        <a:pt x="52754" y="41588"/>
                        <a:pt x="68470" y="35968"/>
                      </a:cubicBezTo>
                      <a:cubicBezTo>
                        <a:pt x="116952" y="17109"/>
                        <a:pt x="159434" y="38350"/>
                        <a:pt x="196867" y="68449"/>
                      </a:cubicBezTo>
                      <a:cubicBezTo>
                        <a:pt x="196867" y="68449"/>
                        <a:pt x="174769" y="84069"/>
                        <a:pt x="174769" y="84069"/>
                      </a:cubicBezTo>
                      <a:cubicBezTo>
                        <a:pt x="155529" y="24157"/>
                        <a:pt x="94474" y="10251"/>
                        <a:pt x="40943" y="36540"/>
                      </a:cubicBezTo>
                      <a:cubicBezTo>
                        <a:pt x="25989" y="44065"/>
                        <a:pt x="-1158" y="54447"/>
                        <a:pt x="2557" y="75021"/>
                      </a:cubicBezTo>
                      <a:lnTo>
                        <a:pt x="2557" y="75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6" name="Google Shape;5096;p27"/>
                <p:cNvSpPr/>
                <p:nvPr/>
              </p:nvSpPr>
              <p:spPr>
                <a:xfrm>
                  <a:off x="6737053" y="4317870"/>
                  <a:ext cx="133731" cy="110332"/>
                </a:xfrm>
                <a:custGeom>
                  <a:avLst/>
                  <a:gdLst/>
                  <a:ahLst/>
                  <a:cxnLst/>
                  <a:rect l="l" t="t" r="r" b="b"/>
                  <a:pathLst>
                    <a:path w="133731" h="110332" extrusionOk="0">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7" name="Google Shape;5097;p27"/>
                <p:cNvSpPr/>
                <p:nvPr/>
              </p:nvSpPr>
              <p:spPr>
                <a:xfrm>
                  <a:off x="6736958" y="4312510"/>
                  <a:ext cx="148065" cy="153602"/>
                </a:xfrm>
                <a:custGeom>
                  <a:avLst/>
                  <a:gdLst/>
                  <a:ahLst/>
                  <a:cxnLst/>
                  <a:rect l="l" t="t" r="r" b="b"/>
                  <a:pathLst>
                    <a:path w="148065" h="153602" extrusionOk="0">
                      <a:moveTo>
                        <a:pt x="95" y="10918"/>
                      </a:moveTo>
                      <a:cubicBezTo>
                        <a:pt x="47530" y="-18705"/>
                        <a:pt x="111157" y="16537"/>
                        <a:pt x="135541" y="61781"/>
                      </a:cubicBezTo>
                      <a:cubicBezTo>
                        <a:pt x="144399" y="77974"/>
                        <a:pt x="149828" y="97405"/>
                        <a:pt x="147542" y="117217"/>
                      </a:cubicBezTo>
                      <a:lnTo>
                        <a:pt x="143446" y="153602"/>
                      </a:lnTo>
                      <a:cubicBezTo>
                        <a:pt x="104585" y="97976"/>
                        <a:pt x="60865" y="43493"/>
                        <a:pt x="0" y="11013"/>
                      </a:cubicBezTo>
                      <a:lnTo>
                        <a:pt x="0" y="11013"/>
                      </a:lnTo>
                      <a:close/>
                      <a:moveTo>
                        <a:pt x="95" y="10918"/>
                      </a:moveTo>
                      <a:cubicBezTo>
                        <a:pt x="59722" y="18823"/>
                        <a:pt x="109823" y="60638"/>
                        <a:pt x="144875" y="107215"/>
                      </a:cubicBezTo>
                      <a:cubicBezTo>
                        <a:pt x="144875" y="107215"/>
                        <a:pt x="119348" y="114264"/>
                        <a:pt x="119348" y="114264"/>
                      </a:cubicBezTo>
                      <a:cubicBezTo>
                        <a:pt x="122206" y="57114"/>
                        <a:pt x="57721" y="-798"/>
                        <a:pt x="95" y="10918"/>
                      </a:cubicBezTo>
                      <a:lnTo>
                        <a:pt x="95" y="109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8" name="Google Shape;5098;p27"/>
                <p:cNvSpPr/>
                <p:nvPr/>
              </p:nvSpPr>
              <p:spPr>
                <a:xfrm>
                  <a:off x="6822778" y="4271040"/>
                  <a:ext cx="55845" cy="152400"/>
                </a:xfrm>
                <a:custGeom>
                  <a:avLst/>
                  <a:gdLst/>
                  <a:ahLst/>
                  <a:cxnLst/>
                  <a:rect l="l" t="t" r="r" b="b"/>
                  <a:pathLst>
                    <a:path w="55845" h="152400" extrusionOk="0">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9" name="Google Shape;5099;p27"/>
                <p:cNvSpPr/>
                <p:nvPr/>
              </p:nvSpPr>
              <p:spPr>
                <a:xfrm>
                  <a:off x="6821985" y="4271040"/>
                  <a:ext cx="69815" cy="189357"/>
                </a:xfrm>
                <a:custGeom>
                  <a:avLst/>
                  <a:gdLst/>
                  <a:ahLst/>
                  <a:cxnLst/>
                  <a:rect l="l" t="t" r="r" b="b"/>
                  <a:pathLst>
                    <a:path w="69815" h="189357" extrusionOk="0">
                      <a:moveTo>
                        <a:pt x="793" y="0"/>
                      </a:moveTo>
                      <a:cubicBezTo>
                        <a:pt x="49370" y="22479"/>
                        <a:pt x="74517" y="57055"/>
                        <a:pt x="69087" y="112300"/>
                      </a:cubicBezTo>
                      <a:cubicBezTo>
                        <a:pt x="67278" y="138208"/>
                        <a:pt x="53085" y="166021"/>
                        <a:pt x="42894" y="189357"/>
                      </a:cubicBezTo>
                      <a:cubicBezTo>
                        <a:pt x="42894" y="189357"/>
                        <a:pt x="30416" y="157734"/>
                        <a:pt x="30416" y="157734"/>
                      </a:cubicBezTo>
                      <a:cubicBezTo>
                        <a:pt x="20034" y="131636"/>
                        <a:pt x="18891" y="103918"/>
                        <a:pt x="15462" y="77343"/>
                      </a:cubicBezTo>
                      <a:cubicBezTo>
                        <a:pt x="13938" y="51054"/>
                        <a:pt x="-3684" y="26956"/>
                        <a:pt x="698" y="0"/>
                      </a:cubicBezTo>
                      <a:lnTo>
                        <a:pt x="698" y="0"/>
                      </a:lnTo>
                      <a:close/>
                      <a:moveTo>
                        <a:pt x="793" y="0"/>
                      </a:moveTo>
                      <a:cubicBezTo>
                        <a:pt x="5841" y="20479"/>
                        <a:pt x="20700" y="33909"/>
                        <a:pt x="29273" y="52864"/>
                      </a:cubicBezTo>
                      <a:cubicBezTo>
                        <a:pt x="43179" y="82868"/>
                        <a:pt x="44703" y="117443"/>
                        <a:pt x="56800" y="147161"/>
                      </a:cubicBezTo>
                      <a:cubicBezTo>
                        <a:pt x="56800" y="147161"/>
                        <a:pt x="30607" y="146780"/>
                        <a:pt x="30607" y="146780"/>
                      </a:cubicBezTo>
                      <a:cubicBezTo>
                        <a:pt x="45656" y="111252"/>
                        <a:pt x="51371" y="67056"/>
                        <a:pt x="28320" y="33814"/>
                      </a:cubicBezTo>
                      <a:cubicBezTo>
                        <a:pt x="20605" y="22479"/>
                        <a:pt x="9366" y="12382"/>
                        <a:pt x="793" y="95"/>
                      </a:cubicBezTo>
                      <a:lnTo>
                        <a:pt x="793"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0" name="Google Shape;5100;p27"/>
                <p:cNvSpPr/>
                <p:nvPr/>
              </p:nvSpPr>
              <p:spPr>
                <a:xfrm>
                  <a:off x="6861789" y="4290090"/>
                  <a:ext cx="41951" cy="147637"/>
                </a:xfrm>
                <a:custGeom>
                  <a:avLst/>
                  <a:gdLst/>
                  <a:ahLst/>
                  <a:cxnLst/>
                  <a:rect l="l" t="t" r="r" b="b"/>
                  <a:pathLst>
                    <a:path w="41951" h="147637" extrusionOk="0">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1" name="Google Shape;5101;p27"/>
                <p:cNvSpPr/>
                <p:nvPr/>
              </p:nvSpPr>
              <p:spPr>
                <a:xfrm>
                  <a:off x="6848357" y="4289995"/>
                  <a:ext cx="58307" cy="183356"/>
                </a:xfrm>
                <a:custGeom>
                  <a:avLst/>
                  <a:gdLst/>
                  <a:ahLst/>
                  <a:cxnLst/>
                  <a:rect l="l" t="t" r="r" b="b"/>
                  <a:pathLst>
                    <a:path w="58307" h="183356" extrusionOk="0">
                      <a:moveTo>
                        <a:pt x="55384" y="95"/>
                      </a:moveTo>
                      <a:cubicBezTo>
                        <a:pt x="54431" y="16288"/>
                        <a:pt x="59480" y="32099"/>
                        <a:pt x="58051" y="48768"/>
                      </a:cubicBezTo>
                      <a:cubicBezTo>
                        <a:pt x="57480" y="58103"/>
                        <a:pt x="56717" y="68199"/>
                        <a:pt x="55574" y="77534"/>
                      </a:cubicBezTo>
                      <a:cubicBezTo>
                        <a:pt x="52526" y="103061"/>
                        <a:pt x="46716" y="129445"/>
                        <a:pt x="34905" y="154019"/>
                      </a:cubicBezTo>
                      <a:lnTo>
                        <a:pt x="20713" y="183356"/>
                      </a:lnTo>
                      <a:cubicBezTo>
                        <a:pt x="12045" y="160973"/>
                        <a:pt x="-528" y="133541"/>
                        <a:pt x="44" y="109252"/>
                      </a:cubicBezTo>
                      <a:cubicBezTo>
                        <a:pt x="-718" y="80201"/>
                        <a:pt x="8521" y="51435"/>
                        <a:pt x="23951" y="27527"/>
                      </a:cubicBezTo>
                      <a:cubicBezTo>
                        <a:pt x="31286" y="16288"/>
                        <a:pt x="41097" y="2381"/>
                        <a:pt x="55384" y="95"/>
                      </a:cubicBezTo>
                      <a:lnTo>
                        <a:pt x="55384" y="95"/>
                      </a:lnTo>
                      <a:close/>
                      <a:moveTo>
                        <a:pt x="55384" y="95"/>
                      </a:moveTo>
                      <a:cubicBezTo>
                        <a:pt x="44335" y="8573"/>
                        <a:pt x="40811" y="20955"/>
                        <a:pt x="36905" y="33528"/>
                      </a:cubicBezTo>
                      <a:cubicBezTo>
                        <a:pt x="25380" y="68961"/>
                        <a:pt x="21856" y="107537"/>
                        <a:pt x="35286" y="142494"/>
                      </a:cubicBezTo>
                      <a:cubicBezTo>
                        <a:pt x="35286" y="142494"/>
                        <a:pt x="9283" y="141446"/>
                        <a:pt x="9283" y="141446"/>
                      </a:cubicBezTo>
                      <a:cubicBezTo>
                        <a:pt x="23761" y="112586"/>
                        <a:pt x="32238" y="77534"/>
                        <a:pt x="42335" y="45720"/>
                      </a:cubicBezTo>
                      <a:cubicBezTo>
                        <a:pt x="47288" y="31052"/>
                        <a:pt x="47288" y="14478"/>
                        <a:pt x="55384" y="0"/>
                      </a:cubicBezTo>
                      <a:lnTo>
                        <a:pt x="55384"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2" name="Google Shape;5102;p27"/>
                <p:cNvSpPr/>
                <p:nvPr/>
              </p:nvSpPr>
              <p:spPr>
                <a:xfrm>
                  <a:off x="6879864" y="4324171"/>
                  <a:ext cx="95314" cy="94506"/>
                </a:xfrm>
                <a:custGeom>
                  <a:avLst/>
                  <a:gdLst/>
                  <a:ahLst/>
                  <a:cxnLst/>
                  <a:rect l="l" t="t" r="r" b="b"/>
                  <a:pathLst>
                    <a:path w="95314" h="94506" extrusionOk="0">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3" name="Google Shape;5103;p27"/>
                <p:cNvSpPr/>
                <p:nvPr/>
              </p:nvSpPr>
              <p:spPr>
                <a:xfrm>
                  <a:off x="6865881" y="4320354"/>
                  <a:ext cx="109392" cy="126517"/>
                </a:xfrm>
                <a:custGeom>
                  <a:avLst/>
                  <a:gdLst/>
                  <a:ahLst/>
                  <a:cxnLst/>
                  <a:rect l="l" t="t" r="r" b="b"/>
                  <a:pathLst>
                    <a:path w="109392" h="126517" extrusionOk="0">
                      <a:moveTo>
                        <a:pt x="109298" y="7836"/>
                      </a:moveTo>
                      <a:cubicBezTo>
                        <a:pt x="99391" y="14599"/>
                        <a:pt x="96153" y="24600"/>
                        <a:pt x="88247" y="33744"/>
                      </a:cubicBezTo>
                      <a:cubicBezTo>
                        <a:pt x="84818" y="38983"/>
                        <a:pt x="76817" y="47079"/>
                        <a:pt x="72340" y="52604"/>
                      </a:cubicBezTo>
                      <a:cubicBezTo>
                        <a:pt x="55672" y="71844"/>
                        <a:pt x="44147" y="92323"/>
                        <a:pt x="22810" y="109468"/>
                      </a:cubicBezTo>
                      <a:cubicBezTo>
                        <a:pt x="22810" y="109468"/>
                        <a:pt x="1379" y="126517"/>
                        <a:pt x="1379" y="126517"/>
                      </a:cubicBezTo>
                      <a:cubicBezTo>
                        <a:pt x="-145" y="104324"/>
                        <a:pt x="-2431" y="76702"/>
                        <a:pt x="7285" y="56318"/>
                      </a:cubicBezTo>
                      <a:cubicBezTo>
                        <a:pt x="17857" y="29077"/>
                        <a:pt x="42623" y="8979"/>
                        <a:pt x="70340" y="2597"/>
                      </a:cubicBezTo>
                      <a:cubicBezTo>
                        <a:pt x="82437" y="-70"/>
                        <a:pt x="100344" y="-3308"/>
                        <a:pt x="109298" y="7741"/>
                      </a:cubicBezTo>
                      <a:lnTo>
                        <a:pt x="109298" y="7741"/>
                      </a:lnTo>
                      <a:close/>
                      <a:moveTo>
                        <a:pt x="109298" y="7836"/>
                      </a:moveTo>
                      <a:cubicBezTo>
                        <a:pt x="96724" y="3264"/>
                        <a:pt x="86247" y="10693"/>
                        <a:pt x="75579" y="16408"/>
                      </a:cubicBezTo>
                      <a:cubicBezTo>
                        <a:pt x="45861" y="32506"/>
                        <a:pt x="27097" y="64605"/>
                        <a:pt x="28240" y="97847"/>
                      </a:cubicBezTo>
                      <a:cubicBezTo>
                        <a:pt x="28240" y="97847"/>
                        <a:pt x="5380" y="87179"/>
                        <a:pt x="5380" y="87179"/>
                      </a:cubicBezTo>
                      <a:cubicBezTo>
                        <a:pt x="19953" y="76225"/>
                        <a:pt x="35002" y="58223"/>
                        <a:pt x="48909" y="46222"/>
                      </a:cubicBezTo>
                      <a:cubicBezTo>
                        <a:pt x="55100" y="40412"/>
                        <a:pt x="71959" y="29077"/>
                        <a:pt x="79294" y="24124"/>
                      </a:cubicBezTo>
                      <a:cubicBezTo>
                        <a:pt x="88152" y="18599"/>
                        <a:pt x="97867" y="8598"/>
                        <a:pt x="109393" y="7836"/>
                      </a:cubicBezTo>
                      <a:lnTo>
                        <a:pt x="109393" y="78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04" name="Google Shape;5104;p27"/>
              <p:cNvGrpSpPr/>
              <p:nvPr/>
            </p:nvGrpSpPr>
            <p:grpSpPr>
              <a:xfrm>
                <a:off x="6832589" y="4377859"/>
                <a:ext cx="204501" cy="122733"/>
                <a:chOff x="6832589" y="4377859"/>
                <a:chExt cx="204501" cy="122733"/>
              </a:xfrm>
            </p:grpSpPr>
            <p:sp>
              <p:nvSpPr>
                <p:cNvPr id="5105" name="Google Shape;5105;p27"/>
                <p:cNvSpPr/>
                <p:nvPr/>
              </p:nvSpPr>
              <p:spPr>
                <a:xfrm>
                  <a:off x="6851258" y="4389497"/>
                  <a:ext cx="185832" cy="67280"/>
                </a:xfrm>
                <a:custGeom>
                  <a:avLst/>
                  <a:gdLst/>
                  <a:ahLst/>
                  <a:cxnLst/>
                  <a:rect l="l" t="t" r="r" b="b"/>
                  <a:pathLst>
                    <a:path w="185832" h="67280" extrusionOk="0">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6" name="Google Shape;5106;p27"/>
                <p:cNvSpPr/>
                <p:nvPr/>
              </p:nvSpPr>
              <p:spPr>
                <a:xfrm>
                  <a:off x="6851258" y="4389497"/>
                  <a:ext cx="185832" cy="67280"/>
                </a:xfrm>
                <a:custGeom>
                  <a:avLst/>
                  <a:gdLst/>
                  <a:ahLst/>
                  <a:cxnLst/>
                  <a:rect l="l" t="t" r="r" b="b"/>
                  <a:pathLst>
                    <a:path w="185832" h="67280" extrusionOk="0">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7" name="Google Shape;5107;p27"/>
                <p:cNvSpPr/>
                <p:nvPr/>
              </p:nvSpPr>
              <p:spPr>
                <a:xfrm>
                  <a:off x="6832589" y="4377859"/>
                  <a:ext cx="204501" cy="122733"/>
                </a:xfrm>
                <a:custGeom>
                  <a:avLst/>
                  <a:gdLst/>
                  <a:ahLst/>
                  <a:cxnLst/>
                  <a:rect l="l" t="t" r="r" b="b"/>
                  <a:pathLst>
                    <a:path w="204501" h="122733" extrusionOk="0">
                      <a:moveTo>
                        <a:pt x="204502" y="59869"/>
                      </a:moveTo>
                      <a:cubicBezTo>
                        <a:pt x="188976" y="52820"/>
                        <a:pt x="172879" y="51868"/>
                        <a:pt x="156496" y="52154"/>
                      </a:cubicBezTo>
                      <a:cubicBezTo>
                        <a:pt x="132969" y="54059"/>
                        <a:pt x="106966" y="48915"/>
                        <a:pt x="84201" y="52915"/>
                      </a:cubicBezTo>
                      <a:cubicBezTo>
                        <a:pt x="63722" y="58631"/>
                        <a:pt x="42863" y="73204"/>
                        <a:pt x="29337" y="88158"/>
                      </a:cubicBezTo>
                      <a:cubicBezTo>
                        <a:pt x="29337" y="88158"/>
                        <a:pt x="0" y="122734"/>
                        <a:pt x="0" y="122734"/>
                      </a:cubicBezTo>
                      <a:lnTo>
                        <a:pt x="4763" y="77299"/>
                      </a:lnTo>
                      <a:cubicBezTo>
                        <a:pt x="9049" y="40819"/>
                        <a:pt x="36671" y="14054"/>
                        <a:pt x="69532" y="3005"/>
                      </a:cubicBezTo>
                      <a:cubicBezTo>
                        <a:pt x="106299" y="-9092"/>
                        <a:pt x="198310" y="16435"/>
                        <a:pt x="204502" y="59869"/>
                      </a:cubicBezTo>
                      <a:lnTo>
                        <a:pt x="204502" y="59869"/>
                      </a:lnTo>
                      <a:close/>
                      <a:moveTo>
                        <a:pt x="204502" y="59869"/>
                      </a:moveTo>
                      <a:cubicBezTo>
                        <a:pt x="188595" y="33485"/>
                        <a:pt x="157543" y="29960"/>
                        <a:pt x="130016" y="26055"/>
                      </a:cubicBezTo>
                      <a:cubicBezTo>
                        <a:pt x="112681" y="23579"/>
                        <a:pt x="93821" y="21388"/>
                        <a:pt x="78105" y="27484"/>
                      </a:cubicBezTo>
                      <a:cubicBezTo>
                        <a:pt x="56293" y="36532"/>
                        <a:pt x="35623" y="57488"/>
                        <a:pt x="32766" y="80538"/>
                      </a:cubicBezTo>
                      <a:cubicBezTo>
                        <a:pt x="32766" y="80538"/>
                        <a:pt x="8191" y="69680"/>
                        <a:pt x="8191" y="69680"/>
                      </a:cubicBezTo>
                      <a:cubicBezTo>
                        <a:pt x="28289" y="48439"/>
                        <a:pt x="52673" y="34342"/>
                        <a:pt x="80391" y="29103"/>
                      </a:cubicBezTo>
                      <a:cubicBezTo>
                        <a:pt x="98965" y="27293"/>
                        <a:pt x="115729" y="31770"/>
                        <a:pt x="132969" y="35009"/>
                      </a:cubicBezTo>
                      <a:cubicBezTo>
                        <a:pt x="157258" y="39390"/>
                        <a:pt x="185738" y="41771"/>
                        <a:pt x="204502" y="59869"/>
                      </a:cubicBezTo>
                      <a:lnTo>
                        <a:pt x="204502" y="598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5108" name="Google Shape;5108;p27"/>
          <p:cNvSpPr/>
          <p:nvPr/>
        </p:nvSpPr>
        <p:spPr>
          <a:xfrm>
            <a:off x="-718125" y="4133001"/>
            <a:ext cx="2154278" cy="2759206"/>
          </a:xfrm>
          <a:custGeom>
            <a:avLst/>
            <a:gdLst/>
            <a:ahLst/>
            <a:cxnLst/>
            <a:rect l="l" t="t" r="r" b="b"/>
            <a:pathLst>
              <a:path w="1225763" h="1569961" extrusionOk="0">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09" name="Google Shape;5109;p27"/>
          <p:cNvGrpSpPr/>
          <p:nvPr/>
        </p:nvGrpSpPr>
        <p:grpSpPr>
          <a:xfrm>
            <a:off x="-255249" y="240067"/>
            <a:ext cx="8686017" cy="1902369"/>
            <a:chOff x="-255249" y="240068"/>
            <a:chExt cx="8686017" cy="1902369"/>
          </a:xfrm>
        </p:grpSpPr>
        <p:sp>
          <p:nvSpPr>
            <p:cNvPr id="5110" name="Google Shape;5110;p27"/>
            <p:cNvSpPr/>
            <p:nvPr/>
          </p:nvSpPr>
          <p:spPr>
            <a:xfrm>
              <a:off x="6105731" y="240068"/>
              <a:ext cx="2325037" cy="299444"/>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1" name="Google Shape;5111;p27"/>
            <p:cNvSpPr/>
            <p:nvPr/>
          </p:nvSpPr>
          <p:spPr>
            <a:xfrm>
              <a:off x="-255249" y="1744925"/>
              <a:ext cx="1540337" cy="397512"/>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מציין מיקום של מספר שקופית 1">
            <a:extLst>
              <a:ext uri="{FF2B5EF4-FFF2-40B4-BE49-F238E27FC236}">
                <a16:creationId xmlns:a16="http://schemas.microsoft.com/office/drawing/2014/main" id="{C6F3D8BE-D245-F23F-687A-7EC7F2BFD054}"/>
              </a:ext>
            </a:extLst>
          </p:cNvPr>
          <p:cNvSpPr>
            <a:spLocks noGrp="1"/>
          </p:cNvSpPr>
          <p:nvPr>
            <p:ph type="sldNum" sz="quarter" idx="10"/>
          </p:nvPr>
        </p:nvSpPr>
        <p:spPr/>
        <p:txBody>
          <a:bodyPr/>
          <a:lstStyle>
            <a:lvl1pPr>
              <a:defRPr>
                <a:solidFill>
                  <a:schemeClr val="tx1"/>
                </a:solidFill>
              </a:defRPr>
            </a:lvl1pPr>
          </a:lstStyle>
          <a:p>
            <a:fld id="{029E91FE-E2A2-4C76-9DD3-FD3E682BA12D}" type="slidenum">
              <a:rPr lang="en-IL" smtClean="0"/>
              <a:pPr/>
              <a:t>‹#›</a:t>
            </a:fld>
            <a:endParaRPr lang="en-IL"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112"/>
        <p:cNvGrpSpPr/>
        <p:nvPr/>
      </p:nvGrpSpPr>
      <p:grpSpPr>
        <a:xfrm>
          <a:off x="0" y="0"/>
          <a:ext cx="0" cy="0"/>
          <a:chOff x="0" y="0"/>
          <a:chExt cx="0" cy="0"/>
        </a:xfrm>
      </p:grpSpPr>
      <p:pic>
        <p:nvPicPr>
          <p:cNvPr id="5113" name="Google Shape;5113;p28"/>
          <p:cNvPicPr preferRelativeResize="0"/>
          <p:nvPr/>
        </p:nvPicPr>
        <p:blipFill>
          <a:blip r:embed="rId2">
            <a:alphaModFix/>
          </a:blip>
          <a:stretch>
            <a:fillRect/>
          </a:stretch>
        </p:blipFill>
        <p:spPr>
          <a:xfrm>
            <a:off x="-100" y="0"/>
            <a:ext cx="9144003" cy="5143501"/>
          </a:xfrm>
          <a:prstGeom prst="rect">
            <a:avLst/>
          </a:prstGeom>
          <a:noFill/>
          <a:ln>
            <a:noFill/>
          </a:ln>
        </p:spPr>
      </p:pic>
      <p:grpSp>
        <p:nvGrpSpPr>
          <p:cNvPr id="5114" name="Google Shape;5114;p28"/>
          <p:cNvGrpSpPr/>
          <p:nvPr/>
        </p:nvGrpSpPr>
        <p:grpSpPr>
          <a:xfrm>
            <a:off x="-31449" y="4410766"/>
            <a:ext cx="9206898" cy="737823"/>
            <a:chOff x="0" y="4410614"/>
            <a:chExt cx="9144714" cy="732840"/>
          </a:xfrm>
        </p:grpSpPr>
        <p:sp>
          <p:nvSpPr>
            <p:cNvPr id="5115" name="Google Shape;5115;p28"/>
            <p:cNvSpPr/>
            <p:nvPr/>
          </p:nvSpPr>
          <p:spPr>
            <a:xfrm rot="1224496">
              <a:off x="241161" y="4462623"/>
              <a:ext cx="358938" cy="336895"/>
            </a:xfrm>
            <a:custGeom>
              <a:avLst/>
              <a:gdLst/>
              <a:ahLst/>
              <a:cxnLst/>
              <a:rect l="l" t="t" r="r" b="b"/>
              <a:pathLst>
                <a:path w="186118" h="174688" extrusionOk="0">
                  <a:moveTo>
                    <a:pt x="115633" y="91726"/>
                  </a:moveTo>
                  <a:cubicBezTo>
                    <a:pt x="125158" y="74009"/>
                    <a:pt x="136398" y="57245"/>
                    <a:pt x="149066" y="41719"/>
                  </a:cubicBezTo>
                  <a:cubicBezTo>
                    <a:pt x="148876" y="55531"/>
                    <a:pt x="148685" y="69247"/>
                    <a:pt x="148495" y="83058"/>
                  </a:cubicBezTo>
                  <a:cubicBezTo>
                    <a:pt x="158782" y="60484"/>
                    <a:pt x="171450" y="39052"/>
                    <a:pt x="186118" y="19145"/>
                  </a:cubicBezTo>
                  <a:cubicBezTo>
                    <a:pt x="183832" y="49816"/>
                    <a:pt x="180404" y="80296"/>
                    <a:pt x="175831" y="110680"/>
                  </a:cubicBezTo>
                  <a:cubicBezTo>
                    <a:pt x="175546" y="112490"/>
                    <a:pt x="175260" y="114300"/>
                    <a:pt x="174307" y="115729"/>
                  </a:cubicBezTo>
                  <a:cubicBezTo>
                    <a:pt x="172593" y="118396"/>
                    <a:pt x="169164" y="119348"/>
                    <a:pt x="166116" y="120015"/>
                  </a:cubicBezTo>
                  <a:cubicBezTo>
                    <a:pt x="121634" y="130873"/>
                    <a:pt x="79153" y="149447"/>
                    <a:pt x="40957" y="174688"/>
                  </a:cubicBezTo>
                  <a:cubicBezTo>
                    <a:pt x="41815" y="133826"/>
                    <a:pt x="20574" y="96202"/>
                    <a:pt x="0" y="60960"/>
                  </a:cubicBezTo>
                  <a:cubicBezTo>
                    <a:pt x="23717" y="71914"/>
                    <a:pt x="42577" y="93059"/>
                    <a:pt x="50768" y="117824"/>
                  </a:cubicBezTo>
                  <a:cubicBezTo>
                    <a:pt x="48387" y="101727"/>
                    <a:pt x="48482" y="85249"/>
                    <a:pt x="50959" y="69152"/>
                  </a:cubicBezTo>
                  <a:cubicBezTo>
                    <a:pt x="55626" y="84487"/>
                    <a:pt x="61150" y="99631"/>
                    <a:pt x="67342" y="114395"/>
                  </a:cubicBezTo>
                  <a:cubicBezTo>
                    <a:pt x="66675" y="100013"/>
                    <a:pt x="69342" y="85439"/>
                    <a:pt x="75057" y="72200"/>
                  </a:cubicBezTo>
                  <a:cubicBezTo>
                    <a:pt x="77533" y="82391"/>
                    <a:pt x="81153" y="92297"/>
                    <a:pt x="86011" y="101536"/>
                  </a:cubicBezTo>
                  <a:cubicBezTo>
                    <a:pt x="96012" y="65342"/>
                    <a:pt x="112109" y="30861"/>
                    <a:pt x="133350" y="0"/>
                  </a:cubicBezTo>
                  <a:cubicBezTo>
                    <a:pt x="127444" y="30480"/>
                    <a:pt x="121634" y="60960"/>
                    <a:pt x="115729" y="9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6" name="Google Shape;5116;p28"/>
            <p:cNvSpPr/>
            <p:nvPr/>
          </p:nvSpPr>
          <p:spPr>
            <a:xfrm>
              <a:off x="0" y="4571776"/>
              <a:ext cx="9144714" cy="571678"/>
            </a:xfrm>
            <a:custGeom>
              <a:avLst/>
              <a:gdLst/>
              <a:ahLst/>
              <a:cxnLst/>
              <a:rect l="l" t="t" r="r" b="b"/>
              <a:pathLst>
                <a:path w="7172325" h="1178718" extrusionOk="0">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17" name="Google Shape;5117;p28"/>
            <p:cNvGrpSpPr/>
            <p:nvPr/>
          </p:nvGrpSpPr>
          <p:grpSpPr>
            <a:xfrm>
              <a:off x="1551463" y="4598007"/>
              <a:ext cx="287198" cy="299396"/>
              <a:chOff x="7800138" y="4120069"/>
              <a:chExt cx="677513" cy="706289"/>
            </a:xfrm>
          </p:grpSpPr>
          <p:sp>
            <p:nvSpPr>
              <p:cNvPr id="5118" name="Google Shape;5118;p28"/>
              <p:cNvSpPr/>
              <p:nvPr/>
            </p:nvSpPr>
            <p:spPr>
              <a:xfrm>
                <a:off x="7991798" y="4120069"/>
                <a:ext cx="270353" cy="706289"/>
              </a:xfrm>
              <a:custGeom>
                <a:avLst/>
                <a:gdLst/>
                <a:ahLst/>
                <a:cxnLst/>
                <a:rect l="l" t="t" r="r" b="b"/>
                <a:pathLst>
                  <a:path w="270353" h="706289" extrusionOk="0">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19" name="Google Shape;5119;p28"/>
              <p:cNvGrpSpPr/>
              <p:nvPr/>
            </p:nvGrpSpPr>
            <p:grpSpPr>
              <a:xfrm>
                <a:off x="7800138" y="4237226"/>
                <a:ext cx="677513" cy="456842"/>
                <a:chOff x="7800138" y="4237226"/>
                <a:chExt cx="677513" cy="456842"/>
              </a:xfrm>
            </p:grpSpPr>
            <p:sp>
              <p:nvSpPr>
                <p:cNvPr id="5120" name="Google Shape;5120;p28"/>
                <p:cNvSpPr/>
                <p:nvPr/>
              </p:nvSpPr>
              <p:spPr>
                <a:xfrm>
                  <a:off x="8080974" y="4379634"/>
                  <a:ext cx="396677" cy="300577"/>
                </a:xfrm>
                <a:custGeom>
                  <a:avLst/>
                  <a:gdLst/>
                  <a:ahLst/>
                  <a:cxnLst/>
                  <a:rect l="l" t="t" r="r" b="b"/>
                  <a:pathLst>
                    <a:path w="396677" h="300577" extrusionOk="0">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1" name="Google Shape;5121;p28"/>
                <p:cNvSpPr/>
                <p:nvPr/>
              </p:nvSpPr>
              <p:spPr>
                <a:xfrm>
                  <a:off x="7926976" y="4237226"/>
                  <a:ext cx="207290" cy="456842"/>
                </a:xfrm>
                <a:custGeom>
                  <a:avLst/>
                  <a:gdLst/>
                  <a:ahLst/>
                  <a:cxnLst/>
                  <a:rect l="l" t="t" r="r" b="b"/>
                  <a:pathLst>
                    <a:path w="207290" h="456842" extrusionOk="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2" name="Google Shape;5122;p28"/>
                <p:cNvSpPr/>
                <p:nvPr/>
              </p:nvSpPr>
              <p:spPr>
                <a:xfrm>
                  <a:off x="7800138" y="4452967"/>
                  <a:ext cx="290192" cy="176474"/>
                </a:xfrm>
                <a:custGeom>
                  <a:avLst/>
                  <a:gdLst/>
                  <a:ahLst/>
                  <a:cxnLst/>
                  <a:rect l="l" t="t" r="r" b="b"/>
                  <a:pathLst>
                    <a:path w="290192" h="176474" extrusionOk="0">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123" name="Google Shape;5123;p28"/>
            <p:cNvGrpSpPr/>
            <p:nvPr/>
          </p:nvGrpSpPr>
          <p:grpSpPr>
            <a:xfrm>
              <a:off x="5239723" y="4493717"/>
              <a:ext cx="287190" cy="274716"/>
              <a:chOff x="6084971" y="4153978"/>
              <a:chExt cx="537306" cy="514064"/>
            </a:xfrm>
          </p:grpSpPr>
          <p:sp>
            <p:nvSpPr>
              <p:cNvPr id="5124" name="Google Shape;5124;p28"/>
              <p:cNvSpPr/>
              <p:nvPr/>
            </p:nvSpPr>
            <p:spPr>
              <a:xfrm>
                <a:off x="6178251" y="4219795"/>
                <a:ext cx="193994" cy="282035"/>
              </a:xfrm>
              <a:custGeom>
                <a:avLst/>
                <a:gdLst/>
                <a:ahLst/>
                <a:cxnLst/>
                <a:rect l="l" t="t" r="r" b="b"/>
                <a:pathLst>
                  <a:path w="193994" h="282035" extrusionOk="0">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5" name="Google Shape;5125;p28"/>
              <p:cNvSpPr/>
              <p:nvPr/>
            </p:nvSpPr>
            <p:spPr>
              <a:xfrm>
                <a:off x="6141074" y="4259801"/>
                <a:ext cx="223742" cy="239363"/>
              </a:xfrm>
              <a:custGeom>
                <a:avLst/>
                <a:gdLst/>
                <a:ahLst/>
                <a:cxnLst/>
                <a:rect l="l" t="t" r="r" b="b"/>
                <a:pathLst>
                  <a:path w="223742" h="239363" extrusionOk="0">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6" name="Google Shape;5126;p28"/>
              <p:cNvSpPr/>
              <p:nvPr/>
            </p:nvSpPr>
            <p:spPr>
              <a:xfrm>
                <a:off x="6101450" y="4326571"/>
                <a:ext cx="262127" cy="174212"/>
              </a:xfrm>
              <a:custGeom>
                <a:avLst/>
                <a:gdLst/>
                <a:ahLst/>
                <a:cxnLst/>
                <a:rect l="l" t="t" r="r" b="b"/>
                <a:pathLst>
                  <a:path w="262127" h="174212" extrusionOk="0">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7" name="Google Shape;5127;p28"/>
              <p:cNvSpPr/>
              <p:nvPr/>
            </p:nvSpPr>
            <p:spPr>
              <a:xfrm>
                <a:off x="6084971" y="4412867"/>
                <a:ext cx="285178" cy="95725"/>
              </a:xfrm>
              <a:custGeom>
                <a:avLst/>
                <a:gdLst/>
                <a:ahLst/>
                <a:cxnLst/>
                <a:rect l="l" t="t" r="r" b="b"/>
                <a:pathLst>
                  <a:path w="285178" h="95725" extrusionOk="0">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8" name="Google Shape;5128;p28"/>
              <p:cNvSpPr/>
              <p:nvPr/>
            </p:nvSpPr>
            <p:spPr>
              <a:xfrm>
                <a:off x="6093544" y="4484624"/>
                <a:ext cx="274319" cy="46164"/>
              </a:xfrm>
              <a:custGeom>
                <a:avLst/>
                <a:gdLst/>
                <a:ahLst/>
                <a:cxnLst/>
                <a:rect l="l" t="t" r="r" b="b"/>
                <a:pathLst>
                  <a:path w="274319" h="46164" extrusionOk="0">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9" name="Google Shape;5129;p28"/>
              <p:cNvSpPr/>
              <p:nvPr/>
            </p:nvSpPr>
            <p:spPr>
              <a:xfrm>
                <a:off x="6101735" y="4482495"/>
                <a:ext cx="266318" cy="84846"/>
              </a:xfrm>
              <a:custGeom>
                <a:avLst/>
                <a:gdLst/>
                <a:ahLst/>
                <a:cxnLst/>
                <a:rect l="l" t="t" r="r" b="b"/>
                <a:pathLst>
                  <a:path w="266318" h="84846" extrusionOk="0">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0" name="Google Shape;5130;p28"/>
              <p:cNvSpPr/>
              <p:nvPr/>
            </p:nvSpPr>
            <p:spPr>
              <a:xfrm>
                <a:off x="6127548" y="4495639"/>
                <a:ext cx="246602" cy="113235"/>
              </a:xfrm>
              <a:custGeom>
                <a:avLst/>
                <a:gdLst/>
                <a:ahLst/>
                <a:cxnLst/>
                <a:rect l="l" t="t" r="r" b="b"/>
                <a:pathLst>
                  <a:path w="246602" h="113235" extrusionOk="0">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1" name="Google Shape;5131;p28"/>
              <p:cNvSpPr/>
              <p:nvPr/>
            </p:nvSpPr>
            <p:spPr>
              <a:xfrm>
                <a:off x="6169649" y="4503545"/>
                <a:ext cx="199453" cy="152498"/>
              </a:xfrm>
              <a:custGeom>
                <a:avLst/>
                <a:gdLst/>
                <a:ahLst/>
                <a:cxnLst/>
                <a:rect l="l" t="t" r="r" b="b"/>
                <a:pathLst>
                  <a:path w="199453" h="152498" extrusionOk="0">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2" name="Google Shape;5132;p28"/>
              <p:cNvSpPr/>
              <p:nvPr/>
            </p:nvSpPr>
            <p:spPr>
              <a:xfrm>
                <a:off x="6249278" y="4499259"/>
                <a:ext cx="127766" cy="168783"/>
              </a:xfrm>
              <a:custGeom>
                <a:avLst/>
                <a:gdLst/>
                <a:ahLst/>
                <a:cxnLst/>
                <a:rect l="l" t="t" r="r" b="b"/>
                <a:pathLst>
                  <a:path w="127766" h="168783" extrusionOk="0">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3" name="Google Shape;5133;p28"/>
              <p:cNvSpPr/>
              <p:nvPr/>
            </p:nvSpPr>
            <p:spPr>
              <a:xfrm>
                <a:off x="6318810" y="4519166"/>
                <a:ext cx="67722" cy="138398"/>
              </a:xfrm>
              <a:custGeom>
                <a:avLst/>
                <a:gdLst/>
                <a:ahLst/>
                <a:cxnLst/>
                <a:rect l="l" t="t" r="r" b="b"/>
                <a:pathLst>
                  <a:path w="67722" h="138398" extrusionOk="0">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4" name="Google Shape;5134;p28"/>
              <p:cNvSpPr/>
              <p:nvPr/>
            </p:nvSpPr>
            <p:spPr>
              <a:xfrm>
                <a:off x="6311952" y="4160455"/>
                <a:ext cx="79456" cy="342995"/>
              </a:xfrm>
              <a:custGeom>
                <a:avLst/>
                <a:gdLst/>
                <a:ahLst/>
                <a:cxnLst/>
                <a:rect l="l" t="t" r="r" b="b"/>
                <a:pathLst>
                  <a:path w="79456" h="342995" extrusionOk="0">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5" name="Google Shape;5135;p28"/>
              <p:cNvSpPr/>
              <p:nvPr/>
            </p:nvSpPr>
            <p:spPr>
              <a:xfrm>
                <a:off x="6369388" y="4153978"/>
                <a:ext cx="49016" cy="349758"/>
              </a:xfrm>
              <a:custGeom>
                <a:avLst/>
                <a:gdLst/>
                <a:ahLst/>
                <a:cxnLst/>
                <a:rect l="l" t="t" r="r" b="b"/>
                <a:pathLst>
                  <a:path w="49016" h="349758" extrusionOk="0">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6" name="Google Shape;5136;p28"/>
              <p:cNvSpPr/>
              <p:nvPr/>
            </p:nvSpPr>
            <p:spPr>
              <a:xfrm>
                <a:off x="6368721" y="4183505"/>
                <a:ext cx="101903" cy="308133"/>
              </a:xfrm>
              <a:custGeom>
                <a:avLst/>
                <a:gdLst/>
                <a:ahLst/>
                <a:cxnLst/>
                <a:rect l="l" t="t" r="r" b="b"/>
                <a:pathLst>
                  <a:path w="101903" h="308133" extrusionOk="0">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7" name="Google Shape;5137;p28"/>
              <p:cNvSpPr/>
              <p:nvPr/>
            </p:nvSpPr>
            <p:spPr>
              <a:xfrm>
                <a:off x="6367769" y="4248847"/>
                <a:ext cx="161029" cy="251174"/>
              </a:xfrm>
              <a:custGeom>
                <a:avLst/>
                <a:gdLst/>
                <a:ahLst/>
                <a:cxnLst/>
                <a:rect l="l" t="t" r="r" b="b"/>
                <a:pathLst>
                  <a:path w="161029" h="251174" extrusionOk="0">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8" name="Google Shape;5138;p28"/>
              <p:cNvSpPr/>
              <p:nvPr/>
            </p:nvSpPr>
            <p:spPr>
              <a:xfrm>
                <a:off x="6370626" y="4313617"/>
                <a:ext cx="201549" cy="186404"/>
              </a:xfrm>
              <a:custGeom>
                <a:avLst/>
                <a:gdLst/>
                <a:ahLst/>
                <a:cxnLst/>
                <a:rect l="l" t="t" r="r" b="b"/>
                <a:pathLst>
                  <a:path w="201549" h="186404" extrusionOk="0">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9" name="Google Shape;5139;p28"/>
              <p:cNvSpPr/>
              <p:nvPr/>
            </p:nvSpPr>
            <p:spPr>
              <a:xfrm>
                <a:off x="6383771" y="4367909"/>
                <a:ext cx="224218" cy="124872"/>
              </a:xfrm>
              <a:custGeom>
                <a:avLst/>
                <a:gdLst/>
                <a:ahLst/>
                <a:cxnLst/>
                <a:rect l="l" t="t" r="r" b="b"/>
                <a:pathLst>
                  <a:path w="224218" h="124872" extrusionOk="0">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0" name="Google Shape;5140;p28"/>
              <p:cNvSpPr/>
              <p:nvPr/>
            </p:nvSpPr>
            <p:spPr>
              <a:xfrm>
                <a:off x="6362340" y="4424297"/>
                <a:ext cx="259937" cy="80577"/>
              </a:xfrm>
              <a:custGeom>
                <a:avLst/>
                <a:gdLst/>
                <a:ahLst/>
                <a:cxnLst/>
                <a:rect l="l" t="t" r="r" b="b"/>
                <a:pathLst>
                  <a:path w="259937" h="80577" extrusionOk="0">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1" name="Google Shape;5141;p28"/>
              <p:cNvSpPr/>
              <p:nvPr/>
            </p:nvSpPr>
            <p:spPr>
              <a:xfrm>
                <a:off x="6371484" y="4486904"/>
                <a:ext cx="250602" cy="46791"/>
              </a:xfrm>
              <a:custGeom>
                <a:avLst/>
                <a:gdLst/>
                <a:ahLst/>
                <a:cxnLst/>
                <a:rect l="l" t="t" r="r" b="b"/>
                <a:pathLst>
                  <a:path w="250602" h="46791" extrusionOk="0">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2" name="Google Shape;5142;p28"/>
              <p:cNvSpPr/>
              <p:nvPr/>
            </p:nvSpPr>
            <p:spPr>
              <a:xfrm>
                <a:off x="6363006" y="4504117"/>
                <a:ext cx="206311" cy="64805"/>
              </a:xfrm>
              <a:custGeom>
                <a:avLst/>
                <a:gdLst/>
                <a:ahLst/>
                <a:cxnLst/>
                <a:rect l="l" t="t" r="r" b="b"/>
                <a:pathLst>
                  <a:path w="206311" h="64805" extrusionOk="0">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3" name="Google Shape;5143;p28"/>
              <p:cNvSpPr/>
              <p:nvPr/>
            </p:nvSpPr>
            <p:spPr>
              <a:xfrm>
                <a:off x="6375960" y="4519261"/>
                <a:ext cx="133731" cy="75015"/>
              </a:xfrm>
              <a:custGeom>
                <a:avLst/>
                <a:gdLst/>
                <a:ahLst/>
                <a:cxnLst/>
                <a:rect l="l" t="t" r="r" b="b"/>
                <a:pathLst>
                  <a:path w="133731" h="75015" extrusionOk="0">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4" name="Google Shape;5144;p28"/>
              <p:cNvSpPr/>
              <p:nvPr/>
            </p:nvSpPr>
            <p:spPr>
              <a:xfrm>
                <a:off x="6223560" y="4171694"/>
                <a:ext cx="156305" cy="349376"/>
              </a:xfrm>
              <a:custGeom>
                <a:avLst/>
                <a:gdLst/>
                <a:ahLst/>
                <a:cxnLst/>
                <a:rect l="l" t="t" r="r" b="b"/>
                <a:pathLst>
                  <a:path w="156305" h="349376" extrusionOk="0">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5" name="Google Shape;5145;p28"/>
              <p:cNvSpPr/>
              <p:nvPr/>
            </p:nvSpPr>
            <p:spPr>
              <a:xfrm>
                <a:off x="6260422" y="4155311"/>
                <a:ext cx="113474" cy="377666"/>
              </a:xfrm>
              <a:custGeom>
                <a:avLst/>
                <a:gdLst/>
                <a:ahLst/>
                <a:cxnLst/>
                <a:rect l="l" t="t" r="r" b="b"/>
                <a:pathLst>
                  <a:path w="113474" h="377666" extrusionOk="0">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6" name="Google Shape;5146;p28"/>
              <p:cNvSpPr/>
              <p:nvPr/>
            </p:nvSpPr>
            <p:spPr>
              <a:xfrm>
                <a:off x="6341055" y="4483869"/>
                <a:ext cx="53589" cy="49648"/>
              </a:xfrm>
              <a:custGeom>
                <a:avLst/>
                <a:gdLst/>
                <a:ahLst/>
                <a:cxnLst/>
                <a:rect l="l" t="t" r="r" b="b"/>
                <a:pathLst>
                  <a:path w="53589" h="49648" extrusionOk="0">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7" name="Google Shape;5147;p28"/>
              <p:cNvSpPr/>
              <p:nvPr/>
            </p:nvSpPr>
            <p:spPr>
              <a:xfrm>
                <a:off x="6319880" y="4480883"/>
                <a:ext cx="76239" cy="73073"/>
              </a:xfrm>
              <a:custGeom>
                <a:avLst/>
                <a:gdLst/>
                <a:ahLst/>
                <a:cxnLst/>
                <a:rect l="l" t="t" r="r" b="b"/>
                <a:pathLst>
                  <a:path w="76239" h="73073" extrusionOk="0">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148" name="Google Shape;5148;p28"/>
            <p:cNvSpPr/>
            <p:nvPr/>
          </p:nvSpPr>
          <p:spPr>
            <a:xfrm rot="-942382">
              <a:off x="7212018" y="4629171"/>
              <a:ext cx="456628" cy="237065"/>
            </a:xfrm>
            <a:custGeom>
              <a:avLst/>
              <a:gdLst/>
              <a:ahLst/>
              <a:cxnLst/>
              <a:rect l="l" t="t" r="r" b="b"/>
              <a:pathLst>
                <a:path w="241195" h="125061" extrusionOk="0">
                  <a:moveTo>
                    <a:pt x="35813" y="38765"/>
                  </a:moveTo>
                  <a:cubicBezTo>
                    <a:pt x="31145" y="30478"/>
                    <a:pt x="39051" y="18382"/>
                    <a:pt x="48481" y="19429"/>
                  </a:cubicBezTo>
                  <a:cubicBezTo>
                    <a:pt x="57911" y="20477"/>
                    <a:pt x="62959" y="34193"/>
                    <a:pt x="56291" y="40956"/>
                  </a:cubicBezTo>
                  <a:cubicBezTo>
                    <a:pt x="58958" y="35431"/>
                    <a:pt x="61721" y="29812"/>
                    <a:pt x="66483" y="25906"/>
                  </a:cubicBezTo>
                  <a:cubicBezTo>
                    <a:pt x="71246" y="22001"/>
                    <a:pt x="78389" y="20572"/>
                    <a:pt x="83438" y="24097"/>
                  </a:cubicBezTo>
                  <a:cubicBezTo>
                    <a:pt x="83438" y="30478"/>
                    <a:pt x="83247" y="36955"/>
                    <a:pt x="83152" y="43337"/>
                  </a:cubicBezTo>
                  <a:cubicBezTo>
                    <a:pt x="86676" y="34669"/>
                    <a:pt x="94677" y="27049"/>
                    <a:pt x="104012" y="26954"/>
                  </a:cubicBezTo>
                  <a:cubicBezTo>
                    <a:pt x="113346" y="26954"/>
                    <a:pt x="122300" y="37050"/>
                    <a:pt x="118585" y="45718"/>
                  </a:cubicBezTo>
                  <a:cubicBezTo>
                    <a:pt x="123157" y="39908"/>
                    <a:pt x="128015" y="33907"/>
                    <a:pt x="134682" y="30574"/>
                  </a:cubicBezTo>
                  <a:cubicBezTo>
                    <a:pt x="141350" y="27240"/>
                    <a:pt x="150303" y="27335"/>
                    <a:pt x="155351" y="32764"/>
                  </a:cubicBezTo>
                  <a:cubicBezTo>
                    <a:pt x="160781" y="38670"/>
                    <a:pt x="159638" y="47719"/>
                    <a:pt x="158209" y="55624"/>
                  </a:cubicBezTo>
                  <a:cubicBezTo>
                    <a:pt x="164591" y="49528"/>
                    <a:pt x="171449" y="43718"/>
                    <a:pt x="179831" y="40956"/>
                  </a:cubicBezTo>
                  <a:cubicBezTo>
                    <a:pt x="188213" y="38194"/>
                    <a:pt x="198309" y="39337"/>
                    <a:pt x="204310" y="45718"/>
                  </a:cubicBezTo>
                  <a:cubicBezTo>
                    <a:pt x="210311" y="52100"/>
                    <a:pt x="209834" y="64197"/>
                    <a:pt x="202214" y="68483"/>
                  </a:cubicBezTo>
                  <a:cubicBezTo>
                    <a:pt x="213549" y="59053"/>
                    <a:pt x="232313" y="67912"/>
                    <a:pt x="238028" y="81532"/>
                  </a:cubicBezTo>
                  <a:cubicBezTo>
                    <a:pt x="243743" y="95153"/>
                    <a:pt x="240600" y="110679"/>
                    <a:pt x="237362" y="125062"/>
                  </a:cubicBezTo>
                  <a:cubicBezTo>
                    <a:pt x="182974" y="103725"/>
                    <a:pt x="125919" y="89343"/>
                    <a:pt x="67912" y="82294"/>
                  </a:cubicBezTo>
                  <a:cubicBezTo>
                    <a:pt x="55148" y="80770"/>
                    <a:pt x="42290" y="79532"/>
                    <a:pt x="30193" y="75341"/>
                  </a:cubicBezTo>
                  <a:cubicBezTo>
                    <a:pt x="18287" y="71245"/>
                    <a:pt x="6666" y="63435"/>
                    <a:pt x="2189" y="51624"/>
                  </a:cubicBezTo>
                  <a:cubicBezTo>
                    <a:pt x="-1525" y="41813"/>
                    <a:pt x="189" y="30954"/>
                    <a:pt x="2189" y="20668"/>
                  </a:cubicBezTo>
                  <a:cubicBezTo>
                    <a:pt x="3237" y="15238"/>
                    <a:pt x="4475" y="9714"/>
                    <a:pt x="7904" y="5428"/>
                  </a:cubicBezTo>
                  <a:cubicBezTo>
                    <a:pt x="11333" y="1141"/>
                    <a:pt x="17525" y="-1526"/>
                    <a:pt x="22382" y="951"/>
                  </a:cubicBezTo>
                  <a:cubicBezTo>
                    <a:pt x="26859" y="13619"/>
                    <a:pt x="31336" y="26287"/>
                    <a:pt x="35813" y="38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49" name="Google Shape;5149;p28"/>
            <p:cNvGrpSpPr/>
            <p:nvPr/>
          </p:nvGrpSpPr>
          <p:grpSpPr>
            <a:xfrm>
              <a:off x="4069972" y="4447536"/>
              <a:ext cx="453893" cy="664797"/>
              <a:chOff x="2932101" y="3522851"/>
              <a:chExt cx="722185" cy="1057751"/>
            </a:xfrm>
          </p:grpSpPr>
          <p:sp>
            <p:nvSpPr>
              <p:cNvPr id="5150" name="Google Shape;5150;p28"/>
              <p:cNvSpPr/>
              <p:nvPr/>
            </p:nvSpPr>
            <p:spPr>
              <a:xfrm>
                <a:off x="3162278" y="3808696"/>
                <a:ext cx="153394" cy="771906"/>
              </a:xfrm>
              <a:custGeom>
                <a:avLst/>
                <a:gdLst/>
                <a:ahLst/>
                <a:cxnLst/>
                <a:rect l="l" t="t" r="r" b="b"/>
                <a:pathLst>
                  <a:path w="153394" h="771906" extrusionOk="0">
                    <a:moveTo>
                      <a:pt x="138" y="771906"/>
                    </a:moveTo>
                    <a:lnTo>
                      <a:pt x="153395" y="771906"/>
                    </a:lnTo>
                    <a:cubicBezTo>
                      <a:pt x="153395" y="771906"/>
                      <a:pt x="141679" y="758476"/>
                      <a:pt x="134440" y="733616"/>
                    </a:cubicBezTo>
                    <a:cubicBezTo>
                      <a:pt x="127106" y="708755"/>
                      <a:pt x="125677" y="693992"/>
                      <a:pt x="125677" y="648748"/>
                    </a:cubicBezTo>
                    <a:cubicBezTo>
                      <a:pt x="125677" y="603504"/>
                      <a:pt x="135869" y="545783"/>
                      <a:pt x="131487" y="482918"/>
                    </a:cubicBezTo>
                    <a:cubicBezTo>
                      <a:pt x="127106" y="420148"/>
                      <a:pt x="113961" y="318992"/>
                      <a:pt x="111009" y="273749"/>
                    </a:cubicBezTo>
                    <a:cubicBezTo>
                      <a:pt x="108056" y="228505"/>
                      <a:pt x="116819" y="80486"/>
                      <a:pt x="116819" y="80486"/>
                    </a:cubicBezTo>
                    <a:lnTo>
                      <a:pt x="95292" y="0"/>
                    </a:lnTo>
                    <a:cubicBezTo>
                      <a:pt x="95292" y="0"/>
                      <a:pt x="80338" y="194501"/>
                      <a:pt x="80338" y="241268"/>
                    </a:cubicBezTo>
                    <a:cubicBezTo>
                      <a:pt x="80338" y="288036"/>
                      <a:pt x="92054" y="366808"/>
                      <a:pt x="92054" y="435388"/>
                    </a:cubicBezTo>
                    <a:cubicBezTo>
                      <a:pt x="92054" y="503968"/>
                      <a:pt x="96435" y="536162"/>
                      <a:pt x="90625" y="604742"/>
                    </a:cubicBezTo>
                    <a:cubicBezTo>
                      <a:pt x="84815" y="673322"/>
                      <a:pt x="89196" y="695992"/>
                      <a:pt x="61383" y="713518"/>
                    </a:cubicBezTo>
                    <a:cubicBezTo>
                      <a:pt x="33666" y="731044"/>
                      <a:pt x="-1386" y="743331"/>
                      <a:pt x="42" y="771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1" name="Google Shape;5151;p28"/>
              <p:cNvSpPr/>
              <p:nvPr/>
            </p:nvSpPr>
            <p:spPr>
              <a:xfrm>
                <a:off x="2955914" y="3796981"/>
                <a:ext cx="34480" cy="53625"/>
              </a:xfrm>
              <a:custGeom>
                <a:avLst/>
                <a:gdLst/>
                <a:ahLst/>
                <a:cxnLst/>
                <a:rect l="l" t="t" r="r" b="b"/>
                <a:pathLst>
                  <a:path w="34480" h="53625" extrusionOk="0">
                    <a:moveTo>
                      <a:pt x="0" y="53530"/>
                    </a:moveTo>
                    <a:cubicBezTo>
                      <a:pt x="0" y="53530"/>
                      <a:pt x="0" y="49244"/>
                      <a:pt x="1429" y="43243"/>
                    </a:cubicBezTo>
                    <a:cubicBezTo>
                      <a:pt x="2857" y="37147"/>
                      <a:pt x="6001" y="29432"/>
                      <a:pt x="10477" y="22479"/>
                    </a:cubicBezTo>
                    <a:cubicBezTo>
                      <a:pt x="14954" y="15526"/>
                      <a:pt x="20669" y="9430"/>
                      <a:pt x="25622" y="5620"/>
                    </a:cubicBezTo>
                    <a:cubicBezTo>
                      <a:pt x="30480" y="1714"/>
                      <a:pt x="34481" y="0"/>
                      <a:pt x="34481" y="0"/>
                    </a:cubicBezTo>
                    <a:cubicBezTo>
                      <a:pt x="34481" y="0"/>
                      <a:pt x="34004" y="952"/>
                      <a:pt x="33147" y="2572"/>
                    </a:cubicBezTo>
                    <a:cubicBezTo>
                      <a:pt x="32290" y="4191"/>
                      <a:pt x="30956" y="6382"/>
                      <a:pt x="29432" y="8954"/>
                    </a:cubicBezTo>
                    <a:cubicBezTo>
                      <a:pt x="26289" y="14097"/>
                      <a:pt x="22098" y="20669"/>
                      <a:pt x="17907" y="27241"/>
                    </a:cubicBezTo>
                    <a:cubicBezTo>
                      <a:pt x="13716" y="33814"/>
                      <a:pt x="9430" y="40291"/>
                      <a:pt x="6096" y="45339"/>
                    </a:cubicBezTo>
                    <a:cubicBezTo>
                      <a:pt x="4381" y="47815"/>
                      <a:pt x="2953" y="49911"/>
                      <a:pt x="1810" y="51340"/>
                    </a:cubicBezTo>
                    <a:cubicBezTo>
                      <a:pt x="762" y="52768"/>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2" name="Google Shape;5152;p28"/>
              <p:cNvSpPr/>
              <p:nvPr/>
            </p:nvSpPr>
            <p:spPr>
              <a:xfrm>
                <a:off x="2974011" y="3787170"/>
                <a:ext cx="40862" cy="53339"/>
              </a:xfrm>
              <a:custGeom>
                <a:avLst/>
                <a:gdLst/>
                <a:ahLst/>
                <a:cxnLst/>
                <a:rect l="l" t="t" r="r" b="b"/>
                <a:pathLst>
                  <a:path w="40862" h="53339" extrusionOk="0">
                    <a:moveTo>
                      <a:pt x="0" y="53340"/>
                    </a:moveTo>
                    <a:cubicBezTo>
                      <a:pt x="0" y="53340"/>
                      <a:pt x="381" y="48863"/>
                      <a:pt x="2572" y="42672"/>
                    </a:cubicBezTo>
                    <a:cubicBezTo>
                      <a:pt x="3619" y="39529"/>
                      <a:pt x="5144" y="36100"/>
                      <a:pt x="7048" y="32480"/>
                    </a:cubicBezTo>
                    <a:cubicBezTo>
                      <a:pt x="8953" y="28861"/>
                      <a:pt x="11335" y="25241"/>
                      <a:pt x="14002" y="21717"/>
                    </a:cubicBezTo>
                    <a:cubicBezTo>
                      <a:pt x="16669" y="18288"/>
                      <a:pt x="19621" y="15049"/>
                      <a:pt x="22574" y="12192"/>
                    </a:cubicBezTo>
                    <a:cubicBezTo>
                      <a:pt x="25622" y="9430"/>
                      <a:pt x="28575" y="7048"/>
                      <a:pt x="31242" y="5239"/>
                    </a:cubicBezTo>
                    <a:cubicBezTo>
                      <a:pt x="36671" y="1524"/>
                      <a:pt x="40862" y="0"/>
                      <a:pt x="40862" y="0"/>
                    </a:cubicBezTo>
                    <a:cubicBezTo>
                      <a:pt x="40862" y="0"/>
                      <a:pt x="40291" y="952"/>
                      <a:pt x="39243" y="2572"/>
                    </a:cubicBezTo>
                    <a:cubicBezTo>
                      <a:pt x="38195" y="4191"/>
                      <a:pt x="36671" y="6382"/>
                      <a:pt x="34766" y="8858"/>
                    </a:cubicBezTo>
                    <a:cubicBezTo>
                      <a:pt x="30956" y="14002"/>
                      <a:pt x="26003" y="20574"/>
                      <a:pt x="20955" y="27051"/>
                    </a:cubicBezTo>
                    <a:cubicBezTo>
                      <a:pt x="16002" y="33623"/>
                      <a:pt x="10954" y="40100"/>
                      <a:pt x="6953" y="45053"/>
                    </a:cubicBezTo>
                    <a:cubicBezTo>
                      <a:pt x="4953" y="47530"/>
                      <a:pt x="3238" y="49530"/>
                      <a:pt x="2000" y="51054"/>
                    </a:cubicBezTo>
                    <a:cubicBezTo>
                      <a:pt x="762" y="52483"/>
                      <a:pt x="0" y="53340"/>
                      <a:pt x="0"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3" name="Google Shape;5153;p28"/>
              <p:cNvSpPr/>
              <p:nvPr/>
            </p:nvSpPr>
            <p:spPr>
              <a:xfrm>
                <a:off x="2994204" y="3774216"/>
                <a:ext cx="52101" cy="57150"/>
              </a:xfrm>
              <a:custGeom>
                <a:avLst/>
                <a:gdLst/>
                <a:ahLst/>
                <a:cxnLst/>
                <a:rect l="l" t="t" r="r" b="b"/>
                <a:pathLst>
                  <a:path w="52101" h="57150" extrusionOk="0">
                    <a:moveTo>
                      <a:pt x="191" y="57150"/>
                    </a:moveTo>
                    <a:cubicBezTo>
                      <a:pt x="191" y="57150"/>
                      <a:pt x="381" y="55912"/>
                      <a:pt x="857" y="53721"/>
                    </a:cubicBezTo>
                    <a:cubicBezTo>
                      <a:pt x="1333" y="51626"/>
                      <a:pt x="2286" y="48482"/>
                      <a:pt x="3715" y="45053"/>
                    </a:cubicBezTo>
                    <a:cubicBezTo>
                      <a:pt x="5048" y="41529"/>
                      <a:pt x="7144" y="37624"/>
                      <a:pt x="9620" y="33528"/>
                    </a:cubicBezTo>
                    <a:cubicBezTo>
                      <a:pt x="12192" y="29528"/>
                      <a:pt x="15240" y="25527"/>
                      <a:pt x="18574" y="21717"/>
                    </a:cubicBezTo>
                    <a:cubicBezTo>
                      <a:pt x="22003" y="18002"/>
                      <a:pt x="25718" y="14573"/>
                      <a:pt x="29528" y="11621"/>
                    </a:cubicBezTo>
                    <a:cubicBezTo>
                      <a:pt x="33338" y="8763"/>
                      <a:pt x="37052" y="6382"/>
                      <a:pt x="40386" y="4667"/>
                    </a:cubicBezTo>
                    <a:cubicBezTo>
                      <a:pt x="43720" y="2858"/>
                      <a:pt x="46673" y="1714"/>
                      <a:pt x="48768" y="1048"/>
                    </a:cubicBezTo>
                    <a:cubicBezTo>
                      <a:pt x="50864" y="381"/>
                      <a:pt x="52102" y="0"/>
                      <a:pt x="52102" y="0"/>
                    </a:cubicBezTo>
                    <a:cubicBezTo>
                      <a:pt x="52102" y="0"/>
                      <a:pt x="51245" y="953"/>
                      <a:pt x="49721" y="2477"/>
                    </a:cubicBezTo>
                    <a:cubicBezTo>
                      <a:pt x="48197" y="4001"/>
                      <a:pt x="46006" y="6191"/>
                      <a:pt x="43339" y="8763"/>
                    </a:cubicBezTo>
                    <a:cubicBezTo>
                      <a:pt x="38100" y="13811"/>
                      <a:pt x="31433" y="20574"/>
                      <a:pt x="25051" y="27622"/>
                    </a:cubicBezTo>
                    <a:cubicBezTo>
                      <a:pt x="21908" y="31147"/>
                      <a:pt x="18764" y="34671"/>
                      <a:pt x="15812" y="38100"/>
                    </a:cubicBezTo>
                    <a:cubicBezTo>
                      <a:pt x="12954" y="41529"/>
                      <a:pt x="10287" y="44768"/>
                      <a:pt x="7906" y="47625"/>
                    </a:cubicBezTo>
                    <a:cubicBezTo>
                      <a:pt x="5620" y="50483"/>
                      <a:pt x="3620" y="52864"/>
                      <a:pt x="2286" y="54483"/>
                    </a:cubicBezTo>
                    <a:cubicBezTo>
                      <a:pt x="857" y="56197"/>
                      <a:pt x="0" y="57150"/>
                      <a:pt x="0" y="571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4" name="Google Shape;5154;p28"/>
              <p:cNvSpPr/>
              <p:nvPr/>
            </p:nvSpPr>
            <p:spPr>
              <a:xfrm>
                <a:off x="3022874" y="3764501"/>
                <a:ext cx="56959" cy="56673"/>
              </a:xfrm>
              <a:custGeom>
                <a:avLst/>
                <a:gdLst/>
                <a:ahLst/>
                <a:cxnLst/>
                <a:rect l="l" t="t" r="r" b="b"/>
                <a:pathLst>
                  <a:path w="56959" h="56673" extrusionOk="0">
                    <a:moveTo>
                      <a:pt x="190" y="56674"/>
                    </a:moveTo>
                    <a:cubicBezTo>
                      <a:pt x="190" y="56674"/>
                      <a:pt x="476" y="55340"/>
                      <a:pt x="1048" y="53149"/>
                    </a:cubicBezTo>
                    <a:cubicBezTo>
                      <a:pt x="1619" y="50959"/>
                      <a:pt x="2667" y="47720"/>
                      <a:pt x="4286" y="44196"/>
                    </a:cubicBezTo>
                    <a:cubicBezTo>
                      <a:pt x="5810" y="40576"/>
                      <a:pt x="8192" y="36576"/>
                      <a:pt x="10858" y="32480"/>
                    </a:cubicBezTo>
                    <a:cubicBezTo>
                      <a:pt x="13716" y="28384"/>
                      <a:pt x="17050" y="24384"/>
                      <a:pt x="20765" y="20574"/>
                    </a:cubicBezTo>
                    <a:cubicBezTo>
                      <a:pt x="24575" y="16859"/>
                      <a:pt x="28670" y="13525"/>
                      <a:pt x="32671" y="10668"/>
                    </a:cubicBezTo>
                    <a:cubicBezTo>
                      <a:pt x="36862" y="8001"/>
                      <a:pt x="40767" y="5620"/>
                      <a:pt x="44482" y="4096"/>
                    </a:cubicBezTo>
                    <a:cubicBezTo>
                      <a:pt x="48101" y="2476"/>
                      <a:pt x="51244" y="1429"/>
                      <a:pt x="53435" y="857"/>
                    </a:cubicBezTo>
                    <a:cubicBezTo>
                      <a:pt x="55626" y="286"/>
                      <a:pt x="56960" y="0"/>
                      <a:pt x="56960" y="0"/>
                    </a:cubicBezTo>
                    <a:cubicBezTo>
                      <a:pt x="56960" y="0"/>
                      <a:pt x="56007" y="953"/>
                      <a:pt x="54197" y="2381"/>
                    </a:cubicBezTo>
                    <a:cubicBezTo>
                      <a:pt x="52483" y="3810"/>
                      <a:pt x="50006" y="5905"/>
                      <a:pt x="47054" y="8287"/>
                    </a:cubicBezTo>
                    <a:cubicBezTo>
                      <a:pt x="41243" y="13145"/>
                      <a:pt x="33814" y="19717"/>
                      <a:pt x="26860" y="26575"/>
                    </a:cubicBezTo>
                    <a:cubicBezTo>
                      <a:pt x="23431" y="30099"/>
                      <a:pt x="20002" y="33623"/>
                      <a:pt x="16859" y="37052"/>
                    </a:cubicBezTo>
                    <a:cubicBezTo>
                      <a:pt x="15335" y="38862"/>
                      <a:pt x="13716" y="40386"/>
                      <a:pt x="12383" y="42100"/>
                    </a:cubicBezTo>
                    <a:cubicBezTo>
                      <a:pt x="10954" y="43720"/>
                      <a:pt x="9620" y="45244"/>
                      <a:pt x="8382" y="46672"/>
                    </a:cubicBezTo>
                    <a:cubicBezTo>
                      <a:pt x="5906" y="49625"/>
                      <a:pt x="3810" y="52006"/>
                      <a:pt x="2381" y="53721"/>
                    </a:cubicBezTo>
                    <a:cubicBezTo>
                      <a:pt x="952" y="55436"/>
                      <a:pt x="0" y="56483"/>
                      <a:pt x="0" y="56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5" name="Google Shape;5155;p28"/>
              <p:cNvSpPr/>
              <p:nvPr/>
            </p:nvSpPr>
            <p:spPr>
              <a:xfrm>
                <a:off x="3045258" y="3758786"/>
                <a:ext cx="69818" cy="55911"/>
              </a:xfrm>
              <a:custGeom>
                <a:avLst/>
                <a:gdLst/>
                <a:ahLst/>
                <a:cxnLst/>
                <a:rect l="l" t="t" r="r" b="b"/>
                <a:pathLst>
                  <a:path w="69818" h="55911" extrusionOk="0">
                    <a:moveTo>
                      <a:pt x="0" y="55912"/>
                    </a:moveTo>
                    <a:cubicBezTo>
                      <a:pt x="0" y="55912"/>
                      <a:pt x="572" y="54578"/>
                      <a:pt x="1715" y="52292"/>
                    </a:cubicBezTo>
                    <a:cubicBezTo>
                      <a:pt x="2858" y="50102"/>
                      <a:pt x="4572" y="46863"/>
                      <a:pt x="7049" y="43244"/>
                    </a:cubicBezTo>
                    <a:cubicBezTo>
                      <a:pt x="9430" y="39624"/>
                      <a:pt x="12573" y="35623"/>
                      <a:pt x="16193" y="31623"/>
                    </a:cubicBezTo>
                    <a:cubicBezTo>
                      <a:pt x="18098" y="29718"/>
                      <a:pt x="19907" y="27527"/>
                      <a:pt x="22098" y="25718"/>
                    </a:cubicBezTo>
                    <a:cubicBezTo>
                      <a:pt x="24194" y="23813"/>
                      <a:pt x="26384" y="21907"/>
                      <a:pt x="28575" y="20003"/>
                    </a:cubicBezTo>
                    <a:cubicBezTo>
                      <a:pt x="30861" y="18288"/>
                      <a:pt x="33147" y="16478"/>
                      <a:pt x="35528" y="14954"/>
                    </a:cubicBezTo>
                    <a:cubicBezTo>
                      <a:pt x="37814" y="13240"/>
                      <a:pt x="40291" y="11906"/>
                      <a:pt x="42577" y="10478"/>
                    </a:cubicBezTo>
                    <a:cubicBezTo>
                      <a:pt x="47244" y="7811"/>
                      <a:pt x="51816" y="5620"/>
                      <a:pt x="55912" y="4096"/>
                    </a:cubicBezTo>
                    <a:cubicBezTo>
                      <a:pt x="59912" y="2477"/>
                      <a:pt x="63437" y="1524"/>
                      <a:pt x="65913" y="857"/>
                    </a:cubicBezTo>
                    <a:cubicBezTo>
                      <a:pt x="68390" y="286"/>
                      <a:pt x="69818" y="0"/>
                      <a:pt x="69818" y="0"/>
                    </a:cubicBezTo>
                    <a:cubicBezTo>
                      <a:pt x="69818" y="0"/>
                      <a:pt x="68675" y="953"/>
                      <a:pt x="66675" y="2381"/>
                    </a:cubicBezTo>
                    <a:cubicBezTo>
                      <a:pt x="64675" y="3810"/>
                      <a:pt x="61817" y="5905"/>
                      <a:pt x="58388" y="8382"/>
                    </a:cubicBezTo>
                    <a:cubicBezTo>
                      <a:pt x="55054" y="10858"/>
                      <a:pt x="51054" y="13716"/>
                      <a:pt x="46863" y="16764"/>
                    </a:cubicBezTo>
                    <a:cubicBezTo>
                      <a:pt x="42767" y="19907"/>
                      <a:pt x="38291" y="23241"/>
                      <a:pt x="34100" y="26670"/>
                    </a:cubicBezTo>
                    <a:cubicBezTo>
                      <a:pt x="29718" y="30099"/>
                      <a:pt x="25622" y="33623"/>
                      <a:pt x="21622" y="36957"/>
                    </a:cubicBezTo>
                    <a:cubicBezTo>
                      <a:pt x="17717" y="40386"/>
                      <a:pt x="14002" y="43624"/>
                      <a:pt x="10858" y="46291"/>
                    </a:cubicBezTo>
                    <a:cubicBezTo>
                      <a:pt x="7715" y="49054"/>
                      <a:pt x="5048" y="51435"/>
                      <a:pt x="3143" y="53054"/>
                    </a:cubicBezTo>
                    <a:cubicBezTo>
                      <a:pt x="1238" y="54673"/>
                      <a:pt x="95" y="55626"/>
                      <a:pt x="95"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6" name="Google Shape;5156;p28"/>
              <p:cNvSpPr/>
              <p:nvPr/>
            </p:nvSpPr>
            <p:spPr>
              <a:xfrm>
                <a:off x="3075548" y="3761262"/>
                <a:ext cx="62103" cy="48863"/>
              </a:xfrm>
              <a:custGeom>
                <a:avLst/>
                <a:gdLst/>
                <a:ahLst/>
                <a:cxnLst/>
                <a:rect l="l" t="t" r="r" b="b"/>
                <a:pathLst>
                  <a:path w="62103" h="48863" extrusionOk="0">
                    <a:moveTo>
                      <a:pt x="95" y="48863"/>
                    </a:moveTo>
                    <a:cubicBezTo>
                      <a:pt x="95" y="48863"/>
                      <a:pt x="572" y="47625"/>
                      <a:pt x="1429" y="45529"/>
                    </a:cubicBezTo>
                    <a:cubicBezTo>
                      <a:pt x="2286" y="43529"/>
                      <a:pt x="3715" y="40576"/>
                      <a:pt x="5810" y="37338"/>
                    </a:cubicBezTo>
                    <a:cubicBezTo>
                      <a:pt x="7810" y="34004"/>
                      <a:pt x="10573" y="30480"/>
                      <a:pt x="13716" y="26765"/>
                    </a:cubicBezTo>
                    <a:cubicBezTo>
                      <a:pt x="16954" y="23146"/>
                      <a:pt x="20765" y="19621"/>
                      <a:pt x="24765" y="16383"/>
                    </a:cubicBezTo>
                    <a:cubicBezTo>
                      <a:pt x="28861" y="13240"/>
                      <a:pt x="33147" y="10382"/>
                      <a:pt x="37433" y="8096"/>
                    </a:cubicBezTo>
                    <a:cubicBezTo>
                      <a:pt x="41720" y="5905"/>
                      <a:pt x="45815" y="4000"/>
                      <a:pt x="49530" y="2857"/>
                    </a:cubicBezTo>
                    <a:cubicBezTo>
                      <a:pt x="53150" y="1619"/>
                      <a:pt x="56388" y="952"/>
                      <a:pt x="58579" y="476"/>
                    </a:cubicBezTo>
                    <a:cubicBezTo>
                      <a:pt x="60770" y="95"/>
                      <a:pt x="62103" y="0"/>
                      <a:pt x="62103" y="0"/>
                    </a:cubicBezTo>
                    <a:cubicBezTo>
                      <a:pt x="62103" y="0"/>
                      <a:pt x="61055" y="857"/>
                      <a:pt x="59246" y="2096"/>
                    </a:cubicBezTo>
                    <a:cubicBezTo>
                      <a:pt x="57436" y="3334"/>
                      <a:pt x="54864" y="5143"/>
                      <a:pt x="51816" y="7334"/>
                    </a:cubicBezTo>
                    <a:cubicBezTo>
                      <a:pt x="45720" y="11621"/>
                      <a:pt x="37814" y="17240"/>
                      <a:pt x="30194" y="23241"/>
                    </a:cubicBezTo>
                    <a:cubicBezTo>
                      <a:pt x="26384" y="26289"/>
                      <a:pt x="22670" y="29337"/>
                      <a:pt x="19145" y="32290"/>
                    </a:cubicBezTo>
                    <a:cubicBezTo>
                      <a:pt x="15621" y="35242"/>
                      <a:pt x="12383" y="38100"/>
                      <a:pt x="9620" y="40576"/>
                    </a:cubicBezTo>
                    <a:cubicBezTo>
                      <a:pt x="6763" y="43053"/>
                      <a:pt x="4477" y="45148"/>
                      <a:pt x="2762" y="46577"/>
                    </a:cubicBezTo>
                    <a:cubicBezTo>
                      <a:pt x="1048" y="48101"/>
                      <a:pt x="0" y="48863"/>
                      <a:pt x="0" y="488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7" name="Google Shape;5157;p28"/>
              <p:cNvSpPr/>
              <p:nvPr/>
            </p:nvSpPr>
            <p:spPr>
              <a:xfrm>
                <a:off x="3098027" y="3756500"/>
                <a:ext cx="67341" cy="67817"/>
              </a:xfrm>
              <a:custGeom>
                <a:avLst/>
                <a:gdLst/>
                <a:ahLst/>
                <a:cxnLst/>
                <a:rect l="l" t="t" r="r" b="b"/>
                <a:pathLst>
                  <a:path w="67341" h="67817" extrusionOk="0">
                    <a:moveTo>
                      <a:pt x="0" y="67818"/>
                    </a:moveTo>
                    <a:cubicBezTo>
                      <a:pt x="0" y="67818"/>
                      <a:pt x="476" y="66294"/>
                      <a:pt x="1429" y="63817"/>
                    </a:cubicBezTo>
                    <a:cubicBezTo>
                      <a:pt x="2381" y="61341"/>
                      <a:pt x="3905" y="57721"/>
                      <a:pt x="6096" y="53626"/>
                    </a:cubicBezTo>
                    <a:cubicBezTo>
                      <a:pt x="8192" y="49530"/>
                      <a:pt x="11049" y="44958"/>
                      <a:pt x="14478" y="40291"/>
                    </a:cubicBezTo>
                    <a:cubicBezTo>
                      <a:pt x="16288" y="38005"/>
                      <a:pt x="18002" y="35528"/>
                      <a:pt x="20002" y="33338"/>
                    </a:cubicBezTo>
                    <a:cubicBezTo>
                      <a:pt x="22003" y="31051"/>
                      <a:pt x="24098" y="28765"/>
                      <a:pt x="26194" y="26479"/>
                    </a:cubicBezTo>
                    <a:cubicBezTo>
                      <a:pt x="28480" y="24384"/>
                      <a:pt x="30671" y="22193"/>
                      <a:pt x="32956" y="20193"/>
                    </a:cubicBezTo>
                    <a:cubicBezTo>
                      <a:pt x="35147" y="18097"/>
                      <a:pt x="37624" y="16383"/>
                      <a:pt x="39910" y="14573"/>
                    </a:cubicBezTo>
                    <a:cubicBezTo>
                      <a:pt x="44577" y="11144"/>
                      <a:pt x="49149" y="8191"/>
                      <a:pt x="53245" y="6096"/>
                    </a:cubicBezTo>
                    <a:cubicBezTo>
                      <a:pt x="57245" y="3905"/>
                      <a:pt x="60865" y="2381"/>
                      <a:pt x="63341" y="1429"/>
                    </a:cubicBezTo>
                    <a:cubicBezTo>
                      <a:pt x="65913" y="476"/>
                      <a:pt x="67342" y="0"/>
                      <a:pt x="67342" y="0"/>
                    </a:cubicBezTo>
                    <a:cubicBezTo>
                      <a:pt x="67342" y="0"/>
                      <a:pt x="66199" y="1143"/>
                      <a:pt x="64294" y="2857"/>
                    </a:cubicBezTo>
                    <a:cubicBezTo>
                      <a:pt x="62294" y="4667"/>
                      <a:pt x="59531" y="7144"/>
                      <a:pt x="56102" y="10192"/>
                    </a:cubicBezTo>
                    <a:cubicBezTo>
                      <a:pt x="54483" y="11716"/>
                      <a:pt x="52673" y="13335"/>
                      <a:pt x="50768" y="15049"/>
                    </a:cubicBezTo>
                    <a:cubicBezTo>
                      <a:pt x="48863" y="16764"/>
                      <a:pt x="46958" y="18574"/>
                      <a:pt x="44863" y="20479"/>
                    </a:cubicBezTo>
                    <a:cubicBezTo>
                      <a:pt x="40862" y="24289"/>
                      <a:pt x="36576" y="28384"/>
                      <a:pt x="32385" y="32575"/>
                    </a:cubicBezTo>
                    <a:cubicBezTo>
                      <a:pt x="28194" y="36766"/>
                      <a:pt x="24194" y="41053"/>
                      <a:pt x="20383" y="45053"/>
                    </a:cubicBezTo>
                    <a:cubicBezTo>
                      <a:pt x="18479" y="47149"/>
                      <a:pt x="16669" y="49149"/>
                      <a:pt x="14954" y="50959"/>
                    </a:cubicBezTo>
                    <a:cubicBezTo>
                      <a:pt x="13240" y="52864"/>
                      <a:pt x="11621" y="54673"/>
                      <a:pt x="10096" y="56388"/>
                    </a:cubicBezTo>
                    <a:cubicBezTo>
                      <a:pt x="7048" y="59817"/>
                      <a:pt x="4572" y="62579"/>
                      <a:pt x="2858" y="64579"/>
                    </a:cubicBezTo>
                    <a:cubicBezTo>
                      <a:pt x="1048" y="66580"/>
                      <a:pt x="0" y="67723"/>
                      <a:pt x="0" y="67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8" name="Google Shape;5158;p28"/>
              <p:cNvSpPr/>
              <p:nvPr/>
            </p:nvSpPr>
            <p:spPr>
              <a:xfrm>
                <a:off x="3122792" y="3756690"/>
                <a:ext cx="79629" cy="73723"/>
              </a:xfrm>
              <a:custGeom>
                <a:avLst/>
                <a:gdLst/>
                <a:ahLst/>
                <a:cxnLst/>
                <a:rect l="l" t="t" r="r" b="b"/>
                <a:pathLst>
                  <a:path w="79629" h="73723" extrusionOk="0">
                    <a:moveTo>
                      <a:pt x="191" y="73628"/>
                    </a:moveTo>
                    <a:cubicBezTo>
                      <a:pt x="191" y="73628"/>
                      <a:pt x="762" y="72009"/>
                      <a:pt x="1905" y="69152"/>
                    </a:cubicBezTo>
                    <a:cubicBezTo>
                      <a:pt x="3048" y="66389"/>
                      <a:pt x="4953" y="62294"/>
                      <a:pt x="7525" y="57817"/>
                    </a:cubicBezTo>
                    <a:cubicBezTo>
                      <a:pt x="10097" y="53245"/>
                      <a:pt x="13526" y="48196"/>
                      <a:pt x="17621" y="42958"/>
                    </a:cubicBezTo>
                    <a:cubicBezTo>
                      <a:pt x="19717" y="40481"/>
                      <a:pt x="21812" y="37719"/>
                      <a:pt x="24194" y="35243"/>
                    </a:cubicBezTo>
                    <a:cubicBezTo>
                      <a:pt x="26479" y="32671"/>
                      <a:pt x="29051" y="30289"/>
                      <a:pt x="31528" y="27813"/>
                    </a:cubicBezTo>
                    <a:cubicBezTo>
                      <a:pt x="34195" y="25527"/>
                      <a:pt x="36767" y="23146"/>
                      <a:pt x="39529" y="21050"/>
                    </a:cubicBezTo>
                    <a:cubicBezTo>
                      <a:pt x="42196" y="18764"/>
                      <a:pt x="45053" y="16954"/>
                      <a:pt x="47720" y="15049"/>
                    </a:cubicBezTo>
                    <a:cubicBezTo>
                      <a:pt x="53245" y="11430"/>
                      <a:pt x="58483" y="8382"/>
                      <a:pt x="63341" y="6191"/>
                    </a:cubicBezTo>
                    <a:cubicBezTo>
                      <a:pt x="68008" y="3905"/>
                      <a:pt x="72200" y="2381"/>
                      <a:pt x="75057" y="1429"/>
                    </a:cubicBezTo>
                    <a:cubicBezTo>
                      <a:pt x="78010" y="476"/>
                      <a:pt x="79629" y="0"/>
                      <a:pt x="79629" y="0"/>
                    </a:cubicBezTo>
                    <a:cubicBezTo>
                      <a:pt x="79629" y="0"/>
                      <a:pt x="78296" y="1143"/>
                      <a:pt x="75819" y="2953"/>
                    </a:cubicBezTo>
                    <a:cubicBezTo>
                      <a:pt x="73438" y="4763"/>
                      <a:pt x="70009" y="7334"/>
                      <a:pt x="65913" y="10478"/>
                    </a:cubicBezTo>
                    <a:cubicBezTo>
                      <a:pt x="63913" y="12002"/>
                      <a:pt x="61722" y="13716"/>
                      <a:pt x="59436" y="15526"/>
                    </a:cubicBezTo>
                    <a:cubicBezTo>
                      <a:pt x="57150" y="17240"/>
                      <a:pt x="54864" y="19336"/>
                      <a:pt x="52292" y="21241"/>
                    </a:cubicBezTo>
                    <a:cubicBezTo>
                      <a:pt x="47435" y="25337"/>
                      <a:pt x="42386" y="29623"/>
                      <a:pt x="37433" y="34290"/>
                    </a:cubicBezTo>
                    <a:cubicBezTo>
                      <a:pt x="32480" y="38862"/>
                      <a:pt x="27718" y="43624"/>
                      <a:pt x="23336" y="48101"/>
                    </a:cubicBezTo>
                    <a:cubicBezTo>
                      <a:pt x="21241" y="50482"/>
                      <a:pt x="18955" y="52578"/>
                      <a:pt x="17050" y="54769"/>
                    </a:cubicBezTo>
                    <a:cubicBezTo>
                      <a:pt x="15050" y="56960"/>
                      <a:pt x="13240" y="58960"/>
                      <a:pt x="11525" y="60865"/>
                    </a:cubicBezTo>
                    <a:cubicBezTo>
                      <a:pt x="8096" y="64675"/>
                      <a:pt x="5239" y="67913"/>
                      <a:pt x="3239" y="70199"/>
                    </a:cubicBezTo>
                    <a:cubicBezTo>
                      <a:pt x="1238" y="72485"/>
                      <a:pt x="0" y="73723"/>
                      <a:pt x="0" y="73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9" name="Google Shape;5159;p28"/>
              <p:cNvSpPr/>
              <p:nvPr/>
            </p:nvSpPr>
            <p:spPr>
              <a:xfrm>
                <a:off x="3003253" y="3755071"/>
                <a:ext cx="92773" cy="42386"/>
              </a:xfrm>
              <a:custGeom>
                <a:avLst/>
                <a:gdLst/>
                <a:ahLst/>
                <a:cxnLst/>
                <a:rect l="l" t="t" r="r" b="b"/>
                <a:pathLst>
                  <a:path w="92773" h="42386" extrusionOk="0">
                    <a:moveTo>
                      <a:pt x="0" y="42291"/>
                    </a:moveTo>
                    <a:cubicBezTo>
                      <a:pt x="0" y="42291"/>
                      <a:pt x="4572" y="37624"/>
                      <a:pt x="12478" y="32004"/>
                    </a:cubicBezTo>
                    <a:cubicBezTo>
                      <a:pt x="16383" y="29147"/>
                      <a:pt x="21146" y="26003"/>
                      <a:pt x="26384" y="22955"/>
                    </a:cubicBezTo>
                    <a:cubicBezTo>
                      <a:pt x="29051" y="21527"/>
                      <a:pt x="31718" y="19812"/>
                      <a:pt x="34576" y="18479"/>
                    </a:cubicBezTo>
                    <a:cubicBezTo>
                      <a:pt x="37433" y="17050"/>
                      <a:pt x="40291" y="15621"/>
                      <a:pt x="43244" y="14192"/>
                    </a:cubicBezTo>
                    <a:cubicBezTo>
                      <a:pt x="46196" y="12954"/>
                      <a:pt x="49149" y="11716"/>
                      <a:pt x="52102" y="10478"/>
                    </a:cubicBezTo>
                    <a:cubicBezTo>
                      <a:pt x="55054" y="9239"/>
                      <a:pt x="58007" y="8287"/>
                      <a:pt x="60865" y="7239"/>
                    </a:cubicBezTo>
                    <a:cubicBezTo>
                      <a:pt x="66580" y="5334"/>
                      <a:pt x="72009" y="3715"/>
                      <a:pt x="76771" y="2667"/>
                    </a:cubicBezTo>
                    <a:cubicBezTo>
                      <a:pt x="86201" y="476"/>
                      <a:pt x="92773" y="0"/>
                      <a:pt x="92773" y="0"/>
                    </a:cubicBezTo>
                    <a:cubicBezTo>
                      <a:pt x="92773" y="0"/>
                      <a:pt x="87058" y="3239"/>
                      <a:pt x="78486" y="7429"/>
                    </a:cubicBezTo>
                    <a:cubicBezTo>
                      <a:pt x="74200" y="9525"/>
                      <a:pt x="69151" y="11906"/>
                      <a:pt x="63722" y="14383"/>
                    </a:cubicBezTo>
                    <a:cubicBezTo>
                      <a:pt x="58293" y="16859"/>
                      <a:pt x="52578" y="19526"/>
                      <a:pt x="46863" y="22193"/>
                    </a:cubicBezTo>
                    <a:cubicBezTo>
                      <a:pt x="41053" y="24765"/>
                      <a:pt x="35338" y="27337"/>
                      <a:pt x="29908" y="29813"/>
                    </a:cubicBezTo>
                    <a:cubicBezTo>
                      <a:pt x="24479" y="32290"/>
                      <a:pt x="19431" y="34481"/>
                      <a:pt x="14954" y="36386"/>
                    </a:cubicBezTo>
                    <a:cubicBezTo>
                      <a:pt x="6191" y="40196"/>
                      <a:pt x="0" y="42386"/>
                      <a:pt x="0"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0" name="Google Shape;5160;p28"/>
              <p:cNvSpPr/>
              <p:nvPr/>
            </p:nvSpPr>
            <p:spPr>
              <a:xfrm>
                <a:off x="3031637" y="3747165"/>
                <a:ext cx="142398" cy="41528"/>
              </a:xfrm>
              <a:custGeom>
                <a:avLst/>
                <a:gdLst/>
                <a:ahLst/>
                <a:cxnLst/>
                <a:rect l="l" t="t" r="r" b="b"/>
                <a:pathLst>
                  <a:path w="142398" h="41528" extrusionOk="0">
                    <a:moveTo>
                      <a:pt x="95" y="41434"/>
                    </a:moveTo>
                    <a:cubicBezTo>
                      <a:pt x="95" y="41434"/>
                      <a:pt x="2096" y="40100"/>
                      <a:pt x="5525" y="38005"/>
                    </a:cubicBezTo>
                    <a:cubicBezTo>
                      <a:pt x="9049" y="35909"/>
                      <a:pt x="14097" y="32861"/>
                      <a:pt x="20383" y="29718"/>
                    </a:cubicBezTo>
                    <a:cubicBezTo>
                      <a:pt x="26670" y="26479"/>
                      <a:pt x="34100" y="23146"/>
                      <a:pt x="42291" y="19812"/>
                    </a:cubicBezTo>
                    <a:cubicBezTo>
                      <a:pt x="46387" y="18288"/>
                      <a:pt x="50578" y="16478"/>
                      <a:pt x="55054" y="15145"/>
                    </a:cubicBezTo>
                    <a:cubicBezTo>
                      <a:pt x="59436" y="13621"/>
                      <a:pt x="63913" y="12287"/>
                      <a:pt x="68390" y="10859"/>
                    </a:cubicBezTo>
                    <a:cubicBezTo>
                      <a:pt x="72962" y="9620"/>
                      <a:pt x="77438" y="8382"/>
                      <a:pt x="81915" y="7334"/>
                    </a:cubicBezTo>
                    <a:cubicBezTo>
                      <a:pt x="86392" y="6096"/>
                      <a:pt x="90869" y="5334"/>
                      <a:pt x="95155" y="4477"/>
                    </a:cubicBezTo>
                    <a:cubicBezTo>
                      <a:pt x="103823" y="2857"/>
                      <a:pt x="111919" y="1619"/>
                      <a:pt x="118967" y="1048"/>
                    </a:cubicBezTo>
                    <a:cubicBezTo>
                      <a:pt x="125921" y="286"/>
                      <a:pt x="131826" y="95"/>
                      <a:pt x="135922" y="0"/>
                    </a:cubicBezTo>
                    <a:cubicBezTo>
                      <a:pt x="140018" y="0"/>
                      <a:pt x="142399" y="0"/>
                      <a:pt x="142399" y="0"/>
                    </a:cubicBezTo>
                    <a:cubicBezTo>
                      <a:pt x="142399" y="0"/>
                      <a:pt x="140113" y="667"/>
                      <a:pt x="136208" y="1714"/>
                    </a:cubicBezTo>
                    <a:cubicBezTo>
                      <a:pt x="132302" y="2762"/>
                      <a:pt x="126587" y="4191"/>
                      <a:pt x="119825" y="6001"/>
                    </a:cubicBezTo>
                    <a:cubicBezTo>
                      <a:pt x="113062" y="7715"/>
                      <a:pt x="105251" y="9811"/>
                      <a:pt x="96869" y="12002"/>
                    </a:cubicBezTo>
                    <a:cubicBezTo>
                      <a:pt x="88487" y="14288"/>
                      <a:pt x="79629" y="16669"/>
                      <a:pt x="70771" y="19336"/>
                    </a:cubicBezTo>
                    <a:cubicBezTo>
                      <a:pt x="61913" y="21907"/>
                      <a:pt x="53150" y="24670"/>
                      <a:pt x="44863" y="27146"/>
                    </a:cubicBezTo>
                    <a:cubicBezTo>
                      <a:pt x="36576" y="29813"/>
                      <a:pt x="28861" y="32290"/>
                      <a:pt x="22289" y="34385"/>
                    </a:cubicBezTo>
                    <a:cubicBezTo>
                      <a:pt x="15621" y="36576"/>
                      <a:pt x="10097" y="38386"/>
                      <a:pt x="6191" y="39624"/>
                    </a:cubicBezTo>
                    <a:cubicBezTo>
                      <a:pt x="2286" y="40862"/>
                      <a:pt x="0" y="41529"/>
                      <a:pt x="0" y="415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1" name="Google Shape;5161;p28"/>
              <p:cNvSpPr/>
              <p:nvPr/>
            </p:nvSpPr>
            <p:spPr>
              <a:xfrm>
                <a:off x="3037162" y="3769930"/>
                <a:ext cx="49339" cy="47053"/>
              </a:xfrm>
              <a:custGeom>
                <a:avLst/>
                <a:gdLst/>
                <a:ahLst/>
                <a:cxnLst/>
                <a:rect l="l" t="t" r="r" b="b"/>
                <a:pathLst>
                  <a:path w="49339" h="47053" extrusionOk="0">
                    <a:moveTo>
                      <a:pt x="95" y="47053"/>
                    </a:moveTo>
                    <a:cubicBezTo>
                      <a:pt x="95" y="47053"/>
                      <a:pt x="1238" y="42672"/>
                      <a:pt x="4381" y="36862"/>
                    </a:cubicBezTo>
                    <a:cubicBezTo>
                      <a:pt x="5906" y="33909"/>
                      <a:pt x="8001" y="30670"/>
                      <a:pt x="10477" y="27337"/>
                    </a:cubicBezTo>
                    <a:cubicBezTo>
                      <a:pt x="12954" y="24003"/>
                      <a:pt x="15907" y="20764"/>
                      <a:pt x="19145" y="17716"/>
                    </a:cubicBezTo>
                    <a:cubicBezTo>
                      <a:pt x="22384" y="14668"/>
                      <a:pt x="25813" y="11906"/>
                      <a:pt x="29146" y="9525"/>
                    </a:cubicBezTo>
                    <a:cubicBezTo>
                      <a:pt x="32575" y="7239"/>
                      <a:pt x="35909" y="5239"/>
                      <a:pt x="38957" y="3810"/>
                    </a:cubicBezTo>
                    <a:cubicBezTo>
                      <a:pt x="44958" y="857"/>
                      <a:pt x="49340" y="0"/>
                      <a:pt x="49340" y="0"/>
                    </a:cubicBezTo>
                    <a:cubicBezTo>
                      <a:pt x="49340" y="0"/>
                      <a:pt x="48577" y="857"/>
                      <a:pt x="47339" y="2286"/>
                    </a:cubicBezTo>
                    <a:cubicBezTo>
                      <a:pt x="46006" y="3715"/>
                      <a:pt x="44101" y="5715"/>
                      <a:pt x="41815" y="7906"/>
                    </a:cubicBezTo>
                    <a:cubicBezTo>
                      <a:pt x="37243" y="12382"/>
                      <a:pt x="31242" y="18192"/>
                      <a:pt x="25146" y="24003"/>
                    </a:cubicBezTo>
                    <a:cubicBezTo>
                      <a:pt x="19145" y="29813"/>
                      <a:pt x="13049" y="35528"/>
                      <a:pt x="8287" y="39909"/>
                    </a:cubicBezTo>
                    <a:cubicBezTo>
                      <a:pt x="5906" y="42100"/>
                      <a:pt x="3905" y="43815"/>
                      <a:pt x="2381" y="45148"/>
                    </a:cubicBezTo>
                    <a:cubicBezTo>
                      <a:pt x="857" y="46387"/>
                      <a:pt x="0" y="47053"/>
                      <a:pt x="0" y="47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2" name="Google Shape;5162;p28"/>
              <p:cNvSpPr/>
              <p:nvPr/>
            </p:nvSpPr>
            <p:spPr>
              <a:xfrm>
                <a:off x="3054116" y="3762691"/>
                <a:ext cx="61722" cy="53625"/>
              </a:xfrm>
              <a:custGeom>
                <a:avLst/>
                <a:gdLst/>
                <a:ahLst/>
                <a:cxnLst/>
                <a:rect l="l" t="t" r="r" b="b"/>
                <a:pathLst>
                  <a:path w="61722" h="53625" extrusionOk="0">
                    <a:moveTo>
                      <a:pt x="0" y="53530"/>
                    </a:moveTo>
                    <a:cubicBezTo>
                      <a:pt x="0" y="53530"/>
                      <a:pt x="1905" y="48578"/>
                      <a:pt x="6382" y="42005"/>
                    </a:cubicBezTo>
                    <a:cubicBezTo>
                      <a:pt x="8477" y="38671"/>
                      <a:pt x="11335" y="35052"/>
                      <a:pt x="14478" y="31337"/>
                    </a:cubicBezTo>
                    <a:cubicBezTo>
                      <a:pt x="17717" y="27622"/>
                      <a:pt x="21431" y="23908"/>
                      <a:pt x="25432" y="20479"/>
                    </a:cubicBezTo>
                    <a:cubicBezTo>
                      <a:pt x="29432" y="17050"/>
                      <a:pt x="33623" y="13906"/>
                      <a:pt x="37719" y="11239"/>
                    </a:cubicBezTo>
                    <a:cubicBezTo>
                      <a:pt x="41910" y="8572"/>
                      <a:pt x="45815" y="6287"/>
                      <a:pt x="49435" y="4667"/>
                    </a:cubicBezTo>
                    <a:cubicBezTo>
                      <a:pt x="56579" y="1238"/>
                      <a:pt x="61722" y="0"/>
                      <a:pt x="61722" y="0"/>
                    </a:cubicBezTo>
                    <a:cubicBezTo>
                      <a:pt x="61722" y="0"/>
                      <a:pt x="60770" y="953"/>
                      <a:pt x="59150" y="2572"/>
                    </a:cubicBezTo>
                    <a:cubicBezTo>
                      <a:pt x="57436" y="4096"/>
                      <a:pt x="55054" y="6382"/>
                      <a:pt x="52197" y="8858"/>
                    </a:cubicBezTo>
                    <a:cubicBezTo>
                      <a:pt x="46482" y="13811"/>
                      <a:pt x="38767" y="20479"/>
                      <a:pt x="31147" y="27146"/>
                    </a:cubicBezTo>
                    <a:cubicBezTo>
                      <a:pt x="23527" y="33814"/>
                      <a:pt x="15812" y="40386"/>
                      <a:pt x="10097" y="45434"/>
                    </a:cubicBezTo>
                    <a:cubicBezTo>
                      <a:pt x="7144" y="47911"/>
                      <a:pt x="4667" y="50006"/>
                      <a:pt x="2858" y="51435"/>
                    </a:cubicBezTo>
                    <a:cubicBezTo>
                      <a:pt x="1048" y="52864"/>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3" name="Google Shape;5163;p28"/>
              <p:cNvSpPr/>
              <p:nvPr/>
            </p:nvSpPr>
            <p:spPr>
              <a:xfrm>
                <a:off x="3088883" y="3762310"/>
                <a:ext cx="58102" cy="53721"/>
              </a:xfrm>
              <a:custGeom>
                <a:avLst/>
                <a:gdLst/>
                <a:ahLst/>
                <a:cxnLst/>
                <a:rect l="l" t="t" r="r" b="b"/>
                <a:pathLst>
                  <a:path w="58102" h="53721" extrusionOk="0">
                    <a:moveTo>
                      <a:pt x="0" y="53721"/>
                    </a:moveTo>
                    <a:cubicBezTo>
                      <a:pt x="0" y="53721"/>
                      <a:pt x="1810" y="48863"/>
                      <a:pt x="5906" y="42481"/>
                    </a:cubicBezTo>
                    <a:cubicBezTo>
                      <a:pt x="9906" y="36004"/>
                      <a:pt x="16288" y="28099"/>
                      <a:pt x="23813" y="21241"/>
                    </a:cubicBezTo>
                    <a:cubicBezTo>
                      <a:pt x="31242" y="14383"/>
                      <a:pt x="39624" y="8572"/>
                      <a:pt x="46387" y="5048"/>
                    </a:cubicBezTo>
                    <a:cubicBezTo>
                      <a:pt x="53150" y="1429"/>
                      <a:pt x="58102" y="0"/>
                      <a:pt x="58102" y="0"/>
                    </a:cubicBezTo>
                    <a:cubicBezTo>
                      <a:pt x="58102" y="0"/>
                      <a:pt x="54673" y="3905"/>
                      <a:pt x="49340" y="9049"/>
                    </a:cubicBezTo>
                    <a:cubicBezTo>
                      <a:pt x="44006" y="14288"/>
                      <a:pt x="36862" y="20955"/>
                      <a:pt x="29718" y="27527"/>
                    </a:cubicBezTo>
                    <a:cubicBezTo>
                      <a:pt x="22574" y="34195"/>
                      <a:pt x="15335" y="40767"/>
                      <a:pt x="9715" y="45625"/>
                    </a:cubicBezTo>
                    <a:cubicBezTo>
                      <a:pt x="6953" y="48101"/>
                      <a:pt x="4477" y="50102"/>
                      <a:pt x="2762" y="51530"/>
                    </a:cubicBezTo>
                    <a:cubicBezTo>
                      <a:pt x="1048" y="52959"/>
                      <a:pt x="0" y="53721"/>
                      <a:pt x="0" y="53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4" name="Google Shape;5164;p28"/>
              <p:cNvSpPr/>
              <p:nvPr/>
            </p:nvSpPr>
            <p:spPr>
              <a:xfrm>
                <a:off x="3126126" y="3759643"/>
                <a:ext cx="60197" cy="54578"/>
              </a:xfrm>
              <a:custGeom>
                <a:avLst/>
                <a:gdLst/>
                <a:ahLst/>
                <a:cxnLst/>
                <a:rect l="l" t="t" r="r" b="b"/>
                <a:pathLst>
                  <a:path w="60197" h="54578" extrusionOk="0">
                    <a:moveTo>
                      <a:pt x="190" y="54388"/>
                    </a:moveTo>
                    <a:cubicBezTo>
                      <a:pt x="190" y="54388"/>
                      <a:pt x="476" y="53054"/>
                      <a:pt x="1143" y="50863"/>
                    </a:cubicBezTo>
                    <a:cubicBezTo>
                      <a:pt x="1810" y="48673"/>
                      <a:pt x="2953" y="45434"/>
                      <a:pt x="4763" y="41910"/>
                    </a:cubicBezTo>
                    <a:cubicBezTo>
                      <a:pt x="6477" y="38290"/>
                      <a:pt x="8953" y="34290"/>
                      <a:pt x="11906" y="30289"/>
                    </a:cubicBezTo>
                    <a:cubicBezTo>
                      <a:pt x="13525" y="28385"/>
                      <a:pt x="14954" y="26194"/>
                      <a:pt x="16859" y="24289"/>
                    </a:cubicBezTo>
                    <a:cubicBezTo>
                      <a:pt x="18669" y="22288"/>
                      <a:pt x="20574" y="20479"/>
                      <a:pt x="22479" y="18574"/>
                    </a:cubicBezTo>
                    <a:cubicBezTo>
                      <a:pt x="24574" y="16859"/>
                      <a:pt x="26575" y="15145"/>
                      <a:pt x="28670" y="13526"/>
                    </a:cubicBezTo>
                    <a:cubicBezTo>
                      <a:pt x="30670" y="11811"/>
                      <a:pt x="33052" y="10573"/>
                      <a:pt x="35052" y="9239"/>
                    </a:cubicBezTo>
                    <a:cubicBezTo>
                      <a:pt x="39338" y="6668"/>
                      <a:pt x="43624" y="4572"/>
                      <a:pt x="47339" y="3238"/>
                    </a:cubicBezTo>
                    <a:cubicBezTo>
                      <a:pt x="51054" y="1810"/>
                      <a:pt x="54292" y="1048"/>
                      <a:pt x="56578" y="571"/>
                    </a:cubicBezTo>
                    <a:cubicBezTo>
                      <a:pt x="58864" y="95"/>
                      <a:pt x="60198" y="0"/>
                      <a:pt x="60198" y="0"/>
                    </a:cubicBezTo>
                    <a:cubicBezTo>
                      <a:pt x="60198" y="0"/>
                      <a:pt x="59150" y="857"/>
                      <a:pt x="57245" y="2191"/>
                    </a:cubicBezTo>
                    <a:cubicBezTo>
                      <a:pt x="55435" y="3524"/>
                      <a:pt x="52768" y="5429"/>
                      <a:pt x="49625" y="7715"/>
                    </a:cubicBezTo>
                    <a:cubicBezTo>
                      <a:pt x="48101" y="8858"/>
                      <a:pt x="46482" y="10096"/>
                      <a:pt x="44672" y="11430"/>
                    </a:cubicBezTo>
                    <a:cubicBezTo>
                      <a:pt x="42958" y="12668"/>
                      <a:pt x="41243" y="14192"/>
                      <a:pt x="39338" y="15621"/>
                    </a:cubicBezTo>
                    <a:cubicBezTo>
                      <a:pt x="35719" y="18574"/>
                      <a:pt x="31813" y="21812"/>
                      <a:pt x="28194" y="25146"/>
                    </a:cubicBezTo>
                    <a:cubicBezTo>
                      <a:pt x="24479" y="28480"/>
                      <a:pt x="20955" y="32004"/>
                      <a:pt x="17621" y="35338"/>
                    </a:cubicBezTo>
                    <a:cubicBezTo>
                      <a:pt x="16097" y="37052"/>
                      <a:pt x="14383" y="38671"/>
                      <a:pt x="12954" y="40291"/>
                    </a:cubicBezTo>
                    <a:cubicBezTo>
                      <a:pt x="11430" y="41910"/>
                      <a:pt x="10096" y="43434"/>
                      <a:pt x="8763" y="44863"/>
                    </a:cubicBezTo>
                    <a:cubicBezTo>
                      <a:pt x="6191" y="47720"/>
                      <a:pt x="4000" y="50197"/>
                      <a:pt x="2476" y="51911"/>
                    </a:cubicBezTo>
                    <a:cubicBezTo>
                      <a:pt x="952" y="53626"/>
                      <a:pt x="0" y="54578"/>
                      <a:pt x="0" y="545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5" name="Google Shape;5165;p28"/>
              <p:cNvSpPr/>
              <p:nvPr/>
            </p:nvSpPr>
            <p:spPr>
              <a:xfrm>
                <a:off x="3140604" y="3764786"/>
                <a:ext cx="69437" cy="55530"/>
              </a:xfrm>
              <a:custGeom>
                <a:avLst/>
                <a:gdLst/>
                <a:ahLst/>
                <a:cxnLst/>
                <a:rect l="l" t="t" r="r" b="b"/>
                <a:pathLst>
                  <a:path w="69437" h="55530" extrusionOk="0">
                    <a:moveTo>
                      <a:pt x="95" y="55531"/>
                    </a:moveTo>
                    <a:cubicBezTo>
                      <a:pt x="95" y="55531"/>
                      <a:pt x="2381" y="50292"/>
                      <a:pt x="7429" y="43339"/>
                    </a:cubicBezTo>
                    <a:cubicBezTo>
                      <a:pt x="9906" y="39814"/>
                      <a:pt x="13049" y="36004"/>
                      <a:pt x="16764" y="32099"/>
                    </a:cubicBezTo>
                    <a:cubicBezTo>
                      <a:pt x="18669" y="30194"/>
                      <a:pt x="20479" y="28194"/>
                      <a:pt x="22669" y="26289"/>
                    </a:cubicBezTo>
                    <a:cubicBezTo>
                      <a:pt x="24765" y="24384"/>
                      <a:pt x="26956" y="22574"/>
                      <a:pt x="29051" y="20669"/>
                    </a:cubicBezTo>
                    <a:cubicBezTo>
                      <a:pt x="31337" y="18955"/>
                      <a:pt x="33623" y="17240"/>
                      <a:pt x="35909" y="15621"/>
                    </a:cubicBezTo>
                    <a:cubicBezTo>
                      <a:pt x="38195" y="13906"/>
                      <a:pt x="40577" y="12573"/>
                      <a:pt x="42863" y="11144"/>
                    </a:cubicBezTo>
                    <a:cubicBezTo>
                      <a:pt x="47435" y="8382"/>
                      <a:pt x="51911" y="6096"/>
                      <a:pt x="55912" y="4477"/>
                    </a:cubicBezTo>
                    <a:cubicBezTo>
                      <a:pt x="63817" y="1048"/>
                      <a:pt x="69437" y="0"/>
                      <a:pt x="69437" y="0"/>
                    </a:cubicBezTo>
                    <a:cubicBezTo>
                      <a:pt x="69437" y="0"/>
                      <a:pt x="68390" y="953"/>
                      <a:pt x="66389" y="2572"/>
                    </a:cubicBezTo>
                    <a:cubicBezTo>
                      <a:pt x="64484" y="4096"/>
                      <a:pt x="61722" y="6287"/>
                      <a:pt x="58388" y="8858"/>
                    </a:cubicBezTo>
                    <a:cubicBezTo>
                      <a:pt x="55150" y="11430"/>
                      <a:pt x="51244" y="14383"/>
                      <a:pt x="47149" y="17526"/>
                    </a:cubicBezTo>
                    <a:cubicBezTo>
                      <a:pt x="43148" y="20764"/>
                      <a:pt x="38767" y="24003"/>
                      <a:pt x="34481" y="27527"/>
                    </a:cubicBezTo>
                    <a:cubicBezTo>
                      <a:pt x="30194" y="30861"/>
                      <a:pt x="26003" y="34480"/>
                      <a:pt x="22003" y="37719"/>
                    </a:cubicBezTo>
                    <a:cubicBezTo>
                      <a:pt x="18002" y="41053"/>
                      <a:pt x="14288" y="44101"/>
                      <a:pt x="11049" y="46768"/>
                    </a:cubicBezTo>
                    <a:cubicBezTo>
                      <a:pt x="7810" y="49435"/>
                      <a:pt x="5048" y="51625"/>
                      <a:pt x="3143" y="53149"/>
                    </a:cubicBezTo>
                    <a:cubicBezTo>
                      <a:pt x="1143" y="54673"/>
                      <a:pt x="0" y="55531"/>
                      <a:pt x="0" y="555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6" name="Google Shape;5166;p28"/>
              <p:cNvSpPr/>
              <p:nvPr/>
            </p:nvSpPr>
            <p:spPr>
              <a:xfrm>
                <a:off x="3002872" y="3769930"/>
                <a:ext cx="55244" cy="33718"/>
              </a:xfrm>
              <a:custGeom>
                <a:avLst/>
                <a:gdLst/>
                <a:ahLst/>
                <a:cxnLst/>
                <a:rect l="l" t="t" r="r" b="b"/>
                <a:pathLst>
                  <a:path w="55244" h="33718" extrusionOk="0">
                    <a:moveTo>
                      <a:pt x="0" y="33623"/>
                    </a:moveTo>
                    <a:cubicBezTo>
                      <a:pt x="0" y="33623"/>
                      <a:pt x="2096" y="29813"/>
                      <a:pt x="6286" y="25241"/>
                    </a:cubicBezTo>
                    <a:cubicBezTo>
                      <a:pt x="10477" y="20574"/>
                      <a:pt x="16764" y="15049"/>
                      <a:pt x="23908" y="10763"/>
                    </a:cubicBezTo>
                    <a:cubicBezTo>
                      <a:pt x="30956" y="6382"/>
                      <a:pt x="38767" y="3238"/>
                      <a:pt x="44863" y="1714"/>
                    </a:cubicBezTo>
                    <a:cubicBezTo>
                      <a:pt x="50863" y="95"/>
                      <a:pt x="55245" y="0"/>
                      <a:pt x="55245" y="0"/>
                    </a:cubicBezTo>
                    <a:cubicBezTo>
                      <a:pt x="55245" y="0"/>
                      <a:pt x="52006" y="2857"/>
                      <a:pt x="46958" y="6286"/>
                    </a:cubicBezTo>
                    <a:cubicBezTo>
                      <a:pt x="41910" y="9811"/>
                      <a:pt x="35242" y="14192"/>
                      <a:pt x="28480" y="18288"/>
                    </a:cubicBezTo>
                    <a:cubicBezTo>
                      <a:pt x="21717" y="22479"/>
                      <a:pt x="14764" y="26384"/>
                      <a:pt x="9430" y="29242"/>
                    </a:cubicBezTo>
                    <a:cubicBezTo>
                      <a:pt x="4096" y="32099"/>
                      <a:pt x="0" y="33718"/>
                      <a:pt x="0" y="337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7" name="Google Shape;5167;p28"/>
              <p:cNvSpPr/>
              <p:nvPr/>
            </p:nvSpPr>
            <p:spPr>
              <a:xfrm>
                <a:off x="2988204" y="3773548"/>
                <a:ext cx="57435" cy="33719"/>
              </a:xfrm>
              <a:custGeom>
                <a:avLst/>
                <a:gdLst/>
                <a:ahLst/>
                <a:cxnLst/>
                <a:rect l="l" t="t" r="r" b="b"/>
                <a:pathLst>
                  <a:path w="57435" h="33719" extrusionOk="0">
                    <a:moveTo>
                      <a:pt x="95" y="33720"/>
                    </a:moveTo>
                    <a:cubicBezTo>
                      <a:pt x="95" y="33720"/>
                      <a:pt x="2191" y="29814"/>
                      <a:pt x="6572" y="25052"/>
                    </a:cubicBezTo>
                    <a:cubicBezTo>
                      <a:pt x="10858" y="20194"/>
                      <a:pt x="17526" y="14670"/>
                      <a:pt x="24860" y="10288"/>
                    </a:cubicBezTo>
                    <a:cubicBezTo>
                      <a:pt x="32290" y="5907"/>
                      <a:pt x="40386" y="2859"/>
                      <a:pt x="46673" y="1430"/>
                    </a:cubicBezTo>
                    <a:cubicBezTo>
                      <a:pt x="52959" y="-94"/>
                      <a:pt x="57436" y="1"/>
                      <a:pt x="57436" y="1"/>
                    </a:cubicBezTo>
                    <a:cubicBezTo>
                      <a:pt x="57436" y="1"/>
                      <a:pt x="53911" y="2764"/>
                      <a:pt x="48673" y="6097"/>
                    </a:cubicBezTo>
                    <a:cubicBezTo>
                      <a:pt x="43339" y="9526"/>
                      <a:pt x="36385" y="13813"/>
                      <a:pt x="29337" y="17908"/>
                    </a:cubicBezTo>
                    <a:cubicBezTo>
                      <a:pt x="22288" y="22099"/>
                      <a:pt x="15145" y="26100"/>
                      <a:pt x="9620" y="29053"/>
                    </a:cubicBezTo>
                    <a:cubicBezTo>
                      <a:pt x="4096" y="32005"/>
                      <a:pt x="0" y="33720"/>
                      <a:pt x="0" y="33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8" name="Google Shape;5168;p28"/>
              <p:cNvSpPr/>
              <p:nvPr/>
            </p:nvSpPr>
            <p:spPr>
              <a:xfrm>
                <a:off x="3130618" y="4067586"/>
                <a:ext cx="30654" cy="78676"/>
              </a:xfrm>
              <a:custGeom>
                <a:avLst/>
                <a:gdLst/>
                <a:ahLst/>
                <a:cxnLst/>
                <a:rect l="l" t="t" r="r" b="b"/>
                <a:pathLst>
                  <a:path w="30654" h="78676" extrusionOk="0">
                    <a:moveTo>
                      <a:pt x="30464" y="78676"/>
                    </a:moveTo>
                    <a:cubicBezTo>
                      <a:pt x="30464" y="78676"/>
                      <a:pt x="26369" y="75057"/>
                      <a:pt x="21511" y="68484"/>
                    </a:cubicBezTo>
                    <a:cubicBezTo>
                      <a:pt x="19034" y="65246"/>
                      <a:pt x="16463" y="61246"/>
                      <a:pt x="13986" y="56864"/>
                    </a:cubicBezTo>
                    <a:cubicBezTo>
                      <a:pt x="12843" y="54578"/>
                      <a:pt x="11509" y="52292"/>
                      <a:pt x="10462" y="49911"/>
                    </a:cubicBezTo>
                    <a:cubicBezTo>
                      <a:pt x="9319" y="47530"/>
                      <a:pt x="8366" y="44958"/>
                      <a:pt x="7223" y="42481"/>
                    </a:cubicBezTo>
                    <a:cubicBezTo>
                      <a:pt x="6366" y="39909"/>
                      <a:pt x="5413" y="37338"/>
                      <a:pt x="4652" y="34861"/>
                    </a:cubicBezTo>
                    <a:cubicBezTo>
                      <a:pt x="3794" y="32385"/>
                      <a:pt x="3223" y="29718"/>
                      <a:pt x="2556" y="27337"/>
                    </a:cubicBezTo>
                    <a:cubicBezTo>
                      <a:pt x="1413" y="22384"/>
                      <a:pt x="651" y="17716"/>
                      <a:pt x="365" y="13621"/>
                    </a:cubicBezTo>
                    <a:cubicBezTo>
                      <a:pt x="-397" y="5524"/>
                      <a:pt x="270" y="0"/>
                      <a:pt x="270" y="0"/>
                    </a:cubicBezTo>
                    <a:cubicBezTo>
                      <a:pt x="270" y="0"/>
                      <a:pt x="842" y="1238"/>
                      <a:pt x="1794" y="3429"/>
                    </a:cubicBezTo>
                    <a:cubicBezTo>
                      <a:pt x="2651" y="5620"/>
                      <a:pt x="3890" y="8763"/>
                      <a:pt x="5318" y="12478"/>
                    </a:cubicBezTo>
                    <a:cubicBezTo>
                      <a:pt x="6747" y="16192"/>
                      <a:pt x="8366" y="20479"/>
                      <a:pt x="10081" y="25051"/>
                    </a:cubicBezTo>
                    <a:cubicBezTo>
                      <a:pt x="11795" y="29623"/>
                      <a:pt x="13700" y="34480"/>
                      <a:pt x="15510" y="39338"/>
                    </a:cubicBezTo>
                    <a:cubicBezTo>
                      <a:pt x="17415" y="44196"/>
                      <a:pt x="19320" y="49054"/>
                      <a:pt x="21034" y="53626"/>
                    </a:cubicBezTo>
                    <a:cubicBezTo>
                      <a:pt x="22844" y="58198"/>
                      <a:pt x="24559" y="62484"/>
                      <a:pt x="25988" y="66103"/>
                    </a:cubicBezTo>
                    <a:cubicBezTo>
                      <a:pt x="27416" y="69818"/>
                      <a:pt x="28559" y="72961"/>
                      <a:pt x="29417" y="75152"/>
                    </a:cubicBezTo>
                    <a:cubicBezTo>
                      <a:pt x="30179" y="77343"/>
                      <a:pt x="30655" y="78676"/>
                      <a:pt x="30655" y="786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9" name="Google Shape;5169;p28"/>
              <p:cNvSpPr/>
              <p:nvPr/>
            </p:nvSpPr>
            <p:spPr>
              <a:xfrm>
                <a:off x="3128573" y="4030343"/>
                <a:ext cx="30223" cy="92392"/>
              </a:xfrm>
              <a:custGeom>
                <a:avLst/>
                <a:gdLst/>
                <a:ahLst/>
                <a:cxnLst/>
                <a:rect l="l" t="t" r="r" b="b"/>
                <a:pathLst>
                  <a:path w="30223" h="92392" extrusionOk="0">
                    <a:moveTo>
                      <a:pt x="29937" y="92392"/>
                    </a:moveTo>
                    <a:cubicBezTo>
                      <a:pt x="29937" y="92392"/>
                      <a:pt x="28890" y="91249"/>
                      <a:pt x="27175" y="89154"/>
                    </a:cubicBezTo>
                    <a:cubicBezTo>
                      <a:pt x="25461" y="87058"/>
                      <a:pt x="23079" y="83915"/>
                      <a:pt x="20603" y="80010"/>
                    </a:cubicBezTo>
                    <a:cubicBezTo>
                      <a:pt x="18031" y="76105"/>
                      <a:pt x="15364" y="71342"/>
                      <a:pt x="12888" y="66104"/>
                    </a:cubicBezTo>
                    <a:cubicBezTo>
                      <a:pt x="11745" y="63437"/>
                      <a:pt x="10316" y="60769"/>
                      <a:pt x="9363" y="57817"/>
                    </a:cubicBezTo>
                    <a:cubicBezTo>
                      <a:pt x="8220" y="54959"/>
                      <a:pt x="7268" y="52006"/>
                      <a:pt x="6220" y="49054"/>
                    </a:cubicBezTo>
                    <a:cubicBezTo>
                      <a:pt x="5363" y="46101"/>
                      <a:pt x="4506" y="43053"/>
                      <a:pt x="3744" y="40100"/>
                    </a:cubicBezTo>
                    <a:cubicBezTo>
                      <a:pt x="2886" y="37147"/>
                      <a:pt x="2505" y="34195"/>
                      <a:pt x="1839" y="31337"/>
                    </a:cubicBezTo>
                    <a:cubicBezTo>
                      <a:pt x="886" y="25622"/>
                      <a:pt x="219" y="20193"/>
                      <a:pt x="124" y="15526"/>
                    </a:cubicBezTo>
                    <a:cubicBezTo>
                      <a:pt x="-352" y="6191"/>
                      <a:pt x="696" y="0"/>
                      <a:pt x="696" y="0"/>
                    </a:cubicBezTo>
                    <a:cubicBezTo>
                      <a:pt x="696" y="0"/>
                      <a:pt x="1267" y="1524"/>
                      <a:pt x="2029" y="4096"/>
                    </a:cubicBezTo>
                    <a:cubicBezTo>
                      <a:pt x="2791" y="6667"/>
                      <a:pt x="3839" y="10382"/>
                      <a:pt x="5172" y="14764"/>
                    </a:cubicBezTo>
                    <a:cubicBezTo>
                      <a:pt x="6411" y="19145"/>
                      <a:pt x="7839" y="24193"/>
                      <a:pt x="9459" y="29623"/>
                    </a:cubicBezTo>
                    <a:cubicBezTo>
                      <a:pt x="11078" y="35052"/>
                      <a:pt x="12792" y="40767"/>
                      <a:pt x="14602" y="46482"/>
                    </a:cubicBezTo>
                    <a:cubicBezTo>
                      <a:pt x="16317" y="52197"/>
                      <a:pt x="18317" y="57817"/>
                      <a:pt x="20127" y="63246"/>
                    </a:cubicBezTo>
                    <a:cubicBezTo>
                      <a:pt x="22032" y="68580"/>
                      <a:pt x="23746" y="73628"/>
                      <a:pt x="25270" y="77819"/>
                    </a:cubicBezTo>
                    <a:cubicBezTo>
                      <a:pt x="26794" y="82201"/>
                      <a:pt x="28032" y="85820"/>
                      <a:pt x="28890" y="88297"/>
                    </a:cubicBezTo>
                    <a:cubicBezTo>
                      <a:pt x="29747" y="90868"/>
                      <a:pt x="30223" y="92392"/>
                      <a:pt x="30223" y="92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0" name="Google Shape;5170;p28"/>
              <p:cNvSpPr/>
              <p:nvPr/>
            </p:nvSpPr>
            <p:spPr>
              <a:xfrm>
                <a:off x="3131531" y="3996911"/>
                <a:ext cx="23740" cy="95631"/>
              </a:xfrm>
              <a:custGeom>
                <a:avLst/>
                <a:gdLst/>
                <a:ahLst/>
                <a:cxnLst/>
                <a:rect l="l" t="t" r="r" b="b"/>
                <a:pathLst>
                  <a:path w="23740" h="95631" extrusionOk="0">
                    <a:moveTo>
                      <a:pt x="23741" y="95345"/>
                    </a:moveTo>
                    <a:cubicBezTo>
                      <a:pt x="23741" y="95345"/>
                      <a:pt x="19835" y="90392"/>
                      <a:pt x="15549" y="82010"/>
                    </a:cubicBezTo>
                    <a:cubicBezTo>
                      <a:pt x="13358" y="77819"/>
                      <a:pt x="11168" y="72771"/>
                      <a:pt x="9072" y="67342"/>
                    </a:cubicBezTo>
                    <a:cubicBezTo>
                      <a:pt x="8120" y="64579"/>
                      <a:pt x="6977" y="61722"/>
                      <a:pt x="6215" y="58769"/>
                    </a:cubicBezTo>
                    <a:cubicBezTo>
                      <a:pt x="5357" y="55816"/>
                      <a:pt x="4595" y="52769"/>
                      <a:pt x="3738" y="49721"/>
                    </a:cubicBezTo>
                    <a:cubicBezTo>
                      <a:pt x="3071" y="46672"/>
                      <a:pt x="2500" y="43624"/>
                      <a:pt x="1928" y="40577"/>
                    </a:cubicBezTo>
                    <a:cubicBezTo>
                      <a:pt x="1357" y="37529"/>
                      <a:pt x="1071" y="34480"/>
                      <a:pt x="690" y="31623"/>
                    </a:cubicBezTo>
                    <a:cubicBezTo>
                      <a:pt x="119" y="25813"/>
                      <a:pt x="-72" y="20288"/>
                      <a:pt x="23" y="15621"/>
                    </a:cubicBezTo>
                    <a:cubicBezTo>
                      <a:pt x="214" y="6191"/>
                      <a:pt x="1547" y="0"/>
                      <a:pt x="1547" y="0"/>
                    </a:cubicBezTo>
                    <a:cubicBezTo>
                      <a:pt x="1547" y="0"/>
                      <a:pt x="2024" y="1524"/>
                      <a:pt x="2595" y="4191"/>
                    </a:cubicBezTo>
                    <a:cubicBezTo>
                      <a:pt x="3167" y="6858"/>
                      <a:pt x="4024" y="10573"/>
                      <a:pt x="4976" y="15145"/>
                    </a:cubicBezTo>
                    <a:cubicBezTo>
                      <a:pt x="5929" y="19621"/>
                      <a:pt x="7072" y="24860"/>
                      <a:pt x="8215" y="30480"/>
                    </a:cubicBezTo>
                    <a:cubicBezTo>
                      <a:pt x="9453" y="36004"/>
                      <a:pt x="10691" y="42005"/>
                      <a:pt x="12120" y="47911"/>
                    </a:cubicBezTo>
                    <a:cubicBezTo>
                      <a:pt x="13454" y="53816"/>
                      <a:pt x="14882" y="59722"/>
                      <a:pt x="16216" y="65246"/>
                    </a:cubicBezTo>
                    <a:cubicBezTo>
                      <a:pt x="17645" y="70771"/>
                      <a:pt x="18883" y="76010"/>
                      <a:pt x="20026" y="80486"/>
                    </a:cubicBezTo>
                    <a:cubicBezTo>
                      <a:pt x="21074" y="84963"/>
                      <a:pt x="22026" y="88773"/>
                      <a:pt x="22693" y="91440"/>
                    </a:cubicBezTo>
                    <a:cubicBezTo>
                      <a:pt x="23264" y="94107"/>
                      <a:pt x="23550" y="95631"/>
                      <a:pt x="23550" y="956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1" name="Google Shape;5171;p28"/>
              <p:cNvSpPr/>
              <p:nvPr/>
            </p:nvSpPr>
            <p:spPr>
              <a:xfrm>
                <a:off x="3137312" y="3942809"/>
                <a:ext cx="16816" cy="123158"/>
              </a:xfrm>
              <a:custGeom>
                <a:avLst/>
                <a:gdLst/>
                <a:ahLst/>
                <a:cxnLst/>
                <a:rect l="l" t="t" r="r" b="b"/>
                <a:pathLst>
                  <a:path w="16816" h="123158" extrusionOk="0">
                    <a:moveTo>
                      <a:pt x="16817" y="123063"/>
                    </a:moveTo>
                    <a:cubicBezTo>
                      <a:pt x="16817" y="123063"/>
                      <a:pt x="15864" y="121348"/>
                      <a:pt x="14435" y="118205"/>
                    </a:cubicBezTo>
                    <a:cubicBezTo>
                      <a:pt x="13007" y="115062"/>
                      <a:pt x="11006" y="110490"/>
                      <a:pt x="9101" y="104870"/>
                    </a:cubicBezTo>
                    <a:cubicBezTo>
                      <a:pt x="7101" y="99250"/>
                      <a:pt x="5291" y="92583"/>
                      <a:pt x="3767" y="85344"/>
                    </a:cubicBezTo>
                    <a:cubicBezTo>
                      <a:pt x="3101" y="81724"/>
                      <a:pt x="2243" y="77914"/>
                      <a:pt x="1862" y="74104"/>
                    </a:cubicBezTo>
                    <a:cubicBezTo>
                      <a:pt x="1291" y="70199"/>
                      <a:pt x="1005" y="66294"/>
                      <a:pt x="529" y="62389"/>
                    </a:cubicBezTo>
                    <a:cubicBezTo>
                      <a:pt x="338" y="58388"/>
                      <a:pt x="148" y="54483"/>
                      <a:pt x="53" y="50578"/>
                    </a:cubicBezTo>
                    <a:cubicBezTo>
                      <a:pt x="-138" y="46672"/>
                      <a:pt x="243" y="42863"/>
                      <a:pt x="338" y="39148"/>
                    </a:cubicBezTo>
                    <a:cubicBezTo>
                      <a:pt x="815" y="31718"/>
                      <a:pt x="1577" y="24860"/>
                      <a:pt x="2720" y="19050"/>
                    </a:cubicBezTo>
                    <a:cubicBezTo>
                      <a:pt x="3767" y="13240"/>
                      <a:pt x="5006" y="8382"/>
                      <a:pt x="5958" y="5143"/>
                    </a:cubicBezTo>
                    <a:cubicBezTo>
                      <a:pt x="7006" y="1810"/>
                      <a:pt x="5768" y="0"/>
                      <a:pt x="5768" y="0"/>
                    </a:cubicBezTo>
                    <a:cubicBezTo>
                      <a:pt x="5768" y="0"/>
                      <a:pt x="3958" y="2000"/>
                      <a:pt x="3958" y="5429"/>
                    </a:cubicBezTo>
                    <a:lnTo>
                      <a:pt x="3958" y="19526"/>
                    </a:lnTo>
                    <a:cubicBezTo>
                      <a:pt x="3958" y="22384"/>
                      <a:pt x="5863" y="25527"/>
                      <a:pt x="5863" y="28861"/>
                    </a:cubicBezTo>
                    <a:cubicBezTo>
                      <a:pt x="5863" y="32195"/>
                      <a:pt x="6911" y="35623"/>
                      <a:pt x="7006" y="39243"/>
                    </a:cubicBezTo>
                    <a:cubicBezTo>
                      <a:pt x="7292" y="46482"/>
                      <a:pt x="8054" y="54102"/>
                      <a:pt x="8625" y="61722"/>
                    </a:cubicBezTo>
                    <a:cubicBezTo>
                      <a:pt x="9101" y="69342"/>
                      <a:pt x="10244" y="76962"/>
                      <a:pt x="11006" y="84201"/>
                    </a:cubicBezTo>
                    <a:cubicBezTo>
                      <a:pt x="11483" y="87821"/>
                      <a:pt x="12054" y="91249"/>
                      <a:pt x="12435" y="94488"/>
                    </a:cubicBezTo>
                    <a:cubicBezTo>
                      <a:pt x="12911" y="97822"/>
                      <a:pt x="13388" y="100870"/>
                      <a:pt x="13769" y="103727"/>
                    </a:cubicBezTo>
                    <a:cubicBezTo>
                      <a:pt x="14626" y="109538"/>
                      <a:pt x="15388" y="114300"/>
                      <a:pt x="15864" y="117729"/>
                    </a:cubicBezTo>
                    <a:cubicBezTo>
                      <a:pt x="16340" y="121158"/>
                      <a:pt x="16626" y="123158"/>
                      <a:pt x="16626" y="1231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2" name="Google Shape;5172;p28"/>
              <p:cNvSpPr/>
              <p:nvPr/>
            </p:nvSpPr>
            <p:spPr>
              <a:xfrm>
                <a:off x="3149256" y="3900899"/>
                <a:ext cx="16017" cy="132968"/>
              </a:xfrm>
              <a:custGeom>
                <a:avLst/>
                <a:gdLst/>
                <a:ahLst/>
                <a:cxnLst/>
                <a:rect l="l" t="t" r="r" b="b"/>
                <a:pathLst>
                  <a:path w="16017" h="132968" extrusionOk="0">
                    <a:moveTo>
                      <a:pt x="8683" y="132874"/>
                    </a:moveTo>
                    <a:cubicBezTo>
                      <a:pt x="8683" y="132874"/>
                      <a:pt x="8016" y="130873"/>
                      <a:pt x="6873" y="127349"/>
                    </a:cubicBezTo>
                    <a:cubicBezTo>
                      <a:pt x="5825" y="123825"/>
                      <a:pt x="4397" y="118681"/>
                      <a:pt x="3254" y="112395"/>
                    </a:cubicBezTo>
                    <a:cubicBezTo>
                      <a:pt x="2015" y="106108"/>
                      <a:pt x="1063" y="98774"/>
                      <a:pt x="491" y="90773"/>
                    </a:cubicBezTo>
                    <a:cubicBezTo>
                      <a:pt x="301" y="86773"/>
                      <a:pt x="-80" y="82677"/>
                      <a:pt x="15" y="78486"/>
                    </a:cubicBezTo>
                    <a:cubicBezTo>
                      <a:pt x="15" y="74295"/>
                      <a:pt x="206" y="70009"/>
                      <a:pt x="301" y="65817"/>
                    </a:cubicBezTo>
                    <a:cubicBezTo>
                      <a:pt x="682" y="61531"/>
                      <a:pt x="968" y="57340"/>
                      <a:pt x="1444" y="53149"/>
                    </a:cubicBezTo>
                    <a:cubicBezTo>
                      <a:pt x="1825" y="48958"/>
                      <a:pt x="2682" y="44958"/>
                      <a:pt x="3254" y="40957"/>
                    </a:cubicBezTo>
                    <a:cubicBezTo>
                      <a:pt x="4778" y="33147"/>
                      <a:pt x="6492" y="25908"/>
                      <a:pt x="8397" y="19812"/>
                    </a:cubicBezTo>
                    <a:cubicBezTo>
                      <a:pt x="10207" y="13716"/>
                      <a:pt x="12207" y="8763"/>
                      <a:pt x="13636" y="5334"/>
                    </a:cubicBezTo>
                    <a:cubicBezTo>
                      <a:pt x="15065" y="1905"/>
                      <a:pt x="16017" y="0"/>
                      <a:pt x="16017" y="0"/>
                    </a:cubicBezTo>
                    <a:cubicBezTo>
                      <a:pt x="16017" y="0"/>
                      <a:pt x="15827" y="2095"/>
                      <a:pt x="15350" y="5810"/>
                    </a:cubicBezTo>
                    <a:cubicBezTo>
                      <a:pt x="14874" y="9430"/>
                      <a:pt x="14207" y="14668"/>
                      <a:pt x="13350" y="20859"/>
                    </a:cubicBezTo>
                    <a:cubicBezTo>
                      <a:pt x="12969" y="24003"/>
                      <a:pt x="12588" y="27337"/>
                      <a:pt x="12112" y="30861"/>
                    </a:cubicBezTo>
                    <a:cubicBezTo>
                      <a:pt x="11731" y="34385"/>
                      <a:pt x="11350" y="38100"/>
                      <a:pt x="10874" y="42005"/>
                    </a:cubicBezTo>
                    <a:cubicBezTo>
                      <a:pt x="10207" y="49720"/>
                      <a:pt x="9445" y="58007"/>
                      <a:pt x="8969" y="66294"/>
                    </a:cubicBezTo>
                    <a:cubicBezTo>
                      <a:pt x="8492" y="74581"/>
                      <a:pt x="8302" y="82867"/>
                      <a:pt x="8111" y="90583"/>
                    </a:cubicBezTo>
                    <a:cubicBezTo>
                      <a:pt x="8111" y="94488"/>
                      <a:pt x="8111" y="98203"/>
                      <a:pt x="8111" y="101822"/>
                    </a:cubicBezTo>
                    <a:cubicBezTo>
                      <a:pt x="8111" y="105442"/>
                      <a:pt x="8111" y="108775"/>
                      <a:pt x="8207" y="111919"/>
                    </a:cubicBezTo>
                    <a:cubicBezTo>
                      <a:pt x="8302" y="118205"/>
                      <a:pt x="8397" y="123444"/>
                      <a:pt x="8492" y="127159"/>
                    </a:cubicBezTo>
                    <a:cubicBezTo>
                      <a:pt x="8492" y="130873"/>
                      <a:pt x="8492" y="132969"/>
                      <a:pt x="8492" y="132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3" name="Google Shape;5173;p28"/>
              <p:cNvSpPr/>
              <p:nvPr/>
            </p:nvSpPr>
            <p:spPr>
              <a:xfrm>
                <a:off x="3162503" y="3867561"/>
                <a:ext cx="30487" cy="116014"/>
              </a:xfrm>
              <a:custGeom>
                <a:avLst/>
                <a:gdLst/>
                <a:ahLst/>
                <a:cxnLst/>
                <a:rect l="l" t="t" r="r" b="b"/>
                <a:pathLst>
                  <a:path w="30487" h="116014" extrusionOk="0">
                    <a:moveTo>
                      <a:pt x="2770" y="116014"/>
                    </a:moveTo>
                    <a:cubicBezTo>
                      <a:pt x="2770" y="116014"/>
                      <a:pt x="2389" y="114109"/>
                      <a:pt x="1722" y="110871"/>
                    </a:cubicBezTo>
                    <a:cubicBezTo>
                      <a:pt x="1151" y="107632"/>
                      <a:pt x="484" y="102775"/>
                      <a:pt x="198" y="97059"/>
                    </a:cubicBezTo>
                    <a:cubicBezTo>
                      <a:pt x="-183" y="91345"/>
                      <a:pt x="8" y="84582"/>
                      <a:pt x="579" y="77343"/>
                    </a:cubicBezTo>
                    <a:cubicBezTo>
                      <a:pt x="1055" y="73723"/>
                      <a:pt x="1246" y="70009"/>
                      <a:pt x="2008" y="66294"/>
                    </a:cubicBezTo>
                    <a:cubicBezTo>
                      <a:pt x="2579" y="62579"/>
                      <a:pt x="3437" y="58769"/>
                      <a:pt x="4199" y="55054"/>
                    </a:cubicBezTo>
                    <a:cubicBezTo>
                      <a:pt x="5246" y="51340"/>
                      <a:pt x="6199" y="47625"/>
                      <a:pt x="7342" y="44005"/>
                    </a:cubicBezTo>
                    <a:cubicBezTo>
                      <a:pt x="8390" y="40386"/>
                      <a:pt x="9818" y="36957"/>
                      <a:pt x="11057" y="33528"/>
                    </a:cubicBezTo>
                    <a:cubicBezTo>
                      <a:pt x="13819" y="26860"/>
                      <a:pt x="16676" y="20764"/>
                      <a:pt x="19629" y="15811"/>
                    </a:cubicBezTo>
                    <a:cubicBezTo>
                      <a:pt x="22487" y="10763"/>
                      <a:pt x="25249" y="6858"/>
                      <a:pt x="27249" y="4191"/>
                    </a:cubicBezTo>
                    <a:cubicBezTo>
                      <a:pt x="29249" y="1524"/>
                      <a:pt x="30488" y="0"/>
                      <a:pt x="30488" y="0"/>
                    </a:cubicBezTo>
                    <a:cubicBezTo>
                      <a:pt x="30488" y="0"/>
                      <a:pt x="29916" y="1809"/>
                      <a:pt x="28773" y="4953"/>
                    </a:cubicBezTo>
                    <a:cubicBezTo>
                      <a:pt x="27630" y="8096"/>
                      <a:pt x="26106" y="12478"/>
                      <a:pt x="24201" y="17812"/>
                    </a:cubicBezTo>
                    <a:cubicBezTo>
                      <a:pt x="23344" y="20479"/>
                      <a:pt x="22391" y="23336"/>
                      <a:pt x="21344" y="26384"/>
                    </a:cubicBezTo>
                    <a:cubicBezTo>
                      <a:pt x="20296" y="29432"/>
                      <a:pt x="19439" y="32671"/>
                      <a:pt x="18296" y="36004"/>
                    </a:cubicBezTo>
                    <a:cubicBezTo>
                      <a:pt x="16391" y="42672"/>
                      <a:pt x="14295" y="49816"/>
                      <a:pt x="12676" y="57055"/>
                    </a:cubicBezTo>
                    <a:cubicBezTo>
                      <a:pt x="10866" y="64198"/>
                      <a:pt x="9437" y="71533"/>
                      <a:pt x="8199" y="78391"/>
                    </a:cubicBezTo>
                    <a:cubicBezTo>
                      <a:pt x="7723" y="81820"/>
                      <a:pt x="6961" y="85153"/>
                      <a:pt x="6580" y="88297"/>
                    </a:cubicBezTo>
                    <a:cubicBezTo>
                      <a:pt x="6104" y="91440"/>
                      <a:pt x="5627" y="94488"/>
                      <a:pt x="5246" y="97250"/>
                    </a:cubicBezTo>
                    <a:cubicBezTo>
                      <a:pt x="4484" y="102870"/>
                      <a:pt x="3913" y="107537"/>
                      <a:pt x="3437" y="110776"/>
                    </a:cubicBezTo>
                    <a:cubicBezTo>
                      <a:pt x="3056" y="114109"/>
                      <a:pt x="2675" y="116014"/>
                      <a:pt x="2675" y="1160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4" name="Google Shape;5174;p28"/>
              <p:cNvSpPr/>
              <p:nvPr/>
            </p:nvSpPr>
            <p:spPr>
              <a:xfrm>
                <a:off x="3121406" y="4062347"/>
                <a:ext cx="12339" cy="70199"/>
              </a:xfrm>
              <a:custGeom>
                <a:avLst/>
                <a:gdLst/>
                <a:ahLst/>
                <a:cxnLst/>
                <a:rect l="l" t="t" r="r" b="b"/>
                <a:pathLst>
                  <a:path w="12339" h="70199" extrusionOk="0">
                    <a:moveTo>
                      <a:pt x="12339" y="70199"/>
                    </a:moveTo>
                    <a:cubicBezTo>
                      <a:pt x="12339" y="70199"/>
                      <a:pt x="9387" y="66580"/>
                      <a:pt x="6624" y="60198"/>
                    </a:cubicBezTo>
                    <a:cubicBezTo>
                      <a:pt x="5196" y="57055"/>
                      <a:pt x="3862" y="53245"/>
                      <a:pt x="2719" y="49149"/>
                    </a:cubicBezTo>
                    <a:cubicBezTo>
                      <a:pt x="1671" y="44958"/>
                      <a:pt x="814" y="40481"/>
                      <a:pt x="338" y="35909"/>
                    </a:cubicBezTo>
                    <a:cubicBezTo>
                      <a:pt x="-43" y="31337"/>
                      <a:pt x="-138" y="26765"/>
                      <a:pt x="243" y="22479"/>
                    </a:cubicBezTo>
                    <a:cubicBezTo>
                      <a:pt x="624" y="18193"/>
                      <a:pt x="1195" y="14192"/>
                      <a:pt x="2052" y="10859"/>
                    </a:cubicBezTo>
                    <a:cubicBezTo>
                      <a:pt x="3672" y="4191"/>
                      <a:pt x="5862" y="0"/>
                      <a:pt x="5862" y="0"/>
                    </a:cubicBezTo>
                    <a:cubicBezTo>
                      <a:pt x="5862" y="0"/>
                      <a:pt x="6053" y="1143"/>
                      <a:pt x="6339" y="3143"/>
                    </a:cubicBezTo>
                    <a:cubicBezTo>
                      <a:pt x="6529" y="5144"/>
                      <a:pt x="6815" y="7906"/>
                      <a:pt x="7101" y="11239"/>
                    </a:cubicBezTo>
                    <a:cubicBezTo>
                      <a:pt x="7672" y="17717"/>
                      <a:pt x="8339" y="26384"/>
                      <a:pt x="9101" y="35052"/>
                    </a:cubicBezTo>
                    <a:cubicBezTo>
                      <a:pt x="9958" y="43720"/>
                      <a:pt x="10815" y="52388"/>
                      <a:pt x="11482" y="58864"/>
                    </a:cubicBezTo>
                    <a:cubicBezTo>
                      <a:pt x="11768" y="62198"/>
                      <a:pt x="12054" y="64961"/>
                      <a:pt x="12149" y="66961"/>
                    </a:cubicBezTo>
                    <a:cubicBezTo>
                      <a:pt x="12339" y="68961"/>
                      <a:pt x="12339" y="70104"/>
                      <a:pt x="12339" y="701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5" name="Google Shape;5175;p28"/>
              <p:cNvSpPr/>
              <p:nvPr/>
            </p:nvSpPr>
            <p:spPr>
              <a:xfrm>
                <a:off x="3114313" y="4030248"/>
                <a:ext cx="12391" cy="56959"/>
              </a:xfrm>
              <a:custGeom>
                <a:avLst/>
                <a:gdLst/>
                <a:ahLst/>
                <a:cxnLst/>
                <a:rect l="l" t="t" r="r" b="b"/>
                <a:pathLst>
                  <a:path w="12391" h="56959" extrusionOk="0">
                    <a:moveTo>
                      <a:pt x="3430" y="56960"/>
                    </a:moveTo>
                    <a:cubicBezTo>
                      <a:pt x="3430" y="56960"/>
                      <a:pt x="1811" y="53435"/>
                      <a:pt x="859" y="47815"/>
                    </a:cubicBezTo>
                    <a:cubicBezTo>
                      <a:pt x="-189" y="42291"/>
                      <a:pt x="-380" y="34766"/>
                      <a:pt x="859" y="27337"/>
                    </a:cubicBezTo>
                    <a:cubicBezTo>
                      <a:pt x="2002" y="20003"/>
                      <a:pt x="4478" y="12859"/>
                      <a:pt x="7145" y="7906"/>
                    </a:cubicBezTo>
                    <a:cubicBezTo>
                      <a:pt x="9717" y="2857"/>
                      <a:pt x="12384" y="0"/>
                      <a:pt x="12384" y="0"/>
                    </a:cubicBezTo>
                    <a:cubicBezTo>
                      <a:pt x="12384" y="0"/>
                      <a:pt x="12479" y="3905"/>
                      <a:pt x="12003" y="9335"/>
                    </a:cubicBezTo>
                    <a:cubicBezTo>
                      <a:pt x="11527" y="14764"/>
                      <a:pt x="10669" y="21812"/>
                      <a:pt x="9526" y="28765"/>
                    </a:cubicBezTo>
                    <a:cubicBezTo>
                      <a:pt x="8479" y="35719"/>
                      <a:pt x="7145" y="42672"/>
                      <a:pt x="5907" y="48006"/>
                    </a:cubicBezTo>
                    <a:cubicBezTo>
                      <a:pt x="4764" y="53245"/>
                      <a:pt x="3430" y="56960"/>
                      <a:pt x="3430" y="569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6" name="Google Shape;5176;p28"/>
              <p:cNvSpPr/>
              <p:nvPr/>
            </p:nvSpPr>
            <p:spPr>
              <a:xfrm>
                <a:off x="3110459" y="3983004"/>
                <a:ext cx="24620" cy="79247"/>
              </a:xfrm>
              <a:custGeom>
                <a:avLst/>
                <a:gdLst/>
                <a:ahLst/>
                <a:cxnLst/>
                <a:rect l="l" t="t" r="r" b="b"/>
                <a:pathLst>
                  <a:path w="24620" h="79247" extrusionOk="0">
                    <a:moveTo>
                      <a:pt x="46" y="79248"/>
                    </a:moveTo>
                    <a:cubicBezTo>
                      <a:pt x="46" y="79248"/>
                      <a:pt x="-240" y="73914"/>
                      <a:pt x="617" y="66008"/>
                    </a:cubicBezTo>
                    <a:cubicBezTo>
                      <a:pt x="998" y="62103"/>
                      <a:pt x="1760" y="57531"/>
                      <a:pt x="2713" y="52768"/>
                    </a:cubicBezTo>
                    <a:cubicBezTo>
                      <a:pt x="3284" y="50387"/>
                      <a:pt x="3665" y="47911"/>
                      <a:pt x="4427" y="45434"/>
                    </a:cubicBezTo>
                    <a:cubicBezTo>
                      <a:pt x="5094" y="42958"/>
                      <a:pt x="5856" y="40386"/>
                      <a:pt x="6523" y="37909"/>
                    </a:cubicBezTo>
                    <a:cubicBezTo>
                      <a:pt x="7380" y="35433"/>
                      <a:pt x="8237" y="32956"/>
                      <a:pt x="8999" y="30480"/>
                    </a:cubicBezTo>
                    <a:cubicBezTo>
                      <a:pt x="9761" y="28004"/>
                      <a:pt x="10904" y="25717"/>
                      <a:pt x="11761" y="23431"/>
                    </a:cubicBezTo>
                    <a:cubicBezTo>
                      <a:pt x="13666" y="18859"/>
                      <a:pt x="15667" y="14764"/>
                      <a:pt x="17572" y="11239"/>
                    </a:cubicBezTo>
                    <a:cubicBezTo>
                      <a:pt x="21286" y="4286"/>
                      <a:pt x="24620" y="0"/>
                      <a:pt x="24620" y="0"/>
                    </a:cubicBezTo>
                    <a:cubicBezTo>
                      <a:pt x="24620" y="0"/>
                      <a:pt x="24049" y="5334"/>
                      <a:pt x="22334" y="12954"/>
                    </a:cubicBezTo>
                    <a:cubicBezTo>
                      <a:pt x="21477" y="16764"/>
                      <a:pt x="20429" y="21146"/>
                      <a:pt x="19096" y="25813"/>
                    </a:cubicBezTo>
                    <a:cubicBezTo>
                      <a:pt x="17857" y="30480"/>
                      <a:pt x="16334" y="35433"/>
                      <a:pt x="14905" y="40386"/>
                    </a:cubicBezTo>
                    <a:cubicBezTo>
                      <a:pt x="13286" y="45244"/>
                      <a:pt x="11761" y="50197"/>
                      <a:pt x="10142" y="54769"/>
                    </a:cubicBezTo>
                    <a:cubicBezTo>
                      <a:pt x="8523" y="59341"/>
                      <a:pt x="6999" y="63627"/>
                      <a:pt x="5475" y="67246"/>
                    </a:cubicBezTo>
                    <a:cubicBezTo>
                      <a:pt x="2618" y="74485"/>
                      <a:pt x="46" y="79248"/>
                      <a:pt x="46" y="79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7" name="Google Shape;5177;p28"/>
              <p:cNvSpPr/>
              <p:nvPr/>
            </p:nvSpPr>
            <p:spPr>
              <a:xfrm>
                <a:off x="3113648" y="3920901"/>
                <a:ext cx="45815" cy="100679"/>
              </a:xfrm>
              <a:custGeom>
                <a:avLst/>
                <a:gdLst/>
                <a:ahLst/>
                <a:cxnLst/>
                <a:rect l="l" t="t" r="r" b="b"/>
                <a:pathLst>
                  <a:path w="45815" h="100679" extrusionOk="0">
                    <a:moveTo>
                      <a:pt x="0" y="100489"/>
                    </a:moveTo>
                    <a:cubicBezTo>
                      <a:pt x="0" y="100489"/>
                      <a:pt x="95" y="93440"/>
                      <a:pt x="2286" y="83058"/>
                    </a:cubicBezTo>
                    <a:cubicBezTo>
                      <a:pt x="3239" y="77819"/>
                      <a:pt x="4858" y="71914"/>
                      <a:pt x="6763" y="65627"/>
                    </a:cubicBezTo>
                    <a:cubicBezTo>
                      <a:pt x="7810" y="62484"/>
                      <a:pt x="8858" y="59246"/>
                      <a:pt x="10192" y="56007"/>
                    </a:cubicBezTo>
                    <a:cubicBezTo>
                      <a:pt x="11430" y="52769"/>
                      <a:pt x="12859" y="49530"/>
                      <a:pt x="14192" y="46292"/>
                    </a:cubicBezTo>
                    <a:cubicBezTo>
                      <a:pt x="15716" y="43148"/>
                      <a:pt x="17240" y="39910"/>
                      <a:pt x="18860" y="36862"/>
                    </a:cubicBezTo>
                    <a:cubicBezTo>
                      <a:pt x="20383" y="33719"/>
                      <a:pt x="22193" y="30861"/>
                      <a:pt x="23908" y="28004"/>
                    </a:cubicBezTo>
                    <a:cubicBezTo>
                      <a:pt x="27337" y="22384"/>
                      <a:pt x="30861" y="17240"/>
                      <a:pt x="34100" y="13145"/>
                    </a:cubicBezTo>
                    <a:cubicBezTo>
                      <a:pt x="40577" y="4763"/>
                      <a:pt x="45815" y="0"/>
                      <a:pt x="45815" y="0"/>
                    </a:cubicBezTo>
                    <a:cubicBezTo>
                      <a:pt x="45815" y="0"/>
                      <a:pt x="45148" y="1619"/>
                      <a:pt x="43815" y="4382"/>
                    </a:cubicBezTo>
                    <a:cubicBezTo>
                      <a:pt x="42481" y="7144"/>
                      <a:pt x="40577" y="11049"/>
                      <a:pt x="38386" y="15812"/>
                    </a:cubicBezTo>
                    <a:cubicBezTo>
                      <a:pt x="36100" y="20479"/>
                      <a:pt x="33528" y="25908"/>
                      <a:pt x="30671" y="31718"/>
                    </a:cubicBezTo>
                    <a:cubicBezTo>
                      <a:pt x="27908" y="37529"/>
                      <a:pt x="24956" y="43720"/>
                      <a:pt x="22193" y="50006"/>
                    </a:cubicBezTo>
                    <a:cubicBezTo>
                      <a:pt x="19336" y="56198"/>
                      <a:pt x="16573" y="62484"/>
                      <a:pt x="14002" y="68390"/>
                    </a:cubicBezTo>
                    <a:cubicBezTo>
                      <a:pt x="11430" y="74295"/>
                      <a:pt x="9049" y="79915"/>
                      <a:pt x="7048" y="84677"/>
                    </a:cubicBezTo>
                    <a:cubicBezTo>
                      <a:pt x="4953" y="89440"/>
                      <a:pt x="3239" y="93440"/>
                      <a:pt x="2096" y="96298"/>
                    </a:cubicBezTo>
                    <a:cubicBezTo>
                      <a:pt x="857" y="99155"/>
                      <a:pt x="95" y="100679"/>
                      <a:pt x="95" y="100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8" name="Google Shape;5178;p28"/>
              <p:cNvSpPr/>
              <p:nvPr/>
            </p:nvSpPr>
            <p:spPr>
              <a:xfrm>
                <a:off x="3123458" y="3904899"/>
                <a:ext cx="41338" cy="55911"/>
              </a:xfrm>
              <a:custGeom>
                <a:avLst/>
                <a:gdLst/>
                <a:ahLst/>
                <a:cxnLst/>
                <a:rect l="l" t="t" r="r" b="b"/>
                <a:pathLst>
                  <a:path w="41338" h="55911" extrusionOk="0">
                    <a:moveTo>
                      <a:pt x="95" y="55912"/>
                    </a:moveTo>
                    <a:cubicBezTo>
                      <a:pt x="95" y="55912"/>
                      <a:pt x="572" y="51340"/>
                      <a:pt x="2762" y="44958"/>
                    </a:cubicBezTo>
                    <a:cubicBezTo>
                      <a:pt x="4953" y="38576"/>
                      <a:pt x="8954" y="30480"/>
                      <a:pt x="14288" y="23241"/>
                    </a:cubicBezTo>
                    <a:cubicBezTo>
                      <a:pt x="19622" y="16002"/>
                      <a:pt x="26099" y="9715"/>
                      <a:pt x="31623" y="5810"/>
                    </a:cubicBezTo>
                    <a:cubicBezTo>
                      <a:pt x="37052" y="1810"/>
                      <a:pt x="41339" y="0"/>
                      <a:pt x="41339" y="0"/>
                    </a:cubicBezTo>
                    <a:cubicBezTo>
                      <a:pt x="41339" y="0"/>
                      <a:pt x="40767" y="1048"/>
                      <a:pt x="39719" y="2667"/>
                    </a:cubicBezTo>
                    <a:cubicBezTo>
                      <a:pt x="38672" y="4286"/>
                      <a:pt x="37148" y="6668"/>
                      <a:pt x="35243" y="9335"/>
                    </a:cubicBezTo>
                    <a:cubicBezTo>
                      <a:pt x="31433" y="14669"/>
                      <a:pt x="26480" y="21622"/>
                      <a:pt x="21336" y="28480"/>
                    </a:cubicBezTo>
                    <a:cubicBezTo>
                      <a:pt x="16288" y="35338"/>
                      <a:pt x="11144" y="42196"/>
                      <a:pt x="7144" y="47339"/>
                    </a:cubicBezTo>
                    <a:cubicBezTo>
                      <a:pt x="5144" y="49911"/>
                      <a:pt x="3429" y="52006"/>
                      <a:pt x="2096" y="53530"/>
                    </a:cubicBezTo>
                    <a:cubicBezTo>
                      <a:pt x="857" y="55054"/>
                      <a:pt x="0" y="55912"/>
                      <a:pt x="0" y="55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9" name="Google Shape;5179;p28"/>
              <p:cNvSpPr/>
              <p:nvPr/>
            </p:nvSpPr>
            <p:spPr>
              <a:xfrm>
                <a:off x="3141461" y="3862322"/>
                <a:ext cx="52959" cy="55721"/>
              </a:xfrm>
              <a:custGeom>
                <a:avLst/>
                <a:gdLst/>
                <a:ahLst/>
                <a:cxnLst/>
                <a:rect l="l" t="t" r="r" b="b"/>
                <a:pathLst>
                  <a:path w="52959" h="55721" extrusionOk="0">
                    <a:moveTo>
                      <a:pt x="0" y="55721"/>
                    </a:moveTo>
                    <a:cubicBezTo>
                      <a:pt x="0" y="55721"/>
                      <a:pt x="1429" y="50863"/>
                      <a:pt x="4953" y="44387"/>
                    </a:cubicBezTo>
                    <a:cubicBezTo>
                      <a:pt x="8382" y="37814"/>
                      <a:pt x="14097" y="29718"/>
                      <a:pt x="20860" y="22574"/>
                    </a:cubicBezTo>
                    <a:cubicBezTo>
                      <a:pt x="27623" y="15430"/>
                      <a:pt x="35528" y="9335"/>
                      <a:pt x="41815" y="5525"/>
                    </a:cubicBezTo>
                    <a:cubicBezTo>
                      <a:pt x="48101" y="1619"/>
                      <a:pt x="52959" y="0"/>
                      <a:pt x="52959" y="0"/>
                    </a:cubicBezTo>
                    <a:cubicBezTo>
                      <a:pt x="52959" y="0"/>
                      <a:pt x="49911" y="4001"/>
                      <a:pt x="45053" y="9335"/>
                    </a:cubicBezTo>
                    <a:cubicBezTo>
                      <a:pt x="40196" y="14764"/>
                      <a:pt x="33719" y="21717"/>
                      <a:pt x="27242" y="28480"/>
                    </a:cubicBezTo>
                    <a:cubicBezTo>
                      <a:pt x="20765" y="35338"/>
                      <a:pt x="14097" y="42196"/>
                      <a:pt x="8954" y="47244"/>
                    </a:cubicBezTo>
                    <a:cubicBezTo>
                      <a:pt x="6382" y="49816"/>
                      <a:pt x="4191" y="51911"/>
                      <a:pt x="2572" y="53340"/>
                    </a:cubicBezTo>
                    <a:cubicBezTo>
                      <a:pt x="953" y="54769"/>
                      <a:pt x="0" y="55626"/>
                      <a:pt x="0"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0" name="Google Shape;5180;p28"/>
              <p:cNvSpPr/>
              <p:nvPr/>
            </p:nvSpPr>
            <p:spPr>
              <a:xfrm>
                <a:off x="3165631" y="3850035"/>
                <a:ext cx="36504" cy="73342"/>
              </a:xfrm>
              <a:custGeom>
                <a:avLst/>
                <a:gdLst/>
                <a:ahLst/>
                <a:cxnLst/>
                <a:rect l="l" t="t" r="r" b="b"/>
                <a:pathLst>
                  <a:path w="36504" h="73342" extrusionOk="0">
                    <a:moveTo>
                      <a:pt x="23" y="73343"/>
                    </a:moveTo>
                    <a:cubicBezTo>
                      <a:pt x="23" y="73343"/>
                      <a:pt x="-262" y="68009"/>
                      <a:pt x="1166" y="60198"/>
                    </a:cubicBezTo>
                    <a:cubicBezTo>
                      <a:pt x="1833" y="56293"/>
                      <a:pt x="2881" y="51816"/>
                      <a:pt x="4405" y="47054"/>
                    </a:cubicBezTo>
                    <a:cubicBezTo>
                      <a:pt x="5262" y="44768"/>
                      <a:pt x="5929" y="42291"/>
                      <a:pt x="7072" y="39910"/>
                    </a:cubicBezTo>
                    <a:cubicBezTo>
                      <a:pt x="8024" y="37529"/>
                      <a:pt x="9167" y="35147"/>
                      <a:pt x="10310" y="32671"/>
                    </a:cubicBezTo>
                    <a:cubicBezTo>
                      <a:pt x="11549" y="30385"/>
                      <a:pt x="12787" y="28004"/>
                      <a:pt x="14120" y="25813"/>
                    </a:cubicBezTo>
                    <a:cubicBezTo>
                      <a:pt x="15359" y="23527"/>
                      <a:pt x="16883" y="21431"/>
                      <a:pt x="18216" y="19431"/>
                    </a:cubicBezTo>
                    <a:cubicBezTo>
                      <a:pt x="21074" y="15335"/>
                      <a:pt x="23931" y="11716"/>
                      <a:pt x="26693" y="8858"/>
                    </a:cubicBezTo>
                    <a:cubicBezTo>
                      <a:pt x="32027" y="3048"/>
                      <a:pt x="36504" y="0"/>
                      <a:pt x="36504" y="0"/>
                    </a:cubicBezTo>
                    <a:cubicBezTo>
                      <a:pt x="36504" y="0"/>
                      <a:pt x="36028" y="1238"/>
                      <a:pt x="34980" y="3334"/>
                    </a:cubicBezTo>
                    <a:cubicBezTo>
                      <a:pt x="33932" y="5334"/>
                      <a:pt x="32504" y="8287"/>
                      <a:pt x="30789" y="11716"/>
                    </a:cubicBezTo>
                    <a:cubicBezTo>
                      <a:pt x="29075" y="15145"/>
                      <a:pt x="26979" y="19050"/>
                      <a:pt x="24884" y="23336"/>
                    </a:cubicBezTo>
                    <a:cubicBezTo>
                      <a:pt x="22788" y="27623"/>
                      <a:pt x="20407" y="32004"/>
                      <a:pt x="18216" y="36576"/>
                    </a:cubicBezTo>
                    <a:cubicBezTo>
                      <a:pt x="15930" y="41053"/>
                      <a:pt x="13835" y="45625"/>
                      <a:pt x="11739" y="49911"/>
                    </a:cubicBezTo>
                    <a:cubicBezTo>
                      <a:pt x="9739" y="54197"/>
                      <a:pt x="7739" y="58198"/>
                      <a:pt x="6119" y="61722"/>
                    </a:cubicBezTo>
                    <a:cubicBezTo>
                      <a:pt x="4405" y="65246"/>
                      <a:pt x="2976" y="68104"/>
                      <a:pt x="1928" y="70104"/>
                    </a:cubicBezTo>
                    <a:cubicBezTo>
                      <a:pt x="881" y="72200"/>
                      <a:pt x="214" y="73343"/>
                      <a:pt x="214"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1" name="Google Shape;5181;p28"/>
              <p:cNvSpPr/>
              <p:nvPr/>
            </p:nvSpPr>
            <p:spPr>
              <a:xfrm>
                <a:off x="3080691" y="3537196"/>
                <a:ext cx="33623" cy="9028"/>
              </a:xfrm>
              <a:custGeom>
                <a:avLst/>
                <a:gdLst/>
                <a:ahLst/>
                <a:cxnLst/>
                <a:rect l="l" t="t" r="r" b="b"/>
                <a:pathLst>
                  <a:path w="33623" h="9028" extrusionOk="0">
                    <a:moveTo>
                      <a:pt x="0" y="3181"/>
                    </a:moveTo>
                    <a:cubicBezTo>
                      <a:pt x="0" y="3181"/>
                      <a:pt x="2191" y="1847"/>
                      <a:pt x="5429" y="1085"/>
                    </a:cubicBezTo>
                    <a:cubicBezTo>
                      <a:pt x="8668" y="228"/>
                      <a:pt x="12954" y="-248"/>
                      <a:pt x="17145" y="133"/>
                    </a:cubicBezTo>
                    <a:cubicBezTo>
                      <a:pt x="21336" y="419"/>
                      <a:pt x="25432" y="1561"/>
                      <a:pt x="28575" y="2895"/>
                    </a:cubicBezTo>
                    <a:cubicBezTo>
                      <a:pt x="31623" y="4133"/>
                      <a:pt x="33623" y="5848"/>
                      <a:pt x="33623" y="5848"/>
                    </a:cubicBezTo>
                    <a:cubicBezTo>
                      <a:pt x="33623" y="5848"/>
                      <a:pt x="31433" y="7181"/>
                      <a:pt x="28194" y="7943"/>
                    </a:cubicBezTo>
                    <a:cubicBezTo>
                      <a:pt x="24956" y="8801"/>
                      <a:pt x="20669" y="9277"/>
                      <a:pt x="16478" y="8896"/>
                    </a:cubicBezTo>
                    <a:cubicBezTo>
                      <a:pt x="12287" y="8610"/>
                      <a:pt x="8192" y="7467"/>
                      <a:pt x="5048" y="6134"/>
                    </a:cubicBezTo>
                    <a:cubicBezTo>
                      <a:pt x="2000" y="4895"/>
                      <a:pt x="0" y="3276"/>
                      <a:pt x="0" y="3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2" name="Google Shape;5182;p28"/>
              <p:cNvSpPr/>
              <p:nvPr/>
            </p:nvSpPr>
            <p:spPr>
              <a:xfrm>
                <a:off x="3087168" y="3530293"/>
                <a:ext cx="42195" cy="13418"/>
              </a:xfrm>
              <a:custGeom>
                <a:avLst/>
                <a:gdLst/>
                <a:ahLst/>
                <a:cxnLst/>
                <a:rect l="l" t="t" r="r" b="b"/>
                <a:pathLst>
                  <a:path w="42195" h="13418" extrusionOk="0">
                    <a:moveTo>
                      <a:pt x="95" y="2369"/>
                    </a:moveTo>
                    <a:cubicBezTo>
                      <a:pt x="95" y="2369"/>
                      <a:pt x="2858" y="940"/>
                      <a:pt x="7239" y="369"/>
                    </a:cubicBezTo>
                    <a:cubicBezTo>
                      <a:pt x="11525" y="-298"/>
                      <a:pt x="17335" y="-107"/>
                      <a:pt x="22955" y="1321"/>
                    </a:cubicBezTo>
                    <a:cubicBezTo>
                      <a:pt x="28480" y="2750"/>
                      <a:pt x="33719" y="5512"/>
                      <a:pt x="37052" y="8179"/>
                    </a:cubicBezTo>
                    <a:cubicBezTo>
                      <a:pt x="40481" y="10846"/>
                      <a:pt x="42196" y="13418"/>
                      <a:pt x="42196" y="13418"/>
                    </a:cubicBezTo>
                    <a:cubicBezTo>
                      <a:pt x="42196" y="13418"/>
                      <a:pt x="39052" y="13418"/>
                      <a:pt x="34957" y="12752"/>
                    </a:cubicBezTo>
                    <a:cubicBezTo>
                      <a:pt x="30861" y="12085"/>
                      <a:pt x="25622" y="11037"/>
                      <a:pt x="20574" y="9703"/>
                    </a:cubicBezTo>
                    <a:cubicBezTo>
                      <a:pt x="15526" y="8370"/>
                      <a:pt x="10477" y="6751"/>
                      <a:pt x="6572" y="5227"/>
                    </a:cubicBezTo>
                    <a:cubicBezTo>
                      <a:pt x="2762" y="3798"/>
                      <a:pt x="0" y="2274"/>
                      <a:pt x="0" y="22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3" name="Google Shape;5183;p28"/>
              <p:cNvSpPr/>
              <p:nvPr/>
            </p:nvSpPr>
            <p:spPr>
              <a:xfrm>
                <a:off x="3107266" y="3522851"/>
                <a:ext cx="54102" cy="33242"/>
              </a:xfrm>
              <a:custGeom>
                <a:avLst/>
                <a:gdLst/>
                <a:ahLst/>
                <a:cxnLst/>
                <a:rect l="l" t="t" r="r" b="b"/>
                <a:pathLst>
                  <a:path w="54102" h="33242" extrusionOk="0">
                    <a:moveTo>
                      <a:pt x="0" y="0"/>
                    </a:moveTo>
                    <a:cubicBezTo>
                      <a:pt x="0" y="0"/>
                      <a:pt x="4191" y="286"/>
                      <a:pt x="10096" y="2000"/>
                    </a:cubicBezTo>
                    <a:cubicBezTo>
                      <a:pt x="16002" y="3715"/>
                      <a:pt x="23527" y="6858"/>
                      <a:pt x="30385" y="11144"/>
                    </a:cubicBezTo>
                    <a:cubicBezTo>
                      <a:pt x="37338" y="15335"/>
                      <a:pt x="43529" y="20669"/>
                      <a:pt x="47720" y="25146"/>
                    </a:cubicBezTo>
                    <a:cubicBezTo>
                      <a:pt x="51911" y="29623"/>
                      <a:pt x="54102" y="33242"/>
                      <a:pt x="54102" y="33242"/>
                    </a:cubicBezTo>
                    <a:cubicBezTo>
                      <a:pt x="54102" y="33242"/>
                      <a:pt x="50102" y="31813"/>
                      <a:pt x="44767" y="29146"/>
                    </a:cubicBezTo>
                    <a:cubicBezTo>
                      <a:pt x="39338" y="26479"/>
                      <a:pt x="32480" y="22669"/>
                      <a:pt x="25908" y="18574"/>
                    </a:cubicBezTo>
                    <a:cubicBezTo>
                      <a:pt x="19240" y="14478"/>
                      <a:pt x="12763" y="10096"/>
                      <a:pt x="7906" y="6477"/>
                    </a:cubicBezTo>
                    <a:cubicBezTo>
                      <a:pt x="3048" y="2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4" name="Google Shape;5184;p28"/>
              <p:cNvSpPr/>
              <p:nvPr/>
            </p:nvSpPr>
            <p:spPr>
              <a:xfrm>
                <a:off x="3140032" y="3528947"/>
                <a:ext cx="64484" cy="62674"/>
              </a:xfrm>
              <a:custGeom>
                <a:avLst/>
                <a:gdLst/>
                <a:ahLst/>
                <a:cxnLst/>
                <a:rect l="l" t="t" r="r" b="b"/>
                <a:pathLst>
                  <a:path w="64484" h="62674" extrusionOk="0">
                    <a:moveTo>
                      <a:pt x="95" y="0"/>
                    </a:moveTo>
                    <a:cubicBezTo>
                      <a:pt x="95" y="0"/>
                      <a:pt x="1524" y="476"/>
                      <a:pt x="3810" y="1334"/>
                    </a:cubicBezTo>
                    <a:cubicBezTo>
                      <a:pt x="6191" y="2191"/>
                      <a:pt x="9525" y="3715"/>
                      <a:pt x="13335" y="5715"/>
                    </a:cubicBezTo>
                    <a:cubicBezTo>
                      <a:pt x="17240" y="7715"/>
                      <a:pt x="21431" y="10478"/>
                      <a:pt x="25908" y="13621"/>
                    </a:cubicBezTo>
                    <a:cubicBezTo>
                      <a:pt x="28003" y="15240"/>
                      <a:pt x="30385" y="16859"/>
                      <a:pt x="32480" y="18764"/>
                    </a:cubicBezTo>
                    <a:cubicBezTo>
                      <a:pt x="34671" y="20574"/>
                      <a:pt x="36767" y="22574"/>
                      <a:pt x="38957" y="24575"/>
                    </a:cubicBezTo>
                    <a:cubicBezTo>
                      <a:pt x="40957" y="26670"/>
                      <a:pt x="43053" y="28670"/>
                      <a:pt x="44863" y="30861"/>
                    </a:cubicBezTo>
                    <a:cubicBezTo>
                      <a:pt x="46863" y="32956"/>
                      <a:pt x="48482" y="35243"/>
                      <a:pt x="50197" y="37243"/>
                    </a:cubicBezTo>
                    <a:cubicBezTo>
                      <a:pt x="53530" y="41529"/>
                      <a:pt x="56293" y="45720"/>
                      <a:pt x="58388" y="49530"/>
                    </a:cubicBezTo>
                    <a:cubicBezTo>
                      <a:pt x="62770" y="57055"/>
                      <a:pt x="64484" y="62675"/>
                      <a:pt x="64484" y="62675"/>
                    </a:cubicBezTo>
                    <a:cubicBezTo>
                      <a:pt x="64484" y="62675"/>
                      <a:pt x="63341" y="61722"/>
                      <a:pt x="61627" y="59912"/>
                    </a:cubicBezTo>
                    <a:cubicBezTo>
                      <a:pt x="59912" y="58103"/>
                      <a:pt x="57340" y="55626"/>
                      <a:pt x="54388" y="52578"/>
                    </a:cubicBezTo>
                    <a:cubicBezTo>
                      <a:pt x="51435" y="49530"/>
                      <a:pt x="48006" y="46101"/>
                      <a:pt x="44386" y="42291"/>
                    </a:cubicBezTo>
                    <a:cubicBezTo>
                      <a:pt x="40672" y="38576"/>
                      <a:pt x="36862" y="34671"/>
                      <a:pt x="32766" y="30766"/>
                    </a:cubicBezTo>
                    <a:cubicBezTo>
                      <a:pt x="28861" y="26861"/>
                      <a:pt x="24765" y="23146"/>
                      <a:pt x="20955" y="19526"/>
                    </a:cubicBezTo>
                    <a:cubicBezTo>
                      <a:pt x="17145" y="16002"/>
                      <a:pt x="13525" y="12668"/>
                      <a:pt x="10382" y="9811"/>
                    </a:cubicBezTo>
                    <a:cubicBezTo>
                      <a:pt x="7239" y="6858"/>
                      <a:pt x="4667" y="4477"/>
                      <a:pt x="2857" y="2762"/>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5" name="Google Shape;5185;p28"/>
              <p:cNvSpPr/>
              <p:nvPr/>
            </p:nvSpPr>
            <p:spPr>
              <a:xfrm>
                <a:off x="3095074" y="3540123"/>
                <a:ext cx="24955" cy="14827"/>
              </a:xfrm>
              <a:custGeom>
                <a:avLst/>
                <a:gdLst/>
                <a:ahLst/>
                <a:cxnLst/>
                <a:rect l="l" t="t" r="r" b="b"/>
                <a:pathLst>
                  <a:path w="24955" h="14827" extrusionOk="0">
                    <a:moveTo>
                      <a:pt x="0" y="14828"/>
                    </a:moveTo>
                    <a:cubicBezTo>
                      <a:pt x="0" y="14828"/>
                      <a:pt x="0" y="12541"/>
                      <a:pt x="1524" y="9779"/>
                    </a:cubicBezTo>
                    <a:cubicBezTo>
                      <a:pt x="2857" y="7017"/>
                      <a:pt x="5715" y="3969"/>
                      <a:pt x="9334" y="2159"/>
                    </a:cubicBezTo>
                    <a:cubicBezTo>
                      <a:pt x="12859" y="254"/>
                      <a:pt x="16954" y="-317"/>
                      <a:pt x="20002" y="159"/>
                    </a:cubicBezTo>
                    <a:cubicBezTo>
                      <a:pt x="23050" y="540"/>
                      <a:pt x="24955" y="1874"/>
                      <a:pt x="24955" y="1874"/>
                    </a:cubicBezTo>
                    <a:cubicBezTo>
                      <a:pt x="24955" y="1874"/>
                      <a:pt x="23336" y="3493"/>
                      <a:pt x="21050" y="5112"/>
                    </a:cubicBezTo>
                    <a:cubicBezTo>
                      <a:pt x="18859" y="6731"/>
                      <a:pt x="16097" y="8541"/>
                      <a:pt x="13240" y="9970"/>
                    </a:cubicBezTo>
                    <a:cubicBezTo>
                      <a:pt x="10382" y="11494"/>
                      <a:pt x="7429" y="12637"/>
                      <a:pt x="4763" y="13589"/>
                    </a:cubicBezTo>
                    <a:cubicBezTo>
                      <a:pt x="3429" y="14066"/>
                      <a:pt x="2286" y="14351"/>
                      <a:pt x="1429" y="14542"/>
                    </a:cubicBezTo>
                    <a:cubicBezTo>
                      <a:pt x="571" y="14732"/>
                      <a:pt x="0" y="14828"/>
                      <a:pt x="0" y="14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6" name="Google Shape;5186;p28"/>
              <p:cNvSpPr/>
              <p:nvPr/>
            </p:nvSpPr>
            <p:spPr>
              <a:xfrm>
                <a:off x="3106790" y="3547260"/>
                <a:ext cx="44672" cy="12928"/>
              </a:xfrm>
              <a:custGeom>
                <a:avLst/>
                <a:gdLst/>
                <a:ahLst/>
                <a:cxnLst/>
                <a:rect l="l" t="t" r="r" b="b"/>
                <a:pathLst>
                  <a:path w="44672" h="12928" extrusionOk="0">
                    <a:moveTo>
                      <a:pt x="0" y="9023"/>
                    </a:moveTo>
                    <a:cubicBezTo>
                      <a:pt x="0" y="9023"/>
                      <a:pt x="476" y="8357"/>
                      <a:pt x="1429" y="7309"/>
                    </a:cubicBezTo>
                    <a:cubicBezTo>
                      <a:pt x="2286" y="6357"/>
                      <a:pt x="4001" y="4928"/>
                      <a:pt x="6096" y="3785"/>
                    </a:cubicBezTo>
                    <a:cubicBezTo>
                      <a:pt x="8192" y="2451"/>
                      <a:pt x="10858" y="1499"/>
                      <a:pt x="13811" y="737"/>
                    </a:cubicBezTo>
                    <a:cubicBezTo>
                      <a:pt x="16764" y="70"/>
                      <a:pt x="20098" y="-120"/>
                      <a:pt x="23336" y="70"/>
                    </a:cubicBezTo>
                    <a:cubicBezTo>
                      <a:pt x="26575" y="451"/>
                      <a:pt x="29813" y="1213"/>
                      <a:pt x="32576" y="2356"/>
                    </a:cubicBezTo>
                    <a:cubicBezTo>
                      <a:pt x="35338" y="3594"/>
                      <a:pt x="37814" y="5023"/>
                      <a:pt x="39624" y="6738"/>
                    </a:cubicBezTo>
                    <a:cubicBezTo>
                      <a:pt x="41529" y="8262"/>
                      <a:pt x="42767" y="9881"/>
                      <a:pt x="43529" y="11024"/>
                    </a:cubicBezTo>
                    <a:cubicBezTo>
                      <a:pt x="44291" y="12262"/>
                      <a:pt x="44672" y="12929"/>
                      <a:pt x="44672" y="12929"/>
                    </a:cubicBezTo>
                    <a:cubicBezTo>
                      <a:pt x="44672" y="12929"/>
                      <a:pt x="43815" y="12738"/>
                      <a:pt x="42481" y="12453"/>
                    </a:cubicBezTo>
                    <a:cubicBezTo>
                      <a:pt x="41243" y="12167"/>
                      <a:pt x="39433" y="11690"/>
                      <a:pt x="37243" y="11214"/>
                    </a:cubicBezTo>
                    <a:cubicBezTo>
                      <a:pt x="36195" y="11024"/>
                      <a:pt x="35052" y="10738"/>
                      <a:pt x="33909" y="10452"/>
                    </a:cubicBezTo>
                    <a:cubicBezTo>
                      <a:pt x="32766" y="10166"/>
                      <a:pt x="31528" y="10071"/>
                      <a:pt x="30290" y="9786"/>
                    </a:cubicBezTo>
                    <a:cubicBezTo>
                      <a:pt x="27813" y="9405"/>
                      <a:pt x="25146" y="9023"/>
                      <a:pt x="22479" y="8738"/>
                    </a:cubicBezTo>
                    <a:cubicBezTo>
                      <a:pt x="19812" y="8547"/>
                      <a:pt x="17145" y="8357"/>
                      <a:pt x="14669" y="8357"/>
                    </a:cubicBezTo>
                    <a:cubicBezTo>
                      <a:pt x="13430" y="8357"/>
                      <a:pt x="12192" y="8357"/>
                      <a:pt x="10954" y="8357"/>
                    </a:cubicBezTo>
                    <a:cubicBezTo>
                      <a:pt x="9716" y="8357"/>
                      <a:pt x="8573" y="8357"/>
                      <a:pt x="7525" y="8452"/>
                    </a:cubicBezTo>
                    <a:cubicBezTo>
                      <a:pt x="5334" y="8547"/>
                      <a:pt x="3620" y="8643"/>
                      <a:pt x="2191" y="8833"/>
                    </a:cubicBezTo>
                    <a:cubicBezTo>
                      <a:pt x="762" y="8928"/>
                      <a:pt x="0" y="8928"/>
                      <a:pt x="0" y="89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7" name="Google Shape;5187;p28"/>
              <p:cNvSpPr/>
              <p:nvPr/>
            </p:nvSpPr>
            <p:spPr>
              <a:xfrm>
                <a:off x="3124506" y="3561600"/>
                <a:ext cx="63245" cy="22878"/>
              </a:xfrm>
              <a:custGeom>
                <a:avLst/>
                <a:gdLst/>
                <a:ahLst/>
                <a:cxnLst/>
                <a:rect l="l" t="t" r="r" b="b"/>
                <a:pathLst>
                  <a:path w="63245" h="22878" extrusionOk="0">
                    <a:moveTo>
                      <a:pt x="0" y="1447"/>
                    </a:moveTo>
                    <a:cubicBezTo>
                      <a:pt x="0" y="1447"/>
                      <a:pt x="4286" y="209"/>
                      <a:pt x="10858" y="18"/>
                    </a:cubicBezTo>
                    <a:cubicBezTo>
                      <a:pt x="14192" y="-77"/>
                      <a:pt x="18002" y="209"/>
                      <a:pt x="22003" y="685"/>
                    </a:cubicBezTo>
                    <a:cubicBezTo>
                      <a:pt x="26003" y="1352"/>
                      <a:pt x="30290" y="2304"/>
                      <a:pt x="34481" y="3733"/>
                    </a:cubicBezTo>
                    <a:cubicBezTo>
                      <a:pt x="38576" y="5162"/>
                      <a:pt x="42577" y="6972"/>
                      <a:pt x="46196" y="8877"/>
                    </a:cubicBezTo>
                    <a:cubicBezTo>
                      <a:pt x="49721" y="10877"/>
                      <a:pt x="52959" y="12972"/>
                      <a:pt x="55435" y="15163"/>
                    </a:cubicBezTo>
                    <a:cubicBezTo>
                      <a:pt x="60579" y="19259"/>
                      <a:pt x="63246" y="22878"/>
                      <a:pt x="63246" y="22878"/>
                    </a:cubicBezTo>
                    <a:cubicBezTo>
                      <a:pt x="63246" y="22878"/>
                      <a:pt x="62198" y="22593"/>
                      <a:pt x="60389" y="22021"/>
                    </a:cubicBezTo>
                    <a:cubicBezTo>
                      <a:pt x="58579" y="21449"/>
                      <a:pt x="56007" y="20592"/>
                      <a:pt x="53054" y="19545"/>
                    </a:cubicBezTo>
                    <a:cubicBezTo>
                      <a:pt x="47244" y="17449"/>
                      <a:pt x="39433" y="14782"/>
                      <a:pt x="31718" y="12020"/>
                    </a:cubicBezTo>
                    <a:cubicBezTo>
                      <a:pt x="23908" y="9448"/>
                      <a:pt x="16097" y="6876"/>
                      <a:pt x="10192" y="4971"/>
                    </a:cubicBezTo>
                    <a:cubicBezTo>
                      <a:pt x="7144" y="3923"/>
                      <a:pt x="4667" y="3066"/>
                      <a:pt x="2858" y="2495"/>
                    </a:cubicBezTo>
                    <a:cubicBezTo>
                      <a:pt x="1048" y="1828"/>
                      <a:pt x="0" y="1447"/>
                      <a:pt x="0" y="1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8" name="Google Shape;5188;p28"/>
              <p:cNvSpPr/>
              <p:nvPr/>
            </p:nvSpPr>
            <p:spPr>
              <a:xfrm>
                <a:off x="3141270" y="3577669"/>
                <a:ext cx="76200" cy="39670"/>
              </a:xfrm>
              <a:custGeom>
                <a:avLst/>
                <a:gdLst/>
                <a:ahLst/>
                <a:cxnLst/>
                <a:rect l="l" t="t" r="r" b="b"/>
                <a:pathLst>
                  <a:path w="76200" h="39670" extrusionOk="0">
                    <a:moveTo>
                      <a:pt x="0" y="903"/>
                    </a:moveTo>
                    <a:cubicBezTo>
                      <a:pt x="0" y="903"/>
                      <a:pt x="1429" y="618"/>
                      <a:pt x="3810" y="332"/>
                    </a:cubicBezTo>
                    <a:cubicBezTo>
                      <a:pt x="6191" y="46"/>
                      <a:pt x="9811" y="-144"/>
                      <a:pt x="14097" y="141"/>
                    </a:cubicBezTo>
                    <a:cubicBezTo>
                      <a:pt x="18383" y="332"/>
                      <a:pt x="23241" y="1189"/>
                      <a:pt x="28480" y="2523"/>
                    </a:cubicBezTo>
                    <a:cubicBezTo>
                      <a:pt x="31052" y="3284"/>
                      <a:pt x="33719" y="3951"/>
                      <a:pt x="36290" y="5094"/>
                    </a:cubicBezTo>
                    <a:cubicBezTo>
                      <a:pt x="38957" y="6047"/>
                      <a:pt x="41529" y="7380"/>
                      <a:pt x="44101" y="8523"/>
                    </a:cubicBezTo>
                    <a:cubicBezTo>
                      <a:pt x="46577" y="9952"/>
                      <a:pt x="49149" y="11286"/>
                      <a:pt x="51435" y="12809"/>
                    </a:cubicBezTo>
                    <a:cubicBezTo>
                      <a:pt x="53912" y="14238"/>
                      <a:pt x="56007" y="16048"/>
                      <a:pt x="58102" y="17667"/>
                    </a:cubicBezTo>
                    <a:cubicBezTo>
                      <a:pt x="62198" y="21096"/>
                      <a:pt x="65818" y="24525"/>
                      <a:pt x="68485" y="27859"/>
                    </a:cubicBezTo>
                    <a:cubicBezTo>
                      <a:pt x="71247" y="31098"/>
                      <a:pt x="73152" y="34146"/>
                      <a:pt x="74390" y="36241"/>
                    </a:cubicBezTo>
                    <a:cubicBezTo>
                      <a:pt x="75629" y="38432"/>
                      <a:pt x="76200" y="39670"/>
                      <a:pt x="76200" y="39670"/>
                    </a:cubicBezTo>
                    <a:cubicBezTo>
                      <a:pt x="76200" y="39670"/>
                      <a:pt x="71723" y="36432"/>
                      <a:pt x="65056" y="31479"/>
                    </a:cubicBezTo>
                    <a:cubicBezTo>
                      <a:pt x="63437" y="30336"/>
                      <a:pt x="61627" y="29097"/>
                      <a:pt x="59722" y="27764"/>
                    </a:cubicBezTo>
                    <a:cubicBezTo>
                      <a:pt x="57817" y="26430"/>
                      <a:pt x="55721" y="25287"/>
                      <a:pt x="53721" y="23859"/>
                    </a:cubicBezTo>
                    <a:cubicBezTo>
                      <a:pt x="49435" y="21287"/>
                      <a:pt x="44958" y="18620"/>
                      <a:pt x="40196" y="16239"/>
                    </a:cubicBezTo>
                    <a:cubicBezTo>
                      <a:pt x="35528" y="13762"/>
                      <a:pt x="30671" y="11667"/>
                      <a:pt x="26098" y="9762"/>
                    </a:cubicBezTo>
                    <a:cubicBezTo>
                      <a:pt x="23717" y="8905"/>
                      <a:pt x="21527" y="7857"/>
                      <a:pt x="19336" y="7190"/>
                    </a:cubicBezTo>
                    <a:cubicBezTo>
                      <a:pt x="17145" y="6428"/>
                      <a:pt x="15050" y="5666"/>
                      <a:pt x="13144" y="4999"/>
                    </a:cubicBezTo>
                    <a:cubicBezTo>
                      <a:pt x="9239" y="3666"/>
                      <a:pt x="6096" y="2713"/>
                      <a:pt x="3715" y="1951"/>
                    </a:cubicBezTo>
                    <a:cubicBezTo>
                      <a:pt x="1333" y="1284"/>
                      <a:pt x="0" y="713"/>
                      <a:pt x="0" y="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9" name="Google Shape;5189;p28"/>
              <p:cNvSpPr/>
              <p:nvPr/>
            </p:nvSpPr>
            <p:spPr>
              <a:xfrm>
                <a:off x="3177560" y="3584192"/>
                <a:ext cx="35433" cy="26765"/>
              </a:xfrm>
              <a:custGeom>
                <a:avLst/>
                <a:gdLst/>
                <a:ahLst/>
                <a:cxnLst/>
                <a:rect l="l" t="t" r="r" b="b"/>
                <a:pathLst>
                  <a:path w="35433" h="26765" extrusionOk="0">
                    <a:moveTo>
                      <a:pt x="0" y="0"/>
                    </a:moveTo>
                    <a:cubicBezTo>
                      <a:pt x="0" y="0"/>
                      <a:pt x="3048" y="476"/>
                      <a:pt x="7049" y="2191"/>
                    </a:cubicBezTo>
                    <a:cubicBezTo>
                      <a:pt x="11049" y="3810"/>
                      <a:pt x="15907" y="6572"/>
                      <a:pt x="20383" y="9906"/>
                    </a:cubicBezTo>
                    <a:cubicBezTo>
                      <a:pt x="24860" y="13240"/>
                      <a:pt x="28766" y="17240"/>
                      <a:pt x="31433" y="20574"/>
                    </a:cubicBezTo>
                    <a:cubicBezTo>
                      <a:pt x="34100" y="23908"/>
                      <a:pt x="35433" y="26765"/>
                      <a:pt x="35433" y="26765"/>
                    </a:cubicBezTo>
                    <a:cubicBezTo>
                      <a:pt x="35433" y="26765"/>
                      <a:pt x="32290" y="26289"/>
                      <a:pt x="28385" y="24574"/>
                    </a:cubicBezTo>
                    <a:cubicBezTo>
                      <a:pt x="24384" y="22955"/>
                      <a:pt x="19526" y="20193"/>
                      <a:pt x="15145" y="16859"/>
                    </a:cubicBezTo>
                    <a:cubicBezTo>
                      <a:pt x="10668" y="13525"/>
                      <a:pt x="6763" y="9525"/>
                      <a:pt x="4096" y="6191"/>
                    </a:cubicBezTo>
                    <a:cubicBezTo>
                      <a:pt x="1429" y="2857"/>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0" name="Google Shape;5190;p28"/>
              <p:cNvSpPr/>
              <p:nvPr/>
            </p:nvSpPr>
            <p:spPr>
              <a:xfrm>
                <a:off x="3141366" y="3549712"/>
                <a:ext cx="59435" cy="47244"/>
              </a:xfrm>
              <a:custGeom>
                <a:avLst/>
                <a:gdLst/>
                <a:ahLst/>
                <a:cxnLst/>
                <a:rect l="l" t="t" r="r" b="b"/>
                <a:pathLst>
                  <a:path w="59435" h="47244" extrusionOk="0">
                    <a:moveTo>
                      <a:pt x="0" y="0"/>
                    </a:moveTo>
                    <a:cubicBezTo>
                      <a:pt x="0" y="0"/>
                      <a:pt x="4858" y="857"/>
                      <a:pt x="11716" y="3715"/>
                    </a:cubicBezTo>
                    <a:cubicBezTo>
                      <a:pt x="18478" y="6477"/>
                      <a:pt x="27146" y="11240"/>
                      <a:pt x="34766" y="17336"/>
                    </a:cubicBezTo>
                    <a:cubicBezTo>
                      <a:pt x="42481" y="23432"/>
                      <a:pt x="49054" y="30671"/>
                      <a:pt x="53245" y="36671"/>
                    </a:cubicBezTo>
                    <a:cubicBezTo>
                      <a:pt x="57531" y="42672"/>
                      <a:pt x="59436" y="47244"/>
                      <a:pt x="59436" y="47244"/>
                    </a:cubicBezTo>
                    <a:cubicBezTo>
                      <a:pt x="59436" y="47244"/>
                      <a:pt x="58388" y="46577"/>
                      <a:pt x="56578" y="45339"/>
                    </a:cubicBezTo>
                    <a:cubicBezTo>
                      <a:pt x="54864" y="44101"/>
                      <a:pt x="52388" y="42291"/>
                      <a:pt x="49530" y="40196"/>
                    </a:cubicBezTo>
                    <a:cubicBezTo>
                      <a:pt x="43815" y="35814"/>
                      <a:pt x="36481" y="30099"/>
                      <a:pt x="29242" y="24194"/>
                    </a:cubicBezTo>
                    <a:cubicBezTo>
                      <a:pt x="21907" y="18383"/>
                      <a:pt x="14669" y="12573"/>
                      <a:pt x="9144" y="8001"/>
                    </a:cubicBezTo>
                    <a:cubicBezTo>
                      <a:pt x="6382" y="5715"/>
                      <a:pt x="4096" y="3810"/>
                      <a:pt x="2476" y="2381"/>
                    </a:cubicBezTo>
                    <a:cubicBezTo>
                      <a:pt x="857" y="95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1" name="Google Shape;5191;p28"/>
              <p:cNvSpPr/>
              <p:nvPr/>
            </p:nvSpPr>
            <p:spPr>
              <a:xfrm>
                <a:off x="3381777" y="3593266"/>
                <a:ext cx="58959" cy="13309"/>
              </a:xfrm>
              <a:custGeom>
                <a:avLst/>
                <a:gdLst/>
                <a:ahLst/>
                <a:cxnLst/>
                <a:rect l="l" t="t" r="r" b="b"/>
                <a:pathLst>
                  <a:path w="58959" h="13309" extrusionOk="0">
                    <a:moveTo>
                      <a:pt x="0" y="9119"/>
                    </a:moveTo>
                    <a:cubicBezTo>
                      <a:pt x="0" y="9119"/>
                      <a:pt x="762" y="8452"/>
                      <a:pt x="2191" y="7404"/>
                    </a:cubicBezTo>
                    <a:cubicBezTo>
                      <a:pt x="3524" y="6357"/>
                      <a:pt x="5810" y="4928"/>
                      <a:pt x="8477" y="3785"/>
                    </a:cubicBezTo>
                    <a:cubicBezTo>
                      <a:pt x="11240" y="2451"/>
                      <a:pt x="14669" y="1499"/>
                      <a:pt x="18383" y="737"/>
                    </a:cubicBezTo>
                    <a:cubicBezTo>
                      <a:pt x="22098" y="70"/>
                      <a:pt x="26194" y="-121"/>
                      <a:pt x="30290" y="70"/>
                    </a:cubicBezTo>
                    <a:cubicBezTo>
                      <a:pt x="34385" y="451"/>
                      <a:pt x="38386" y="1213"/>
                      <a:pt x="42005" y="2356"/>
                    </a:cubicBezTo>
                    <a:cubicBezTo>
                      <a:pt x="45625" y="3690"/>
                      <a:pt x="48863" y="5118"/>
                      <a:pt x="51340" y="6833"/>
                    </a:cubicBezTo>
                    <a:cubicBezTo>
                      <a:pt x="53912" y="8357"/>
                      <a:pt x="55817" y="10071"/>
                      <a:pt x="57055" y="11310"/>
                    </a:cubicBezTo>
                    <a:cubicBezTo>
                      <a:pt x="58293" y="12548"/>
                      <a:pt x="58960" y="13310"/>
                      <a:pt x="58960" y="13310"/>
                    </a:cubicBezTo>
                    <a:cubicBezTo>
                      <a:pt x="58960" y="13310"/>
                      <a:pt x="57912" y="13119"/>
                      <a:pt x="56293" y="12834"/>
                    </a:cubicBezTo>
                    <a:cubicBezTo>
                      <a:pt x="54674" y="12548"/>
                      <a:pt x="52292" y="12071"/>
                      <a:pt x="49530" y="11500"/>
                    </a:cubicBezTo>
                    <a:cubicBezTo>
                      <a:pt x="48196" y="11214"/>
                      <a:pt x="46672" y="11024"/>
                      <a:pt x="45149" y="10738"/>
                    </a:cubicBezTo>
                    <a:cubicBezTo>
                      <a:pt x="43625" y="10452"/>
                      <a:pt x="41910" y="10262"/>
                      <a:pt x="40291" y="9976"/>
                    </a:cubicBezTo>
                    <a:cubicBezTo>
                      <a:pt x="36957" y="9500"/>
                      <a:pt x="33338" y="9119"/>
                      <a:pt x="29813" y="8833"/>
                    </a:cubicBezTo>
                    <a:cubicBezTo>
                      <a:pt x="26194" y="8643"/>
                      <a:pt x="22669" y="8452"/>
                      <a:pt x="19240" y="8452"/>
                    </a:cubicBezTo>
                    <a:cubicBezTo>
                      <a:pt x="17526" y="8452"/>
                      <a:pt x="15907" y="8452"/>
                      <a:pt x="14288" y="8452"/>
                    </a:cubicBezTo>
                    <a:cubicBezTo>
                      <a:pt x="12668" y="8452"/>
                      <a:pt x="11240" y="8547"/>
                      <a:pt x="9811" y="8643"/>
                    </a:cubicBezTo>
                    <a:cubicBezTo>
                      <a:pt x="6953" y="8833"/>
                      <a:pt x="4667" y="8928"/>
                      <a:pt x="2858" y="9024"/>
                    </a:cubicBezTo>
                    <a:cubicBezTo>
                      <a:pt x="1143" y="9119"/>
                      <a:pt x="95" y="9119"/>
                      <a:pt x="95" y="91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2" name="Google Shape;5192;p28"/>
              <p:cNvSpPr/>
              <p:nvPr/>
            </p:nvSpPr>
            <p:spPr>
              <a:xfrm>
                <a:off x="3369108" y="3598861"/>
                <a:ext cx="51244" cy="13620"/>
              </a:xfrm>
              <a:custGeom>
                <a:avLst/>
                <a:gdLst/>
                <a:ahLst/>
                <a:cxnLst/>
                <a:rect l="l" t="t" r="r" b="b"/>
                <a:pathLst>
                  <a:path w="51244" h="13620" extrusionOk="0">
                    <a:moveTo>
                      <a:pt x="0" y="6953"/>
                    </a:moveTo>
                    <a:cubicBezTo>
                      <a:pt x="0" y="6953"/>
                      <a:pt x="667" y="6382"/>
                      <a:pt x="2000" y="5525"/>
                    </a:cubicBezTo>
                    <a:cubicBezTo>
                      <a:pt x="3239" y="4667"/>
                      <a:pt x="5239" y="3524"/>
                      <a:pt x="7715" y="2572"/>
                    </a:cubicBezTo>
                    <a:cubicBezTo>
                      <a:pt x="10192" y="1524"/>
                      <a:pt x="13240" y="857"/>
                      <a:pt x="16478" y="286"/>
                    </a:cubicBezTo>
                    <a:cubicBezTo>
                      <a:pt x="19812" y="-95"/>
                      <a:pt x="23336" y="-95"/>
                      <a:pt x="26956" y="286"/>
                    </a:cubicBezTo>
                    <a:cubicBezTo>
                      <a:pt x="30480" y="762"/>
                      <a:pt x="33909" y="1714"/>
                      <a:pt x="37052" y="2953"/>
                    </a:cubicBezTo>
                    <a:cubicBezTo>
                      <a:pt x="40100" y="4286"/>
                      <a:pt x="42863" y="5715"/>
                      <a:pt x="44958" y="7429"/>
                    </a:cubicBezTo>
                    <a:cubicBezTo>
                      <a:pt x="47149" y="8953"/>
                      <a:pt x="48673" y="10573"/>
                      <a:pt x="49721" y="11716"/>
                    </a:cubicBezTo>
                    <a:cubicBezTo>
                      <a:pt x="50768" y="12954"/>
                      <a:pt x="51245" y="13621"/>
                      <a:pt x="51245" y="13621"/>
                    </a:cubicBezTo>
                    <a:cubicBezTo>
                      <a:pt x="51245" y="13621"/>
                      <a:pt x="50292" y="13525"/>
                      <a:pt x="48863" y="13144"/>
                    </a:cubicBezTo>
                    <a:cubicBezTo>
                      <a:pt x="47435" y="12859"/>
                      <a:pt x="45339" y="12383"/>
                      <a:pt x="42958" y="11906"/>
                    </a:cubicBezTo>
                    <a:cubicBezTo>
                      <a:pt x="38195" y="10858"/>
                      <a:pt x="32004" y="9716"/>
                      <a:pt x="25908" y="8953"/>
                    </a:cubicBezTo>
                    <a:cubicBezTo>
                      <a:pt x="22860" y="8572"/>
                      <a:pt x="19717" y="8287"/>
                      <a:pt x="16859" y="8001"/>
                    </a:cubicBezTo>
                    <a:cubicBezTo>
                      <a:pt x="13906" y="7810"/>
                      <a:pt x="11144" y="7525"/>
                      <a:pt x="8668" y="7429"/>
                    </a:cubicBezTo>
                    <a:cubicBezTo>
                      <a:pt x="6191" y="7334"/>
                      <a:pt x="4096" y="7144"/>
                      <a:pt x="2572" y="7144"/>
                    </a:cubicBezTo>
                    <a:cubicBezTo>
                      <a:pt x="1048" y="7144"/>
                      <a:pt x="95" y="6953"/>
                      <a:pt x="95" y="6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3" name="Google Shape;5193;p28"/>
              <p:cNvSpPr/>
              <p:nvPr/>
            </p:nvSpPr>
            <p:spPr>
              <a:xfrm>
                <a:off x="3361012" y="3604722"/>
                <a:ext cx="41052" cy="13855"/>
              </a:xfrm>
              <a:custGeom>
                <a:avLst/>
                <a:gdLst/>
                <a:ahLst/>
                <a:cxnLst/>
                <a:rect l="l" t="t" r="r" b="b"/>
                <a:pathLst>
                  <a:path w="41052" h="13855" extrusionOk="0">
                    <a:moveTo>
                      <a:pt x="0" y="6712"/>
                    </a:moveTo>
                    <a:cubicBezTo>
                      <a:pt x="0" y="6712"/>
                      <a:pt x="476" y="6141"/>
                      <a:pt x="1524" y="5283"/>
                    </a:cubicBezTo>
                    <a:cubicBezTo>
                      <a:pt x="2381" y="4426"/>
                      <a:pt x="4096" y="3283"/>
                      <a:pt x="6096" y="2426"/>
                    </a:cubicBezTo>
                    <a:cubicBezTo>
                      <a:pt x="8096" y="1378"/>
                      <a:pt x="10668" y="711"/>
                      <a:pt x="13430" y="235"/>
                    </a:cubicBezTo>
                    <a:cubicBezTo>
                      <a:pt x="16192" y="-146"/>
                      <a:pt x="19240" y="-51"/>
                      <a:pt x="22193" y="426"/>
                    </a:cubicBezTo>
                    <a:cubicBezTo>
                      <a:pt x="25146" y="997"/>
                      <a:pt x="28004" y="1950"/>
                      <a:pt x="30575" y="3188"/>
                    </a:cubicBezTo>
                    <a:cubicBezTo>
                      <a:pt x="33052" y="4521"/>
                      <a:pt x="35242" y="6045"/>
                      <a:pt x="36767" y="7665"/>
                    </a:cubicBezTo>
                    <a:cubicBezTo>
                      <a:pt x="38386" y="9189"/>
                      <a:pt x="39433" y="10808"/>
                      <a:pt x="40100" y="11951"/>
                    </a:cubicBezTo>
                    <a:cubicBezTo>
                      <a:pt x="40767" y="13094"/>
                      <a:pt x="41053" y="13856"/>
                      <a:pt x="41053" y="13856"/>
                    </a:cubicBezTo>
                    <a:cubicBezTo>
                      <a:pt x="41053" y="13856"/>
                      <a:pt x="40291" y="13665"/>
                      <a:pt x="39052" y="13380"/>
                    </a:cubicBezTo>
                    <a:cubicBezTo>
                      <a:pt x="37910" y="13094"/>
                      <a:pt x="36195" y="12618"/>
                      <a:pt x="34195" y="12046"/>
                    </a:cubicBezTo>
                    <a:cubicBezTo>
                      <a:pt x="30385" y="10998"/>
                      <a:pt x="25527" y="9951"/>
                      <a:pt x="20765" y="9093"/>
                    </a:cubicBezTo>
                    <a:cubicBezTo>
                      <a:pt x="18383" y="8712"/>
                      <a:pt x="15907" y="8331"/>
                      <a:pt x="13621" y="8046"/>
                    </a:cubicBezTo>
                    <a:cubicBezTo>
                      <a:pt x="11335" y="7760"/>
                      <a:pt x="9049" y="7569"/>
                      <a:pt x="7144" y="7379"/>
                    </a:cubicBezTo>
                    <a:cubicBezTo>
                      <a:pt x="5144" y="7188"/>
                      <a:pt x="3524" y="7093"/>
                      <a:pt x="2191" y="6998"/>
                    </a:cubicBezTo>
                    <a:cubicBezTo>
                      <a:pt x="857" y="6998"/>
                      <a:pt x="95" y="6807"/>
                      <a:pt x="95" y="6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4" name="Google Shape;5194;p28"/>
              <p:cNvSpPr/>
              <p:nvPr/>
            </p:nvSpPr>
            <p:spPr>
              <a:xfrm>
                <a:off x="3357488" y="3580276"/>
                <a:ext cx="57435" cy="26680"/>
              </a:xfrm>
              <a:custGeom>
                <a:avLst/>
                <a:gdLst/>
                <a:ahLst/>
                <a:cxnLst/>
                <a:rect l="l" t="t" r="r" b="b"/>
                <a:pathLst>
                  <a:path w="57435" h="26680" extrusionOk="0">
                    <a:moveTo>
                      <a:pt x="57341" y="391"/>
                    </a:moveTo>
                    <a:cubicBezTo>
                      <a:pt x="57341" y="391"/>
                      <a:pt x="56483" y="963"/>
                      <a:pt x="54864" y="1820"/>
                    </a:cubicBezTo>
                    <a:cubicBezTo>
                      <a:pt x="53245" y="2678"/>
                      <a:pt x="51054" y="3821"/>
                      <a:pt x="48387" y="5154"/>
                    </a:cubicBezTo>
                    <a:cubicBezTo>
                      <a:pt x="43053" y="7726"/>
                      <a:pt x="36005" y="11060"/>
                      <a:pt x="28956" y="14203"/>
                    </a:cubicBezTo>
                    <a:cubicBezTo>
                      <a:pt x="22003" y="17441"/>
                      <a:pt x="14859" y="20585"/>
                      <a:pt x="9430" y="22966"/>
                    </a:cubicBezTo>
                    <a:cubicBezTo>
                      <a:pt x="6668" y="24109"/>
                      <a:pt x="4382" y="25061"/>
                      <a:pt x="2667" y="25728"/>
                    </a:cubicBezTo>
                    <a:cubicBezTo>
                      <a:pt x="953" y="26395"/>
                      <a:pt x="0" y="26681"/>
                      <a:pt x="0" y="26681"/>
                    </a:cubicBezTo>
                    <a:cubicBezTo>
                      <a:pt x="0" y="26681"/>
                      <a:pt x="2191" y="23061"/>
                      <a:pt x="6668" y="18775"/>
                    </a:cubicBezTo>
                    <a:cubicBezTo>
                      <a:pt x="11049" y="14489"/>
                      <a:pt x="17812" y="9631"/>
                      <a:pt x="25337" y="6202"/>
                    </a:cubicBezTo>
                    <a:cubicBezTo>
                      <a:pt x="32766" y="2773"/>
                      <a:pt x="40862" y="772"/>
                      <a:pt x="47054" y="296"/>
                    </a:cubicBezTo>
                    <a:cubicBezTo>
                      <a:pt x="53245" y="-370"/>
                      <a:pt x="57436" y="296"/>
                      <a:pt x="57436" y="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5" name="Google Shape;5195;p28"/>
              <p:cNvSpPr/>
              <p:nvPr/>
            </p:nvSpPr>
            <p:spPr>
              <a:xfrm>
                <a:off x="3427306" y="3540477"/>
                <a:ext cx="61436" cy="9234"/>
              </a:xfrm>
              <a:custGeom>
                <a:avLst/>
                <a:gdLst/>
                <a:ahLst/>
                <a:cxnLst/>
                <a:rect l="l" t="t" r="r" b="b"/>
                <a:pathLst>
                  <a:path w="61436" h="9234" extrusionOk="0">
                    <a:moveTo>
                      <a:pt x="61436" y="8377"/>
                    </a:moveTo>
                    <a:cubicBezTo>
                      <a:pt x="61436" y="8377"/>
                      <a:pt x="57341" y="9044"/>
                      <a:pt x="51530" y="9139"/>
                    </a:cubicBezTo>
                    <a:cubicBezTo>
                      <a:pt x="45720" y="9330"/>
                      <a:pt x="38100" y="9234"/>
                      <a:pt x="30575" y="8854"/>
                    </a:cubicBezTo>
                    <a:cubicBezTo>
                      <a:pt x="23050" y="8473"/>
                      <a:pt x="15526" y="7806"/>
                      <a:pt x="9716" y="7044"/>
                    </a:cubicBezTo>
                    <a:cubicBezTo>
                      <a:pt x="4000" y="6282"/>
                      <a:pt x="0" y="5234"/>
                      <a:pt x="0" y="5234"/>
                    </a:cubicBezTo>
                    <a:cubicBezTo>
                      <a:pt x="0" y="5234"/>
                      <a:pt x="3715" y="3329"/>
                      <a:pt x="9525" y="1996"/>
                    </a:cubicBezTo>
                    <a:cubicBezTo>
                      <a:pt x="15335" y="567"/>
                      <a:pt x="23241" y="-291"/>
                      <a:pt x="31051" y="91"/>
                    </a:cubicBezTo>
                    <a:cubicBezTo>
                      <a:pt x="38957" y="472"/>
                      <a:pt x="46672" y="2186"/>
                      <a:pt x="52292" y="4186"/>
                    </a:cubicBezTo>
                    <a:cubicBezTo>
                      <a:pt x="57912" y="6091"/>
                      <a:pt x="61436" y="8377"/>
                      <a:pt x="61436" y="8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6" name="Google Shape;5196;p28"/>
              <p:cNvSpPr/>
              <p:nvPr/>
            </p:nvSpPr>
            <p:spPr>
              <a:xfrm>
                <a:off x="3387015" y="3546664"/>
                <a:ext cx="76009" cy="13429"/>
              </a:xfrm>
              <a:custGeom>
                <a:avLst/>
                <a:gdLst/>
                <a:ahLst/>
                <a:cxnLst/>
                <a:rect l="l" t="t" r="r" b="b"/>
                <a:pathLst>
                  <a:path w="76009" h="13429" extrusionOk="0">
                    <a:moveTo>
                      <a:pt x="75914" y="13335"/>
                    </a:moveTo>
                    <a:cubicBezTo>
                      <a:pt x="75914" y="13335"/>
                      <a:pt x="74962" y="12382"/>
                      <a:pt x="73247" y="11335"/>
                    </a:cubicBezTo>
                    <a:cubicBezTo>
                      <a:pt x="71438" y="10287"/>
                      <a:pt x="68675" y="9430"/>
                      <a:pt x="65342" y="9049"/>
                    </a:cubicBezTo>
                    <a:cubicBezTo>
                      <a:pt x="63627" y="8858"/>
                      <a:pt x="61722" y="8763"/>
                      <a:pt x="59722" y="8763"/>
                    </a:cubicBezTo>
                    <a:cubicBezTo>
                      <a:pt x="57626" y="8763"/>
                      <a:pt x="55435" y="8763"/>
                      <a:pt x="53150" y="8763"/>
                    </a:cubicBezTo>
                    <a:cubicBezTo>
                      <a:pt x="48673" y="8763"/>
                      <a:pt x="43815" y="8763"/>
                      <a:pt x="39052" y="8763"/>
                    </a:cubicBezTo>
                    <a:cubicBezTo>
                      <a:pt x="29432" y="8858"/>
                      <a:pt x="19812" y="9239"/>
                      <a:pt x="12478" y="9525"/>
                    </a:cubicBezTo>
                    <a:cubicBezTo>
                      <a:pt x="8763" y="9715"/>
                      <a:pt x="5715" y="9811"/>
                      <a:pt x="3524" y="9811"/>
                    </a:cubicBezTo>
                    <a:cubicBezTo>
                      <a:pt x="1333" y="9811"/>
                      <a:pt x="0" y="9811"/>
                      <a:pt x="0" y="9811"/>
                    </a:cubicBezTo>
                    <a:cubicBezTo>
                      <a:pt x="0" y="9811"/>
                      <a:pt x="4381" y="6953"/>
                      <a:pt x="11525" y="4572"/>
                    </a:cubicBezTo>
                    <a:cubicBezTo>
                      <a:pt x="15145" y="3334"/>
                      <a:pt x="19431" y="2191"/>
                      <a:pt x="24098" y="1333"/>
                    </a:cubicBezTo>
                    <a:cubicBezTo>
                      <a:pt x="28765" y="476"/>
                      <a:pt x="33814" y="95"/>
                      <a:pt x="38957" y="0"/>
                    </a:cubicBezTo>
                    <a:cubicBezTo>
                      <a:pt x="44005" y="0"/>
                      <a:pt x="49054" y="286"/>
                      <a:pt x="53816" y="1048"/>
                    </a:cubicBezTo>
                    <a:cubicBezTo>
                      <a:pt x="56293" y="1429"/>
                      <a:pt x="58293" y="1905"/>
                      <a:pt x="60579" y="2381"/>
                    </a:cubicBezTo>
                    <a:cubicBezTo>
                      <a:pt x="62770" y="2857"/>
                      <a:pt x="64865" y="3524"/>
                      <a:pt x="66675" y="4381"/>
                    </a:cubicBezTo>
                    <a:cubicBezTo>
                      <a:pt x="70390" y="5905"/>
                      <a:pt x="73152" y="8287"/>
                      <a:pt x="74485" y="10192"/>
                    </a:cubicBezTo>
                    <a:cubicBezTo>
                      <a:pt x="75152" y="11144"/>
                      <a:pt x="75533" y="12001"/>
                      <a:pt x="75724" y="12573"/>
                    </a:cubicBezTo>
                    <a:cubicBezTo>
                      <a:pt x="75914" y="13144"/>
                      <a:pt x="76009" y="13430"/>
                      <a:pt x="76009" y="13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7" name="Google Shape;5197;p28"/>
              <p:cNvSpPr/>
              <p:nvPr/>
            </p:nvSpPr>
            <p:spPr>
              <a:xfrm>
                <a:off x="3377871" y="3560547"/>
                <a:ext cx="65817" cy="15263"/>
              </a:xfrm>
              <a:custGeom>
                <a:avLst/>
                <a:gdLst/>
                <a:ahLst/>
                <a:cxnLst/>
                <a:rect l="l" t="t" r="r" b="b"/>
                <a:pathLst>
                  <a:path w="65817" h="15263" extrusionOk="0">
                    <a:moveTo>
                      <a:pt x="65627" y="5071"/>
                    </a:moveTo>
                    <a:cubicBezTo>
                      <a:pt x="65627" y="5071"/>
                      <a:pt x="64579" y="5262"/>
                      <a:pt x="62675" y="5547"/>
                    </a:cubicBezTo>
                    <a:cubicBezTo>
                      <a:pt x="60865" y="5738"/>
                      <a:pt x="58198" y="6119"/>
                      <a:pt x="55054" y="6500"/>
                    </a:cubicBezTo>
                    <a:cubicBezTo>
                      <a:pt x="48768" y="7167"/>
                      <a:pt x="40767" y="8214"/>
                      <a:pt x="32766" y="9453"/>
                    </a:cubicBezTo>
                    <a:cubicBezTo>
                      <a:pt x="24765" y="10691"/>
                      <a:pt x="16764" y="12215"/>
                      <a:pt x="10573" y="13358"/>
                    </a:cubicBezTo>
                    <a:cubicBezTo>
                      <a:pt x="7430" y="13929"/>
                      <a:pt x="4858" y="14406"/>
                      <a:pt x="2953" y="14787"/>
                    </a:cubicBezTo>
                    <a:cubicBezTo>
                      <a:pt x="1048" y="15072"/>
                      <a:pt x="0" y="15263"/>
                      <a:pt x="0" y="15263"/>
                    </a:cubicBezTo>
                    <a:cubicBezTo>
                      <a:pt x="0" y="15263"/>
                      <a:pt x="3048" y="12025"/>
                      <a:pt x="8763" y="8691"/>
                    </a:cubicBezTo>
                    <a:cubicBezTo>
                      <a:pt x="11525" y="6976"/>
                      <a:pt x="15050" y="5452"/>
                      <a:pt x="18955" y="3928"/>
                    </a:cubicBezTo>
                    <a:cubicBezTo>
                      <a:pt x="22860" y="2595"/>
                      <a:pt x="27051" y="1452"/>
                      <a:pt x="31433" y="785"/>
                    </a:cubicBezTo>
                    <a:cubicBezTo>
                      <a:pt x="35814" y="118"/>
                      <a:pt x="40196" y="-72"/>
                      <a:pt x="44291" y="23"/>
                    </a:cubicBezTo>
                    <a:cubicBezTo>
                      <a:pt x="48387" y="213"/>
                      <a:pt x="52197" y="690"/>
                      <a:pt x="55436" y="1452"/>
                    </a:cubicBezTo>
                    <a:cubicBezTo>
                      <a:pt x="58579" y="2119"/>
                      <a:pt x="61246" y="3071"/>
                      <a:pt x="63056" y="3833"/>
                    </a:cubicBezTo>
                    <a:cubicBezTo>
                      <a:pt x="64770" y="4595"/>
                      <a:pt x="65818" y="5071"/>
                      <a:pt x="65818" y="50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8" name="Google Shape;5198;p28"/>
              <p:cNvSpPr/>
              <p:nvPr/>
            </p:nvSpPr>
            <p:spPr>
              <a:xfrm>
                <a:off x="3325389" y="3576477"/>
                <a:ext cx="99155" cy="35052"/>
              </a:xfrm>
              <a:custGeom>
                <a:avLst/>
                <a:gdLst/>
                <a:ahLst/>
                <a:cxnLst/>
                <a:rect l="l" t="t" r="r" b="b"/>
                <a:pathLst>
                  <a:path w="99155" h="35052" extrusionOk="0">
                    <a:moveTo>
                      <a:pt x="99155" y="4000"/>
                    </a:moveTo>
                    <a:cubicBezTo>
                      <a:pt x="99155" y="4000"/>
                      <a:pt x="97441" y="4191"/>
                      <a:pt x="94488" y="4286"/>
                    </a:cubicBezTo>
                    <a:cubicBezTo>
                      <a:pt x="91440" y="4477"/>
                      <a:pt x="87344" y="4762"/>
                      <a:pt x="82486" y="5334"/>
                    </a:cubicBezTo>
                    <a:cubicBezTo>
                      <a:pt x="80010" y="5525"/>
                      <a:pt x="77343" y="6001"/>
                      <a:pt x="74581" y="6382"/>
                    </a:cubicBezTo>
                    <a:cubicBezTo>
                      <a:pt x="71819" y="6667"/>
                      <a:pt x="68866" y="7429"/>
                      <a:pt x="65913" y="7906"/>
                    </a:cubicBezTo>
                    <a:cubicBezTo>
                      <a:pt x="59912" y="9144"/>
                      <a:pt x="53626" y="10668"/>
                      <a:pt x="47434" y="12668"/>
                    </a:cubicBezTo>
                    <a:cubicBezTo>
                      <a:pt x="41243" y="14573"/>
                      <a:pt x="35242" y="16954"/>
                      <a:pt x="29527" y="19336"/>
                    </a:cubicBezTo>
                    <a:cubicBezTo>
                      <a:pt x="26765" y="20669"/>
                      <a:pt x="24003" y="21717"/>
                      <a:pt x="21526" y="23050"/>
                    </a:cubicBezTo>
                    <a:cubicBezTo>
                      <a:pt x="19050" y="24289"/>
                      <a:pt x="16573" y="25527"/>
                      <a:pt x="14478" y="26670"/>
                    </a:cubicBezTo>
                    <a:cubicBezTo>
                      <a:pt x="10096" y="29051"/>
                      <a:pt x="6477" y="31147"/>
                      <a:pt x="4000" y="32671"/>
                    </a:cubicBezTo>
                    <a:cubicBezTo>
                      <a:pt x="1524" y="34195"/>
                      <a:pt x="0" y="35052"/>
                      <a:pt x="0" y="35052"/>
                    </a:cubicBezTo>
                    <a:cubicBezTo>
                      <a:pt x="0" y="35052"/>
                      <a:pt x="1048" y="33718"/>
                      <a:pt x="2857" y="31337"/>
                    </a:cubicBezTo>
                    <a:cubicBezTo>
                      <a:pt x="3810" y="30194"/>
                      <a:pt x="5048" y="28766"/>
                      <a:pt x="6477" y="27337"/>
                    </a:cubicBezTo>
                    <a:cubicBezTo>
                      <a:pt x="7906" y="25813"/>
                      <a:pt x="9620" y="24098"/>
                      <a:pt x="11621" y="22479"/>
                    </a:cubicBezTo>
                    <a:cubicBezTo>
                      <a:pt x="15430" y="19050"/>
                      <a:pt x="20479" y="15621"/>
                      <a:pt x="26098" y="12383"/>
                    </a:cubicBezTo>
                    <a:cubicBezTo>
                      <a:pt x="28956" y="10954"/>
                      <a:pt x="31909" y="9144"/>
                      <a:pt x="35052" y="8001"/>
                    </a:cubicBezTo>
                    <a:cubicBezTo>
                      <a:pt x="38195" y="6572"/>
                      <a:pt x="41434" y="5525"/>
                      <a:pt x="44767" y="4382"/>
                    </a:cubicBezTo>
                    <a:cubicBezTo>
                      <a:pt x="48101" y="3524"/>
                      <a:pt x="51435" y="2476"/>
                      <a:pt x="54864" y="1905"/>
                    </a:cubicBezTo>
                    <a:cubicBezTo>
                      <a:pt x="58198" y="1143"/>
                      <a:pt x="61531" y="857"/>
                      <a:pt x="64770" y="381"/>
                    </a:cubicBezTo>
                    <a:cubicBezTo>
                      <a:pt x="71247" y="-95"/>
                      <a:pt x="77343" y="-191"/>
                      <a:pt x="82486" y="476"/>
                    </a:cubicBezTo>
                    <a:cubicBezTo>
                      <a:pt x="85058" y="667"/>
                      <a:pt x="87440" y="1048"/>
                      <a:pt x="89440" y="1524"/>
                    </a:cubicBezTo>
                    <a:cubicBezTo>
                      <a:pt x="91535" y="1905"/>
                      <a:pt x="93250" y="2286"/>
                      <a:pt x="94679" y="2762"/>
                    </a:cubicBezTo>
                    <a:cubicBezTo>
                      <a:pt x="97536" y="3619"/>
                      <a:pt x="99155" y="4191"/>
                      <a:pt x="99155"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9" name="Google Shape;5199;p28"/>
              <p:cNvSpPr/>
              <p:nvPr/>
            </p:nvSpPr>
            <p:spPr>
              <a:xfrm>
                <a:off x="3353583" y="3531424"/>
                <a:ext cx="64484" cy="60769"/>
              </a:xfrm>
              <a:custGeom>
                <a:avLst/>
                <a:gdLst/>
                <a:ahLst/>
                <a:cxnLst/>
                <a:rect l="l" t="t" r="r" b="b"/>
                <a:pathLst>
                  <a:path w="64484" h="60769" extrusionOk="0">
                    <a:moveTo>
                      <a:pt x="64198" y="95"/>
                    </a:moveTo>
                    <a:cubicBezTo>
                      <a:pt x="64198" y="95"/>
                      <a:pt x="63151" y="1048"/>
                      <a:pt x="61150" y="2572"/>
                    </a:cubicBezTo>
                    <a:cubicBezTo>
                      <a:pt x="59246" y="4096"/>
                      <a:pt x="56483" y="6287"/>
                      <a:pt x="53245" y="8954"/>
                    </a:cubicBezTo>
                    <a:cubicBezTo>
                      <a:pt x="51625" y="10287"/>
                      <a:pt x="49911" y="11716"/>
                      <a:pt x="48006" y="13145"/>
                    </a:cubicBezTo>
                    <a:cubicBezTo>
                      <a:pt x="46196" y="14669"/>
                      <a:pt x="44291" y="16288"/>
                      <a:pt x="42291" y="17907"/>
                    </a:cubicBezTo>
                    <a:cubicBezTo>
                      <a:pt x="38481" y="21336"/>
                      <a:pt x="34290" y="24860"/>
                      <a:pt x="30385" y="28670"/>
                    </a:cubicBezTo>
                    <a:cubicBezTo>
                      <a:pt x="26384" y="32385"/>
                      <a:pt x="22574" y="36290"/>
                      <a:pt x="18955" y="39910"/>
                    </a:cubicBezTo>
                    <a:cubicBezTo>
                      <a:pt x="17240" y="41815"/>
                      <a:pt x="15526" y="43624"/>
                      <a:pt x="13906" y="45339"/>
                    </a:cubicBezTo>
                    <a:cubicBezTo>
                      <a:pt x="12287" y="47054"/>
                      <a:pt x="10763" y="48768"/>
                      <a:pt x="9430" y="50292"/>
                    </a:cubicBezTo>
                    <a:cubicBezTo>
                      <a:pt x="6572" y="53435"/>
                      <a:pt x="4286" y="56007"/>
                      <a:pt x="2667" y="57912"/>
                    </a:cubicBezTo>
                    <a:cubicBezTo>
                      <a:pt x="1048" y="59722"/>
                      <a:pt x="0" y="60770"/>
                      <a:pt x="0" y="60770"/>
                    </a:cubicBezTo>
                    <a:cubicBezTo>
                      <a:pt x="0" y="60770"/>
                      <a:pt x="381" y="59341"/>
                      <a:pt x="1238" y="56959"/>
                    </a:cubicBezTo>
                    <a:cubicBezTo>
                      <a:pt x="2096" y="54578"/>
                      <a:pt x="3334" y="51245"/>
                      <a:pt x="5429" y="47434"/>
                    </a:cubicBezTo>
                    <a:cubicBezTo>
                      <a:pt x="7334" y="43529"/>
                      <a:pt x="10096" y="39338"/>
                      <a:pt x="13240" y="34957"/>
                    </a:cubicBezTo>
                    <a:cubicBezTo>
                      <a:pt x="14954" y="32861"/>
                      <a:pt x="16573" y="30575"/>
                      <a:pt x="18574" y="28480"/>
                    </a:cubicBezTo>
                    <a:cubicBezTo>
                      <a:pt x="20479" y="26384"/>
                      <a:pt x="22479" y="24289"/>
                      <a:pt x="24575" y="22288"/>
                    </a:cubicBezTo>
                    <a:cubicBezTo>
                      <a:pt x="26765" y="20383"/>
                      <a:pt x="28861" y="18479"/>
                      <a:pt x="31147" y="16669"/>
                    </a:cubicBezTo>
                    <a:cubicBezTo>
                      <a:pt x="33338" y="14859"/>
                      <a:pt x="35719" y="13335"/>
                      <a:pt x="37909" y="11716"/>
                    </a:cubicBezTo>
                    <a:cubicBezTo>
                      <a:pt x="42481" y="8763"/>
                      <a:pt x="46863" y="6287"/>
                      <a:pt x="50863" y="4572"/>
                    </a:cubicBezTo>
                    <a:cubicBezTo>
                      <a:pt x="54769" y="2762"/>
                      <a:pt x="58293" y="1619"/>
                      <a:pt x="60674" y="953"/>
                    </a:cubicBezTo>
                    <a:cubicBezTo>
                      <a:pt x="63056" y="286"/>
                      <a:pt x="64484" y="0"/>
                      <a:pt x="644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0" name="Google Shape;5200;p28"/>
              <p:cNvSpPr/>
              <p:nvPr/>
            </p:nvSpPr>
            <p:spPr>
              <a:xfrm>
                <a:off x="3101360" y="3540092"/>
                <a:ext cx="47815" cy="11810"/>
              </a:xfrm>
              <a:custGeom>
                <a:avLst/>
                <a:gdLst/>
                <a:ahLst/>
                <a:cxnLst/>
                <a:rect l="l" t="t" r="r" b="b"/>
                <a:pathLst>
                  <a:path w="47815" h="11810" extrusionOk="0">
                    <a:moveTo>
                      <a:pt x="191" y="8382"/>
                    </a:moveTo>
                    <a:cubicBezTo>
                      <a:pt x="191" y="8382"/>
                      <a:pt x="2477" y="5905"/>
                      <a:pt x="6858" y="3810"/>
                    </a:cubicBezTo>
                    <a:cubicBezTo>
                      <a:pt x="9049" y="2667"/>
                      <a:pt x="11716" y="1810"/>
                      <a:pt x="14573" y="1048"/>
                    </a:cubicBezTo>
                    <a:cubicBezTo>
                      <a:pt x="17526" y="381"/>
                      <a:pt x="20765" y="0"/>
                      <a:pt x="24003" y="0"/>
                    </a:cubicBezTo>
                    <a:cubicBezTo>
                      <a:pt x="27242" y="0"/>
                      <a:pt x="30480" y="381"/>
                      <a:pt x="33433" y="1048"/>
                    </a:cubicBezTo>
                    <a:cubicBezTo>
                      <a:pt x="36385" y="1810"/>
                      <a:pt x="39053" y="2667"/>
                      <a:pt x="41148" y="3810"/>
                    </a:cubicBezTo>
                    <a:cubicBezTo>
                      <a:pt x="45529" y="5905"/>
                      <a:pt x="47816" y="8382"/>
                      <a:pt x="47816" y="8382"/>
                    </a:cubicBezTo>
                    <a:cubicBezTo>
                      <a:pt x="47816" y="8382"/>
                      <a:pt x="46958" y="8477"/>
                      <a:pt x="45529" y="8572"/>
                    </a:cubicBezTo>
                    <a:cubicBezTo>
                      <a:pt x="44101" y="8572"/>
                      <a:pt x="42196" y="10287"/>
                      <a:pt x="39910" y="10287"/>
                    </a:cubicBezTo>
                    <a:cubicBezTo>
                      <a:pt x="35528" y="10287"/>
                      <a:pt x="29718" y="11811"/>
                      <a:pt x="23908" y="11811"/>
                    </a:cubicBezTo>
                    <a:lnTo>
                      <a:pt x="7906" y="11811"/>
                    </a:lnTo>
                    <a:cubicBezTo>
                      <a:pt x="5620" y="11811"/>
                      <a:pt x="3620" y="10192"/>
                      <a:pt x="2286" y="10096"/>
                    </a:cubicBezTo>
                    <a:cubicBezTo>
                      <a:pt x="857" y="10096"/>
                      <a:pt x="0" y="8382"/>
                      <a:pt x="0" y="8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1" name="Google Shape;5201;p28"/>
              <p:cNvSpPr/>
              <p:nvPr/>
            </p:nvSpPr>
            <p:spPr>
              <a:xfrm>
                <a:off x="3108263" y="3544421"/>
                <a:ext cx="41008" cy="9458"/>
              </a:xfrm>
              <a:custGeom>
                <a:avLst/>
                <a:gdLst/>
                <a:ahLst/>
                <a:cxnLst/>
                <a:rect l="l" t="t" r="r" b="b"/>
                <a:pathLst>
                  <a:path w="41008" h="9458" extrusionOk="0">
                    <a:moveTo>
                      <a:pt x="3099" y="9006"/>
                    </a:moveTo>
                    <a:cubicBezTo>
                      <a:pt x="3099" y="9006"/>
                      <a:pt x="3099" y="9196"/>
                      <a:pt x="2622" y="9387"/>
                    </a:cubicBezTo>
                    <a:cubicBezTo>
                      <a:pt x="2241" y="9577"/>
                      <a:pt x="1384" y="9387"/>
                      <a:pt x="813" y="8816"/>
                    </a:cubicBezTo>
                    <a:cubicBezTo>
                      <a:pt x="527" y="8529"/>
                      <a:pt x="241" y="8053"/>
                      <a:pt x="51" y="7387"/>
                    </a:cubicBezTo>
                    <a:cubicBezTo>
                      <a:pt x="-140" y="6720"/>
                      <a:pt x="241" y="5767"/>
                      <a:pt x="622" y="5196"/>
                    </a:cubicBezTo>
                    <a:cubicBezTo>
                      <a:pt x="1479" y="3958"/>
                      <a:pt x="2908" y="3291"/>
                      <a:pt x="4146" y="3005"/>
                    </a:cubicBezTo>
                    <a:cubicBezTo>
                      <a:pt x="5289" y="2624"/>
                      <a:pt x="6242" y="2243"/>
                      <a:pt x="7480" y="2053"/>
                    </a:cubicBezTo>
                    <a:cubicBezTo>
                      <a:pt x="8623" y="1767"/>
                      <a:pt x="9861" y="1386"/>
                      <a:pt x="11100" y="1195"/>
                    </a:cubicBezTo>
                    <a:cubicBezTo>
                      <a:pt x="13576" y="719"/>
                      <a:pt x="16338" y="338"/>
                      <a:pt x="19005" y="148"/>
                    </a:cubicBezTo>
                    <a:cubicBezTo>
                      <a:pt x="24435" y="-233"/>
                      <a:pt x="29864" y="148"/>
                      <a:pt x="34055" y="1005"/>
                    </a:cubicBezTo>
                    <a:cubicBezTo>
                      <a:pt x="38151" y="1767"/>
                      <a:pt x="41008" y="3100"/>
                      <a:pt x="41008" y="3100"/>
                    </a:cubicBezTo>
                    <a:cubicBezTo>
                      <a:pt x="41008" y="3100"/>
                      <a:pt x="38436" y="4720"/>
                      <a:pt x="34436" y="6053"/>
                    </a:cubicBezTo>
                    <a:cubicBezTo>
                      <a:pt x="30435" y="7387"/>
                      <a:pt x="25101" y="8529"/>
                      <a:pt x="19672" y="8911"/>
                    </a:cubicBezTo>
                    <a:cubicBezTo>
                      <a:pt x="17005" y="9101"/>
                      <a:pt x="14243" y="9101"/>
                      <a:pt x="11671" y="8911"/>
                    </a:cubicBezTo>
                    <a:cubicBezTo>
                      <a:pt x="10433" y="8911"/>
                      <a:pt x="9195" y="8720"/>
                      <a:pt x="7956" y="8529"/>
                    </a:cubicBezTo>
                    <a:cubicBezTo>
                      <a:pt x="6813" y="8434"/>
                      <a:pt x="5575" y="8244"/>
                      <a:pt x="4718" y="7958"/>
                    </a:cubicBezTo>
                    <a:cubicBezTo>
                      <a:pt x="4146" y="7863"/>
                      <a:pt x="3575" y="7672"/>
                      <a:pt x="3099" y="7577"/>
                    </a:cubicBezTo>
                    <a:cubicBezTo>
                      <a:pt x="2908" y="7577"/>
                      <a:pt x="2813" y="7387"/>
                      <a:pt x="2718" y="7482"/>
                    </a:cubicBezTo>
                    <a:cubicBezTo>
                      <a:pt x="2527" y="7482"/>
                      <a:pt x="2432" y="7768"/>
                      <a:pt x="2432" y="7958"/>
                    </a:cubicBezTo>
                    <a:cubicBezTo>
                      <a:pt x="2432" y="8339"/>
                      <a:pt x="2432" y="8720"/>
                      <a:pt x="2718" y="8911"/>
                    </a:cubicBezTo>
                    <a:cubicBezTo>
                      <a:pt x="2908" y="9101"/>
                      <a:pt x="3194" y="8911"/>
                      <a:pt x="3194" y="89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2" name="Google Shape;5202;p28"/>
              <p:cNvSpPr/>
              <p:nvPr/>
            </p:nvSpPr>
            <p:spPr>
              <a:xfrm>
                <a:off x="3115553" y="3530376"/>
                <a:ext cx="68675" cy="47434"/>
              </a:xfrm>
              <a:custGeom>
                <a:avLst/>
                <a:gdLst/>
                <a:ahLst/>
                <a:cxnLst/>
                <a:rect l="l" t="t" r="r" b="b"/>
                <a:pathLst>
                  <a:path w="68675" h="47434" extrusionOk="0">
                    <a:moveTo>
                      <a:pt x="95" y="0"/>
                    </a:moveTo>
                    <a:cubicBezTo>
                      <a:pt x="95" y="0"/>
                      <a:pt x="5524" y="571"/>
                      <a:pt x="13144" y="3143"/>
                    </a:cubicBezTo>
                    <a:cubicBezTo>
                      <a:pt x="16954" y="4382"/>
                      <a:pt x="21336" y="6191"/>
                      <a:pt x="25813" y="8382"/>
                    </a:cubicBezTo>
                    <a:cubicBezTo>
                      <a:pt x="28003" y="9620"/>
                      <a:pt x="30385" y="10668"/>
                      <a:pt x="32575" y="12097"/>
                    </a:cubicBezTo>
                    <a:cubicBezTo>
                      <a:pt x="34861" y="13430"/>
                      <a:pt x="37052" y="14954"/>
                      <a:pt x="39338" y="16383"/>
                    </a:cubicBezTo>
                    <a:cubicBezTo>
                      <a:pt x="41529" y="18002"/>
                      <a:pt x="43720" y="19526"/>
                      <a:pt x="45720" y="21241"/>
                    </a:cubicBezTo>
                    <a:cubicBezTo>
                      <a:pt x="47815" y="22765"/>
                      <a:pt x="49720" y="24670"/>
                      <a:pt x="51625" y="26289"/>
                    </a:cubicBezTo>
                    <a:cubicBezTo>
                      <a:pt x="55340" y="29718"/>
                      <a:pt x="58579" y="33147"/>
                      <a:pt x="61055" y="36290"/>
                    </a:cubicBezTo>
                    <a:cubicBezTo>
                      <a:pt x="66199" y="42482"/>
                      <a:pt x="68675" y="47435"/>
                      <a:pt x="68675" y="47435"/>
                    </a:cubicBezTo>
                    <a:cubicBezTo>
                      <a:pt x="68675" y="47435"/>
                      <a:pt x="67532" y="46768"/>
                      <a:pt x="65532" y="45434"/>
                    </a:cubicBezTo>
                    <a:cubicBezTo>
                      <a:pt x="63627" y="44101"/>
                      <a:pt x="60865" y="42291"/>
                      <a:pt x="57626" y="40005"/>
                    </a:cubicBezTo>
                    <a:cubicBezTo>
                      <a:pt x="54483" y="37719"/>
                      <a:pt x="50768" y="35147"/>
                      <a:pt x="46768" y="32290"/>
                    </a:cubicBezTo>
                    <a:cubicBezTo>
                      <a:pt x="42767" y="29528"/>
                      <a:pt x="38671" y="26479"/>
                      <a:pt x="34385" y="23622"/>
                    </a:cubicBezTo>
                    <a:cubicBezTo>
                      <a:pt x="30194" y="20669"/>
                      <a:pt x="25908" y="17812"/>
                      <a:pt x="21907" y="15050"/>
                    </a:cubicBezTo>
                    <a:cubicBezTo>
                      <a:pt x="17907" y="12383"/>
                      <a:pt x="14097" y="9811"/>
                      <a:pt x="10858" y="7620"/>
                    </a:cubicBezTo>
                    <a:cubicBezTo>
                      <a:pt x="7620" y="5334"/>
                      <a:pt x="4858" y="3524"/>
                      <a:pt x="2953" y="2191"/>
                    </a:cubicBezTo>
                    <a:cubicBezTo>
                      <a:pt x="1048"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3" name="Google Shape;5203;p28"/>
              <p:cNvSpPr/>
              <p:nvPr/>
            </p:nvSpPr>
            <p:spPr>
              <a:xfrm>
                <a:off x="3154408" y="3908995"/>
                <a:ext cx="11347" cy="68580"/>
              </a:xfrm>
              <a:custGeom>
                <a:avLst/>
                <a:gdLst/>
                <a:ahLst/>
                <a:cxnLst/>
                <a:rect l="l" t="t" r="r" b="b"/>
                <a:pathLst>
                  <a:path w="11347" h="68580" extrusionOk="0">
                    <a:moveTo>
                      <a:pt x="1150" y="68580"/>
                    </a:moveTo>
                    <a:cubicBezTo>
                      <a:pt x="1150" y="68580"/>
                      <a:pt x="292" y="64103"/>
                      <a:pt x="102" y="57531"/>
                    </a:cubicBezTo>
                    <a:cubicBezTo>
                      <a:pt x="-184" y="50959"/>
                      <a:pt x="102" y="42291"/>
                      <a:pt x="1340" y="33719"/>
                    </a:cubicBezTo>
                    <a:cubicBezTo>
                      <a:pt x="2388" y="25146"/>
                      <a:pt x="4388" y="16669"/>
                      <a:pt x="6293" y="10382"/>
                    </a:cubicBezTo>
                    <a:cubicBezTo>
                      <a:pt x="8198" y="4096"/>
                      <a:pt x="10198" y="0"/>
                      <a:pt x="10198" y="0"/>
                    </a:cubicBezTo>
                    <a:cubicBezTo>
                      <a:pt x="10198" y="0"/>
                      <a:pt x="11056" y="4477"/>
                      <a:pt x="11246" y="11049"/>
                    </a:cubicBezTo>
                    <a:cubicBezTo>
                      <a:pt x="11532" y="17621"/>
                      <a:pt x="11246" y="26289"/>
                      <a:pt x="10008" y="34862"/>
                    </a:cubicBezTo>
                    <a:cubicBezTo>
                      <a:pt x="8865" y="43434"/>
                      <a:pt x="6960" y="51911"/>
                      <a:pt x="5055" y="58198"/>
                    </a:cubicBezTo>
                    <a:cubicBezTo>
                      <a:pt x="3150" y="64484"/>
                      <a:pt x="1150" y="68580"/>
                      <a:pt x="1150" y="68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4" name="Google Shape;5204;p28"/>
              <p:cNvSpPr/>
              <p:nvPr/>
            </p:nvSpPr>
            <p:spPr>
              <a:xfrm>
                <a:off x="3142604" y="3921472"/>
                <a:ext cx="12191" cy="96583"/>
              </a:xfrm>
              <a:custGeom>
                <a:avLst/>
                <a:gdLst/>
                <a:ahLst/>
                <a:cxnLst/>
                <a:rect l="l" t="t" r="r" b="b"/>
                <a:pathLst>
                  <a:path w="12191" h="96583" extrusionOk="0">
                    <a:moveTo>
                      <a:pt x="12002" y="96488"/>
                    </a:moveTo>
                    <a:cubicBezTo>
                      <a:pt x="12002" y="96488"/>
                      <a:pt x="11240" y="95155"/>
                      <a:pt x="10001" y="92678"/>
                    </a:cubicBezTo>
                    <a:cubicBezTo>
                      <a:pt x="8763" y="90297"/>
                      <a:pt x="7144" y="86678"/>
                      <a:pt x="5620" y="82201"/>
                    </a:cubicBezTo>
                    <a:cubicBezTo>
                      <a:pt x="4000" y="77724"/>
                      <a:pt x="2667" y="72390"/>
                      <a:pt x="1619" y="66675"/>
                    </a:cubicBezTo>
                    <a:cubicBezTo>
                      <a:pt x="1238" y="63722"/>
                      <a:pt x="667" y="60770"/>
                      <a:pt x="476" y="57626"/>
                    </a:cubicBezTo>
                    <a:cubicBezTo>
                      <a:pt x="191" y="54578"/>
                      <a:pt x="95" y="51435"/>
                      <a:pt x="0" y="48292"/>
                    </a:cubicBezTo>
                    <a:cubicBezTo>
                      <a:pt x="95" y="45149"/>
                      <a:pt x="95" y="42005"/>
                      <a:pt x="381" y="38958"/>
                    </a:cubicBezTo>
                    <a:cubicBezTo>
                      <a:pt x="476" y="35909"/>
                      <a:pt x="1048" y="32861"/>
                      <a:pt x="1429" y="29909"/>
                    </a:cubicBezTo>
                    <a:cubicBezTo>
                      <a:pt x="2381" y="24098"/>
                      <a:pt x="3715" y="18764"/>
                      <a:pt x="5239" y="14288"/>
                    </a:cubicBezTo>
                    <a:cubicBezTo>
                      <a:pt x="6667" y="9811"/>
                      <a:pt x="8287" y="6191"/>
                      <a:pt x="9525" y="3810"/>
                    </a:cubicBezTo>
                    <a:cubicBezTo>
                      <a:pt x="10763" y="1334"/>
                      <a:pt x="11525" y="0"/>
                      <a:pt x="11525" y="0"/>
                    </a:cubicBezTo>
                    <a:cubicBezTo>
                      <a:pt x="11525" y="0"/>
                      <a:pt x="11525" y="1619"/>
                      <a:pt x="11240" y="4286"/>
                    </a:cubicBezTo>
                    <a:cubicBezTo>
                      <a:pt x="10954" y="6953"/>
                      <a:pt x="10668" y="10763"/>
                      <a:pt x="10287" y="15335"/>
                    </a:cubicBezTo>
                    <a:cubicBezTo>
                      <a:pt x="10096" y="17621"/>
                      <a:pt x="9906" y="20003"/>
                      <a:pt x="9716" y="22670"/>
                    </a:cubicBezTo>
                    <a:cubicBezTo>
                      <a:pt x="9525" y="25241"/>
                      <a:pt x="9430" y="28004"/>
                      <a:pt x="9239" y="30766"/>
                    </a:cubicBezTo>
                    <a:cubicBezTo>
                      <a:pt x="9049" y="36386"/>
                      <a:pt x="8763" y="42386"/>
                      <a:pt x="8858" y="48292"/>
                    </a:cubicBezTo>
                    <a:cubicBezTo>
                      <a:pt x="8858" y="54293"/>
                      <a:pt x="9144" y="60198"/>
                      <a:pt x="9430" y="65818"/>
                    </a:cubicBezTo>
                    <a:cubicBezTo>
                      <a:pt x="9716" y="68580"/>
                      <a:pt x="9716" y="71342"/>
                      <a:pt x="10001" y="73914"/>
                    </a:cubicBezTo>
                    <a:cubicBezTo>
                      <a:pt x="10192" y="76486"/>
                      <a:pt x="10477" y="78962"/>
                      <a:pt x="10668" y="81248"/>
                    </a:cubicBezTo>
                    <a:cubicBezTo>
                      <a:pt x="11144" y="85820"/>
                      <a:pt x="11525" y="89630"/>
                      <a:pt x="11811" y="92297"/>
                    </a:cubicBezTo>
                    <a:cubicBezTo>
                      <a:pt x="12097" y="94964"/>
                      <a:pt x="12192" y="96584"/>
                      <a:pt x="12192" y="96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5" name="Google Shape;5205;p28"/>
              <p:cNvSpPr/>
              <p:nvPr/>
            </p:nvSpPr>
            <p:spPr>
              <a:xfrm>
                <a:off x="3134127" y="3957858"/>
                <a:ext cx="16478" cy="92868"/>
              </a:xfrm>
              <a:custGeom>
                <a:avLst/>
                <a:gdLst/>
                <a:ahLst/>
                <a:cxnLst/>
                <a:rect l="l" t="t" r="r" b="b"/>
                <a:pathLst>
                  <a:path w="16478" h="92868" extrusionOk="0">
                    <a:moveTo>
                      <a:pt x="16478" y="92869"/>
                    </a:moveTo>
                    <a:cubicBezTo>
                      <a:pt x="16478" y="92869"/>
                      <a:pt x="13049" y="87916"/>
                      <a:pt x="9620" y="79534"/>
                    </a:cubicBezTo>
                    <a:cubicBezTo>
                      <a:pt x="7810" y="75438"/>
                      <a:pt x="6096" y="70390"/>
                      <a:pt x="4667" y="64961"/>
                    </a:cubicBezTo>
                    <a:cubicBezTo>
                      <a:pt x="4000" y="62198"/>
                      <a:pt x="3143" y="59436"/>
                      <a:pt x="2667" y="56483"/>
                    </a:cubicBezTo>
                    <a:cubicBezTo>
                      <a:pt x="2096" y="53626"/>
                      <a:pt x="1619" y="50578"/>
                      <a:pt x="1143" y="47625"/>
                    </a:cubicBezTo>
                    <a:cubicBezTo>
                      <a:pt x="857" y="44672"/>
                      <a:pt x="476" y="41624"/>
                      <a:pt x="286" y="38671"/>
                    </a:cubicBezTo>
                    <a:cubicBezTo>
                      <a:pt x="0" y="35719"/>
                      <a:pt x="95" y="32766"/>
                      <a:pt x="0" y="30004"/>
                    </a:cubicBezTo>
                    <a:cubicBezTo>
                      <a:pt x="0" y="24384"/>
                      <a:pt x="381" y="19145"/>
                      <a:pt x="1048" y="14669"/>
                    </a:cubicBezTo>
                    <a:cubicBezTo>
                      <a:pt x="2286" y="5715"/>
                      <a:pt x="4286" y="0"/>
                      <a:pt x="4286" y="0"/>
                    </a:cubicBezTo>
                    <a:cubicBezTo>
                      <a:pt x="4286" y="0"/>
                      <a:pt x="4572" y="1524"/>
                      <a:pt x="4858" y="4096"/>
                    </a:cubicBezTo>
                    <a:cubicBezTo>
                      <a:pt x="5144" y="6668"/>
                      <a:pt x="5620" y="10382"/>
                      <a:pt x="6096" y="14764"/>
                    </a:cubicBezTo>
                    <a:cubicBezTo>
                      <a:pt x="6572" y="19145"/>
                      <a:pt x="7144" y="24194"/>
                      <a:pt x="7715" y="29623"/>
                    </a:cubicBezTo>
                    <a:cubicBezTo>
                      <a:pt x="8382" y="35052"/>
                      <a:pt x="8954" y="40767"/>
                      <a:pt x="9811" y="46482"/>
                    </a:cubicBezTo>
                    <a:cubicBezTo>
                      <a:pt x="10477" y="52197"/>
                      <a:pt x="11430" y="57912"/>
                      <a:pt x="12192" y="63341"/>
                    </a:cubicBezTo>
                    <a:cubicBezTo>
                      <a:pt x="13049" y="68771"/>
                      <a:pt x="13811" y="73819"/>
                      <a:pt x="14478" y="78105"/>
                    </a:cubicBezTo>
                    <a:cubicBezTo>
                      <a:pt x="15145" y="82487"/>
                      <a:pt x="15621" y="86106"/>
                      <a:pt x="16002" y="88678"/>
                    </a:cubicBezTo>
                    <a:cubicBezTo>
                      <a:pt x="16383" y="91250"/>
                      <a:pt x="16478" y="92773"/>
                      <a:pt x="16478"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6" name="Google Shape;5206;p28"/>
              <p:cNvSpPr/>
              <p:nvPr/>
            </p:nvSpPr>
            <p:spPr>
              <a:xfrm>
                <a:off x="3147285" y="3950714"/>
                <a:ext cx="15797" cy="101726"/>
              </a:xfrm>
              <a:custGeom>
                <a:avLst/>
                <a:gdLst/>
                <a:ahLst/>
                <a:cxnLst/>
                <a:rect l="l" t="t" r="r" b="b"/>
                <a:pathLst>
                  <a:path w="15797" h="101726" extrusionOk="0">
                    <a:moveTo>
                      <a:pt x="15702" y="101727"/>
                    </a:moveTo>
                    <a:cubicBezTo>
                      <a:pt x="15702" y="101727"/>
                      <a:pt x="14845" y="100298"/>
                      <a:pt x="13512" y="97822"/>
                    </a:cubicBezTo>
                    <a:cubicBezTo>
                      <a:pt x="12178" y="95345"/>
                      <a:pt x="10369" y="91535"/>
                      <a:pt x="8654" y="86963"/>
                    </a:cubicBezTo>
                    <a:cubicBezTo>
                      <a:pt x="6844" y="82391"/>
                      <a:pt x="5130" y="76867"/>
                      <a:pt x="3701" y="70866"/>
                    </a:cubicBezTo>
                    <a:cubicBezTo>
                      <a:pt x="3129" y="67818"/>
                      <a:pt x="2272" y="64770"/>
                      <a:pt x="1891" y="61531"/>
                    </a:cubicBezTo>
                    <a:cubicBezTo>
                      <a:pt x="1320" y="58293"/>
                      <a:pt x="1034" y="55054"/>
                      <a:pt x="558" y="51816"/>
                    </a:cubicBezTo>
                    <a:cubicBezTo>
                      <a:pt x="367" y="48578"/>
                      <a:pt x="81" y="45244"/>
                      <a:pt x="81" y="42005"/>
                    </a:cubicBezTo>
                    <a:cubicBezTo>
                      <a:pt x="-109" y="38767"/>
                      <a:pt x="81" y="35623"/>
                      <a:pt x="177" y="32480"/>
                    </a:cubicBezTo>
                    <a:cubicBezTo>
                      <a:pt x="558" y="26289"/>
                      <a:pt x="1129" y="20574"/>
                      <a:pt x="2082" y="15812"/>
                    </a:cubicBezTo>
                    <a:cubicBezTo>
                      <a:pt x="2939" y="10954"/>
                      <a:pt x="4082" y="7048"/>
                      <a:pt x="4939" y="4286"/>
                    </a:cubicBezTo>
                    <a:cubicBezTo>
                      <a:pt x="5796" y="1524"/>
                      <a:pt x="6368" y="0"/>
                      <a:pt x="6368" y="0"/>
                    </a:cubicBezTo>
                    <a:cubicBezTo>
                      <a:pt x="6368" y="0"/>
                      <a:pt x="6558" y="1619"/>
                      <a:pt x="6654" y="4477"/>
                    </a:cubicBezTo>
                    <a:cubicBezTo>
                      <a:pt x="6749" y="7334"/>
                      <a:pt x="6940" y="11335"/>
                      <a:pt x="7130" y="16193"/>
                    </a:cubicBezTo>
                    <a:cubicBezTo>
                      <a:pt x="7321" y="20955"/>
                      <a:pt x="7606" y="26575"/>
                      <a:pt x="7892" y="32480"/>
                    </a:cubicBezTo>
                    <a:cubicBezTo>
                      <a:pt x="8273" y="38386"/>
                      <a:pt x="8654" y="44672"/>
                      <a:pt x="9321" y="50959"/>
                    </a:cubicBezTo>
                    <a:cubicBezTo>
                      <a:pt x="9797" y="57245"/>
                      <a:pt x="10654" y="63532"/>
                      <a:pt x="11321" y="69437"/>
                    </a:cubicBezTo>
                    <a:cubicBezTo>
                      <a:pt x="11702" y="72390"/>
                      <a:pt x="12083" y="75247"/>
                      <a:pt x="12464" y="77914"/>
                    </a:cubicBezTo>
                    <a:cubicBezTo>
                      <a:pt x="12845" y="80677"/>
                      <a:pt x="13226" y="83248"/>
                      <a:pt x="13512" y="85535"/>
                    </a:cubicBezTo>
                    <a:cubicBezTo>
                      <a:pt x="14179" y="90297"/>
                      <a:pt x="14750" y="94297"/>
                      <a:pt x="15226" y="97155"/>
                    </a:cubicBezTo>
                    <a:cubicBezTo>
                      <a:pt x="15607" y="100013"/>
                      <a:pt x="15798" y="101632"/>
                      <a:pt x="15798" y="101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7" name="Google Shape;5207;p28"/>
              <p:cNvSpPr/>
              <p:nvPr/>
            </p:nvSpPr>
            <p:spPr>
              <a:xfrm>
                <a:off x="3162575" y="3886420"/>
                <a:ext cx="18033" cy="129921"/>
              </a:xfrm>
              <a:custGeom>
                <a:avLst/>
                <a:gdLst/>
                <a:ahLst/>
                <a:cxnLst/>
                <a:rect l="l" t="t" r="r" b="b"/>
                <a:pathLst>
                  <a:path w="18033" h="129921" extrusionOk="0">
                    <a:moveTo>
                      <a:pt x="6699" y="129921"/>
                    </a:moveTo>
                    <a:cubicBezTo>
                      <a:pt x="6699" y="129921"/>
                      <a:pt x="6128" y="127921"/>
                      <a:pt x="5175" y="124396"/>
                    </a:cubicBezTo>
                    <a:cubicBezTo>
                      <a:pt x="4223" y="120872"/>
                      <a:pt x="3080" y="115824"/>
                      <a:pt x="2127" y="109633"/>
                    </a:cubicBezTo>
                    <a:cubicBezTo>
                      <a:pt x="1079" y="103442"/>
                      <a:pt x="413" y="96203"/>
                      <a:pt x="127" y="88392"/>
                    </a:cubicBezTo>
                    <a:cubicBezTo>
                      <a:pt x="127" y="84487"/>
                      <a:pt x="-159" y="80486"/>
                      <a:pt x="127" y="76391"/>
                    </a:cubicBezTo>
                    <a:cubicBezTo>
                      <a:pt x="127" y="72295"/>
                      <a:pt x="508" y="68104"/>
                      <a:pt x="794" y="64008"/>
                    </a:cubicBezTo>
                    <a:cubicBezTo>
                      <a:pt x="1270" y="59817"/>
                      <a:pt x="1651" y="55721"/>
                      <a:pt x="2318" y="51626"/>
                    </a:cubicBezTo>
                    <a:cubicBezTo>
                      <a:pt x="2794" y="47530"/>
                      <a:pt x="3746" y="43625"/>
                      <a:pt x="4413" y="39719"/>
                    </a:cubicBezTo>
                    <a:cubicBezTo>
                      <a:pt x="6033" y="32099"/>
                      <a:pt x="7937" y="25051"/>
                      <a:pt x="10033" y="19145"/>
                    </a:cubicBezTo>
                    <a:cubicBezTo>
                      <a:pt x="11938" y="13240"/>
                      <a:pt x="14033" y="8382"/>
                      <a:pt x="15558" y="5144"/>
                    </a:cubicBezTo>
                    <a:cubicBezTo>
                      <a:pt x="17081" y="1810"/>
                      <a:pt x="18034" y="0"/>
                      <a:pt x="18034" y="0"/>
                    </a:cubicBezTo>
                    <a:cubicBezTo>
                      <a:pt x="18034" y="0"/>
                      <a:pt x="17748" y="2096"/>
                      <a:pt x="17272" y="5620"/>
                    </a:cubicBezTo>
                    <a:cubicBezTo>
                      <a:pt x="16700" y="9144"/>
                      <a:pt x="15939" y="14288"/>
                      <a:pt x="14986" y="20384"/>
                    </a:cubicBezTo>
                    <a:cubicBezTo>
                      <a:pt x="14510" y="23431"/>
                      <a:pt x="14033" y="26670"/>
                      <a:pt x="13557" y="30194"/>
                    </a:cubicBezTo>
                    <a:cubicBezTo>
                      <a:pt x="13081" y="33623"/>
                      <a:pt x="12605" y="37338"/>
                      <a:pt x="12129" y="41053"/>
                    </a:cubicBezTo>
                    <a:cubicBezTo>
                      <a:pt x="11271" y="48578"/>
                      <a:pt x="10319" y="56674"/>
                      <a:pt x="9652" y="64770"/>
                    </a:cubicBezTo>
                    <a:cubicBezTo>
                      <a:pt x="8890" y="72866"/>
                      <a:pt x="8509" y="80963"/>
                      <a:pt x="8033" y="88487"/>
                    </a:cubicBezTo>
                    <a:cubicBezTo>
                      <a:pt x="7937" y="92297"/>
                      <a:pt x="7747" y="96012"/>
                      <a:pt x="7652" y="99441"/>
                    </a:cubicBezTo>
                    <a:cubicBezTo>
                      <a:pt x="7652" y="102965"/>
                      <a:pt x="7461" y="106299"/>
                      <a:pt x="7366" y="109347"/>
                    </a:cubicBezTo>
                    <a:cubicBezTo>
                      <a:pt x="7271" y="115538"/>
                      <a:pt x="7175" y="120682"/>
                      <a:pt x="7080" y="124206"/>
                    </a:cubicBezTo>
                    <a:cubicBezTo>
                      <a:pt x="7080" y="127826"/>
                      <a:pt x="6890" y="129921"/>
                      <a:pt x="6890" y="1299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8" name="Google Shape;5208;p28"/>
              <p:cNvSpPr/>
              <p:nvPr/>
            </p:nvSpPr>
            <p:spPr>
              <a:xfrm>
                <a:off x="3115172" y="3657059"/>
                <a:ext cx="47148" cy="24383"/>
              </a:xfrm>
              <a:custGeom>
                <a:avLst/>
                <a:gdLst/>
                <a:ahLst/>
                <a:cxnLst/>
                <a:rect l="l" t="t" r="r" b="b"/>
                <a:pathLst>
                  <a:path w="47148" h="24383" extrusionOk="0">
                    <a:moveTo>
                      <a:pt x="0" y="95"/>
                    </a:moveTo>
                    <a:cubicBezTo>
                      <a:pt x="0" y="95"/>
                      <a:pt x="3619" y="-286"/>
                      <a:pt x="8763" y="571"/>
                    </a:cubicBezTo>
                    <a:cubicBezTo>
                      <a:pt x="13906" y="1333"/>
                      <a:pt x="20479" y="3334"/>
                      <a:pt x="26575" y="6477"/>
                    </a:cubicBezTo>
                    <a:cubicBezTo>
                      <a:pt x="32671" y="9620"/>
                      <a:pt x="38100" y="13811"/>
                      <a:pt x="41719" y="17526"/>
                    </a:cubicBezTo>
                    <a:cubicBezTo>
                      <a:pt x="45339" y="21241"/>
                      <a:pt x="47149" y="24384"/>
                      <a:pt x="47149" y="24384"/>
                    </a:cubicBezTo>
                    <a:cubicBezTo>
                      <a:pt x="47149" y="24384"/>
                      <a:pt x="43624" y="23527"/>
                      <a:pt x="38957" y="21717"/>
                    </a:cubicBezTo>
                    <a:cubicBezTo>
                      <a:pt x="34290" y="19907"/>
                      <a:pt x="28289" y="17240"/>
                      <a:pt x="22574" y="14192"/>
                    </a:cubicBezTo>
                    <a:cubicBezTo>
                      <a:pt x="16859" y="11239"/>
                      <a:pt x="11240" y="7906"/>
                      <a:pt x="7048" y="5143"/>
                    </a:cubicBezTo>
                    <a:cubicBezTo>
                      <a:pt x="2857" y="2381"/>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9" name="Google Shape;5209;p28"/>
              <p:cNvSpPr/>
              <p:nvPr/>
            </p:nvSpPr>
            <p:spPr>
              <a:xfrm>
                <a:off x="3145652" y="3658487"/>
                <a:ext cx="61722" cy="46386"/>
              </a:xfrm>
              <a:custGeom>
                <a:avLst/>
                <a:gdLst/>
                <a:ahLst/>
                <a:cxnLst/>
                <a:rect l="l" t="t" r="r" b="b"/>
                <a:pathLst>
                  <a:path w="61722" h="46386" extrusionOk="0">
                    <a:moveTo>
                      <a:pt x="95" y="95"/>
                    </a:moveTo>
                    <a:cubicBezTo>
                      <a:pt x="95" y="95"/>
                      <a:pt x="5048" y="1238"/>
                      <a:pt x="11716" y="4286"/>
                    </a:cubicBezTo>
                    <a:cubicBezTo>
                      <a:pt x="18479" y="7239"/>
                      <a:pt x="27051" y="12097"/>
                      <a:pt x="34862" y="18002"/>
                    </a:cubicBezTo>
                    <a:cubicBezTo>
                      <a:pt x="42672" y="23908"/>
                      <a:pt x="49816" y="30766"/>
                      <a:pt x="54483" y="36386"/>
                    </a:cubicBezTo>
                    <a:cubicBezTo>
                      <a:pt x="59246" y="42005"/>
                      <a:pt x="61722" y="46387"/>
                      <a:pt x="61722" y="46387"/>
                    </a:cubicBezTo>
                    <a:cubicBezTo>
                      <a:pt x="61722" y="46387"/>
                      <a:pt x="57245" y="44101"/>
                      <a:pt x="51149" y="40100"/>
                    </a:cubicBezTo>
                    <a:cubicBezTo>
                      <a:pt x="45053" y="36195"/>
                      <a:pt x="37148" y="30671"/>
                      <a:pt x="29527" y="24955"/>
                    </a:cubicBezTo>
                    <a:cubicBezTo>
                      <a:pt x="21908" y="19240"/>
                      <a:pt x="14478" y="13240"/>
                      <a:pt x="8954" y="8477"/>
                    </a:cubicBezTo>
                    <a:cubicBezTo>
                      <a:pt x="3429" y="3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0" name="Google Shape;5210;p28"/>
              <p:cNvSpPr/>
              <p:nvPr/>
            </p:nvSpPr>
            <p:spPr>
              <a:xfrm>
                <a:off x="3111171" y="3676352"/>
                <a:ext cx="35147" cy="9113"/>
              </a:xfrm>
              <a:custGeom>
                <a:avLst/>
                <a:gdLst/>
                <a:ahLst/>
                <a:cxnLst/>
                <a:rect l="l" t="t" r="r" b="b"/>
                <a:pathLst>
                  <a:path w="35147" h="9113" extrusionOk="0">
                    <a:moveTo>
                      <a:pt x="0" y="6424"/>
                    </a:moveTo>
                    <a:cubicBezTo>
                      <a:pt x="0" y="6424"/>
                      <a:pt x="2000" y="4710"/>
                      <a:pt x="5239" y="3376"/>
                    </a:cubicBezTo>
                    <a:cubicBezTo>
                      <a:pt x="8382" y="1947"/>
                      <a:pt x="12764" y="709"/>
                      <a:pt x="17145" y="233"/>
                    </a:cubicBezTo>
                    <a:cubicBezTo>
                      <a:pt x="21527" y="-243"/>
                      <a:pt x="26003" y="42"/>
                      <a:pt x="29432" y="804"/>
                    </a:cubicBezTo>
                    <a:cubicBezTo>
                      <a:pt x="32861" y="1471"/>
                      <a:pt x="35147" y="2709"/>
                      <a:pt x="35147" y="2709"/>
                    </a:cubicBezTo>
                    <a:cubicBezTo>
                      <a:pt x="35147" y="2709"/>
                      <a:pt x="33147" y="4424"/>
                      <a:pt x="29909" y="5757"/>
                    </a:cubicBezTo>
                    <a:cubicBezTo>
                      <a:pt x="26765" y="7186"/>
                      <a:pt x="22384" y="8424"/>
                      <a:pt x="18002" y="8901"/>
                    </a:cubicBezTo>
                    <a:cubicBezTo>
                      <a:pt x="13621" y="9377"/>
                      <a:pt x="9144" y="8996"/>
                      <a:pt x="5715" y="8329"/>
                    </a:cubicBezTo>
                    <a:cubicBezTo>
                      <a:pt x="2286" y="7662"/>
                      <a:pt x="0" y="6424"/>
                      <a:pt x="0" y="64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1" name="Google Shape;5211;p28"/>
              <p:cNvSpPr/>
              <p:nvPr/>
            </p:nvSpPr>
            <p:spPr>
              <a:xfrm>
                <a:off x="3128793" y="3684454"/>
                <a:ext cx="48101" cy="8835"/>
              </a:xfrm>
              <a:custGeom>
                <a:avLst/>
                <a:gdLst/>
                <a:ahLst/>
                <a:cxnLst/>
                <a:rect l="l" t="t" r="r" b="b"/>
                <a:pathLst>
                  <a:path w="48101" h="8835" extrusionOk="0">
                    <a:moveTo>
                      <a:pt x="0" y="5180"/>
                    </a:moveTo>
                    <a:cubicBezTo>
                      <a:pt x="0" y="5180"/>
                      <a:pt x="2953" y="3656"/>
                      <a:pt x="7429" y="2418"/>
                    </a:cubicBezTo>
                    <a:cubicBezTo>
                      <a:pt x="11906" y="1180"/>
                      <a:pt x="17907" y="227"/>
                      <a:pt x="23908" y="37"/>
                    </a:cubicBezTo>
                    <a:cubicBezTo>
                      <a:pt x="29908" y="-154"/>
                      <a:pt x="36004" y="417"/>
                      <a:pt x="40481" y="1370"/>
                    </a:cubicBezTo>
                    <a:cubicBezTo>
                      <a:pt x="45053" y="2227"/>
                      <a:pt x="48101" y="3656"/>
                      <a:pt x="48101" y="3656"/>
                    </a:cubicBezTo>
                    <a:cubicBezTo>
                      <a:pt x="48101" y="3656"/>
                      <a:pt x="45148" y="5180"/>
                      <a:pt x="40672" y="6418"/>
                    </a:cubicBezTo>
                    <a:cubicBezTo>
                      <a:pt x="36195" y="7656"/>
                      <a:pt x="30194" y="8609"/>
                      <a:pt x="24194" y="8799"/>
                    </a:cubicBezTo>
                    <a:cubicBezTo>
                      <a:pt x="18193" y="8990"/>
                      <a:pt x="12097" y="8418"/>
                      <a:pt x="7620" y="7466"/>
                    </a:cubicBezTo>
                    <a:cubicBezTo>
                      <a:pt x="3048" y="6609"/>
                      <a:pt x="0" y="5180"/>
                      <a:pt x="0" y="51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2" name="Google Shape;5212;p28"/>
              <p:cNvSpPr/>
              <p:nvPr/>
            </p:nvSpPr>
            <p:spPr>
              <a:xfrm>
                <a:off x="3147747" y="3694673"/>
                <a:ext cx="48958" cy="8676"/>
              </a:xfrm>
              <a:custGeom>
                <a:avLst/>
                <a:gdLst/>
                <a:ahLst/>
                <a:cxnLst/>
                <a:rect l="l" t="t" r="r" b="b"/>
                <a:pathLst>
                  <a:path w="48958" h="8676" extrusionOk="0">
                    <a:moveTo>
                      <a:pt x="0" y="4676"/>
                    </a:moveTo>
                    <a:cubicBezTo>
                      <a:pt x="0" y="4676"/>
                      <a:pt x="3048" y="3152"/>
                      <a:pt x="7620" y="2105"/>
                    </a:cubicBezTo>
                    <a:cubicBezTo>
                      <a:pt x="12192" y="962"/>
                      <a:pt x="18288" y="104"/>
                      <a:pt x="24384" y="9"/>
                    </a:cubicBezTo>
                    <a:cubicBezTo>
                      <a:pt x="30480" y="-86"/>
                      <a:pt x="36576" y="580"/>
                      <a:pt x="41243" y="1628"/>
                    </a:cubicBezTo>
                    <a:cubicBezTo>
                      <a:pt x="45815" y="2581"/>
                      <a:pt x="48958" y="4010"/>
                      <a:pt x="48958" y="4010"/>
                    </a:cubicBezTo>
                    <a:cubicBezTo>
                      <a:pt x="48958" y="4010"/>
                      <a:pt x="45910" y="5534"/>
                      <a:pt x="41338" y="6581"/>
                    </a:cubicBezTo>
                    <a:cubicBezTo>
                      <a:pt x="36767" y="7724"/>
                      <a:pt x="30671" y="8582"/>
                      <a:pt x="24575" y="8677"/>
                    </a:cubicBezTo>
                    <a:cubicBezTo>
                      <a:pt x="18479" y="8677"/>
                      <a:pt x="12383" y="8010"/>
                      <a:pt x="7715" y="6962"/>
                    </a:cubicBezTo>
                    <a:cubicBezTo>
                      <a:pt x="3143" y="6010"/>
                      <a:pt x="0" y="4581"/>
                      <a:pt x="0"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3" name="Google Shape;5213;p28"/>
              <p:cNvSpPr/>
              <p:nvPr/>
            </p:nvSpPr>
            <p:spPr>
              <a:xfrm>
                <a:off x="2932101" y="3740212"/>
                <a:ext cx="371284" cy="108394"/>
              </a:xfrm>
              <a:custGeom>
                <a:avLst/>
                <a:gdLst/>
                <a:ahLst/>
                <a:cxnLst/>
                <a:rect l="l" t="t" r="r" b="b"/>
                <a:pathLst>
                  <a:path w="371284" h="108394" extrusionOk="0">
                    <a:moveTo>
                      <a:pt x="0" y="108395"/>
                    </a:moveTo>
                    <a:cubicBezTo>
                      <a:pt x="0" y="108395"/>
                      <a:pt x="952" y="107156"/>
                      <a:pt x="2762" y="104775"/>
                    </a:cubicBezTo>
                    <a:cubicBezTo>
                      <a:pt x="4572" y="102489"/>
                      <a:pt x="7048" y="98870"/>
                      <a:pt x="10763" y="94774"/>
                    </a:cubicBezTo>
                    <a:cubicBezTo>
                      <a:pt x="14288" y="90488"/>
                      <a:pt x="18955" y="85630"/>
                      <a:pt x="24384" y="80105"/>
                    </a:cubicBezTo>
                    <a:cubicBezTo>
                      <a:pt x="27242" y="77438"/>
                      <a:pt x="30194" y="74676"/>
                      <a:pt x="33338" y="71723"/>
                    </a:cubicBezTo>
                    <a:cubicBezTo>
                      <a:pt x="36576" y="68866"/>
                      <a:pt x="40196" y="66008"/>
                      <a:pt x="43815" y="62960"/>
                    </a:cubicBezTo>
                    <a:cubicBezTo>
                      <a:pt x="51340" y="57150"/>
                      <a:pt x="59722" y="51054"/>
                      <a:pt x="69152" y="45434"/>
                    </a:cubicBezTo>
                    <a:cubicBezTo>
                      <a:pt x="78391" y="39624"/>
                      <a:pt x="88678" y="34290"/>
                      <a:pt x="99536" y="29242"/>
                    </a:cubicBezTo>
                    <a:cubicBezTo>
                      <a:pt x="110395" y="24289"/>
                      <a:pt x="121920" y="19812"/>
                      <a:pt x="133826" y="15907"/>
                    </a:cubicBezTo>
                    <a:cubicBezTo>
                      <a:pt x="145828" y="12192"/>
                      <a:pt x="158115" y="9049"/>
                      <a:pt x="170783" y="6477"/>
                    </a:cubicBezTo>
                    <a:cubicBezTo>
                      <a:pt x="183071" y="4191"/>
                      <a:pt x="195929" y="2477"/>
                      <a:pt x="208312" y="1334"/>
                    </a:cubicBezTo>
                    <a:cubicBezTo>
                      <a:pt x="220790" y="286"/>
                      <a:pt x="233077" y="0"/>
                      <a:pt x="244983" y="0"/>
                    </a:cubicBezTo>
                    <a:cubicBezTo>
                      <a:pt x="268796" y="286"/>
                      <a:pt x="290894" y="2572"/>
                      <a:pt x="309658" y="5429"/>
                    </a:cubicBezTo>
                    <a:cubicBezTo>
                      <a:pt x="318992" y="6858"/>
                      <a:pt x="327565" y="8573"/>
                      <a:pt x="335090" y="10096"/>
                    </a:cubicBezTo>
                    <a:cubicBezTo>
                      <a:pt x="342614" y="11716"/>
                      <a:pt x="349186" y="13240"/>
                      <a:pt x="354521" y="14573"/>
                    </a:cubicBezTo>
                    <a:cubicBezTo>
                      <a:pt x="359855" y="15812"/>
                      <a:pt x="364046" y="17050"/>
                      <a:pt x="366903" y="17812"/>
                    </a:cubicBezTo>
                    <a:cubicBezTo>
                      <a:pt x="369761" y="18574"/>
                      <a:pt x="371284" y="19050"/>
                      <a:pt x="371284" y="19050"/>
                    </a:cubicBezTo>
                    <a:cubicBezTo>
                      <a:pt x="371284" y="19050"/>
                      <a:pt x="365093" y="18002"/>
                      <a:pt x="354235" y="16288"/>
                    </a:cubicBezTo>
                    <a:cubicBezTo>
                      <a:pt x="343376" y="14383"/>
                      <a:pt x="327755" y="12383"/>
                      <a:pt x="309086" y="10478"/>
                    </a:cubicBezTo>
                    <a:cubicBezTo>
                      <a:pt x="299752" y="9620"/>
                      <a:pt x="289560" y="8763"/>
                      <a:pt x="278892" y="8287"/>
                    </a:cubicBezTo>
                    <a:cubicBezTo>
                      <a:pt x="268129" y="7715"/>
                      <a:pt x="256794" y="7715"/>
                      <a:pt x="245173" y="7715"/>
                    </a:cubicBezTo>
                    <a:cubicBezTo>
                      <a:pt x="233458" y="7906"/>
                      <a:pt x="221456" y="8668"/>
                      <a:pt x="209169" y="9716"/>
                    </a:cubicBezTo>
                    <a:cubicBezTo>
                      <a:pt x="196882" y="10954"/>
                      <a:pt x="184785" y="12668"/>
                      <a:pt x="172402" y="15050"/>
                    </a:cubicBezTo>
                    <a:cubicBezTo>
                      <a:pt x="160401" y="17431"/>
                      <a:pt x="148209" y="20384"/>
                      <a:pt x="136493" y="23908"/>
                    </a:cubicBezTo>
                    <a:cubicBezTo>
                      <a:pt x="124873" y="27623"/>
                      <a:pt x="113443" y="31528"/>
                      <a:pt x="102775" y="36195"/>
                    </a:cubicBezTo>
                    <a:cubicBezTo>
                      <a:pt x="92107" y="40862"/>
                      <a:pt x="81915" y="45625"/>
                      <a:pt x="72581" y="50959"/>
                    </a:cubicBezTo>
                    <a:cubicBezTo>
                      <a:pt x="63246" y="56102"/>
                      <a:pt x="54769" y="61627"/>
                      <a:pt x="46958" y="66866"/>
                    </a:cubicBezTo>
                    <a:cubicBezTo>
                      <a:pt x="43148" y="69628"/>
                      <a:pt x="39624" y="72295"/>
                      <a:pt x="36195" y="74867"/>
                    </a:cubicBezTo>
                    <a:cubicBezTo>
                      <a:pt x="32861" y="77534"/>
                      <a:pt x="29718" y="80105"/>
                      <a:pt x="26765" y="82487"/>
                    </a:cubicBezTo>
                    <a:cubicBezTo>
                      <a:pt x="21050" y="87535"/>
                      <a:pt x="16097" y="91916"/>
                      <a:pt x="12192" y="95821"/>
                    </a:cubicBezTo>
                    <a:cubicBezTo>
                      <a:pt x="8192" y="99632"/>
                      <a:pt x="5334" y="102870"/>
                      <a:pt x="3238" y="104966"/>
                    </a:cubicBezTo>
                    <a:cubicBezTo>
                      <a:pt x="1238" y="107156"/>
                      <a:pt x="95" y="108299"/>
                      <a:pt x="95" y="1082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4" name="Google Shape;5214;p28"/>
              <p:cNvSpPr/>
              <p:nvPr/>
            </p:nvSpPr>
            <p:spPr>
              <a:xfrm>
                <a:off x="3148890" y="3756976"/>
                <a:ext cx="88201" cy="75342"/>
              </a:xfrm>
              <a:custGeom>
                <a:avLst/>
                <a:gdLst/>
                <a:ahLst/>
                <a:cxnLst/>
                <a:rect l="l" t="t" r="r" b="b"/>
                <a:pathLst>
                  <a:path w="88201" h="75342" extrusionOk="0">
                    <a:moveTo>
                      <a:pt x="0" y="75247"/>
                    </a:moveTo>
                    <a:cubicBezTo>
                      <a:pt x="0" y="75247"/>
                      <a:pt x="762" y="73533"/>
                      <a:pt x="2286" y="70676"/>
                    </a:cubicBezTo>
                    <a:cubicBezTo>
                      <a:pt x="3810" y="67818"/>
                      <a:pt x="6096" y="63722"/>
                      <a:pt x="9239" y="59150"/>
                    </a:cubicBezTo>
                    <a:cubicBezTo>
                      <a:pt x="12287" y="54483"/>
                      <a:pt x="16288" y="49339"/>
                      <a:pt x="20955" y="44101"/>
                    </a:cubicBezTo>
                    <a:cubicBezTo>
                      <a:pt x="23336" y="41529"/>
                      <a:pt x="25717" y="38767"/>
                      <a:pt x="28384" y="36290"/>
                    </a:cubicBezTo>
                    <a:cubicBezTo>
                      <a:pt x="30956" y="33719"/>
                      <a:pt x="33814" y="31242"/>
                      <a:pt x="36576" y="28765"/>
                    </a:cubicBezTo>
                    <a:cubicBezTo>
                      <a:pt x="39433" y="26384"/>
                      <a:pt x="42386" y="24003"/>
                      <a:pt x="45339" y="21907"/>
                    </a:cubicBezTo>
                    <a:cubicBezTo>
                      <a:pt x="48196" y="19621"/>
                      <a:pt x="51340" y="17717"/>
                      <a:pt x="54197" y="15812"/>
                    </a:cubicBezTo>
                    <a:cubicBezTo>
                      <a:pt x="60103" y="12097"/>
                      <a:pt x="65818" y="8858"/>
                      <a:pt x="70866" y="6572"/>
                    </a:cubicBezTo>
                    <a:cubicBezTo>
                      <a:pt x="75914" y="4191"/>
                      <a:pt x="80296" y="2572"/>
                      <a:pt x="83344" y="1524"/>
                    </a:cubicBezTo>
                    <a:cubicBezTo>
                      <a:pt x="86392" y="476"/>
                      <a:pt x="88201" y="0"/>
                      <a:pt x="88201" y="0"/>
                    </a:cubicBezTo>
                    <a:cubicBezTo>
                      <a:pt x="88201" y="0"/>
                      <a:pt x="86773" y="1143"/>
                      <a:pt x="84106" y="3048"/>
                    </a:cubicBezTo>
                    <a:cubicBezTo>
                      <a:pt x="81534" y="4953"/>
                      <a:pt x="77819" y="7620"/>
                      <a:pt x="73438" y="10859"/>
                    </a:cubicBezTo>
                    <a:cubicBezTo>
                      <a:pt x="71247" y="12478"/>
                      <a:pt x="68866" y="14288"/>
                      <a:pt x="66389" y="16097"/>
                    </a:cubicBezTo>
                    <a:cubicBezTo>
                      <a:pt x="63913" y="18002"/>
                      <a:pt x="61341" y="20003"/>
                      <a:pt x="58674" y="22003"/>
                    </a:cubicBezTo>
                    <a:cubicBezTo>
                      <a:pt x="53435" y="26194"/>
                      <a:pt x="47720" y="30671"/>
                      <a:pt x="42291" y="35433"/>
                    </a:cubicBezTo>
                    <a:cubicBezTo>
                      <a:pt x="36767" y="40100"/>
                      <a:pt x="31528" y="44958"/>
                      <a:pt x="26479" y="49530"/>
                    </a:cubicBezTo>
                    <a:cubicBezTo>
                      <a:pt x="24003" y="51911"/>
                      <a:pt x="21622" y="54102"/>
                      <a:pt x="19431" y="56293"/>
                    </a:cubicBezTo>
                    <a:cubicBezTo>
                      <a:pt x="17240" y="58484"/>
                      <a:pt x="15049" y="60579"/>
                      <a:pt x="13144" y="62484"/>
                    </a:cubicBezTo>
                    <a:cubicBezTo>
                      <a:pt x="9239" y="66389"/>
                      <a:pt x="6001" y="69628"/>
                      <a:pt x="3715" y="71819"/>
                    </a:cubicBezTo>
                    <a:cubicBezTo>
                      <a:pt x="1429" y="74104"/>
                      <a:pt x="95" y="75343"/>
                      <a:pt x="95" y="75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5" name="Google Shape;5215;p28"/>
              <p:cNvSpPr/>
              <p:nvPr/>
            </p:nvSpPr>
            <p:spPr>
              <a:xfrm>
                <a:off x="3177846" y="3756404"/>
                <a:ext cx="92583" cy="82010"/>
              </a:xfrm>
              <a:custGeom>
                <a:avLst/>
                <a:gdLst/>
                <a:ahLst/>
                <a:cxnLst/>
                <a:rect l="l" t="t" r="r" b="b"/>
                <a:pathLst>
                  <a:path w="92583" h="82010" extrusionOk="0">
                    <a:moveTo>
                      <a:pt x="0" y="82010"/>
                    </a:moveTo>
                    <a:cubicBezTo>
                      <a:pt x="0" y="82010"/>
                      <a:pt x="3620" y="75057"/>
                      <a:pt x="10763" y="65627"/>
                    </a:cubicBezTo>
                    <a:cubicBezTo>
                      <a:pt x="14192" y="60865"/>
                      <a:pt x="18669" y="55626"/>
                      <a:pt x="23527" y="50102"/>
                    </a:cubicBezTo>
                    <a:cubicBezTo>
                      <a:pt x="26099" y="47435"/>
                      <a:pt x="28575" y="44577"/>
                      <a:pt x="31433" y="41910"/>
                    </a:cubicBezTo>
                    <a:cubicBezTo>
                      <a:pt x="34195" y="39243"/>
                      <a:pt x="37052" y="36576"/>
                      <a:pt x="40005" y="33909"/>
                    </a:cubicBezTo>
                    <a:cubicBezTo>
                      <a:pt x="42958" y="31337"/>
                      <a:pt x="46006" y="28861"/>
                      <a:pt x="48959" y="26384"/>
                    </a:cubicBezTo>
                    <a:cubicBezTo>
                      <a:pt x="51911" y="23908"/>
                      <a:pt x="55055" y="21717"/>
                      <a:pt x="58007" y="19526"/>
                    </a:cubicBezTo>
                    <a:cubicBezTo>
                      <a:pt x="64008" y="15240"/>
                      <a:pt x="69818" y="11525"/>
                      <a:pt x="74962" y="8668"/>
                    </a:cubicBezTo>
                    <a:cubicBezTo>
                      <a:pt x="85154" y="2857"/>
                      <a:pt x="92583" y="0"/>
                      <a:pt x="92583" y="0"/>
                    </a:cubicBezTo>
                    <a:cubicBezTo>
                      <a:pt x="92583" y="0"/>
                      <a:pt x="91154" y="1333"/>
                      <a:pt x="88583" y="3620"/>
                    </a:cubicBezTo>
                    <a:cubicBezTo>
                      <a:pt x="86011" y="5810"/>
                      <a:pt x="82296" y="8954"/>
                      <a:pt x="77915" y="12763"/>
                    </a:cubicBezTo>
                    <a:cubicBezTo>
                      <a:pt x="73533" y="16478"/>
                      <a:pt x="68390" y="20860"/>
                      <a:pt x="62865" y="25527"/>
                    </a:cubicBezTo>
                    <a:cubicBezTo>
                      <a:pt x="57436" y="30289"/>
                      <a:pt x="51530" y="35243"/>
                      <a:pt x="45911" y="40291"/>
                    </a:cubicBezTo>
                    <a:cubicBezTo>
                      <a:pt x="40100" y="45339"/>
                      <a:pt x="34481" y="50578"/>
                      <a:pt x="29147" y="55340"/>
                    </a:cubicBezTo>
                    <a:cubicBezTo>
                      <a:pt x="23813" y="60198"/>
                      <a:pt x="18860" y="64770"/>
                      <a:pt x="14669" y="68771"/>
                    </a:cubicBezTo>
                    <a:cubicBezTo>
                      <a:pt x="10382" y="72676"/>
                      <a:pt x="6763" y="76010"/>
                      <a:pt x="4286" y="78296"/>
                    </a:cubicBezTo>
                    <a:cubicBezTo>
                      <a:pt x="1715" y="80581"/>
                      <a:pt x="191" y="81820"/>
                      <a:pt x="191" y="818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6" name="Google Shape;5216;p28"/>
              <p:cNvSpPr/>
              <p:nvPr/>
            </p:nvSpPr>
            <p:spPr>
              <a:xfrm>
                <a:off x="3209088" y="3777836"/>
                <a:ext cx="64769" cy="60674"/>
              </a:xfrm>
              <a:custGeom>
                <a:avLst/>
                <a:gdLst/>
                <a:ahLst/>
                <a:cxnLst/>
                <a:rect l="l" t="t" r="r" b="b"/>
                <a:pathLst>
                  <a:path w="64769" h="60674" extrusionOk="0">
                    <a:moveTo>
                      <a:pt x="95" y="60579"/>
                    </a:moveTo>
                    <a:cubicBezTo>
                      <a:pt x="95" y="60579"/>
                      <a:pt x="2381" y="55340"/>
                      <a:pt x="7239" y="48292"/>
                    </a:cubicBezTo>
                    <a:cubicBezTo>
                      <a:pt x="9620" y="44768"/>
                      <a:pt x="12573" y="40862"/>
                      <a:pt x="16002" y="36766"/>
                    </a:cubicBezTo>
                    <a:cubicBezTo>
                      <a:pt x="17812" y="34766"/>
                      <a:pt x="19526" y="32671"/>
                      <a:pt x="21431" y="30766"/>
                    </a:cubicBezTo>
                    <a:cubicBezTo>
                      <a:pt x="23431" y="28765"/>
                      <a:pt x="25432" y="26765"/>
                      <a:pt x="27432" y="24860"/>
                    </a:cubicBezTo>
                    <a:cubicBezTo>
                      <a:pt x="29527" y="22955"/>
                      <a:pt x="31623" y="21146"/>
                      <a:pt x="33719" y="19336"/>
                    </a:cubicBezTo>
                    <a:cubicBezTo>
                      <a:pt x="35814" y="17431"/>
                      <a:pt x="38005" y="15907"/>
                      <a:pt x="40100" y="14288"/>
                    </a:cubicBezTo>
                    <a:cubicBezTo>
                      <a:pt x="44386" y="11144"/>
                      <a:pt x="48482" y="8382"/>
                      <a:pt x="52102" y="6287"/>
                    </a:cubicBezTo>
                    <a:cubicBezTo>
                      <a:pt x="59436" y="1905"/>
                      <a:pt x="64770" y="0"/>
                      <a:pt x="64770" y="0"/>
                    </a:cubicBezTo>
                    <a:cubicBezTo>
                      <a:pt x="64770" y="0"/>
                      <a:pt x="61055" y="4381"/>
                      <a:pt x="55150" y="10287"/>
                    </a:cubicBezTo>
                    <a:cubicBezTo>
                      <a:pt x="52197" y="13240"/>
                      <a:pt x="48768" y="16669"/>
                      <a:pt x="45053" y="20193"/>
                    </a:cubicBezTo>
                    <a:cubicBezTo>
                      <a:pt x="41338" y="23813"/>
                      <a:pt x="37338" y="27527"/>
                      <a:pt x="33338" y="31337"/>
                    </a:cubicBezTo>
                    <a:cubicBezTo>
                      <a:pt x="29242" y="35052"/>
                      <a:pt x="25336" y="38862"/>
                      <a:pt x="21431" y="42291"/>
                    </a:cubicBezTo>
                    <a:cubicBezTo>
                      <a:pt x="17621" y="45815"/>
                      <a:pt x="14002" y="49054"/>
                      <a:pt x="10858" y="51721"/>
                    </a:cubicBezTo>
                    <a:cubicBezTo>
                      <a:pt x="4572" y="57245"/>
                      <a:pt x="0" y="60674"/>
                      <a:pt x="0" y="60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7" name="Google Shape;5217;p28"/>
              <p:cNvSpPr/>
              <p:nvPr/>
            </p:nvSpPr>
            <p:spPr>
              <a:xfrm>
                <a:off x="3080787" y="3749080"/>
                <a:ext cx="145160" cy="33327"/>
              </a:xfrm>
              <a:custGeom>
                <a:avLst/>
                <a:gdLst/>
                <a:ahLst/>
                <a:cxnLst/>
                <a:rect l="l" t="t" r="r" b="b"/>
                <a:pathLst>
                  <a:path w="145160" h="33327" extrusionOk="0">
                    <a:moveTo>
                      <a:pt x="0" y="33327"/>
                    </a:moveTo>
                    <a:cubicBezTo>
                      <a:pt x="0" y="33327"/>
                      <a:pt x="2000" y="32184"/>
                      <a:pt x="5715" y="30184"/>
                    </a:cubicBezTo>
                    <a:cubicBezTo>
                      <a:pt x="9334" y="28279"/>
                      <a:pt x="14669" y="25612"/>
                      <a:pt x="21146" y="22850"/>
                    </a:cubicBezTo>
                    <a:cubicBezTo>
                      <a:pt x="27623" y="19992"/>
                      <a:pt x="35338" y="17135"/>
                      <a:pt x="43720" y="14372"/>
                    </a:cubicBezTo>
                    <a:cubicBezTo>
                      <a:pt x="47911" y="13134"/>
                      <a:pt x="52292" y="11610"/>
                      <a:pt x="56769" y="10467"/>
                    </a:cubicBezTo>
                    <a:cubicBezTo>
                      <a:pt x="61246" y="9229"/>
                      <a:pt x="65818" y="8181"/>
                      <a:pt x="70390" y="7038"/>
                    </a:cubicBezTo>
                    <a:cubicBezTo>
                      <a:pt x="74962" y="6086"/>
                      <a:pt x="79629" y="5133"/>
                      <a:pt x="84201" y="4276"/>
                    </a:cubicBezTo>
                    <a:cubicBezTo>
                      <a:pt x="88773" y="3323"/>
                      <a:pt x="93250" y="2847"/>
                      <a:pt x="97631" y="2180"/>
                    </a:cubicBezTo>
                    <a:cubicBezTo>
                      <a:pt x="106394" y="1133"/>
                      <a:pt x="114586" y="371"/>
                      <a:pt x="121634" y="180"/>
                    </a:cubicBezTo>
                    <a:cubicBezTo>
                      <a:pt x="128683" y="-105"/>
                      <a:pt x="134588" y="-10"/>
                      <a:pt x="138684" y="180"/>
                    </a:cubicBezTo>
                    <a:cubicBezTo>
                      <a:pt x="142780" y="371"/>
                      <a:pt x="145161" y="561"/>
                      <a:pt x="145161" y="561"/>
                    </a:cubicBezTo>
                    <a:cubicBezTo>
                      <a:pt x="145161" y="561"/>
                      <a:pt x="142875" y="1133"/>
                      <a:pt x="138875" y="1895"/>
                    </a:cubicBezTo>
                    <a:cubicBezTo>
                      <a:pt x="134874" y="2657"/>
                      <a:pt x="129159" y="3800"/>
                      <a:pt x="122206" y="5133"/>
                    </a:cubicBezTo>
                    <a:cubicBezTo>
                      <a:pt x="115348" y="6467"/>
                      <a:pt x="107442" y="8086"/>
                      <a:pt x="98869" y="9705"/>
                    </a:cubicBezTo>
                    <a:cubicBezTo>
                      <a:pt x="90392" y="11515"/>
                      <a:pt x="81344" y="13325"/>
                      <a:pt x="72295" y="15420"/>
                    </a:cubicBezTo>
                    <a:cubicBezTo>
                      <a:pt x="63246" y="17421"/>
                      <a:pt x="54292" y="19611"/>
                      <a:pt x="45815" y="21612"/>
                    </a:cubicBezTo>
                    <a:cubicBezTo>
                      <a:pt x="37338" y="23802"/>
                      <a:pt x="29527" y="25803"/>
                      <a:pt x="22765" y="27517"/>
                    </a:cubicBezTo>
                    <a:cubicBezTo>
                      <a:pt x="16002" y="29231"/>
                      <a:pt x="10287" y="30660"/>
                      <a:pt x="6382" y="31708"/>
                    </a:cubicBezTo>
                    <a:cubicBezTo>
                      <a:pt x="2381" y="32756"/>
                      <a:pt x="95" y="33232"/>
                      <a:pt x="95" y="332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8" name="Google Shape;5218;p28"/>
              <p:cNvSpPr/>
              <p:nvPr/>
            </p:nvSpPr>
            <p:spPr>
              <a:xfrm>
                <a:off x="3133745" y="3751412"/>
                <a:ext cx="137445" cy="23756"/>
              </a:xfrm>
              <a:custGeom>
                <a:avLst/>
                <a:gdLst/>
                <a:ahLst/>
                <a:cxnLst/>
                <a:rect l="l" t="t" r="r" b="b"/>
                <a:pathLst>
                  <a:path w="137445" h="23756" extrusionOk="0">
                    <a:moveTo>
                      <a:pt x="95" y="23756"/>
                    </a:moveTo>
                    <a:cubicBezTo>
                      <a:pt x="95" y="23756"/>
                      <a:pt x="7906" y="19661"/>
                      <a:pt x="20383" y="15184"/>
                    </a:cubicBezTo>
                    <a:cubicBezTo>
                      <a:pt x="26575" y="12898"/>
                      <a:pt x="33909" y="10707"/>
                      <a:pt x="41910" y="8612"/>
                    </a:cubicBezTo>
                    <a:cubicBezTo>
                      <a:pt x="45910" y="7659"/>
                      <a:pt x="50006" y="6516"/>
                      <a:pt x="54293" y="5754"/>
                    </a:cubicBezTo>
                    <a:cubicBezTo>
                      <a:pt x="58579" y="4897"/>
                      <a:pt x="62865" y="4135"/>
                      <a:pt x="67246" y="3373"/>
                    </a:cubicBezTo>
                    <a:cubicBezTo>
                      <a:pt x="71628" y="2801"/>
                      <a:pt x="76010" y="2135"/>
                      <a:pt x="80296" y="1658"/>
                    </a:cubicBezTo>
                    <a:cubicBezTo>
                      <a:pt x="84582" y="1087"/>
                      <a:pt x="88868" y="896"/>
                      <a:pt x="92964" y="515"/>
                    </a:cubicBezTo>
                    <a:cubicBezTo>
                      <a:pt x="101156" y="39"/>
                      <a:pt x="108871" y="-152"/>
                      <a:pt x="115538" y="134"/>
                    </a:cubicBezTo>
                    <a:cubicBezTo>
                      <a:pt x="128778" y="515"/>
                      <a:pt x="137446" y="1944"/>
                      <a:pt x="137446" y="1944"/>
                    </a:cubicBezTo>
                    <a:cubicBezTo>
                      <a:pt x="137446" y="1944"/>
                      <a:pt x="135255" y="2325"/>
                      <a:pt x="131445" y="2897"/>
                    </a:cubicBezTo>
                    <a:cubicBezTo>
                      <a:pt x="127635" y="3468"/>
                      <a:pt x="122206" y="4230"/>
                      <a:pt x="115729" y="5087"/>
                    </a:cubicBezTo>
                    <a:cubicBezTo>
                      <a:pt x="109252" y="5945"/>
                      <a:pt x="101727" y="6992"/>
                      <a:pt x="93726" y="8135"/>
                    </a:cubicBezTo>
                    <a:cubicBezTo>
                      <a:pt x="85725" y="9373"/>
                      <a:pt x="77152" y="10516"/>
                      <a:pt x="68580" y="11945"/>
                    </a:cubicBezTo>
                    <a:cubicBezTo>
                      <a:pt x="60008" y="13279"/>
                      <a:pt x="51530" y="14803"/>
                      <a:pt x="43529" y="16136"/>
                    </a:cubicBezTo>
                    <a:cubicBezTo>
                      <a:pt x="35528" y="17565"/>
                      <a:pt x="28004" y="18898"/>
                      <a:pt x="21622" y="20041"/>
                    </a:cubicBezTo>
                    <a:cubicBezTo>
                      <a:pt x="15145" y="21185"/>
                      <a:pt x="9811" y="22137"/>
                      <a:pt x="6001" y="22804"/>
                    </a:cubicBezTo>
                    <a:cubicBezTo>
                      <a:pt x="2191" y="23471"/>
                      <a:pt x="0" y="23756"/>
                      <a:pt x="0" y="23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9" name="Google Shape;5219;p28"/>
              <p:cNvSpPr/>
              <p:nvPr/>
            </p:nvSpPr>
            <p:spPr>
              <a:xfrm>
                <a:off x="3169655" y="3765262"/>
                <a:ext cx="73818" cy="65722"/>
              </a:xfrm>
              <a:custGeom>
                <a:avLst/>
                <a:gdLst/>
                <a:ahLst/>
                <a:cxnLst/>
                <a:rect l="l" t="t" r="r" b="b"/>
                <a:pathLst>
                  <a:path w="73818" h="65722" extrusionOk="0">
                    <a:moveTo>
                      <a:pt x="0" y="65722"/>
                    </a:moveTo>
                    <a:cubicBezTo>
                      <a:pt x="0" y="65722"/>
                      <a:pt x="2762" y="60008"/>
                      <a:pt x="8287" y="52292"/>
                    </a:cubicBezTo>
                    <a:cubicBezTo>
                      <a:pt x="10954" y="48387"/>
                      <a:pt x="14478" y="44101"/>
                      <a:pt x="18383" y="39719"/>
                    </a:cubicBezTo>
                    <a:cubicBezTo>
                      <a:pt x="20383" y="37624"/>
                      <a:pt x="22384" y="35243"/>
                      <a:pt x="24670" y="33147"/>
                    </a:cubicBezTo>
                    <a:cubicBezTo>
                      <a:pt x="26956" y="31052"/>
                      <a:pt x="29146" y="28861"/>
                      <a:pt x="31432" y="26670"/>
                    </a:cubicBezTo>
                    <a:cubicBezTo>
                      <a:pt x="33814" y="24670"/>
                      <a:pt x="36195" y="22574"/>
                      <a:pt x="38671" y="20669"/>
                    </a:cubicBezTo>
                    <a:cubicBezTo>
                      <a:pt x="41053" y="18669"/>
                      <a:pt x="43529" y="16954"/>
                      <a:pt x="45910" y="15240"/>
                    </a:cubicBezTo>
                    <a:cubicBezTo>
                      <a:pt x="50768" y="11811"/>
                      <a:pt x="55340" y="8954"/>
                      <a:pt x="59531" y="6668"/>
                    </a:cubicBezTo>
                    <a:cubicBezTo>
                      <a:pt x="67818" y="2096"/>
                      <a:pt x="73819" y="0"/>
                      <a:pt x="73819" y="0"/>
                    </a:cubicBezTo>
                    <a:cubicBezTo>
                      <a:pt x="73819" y="0"/>
                      <a:pt x="72676" y="1143"/>
                      <a:pt x="70771" y="3048"/>
                    </a:cubicBezTo>
                    <a:cubicBezTo>
                      <a:pt x="68770" y="4953"/>
                      <a:pt x="65913" y="7620"/>
                      <a:pt x="62484" y="10763"/>
                    </a:cubicBezTo>
                    <a:cubicBezTo>
                      <a:pt x="55626" y="16859"/>
                      <a:pt x="46482" y="25051"/>
                      <a:pt x="37243" y="33242"/>
                    </a:cubicBezTo>
                    <a:cubicBezTo>
                      <a:pt x="28099" y="41434"/>
                      <a:pt x="18859" y="49530"/>
                      <a:pt x="12001" y="55626"/>
                    </a:cubicBezTo>
                    <a:cubicBezTo>
                      <a:pt x="8477" y="58674"/>
                      <a:pt x="5524" y="61151"/>
                      <a:pt x="3429" y="62960"/>
                    </a:cubicBezTo>
                    <a:cubicBezTo>
                      <a:pt x="1333" y="64675"/>
                      <a:pt x="0" y="65722"/>
                      <a:pt x="0" y="657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0" name="Google Shape;5220;p28"/>
              <p:cNvSpPr/>
              <p:nvPr/>
            </p:nvSpPr>
            <p:spPr>
              <a:xfrm>
                <a:off x="3209088" y="3769835"/>
                <a:ext cx="73152" cy="58959"/>
              </a:xfrm>
              <a:custGeom>
                <a:avLst/>
                <a:gdLst/>
                <a:ahLst/>
                <a:cxnLst/>
                <a:rect l="l" t="t" r="r" b="b"/>
                <a:pathLst>
                  <a:path w="73152" h="58959" extrusionOk="0">
                    <a:moveTo>
                      <a:pt x="0" y="58960"/>
                    </a:moveTo>
                    <a:cubicBezTo>
                      <a:pt x="0" y="58960"/>
                      <a:pt x="571" y="57531"/>
                      <a:pt x="1810" y="55150"/>
                    </a:cubicBezTo>
                    <a:cubicBezTo>
                      <a:pt x="2953" y="52864"/>
                      <a:pt x="4858" y="49435"/>
                      <a:pt x="7429" y="45720"/>
                    </a:cubicBezTo>
                    <a:cubicBezTo>
                      <a:pt x="9906" y="41910"/>
                      <a:pt x="13240" y="37814"/>
                      <a:pt x="17050" y="33528"/>
                    </a:cubicBezTo>
                    <a:cubicBezTo>
                      <a:pt x="19050" y="31528"/>
                      <a:pt x="20955" y="29242"/>
                      <a:pt x="23241" y="27337"/>
                    </a:cubicBezTo>
                    <a:cubicBezTo>
                      <a:pt x="25432" y="25241"/>
                      <a:pt x="27718" y="23336"/>
                      <a:pt x="30004" y="21336"/>
                    </a:cubicBezTo>
                    <a:cubicBezTo>
                      <a:pt x="32385" y="19526"/>
                      <a:pt x="34861" y="17621"/>
                      <a:pt x="37338" y="16002"/>
                    </a:cubicBezTo>
                    <a:cubicBezTo>
                      <a:pt x="39719" y="14192"/>
                      <a:pt x="42291" y="12763"/>
                      <a:pt x="44767" y="11335"/>
                    </a:cubicBezTo>
                    <a:cubicBezTo>
                      <a:pt x="49720" y="8477"/>
                      <a:pt x="54483" y="6096"/>
                      <a:pt x="58674" y="4477"/>
                    </a:cubicBezTo>
                    <a:cubicBezTo>
                      <a:pt x="62865" y="2762"/>
                      <a:pt x="66484" y="1619"/>
                      <a:pt x="69056" y="953"/>
                    </a:cubicBezTo>
                    <a:cubicBezTo>
                      <a:pt x="71628" y="286"/>
                      <a:pt x="73152" y="0"/>
                      <a:pt x="73152" y="0"/>
                    </a:cubicBezTo>
                    <a:cubicBezTo>
                      <a:pt x="73152" y="0"/>
                      <a:pt x="71914" y="953"/>
                      <a:pt x="69818" y="2477"/>
                    </a:cubicBezTo>
                    <a:cubicBezTo>
                      <a:pt x="67723" y="4000"/>
                      <a:pt x="64675" y="6191"/>
                      <a:pt x="61055" y="8763"/>
                    </a:cubicBezTo>
                    <a:cubicBezTo>
                      <a:pt x="57531" y="11335"/>
                      <a:pt x="53340" y="14383"/>
                      <a:pt x="48958" y="17621"/>
                    </a:cubicBezTo>
                    <a:cubicBezTo>
                      <a:pt x="44672" y="20955"/>
                      <a:pt x="40005" y="24384"/>
                      <a:pt x="35528" y="28099"/>
                    </a:cubicBezTo>
                    <a:cubicBezTo>
                      <a:pt x="30956" y="31718"/>
                      <a:pt x="26575" y="35433"/>
                      <a:pt x="22384" y="38957"/>
                    </a:cubicBezTo>
                    <a:cubicBezTo>
                      <a:pt x="18288" y="42577"/>
                      <a:pt x="14478" y="46006"/>
                      <a:pt x="11144" y="48863"/>
                    </a:cubicBezTo>
                    <a:cubicBezTo>
                      <a:pt x="7810" y="51816"/>
                      <a:pt x="5048" y="54292"/>
                      <a:pt x="3143" y="56007"/>
                    </a:cubicBezTo>
                    <a:cubicBezTo>
                      <a:pt x="1143" y="57721"/>
                      <a:pt x="0" y="58674"/>
                      <a:pt x="0" y="58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1" name="Google Shape;5221;p28"/>
              <p:cNvSpPr/>
              <p:nvPr/>
            </p:nvSpPr>
            <p:spPr>
              <a:xfrm>
                <a:off x="3199563" y="3753536"/>
                <a:ext cx="76676" cy="32966"/>
              </a:xfrm>
              <a:custGeom>
                <a:avLst/>
                <a:gdLst/>
                <a:ahLst/>
                <a:cxnLst/>
                <a:rect l="l" t="t" r="r" b="b"/>
                <a:pathLst>
                  <a:path w="76676" h="32966" extrusionOk="0">
                    <a:moveTo>
                      <a:pt x="95" y="32967"/>
                    </a:moveTo>
                    <a:cubicBezTo>
                      <a:pt x="95" y="32967"/>
                      <a:pt x="3619" y="28871"/>
                      <a:pt x="10001" y="24013"/>
                    </a:cubicBezTo>
                    <a:cubicBezTo>
                      <a:pt x="13144" y="21537"/>
                      <a:pt x="17050" y="18965"/>
                      <a:pt x="21336" y="16394"/>
                    </a:cubicBezTo>
                    <a:cubicBezTo>
                      <a:pt x="23527" y="15155"/>
                      <a:pt x="25717" y="13822"/>
                      <a:pt x="28099" y="12679"/>
                    </a:cubicBezTo>
                    <a:cubicBezTo>
                      <a:pt x="30480" y="11536"/>
                      <a:pt x="32861" y="10393"/>
                      <a:pt x="35242" y="9250"/>
                    </a:cubicBezTo>
                    <a:cubicBezTo>
                      <a:pt x="37719" y="8297"/>
                      <a:pt x="40195" y="7345"/>
                      <a:pt x="42672" y="6392"/>
                    </a:cubicBezTo>
                    <a:cubicBezTo>
                      <a:pt x="45148" y="5440"/>
                      <a:pt x="47625" y="4773"/>
                      <a:pt x="50006" y="4011"/>
                    </a:cubicBezTo>
                    <a:cubicBezTo>
                      <a:pt x="54769" y="2678"/>
                      <a:pt x="59341" y="1630"/>
                      <a:pt x="63341" y="1058"/>
                    </a:cubicBezTo>
                    <a:cubicBezTo>
                      <a:pt x="71247" y="-180"/>
                      <a:pt x="76676" y="11"/>
                      <a:pt x="76676" y="11"/>
                    </a:cubicBezTo>
                    <a:cubicBezTo>
                      <a:pt x="76676" y="11"/>
                      <a:pt x="75533" y="677"/>
                      <a:pt x="73438" y="1725"/>
                    </a:cubicBezTo>
                    <a:cubicBezTo>
                      <a:pt x="71342" y="2773"/>
                      <a:pt x="68390" y="4201"/>
                      <a:pt x="64770" y="5821"/>
                    </a:cubicBezTo>
                    <a:cubicBezTo>
                      <a:pt x="61246" y="7440"/>
                      <a:pt x="57055" y="9345"/>
                      <a:pt x="52578" y="11250"/>
                    </a:cubicBezTo>
                    <a:cubicBezTo>
                      <a:pt x="48101" y="13155"/>
                      <a:pt x="43434" y="15250"/>
                      <a:pt x="38671" y="17251"/>
                    </a:cubicBezTo>
                    <a:cubicBezTo>
                      <a:pt x="33909" y="19251"/>
                      <a:pt x="29146" y="21251"/>
                      <a:pt x="24765" y="23156"/>
                    </a:cubicBezTo>
                    <a:cubicBezTo>
                      <a:pt x="20288" y="25061"/>
                      <a:pt x="16097" y="26776"/>
                      <a:pt x="12478" y="28204"/>
                    </a:cubicBezTo>
                    <a:cubicBezTo>
                      <a:pt x="8858" y="29633"/>
                      <a:pt x="5810" y="30776"/>
                      <a:pt x="3524" y="31633"/>
                    </a:cubicBezTo>
                    <a:cubicBezTo>
                      <a:pt x="1333" y="32396"/>
                      <a:pt x="0" y="32776"/>
                      <a:pt x="0" y="32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2" name="Google Shape;5222;p28"/>
              <p:cNvSpPr/>
              <p:nvPr/>
            </p:nvSpPr>
            <p:spPr>
              <a:xfrm>
                <a:off x="3241092" y="3759403"/>
                <a:ext cx="54673" cy="16481"/>
              </a:xfrm>
              <a:custGeom>
                <a:avLst/>
                <a:gdLst/>
                <a:ahLst/>
                <a:cxnLst/>
                <a:rect l="l" t="t" r="r" b="b"/>
                <a:pathLst>
                  <a:path w="54673" h="16481" extrusionOk="0">
                    <a:moveTo>
                      <a:pt x="0" y="16337"/>
                    </a:moveTo>
                    <a:cubicBezTo>
                      <a:pt x="0" y="16337"/>
                      <a:pt x="3048" y="13956"/>
                      <a:pt x="7810" y="11384"/>
                    </a:cubicBezTo>
                    <a:cubicBezTo>
                      <a:pt x="12668" y="8812"/>
                      <a:pt x="19240" y="6050"/>
                      <a:pt x="26098" y="4049"/>
                    </a:cubicBezTo>
                    <a:cubicBezTo>
                      <a:pt x="32956" y="1954"/>
                      <a:pt x="40005" y="716"/>
                      <a:pt x="45434" y="240"/>
                    </a:cubicBezTo>
                    <a:cubicBezTo>
                      <a:pt x="50863" y="-237"/>
                      <a:pt x="54673" y="144"/>
                      <a:pt x="54673" y="144"/>
                    </a:cubicBezTo>
                    <a:cubicBezTo>
                      <a:pt x="54673" y="144"/>
                      <a:pt x="51721" y="2525"/>
                      <a:pt x="46863" y="5097"/>
                    </a:cubicBezTo>
                    <a:cubicBezTo>
                      <a:pt x="42005" y="7669"/>
                      <a:pt x="35433" y="10431"/>
                      <a:pt x="28575" y="12432"/>
                    </a:cubicBezTo>
                    <a:cubicBezTo>
                      <a:pt x="21717" y="14432"/>
                      <a:pt x="14668" y="15765"/>
                      <a:pt x="9239" y="16241"/>
                    </a:cubicBezTo>
                    <a:cubicBezTo>
                      <a:pt x="3810" y="16718"/>
                      <a:pt x="0" y="16337"/>
                      <a:pt x="0" y="163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3" name="Google Shape;5223;p28"/>
              <p:cNvSpPr/>
              <p:nvPr/>
            </p:nvSpPr>
            <p:spPr>
              <a:xfrm>
                <a:off x="3267667" y="3776773"/>
                <a:ext cx="370903" cy="237092"/>
              </a:xfrm>
              <a:custGeom>
                <a:avLst/>
                <a:gdLst/>
                <a:ahLst/>
                <a:cxnLst/>
                <a:rect l="l" t="t" r="r" b="b"/>
                <a:pathLst>
                  <a:path w="370903" h="237092" extrusionOk="0">
                    <a:moveTo>
                      <a:pt x="370808" y="237092"/>
                    </a:moveTo>
                    <a:cubicBezTo>
                      <a:pt x="370808" y="237092"/>
                      <a:pt x="369856" y="235664"/>
                      <a:pt x="367951" y="232806"/>
                    </a:cubicBezTo>
                    <a:cubicBezTo>
                      <a:pt x="366046" y="230044"/>
                      <a:pt x="363474" y="225948"/>
                      <a:pt x="359759" y="220995"/>
                    </a:cubicBezTo>
                    <a:cubicBezTo>
                      <a:pt x="356235" y="215947"/>
                      <a:pt x="351568" y="210041"/>
                      <a:pt x="346043" y="203374"/>
                    </a:cubicBezTo>
                    <a:cubicBezTo>
                      <a:pt x="343186" y="200135"/>
                      <a:pt x="340138" y="196706"/>
                      <a:pt x="336994" y="193087"/>
                    </a:cubicBezTo>
                    <a:cubicBezTo>
                      <a:pt x="333661" y="189563"/>
                      <a:pt x="330232" y="185943"/>
                      <a:pt x="326517" y="182133"/>
                    </a:cubicBezTo>
                    <a:cubicBezTo>
                      <a:pt x="318992" y="174704"/>
                      <a:pt x="310801" y="166702"/>
                      <a:pt x="301561" y="158892"/>
                    </a:cubicBezTo>
                    <a:cubicBezTo>
                      <a:pt x="292418" y="150986"/>
                      <a:pt x="282321" y="143081"/>
                      <a:pt x="271939" y="134984"/>
                    </a:cubicBezTo>
                    <a:cubicBezTo>
                      <a:pt x="261461" y="126888"/>
                      <a:pt x="250317" y="118982"/>
                      <a:pt x="238982" y="110886"/>
                    </a:cubicBezTo>
                    <a:cubicBezTo>
                      <a:pt x="227648" y="102790"/>
                      <a:pt x="215932" y="94789"/>
                      <a:pt x="204311" y="86788"/>
                    </a:cubicBezTo>
                    <a:cubicBezTo>
                      <a:pt x="192691" y="78691"/>
                      <a:pt x="181070" y="70690"/>
                      <a:pt x="169450" y="63071"/>
                    </a:cubicBezTo>
                    <a:cubicBezTo>
                      <a:pt x="157829" y="55450"/>
                      <a:pt x="146304" y="48116"/>
                      <a:pt x="134874" y="41544"/>
                    </a:cubicBezTo>
                    <a:cubicBezTo>
                      <a:pt x="123349" y="35067"/>
                      <a:pt x="112205" y="29066"/>
                      <a:pt x="101156" y="24113"/>
                    </a:cubicBezTo>
                    <a:cubicBezTo>
                      <a:pt x="90202" y="19160"/>
                      <a:pt x="79534" y="15065"/>
                      <a:pt x="69437" y="11921"/>
                    </a:cubicBezTo>
                    <a:cubicBezTo>
                      <a:pt x="59341" y="8778"/>
                      <a:pt x="50006" y="6397"/>
                      <a:pt x="41529" y="4777"/>
                    </a:cubicBezTo>
                    <a:cubicBezTo>
                      <a:pt x="33147" y="3063"/>
                      <a:pt x="25622" y="2301"/>
                      <a:pt x="19526" y="1730"/>
                    </a:cubicBezTo>
                    <a:cubicBezTo>
                      <a:pt x="13335" y="1253"/>
                      <a:pt x="8477" y="1063"/>
                      <a:pt x="5144" y="1063"/>
                    </a:cubicBezTo>
                    <a:cubicBezTo>
                      <a:pt x="1810" y="1063"/>
                      <a:pt x="0" y="1063"/>
                      <a:pt x="0" y="1063"/>
                    </a:cubicBezTo>
                    <a:cubicBezTo>
                      <a:pt x="0" y="1063"/>
                      <a:pt x="1810" y="872"/>
                      <a:pt x="5048" y="587"/>
                    </a:cubicBezTo>
                    <a:cubicBezTo>
                      <a:pt x="8382" y="301"/>
                      <a:pt x="13240" y="-80"/>
                      <a:pt x="19526" y="15"/>
                    </a:cubicBezTo>
                    <a:cubicBezTo>
                      <a:pt x="32004" y="110"/>
                      <a:pt x="50006" y="1539"/>
                      <a:pt x="70771" y="7159"/>
                    </a:cubicBezTo>
                    <a:cubicBezTo>
                      <a:pt x="81153" y="9921"/>
                      <a:pt x="92202" y="13636"/>
                      <a:pt x="103632" y="18303"/>
                    </a:cubicBezTo>
                    <a:cubicBezTo>
                      <a:pt x="114967" y="22875"/>
                      <a:pt x="126873" y="28495"/>
                      <a:pt x="138589" y="34876"/>
                    </a:cubicBezTo>
                    <a:cubicBezTo>
                      <a:pt x="150305" y="41354"/>
                      <a:pt x="162306" y="48307"/>
                      <a:pt x="174022" y="56022"/>
                    </a:cubicBezTo>
                    <a:cubicBezTo>
                      <a:pt x="185833" y="63642"/>
                      <a:pt x="197548" y="71643"/>
                      <a:pt x="209264" y="79644"/>
                    </a:cubicBezTo>
                    <a:cubicBezTo>
                      <a:pt x="232601" y="95837"/>
                      <a:pt x="255937" y="112124"/>
                      <a:pt x="276701" y="128983"/>
                    </a:cubicBezTo>
                    <a:cubicBezTo>
                      <a:pt x="287179" y="137270"/>
                      <a:pt x="296894" y="145843"/>
                      <a:pt x="305848" y="154225"/>
                    </a:cubicBezTo>
                    <a:cubicBezTo>
                      <a:pt x="314897" y="162512"/>
                      <a:pt x="322898" y="170989"/>
                      <a:pt x="330136" y="178799"/>
                    </a:cubicBezTo>
                    <a:cubicBezTo>
                      <a:pt x="333661" y="182800"/>
                      <a:pt x="336994" y="186705"/>
                      <a:pt x="340233" y="190420"/>
                    </a:cubicBezTo>
                    <a:cubicBezTo>
                      <a:pt x="343186" y="194325"/>
                      <a:pt x="346043" y="197945"/>
                      <a:pt x="348710" y="201374"/>
                    </a:cubicBezTo>
                    <a:cubicBezTo>
                      <a:pt x="353759" y="208422"/>
                      <a:pt x="358045" y="214708"/>
                      <a:pt x="361283" y="220042"/>
                    </a:cubicBezTo>
                    <a:cubicBezTo>
                      <a:pt x="364712" y="225281"/>
                      <a:pt x="366808" y="229663"/>
                      <a:pt x="368427" y="232520"/>
                    </a:cubicBezTo>
                    <a:cubicBezTo>
                      <a:pt x="370046" y="235473"/>
                      <a:pt x="370904" y="236997"/>
                      <a:pt x="370904" y="236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4" name="Google Shape;5224;p28"/>
              <p:cNvSpPr/>
              <p:nvPr/>
            </p:nvSpPr>
            <p:spPr>
              <a:xfrm>
                <a:off x="3593517" y="3963954"/>
                <a:ext cx="19203" cy="44958"/>
              </a:xfrm>
              <a:custGeom>
                <a:avLst/>
                <a:gdLst/>
                <a:ahLst/>
                <a:cxnLst/>
                <a:rect l="l" t="t" r="r" b="b"/>
                <a:pathLst>
                  <a:path w="19203" h="44958" extrusionOk="0">
                    <a:moveTo>
                      <a:pt x="18669" y="44958"/>
                    </a:moveTo>
                    <a:cubicBezTo>
                      <a:pt x="18669" y="44958"/>
                      <a:pt x="16574" y="42291"/>
                      <a:pt x="14383" y="38195"/>
                    </a:cubicBezTo>
                    <a:cubicBezTo>
                      <a:pt x="12097" y="34099"/>
                      <a:pt x="9525" y="28765"/>
                      <a:pt x="7239" y="23336"/>
                    </a:cubicBezTo>
                    <a:cubicBezTo>
                      <a:pt x="4953" y="17907"/>
                      <a:pt x="3048" y="12287"/>
                      <a:pt x="1715" y="7810"/>
                    </a:cubicBezTo>
                    <a:cubicBezTo>
                      <a:pt x="381" y="3429"/>
                      <a:pt x="0" y="0"/>
                      <a:pt x="0" y="0"/>
                    </a:cubicBezTo>
                    <a:cubicBezTo>
                      <a:pt x="0" y="0"/>
                      <a:pt x="2953" y="1810"/>
                      <a:pt x="6096" y="5334"/>
                    </a:cubicBezTo>
                    <a:cubicBezTo>
                      <a:pt x="9335" y="8858"/>
                      <a:pt x="12954" y="14192"/>
                      <a:pt x="15335" y="20002"/>
                    </a:cubicBezTo>
                    <a:cubicBezTo>
                      <a:pt x="17812" y="25813"/>
                      <a:pt x="19050" y="32099"/>
                      <a:pt x="19145" y="36862"/>
                    </a:cubicBezTo>
                    <a:cubicBezTo>
                      <a:pt x="19431" y="41624"/>
                      <a:pt x="18574" y="44958"/>
                      <a:pt x="18574" y="44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5" name="Google Shape;5225;p28"/>
              <p:cNvSpPr/>
              <p:nvPr/>
            </p:nvSpPr>
            <p:spPr>
              <a:xfrm>
                <a:off x="3571134" y="3941189"/>
                <a:ext cx="25920" cy="56864"/>
              </a:xfrm>
              <a:custGeom>
                <a:avLst/>
                <a:gdLst/>
                <a:ahLst/>
                <a:cxnLst/>
                <a:rect l="l" t="t" r="r" b="b"/>
                <a:pathLst>
                  <a:path w="25920" h="56864" extrusionOk="0">
                    <a:moveTo>
                      <a:pt x="24575" y="56864"/>
                    </a:moveTo>
                    <a:cubicBezTo>
                      <a:pt x="24575" y="56864"/>
                      <a:pt x="24098" y="55912"/>
                      <a:pt x="23527" y="54197"/>
                    </a:cubicBezTo>
                    <a:cubicBezTo>
                      <a:pt x="22955" y="52578"/>
                      <a:pt x="22003" y="50292"/>
                      <a:pt x="20955" y="47435"/>
                    </a:cubicBezTo>
                    <a:cubicBezTo>
                      <a:pt x="18955" y="41910"/>
                      <a:pt x="16192" y="34862"/>
                      <a:pt x="13144" y="28004"/>
                    </a:cubicBezTo>
                    <a:cubicBezTo>
                      <a:pt x="10096" y="21146"/>
                      <a:pt x="6858" y="14288"/>
                      <a:pt x="4286" y="9049"/>
                    </a:cubicBezTo>
                    <a:cubicBezTo>
                      <a:pt x="2953" y="6382"/>
                      <a:pt x="1905" y="4096"/>
                      <a:pt x="1143" y="2572"/>
                    </a:cubicBezTo>
                    <a:cubicBezTo>
                      <a:pt x="381" y="953"/>
                      <a:pt x="0" y="0"/>
                      <a:pt x="0" y="0"/>
                    </a:cubicBezTo>
                    <a:cubicBezTo>
                      <a:pt x="0" y="0"/>
                      <a:pt x="952" y="476"/>
                      <a:pt x="2476" y="1429"/>
                    </a:cubicBezTo>
                    <a:cubicBezTo>
                      <a:pt x="4000" y="2381"/>
                      <a:pt x="6096" y="3905"/>
                      <a:pt x="8382" y="6001"/>
                    </a:cubicBezTo>
                    <a:cubicBezTo>
                      <a:pt x="10668" y="8096"/>
                      <a:pt x="13049" y="10859"/>
                      <a:pt x="15335" y="13906"/>
                    </a:cubicBezTo>
                    <a:cubicBezTo>
                      <a:pt x="17526" y="17050"/>
                      <a:pt x="19621" y="20669"/>
                      <a:pt x="21241" y="24479"/>
                    </a:cubicBezTo>
                    <a:cubicBezTo>
                      <a:pt x="22860" y="28289"/>
                      <a:pt x="24098" y="32290"/>
                      <a:pt x="24860" y="36004"/>
                    </a:cubicBezTo>
                    <a:cubicBezTo>
                      <a:pt x="25527" y="39814"/>
                      <a:pt x="26003" y="43434"/>
                      <a:pt x="25908" y="46482"/>
                    </a:cubicBezTo>
                    <a:cubicBezTo>
                      <a:pt x="25908" y="49530"/>
                      <a:pt x="25622" y="52197"/>
                      <a:pt x="25241" y="53912"/>
                    </a:cubicBezTo>
                    <a:cubicBezTo>
                      <a:pt x="24860" y="55721"/>
                      <a:pt x="24575" y="56674"/>
                      <a:pt x="24575" y="56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6" name="Google Shape;5226;p28"/>
              <p:cNvSpPr/>
              <p:nvPr/>
            </p:nvSpPr>
            <p:spPr>
              <a:xfrm>
                <a:off x="3541320" y="3909376"/>
                <a:ext cx="38100" cy="73437"/>
              </a:xfrm>
              <a:custGeom>
                <a:avLst/>
                <a:gdLst/>
                <a:ahLst/>
                <a:cxnLst/>
                <a:rect l="l" t="t" r="r" b="b"/>
                <a:pathLst>
                  <a:path w="38100" h="73437" extrusionOk="0">
                    <a:moveTo>
                      <a:pt x="37814" y="73343"/>
                    </a:moveTo>
                    <a:cubicBezTo>
                      <a:pt x="37814" y="73343"/>
                      <a:pt x="37147" y="72199"/>
                      <a:pt x="36195" y="70009"/>
                    </a:cubicBezTo>
                    <a:cubicBezTo>
                      <a:pt x="35242" y="67913"/>
                      <a:pt x="33814" y="64961"/>
                      <a:pt x="32195" y="61436"/>
                    </a:cubicBezTo>
                    <a:cubicBezTo>
                      <a:pt x="30575" y="57912"/>
                      <a:pt x="28670" y="53912"/>
                      <a:pt x="26575" y="49530"/>
                    </a:cubicBezTo>
                    <a:cubicBezTo>
                      <a:pt x="24479" y="45244"/>
                      <a:pt x="22288" y="40672"/>
                      <a:pt x="19907" y="36195"/>
                    </a:cubicBezTo>
                    <a:cubicBezTo>
                      <a:pt x="17621" y="31623"/>
                      <a:pt x="15145" y="27242"/>
                      <a:pt x="12859" y="22955"/>
                    </a:cubicBezTo>
                    <a:cubicBezTo>
                      <a:pt x="10478" y="18764"/>
                      <a:pt x="8287" y="14859"/>
                      <a:pt x="6382" y="11525"/>
                    </a:cubicBezTo>
                    <a:cubicBezTo>
                      <a:pt x="4477" y="8096"/>
                      <a:pt x="2858" y="5239"/>
                      <a:pt x="1714" y="3238"/>
                    </a:cubicBezTo>
                    <a:cubicBezTo>
                      <a:pt x="571" y="1238"/>
                      <a:pt x="0" y="0"/>
                      <a:pt x="0" y="0"/>
                    </a:cubicBezTo>
                    <a:cubicBezTo>
                      <a:pt x="0" y="0"/>
                      <a:pt x="1143" y="762"/>
                      <a:pt x="3048" y="2096"/>
                    </a:cubicBezTo>
                    <a:cubicBezTo>
                      <a:pt x="4953" y="3524"/>
                      <a:pt x="7620" y="5620"/>
                      <a:pt x="10382" y="8477"/>
                    </a:cubicBezTo>
                    <a:cubicBezTo>
                      <a:pt x="13335" y="11239"/>
                      <a:pt x="16383" y="14859"/>
                      <a:pt x="19431" y="18860"/>
                    </a:cubicBezTo>
                    <a:cubicBezTo>
                      <a:pt x="20860" y="20955"/>
                      <a:pt x="22479" y="22955"/>
                      <a:pt x="23813" y="25241"/>
                    </a:cubicBezTo>
                    <a:cubicBezTo>
                      <a:pt x="25241" y="27527"/>
                      <a:pt x="26479" y="29813"/>
                      <a:pt x="27813" y="32195"/>
                    </a:cubicBezTo>
                    <a:cubicBezTo>
                      <a:pt x="28956" y="34671"/>
                      <a:pt x="30194" y="37052"/>
                      <a:pt x="31147" y="39434"/>
                    </a:cubicBezTo>
                    <a:cubicBezTo>
                      <a:pt x="32290" y="41815"/>
                      <a:pt x="32957" y="44387"/>
                      <a:pt x="33909" y="46672"/>
                    </a:cubicBezTo>
                    <a:cubicBezTo>
                      <a:pt x="35433" y="51435"/>
                      <a:pt x="36576" y="56007"/>
                      <a:pt x="37147" y="60007"/>
                    </a:cubicBezTo>
                    <a:cubicBezTo>
                      <a:pt x="37814" y="63913"/>
                      <a:pt x="38005" y="67342"/>
                      <a:pt x="38100" y="69723"/>
                    </a:cubicBezTo>
                    <a:cubicBezTo>
                      <a:pt x="38100" y="72104"/>
                      <a:pt x="38100" y="73438"/>
                      <a:pt x="38100" y="73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7" name="Google Shape;5227;p28"/>
              <p:cNvSpPr/>
              <p:nvPr/>
            </p:nvSpPr>
            <p:spPr>
              <a:xfrm>
                <a:off x="3519032" y="3894136"/>
                <a:ext cx="37456" cy="72580"/>
              </a:xfrm>
              <a:custGeom>
                <a:avLst/>
                <a:gdLst/>
                <a:ahLst/>
                <a:cxnLst/>
                <a:rect l="l" t="t" r="r" b="b"/>
                <a:pathLst>
                  <a:path w="37456" h="72580" extrusionOk="0">
                    <a:moveTo>
                      <a:pt x="37338" y="72485"/>
                    </a:moveTo>
                    <a:cubicBezTo>
                      <a:pt x="37338" y="72485"/>
                      <a:pt x="36671" y="71342"/>
                      <a:pt x="35623" y="69247"/>
                    </a:cubicBezTo>
                    <a:cubicBezTo>
                      <a:pt x="34576" y="67246"/>
                      <a:pt x="33147" y="64294"/>
                      <a:pt x="31433" y="60865"/>
                    </a:cubicBezTo>
                    <a:cubicBezTo>
                      <a:pt x="29813" y="57436"/>
                      <a:pt x="27813" y="53435"/>
                      <a:pt x="25717" y="49149"/>
                    </a:cubicBezTo>
                    <a:cubicBezTo>
                      <a:pt x="23622" y="44958"/>
                      <a:pt x="21431" y="40386"/>
                      <a:pt x="19050" y="36004"/>
                    </a:cubicBezTo>
                    <a:cubicBezTo>
                      <a:pt x="16764" y="31528"/>
                      <a:pt x="14383" y="27146"/>
                      <a:pt x="12192" y="22955"/>
                    </a:cubicBezTo>
                    <a:cubicBezTo>
                      <a:pt x="9906" y="18764"/>
                      <a:pt x="7810" y="14859"/>
                      <a:pt x="6001" y="11525"/>
                    </a:cubicBezTo>
                    <a:cubicBezTo>
                      <a:pt x="4191" y="8096"/>
                      <a:pt x="2667" y="5239"/>
                      <a:pt x="1619" y="3238"/>
                    </a:cubicBezTo>
                    <a:cubicBezTo>
                      <a:pt x="571" y="1238"/>
                      <a:pt x="0" y="0"/>
                      <a:pt x="0" y="0"/>
                    </a:cubicBezTo>
                    <a:cubicBezTo>
                      <a:pt x="0" y="0"/>
                      <a:pt x="4572" y="2858"/>
                      <a:pt x="10096" y="8572"/>
                    </a:cubicBezTo>
                    <a:cubicBezTo>
                      <a:pt x="12954" y="11335"/>
                      <a:pt x="15907" y="14859"/>
                      <a:pt x="18859" y="18860"/>
                    </a:cubicBezTo>
                    <a:cubicBezTo>
                      <a:pt x="20193" y="20860"/>
                      <a:pt x="21812" y="22955"/>
                      <a:pt x="23050" y="25241"/>
                    </a:cubicBezTo>
                    <a:cubicBezTo>
                      <a:pt x="24384" y="27432"/>
                      <a:pt x="25717" y="29813"/>
                      <a:pt x="26956" y="32099"/>
                    </a:cubicBezTo>
                    <a:cubicBezTo>
                      <a:pt x="28099" y="34480"/>
                      <a:pt x="29242" y="36862"/>
                      <a:pt x="30289" y="39243"/>
                    </a:cubicBezTo>
                    <a:cubicBezTo>
                      <a:pt x="31433" y="41624"/>
                      <a:pt x="32099" y="44101"/>
                      <a:pt x="32956" y="46387"/>
                    </a:cubicBezTo>
                    <a:cubicBezTo>
                      <a:pt x="34480" y="51054"/>
                      <a:pt x="35623" y="55531"/>
                      <a:pt x="36290" y="59436"/>
                    </a:cubicBezTo>
                    <a:cubicBezTo>
                      <a:pt x="37719" y="67246"/>
                      <a:pt x="37433" y="72580"/>
                      <a:pt x="37433" y="72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8" name="Google Shape;5228;p28"/>
              <p:cNvSpPr/>
              <p:nvPr/>
            </p:nvSpPr>
            <p:spPr>
              <a:xfrm>
                <a:off x="3501601" y="3891754"/>
                <a:ext cx="31562" cy="66960"/>
              </a:xfrm>
              <a:custGeom>
                <a:avLst/>
                <a:gdLst/>
                <a:ahLst/>
                <a:cxnLst/>
                <a:rect l="l" t="t" r="r" b="b"/>
                <a:pathLst>
                  <a:path w="31562" h="66960" extrusionOk="0">
                    <a:moveTo>
                      <a:pt x="31242" y="66866"/>
                    </a:moveTo>
                    <a:cubicBezTo>
                      <a:pt x="31242" y="66866"/>
                      <a:pt x="30671" y="65818"/>
                      <a:pt x="29813" y="63913"/>
                    </a:cubicBezTo>
                    <a:cubicBezTo>
                      <a:pt x="28956" y="62008"/>
                      <a:pt x="27813" y="59341"/>
                      <a:pt x="26289" y="56102"/>
                    </a:cubicBezTo>
                    <a:cubicBezTo>
                      <a:pt x="23527" y="49721"/>
                      <a:pt x="19812" y="41434"/>
                      <a:pt x="16002" y="33242"/>
                    </a:cubicBezTo>
                    <a:cubicBezTo>
                      <a:pt x="12097" y="25051"/>
                      <a:pt x="8096" y="16954"/>
                      <a:pt x="5048" y="10668"/>
                    </a:cubicBezTo>
                    <a:cubicBezTo>
                      <a:pt x="3524" y="7525"/>
                      <a:pt x="2191" y="4858"/>
                      <a:pt x="1333" y="3048"/>
                    </a:cubicBezTo>
                    <a:cubicBezTo>
                      <a:pt x="476" y="1143"/>
                      <a:pt x="0" y="0"/>
                      <a:pt x="0" y="0"/>
                    </a:cubicBezTo>
                    <a:cubicBezTo>
                      <a:pt x="0" y="0"/>
                      <a:pt x="4191" y="2572"/>
                      <a:pt x="9144" y="7811"/>
                    </a:cubicBezTo>
                    <a:cubicBezTo>
                      <a:pt x="11716" y="10382"/>
                      <a:pt x="14288" y="13621"/>
                      <a:pt x="16954" y="17336"/>
                    </a:cubicBezTo>
                    <a:cubicBezTo>
                      <a:pt x="19526" y="21050"/>
                      <a:pt x="21908" y="25241"/>
                      <a:pt x="24003" y="29623"/>
                    </a:cubicBezTo>
                    <a:cubicBezTo>
                      <a:pt x="26003" y="34004"/>
                      <a:pt x="27718" y="38481"/>
                      <a:pt x="28861" y="42863"/>
                    </a:cubicBezTo>
                    <a:cubicBezTo>
                      <a:pt x="30004" y="47244"/>
                      <a:pt x="30861" y="51340"/>
                      <a:pt x="31147" y="54959"/>
                    </a:cubicBezTo>
                    <a:cubicBezTo>
                      <a:pt x="31528" y="58484"/>
                      <a:pt x="31623" y="61627"/>
                      <a:pt x="31528" y="63627"/>
                    </a:cubicBezTo>
                    <a:cubicBezTo>
                      <a:pt x="31433" y="65722"/>
                      <a:pt x="31242" y="66961"/>
                      <a:pt x="31242" y="6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9" name="Google Shape;5229;p28"/>
              <p:cNvSpPr/>
              <p:nvPr/>
            </p:nvSpPr>
            <p:spPr>
              <a:xfrm>
                <a:off x="3471502" y="3868894"/>
                <a:ext cx="41052" cy="77152"/>
              </a:xfrm>
              <a:custGeom>
                <a:avLst/>
                <a:gdLst/>
                <a:ahLst/>
                <a:cxnLst/>
                <a:rect l="l" t="t" r="r" b="b"/>
                <a:pathLst>
                  <a:path w="41052" h="77152" extrusionOk="0">
                    <a:moveTo>
                      <a:pt x="40862" y="76962"/>
                    </a:moveTo>
                    <a:cubicBezTo>
                      <a:pt x="40862" y="76962"/>
                      <a:pt x="40196" y="75724"/>
                      <a:pt x="39053" y="73533"/>
                    </a:cubicBezTo>
                    <a:cubicBezTo>
                      <a:pt x="38005" y="71342"/>
                      <a:pt x="36481" y="68294"/>
                      <a:pt x="34671" y="64579"/>
                    </a:cubicBezTo>
                    <a:cubicBezTo>
                      <a:pt x="32861" y="60960"/>
                      <a:pt x="30766" y="56674"/>
                      <a:pt x="28575" y="52102"/>
                    </a:cubicBezTo>
                    <a:cubicBezTo>
                      <a:pt x="26289" y="47625"/>
                      <a:pt x="23908" y="42767"/>
                      <a:pt x="21336" y="38100"/>
                    </a:cubicBezTo>
                    <a:cubicBezTo>
                      <a:pt x="18859" y="33338"/>
                      <a:pt x="16192" y="28670"/>
                      <a:pt x="13716" y="24194"/>
                    </a:cubicBezTo>
                    <a:cubicBezTo>
                      <a:pt x="11144" y="19812"/>
                      <a:pt x="8763" y="15621"/>
                      <a:pt x="6763" y="12097"/>
                    </a:cubicBezTo>
                    <a:cubicBezTo>
                      <a:pt x="4667" y="8477"/>
                      <a:pt x="2953" y="5524"/>
                      <a:pt x="1810" y="3429"/>
                    </a:cubicBezTo>
                    <a:cubicBezTo>
                      <a:pt x="571" y="1334"/>
                      <a:pt x="0" y="0"/>
                      <a:pt x="0" y="0"/>
                    </a:cubicBezTo>
                    <a:cubicBezTo>
                      <a:pt x="0" y="0"/>
                      <a:pt x="4858" y="3048"/>
                      <a:pt x="10858" y="9049"/>
                    </a:cubicBezTo>
                    <a:cubicBezTo>
                      <a:pt x="13907" y="12002"/>
                      <a:pt x="17145" y="15716"/>
                      <a:pt x="20288" y="20003"/>
                    </a:cubicBezTo>
                    <a:cubicBezTo>
                      <a:pt x="21812" y="22193"/>
                      <a:pt x="23527" y="24289"/>
                      <a:pt x="24860" y="26765"/>
                    </a:cubicBezTo>
                    <a:cubicBezTo>
                      <a:pt x="26384" y="29146"/>
                      <a:pt x="27718" y="31528"/>
                      <a:pt x="29146" y="34004"/>
                    </a:cubicBezTo>
                    <a:cubicBezTo>
                      <a:pt x="30385" y="36576"/>
                      <a:pt x="31623" y="39053"/>
                      <a:pt x="32766" y="41624"/>
                    </a:cubicBezTo>
                    <a:cubicBezTo>
                      <a:pt x="34004" y="44101"/>
                      <a:pt x="34862" y="46768"/>
                      <a:pt x="35814" y="49244"/>
                    </a:cubicBezTo>
                    <a:cubicBezTo>
                      <a:pt x="37529" y="54197"/>
                      <a:pt x="38862" y="58960"/>
                      <a:pt x="39624" y="63151"/>
                    </a:cubicBezTo>
                    <a:cubicBezTo>
                      <a:pt x="40481" y="67246"/>
                      <a:pt x="40862" y="70866"/>
                      <a:pt x="40958" y="73247"/>
                    </a:cubicBezTo>
                    <a:cubicBezTo>
                      <a:pt x="41053" y="75724"/>
                      <a:pt x="41053" y="77153"/>
                      <a:pt x="41053" y="771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0" name="Google Shape;5230;p28"/>
              <p:cNvSpPr/>
              <p:nvPr/>
            </p:nvSpPr>
            <p:spPr>
              <a:xfrm>
                <a:off x="3436164" y="3837462"/>
                <a:ext cx="51720" cy="97059"/>
              </a:xfrm>
              <a:custGeom>
                <a:avLst/>
                <a:gdLst/>
                <a:ahLst/>
                <a:cxnLst/>
                <a:rect l="l" t="t" r="r" b="b"/>
                <a:pathLst>
                  <a:path w="51720" h="97059" extrusionOk="0">
                    <a:moveTo>
                      <a:pt x="51721" y="96869"/>
                    </a:moveTo>
                    <a:cubicBezTo>
                      <a:pt x="51721" y="96869"/>
                      <a:pt x="50959" y="95250"/>
                      <a:pt x="49720" y="92488"/>
                    </a:cubicBezTo>
                    <a:cubicBezTo>
                      <a:pt x="48482" y="89725"/>
                      <a:pt x="46768" y="85725"/>
                      <a:pt x="44672" y="80963"/>
                    </a:cubicBezTo>
                    <a:cubicBezTo>
                      <a:pt x="43624" y="78581"/>
                      <a:pt x="42481" y="76009"/>
                      <a:pt x="41243" y="73342"/>
                    </a:cubicBezTo>
                    <a:cubicBezTo>
                      <a:pt x="40005" y="70675"/>
                      <a:pt x="38671" y="67818"/>
                      <a:pt x="37338" y="64960"/>
                    </a:cubicBezTo>
                    <a:cubicBezTo>
                      <a:pt x="34576" y="59246"/>
                      <a:pt x="31528" y="53054"/>
                      <a:pt x="28289" y="47054"/>
                    </a:cubicBezTo>
                    <a:cubicBezTo>
                      <a:pt x="25146" y="41053"/>
                      <a:pt x="21717" y="35147"/>
                      <a:pt x="18478" y="29623"/>
                    </a:cubicBezTo>
                    <a:cubicBezTo>
                      <a:pt x="16859" y="26860"/>
                      <a:pt x="15240" y="24193"/>
                      <a:pt x="13716" y="21717"/>
                    </a:cubicBezTo>
                    <a:cubicBezTo>
                      <a:pt x="12192" y="19240"/>
                      <a:pt x="10668" y="16859"/>
                      <a:pt x="9334" y="14668"/>
                    </a:cubicBezTo>
                    <a:cubicBezTo>
                      <a:pt x="6572" y="10287"/>
                      <a:pt x="4191" y="6572"/>
                      <a:pt x="2572" y="4096"/>
                    </a:cubicBezTo>
                    <a:cubicBezTo>
                      <a:pt x="952" y="1524"/>
                      <a:pt x="0" y="0"/>
                      <a:pt x="0" y="0"/>
                    </a:cubicBezTo>
                    <a:cubicBezTo>
                      <a:pt x="0" y="0"/>
                      <a:pt x="1429" y="1048"/>
                      <a:pt x="3810" y="2953"/>
                    </a:cubicBezTo>
                    <a:cubicBezTo>
                      <a:pt x="6191" y="4858"/>
                      <a:pt x="9525" y="7810"/>
                      <a:pt x="13240" y="11621"/>
                    </a:cubicBezTo>
                    <a:cubicBezTo>
                      <a:pt x="16954" y="15335"/>
                      <a:pt x="20955" y="20098"/>
                      <a:pt x="24955" y="25432"/>
                    </a:cubicBezTo>
                    <a:cubicBezTo>
                      <a:pt x="26860" y="28194"/>
                      <a:pt x="28956" y="30861"/>
                      <a:pt x="30670" y="33909"/>
                    </a:cubicBezTo>
                    <a:cubicBezTo>
                      <a:pt x="32575" y="36862"/>
                      <a:pt x="34290" y="39910"/>
                      <a:pt x="36004" y="43053"/>
                    </a:cubicBezTo>
                    <a:cubicBezTo>
                      <a:pt x="37528" y="46196"/>
                      <a:pt x="39148" y="49435"/>
                      <a:pt x="40576" y="52578"/>
                    </a:cubicBezTo>
                    <a:cubicBezTo>
                      <a:pt x="42100" y="55721"/>
                      <a:pt x="43148" y="58960"/>
                      <a:pt x="44386" y="62103"/>
                    </a:cubicBezTo>
                    <a:cubicBezTo>
                      <a:pt x="46577" y="68389"/>
                      <a:pt x="48292" y="74295"/>
                      <a:pt x="49339" y="79534"/>
                    </a:cubicBezTo>
                    <a:cubicBezTo>
                      <a:pt x="50482" y="84677"/>
                      <a:pt x="50959" y="89154"/>
                      <a:pt x="51244" y="92202"/>
                    </a:cubicBezTo>
                    <a:cubicBezTo>
                      <a:pt x="51530" y="95250"/>
                      <a:pt x="51530" y="97060"/>
                      <a:pt x="51530" y="97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1" name="Google Shape;5231;p28"/>
              <p:cNvSpPr/>
              <p:nvPr/>
            </p:nvSpPr>
            <p:spPr>
              <a:xfrm>
                <a:off x="3417210" y="3822984"/>
                <a:ext cx="49625" cy="106013"/>
              </a:xfrm>
              <a:custGeom>
                <a:avLst/>
                <a:gdLst/>
                <a:ahLst/>
                <a:cxnLst/>
                <a:rect l="l" t="t" r="r" b="b"/>
                <a:pathLst>
                  <a:path w="49625" h="106013" extrusionOk="0">
                    <a:moveTo>
                      <a:pt x="49625" y="106013"/>
                    </a:moveTo>
                    <a:cubicBezTo>
                      <a:pt x="49625" y="106013"/>
                      <a:pt x="45910" y="99536"/>
                      <a:pt x="41053" y="89726"/>
                    </a:cubicBezTo>
                    <a:cubicBezTo>
                      <a:pt x="38576" y="84772"/>
                      <a:pt x="35719" y="79058"/>
                      <a:pt x="32861" y="72866"/>
                    </a:cubicBezTo>
                    <a:cubicBezTo>
                      <a:pt x="29908" y="66675"/>
                      <a:pt x="26765" y="60103"/>
                      <a:pt x="23717" y="53530"/>
                    </a:cubicBezTo>
                    <a:cubicBezTo>
                      <a:pt x="20669" y="46958"/>
                      <a:pt x="17621" y="40291"/>
                      <a:pt x="14764" y="34100"/>
                    </a:cubicBezTo>
                    <a:cubicBezTo>
                      <a:pt x="11906" y="27908"/>
                      <a:pt x="9334" y="22098"/>
                      <a:pt x="7049" y="17050"/>
                    </a:cubicBezTo>
                    <a:cubicBezTo>
                      <a:pt x="2572" y="6953"/>
                      <a:pt x="0" y="0"/>
                      <a:pt x="0" y="0"/>
                    </a:cubicBezTo>
                    <a:cubicBezTo>
                      <a:pt x="0" y="0"/>
                      <a:pt x="5048" y="5525"/>
                      <a:pt x="11430" y="14669"/>
                    </a:cubicBezTo>
                    <a:cubicBezTo>
                      <a:pt x="14668" y="19241"/>
                      <a:pt x="18097" y="24670"/>
                      <a:pt x="21526" y="30671"/>
                    </a:cubicBezTo>
                    <a:cubicBezTo>
                      <a:pt x="23146" y="33719"/>
                      <a:pt x="25051" y="36767"/>
                      <a:pt x="26670" y="40005"/>
                    </a:cubicBezTo>
                    <a:cubicBezTo>
                      <a:pt x="28289" y="43244"/>
                      <a:pt x="29908" y="46577"/>
                      <a:pt x="31623" y="49911"/>
                    </a:cubicBezTo>
                    <a:cubicBezTo>
                      <a:pt x="33147" y="53340"/>
                      <a:pt x="34576" y="56674"/>
                      <a:pt x="36004" y="60008"/>
                    </a:cubicBezTo>
                    <a:cubicBezTo>
                      <a:pt x="37529" y="63341"/>
                      <a:pt x="38671" y="66770"/>
                      <a:pt x="39910" y="69913"/>
                    </a:cubicBezTo>
                    <a:cubicBezTo>
                      <a:pt x="42291" y="76391"/>
                      <a:pt x="44291" y="82582"/>
                      <a:pt x="45720" y="87916"/>
                    </a:cubicBezTo>
                    <a:cubicBezTo>
                      <a:pt x="48673" y="98679"/>
                      <a:pt x="49625" y="106013"/>
                      <a:pt x="49625" y="106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2" name="Google Shape;5232;p28"/>
              <p:cNvSpPr/>
              <p:nvPr/>
            </p:nvSpPr>
            <p:spPr>
              <a:xfrm>
                <a:off x="3391492" y="3814316"/>
                <a:ext cx="50863" cy="99060"/>
              </a:xfrm>
              <a:custGeom>
                <a:avLst/>
                <a:gdLst/>
                <a:ahLst/>
                <a:cxnLst/>
                <a:rect l="l" t="t" r="r" b="b"/>
                <a:pathLst>
                  <a:path w="50863" h="99060" extrusionOk="0">
                    <a:moveTo>
                      <a:pt x="50864" y="99060"/>
                    </a:moveTo>
                    <a:cubicBezTo>
                      <a:pt x="50864" y="99060"/>
                      <a:pt x="50006" y="97441"/>
                      <a:pt x="48673" y="94679"/>
                    </a:cubicBezTo>
                    <a:cubicBezTo>
                      <a:pt x="47339" y="91916"/>
                      <a:pt x="45530" y="87916"/>
                      <a:pt x="43244" y="83153"/>
                    </a:cubicBezTo>
                    <a:cubicBezTo>
                      <a:pt x="41053" y="78486"/>
                      <a:pt x="38386" y="72962"/>
                      <a:pt x="35623" y="67056"/>
                    </a:cubicBezTo>
                    <a:cubicBezTo>
                      <a:pt x="32766" y="61246"/>
                      <a:pt x="29813" y="55054"/>
                      <a:pt x="26575" y="48863"/>
                    </a:cubicBezTo>
                    <a:cubicBezTo>
                      <a:pt x="23432" y="42672"/>
                      <a:pt x="20193" y="36671"/>
                      <a:pt x="17145" y="30956"/>
                    </a:cubicBezTo>
                    <a:cubicBezTo>
                      <a:pt x="14002" y="25241"/>
                      <a:pt x="11049" y="19908"/>
                      <a:pt x="8477" y="15431"/>
                    </a:cubicBezTo>
                    <a:cubicBezTo>
                      <a:pt x="5906" y="10859"/>
                      <a:pt x="3810" y="6953"/>
                      <a:pt x="2286" y="4286"/>
                    </a:cubicBezTo>
                    <a:cubicBezTo>
                      <a:pt x="762" y="1619"/>
                      <a:pt x="0" y="0"/>
                      <a:pt x="0" y="0"/>
                    </a:cubicBezTo>
                    <a:cubicBezTo>
                      <a:pt x="0" y="0"/>
                      <a:pt x="1334" y="1143"/>
                      <a:pt x="3620" y="3239"/>
                    </a:cubicBezTo>
                    <a:cubicBezTo>
                      <a:pt x="5906" y="5334"/>
                      <a:pt x="9049" y="8477"/>
                      <a:pt x="12573" y="12573"/>
                    </a:cubicBezTo>
                    <a:cubicBezTo>
                      <a:pt x="16097" y="16574"/>
                      <a:pt x="19907" y="21527"/>
                      <a:pt x="23717" y="27051"/>
                    </a:cubicBezTo>
                    <a:cubicBezTo>
                      <a:pt x="25527" y="29813"/>
                      <a:pt x="27527" y="32671"/>
                      <a:pt x="29242" y="35719"/>
                    </a:cubicBezTo>
                    <a:cubicBezTo>
                      <a:pt x="31052" y="38767"/>
                      <a:pt x="32671" y="41910"/>
                      <a:pt x="34385" y="44958"/>
                    </a:cubicBezTo>
                    <a:cubicBezTo>
                      <a:pt x="35909" y="48196"/>
                      <a:pt x="37529" y="51340"/>
                      <a:pt x="38862" y="54578"/>
                    </a:cubicBezTo>
                    <a:cubicBezTo>
                      <a:pt x="40386" y="57721"/>
                      <a:pt x="41434" y="61055"/>
                      <a:pt x="42672" y="64103"/>
                    </a:cubicBezTo>
                    <a:cubicBezTo>
                      <a:pt x="44958" y="70390"/>
                      <a:pt x="46768" y="76295"/>
                      <a:pt x="47911" y="81534"/>
                    </a:cubicBezTo>
                    <a:cubicBezTo>
                      <a:pt x="49149" y="86678"/>
                      <a:pt x="49911" y="91154"/>
                      <a:pt x="50292" y="94202"/>
                    </a:cubicBezTo>
                    <a:cubicBezTo>
                      <a:pt x="50673" y="97250"/>
                      <a:pt x="50768" y="99060"/>
                      <a:pt x="50768" y="99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3" name="Google Shape;5233;p28"/>
              <p:cNvSpPr/>
              <p:nvPr/>
            </p:nvSpPr>
            <p:spPr>
              <a:xfrm>
                <a:off x="3369489" y="3807839"/>
                <a:ext cx="49910" cy="92964"/>
              </a:xfrm>
              <a:custGeom>
                <a:avLst/>
                <a:gdLst/>
                <a:ahLst/>
                <a:cxnLst/>
                <a:rect l="l" t="t" r="r" b="b"/>
                <a:pathLst>
                  <a:path w="49910" h="92964" extrusionOk="0">
                    <a:moveTo>
                      <a:pt x="49911" y="92964"/>
                    </a:moveTo>
                    <a:cubicBezTo>
                      <a:pt x="49911" y="92964"/>
                      <a:pt x="48958" y="91535"/>
                      <a:pt x="47530" y="88963"/>
                    </a:cubicBezTo>
                    <a:cubicBezTo>
                      <a:pt x="46101" y="86392"/>
                      <a:pt x="44006" y="82772"/>
                      <a:pt x="41719" y="78391"/>
                    </a:cubicBezTo>
                    <a:cubicBezTo>
                      <a:pt x="37052" y="69723"/>
                      <a:pt x="30861" y="58103"/>
                      <a:pt x="24670" y="46577"/>
                    </a:cubicBezTo>
                    <a:cubicBezTo>
                      <a:pt x="18479" y="35052"/>
                      <a:pt x="12192" y="23431"/>
                      <a:pt x="7525" y="14859"/>
                    </a:cubicBezTo>
                    <a:cubicBezTo>
                      <a:pt x="5144" y="10478"/>
                      <a:pt x="3334" y="6763"/>
                      <a:pt x="2000" y="4191"/>
                    </a:cubicBezTo>
                    <a:cubicBezTo>
                      <a:pt x="667" y="1524"/>
                      <a:pt x="0" y="0"/>
                      <a:pt x="0" y="0"/>
                    </a:cubicBezTo>
                    <a:cubicBezTo>
                      <a:pt x="0" y="0"/>
                      <a:pt x="5239" y="4381"/>
                      <a:pt x="11716" y="12002"/>
                    </a:cubicBezTo>
                    <a:cubicBezTo>
                      <a:pt x="15050" y="15812"/>
                      <a:pt x="18574" y="20479"/>
                      <a:pt x="22098" y="25622"/>
                    </a:cubicBezTo>
                    <a:cubicBezTo>
                      <a:pt x="23813" y="28289"/>
                      <a:pt x="25718" y="30861"/>
                      <a:pt x="27337" y="33719"/>
                    </a:cubicBezTo>
                    <a:cubicBezTo>
                      <a:pt x="29051" y="36576"/>
                      <a:pt x="30671" y="39434"/>
                      <a:pt x="32290" y="42386"/>
                    </a:cubicBezTo>
                    <a:cubicBezTo>
                      <a:pt x="33814" y="45434"/>
                      <a:pt x="35243" y="48387"/>
                      <a:pt x="36767" y="51340"/>
                    </a:cubicBezTo>
                    <a:cubicBezTo>
                      <a:pt x="38291" y="54293"/>
                      <a:pt x="39433" y="57341"/>
                      <a:pt x="40672" y="60198"/>
                    </a:cubicBezTo>
                    <a:cubicBezTo>
                      <a:pt x="43053" y="66008"/>
                      <a:pt x="44958" y="71533"/>
                      <a:pt x="46292" y="76391"/>
                    </a:cubicBezTo>
                    <a:cubicBezTo>
                      <a:pt x="49149" y="86106"/>
                      <a:pt x="49911" y="92773"/>
                      <a:pt x="49911"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4" name="Google Shape;5234;p28"/>
              <p:cNvSpPr/>
              <p:nvPr/>
            </p:nvSpPr>
            <p:spPr>
              <a:xfrm>
                <a:off x="3350630" y="3794600"/>
                <a:ext cx="32103" cy="79724"/>
              </a:xfrm>
              <a:custGeom>
                <a:avLst/>
                <a:gdLst/>
                <a:ahLst/>
                <a:cxnLst/>
                <a:rect l="l" t="t" r="r" b="b"/>
                <a:pathLst>
                  <a:path w="32103" h="79724" extrusionOk="0">
                    <a:moveTo>
                      <a:pt x="27813" y="78010"/>
                    </a:moveTo>
                    <a:cubicBezTo>
                      <a:pt x="29051" y="77914"/>
                      <a:pt x="30290" y="77724"/>
                      <a:pt x="31432" y="77724"/>
                    </a:cubicBezTo>
                    <a:lnTo>
                      <a:pt x="30480" y="78676"/>
                    </a:lnTo>
                    <a:cubicBezTo>
                      <a:pt x="29242" y="75247"/>
                      <a:pt x="28003" y="71914"/>
                      <a:pt x="26860" y="68580"/>
                    </a:cubicBezTo>
                    <a:lnTo>
                      <a:pt x="23336" y="58674"/>
                    </a:lnTo>
                    <a:lnTo>
                      <a:pt x="21622" y="53721"/>
                    </a:lnTo>
                    <a:cubicBezTo>
                      <a:pt x="21050" y="52102"/>
                      <a:pt x="20383" y="50482"/>
                      <a:pt x="19812" y="48863"/>
                    </a:cubicBezTo>
                    <a:cubicBezTo>
                      <a:pt x="18669" y="45625"/>
                      <a:pt x="17335" y="42386"/>
                      <a:pt x="16097" y="39148"/>
                    </a:cubicBezTo>
                    <a:lnTo>
                      <a:pt x="12192" y="29432"/>
                    </a:lnTo>
                    <a:lnTo>
                      <a:pt x="8191" y="19717"/>
                    </a:lnTo>
                    <a:lnTo>
                      <a:pt x="4096" y="10001"/>
                    </a:lnTo>
                    <a:cubicBezTo>
                      <a:pt x="2762" y="6667"/>
                      <a:pt x="1333" y="3429"/>
                      <a:pt x="0" y="0"/>
                    </a:cubicBezTo>
                    <a:cubicBezTo>
                      <a:pt x="2762" y="2381"/>
                      <a:pt x="5239" y="5048"/>
                      <a:pt x="7620" y="7906"/>
                    </a:cubicBezTo>
                    <a:cubicBezTo>
                      <a:pt x="9906" y="10763"/>
                      <a:pt x="12097" y="13621"/>
                      <a:pt x="14097" y="16669"/>
                    </a:cubicBezTo>
                    <a:cubicBezTo>
                      <a:pt x="16097" y="19717"/>
                      <a:pt x="17907" y="22860"/>
                      <a:pt x="19621" y="26098"/>
                    </a:cubicBezTo>
                    <a:cubicBezTo>
                      <a:pt x="21336" y="29337"/>
                      <a:pt x="22765" y="32671"/>
                      <a:pt x="24193" y="36004"/>
                    </a:cubicBezTo>
                    <a:cubicBezTo>
                      <a:pt x="25527" y="39338"/>
                      <a:pt x="26670" y="42863"/>
                      <a:pt x="27813" y="46291"/>
                    </a:cubicBezTo>
                    <a:cubicBezTo>
                      <a:pt x="28861" y="49816"/>
                      <a:pt x="29623" y="53340"/>
                      <a:pt x="30385" y="56864"/>
                    </a:cubicBezTo>
                    <a:cubicBezTo>
                      <a:pt x="30956" y="60484"/>
                      <a:pt x="31623" y="64008"/>
                      <a:pt x="31813" y="67627"/>
                    </a:cubicBezTo>
                    <a:cubicBezTo>
                      <a:pt x="32099" y="71247"/>
                      <a:pt x="32194" y="74866"/>
                      <a:pt x="32004" y="78486"/>
                    </a:cubicBezTo>
                    <a:lnTo>
                      <a:pt x="32004" y="79724"/>
                    </a:lnTo>
                    <a:cubicBezTo>
                      <a:pt x="32004" y="79724"/>
                      <a:pt x="31051" y="79438"/>
                      <a:pt x="31051" y="79438"/>
                    </a:cubicBezTo>
                    <a:cubicBezTo>
                      <a:pt x="29908" y="79057"/>
                      <a:pt x="28765" y="78581"/>
                      <a:pt x="27622" y="781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5" name="Google Shape;5235;p28"/>
              <p:cNvSpPr/>
              <p:nvPr/>
            </p:nvSpPr>
            <p:spPr>
              <a:xfrm>
                <a:off x="3328151" y="3782027"/>
                <a:ext cx="28611" cy="81057"/>
              </a:xfrm>
              <a:custGeom>
                <a:avLst/>
                <a:gdLst/>
                <a:ahLst/>
                <a:cxnLst/>
                <a:rect l="l" t="t" r="r" b="b"/>
                <a:pathLst>
                  <a:path w="28611" h="81057" extrusionOk="0">
                    <a:moveTo>
                      <a:pt x="28575" y="81058"/>
                    </a:moveTo>
                    <a:cubicBezTo>
                      <a:pt x="28575" y="81058"/>
                      <a:pt x="26194" y="76010"/>
                      <a:pt x="23336" y="68485"/>
                    </a:cubicBezTo>
                    <a:cubicBezTo>
                      <a:pt x="21907" y="64675"/>
                      <a:pt x="20193" y="60293"/>
                      <a:pt x="18574" y="55626"/>
                    </a:cubicBezTo>
                    <a:cubicBezTo>
                      <a:pt x="16859" y="50959"/>
                      <a:pt x="15145" y="45911"/>
                      <a:pt x="13335" y="40957"/>
                    </a:cubicBezTo>
                    <a:cubicBezTo>
                      <a:pt x="11620" y="35909"/>
                      <a:pt x="9811" y="30956"/>
                      <a:pt x="8192" y="26194"/>
                    </a:cubicBezTo>
                    <a:cubicBezTo>
                      <a:pt x="6572" y="21527"/>
                      <a:pt x="5048" y="17050"/>
                      <a:pt x="3810" y="13145"/>
                    </a:cubicBezTo>
                    <a:cubicBezTo>
                      <a:pt x="1333" y="5429"/>
                      <a:pt x="0" y="0"/>
                      <a:pt x="0" y="0"/>
                    </a:cubicBezTo>
                    <a:cubicBezTo>
                      <a:pt x="0" y="0"/>
                      <a:pt x="3905" y="4000"/>
                      <a:pt x="8287" y="10954"/>
                    </a:cubicBezTo>
                    <a:cubicBezTo>
                      <a:pt x="10573" y="14383"/>
                      <a:pt x="12954" y="18574"/>
                      <a:pt x="15240" y="23146"/>
                    </a:cubicBezTo>
                    <a:cubicBezTo>
                      <a:pt x="16288" y="25432"/>
                      <a:pt x="17526" y="27813"/>
                      <a:pt x="18478" y="30385"/>
                    </a:cubicBezTo>
                    <a:cubicBezTo>
                      <a:pt x="19431" y="32861"/>
                      <a:pt x="20479" y="35433"/>
                      <a:pt x="21431" y="38005"/>
                    </a:cubicBezTo>
                    <a:cubicBezTo>
                      <a:pt x="22288" y="40577"/>
                      <a:pt x="23050" y="43244"/>
                      <a:pt x="23908" y="45815"/>
                    </a:cubicBezTo>
                    <a:cubicBezTo>
                      <a:pt x="24765" y="48387"/>
                      <a:pt x="25241" y="50959"/>
                      <a:pt x="25813" y="53530"/>
                    </a:cubicBezTo>
                    <a:cubicBezTo>
                      <a:pt x="26956" y="58579"/>
                      <a:pt x="27718" y="63246"/>
                      <a:pt x="28099" y="67342"/>
                    </a:cubicBezTo>
                    <a:cubicBezTo>
                      <a:pt x="28956" y="75533"/>
                      <a:pt x="28480" y="81058"/>
                      <a:pt x="28480"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6" name="Google Shape;5236;p28"/>
              <p:cNvSpPr/>
              <p:nvPr/>
            </p:nvSpPr>
            <p:spPr>
              <a:xfrm>
                <a:off x="3302529" y="3780693"/>
                <a:ext cx="33363" cy="79724"/>
              </a:xfrm>
              <a:custGeom>
                <a:avLst/>
                <a:gdLst/>
                <a:ahLst/>
                <a:cxnLst/>
                <a:rect l="l" t="t" r="r" b="b"/>
                <a:pathLst>
                  <a:path w="33363" h="79724" extrusionOk="0">
                    <a:moveTo>
                      <a:pt x="32766" y="79534"/>
                    </a:moveTo>
                    <a:cubicBezTo>
                      <a:pt x="32766" y="79534"/>
                      <a:pt x="32290" y="78200"/>
                      <a:pt x="31528" y="75914"/>
                    </a:cubicBezTo>
                    <a:cubicBezTo>
                      <a:pt x="30766" y="73628"/>
                      <a:pt x="29813" y="70390"/>
                      <a:pt x="28575" y="66485"/>
                    </a:cubicBezTo>
                    <a:cubicBezTo>
                      <a:pt x="27908" y="64579"/>
                      <a:pt x="27242" y="62484"/>
                      <a:pt x="26575" y="60293"/>
                    </a:cubicBezTo>
                    <a:cubicBezTo>
                      <a:pt x="25813" y="58103"/>
                      <a:pt x="25051" y="55817"/>
                      <a:pt x="24194" y="53435"/>
                    </a:cubicBezTo>
                    <a:cubicBezTo>
                      <a:pt x="22479" y="48768"/>
                      <a:pt x="20669" y="43720"/>
                      <a:pt x="18574" y="38862"/>
                    </a:cubicBezTo>
                    <a:cubicBezTo>
                      <a:pt x="16573" y="33909"/>
                      <a:pt x="14383" y="29146"/>
                      <a:pt x="12287" y="24575"/>
                    </a:cubicBezTo>
                    <a:cubicBezTo>
                      <a:pt x="11240" y="22288"/>
                      <a:pt x="10192" y="20098"/>
                      <a:pt x="9144" y="18098"/>
                    </a:cubicBezTo>
                    <a:cubicBezTo>
                      <a:pt x="8096" y="16002"/>
                      <a:pt x="7144" y="14097"/>
                      <a:pt x="6191" y="12287"/>
                    </a:cubicBezTo>
                    <a:cubicBezTo>
                      <a:pt x="4381" y="8668"/>
                      <a:pt x="2762" y="5620"/>
                      <a:pt x="1715" y="3429"/>
                    </a:cubicBezTo>
                    <a:cubicBezTo>
                      <a:pt x="571" y="1238"/>
                      <a:pt x="0" y="0"/>
                      <a:pt x="0" y="0"/>
                    </a:cubicBezTo>
                    <a:cubicBezTo>
                      <a:pt x="0" y="0"/>
                      <a:pt x="1143" y="857"/>
                      <a:pt x="3048" y="2381"/>
                    </a:cubicBezTo>
                    <a:cubicBezTo>
                      <a:pt x="4953" y="3905"/>
                      <a:pt x="7525" y="6287"/>
                      <a:pt x="10287" y="9430"/>
                    </a:cubicBezTo>
                    <a:cubicBezTo>
                      <a:pt x="13144" y="12478"/>
                      <a:pt x="16097" y="16478"/>
                      <a:pt x="18955" y="20955"/>
                    </a:cubicBezTo>
                    <a:cubicBezTo>
                      <a:pt x="20288" y="23241"/>
                      <a:pt x="21812" y="25527"/>
                      <a:pt x="22955" y="28004"/>
                    </a:cubicBezTo>
                    <a:cubicBezTo>
                      <a:pt x="24194" y="30480"/>
                      <a:pt x="25336" y="33052"/>
                      <a:pt x="26479" y="35624"/>
                    </a:cubicBezTo>
                    <a:cubicBezTo>
                      <a:pt x="27432" y="38291"/>
                      <a:pt x="28480" y="40862"/>
                      <a:pt x="29242" y="43529"/>
                    </a:cubicBezTo>
                    <a:cubicBezTo>
                      <a:pt x="30194" y="46101"/>
                      <a:pt x="30671" y="48863"/>
                      <a:pt x="31337" y="51435"/>
                    </a:cubicBezTo>
                    <a:cubicBezTo>
                      <a:pt x="32385" y="56579"/>
                      <a:pt x="33052" y="61436"/>
                      <a:pt x="33242" y="65723"/>
                    </a:cubicBezTo>
                    <a:cubicBezTo>
                      <a:pt x="33528" y="69913"/>
                      <a:pt x="33242" y="73533"/>
                      <a:pt x="33052" y="75914"/>
                    </a:cubicBezTo>
                    <a:cubicBezTo>
                      <a:pt x="32766" y="78296"/>
                      <a:pt x="32575" y="79724"/>
                      <a:pt x="32575" y="797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7" name="Google Shape;5237;p28"/>
              <p:cNvSpPr/>
              <p:nvPr/>
            </p:nvSpPr>
            <p:spPr>
              <a:xfrm>
                <a:off x="3283764" y="3770978"/>
                <a:ext cx="34255" cy="83343"/>
              </a:xfrm>
              <a:custGeom>
                <a:avLst/>
                <a:gdLst/>
                <a:ahLst/>
                <a:cxnLst/>
                <a:rect l="l" t="t" r="r" b="b"/>
                <a:pathLst>
                  <a:path w="34255" h="83343" extrusionOk="0">
                    <a:moveTo>
                      <a:pt x="34100" y="83344"/>
                    </a:moveTo>
                    <a:cubicBezTo>
                      <a:pt x="34100" y="83344"/>
                      <a:pt x="33433" y="82010"/>
                      <a:pt x="32575" y="79629"/>
                    </a:cubicBezTo>
                    <a:cubicBezTo>
                      <a:pt x="31623" y="77343"/>
                      <a:pt x="30385" y="74009"/>
                      <a:pt x="28766" y="70009"/>
                    </a:cubicBezTo>
                    <a:cubicBezTo>
                      <a:pt x="27242" y="66104"/>
                      <a:pt x="25527" y="61531"/>
                      <a:pt x="23622" y="56579"/>
                    </a:cubicBezTo>
                    <a:cubicBezTo>
                      <a:pt x="21622" y="51721"/>
                      <a:pt x="19717" y="46577"/>
                      <a:pt x="17526" y="41434"/>
                    </a:cubicBezTo>
                    <a:cubicBezTo>
                      <a:pt x="15431" y="36290"/>
                      <a:pt x="13240" y="31242"/>
                      <a:pt x="11240" y="26384"/>
                    </a:cubicBezTo>
                    <a:cubicBezTo>
                      <a:pt x="9144" y="21527"/>
                      <a:pt x="7144" y="17050"/>
                      <a:pt x="5525" y="13240"/>
                    </a:cubicBezTo>
                    <a:cubicBezTo>
                      <a:pt x="3810" y="9335"/>
                      <a:pt x="2477" y="6001"/>
                      <a:pt x="1429" y="3715"/>
                    </a:cubicBezTo>
                    <a:cubicBezTo>
                      <a:pt x="476" y="1429"/>
                      <a:pt x="0" y="0"/>
                      <a:pt x="0" y="0"/>
                    </a:cubicBezTo>
                    <a:cubicBezTo>
                      <a:pt x="0" y="0"/>
                      <a:pt x="4477" y="3810"/>
                      <a:pt x="9811" y="10668"/>
                    </a:cubicBezTo>
                    <a:cubicBezTo>
                      <a:pt x="12573" y="14097"/>
                      <a:pt x="15335" y="18288"/>
                      <a:pt x="18098" y="22955"/>
                    </a:cubicBezTo>
                    <a:cubicBezTo>
                      <a:pt x="19431" y="25337"/>
                      <a:pt x="20860" y="27718"/>
                      <a:pt x="22003" y="30289"/>
                    </a:cubicBezTo>
                    <a:cubicBezTo>
                      <a:pt x="23241" y="32861"/>
                      <a:pt x="24384" y="35528"/>
                      <a:pt x="25622" y="38100"/>
                    </a:cubicBezTo>
                    <a:cubicBezTo>
                      <a:pt x="26670" y="40862"/>
                      <a:pt x="27718" y="43529"/>
                      <a:pt x="28575" y="46196"/>
                    </a:cubicBezTo>
                    <a:cubicBezTo>
                      <a:pt x="29527" y="48863"/>
                      <a:pt x="30194" y="51626"/>
                      <a:pt x="30956" y="54197"/>
                    </a:cubicBezTo>
                    <a:cubicBezTo>
                      <a:pt x="32290" y="59436"/>
                      <a:pt x="33242" y="64484"/>
                      <a:pt x="33623" y="68771"/>
                    </a:cubicBezTo>
                    <a:cubicBezTo>
                      <a:pt x="34671" y="77438"/>
                      <a:pt x="34100" y="83248"/>
                      <a:pt x="34100" y="83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8" name="Google Shape;5238;p28"/>
              <p:cNvSpPr/>
              <p:nvPr/>
            </p:nvSpPr>
            <p:spPr>
              <a:xfrm>
                <a:off x="3276430" y="3776788"/>
                <a:ext cx="33150" cy="72485"/>
              </a:xfrm>
              <a:custGeom>
                <a:avLst/>
                <a:gdLst/>
                <a:ahLst/>
                <a:cxnLst/>
                <a:rect l="l" t="t" r="r" b="b"/>
                <a:pathLst>
                  <a:path w="33150" h="72485" extrusionOk="0">
                    <a:moveTo>
                      <a:pt x="33147" y="72485"/>
                    </a:moveTo>
                    <a:cubicBezTo>
                      <a:pt x="33147" y="72485"/>
                      <a:pt x="32480" y="71342"/>
                      <a:pt x="31528" y="69342"/>
                    </a:cubicBezTo>
                    <a:cubicBezTo>
                      <a:pt x="30575" y="67342"/>
                      <a:pt x="29146" y="64484"/>
                      <a:pt x="27622" y="61055"/>
                    </a:cubicBezTo>
                    <a:cubicBezTo>
                      <a:pt x="24574" y="54293"/>
                      <a:pt x="20479" y="45339"/>
                      <a:pt x="16478" y="36291"/>
                    </a:cubicBezTo>
                    <a:cubicBezTo>
                      <a:pt x="12287" y="27337"/>
                      <a:pt x="8192" y="18383"/>
                      <a:pt x="5048" y="11716"/>
                    </a:cubicBezTo>
                    <a:cubicBezTo>
                      <a:pt x="3429" y="8287"/>
                      <a:pt x="2191" y="5429"/>
                      <a:pt x="1333" y="3334"/>
                    </a:cubicBezTo>
                    <a:cubicBezTo>
                      <a:pt x="476" y="1238"/>
                      <a:pt x="0" y="0"/>
                      <a:pt x="0" y="0"/>
                    </a:cubicBezTo>
                    <a:cubicBezTo>
                      <a:pt x="0" y="0"/>
                      <a:pt x="4191" y="3048"/>
                      <a:pt x="9239" y="8954"/>
                    </a:cubicBezTo>
                    <a:cubicBezTo>
                      <a:pt x="11811" y="11811"/>
                      <a:pt x="14478" y="15431"/>
                      <a:pt x="17145" y="19431"/>
                    </a:cubicBezTo>
                    <a:cubicBezTo>
                      <a:pt x="19717" y="23432"/>
                      <a:pt x="22193" y="28004"/>
                      <a:pt x="24384" y="32671"/>
                    </a:cubicBezTo>
                    <a:cubicBezTo>
                      <a:pt x="26479" y="37338"/>
                      <a:pt x="28289" y="42196"/>
                      <a:pt x="29623" y="46768"/>
                    </a:cubicBezTo>
                    <a:cubicBezTo>
                      <a:pt x="30861" y="51435"/>
                      <a:pt x="31909" y="55817"/>
                      <a:pt x="32385" y="59627"/>
                    </a:cubicBezTo>
                    <a:cubicBezTo>
                      <a:pt x="33528" y="67247"/>
                      <a:pt x="33052" y="72485"/>
                      <a:pt x="33052" y="724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9" name="Google Shape;5239;p28"/>
              <p:cNvSpPr/>
              <p:nvPr/>
            </p:nvSpPr>
            <p:spPr>
              <a:xfrm>
                <a:off x="3391302" y="3818793"/>
                <a:ext cx="30492" cy="66008"/>
              </a:xfrm>
              <a:custGeom>
                <a:avLst/>
                <a:gdLst/>
                <a:ahLst/>
                <a:cxnLst/>
                <a:rect l="l" t="t" r="r" b="b"/>
                <a:pathLst>
                  <a:path w="30492" h="66008" extrusionOk="0">
                    <a:moveTo>
                      <a:pt x="30385" y="66008"/>
                    </a:moveTo>
                    <a:cubicBezTo>
                      <a:pt x="30385" y="66008"/>
                      <a:pt x="29718" y="64961"/>
                      <a:pt x="28766" y="63151"/>
                    </a:cubicBezTo>
                    <a:cubicBezTo>
                      <a:pt x="27813" y="61341"/>
                      <a:pt x="26479" y="58769"/>
                      <a:pt x="24956" y="55721"/>
                    </a:cubicBezTo>
                    <a:cubicBezTo>
                      <a:pt x="22003" y="49530"/>
                      <a:pt x="18193" y="41434"/>
                      <a:pt x="14478" y="33338"/>
                    </a:cubicBezTo>
                    <a:cubicBezTo>
                      <a:pt x="10763" y="25241"/>
                      <a:pt x="7048" y="17050"/>
                      <a:pt x="4286" y="10763"/>
                    </a:cubicBezTo>
                    <a:cubicBezTo>
                      <a:pt x="2953" y="7620"/>
                      <a:pt x="1810" y="4953"/>
                      <a:pt x="1143" y="3048"/>
                    </a:cubicBezTo>
                    <a:cubicBezTo>
                      <a:pt x="381" y="1143"/>
                      <a:pt x="0" y="0"/>
                      <a:pt x="0" y="0"/>
                    </a:cubicBezTo>
                    <a:cubicBezTo>
                      <a:pt x="0" y="0"/>
                      <a:pt x="3905" y="2762"/>
                      <a:pt x="8573" y="8096"/>
                    </a:cubicBezTo>
                    <a:cubicBezTo>
                      <a:pt x="13240" y="13335"/>
                      <a:pt x="18574" y="21146"/>
                      <a:pt x="22479" y="29718"/>
                    </a:cubicBezTo>
                    <a:cubicBezTo>
                      <a:pt x="26384" y="38195"/>
                      <a:pt x="28861" y="47339"/>
                      <a:pt x="29813" y="54293"/>
                    </a:cubicBezTo>
                    <a:cubicBezTo>
                      <a:pt x="30861" y="61246"/>
                      <a:pt x="30385" y="66008"/>
                      <a:pt x="30385" y="660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0" name="Google Shape;5240;p28"/>
              <p:cNvSpPr/>
              <p:nvPr/>
            </p:nvSpPr>
            <p:spPr>
              <a:xfrm>
                <a:off x="3359964" y="3804029"/>
                <a:ext cx="37623" cy="86201"/>
              </a:xfrm>
              <a:custGeom>
                <a:avLst/>
                <a:gdLst/>
                <a:ahLst/>
                <a:cxnLst/>
                <a:rect l="l" t="t" r="r" b="b"/>
                <a:pathLst>
                  <a:path w="37623" h="86201" extrusionOk="0">
                    <a:moveTo>
                      <a:pt x="37624" y="86011"/>
                    </a:moveTo>
                    <a:cubicBezTo>
                      <a:pt x="37624" y="86011"/>
                      <a:pt x="36957" y="84677"/>
                      <a:pt x="35909" y="82201"/>
                    </a:cubicBezTo>
                    <a:cubicBezTo>
                      <a:pt x="34862" y="79820"/>
                      <a:pt x="33433" y="76390"/>
                      <a:pt x="31718" y="72295"/>
                    </a:cubicBezTo>
                    <a:cubicBezTo>
                      <a:pt x="30004" y="68199"/>
                      <a:pt x="28099" y="63532"/>
                      <a:pt x="26003" y="58483"/>
                    </a:cubicBezTo>
                    <a:cubicBezTo>
                      <a:pt x="23813" y="53435"/>
                      <a:pt x="21622" y="48101"/>
                      <a:pt x="19241" y="42863"/>
                    </a:cubicBezTo>
                    <a:cubicBezTo>
                      <a:pt x="16954" y="37529"/>
                      <a:pt x="14478" y="32290"/>
                      <a:pt x="12287" y="27241"/>
                    </a:cubicBezTo>
                    <a:cubicBezTo>
                      <a:pt x="10001" y="22288"/>
                      <a:pt x="7906" y="17621"/>
                      <a:pt x="6001" y="13621"/>
                    </a:cubicBezTo>
                    <a:cubicBezTo>
                      <a:pt x="4191" y="9525"/>
                      <a:pt x="2667" y="6191"/>
                      <a:pt x="1619" y="3810"/>
                    </a:cubicBezTo>
                    <a:cubicBezTo>
                      <a:pt x="571" y="1429"/>
                      <a:pt x="0" y="0"/>
                      <a:pt x="0" y="0"/>
                    </a:cubicBezTo>
                    <a:cubicBezTo>
                      <a:pt x="0" y="0"/>
                      <a:pt x="4667" y="3905"/>
                      <a:pt x="10287" y="11049"/>
                    </a:cubicBezTo>
                    <a:cubicBezTo>
                      <a:pt x="13144" y="14573"/>
                      <a:pt x="16097" y="18860"/>
                      <a:pt x="19050" y="23717"/>
                    </a:cubicBezTo>
                    <a:cubicBezTo>
                      <a:pt x="20383" y="26194"/>
                      <a:pt x="22003" y="28670"/>
                      <a:pt x="23241" y="31337"/>
                    </a:cubicBezTo>
                    <a:cubicBezTo>
                      <a:pt x="24575" y="34004"/>
                      <a:pt x="25813" y="36671"/>
                      <a:pt x="27146" y="39433"/>
                    </a:cubicBezTo>
                    <a:cubicBezTo>
                      <a:pt x="28289" y="42196"/>
                      <a:pt x="29432" y="44958"/>
                      <a:pt x="30385" y="47815"/>
                    </a:cubicBezTo>
                    <a:cubicBezTo>
                      <a:pt x="31433" y="50578"/>
                      <a:pt x="32194" y="53435"/>
                      <a:pt x="33052" y="56102"/>
                    </a:cubicBezTo>
                    <a:cubicBezTo>
                      <a:pt x="34576" y="61531"/>
                      <a:pt x="35719" y="66675"/>
                      <a:pt x="36385" y="71152"/>
                    </a:cubicBezTo>
                    <a:cubicBezTo>
                      <a:pt x="37814" y="80105"/>
                      <a:pt x="37529" y="86201"/>
                      <a:pt x="37529" y="862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1" name="Google Shape;5241;p28"/>
              <p:cNvSpPr/>
              <p:nvPr/>
            </p:nvSpPr>
            <p:spPr>
              <a:xfrm>
                <a:off x="3339200" y="3789266"/>
                <a:ext cx="28884" cy="73913"/>
              </a:xfrm>
              <a:custGeom>
                <a:avLst/>
                <a:gdLst/>
                <a:ahLst/>
                <a:cxnLst/>
                <a:rect l="l" t="t" r="r" b="b"/>
                <a:pathLst>
                  <a:path w="28884" h="73913" extrusionOk="0">
                    <a:moveTo>
                      <a:pt x="28766" y="73914"/>
                    </a:moveTo>
                    <a:cubicBezTo>
                      <a:pt x="28766" y="73914"/>
                      <a:pt x="26289" y="69342"/>
                      <a:pt x="23431" y="62484"/>
                    </a:cubicBezTo>
                    <a:cubicBezTo>
                      <a:pt x="20479" y="55626"/>
                      <a:pt x="16764" y="46577"/>
                      <a:pt x="13240" y="37433"/>
                    </a:cubicBezTo>
                    <a:cubicBezTo>
                      <a:pt x="9620" y="28384"/>
                      <a:pt x="6287" y="19145"/>
                      <a:pt x="3810" y="12097"/>
                    </a:cubicBezTo>
                    <a:cubicBezTo>
                      <a:pt x="1333" y="5048"/>
                      <a:pt x="0" y="0"/>
                      <a:pt x="0" y="0"/>
                    </a:cubicBezTo>
                    <a:cubicBezTo>
                      <a:pt x="0" y="0"/>
                      <a:pt x="3810" y="3524"/>
                      <a:pt x="8287" y="9715"/>
                    </a:cubicBezTo>
                    <a:cubicBezTo>
                      <a:pt x="12764" y="15907"/>
                      <a:pt x="17812" y="24765"/>
                      <a:pt x="21431" y="34195"/>
                    </a:cubicBezTo>
                    <a:cubicBezTo>
                      <a:pt x="25146" y="43624"/>
                      <a:pt x="27432" y="53530"/>
                      <a:pt x="28289" y="61150"/>
                    </a:cubicBezTo>
                    <a:cubicBezTo>
                      <a:pt x="29242" y="68771"/>
                      <a:pt x="28766" y="73914"/>
                      <a:pt x="28766" y="73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2" name="Google Shape;5242;p28"/>
              <p:cNvSpPr/>
              <p:nvPr/>
            </p:nvSpPr>
            <p:spPr>
              <a:xfrm>
                <a:off x="3317102" y="3784979"/>
                <a:ext cx="25918" cy="73628"/>
              </a:xfrm>
              <a:custGeom>
                <a:avLst/>
                <a:gdLst/>
                <a:ahLst/>
                <a:cxnLst/>
                <a:rect l="l" t="t" r="r" b="b"/>
                <a:pathLst>
                  <a:path w="25918" h="73628" extrusionOk="0">
                    <a:moveTo>
                      <a:pt x="25527" y="73628"/>
                    </a:moveTo>
                    <a:cubicBezTo>
                      <a:pt x="25527" y="73628"/>
                      <a:pt x="23241" y="69056"/>
                      <a:pt x="20669" y="62198"/>
                    </a:cubicBezTo>
                    <a:cubicBezTo>
                      <a:pt x="18002" y="55340"/>
                      <a:pt x="14764" y="46291"/>
                      <a:pt x="11621" y="37243"/>
                    </a:cubicBezTo>
                    <a:cubicBezTo>
                      <a:pt x="8477" y="28194"/>
                      <a:pt x="5429" y="19050"/>
                      <a:pt x="3239" y="12002"/>
                    </a:cubicBezTo>
                    <a:cubicBezTo>
                      <a:pt x="1048" y="5048"/>
                      <a:pt x="0" y="0"/>
                      <a:pt x="0" y="0"/>
                    </a:cubicBezTo>
                    <a:cubicBezTo>
                      <a:pt x="0" y="0"/>
                      <a:pt x="3619" y="3524"/>
                      <a:pt x="7810" y="9811"/>
                    </a:cubicBezTo>
                    <a:cubicBezTo>
                      <a:pt x="12002" y="16002"/>
                      <a:pt x="16669" y="24860"/>
                      <a:pt x="19907" y="34290"/>
                    </a:cubicBezTo>
                    <a:cubicBezTo>
                      <a:pt x="23241" y="43720"/>
                      <a:pt x="25051" y="53530"/>
                      <a:pt x="25622" y="61055"/>
                    </a:cubicBezTo>
                    <a:cubicBezTo>
                      <a:pt x="26289" y="68580"/>
                      <a:pt x="25622" y="73628"/>
                      <a:pt x="25622" y="736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3" name="Google Shape;5243;p28"/>
              <p:cNvSpPr/>
              <p:nvPr/>
            </p:nvSpPr>
            <p:spPr>
              <a:xfrm>
                <a:off x="3302719" y="3790123"/>
                <a:ext cx="20313" cy="56292"/>
              </a:xfrm>
              <a:custGeom>
                <a:avLst/>
                <a:gdLst/>
                <a:ahLst/>
                <a:cxnLst/>
                <a:rect l="l" t="t" r="r" b="b"/>
                <a:pathLst>
                  <a:path w="20313" h="56292" extrusionOk="0">
                    <a:moveTo>
                      <a:pt x="19431" y="56197"/>
                    </a:moveTo>
                    <a:cubicBezTo>
                      <a:pt x="19431" y="56197"/>
                      <a:pt x="17431" y="52673"/>
                      <a:pt x="15335" y="47530"/>
                    </a:cubicBezTo>
                    <a:cubicBezTo>
                      <a:pt x="13145" y="42291"/>
                      <a:pt x="10478" y="35528"/>
                      <a:pt x="8192" y="28575"/>
                    </a:cubicBezTo>
                    <a:cubicBezTo>
                      <a:pt x="5810" y="21717"/>
                      <a:pt x="3620" y="14764"/>
                      <a:pt x="2096" y="9334"/>
                    </a:cubicBezTo>
                    <a:cubicBezTo>
                      <a:pt x="572" y="3905"/>
                      <a:pt x="0" y="0"/>
                      <a:pt x="0" y="0"/>
                    </a:cubicBezTo>
                    <a:cubicBezTo>
                      <a:pt x="0" y="0"/>
                      <a:pt x="3143" y="2476"/>
                      <a:pt x="6668" y="7144"/>
                    </a:cubicBezTo>
                    <a:cubicBezTo>
                      <a:pt x="10192" y="11716"/>
                      <a:pt x="14002" y="18479"/>
                      <a:pt x="16478" y="25813"/>
                    </a:cubicBezTo>
                    <a:cubicBezTo>
                      <a:pt x="19050" y="33052"/>
                      <a:pt x="20193" y="40767"/>
                      <a:pt x="20288" y="46577"/>
                    </a:cubicBezTo>
                    <a:cubicBezTo>
                      <a:pt x="20479" y="52388"/>
                      <a:pt x="19526" y="56293"/>
                      <a:pt x="19526" y="56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4" name="Google Shape;5244;p28"/>
              <p:cNvSpPr/>
              <p:nvPr/>
            </p:nvSpPr>
            <p:spPr>
              <a:xfrm>
                <a:off x="3280687" y="3787170"/>
                <a:ext cx="17055" cy="51816"/>
              </a:xfrm>
              <a:custGeom>
                <a:avLst/>
                <a:gdLst/>
                <a:ahLst/>
                <a:cxnLst/>
                <a:rect l="l" t="t" r="r" b="b"/>
                <a:pathLst>
                  <a:path w="17055" h="51816" extrusionOk="0">
                    <a:moveTo>
                      <a:pt x="16888" y="51816"/>
                    </a:moveTo>
                    <a:cubicBezTo>
                      <a:pt x="16888" y="51816"/>
                      <a:pt x="14412" y="49054"/>
                      <a:pt x="11840" y="44482"/>
                    </a:cubicBezTo>
                    <a:cubicBezTo>
                      <a:pt x="9173" y="40005"/>
                      <a:pt x="6316" y="33718"/>
                      <a:pt x="4315" y="27241"/>
                    </a:cubicBezTo>
                    <a:cubicBezTo>
                      <a:pt x="2220" y="20764"/>
                      <a:pt x="791" y="14097"/>
                      <a:pt x="315" y="8858"/>
                    </a:cubicBezTo>
                    <a:cubicBezTo>
                      <a:pt x="-257" y="3715"/>
                      <a:pt x="124" y="0"/>
                      <a:pt x="124" y="0"/>
                    </a:cubicBezTo>
                    <a:cubicBezTo>
                      <a:pt x="124" y="0"/>
                      <a:pt x="2601" y="2762"/>
                      <a:pt x="5173" y="7334"/>
                    </a:cubicBezTo>
                    <a:cubicBezTo>
                      <a:pt x="7840" y="11811"/>
                      <a:pt x="10697" y="18097"/>
                      <a:pt x="12697" y="24574"/>
                    </a:cubicBezTo>
                    <a:cubicBezTo>
                      <a:pt x="14793" y="31051"/>
                      <a:pt x="16126" y="37814"/>
                      <a:pt x="16698" y="42958"/>
                    </a:cubicBezTo>
                    <a:cubicBezTo>
                      <a:pt x="17269" y="48101"/>
                      <a:pt x="16984" y="51816"/>
                      <a:pt x="16984"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5" name="Google Shape;5245;p28"/>
              <p:cNvSpPr/>
              <p:nvPr/>
            </p:nvSpPr>
            <p:spPr>
              <a:xfrm>
                <a:off x="3510078" y="3889659"/>
                <a:ext cx="36636" cy="79343"/>
              </a:xfrm>
              <a:custGeom>
                <a:avLst/>
                <a:gdLst/>
                <a:ahLst/>
                <a:cxnLst/>
                <a:rect l="l" t="t" r="r" b="b"/>
                <a:pathLst>
                  <a:path w="36636" h="79343" extrusionOk="0">
                    <a:moveTo>
                      <a:pt x="35052" y="79343"/>
                    </a:moveTo>
                    <a:cubicBezTo>
                      <a:pt x="35052" y="79343"/>
                      <a:pt x="35052" y="77915"/>
                      <a:pt x="34480" y="75629"/>
                    </a:cubicBezTo>
                    <a:cubicBezTo>
                      <a:pt x="34004" y="73343"/>
                      <a:pt x="32956" y="70199"/>
                      <a:pt x="31242" y="66675"/>
                    </a:cubicBezTo>
                    <a:cubicBezTo>
                      <a:pt x="29528" y="63151"/>
                      <a:pt x="27051" y="59246"/>
                      <a:pt x="24384" y="54864"/>
                    </a:cubicBezTo>
                    <a:cubicBezTo>
                      <a:pt x="21622" y="50483"/>
                      <a:pt x="19050" y="45625"/>
                      <a:pt x="16478" y="40862"/>
                    </a:cubicBezTo>
                    <a:cubicBezTo>
                      <a:pt x="15240" y="38386"/>
                      <a:pt x="14002" y="36004"/>
                      <a:pt x="12763" y="33528"/>
                    </a:cubicBezTo>
                    <a:cubicBezTo>
                      <a:pt x="11525" y="31147"/>
                      <a:pt x="10478" y="28670"/>
                      <a:pt x="9430" y="26384"/>
                    </a:cubicBezTo>
                    <a:cubicBezTo>
                      <a:pt x="7334" y="21717"/>
                      <a:pt x="5525" y="17240"/>
                      <a:pt x="4096" y="13335"/>
                    </a:cubicBezTo>
                    <a:cubicBezTo>
                      <a:pt x="1238" y="5525"/>
                      <a:pt x="0" y="0"/>
                      <a:pt x="0" y="0"/>
                    </a:cubicBezTo>
                    <a:cubicBezTo>
                      <a:pt x="0" y="0"/>
                      <a:pt x="3810" y="4191"/>
                      <a:pt x="8572" y="10954"/>
                    </a:cubicBezTo>
                    <a:cubicBezTo>
                      <a:pt x="10954" y="14288"/>
                      <a:pt x="13621" y="18383"/>
                      <a:pt x="16288" y="22765"/>
                    </a:cubicBezTo>
                    <a:cubicBezTo>
                      <a:pt x="17621" y="24955"/>
                      <a:pt x="19050" y="27242"/>
                      <a:pt x="20288" y="29623"/>
                    </a:cubicBezTo>
                    <a:cubicBezTo>
                      <a:pt x="21622" y="32004"/>
                      <a:pt x="22860" y="34385"/>
                      <a:pt x="24193" y="36767"/>
                    </a:cubicBezTo>
                    <a:cubicBezTo>
                      <a:pt x="26670" y="41624"/>
                      <a:pt x="29146" y="46577"/>
                      <a:pt x="31242" y="51245"/>
                    </a:cubicBezTo>
                    <a:cubicBezTo>
                      <a:pt x="33338" y="55912"/>
                      <a:pt x="35242" y="60674"/>
                      <a:pt x="36004" y="65056"/>
                    </a:cubicBezTo>
                    <a:cubicBezTo>
                      <a:pt x="36862" y="69342"/>
                      <a:pt x="36767" y="73152"/>
                      <a:pt x="36195" y="75629"/>
                    </a:cubicBezTo>
                    <a:cubicBezTo>
                      <a:pt x="35909" y="76867"/>
                      <a:pt x="35624" y="77819"/>
                      <a:pt x="35338" y="78391"/>
                    </a:cubicBezTo>
                    <a:cubicBezTo>
                      <a:pt x="35052" y="78962"/>
                      <a:pt x="34957" y="79343"/>
                      <a:pt x="34957" y="79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6" name="Google Shape;5246;p28"/>
              <p:cNvSpPr/>
              <p:nvPr/>
            </p:nvSpPr>
            <p:spPr>
              <a:xfrm>
                <a:off x="3545892" y="3924235"/>
                <a:ext cx="21151" cy="51339"/>
              </a:xfrm>
              <a:custGeom>
                <a:avLst/>
                <a:gdLst/>
                <a:ahLst/>
                <a:cxnLst/>
                <a:rect l="l" t="t" r="r" b="b"/>
                <a:pathLst>
                  <a:path w="21151" h="51339" extrusionOk="0">
                    <a:moveTo>
                      <a:pt x="20003" y="51340"/>
                    </a:moveTo>
                    <a:cubicBezTo>
                      <a:pt x="20003" y="51340"/>
                      <a:pt x="19526" y="50483"/>
                      <a:pt x="18860" y="49054"/>
                    </a:cubicBezTo>
                    <a:cubicBezTo>
                      <a:pt x="18193" y="47625"/>
                      <a:pt x="17240" y="45625"/>
                      <a:pt x="16192" y="43244"/>
                    </a:cubicBezTo>
                    <a:cubicBezTo>
                      <a:pt x="14097" y="38481"/>
                      <a:pt x="11621" y="32195"/>
                      <a:pt x="9239" y="26003"/>
                    </a:cubicBezTo>
                    <a:cubicBezTo>
                      <a:pt x="6763" y="19812"/>
                      <a:pt x="4382" y="13526"/>
                      <a:pt x="2667" y="8572"/>
                    </a:cubicBezTo>
                    <a:cubicBezTo>
                      <a:pt x="1810" y="6096"/>
                      <a:pt x="1143" y="4001"/>
                      <a:pt x="667" y="2477"/>
                    </a:cubicBezTo>
                    <a:cubicBezTo>
                      <a:pt x="191" y="953"/>
                      <a:pt x="0" y="0"/>
                      <a:pt x="0" y="0"/>
                    </a:cubicBezTo>
                    <a:cubicBezTo>
                      <a:pt x="0" y="0"/>
                      <a:pt x="3239" y="1905"/>
                      <a:pt x="6953" y="5905"/>
                    </a:cubicBezTo>
                    <a:cubicBezTo>
                      <a:pt x="10668" y="9811"/>
                      <a:pt x="14764" y="16002"/>
                      <a:pt x="17431" y="22765"/>
                    </a:cubicBezTo>
                    <a:cubicBezTo>
                      <a:pt x="20098" y="29528"/>
                      <a:pt x="21241" y="36767"/>
                      <a:pt x="21146" y="42196"/>
                    </a:cubicBezTo>
                    <a:cubicBezTo>
                      <a:pt x="21146" y="47720"/>
                      <a:pt x="20098" y="51245"/>
                      <a:pt x="20098" y="512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7" name="Google Shape;5247;p28"/>
              <p:cNvSpPr/>
              <p:nvPr/>
            </p:nvSpPr>
            <p:spPr>
              <a:xfrm>
                <a:off x="3572562" y="3933284"/>
                <a:ext cx="43148" cy="66389"/>
              </a:xfrm>
              <a:custGeom>
                <a:avLst/>
                <a:gdLst/>
                <a:ahLst/>
                <a:cxnLst/>
                <a:rect l="l" t="t" r="r" b="b"/>
                <a:pathLst>
                  <a:path w="43148" h="66389" extrusionOk="0">
                    <a:moveTo>
                      <a:pt x="43148" y="66294"/>
                    </a:moveTo>
                    <a:cubicBezTo>
                      <a:pt x="43148" y="66294"/>
                      <a:pt x="39815" y="62293"/>
                      <a:pt x="35624" y="56197"/>
                    </a:cubicBezTo>
                    <a:cubicBezTo>
                      <a:pt x="31337" y="50101"/>
                      <a:pt x="25908" y="41910"/>
                      <a:pt x="20669" y="33718"/>
                    </a:cubicBezTo>
                    <a:cubicBezTo>
                      <a:pt x="15335" y="25527"/>
                      <a:pt x="10096" y="17335"/>
                      <a:pt x="6191" y="10954"/>
                    </a:cubicBezTo>
                    <a:cubicBezTo>
                      <a:pt x="2286" y="4572"/>
                      <a:pt x="0" y="0"/>
                      <a:pt x="0" y="0"/>
                    </a:cubicBezTo>
                    <a:cubicBezTo>
                      <a:pt x="0" y="0"/>
                      <a:pt x="4477" y="2667"/>
                      <a:pt x="10096" y="7810"/>
                    </a:cubicBezTo>
                    <a:cubicBezTo>
                      <a:pt x="15812" y="12859"/>
                      <a:pt x="22479" y="20479"/>
                      <a:pt x="28004" y="29051"/>
                    </a:cubicBezTo>
                    <a:cubicBezTo>
                      <a:pt x="33528" y="37529"/>
                      <a:pt x="37814" y="46768"/>
                      <a:pt x="40100" y="54007"/>
                    </a:cubicBezTo>
                    <a:cubicBezTo>
                      <a:pt x="42577" y="61246"/>
                      <a:pt x="43148" y="66389"/>
                      <a:pt x="43148" y="663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8" name="Google Shape;5248;p28"/>
              <p:cNvSpPr/>
              <p:nvPr/>
            </p:nvSpPr>
            <p:spPr>
              <a:xfrm>
                <a:off x="3532462" y="3905280"/>
                <a:ext cx="52006" cy="51816"/>
              </a:xfrm>
              <a:custGeom>
                <a:avLst/>
                <a:gdLst/>
                <a:ahLst/>
                <a:cxnLst/>
                <a:rect l="l" t="t" r="r" b="b"/>
                <a:pathLst>
                  <a:path w="52006" h="51816" extrusionOk="0">
                    <a:moveTo>
                      <a:pt x="52006" y="51816"/>
                    </a:moveTo>
                    <a:cubicBezTo>
                      <a:pt x="52006" y="51816"/>
                      <a:pt x="47720" y="49625"/>
                      <a:pt x="42100" y="45529"/>
                    </a:cubicBezTo>
                    <a:cubicBezTo>
                      <a:pt x="36481" y="41434"/>
                      <a:pt x="29432" y="35528"/>
                      <a:pt x="22955" y="29051"/>
                    </a:cubicBezTo>
                    <a:cubicBezTo>
                      <a:pt x="16478" y="22574"/>
                      <a:pt x="10477" y="15621"/>
                      <a:pt x="6382" y="9906"/>
                    </a:cubicBezTo>
                    <a:cubicBezTo>
                      <a:pt x="2286" y="4286"/>
                      <a:pt x="0" y="0"/>
                      <a:pt x="0" y="0"/>
                    </a:cubicBezTo>
                    <a:cubicBezTo>
                      <a:pt x="0" y="0"/>
                      <a:pt x="4286" y="2191"/>
                      <a:pt x="9906" y="6287"/>
                    </a:cubicBezTo>
                    <a:cubicBezTo>
                      <a:pt x="15526" y="10382"/>
                      <a:pt x="22574" y="16288"/>
                      <a:pt x="29051" y="22765"/>
                    </a:cubicBezTo>
                    <a:cubicBezTo>
                      <a:pt x="35528" y="29242"/>
                      <a:pt x="41529" y="36290"/>
                      <a:pt x="45529" y="41910"/>
                    </a:cubicBezTo>
                    <a:cubicBezTo>
                      <a:pt x="49625" y="47530"/>
                      <a:pt x="51911" y="51721"/>
                      <a:pt x="51911" y="51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9" name="Google Shape;5249;p28"/>
              <p:cNvSpPr/>
              <p:nvPr/>
            </p:nvSpPr>
            <p:spPr>
              <a:xfrm>
                <a:off x="3482551" y="3863561"/>
                <a:ext cx="51054" cy="60198"/>
              </a:xfrm>
              <a:custGeom>
                <a:avLst/>
                <a:gdLst/>
                <a:ahLst/>
                <a:cxnLst/>
                <a:rect l="l" t="t" r="r" b="b"/>
                <a:pathLst>
                  <a:path w="51054" h="60198" extrusionOk="0">
                    <a:moveTo>
                      <a:pt x="51054" y="60198"/>
                    </a:moveTo>
                    <a:cubicBezTo>
                      <a:pt x="51054" y="60198"/>
                      <a:pt x="47244" y="56674"/>
                      <a:pt x="42291" y="51149"/>
                    </a:cubicBezTo>
                    <a:cubicBezTo>
                      <a:pt x="37338" y="45625"/>
                      <a:pt x="30861" y="38290"/>
                      <a:pt x="24575" y="30861"/>
                    </a:cubicBezTo>
                    <a:cubicBezTo>
                      <a:pt x="18288" y="23431"/>
                      <a:pt x="12097" y="15907"/>
                      <a:pt x="7429" y="10096"/>
                    </a:cubicBezTo>
                    <a:cubicBezTo>
                      <a:pt x="2762" y="4286"/>
                      <a:pt x="0" y="0"/>
                      <a:pt x="0" y="0"/>
                    </a:cubicBezTo>
                    <a:cubicBezTo>
                      <a:pt x="0" y="0"/>
                      <a:pt x="4763" y="2096"/>
                      <a:pt x="10954" y="6477"/>
                    </a:cubicBezTo>
                    <a:cubicBezTo>
                      <a:pt x="17145" y="10763"/>
                      <a:pt x="24765" y="17526"/>
                      <a:pt x="31337" y="25241"/>
                    </a:cubicBezTo>
                    <a:cubicBezTo>
                      <a:pt x="37909" y="32956"/>
                      <a:pt x="43243" y="41529"/>
                      <a:pt x="46482" y="48387"/>
                    </a:cubicBezTo>
                    <a:cubicBezTo>
                      <a:pt x="49816" y="55245"/>
                      <a:pt x="51054" y="60198"/>
                      <a:pt x="51054" y="601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0" name="Google Shape;5250;p28"/>
              <p:cNvSpPr/>
              <p:nvPr/>
            </p:nvSpPr>
            <p:spPr>
              <a:xfrm>
                <a:off x="3460167" y="3853654"/>
                <a:ext cx="51625" cy="60769"/>
              </a:xfrm>
              <a:custGeom>
                <a:avLst/>
                <a:gdLst/>
                <a:ahLst/>
                <a:cxnLst/>
                <a:rect l="l" t="t" r="r" b="b"/>
                <a:pathLst>
                  <a:path w="51625" h="60769" extrusionOk="0">
                    <a:moveTo>
                      <a:pt x="51625" y="60674"/>
                    </a:moveTo>
                    <a:cubicBezTo>
                      <a:pt x="51625" y="60674"/>
                      <a:pt x="50768" y="59722"/>
                      <a:pt x="49244" y="58007"/>
                    </a:cubicBezTo>
                    <a:cubicBezTo>
                      <a:pt x="47816" y="56293"/>
                      <a:pt x="45815" y="53816"/>
                      <a:pt x="43434" y="50959"/>
                    </a:cubicBezTo>
                    <a:cubicBezTo>
                      <a:pt x="38767" y="45149"/>
                      <a:pt x="32480" y="37529"/>
                      <a:pt x="26194" y="30004"/>
                    </a:cubicBezTo>
                    <a:cubicBezTo>
                      <a:pt x="19812" y="22574"/>
                      <a:pt x="13335" y="15240"/>
                      <a:pt x="8287" y="9620"/>
                    </a:cubicBezTo>
                    <a:cubicBezTo>
                      <a:pt x="5810" y="6763"/>
                      <a:pt x="3715" y="4382"/>
                      <a:pt x="2286" y="2762"/>
                    </a:cubicBezTo>
                    <a:cubicBezTo>
                      <a:pt x="857" y="1048"/>
                      <a:pt x="0" y="0"/>
                      <a:pt x="0" y="0"/>
                    </a:cubicBezTo>
                    <a:cubicBezTo>
                      <a:pt x="0" y="0"/>
                      <a:pt x="4953" y="1619"/>
                      <a:pt x="11525" y="5810"/>
                    </a:cubicBezTo>
                    <a:cubicBezTo>
                      <a:pt x="14859" y="7811"/>
                      <a:pt x="18479" y="10478"/>
                      <a:pt x="22193" y="13621"/>
                    </a:cubicBezTo>
                    <a:cubicBezTo>
                      <a:pt x="25813" y="16764"/>
                      <a:pt x="29528" y="20479"/>
                      <a:pt x="32861" y="24384"/>
                    </a:cubicBezTo>
                    <a:cubicBezTo>
                      <a:pt x="36195" y="28385"/>
                      <a:pt x="39243" y="32576"/>
                      <a:pt x="41720" y="36671"/>
                    </a:cubicBezTo>
                    <a:cubicBezTo>
                      <a:pt x="44196" y="40862"/>
                      <a:pt x="46292" y="44863"/>
                      <a:pt x="47720" y="48482"/>
                    </a:cubicBezTo>
                    <a:cubicBezTo>
                      <a:pt x="50768" y="55626"/>
                      <a:pt x="51625" y="60770"/>
                      <a:pt x="51625" y="60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1" name="Google Shape;5251;p28"/>
              <p:cNvSpPr/>
              <p:nvPr/>
            </p:nvSpPr>
            <p:spPr>
              <a:xfrm>
                <a:off x="3431402" y="3837843"/>
                <a:ext cx="64007" cy="73342"/>
              </a:xfrm>
              <a:custGeom>
                <a:avLst/>
                <a:gdLst/>
                <a:ahLst/>
                <a:cxnLst/>
                <a:rect l="l" t="t" r="r" b="b"/>
                <a:pathLst>
                  <a:path w="64007" h="73342" extrusionOk="0">
                    <a:moveTo>
                      <a:pt x="64008" y="73343"/>
                    </a:moveTo>
                    <a:cubicBezTo>
                      <a:pt x="64008" y="73343"/>
                      <a:pt x="62865" y="72200"/>
                      <a:pt x="61055" y="70199"/>
                    </a:cubicBezTo>
                    <a:cubicBezTo>
                      <a:pt x="59245" y="68199"/>
                      <a:pt x="56769" y="65342"/>
                      <a:pt x="53626" y="61913"/>
                    </a:cubicBezTo>
                    <a:cubicBezTo>
                      <a:pt x="50673" y="58484"/>
                      <a:pt x="47149" y="54483"/>
                      <a:pt x="43434" y="50102"/>
                    </a:cubicBezTo>
                    <a:cubicBezTo>
                      <a:pt x="39719" y="45815"/>
                      <a:pt x="35814" y="41243"/>
                      <a:pt x="31813" y="36767"/>
                    </a:cubicBezTo>
                    <a:cubicBezTo>
                      <a:pt x="27813" y="32195"/>
                      <a:pt x="23908" y="27718"/>
                      <a:pt x="20193" y="23432"/>
                    </a:cubicBezTo>
                    <a:cubicBezTo>
                      <a:pt x="16478" y="19145"/>
                      <a:pt x="12954" y="15145"/>
                      <a:pt x="9906" y="11811"/>
                    </a:cubicBezTo>
                    <a:cubicBezTo>
                      <a:pt x="6858" y="8382"/>
                      <a:pt x="4381" y="5429"/>
                      <a:pt x="2667" y="3334"/>
                    </a:cubicBezTo>
                    <a:cubicBezTo>
                      <a:pt x="952" y="1238"/>
                      <a:pt x="0" y="0"/>
                      <a:pt x="0" y="0"/>
                    </a:cubicBezTo>
                    <a:cubicBezTo>
                      <a:pt x="0" y="0"/>
                      <a:pt x="5715" y="2667"/>
                      <a:pt x="13240" y="8096"/>
                    </a:cubicBezTo>
                    <a:cubicBezTo>
                      <a:pt x="17050" y="10763"/>
                      <a:pt x="21241" y="14192"/>
                      <a:pt x="25622" y="18098"/>
                    </a:cubicBezTo>
                    <a:cubicBezTo>
                      <a:pt x="27718" y="20098"/>
                      <a:pt x="30004" y="22098"/>
                      <a:pt x="32099" y="24289"/>
                    </a:cubicBezTo>
                    <a:cubicBezTo>
                      <a:pt x="34195" y="26479"/>
                      <a:pt x="36290" y="28766"/>
                      <a:pt x="38386" y="31052"/>
                    </a:cubicBezTo>
                    <a:cubicBezTo>
                      <a:pt x="40386" y="33433"/>
                      <a:pt x="42386" y="35814"/>
                      <a:pt x="44196" y="38195"/>
                    </a:cubicBezTo>
                    <a:cubicBezTo>
                      <a:pt x="46101" y="40577"/>
                      <a:pt x="47720" y="43053"/>
                      <a:pt x="49435" y="45434"/>
                    </a:cubicBezTo>
                    <a:cubicBezTo>
                      <a:pt x="52673" y="50292"/>
                      <a:pt x="55531" y="54864"/>
                      <a:pt x="57626" y="59055"/>
                    </a:cubicBezTo>
                    <a:cubicBezTo>
                      <a:pt x="62008" y="67342"/>
                      <a:pt x="63817" y="73343"/>
                      <a:pt x="63817"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2" name="Google Shape;5252;p28"/>
              <p:cNvSpPr/>
              <p:nvPr/>
            </p:nvSpPr>
            <p:spPr>
              <a:xfrm>
                <a:off x="3451595" y="3864989"/>
                <a:ext cx="24860" cy="62293"/>
              </a:xfrm>
              <a:custGeom>
                <a:avLst/>
                <a:gdLst/>
                <a:ahLst/>
                <a:cxnLst/>
                <a:rect l="l" t="t" r="r" b="b"/>
                <a:pathLst>
                  <a:path w="24860" h="62293" extrusionOk="0">
                    <a:moveTo>
                      <a:pt x="24860" y="62294"/>
                    </a:moveTo>
                    <a:cubicBezTo>
                      <a:pt x="24860" y="62294"/>
                      <a:pt x="21908" y="58960"/>
                      <a:pt x="18669" y="53530"/>
                    </a:cubicBezTo>
                    <a:cubicBezTo>
                      <a:pt x="15335" y="48101"/>
                      <a:pt x="11430" y="40577"/>
                      <a:pt x="8382" y="32766"/>
                    </a:cubicBezTo>
                    <a:cubicBezTo>
                      <a:pt x="5239" y="24955"/>
                      <a:pt x="2858" y="16954"/>
                      <a:pt x="1524" y="10668"/>
                    </a:cubicBezTo>
                    <a:cubicBezTo>
                      <a:pt x="191" y="4477"/>
                      <a:pt x="0" y="0"/>
                      <a:pt x="0" y="0"/>
                    </a:cubicBezTo>
                    <a:cubicBezTo>
                      <a:pt x="0" y="0"/>
                      <a:pt x="2953" y="3334"/>
                      <a:pt x="6191" y="8763"/>
                    </a:cubicBezTo>
                    <a:cubicBezTo>
                      <a:pt x="9525" y="14192"/>
                      <a:pt x="13430" y="21717"/>
                      <a:pt x="16478" y="29528"/>
                    </a:cubicBezTo>
                    <a:cubicBezTo>
                      <a:pt x="19621" y="37338"/>
                      <a:pt x="22003" y="45434"/>
                      <a:pt x="23336" y="51626"/>
                    </a:cubicBezTo>
                    <a:cubicBezTo>
                      <a:pt x="24670" y="57817"/>
                      <a:pt x="24860" y="62294"/>
                      <a:pt x="24860" y="62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3" name="Google Shape;5253;p28"/>
              <p:cNvSpPr/>
              <p:nvPr/>
            </p:nvSpPr>
            <p:spPr>
              <a:xfrm>
                <a:off x="3395112" y="3804886"/>
                <a:ext cx="50863" cy="96964"/>
              </a:xfrm>
              <a:custGeom>
                <a:avLst/>
                <a:gdLst/>
                <a:ahLst/>
                <a:cxnLst/>
                <a:rect l="l" t="t" r="r" b="b"/>
                <a:pathLst>
                  <a:path w="50863" h="96964" extrusionOk="0">
                    <a:moveTo>
                      <a:pt x="50864" y="96774"/>
                    </a:moveTo>
                    <a:cubicBezTo>
                      <a:pt x="50864" y="96774"/>
                      <a:pt x="50006" y="95250"/>
                      <a:pt x="48673" y="92488"/>
                    </a:cubicBezTo>
                    <a:cubicBezTo>
                      <a:pt x="47339" y="89726"/>
                      <a:pt x="45529" y="85915"/>
                      <a:pt x="43244" y="81248"/>
                    </a:cubicBezTo>
                    <a:cubicBezTo>
                      <a:pt x="41053" y="76676"/>
                      <a:pt x="38386" y="71247"/>
                      <a:pt x="35623" y="65532"/>
                    </a:cubicBezTo>
                    <a:cubicBezTo>
                      <a:pt x="32766" y="59817"/>
                      <a:pt x="29813" y="53721"/>
                      <a:pt x="26575" y="47815"/>
                    </a:cubicBezTo>
                    <a:cubicBezTo>
                      <a:pt x="23431" y="41815"/>
                      <a:pt x="20193" y="35909"/>
                      <a:pt x="17145" y="30289"/>
                    </a:cubicBezTo>
                    <a:cubicBezTo>
                      <a:pt x="14002" y="24765"/>
                      <a:pt x="11049" y="19526"/>
                      <a:pt x="8477" y="15050"/>
                    </a:cubicBezTo>
                    <a:cubicBezTo>
                      <a:pt x="5905" y="10573"/>
                      <a:pt x="3810" y="6763"/>
                      <a:pt x="2286" y="4191"/>
                    </a:cubicBezTo>
                    <a:cubicBezTo>
                      <a:pt x="762" y="1524"/>
                      <a:pt x="0" y="0"/>
                      <a:pt x="0" y="0"/>
                    </a:cubicBezTo>
                    <a:cubicBezTo>
                      <a:pt x="0" y="0"/>
                      <a:pt x="1333" y="1143"/>
                      <a:pt x="3619" y="3143"/>
                    </a:cubicBezTo>
                    <a:cubicBezTo>
                      <a:pt x="5905" y="5239"/>
                      <a:pt x="9049" y="8192"/>
                      <a:pt x="12478" y="12192"/>
                    </a:cubicBezTo>
                    <a:cubicBezTo>
                      <a:pt x="16002" y="16097"/>
                      <a:pt x="19812" y="20860"/>
                      <a:pt x="23622" y="26289"/>
                    </a:cubicBezTo>
                    <a:cubicBezTo>
                      <a:pt x="25432" y="29051"/>
                      <a:pt x="27432" y="31813"/>
                      <a:pt x="29147" y="34766"/>
                    </a:cubicBezTo>
                    <a:cubicBezTo>
                      <a:pt x="30956" y="37719"/>
                      <a:pt x="32576" y="40767"/>
                      <a:pt x="34290" y="43815"/>
                    </a:cubicBezTo>
                    <a:cubicBezTo>
                      <a:pt x="35814" y="46958"/>
                      <a:pt x="37433" y="50102"/>
                      <a:pt x="38767" y="53245"/>
                    </a:cubicBezTo>
                    <a:cubicBezTo>
                      <a:pt x="40291" y="56388"/>
                      <a:pt x="41339" y="59531"/>
                      <a:pt x="42577" y="62579"/>
                    </a:cubicBezTo>
                    <a:cubicBezTo>
                      <a:pt x="44863" y="68771"/>
                      <a:pt x="46673" y="74581"/>
                      <a:pt x="47815" y="79724"/>
                    </a:cubicBezTo>
                    <a:cubicBezTo>
                      <a:pt x="49054" y="84772"/>
                      <a:pt x="49816" y="89154"/>
                      <a:pt x="50197" y="92202"/>
                    </a:cubicBezTo>
                    <a:cubicBezTo>
                      <a:pt x="50578" y="95250"/>
                      <a:pt x="50673" y="96964"/>
                      <a:pt x="50673"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4" name="Google Shape;5254;p28"/>
              <p:cNvSpPr/>
              <p:nvPr/>
            </p:nvSpPr>
            <p:spPr>
              <a:xfrm>
                <a:off x="3369585" y="3799838"/>
                <a:ext cx="69246" cy="63626"/>
              </a:xfrm>
              <a:custGeom>
                <a:avLst/>
                <a:gdLst/>
                <a:ahLst/>
                <a:cxnLst/>
                <a:rect l="l" t="t" r="r" b="b"/>
                <a:pathLst>
                  <a:path w="69246" h="63626" extrusionOk="0">
                    <a:moveTo>
                      <a:pt x="69247" y="63532"/>
                    </a:moveTo>
                    <a:cubicBezTo>
                      <a:pt x="69247" y="63532"/>
                      <a:pt x="63913" y="60674"/>
                      <a:pt x="56769" y="55436"/>
                    </a:cubicBezTo>
                    <a:cubicBezTo>
                      <a:pt x="53150" y="52864"/>
                      <a:pt x="49054" y="49721"/>
                      <a:pt x="44767" y="46196"/>
                    </a:cubicBezTo>
                    <a:cubicBezTo>
                      <a:pt x="40481" y="42767"/>
                      <a:pt x="36100" y="38862"/>
                      <a:pt x="31718" y="34957"/>
                    </a:cubicBezTo>
                    <a:cubicBezTo>
                      <a:pt x="29623" y="32956"/>
                      <a:pt x="27432" y="30861"/>
                      <a:pt x="25336" y="28956"/>
                    </a:cubicBezTo>
                    <a:cubicBezTo>
                      <a:pt x="23241" y="26956"/>
                      <a:pt x="21241" y="24860"/>
                      <a:pt x="19336" y="22955"/>
                    </a:cubicBezTo>
                    <a:cubicBezTo>
                      <a:pt x="15526" y="19050"/>
                      <a:pt x="12002" y="15145"/>
                      <a:pt x="9144" y="11811"/>
                    </a:cubicBezTo>
                    <a:cubicBezTo>
                      <a:pt x="3334" y="5048"/>
                      <a:pt x="0" y="0"/>
                      <a:pt x="0" y="0"/>
                    </a:cubicBezTo>
                    <a:cubicBezTo>
                      <a:pt x="0" y="0"/>
                      <a:pt x="5334" y="2857"/>
                      <a:pt x="12478" y="8096"/>
                    </a:cubicBezTo>
                    <a:cubicBezTo>
                      <a:pt x="16097" y="10668"/>
                      <a:pt x="20193" y="13811"/>
                      <a:pt x="24479" y="17336"/>
                    </a:cubicBezTo>
                    <a:cubicBezTo>
                      <a:pt x="26575" y="19145"/>
                      <a:pt x="28861" y="20860"/>
                      <a:pt x="30956" y="22765"/>
                    </a:cubicBezTo>
                    <a:cubicBezTo>
                      <a:pt x="33147" y="24670"/>
                      <a:pt x="35338" y="26670"/>
                      <a:pt x="37529" y="28575"/>
                    </a:cubicBezTo>
                    <a:cubicBezTo>
                      <a:pt x="41815" y="32576"/>
                      <a:pt x="46101" y="36671"/>
                      <a:pt x="49911" y="40672"/>
                    </a:cubicBezTo>
                    <a:cubicBezTo>
                      <a:pt x="53721" y="44672"/>
                      <a:pt x="57245" y="48482"/>
                      <a:pt x="60103" y="51816"/>
                    </a:cubicBezTo>
                    <a:cubicBezTo>
                      <a:pt x="65913" y="58579"/>
                      <a:pt x="69247" y="63627"/>
                      <a:pt x="69247" y="63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5" name="Google Shape;5255;p28"/>
              <p:cNvSpPr/>
              <p:nvPr/>
            </p:nvSpPr>
            <p:spPr>
              <a:xfrm>
                <a:off x="3345772" y="3794409"/>
                <a:ext cx="65150" cy="58292"/>
              </a:xfrm>
              <a:custGeom>
                <a:avLst/>
                <a:gdLst/>
                <a:ahLst/>
                <a:cxnLst/>
                <a:rect l="l" t="t" r="r" b="b"/>
                <a:pathLst>
                  <a:path w="65150" h="58292" extrusionOk="0">
                    <a:moveTo>
                      <a:pt x="65056" y="58198"/>
                    </a:moveTo>
                    <a:cubicBezTo>
                      <a:pt x="65056" y="58198"/>
                      <a:pt x="60293" y="55054"/>
                      <a:pt x="53911" y="50006"/>
                    </a:cubicBezTo>
                    <a:cubicBezTo>
                      <a:pt x="50673" y="47435"/>
                      <a:pt x="46958" y="44482"/>
                      <a:pt x="43148" y="41148"/>
                    </a:cubicBezTo>
                    <a:cubicBezTo>
                      <a:pt x="39243" y="37910"/>
                      <a:pt x="35242" y="34290"/>
                      <a:pt x="31147" y="30671"/>
                    </a:cubicBezTo>
                    <a:cubicBezTo>
                      <a:pt x="27146" y="26956"/>
                      <a:pt x="23050" y="23432"/>
                      <a:pt x="19431" y="19907"/>
                    </a:cubicBezTo>
                    <a:cubicBezTo>
                      <a:pt x="15716" y="16478"/>
                      <a:pt x="12287" y="13145"/>
                      <a:pt x="9430" y="10192"/>
                    </a:cubicBezTo>
                    <a:cubicBezTo>
                      <a:pt x="3619" y="4382"/>
                      <a:pt x="0" y="0"/>
                      <a:pt x="0" y="0"/>
                    </a:cubicBezTo>
                    <a:cubicBezTo>
                      <a:pt x="0" y="0"/>
                      <a:pt x="5334" y="2000"/>
                      <a:pt x="12478" y="6191"/>
                    </a:cubicBezTo>
                    <a:cubicBezTo>
                      <a:pt x="16097" y="8287"/>
                      <a:pt x="20193" y="10954"/>
                      <a:pt x="24384" y="14002"/>
                    </a:cubicBezTo>
                    <a:cubicBezTo>
                      <a:pt x="26479" y="15621"/>
                      <a:pt x="28670" y="17050"/>
                      <a:pt x="30766" y="18860"/>
                    </a:cubicBezTo>
                    <a:cubicBezTo>
                      <a:pt x="32861" y="20574"/>
                      <a:pt x="34957" y="22384"/>
                      <a:pt x="37052" y="24194"/>
                    </a:cubicBezTo>
                    <a:cubicBezTo>
                      <a:pt x="39052" y="26099"/>
                      <a:pt x="41053" y="28004"/>
                      <a:pt x="43053" y="29909"/>
                    </a:cubicBezTo>
                    <a:cubicBezTo>
                      <a:pt x="45053" y="31718"/>
                      <a:pt x="46768" y="33814"/>
                      <a:pt x="48577" y="35624"/>
                    </a:cubicBezTo>
                    <a:cubicBezTo>
                      <a:pt x="52102" y="39434"/>
                      <a:pt x="55150" y="43148"/>
                      <a:pt x="57626" y="46577"/>
                    </a:cubicBezTo>
                    <a:cubicBezTo>
                      <a:pt x="62675" y="53245"/>
                      <a:pt x="65151" y="58293"/>
                      <a:pt x="65151" y="58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6" name="Google Shape;5256;p28"/>
              <p:cNvSpPr/>
              <p:nvPr/>
            </p:nvSpPr>
            <p:spPr>
              <a:xfrm>
                <a:off x="3307862" y="3786061"/>
                <a:ext cx="28956" cy="16664"/>
              </a:xfrm>
              <a:custGeom>
                <a:avLst/>
                <a:gdLst/>
                <a:ahLst/>
                <a:cxnLst/>
                <a:rect l="l" t="t" r="r" b="b"/>
                <a:pathLst>
                  <a:path w="28956" h="16664" extrusionOk="0">
                    <a:moveTo>
                      <a:pt x="28861" y="16634"/>
                    </a:moveTo>
                    <a:cubicBezTo>
                      <a:pt x="28861" y="16634"/>
                      <a:pt x="26289" y="16825"/>
                      <a:pt x="23146" y="16253"/>
                    </a:cubicBezTo>
                    <a:cubicBezTo>
                      <a:pt x="19907" y="15682"/>
                      <a:pt x="15907" y="14253"/>
                      <a:pt x="12287" y="12158"/>
                    </a:cubicBezTo>
                    <a:cubicBezTo>
                      <a:pt x="8668" y="10157"/>
                      <a:pt x="5429" y="7395"/>
                      <a:pt x="3239" y="4823"/>
                    </a:cubicBezTo>
                    <a:cubicBezTo>
                      <a:pt x="1048" y="2347"/>
                      <a:pt x="0" y="61"/>
                      <a:pt x="0" y="61"/>
                    </a:cubicBezTo>
                    <a:cubicBezTo>
                      <a:pt x="0" y="61"/>
                      <a:pt x="2572" y="-225"/>
                      <a:pt x="5810" y="442"/>
                    </a:cubicBezTo>
                    <a:cubicBezTo>
                      <a:pt x="9049" y="1013"/>
                      <a:pt x="13049" y="2442"/>
                      <a:pt x="16669" y="4538"/>
                    </a:cubicBezTo>
                    <a:cubicBezTo>
                      <a:pt x="20288" y="6633"/>
                      <a:pt x="23527" y="9395"/>
                      <a:pt x="25718" y="11872"/>
                    </a:cubicBezTo>
                    <a:cubicBezTo>
                      <a:pt x="27908" y="14348"/>
                      <a:pt x="28956" y="16634"/>
                      <a:pt x="28956" y="166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7" name="Google Shape;5257;p28"/>
              <p:cNvSpPr/>
              <p:nvPr/>
            </p:nvSpPr>
            <p:spPr>
              <a:xfrm>
                <a:off x="3124842" y="3802029"/>
                <a:ext cx="147206" cy="353186"/>
              </a:xfrm>
              <a:custGeom>
                <a:avLst/>
                <a:gdLst/>
                <a:ahLst/>
                <a:cxnLst/>
                <a:rect l="l" t="t" r="r" b="b"/>
                <a:pathLst>
                  <a:path w="147206" h="353186" extrusionOk="0">
                    <a:moveTo>
                      <a:pt x="29954" y="352901"/>
                    </a:moveTo>
                    <a:cubicBezTo>
                      <a:pt x="29954" y="352901"/>
                      <a:pt x="29192" y="351472"/>
                      <a:pt x="27859" y="348805"/>
                    </a:cubicBezTo>
                    <a:cubicBezTo>
                      <a:pt x="26525" y="346138"/>
                      <a:pt x="24239" y="342329"/>
                      <a:pt x="22144" y="337090"/>
                    </a:cubicBezTo>
                    <a:cubicBezTo>
                      <a:pt x="19762" y="331946"/>
                      <a:pt x="17286" y="325564"/>
                      <a:pt x="14524" y="318135"/>
                    </a:cubicBezTo>
                    <a:cubicBezTo>
                      <a:pt x="13285" y="314420"/>
                      <a:pt x="11952" y="310420"/>
                      <a:pt x="10618" y="306229"/>
                    </a:cubicBezTo>
                    <a:cubicBezTo>
                      <a:pt x="9380" y="301942"/>
                      <a:pt x="8237" y="297466"/>
                      <a:pt x="6999" y="292798"/>
                    </a:cubicBezTo>
                    <a:cubicBezTo>
                      <a:pt x="4903" y="283273"/>
                      <a:pt x="2808" y="272987"/>
                      <a:pt x="1665" y="261842"/>
                    </a:cubicBezTo>
                    <a:cubicBezTo>
                      <a:pt x="236" y="250793"/>
                      <a:pt x="-145" y="238887"/>
                      <a:pt x="46" y="226695"/>
                    </a:cubicBezTo>
                    <a:cubicBezTo>
                      <a:pt x="331" y="214503"/>
                      <a:pt x="1474" y="201835"/>
                      <a:pt x="3570" y="189166"/>
                    </a:cubicBezTo>
                    <a:cubicBezTo>
                      <a:pt x="5856" y="176498"/>
                      <a:pt x="8904" y="163925"/>
                      <a:pt x="13000" y="151257"/>
                    </a:cubicBezTo>
                    <a:cubicBezTo>
                      <a:pt x="17095" y="139255"/>
                      <a:pt x="22334" y="126873"/>
                      <a:pt x="28049" y="115443"/>
                    </a:cubicBezTo>
                    <a:cubicBezTo>
                      <a:pt x="33955" y="104013"/>
                      <a:pt x="40622" y="93250"/>
                      <a:pt x="47671" y="83248"/>
                    </a:cubicBezTo>
                    <a:cubicBezTo>
                      <a:pt x="54814" y="73342"/>
                      <a:pt x="62244" y="64103"/>
                      <a:pt x="69959" y="56102"/>
                    </a:cubicBezTo>
                    <a:cubicBezTo>
                      <a:pt x="77484" y="47815"/>
                      <a:pt x="85390" y="40767"/>
                      <a:pt x="92724" y="34480"/>
                    </a:cubicBezTo>
                    <a:cubicBezTo>
                      <a:pt x="96534" y="31432"/>
                      <a:pt x="100153" y="28480"/>
                      <a:pt x="103678" y="25813"/>
                    </a:cubicBezTo>
                    <a:cubicBezTo>
                      <a:pt x="107297" y="23241"/>
                      <a:pt x="110726" y="20860"/>
                      <a:pt x="113965" y="18574"/>
                    </a:cubicBezTo>
                    <a:cubicBezTo>
                      <a:pt x="120632" y="14288"/>
                      <a:pt x="126442" y="10668"/>
                      <a:pt x="131395" y="8001"/>
                    </a:cubicBezTo>
                    <a:cubicBezTo>
                      <a:pt x="136253" y="5143"/>
                      <a:pt x="140349" y="3429"/>
                      <a:pt x="143016" y="2000"/>
                    </a:cubicBezTo>
                    <a:cubicBezTo>
                      <a:pt x="145683" y="667"/>
                      <a:pt x="147207" y="0"/>
                      <a:pt x="147207" y="0"/>
                    </a:cubicBezTo>
                    <a:cubicBezTo>
                      <a:pt x="147207" y="0"/>
                      <a:pt x="145873" y="857"/>
                      <a:pt x="143302" y="2476"/>
                    </a:cubicBezTo>
                    <a:cubicBezTo>
                      <a:pt x="140730" y="4096"/>
                      <a:pt x="136920" y="6287"/>
                      <a:pt x="132348" y="9525"/>
                    </a:cubicBezTo>
                    <a:cubicBezTo>
                      <a:pt x="127585" y="12573"/>
                      <a:pt x="122156" y="16573"/>
                      <a:pt x="115965" y="21336"/>
                    </a:cubicBezTo>
                    <a:cubicBezTo>
                      <a:pt x="112917" y="23813"/>
                      <a:pt x="109774" y="26479"/>
                      <a:pt x="106345" y="29242"/>
                    </a:cubicBezTo>
                    <a:cubicBezTo>
                      <a:pt x="103106" y="32099"/>
                      <a:pt x="99677" y="35147"/>
                      <a:pt x="96058" y="38386"/>
                    </a:cubicBezTo>
                    <a:cubicBezTo>
                      <a:pt x="89200" y="45053"/>
                      <a:pt x="81865" y="52292"/>
                      <a:pt x="74817" y="60674"/>
                    </a:cubicBezTo>
                    <a:cubicBezTo>
                      <a:pt x="67578" y="68866"/>
                      <a:pt x="60815" y="78105"/>
                      <a:pt x="53957" y="87916"/>
                    </a:cubicBezTo>
                    <a:cubicBezTo>
                      <a:pt x="47290" y="97726"/>
                      <a:pt x="41289" y="108490"/>
                      <a:pt x="35574" y="119539"/>
                    </a:cubicBezTo>
                    <a:cubicBezTo>
                      <a:pt x="30049" y="130778"/>
                      <a:pt x="25382" y="142208"/>
                      <a:pt x="21191" y="154496"/>
                    </a:cubicBezTo>
                    <a:cubicBezTo>
                      <a:pt x="17381" y="166306"/>
                      <a:pt x="14143" y="178689"/>
                      <a:pt x="11857" y="190881"/>
                    </a:cubicBezTo>
                    <a:cubicBezTo>
                      <a:pt x="9856" y="203168"/>
                      <a:pt x="8237" y="215360"/>
                      <a:pt x="7761" y="227171"/>
                    </a:cubicBezTo>
                    <a:cubicBezTo>
                      <a:pt x="7380" y="239077"/>
                      <a:pt x="7285" y="250507"/>
                      <a:pt x="8142" y="261461"/>
                    </a:cubicBezTo>
                    <a:cubicBezTo>
                      <a:pt x="8809" y="272320"/>
                      <a:pt x="10333" y="282607"/>
                      <a:pt x="11857" y="292037"/>
                    </a:cubicBezTo>
                    <a:cubicBezTo>
                      <a:pt x="12809" y="296704"/>
                      <a:pt x="13762" y="301180"/>
                      <a:pt x="14619" y="305467"/>
                    </a:cubicBezTo>
                    <a:cubicBezTo>
                      <a:pt x="15667" y="309658"/>
                      <a:pt x="16619" y="313754"/>
                      <a:pt x="17572" y="317468"/>
                    </a:cubicBezTo>
                    <a:cubicBezTo>
                      <a:pt x="19762" y="324993"/>
                      <a:pt x="21667" y="331470"/>
                      <a:pt x="23668" y="336709"/>
                    </a:cubicBezTo>
                    <a:cubicBezTo>
                      <a:pt x="25477" y="342043"/>
                      <a:pt x="27192" y="346138"/>
                      <a:pt x="28240" y="348901"/>
                    </a:cubicBezTo>
                    <a:cubicBezTo>
                      <a:pt x="29383" y="351663"/>
                      <a:pt x="29954" y="353187"/>
                      <a:pt x="29954" y="3531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8" name="Google Shape;5258;p28"/>
              <p:cNvSpPr/>
              <p:nvPr/>
            </p:nvSpPr>
            <p:spPr>
              <a:xfrm>
                <a:off x="3178974" y="3841177"/>
                <a:ext cx="37829" cy="108204"/>
              </a:xfrm>
              <a:custGeom>
                <a:avLst/>
                <a:gdLst/>
                <a:ahLst/>
                <a:cxnLst/>
                <a:rect l="l" t="t" r="r" b="b"/>
                <a:pathLst>
                  <a:path w="37829" h="108204" extrusionOk="0">
                    <a:moveTo>
                      <a:pt x="1444" y="108109"/>
                    </a:moveTo>
                    <a:cubicBezTo>
                      <a:pt x="1444" y="108109"/>
                      <a:pt x="1158" y="106299"/>
                      <a:pt x="682" y="103061"/>
                    </a:cubicBezTo>
                    <a:cubicBezTo>
                      <a:pt x="301" y="99917"/>
                      <a:pt x="-80" y="95250"/>
                      <a:pt x="15" y="89726"/>
                    </a:cubicBezTo>
                    <a:cubicBezTo>
                      <a:pt x="15" y="84201"/>
                      <a:pt x="586" y="77724"/>
                      <a:pt x="1729" y="70866"/>
                    </a:cubicBezTo>
                    <a:cubicBezTo>
                      <a:pt x="2396" y="67437"/>
                      <a:pt x="2968" y="63913"/>
                      <a:pt x="3920" y="60388"/>
                    </a:cubicBezTo>
                    <a:cubicBezTo>
                      <a:pt x="4777" y="56864"/>
                      <a:pt x="5920" y="53340"/>
                      <a:pt x="6968" y="49721"/>
                    </a:cubicBezTo>
                    <a:cubicBezTo>
                      <a:pt x="8302" y="46292"/>
                      <a:pt x="9540" y="42767"/>
                      <a:pt x="10969" y="39434"/>
                    </a:cubicBezTo>
                    <a:cubicBezTo>
                      <a:pt x="12302" y="36004"/>
                      <a:pt x="14017" y="32861"/>
                      <a:pt x="15541" y="29718"/>
                    </a:cubicBezTo>
                    <a:cubicBezTo>
                      <a:pt x="18874" y="23622"/>
                      <a:pt x="22303" y="18097"/>
                      <a:pt x="25637" y="13716"/>
                    </a:cubicBezTo>
                    <a:cubicBezTo>
                      <a:pt x="28876" y="9239"/>
                      <a:pt x="32019" y="5810"/>
                      <a:pt x="34210" y="3524"/>
                    </a:cubicBezTo>
                    <a:cubicBezTo>
                      <a:pt x="36496" y="1238"/>
                      <a:pt x="37829" y="0"/>
                      <a:pt x="37829" y="0"/>
                    </a:cubicBezTo>
                    <a:cubicBezTo>
                      <a:pt x="37829" y="0"/>
                      <a:pt x="34686" y="6572"/>
                      <a:pt x="29923" y="16383"/>
                    </a:cubicBezTo>
                    <a:cubicBezTo>
                      <a:pt x="28780" y="18860"/>
                      <a:pt x="27542" y="21431"/>
                      <a:pt x="26304" y="24289"/>
                    </a:cubicBezTo>
                    <a:cubicBezTo>
                      <a:pt x="24970" y="27051"/>
                      <a:pt x="23827" y="30099"/>
                      <a:pt x="22494" y="33147"/>
                    </a:cubicBezTo>
                    <a:cubicBezTo>
                      <a:pt x="20017" y="39338"/>
                      <a:pt x="17446" y="45911"/>
                      <a:pt x="15160" y="52673"/>
                    </a:cubicBezTo>
                    <a:cubicBezTo>
                      <a:pt x="12874" y="59341"/>
                      <a:pt x="10873" y="66199"/>
                      <a:pt x="9159" y="72580"/>
                    </a:cubicBezTo>
                    <a:cubicBezTo>
                      <a:pt x="8397" y="75819"/>
                      <a:pt x="7444" y="78962"/>
                      <a:pt x="6873" y="81915"/>
                    </a:cubicBezTo>
                    <a:cubicBezTo>
                      <a:pt x="6206" y="84963"/>
                      <a:pt x="5539" y="87725"/>
                      <a:pt x="4968" y="90392"/>
                    </a:cubicBezTo>
                    <a:cubicBezTo>
                      <a:pt x="2777" y="101060"/>
                      <a:pt x="1348" y="108204"/>
                      <a:pt x="1348" y="108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9" name="Google Shape;5259;p28"/>
              <p:cNvSpPr/>
              <p:nvPr/>
            </p:nvSpPr>
            <p:spPr>
              <a:xfrm>
                <a:off x="3196610" y="3806887"/>
                <a:ext cx="52863" cy="98488"/>
              </a:xfrm>
              <a:custGeom>
                <a:avLst/>
                <a:gdLst/>
                <a:ahLst/>
                <a:cxnLst/>
                <a:rect l="l" t="t" r="r" b="b"/>
                <a:pathLst>
                  <a:path w="52863" h="98488" extrusionOk="0">
                    <a:moveTo>
                      <a:pt x="0" y="98488"/>
                    </a:moveTo>
                    <a:cubicBezTo>
                      <a:pt x="0" y="98488"/>
                      <a:pt x="762" y="91345"/>
                      <a:pt x="3810" y="81153"/>
                    </a:cubicBezTo>
                    <a:cubicBezTo>
                      <a:pt x="5239" y="76010"/>
                      <a:pt x="7239" y="70104"/>
                      <a:pt x="9716" y="64008"/>
                    </a:cubicBezTo>
                    <a:cubicBezTo>
                      <a:pt x="11049" y="60960"/>
                      <a:pt x="12287" y="57721"/>
                      <a:pt x="13811" y="54578"/>
                    </a:cubicBezTo>
                    <a:cubicBezTo>
                      <a:pt x="15335" y="51435"/>
                      <a:pt x="16954" y="48292"/>
                      <a:pt x="18574" y="45053"/>
                    </a:cubicBezTo>
                    <a:cubicBezTo>
                      <a:pt x="20288" y="42005"/>
                      <a:pt x="22098" y="38862"/>
                      <a:pt x="23908" y="35909"/>
                    </a:cubicBezTo>
                    <a:cubicBezTo>
                      <a:pt x="25622" y="32861"/>
                      <a:pt x="27623" y="30099"/>
                      <a:pt x="29432" y="27242"/>
                    </a:cubicBezTo>
                    <a:cubicBezTo>
                      <a:pt x="33242" y="21717"/>
                      <a:pt x="36957" y="16859"/>
                      <a:pt x="40481" y="12763"/>
                    </a:cubicBezTo>
                    <a:cubicBezTo>
                      <a:pt x="47339" y="4667"/>
                      <a:pt x="52864" y="0"/>
                      <a:pt x="52864" y="0"/>
                    </a:cubicBezTo>
                    <a:cubicBezTo>
                      <a:pt x="52864" y="0"/>
                      <a:pt x="52102" y="1619"/>
                      <a:pt x="50673" y="4382"/>
                    </a:cubicBezTo>
                    <a:cubicBezTo>
                      <a:pt x="49244" y="7049"/>
                      <a:pt x="47149" y="10954"/>
                      <a:pt x="44672" y="15621"/>
                    </a:cubicBezTo>
                    <a:cubicBezTo>
                      <a:pt x="42196" y="20193"/>
                      <a:pt x="39243" y="25527"/>
                      <a:pt x="36100" y="31242"/>
                    </a:cubicBezTo>
                    <a:cubicBezTo>
                      <a:pt x="32956" y="36957"/>
                      <a:pt x="29718" y="43053"/>
                      <a:pt x="26384" y="49149"/>
                    </a:cubicBezTo>
                    <a:cubicBezTo>
                      <a:pt x="23146" y="55245"/>
                      <a:pt x="19907" y="61341"/>
                      <a:pt x="16859" y="67151"/>
                    </a:cubicBezTo>
                    <a:cubicBezTo>
                      <a:pt x="13811" y="72962"/>
                      <a:pt x="11049" y="78296"/>
                      <a:pt x="8573" y="82963"/>
                    </a:cubicBezTo>
                    <a:cubicBezTo>
                      <a:pt x="6096" y="87630"/>
                      <a:pt x="4001" y="91535"/>
                      <a:pt x="2572" y="94202"/>
                    </a:cubicBezTo>
                    <a:cubicBezTo>
                      <a:pt x="1048" y="96965"/>
                      <a:pt x="191" y="98488"/>
                      <a:pt x="191" y="984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0" name="Google Shape;5260;p28"/>
              <p:cNvSpPr/>
              <p:nvPr/>
            </p:nvSpPr>
            <p:spPr>
              <a:xfrm>
                <a:off x="3223376" y="3819841"/>
                <a:ext cx="30765" cy="54768"/>
              </a:xfrm>
              <a:custGeom>
                <a:avLst/>
                <a:gdLst/>
                <a:ahLst/>
                <a:cxnLst/>
                <a:rect l="l" t="t" r="r" b="b"/>
                <a:pathLst>
                  <a:path w="30765" h="54768" extrusionOk="0">
                    <a:moveTo>
                      <a:pt x="0" y="54769"/>
                    </a:moveTo>
                    <a:cubicBezTo>
                      <a:pt x="0" y="54769"/>
                      <a:pt x="667" y="50673"/>
                      <a:pt x="2667" y="44958"/>
                    </a:cubicBezTo>
                    <a:cubicBezTo>
                      <a:pt x="4572" y="39243"/>
                      <a:pt x="7715" y="32099"/>
                      <a:pt x="11620" y="25241"/>
                    </a:cubicBezTo>
                    <a:cubicBezTo>
                      <a:pt x="15430" y="18383"/>
                      <a:pt x="20002" y="11906"/>
                      <a:pt x="23813" y="7334"/>
                    </a:cubicBezTo>
                    <a:cubicBezTo>
                      <a:pt x="27622" y="2762"/>
                      <a:pt x="30766" y="0"/>
                      <a:pt x="30766" y="0"/>
                    </a:cubicBezTo>
                    <a:cubicBezTo>
                      <a:pt x="30766" y="0"/>
                      <a:pt x="30099" y="4096"/>
                      <a:pt x="28194" y="9811"/>
                    </a:cubicBezTo>
                    <a:cubicBezTo>
                      <a:pt x="26289" y="15526"/>
                      <a:pt x="23146" y="22670"/>
                      <a:pt x="19240" y="29528"/>
                    </a:cubicBezTo>
                    <a:cubicBezTo>
                      <a:pt x="15430" y="36386"/>
                      <a:pt x="10858" y="42863"/>
                      <a:pt x="7048" y="47434"/>
                    </a:cubicBezTo>
                    <a:cubicBezTo>
                      <a:pt x="3238" y="52006"/>
                      <a:pt x="95" y="54769"/>
                      <a:pt x="95" y="54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1" name="Google Shape;5261;p28"/>
              <p:cNvSpPr/>
              <p:nvPr/>
            </p:nvSpPr>
            <p:spPr>
              <a:xfrm>
                <a:off x="3156891" y="3834890"/>
                <a:ext cx="65436" cy="52006"/>
              </a:xfrm>
              <a:custGeom>
                <a:avLst/>
                <a:gdLst/>
                <a:ahLst/>
                <a:cxnLst/>
                <a:rect l="l" t="t" r="r" b="b"/>
                <a:pathLst>
                  <a:path w="65436" h="52006" extrusionOk="0">
                    <a:moveTo>
                      <a:pt x="0" y="52007"/>
                    </a:moveTo>
                    <a:cubicBezTo>
                      <a:pt x="0" y="52007"/>
                      <a:pt x="2096" y="46958"/>
                      <a:pt x="6763" y="40386"/>
                    </a:cubicBezTo>
                    <a:cubicBezTo>
                      <a:pt x="9049" y="37052"/>
                      <a:pt x="12097" y="33433"/>
                      <a:pt x="15526" y="29718"/>
                    </a:cubicBezTo>
                    <a:cubicBezTo>
                      <a:pt x="17335" y="27908"/>
                      <a:pt x="19050" y="26003"/>
                      <a:pt x="21050" y="24289"/>
                    </a:cubicBezTo>
                    <a:cubicBezTo>
                      <a:pt x="23050" y="22479"/>
                      <a:pt x="25051" y="20765"/>
                      <a:pt x="27146" y="19050"/>
                    </a:cubicBezTo>
                    <a:cubicBezTo>
                      <a:pt x="29337" y="17431"/>
                      <a:pt x="31433" y="15812"/>
                      <a:pt x="33623" y="14288"/>
                    </a:cubicBezTo>
                    <a:cubicBezTo>
                      <a:pt x="35719" y="12668"/>
                      <a:pt x="38100" y="11430"/>
                      <a:pt x="40196" y="10096"/>
                    </a:cubicBezTo>
                    <a:cubicBezTo>
                      <a:pt x="44577" y="7620"/>
                      <a:pt x="48768" y="5525"/>
                      <a:pt x="52578" y="4001"/>
                    </a:cubicBezTo>
                    <a:cubicBezTo>
                      <a:pt x="60103" y="953"/>
                      <a:pt x="65437" y="0"/>
                      <a:pt x="65437" y="0"/>
                    </a:cubicBezTo>
                    <a:cubicBezTo>
                      <a:pt x="65437" y="0"/>
                      <a:pt x="64389" y="953"/>
                      <a:pt x="62579" y="2381"/>
                    </a:cubicBezTo>
                    <a:cubicBezTo>
                      <a:pt x="60769" y="3810"/>
                      <a:pt x="58198" y="5810"/>
                      <a:pt x="55054" y="8287"/>
                    </a:cubicBezTo>
                    <a:cubicBezTo>
                      <a:pt x="51911" y="10668"/>
                      <a:pt x="48387" y="13430"/>
                      <a:pt x="44482" y="16383"/>
                    </a:cubicBezTo>
                    <a:cubicBezTo>
                      <a:pt x="40672" y="19431"/>
                      <a:pt x="36576" y="22479"/>
                      <a:pt x="32575" y="25718"/>
                    </a:cubicBezTo>
                    <a:cubicBezTo>
                      <a:pt x="28480" y="28861"/>
                      <a:pt x="24575" y="32195"/>
                      <a:pt x="20765" y="35147"/>
                    </a:cubicBezTo>
                    <a:cubicBezTo>
                      <a:pt x="16954" y="38195"/>
                      <a:pt x="13430" y="41148"/>
                      <a:pt x="10477" y="43625"/>
                    </a:cubicBezTo>
                    <a:cubicBezTo>
                      <a:pt x="7334" y="46101"/>
                      <a:pt x="4763" y="48196"/>
                      <a:pt x="2953" y="49625"/>
                    </a:cubicBezTo>
                    <a:cubicBezTo>
                      <a:pt x="1048" y="51054"/>
                      <a:pt x="0" y="51816"/>
                      <a:pt x="0"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2" name="Google Shape;5262;p28"/>
              <p:cNvSpPr/>
              <p:nvPr/>
            </p:nvSpPr>
            <p:spPr>
              <a:xfrm>
                <a:off x="3196134" y="3801743"/>
                <a:ext cx="63531" cy="42386"/>
              </a:xfrm>
              <a:custGeom>
                <a:avLst/>
                <a:gdLst/>
                <a:ahLst/>
                <a:cxnLst/>
                <a:rect l="l" t="t" r="r" b="b"/>
                <a:pathLst>
                  <a:path w="63531" h="42386" extrusionOk="0">
                    <a:moveTo>
                      <a:pt x="0" y="42386"/>
                    </a:moveTo>
                    <a:cubicBezTo>
                      <a:pt x="0" y="42386"/>
                      <a:pt x="3143" y="38481"/>
                      <a:pt x="8573" y="33718"/>
                    </a:cubicBezTo>
                    <a:cubicBezTo>
                      <a:pt x="13906" y="28861"/>
                      <a:pt x="21431" y="22860"/>
                      <a:pt x="29337" y="17621"/>
                    </a:cubicBezTo>
                    <a:cubicBezTo>
                      <a:pt x="37243" y="12287"/>
                      <a:pt x="45625" y="7620"/>
                      <a:pt x="52197" y="4572"/>
                    </a:cubicBezTo>
                    <a:cubicBezTo>
                      <a:pt x="58769" y="1429"/>
                      <a:pt x="63532" y="0"/>
                      <a:pt x="63532" y="0"/>
                    </a:cubicBezTo>
                    <a:cubicBezTo>
                      <a:pt x="63532" y="0"/>
                      <a:pt x="60388" y="3905"/>
                      <a:pt x="55054" y="8668"/>
                    </a:cubicBezTo>
                    <a:cubicBezTo>
                      <a:pt x="49721" y="13525"/>
                      <a:pt x="42196" y="19526"/>
                      <a:pt x="34290" y="24765"/>
                    </a:cubicBezTo>
                    <a:cubicBezTo>
                      <a:pt x="26384" y="30099"/>
                      <a:pt x="18002" y="34766"/>
                      <a:pt x="11430" y="37814"/>
                    </a:cubicBezTo>
                    <a:cubicBezTo>
                      <a:pt x="4858" y="40957"/>
                      <a:pt x="95" y="42386"/>
                      <a:pt x="95"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3" name="Google Shape;5263;p28"/>
              <p:cNvSpPr/>
              <p:nvPr/>
            </p:nvSpPr>
            <p:spPr>
              <a:xfrm>
                <a:off x="3266048" y="3754880"/>
                <a:ext cx="19050" cy="10477"/>
              </a:xfrm>
              <a:custGeom>
                <a:avLst/>
                <a:gdLst/>
                <a:ahLst/>
                <a:cxnLst/>
                <a:rect l="l" t="t" r="r" b="b"/>
                <a:pathLst>
                  <a:path w="19050" h="10477" extrusionOk="0">
                    <a:moveTo>
                      <a:pt x="0" y="6763"/>
                    </a:moveTo>
                    <a:cubicBezTo>
                      <a:pt x="1619" y="5810"/>
                      <a:pt x="3048" y="5144"/>
                      <a:pt x="4381" y="4572"/>
                    </a:cubicBezTo>
                    <a:cubicBezTo>
                      <a:pt x="5715" y="3905"/>
                      <a:pt x="6953" y="3429"/>
                      <a:pt x="8192" y="2857"/>
                    </a:cubicBezTo>
                    <a:cubicBezTo>
                      <a:pt x="10573" y="1810"/>
                      <a:pt x="12859" y="953"/>
                      <a:pt x="15240" y="95"/>
                    </a:cubicBezTo>
                    <a:lnTo>
                      <a:pt x="18860" y="7620"/>
                    </a:lnTo>
                    <a:cubicBezTo>
                      <a:pt x="17145" y="8192"/>
                      <a:pt x="15335" y="8477"/>
                      <a:pt x="13430" y="8668"/>
                    </a:cubicBezTo>
                    <a:cubicBezTo>
                      <a:pt x="11525" y="8763"/>
                      <a:pt x="9525" y="8763"/>
                      <a:pt x="7334" y="8287"/>
                    </a:cubicBezTo>
                    <a:cubicBezTo>
                      <a:pt x="8382" y="6287"/>
                      <a:pt x="9716" y="4763"/>
                      <a:pt x="11049" y="3429"/>
                    </a:cubicBezTo>
                    <a:cubicBezTo>
                      <a:pt x="12478" y="2191"/>
                      <a:pt x="13906" y="953"/>
                      <a:pt x="15431" y="0"/>
                    </a:cubicBezTo>
                    <a:lnTo>
                      <a:pt x="19050" y="7525"/>
                    </a:lnTo>
                    <a:cubicBezTo>
                      <a:pt x="16193" y="9430"/>
                      <a:pt x="12859" y="10478"/>
                      <a:pt x="9430" y="10478"/>
                    </a:cubicBezTo>
                    <a:cubicBezTo>
                      <a:pt x="6096" y="10382"/>
                      <a:pt x="2572" y="9525"/>
                      <a:pt x="0" y="6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4" name="Google Shape;5264;p28"/>
              <p:cNvSpPr/>
              <p:nvPr/>
            </p:nvSpPr>
            <p:spPr>
              <a:xfrm>
                <a:off x="3447785" y="3845558"/>
                <a:ext cx="54768" cy="37909"/>
              </a:xfrm>
              <a:custGeom>
                <a:avLst/>
                <a:gdLst/>
                <a:ahLst/>
                <a:cxnLst/>
                <a:rect l="l" t="t" r="r" b="b"/>
                <a:pathLst>
                  <a:path w="54768" h="37909" extrusionOk="0">
                    <a:moveTo>
                      <a:pt x="0" y="0"/>
                    </a:moveTo>
                    <a:cubicBezTo>
                      <a:pt x="0" y="0"/>
                      <a:pt x="4382" y="286"/>
                      <a:pt x="10573" y="2286"/>
                    </a:cubicBezTo>
                    <a:cubicBezTo>
                      <a:pt x="16764" y="4191"/>
                      <a:pt x="24575" y="7811"/>
                      <a:pt x="31623" y="12764"/>
                    </a:cubicBezTo>
                    <a:cubicBezTo>
                      <a:pt x="38672" y="17621"/>
                      <a:pt x="44863" y="23717"/>
                      <a:pt x="48863" y="28766"/>
                    </a:cubicBezTo>
                    <a:cubicBezTo>
                      <a:pt x="52864" y="33814"/>
                      <a:pt x="54769" y="37910"/>
                      <a:pt x="54769" y="37910"/>
                    </a:cubicBezTo>
                    <a:cubicBezTo>
                      <a:pt x="54769" y="37910"/>
                      <a:pt x="50768" y="35909"/>
                      <a:pt x="45530" y="32576"/>
                    </a:cubicBezTo>
                    <a:cubicBezTo>
                      <a:pt x="40196" y="29242"/>
                      <a:pt x="33433" y="24670"/>
                      <a:pt x="26670" y="20003"/>
                    </a:cubicBezTo>
                    <a:cubicBezTo>
                      <a:pt x="19907" y="15335"/>
                      <a:pt x="13335" y="10573"/>
                      <a:pt x="8287" y="6763"/>
                    </a:cubicBezTo>
                    <a:cubicBezTo>
                      <a:pt x="3334"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5" name="Google Shape;5265;p28"/>
              <p:cNvSpPr/>
              <p:nvPr/>
            </p:nvSpPr>
            <p:spPr>
              <a:xfrm>
                <a:off x="3289384" y="3771263"/>
                <a:ext cx="84772" cy="12771"/>
              </a:xfrm>
              <a:custGeom>
                <a:avLst/>
                <a:gdLst/>
                <a:ahLst/>
                <a:cxnLst/>
                <a:rect l="l" t="t" r="r" b="b"/>
                <a:pathLst>
                  <a:path w="84772" h="12771" extrusionOk="0">
                    <a:moveTo>
                      <a:pt x="0" y="3048"/>
                    </a:moveTo>
                    <a:cubicBezTo>
                      <a:pt x="0" y="3048"/>
                      <a:pt x="5334" y="1524"/>
                      <a:pt x="13430" y="667"/>
                    </a:cubicBezTo>
                    <a:cubicBezTo>
                      <a:pt x="17526" y="190"/>
                      <a:pt x="22193" y="0"/>
                      <a:pt x="27337" y="0"/>
                    </a:cubicBezTo>
                    <a:cubicBezTo>
                      <a:pt x="29908" y="0"/>
                      <a:pt x="32480" y="0"/>
                      <a:pt x="35147" y="286"/>
                    </a:cubicBezTo>
                    <a:cubicBezTo>
                      <a:pt x="37814" y="476"/>
                      <a:pt x="40481" y="762"/>
                      <a:pt x="43148" y="953"/>
                    </a:cubicBezTo>
                    <a:cubicBezTo>
                      <a:pt x="45815" y="1334"/>
                      <a:pt x="48482" y="1714"/>
                      <a:pt x="51149" y="2096"/>
                    </a:cubicBezTo>
                    <a:cubicBezTo>
                      <a:pt x="53816" y="2477"/>
                      <a:pt x="56293" y="3143"/>
                      <a:pt x="58865" y="3620"/>
                    </a:cubicBezTo>
                    <a:cubicBezTo>
                      <a:pt x="63817" y="4763"/>
                      <a:pt x="68390" y="6001"/>
                      <a:pt x="72199" y="7429"/>
                    </a:cubicBezTo>
                    <a:cubicBezTo>
                      <a:pt x="79915" y="10096"/>
                      <a:pt x="84772" y="12763"/>
                      <a:pt x="84772" y="12763"/>
                    </a:cubicBezTo>
                    <a:cubicBezTo>
                      <a:pt x="84772" y="12763"/>
                      <a:pt x="79248" y="12859"/>
                      <a:pt x="71247" y="12382"/>
                    </a:cubicBezTo>
                    <a:cubicBezTo>
                      <a:pt x="67246" y="12097"/>
                      <a:pt x="62579" y="11811"/>
                      <a:pt x="57626" y="11239"/>
                    </a:cubicBezTo>
                    <a:cubicBezTo>
                      <a:pt x="52673" y="10859"/>
                      <a:pt x="47434" y="10192"/>
                      <a:pt x="42196" y="9620"/>
                    </a:cubicBezTo>
                    <a:cubicBezTo>
                      <a:pt x="36957" y="8954"/>
                      <a:pt x="31718" y="8382"/>
                      <a:pt x="26765" y="7715"/>
                    </a:cubicBezTo>
                    <a:cubicBezTo>
                      <a:pt x="21812" y="7048"/>
                      <a:pt x="17240" y="6382"/>
                      <a:pt x="13240" y="5715"/>
                    </a:cubicBezTo>
                    <a:cubicBezTo>
                      <a:pt x="5334" y="4477"/>
                      <a:pt x="0" y="3048"/>
                      <a:pt x="0" y="30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6" name="Google Shape;5266;p28"/>
              <p:cNvSpPr/>
              <p:nvPr/>
            </p:nvSpPr>
            <p:spPr>
              <a:xfrm>
                <a:off x="3331770" y="3788190"/>
                <a:ext cx="92011" cy="22411"/>
              </a:xfrm>
              <a:custGeom>
                <a:avLst/>
                <a:gdLst/>
                <a:ahLst/>
                <a:cxnLst/>
                <a:rect l="l" t="t" r="r" b="b"/>
                <a:pathLst>
                  <a:path w="92011" h="22411" extrusionOk="0">
                    <a:moveTo>
                      <a:pt x="0" y="694"/>
                    </a:moveTo>
                    <a:cubicBezTo>
                      <a:pt x="0" y="694"/>
                      <a:pt x="6001" y="-163"/>
                      <a:pt x="15050" y="28"/>
                    </a:cubicBezTo>
                    <a:cubicBezTo>
                      <a:pt x="19526" y="28"/>
                      <a:pt x="24765" y="504"/>
                      <a:pt x="30385" y="1171"/>
                    </a:cubicBezTo>
                    <a:cubicBezTo>
                      <a:pt x="33147" y="1552"/>
                      <a:pt x="36100" y="1837"/>
                      <a:pt x="38957" y="2504"/>
                    </a:cubicBezTo>
                    <a:cubicBezTo>
                      <a:pt x="41815" y="3076"/>
                      <a:pt x="44767" y="3647"/>
                      <a:pt x="47720" y="4314"/>
                    </a:cubicBezTo>
                    <a:cubicBezTo>
                      <a:pt x="50578" y="5076"/>
                      <a:pt x="53531" y="5838"/>
                      <a:pt x="56388" y="6600"/>
                    </a:cubicBezTo>
                    <a:cubicBezTo>
                      <a:pt x="59246" y="7362"/>
                      <a:pt x="62008" y="8410"/>
                      <a:pt x="64675" y="9267"/>
                    </a:cubicBezTo>
                    <a:cubicBezTo>
                      <a:pt x="70009" y="11077"/>
                      <a:pt x="74867" y="13077"/>
                      <a:pt x="78867" y="15077"/>
                    </a:cubicBezTo>
                    <a:cubicBezTo>
                      <a:pt x="87058" y="18887"/>
                      <a:pt x="92012" y="22411"/>
                      <a:pt x="92012" y="22411"/>
                    </a:cubicBezTo>
                    <a:cubicBezTo>
                      <a:pt x="92012" y="22411"/>
                      <a:pt x="85915" y="21649"/>
                      <a:pt x="77248" y="19935"/>
                    </a:cubicBezTo>
                    <a:cubicBezTo>
                      <a:pt x="72866" y="19078"/>
                      <a:pt x="67818" y="18030"/>
                      <a:pt x="62484" y="16792"/>
                    </a:cubicBezTo>
                    <a:cubicBezTo>
                      <a:pt x="57055" y="15649"/>
                      <a:pt x="51435" y="14220"/>
                      <a:pt x="45720" y="12982"/>
                    </a:cubicBezTo>
                    <a:cubicBezTo>
                      <a:pt x="40005" y="11553"/>
                      <a:pt x="34290" y="10315"/>
                      <a:pt x="29051" y="8886"/>
                    </a:cubicBezTo>
                    <a:cubicBezTo>
                      <a:pt x="23717" y="7552"/>
                      <a:pt x="18764" y="6314"/>
                      <a:pt x="14478" y="5076"/>
                    </a:cubicBezTo>
                    <a:cubicBezTo>
                      <a:pt x="5906" y="2790"/>
                      <a:pt x="190" y="790"/>
                      <a:pt x="190" y="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7" name="Google Shape;5267;p28"/>
              <p:cNvSpPr/>
              <p:nvPr/>
            </p:nvSpPr>
            <p:spPr>
              <a:xfrm>
                <a:off x="3398255" y="3809554"/>
                <a:ext cx="78676" cy="36957"/>
              </a:xfrm>
              <a:custGeom>
                <a:avLst/>
                <a:gdLst/>
                <a:ahLst/>
                <a:cxnLst/>
                <a:rect l="l" t="t" r="r" b="b"/>
                <a:pathLst>
                  <a:path w="78676" h="36957" extrusionOk="0">
                    <a:moveTo>
                      <a:pt x="0" y="0"/>
                    </a:moveTo>
                    <a:cubicBezTo>
                      <a:pt x="0" y="0"/>
                      <a:pt x="5620" y="286"/>
                      <a:pt x="13716" y="2191"/>
                    </a:cubicBezTo>
                    <a:cubicBezTo>
                      <a:pt x="17812" y="3048"/>
                      <a:pt x="22384" y="4382"/>
                      <a:pt x="27337" y="6096"/>
                    </a:cubicBezTo>
                    <a:cubicBezTo>
                      <a:pt x="29718" y="6953"/>
                      <a:pt x="32290" y="7811"/>
                      <a:pt x="34766" y="8858"/>
                    </a:cubicBezTo>
                    <a:cubicBezTo>
                      <a:pt x="37243" y="9906"/>
                      <a:pt x="39815" y="11049"/>
                      <a:pt x="42291" y="12097"/>
                    </a:cubicBezTo>
                    <a:cubicBezTo>
                      <a:pt x="44767" y="13335"/>
                      <a:pt x="47244" y="14573"/>
                      <a:pt x="49625" y="15812"/>
                    </a:cubicBezTo>
                    <a:cubicBezTo>
                      <a:pt x="52102" y="17050"/>
                      <a:pt x="54292" y="18479"/>
                      <a:pt x="56578" y="19717"/>
                    </a:cubicBezTo>
                    <a:cubicBezTo>
                      <a:pt x="60960" y="22384"/>
                      <a:pt x="64960" y="25146"/>
                      <a:pt x="68294" y="27718"/>
                    </a:cubicBezTo>
                    <a:cubicBezTo>
                      <a:pt x="74866" y="32766"/>
                      <a:pt x="78677" y="36957"/>
                      <a:pt x="78677" y="36957"/>
                    </a:cubicBezTo>
                    <a:cubicBezTo>
                      <a:pt x="78677" y="36957"/>
                      <a:pt x="73342" y="35243"/>
                      <a:pt x="65723" y="32099"/>
                    </a:cubicBezTo>
                    <a:cubicBezTo>
                      <a:pt x="61912" y="30575"/>
                      <a:pt x="57531" y="28670"/>
                      <a:pt x="52959" y="26575"/>
                    </a:cubicBezTo>
                    <a:cubicBezTo>
                      <a:pt x="48292" y="24575"/>
                      <a:pt x="43434" y="22193"/>
                      <a:pt x="38576" y="20003"/>
                    </a:cubicBezTo>
                    <a:cubicBezTo>
                      <a:pt x="33719" y="17621"/>
                      <a:pt x="28861" y="15431"/>
                      <a:pt x="24384" y="13145"/>
                    </a:cubicBezTo>
                    <a:cubicBezTo>
                      <a:pt x="19812" y="10954"/>
                      <a:pt x="15621" y="8763"/>
                      <a:pt x="12001" y="6858"/>
                    </a:cubicBezTo>
                    <a:cubicBezTo>
                      <a:pt x="4763"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8" name="Google Shape;5268;p28"/>
              <p:cNvSpPr/>
              <p:nvPr/>
            </p:nvSpPr>
            <p:spPr>
              <a:xfrm>
                <a:off x="3426925" y="3832319"/>
                <a:ext cx="75914" cy="35242"/>
              </a:xfrm>
              <a:custGeom>
                <a:avLst/>
                <a:gdLst/>
                <a:ahLst/>
                <a:cxnLst/>
                <a:rect l="l" t="t" r="r" b="b"/>
                <a:pathLst>
                  <a:path w="75914" h="35242" extrusionOk="0">
                    <a:moveTo>
                      <a:pt x="95" y="0"/>
                    </a:moveTo>
                    <a:cubicBezTo>
                      <a:pt x="95" y="0"/>
                      <a:pt x="5429" y="857"/>
                      <a:pt x="12954" y="3238"/>
                    </a:cubicBezTo>
                    <a:cubicBezTo>
                      <a:pt x="16764" y="4381"/>
                      <a:pt x="21050" y="5905"/>
                      <a:pt x="25622" y="7620"/>
                    </a:cubicBezTo>
                    <a:cubicBezTo>
                      <a:pt x="30194" y="9335"/>
                      <a:pt x="34957" y="11525"/>
                      <a:pt x="39814" y="13621"/>
                    </a:cubicBezTo>
                    <a:cubicBezTo>
                      <a:pt x="42196" y="14764"/>
                      <a:pt x="44482" y="15907"/>
                      <a:pt x="46863" y="17050"/>
                    </a:cubicBezTo>
                    <a:cubicBezTo>
                      <a:pt x="49149" y="18097"/>
                      <a:pt x="51340" y="19431"/>
                      <a:pt x="53530" y="20574"/>
                    </a:cubicBezTo>
                    <a:cubicBezTo>
                      <a:pt x="57817" y="22955"/>
                      <a:pt x="61817" y="25241"/>
                      <a:pt x="65151" y="27432"/>
                    </a:cubicBezTo>
                    <a:cubicBezTo>
                      <a:pt x="71818" y="31718"/>
                      <a:pt x="75914" y="35243"/>
                      <a:pt x="75914" y="35243"/>
                    </a:cubicBezTo>
                    <a:cubicBezTo>
                      <a:pt x="75914" y="35243"/>
                      <a:pt x="70580" y="34385"/>
                      <a:pt x="62960" y="32004"/>
                    </a:cubicBezTo>
                    <a:cubicBezTo>
                      <a:pt x="59150" y="30861"/>
                      <a:pt x="54864" y="29337"/>
                      <a:pt x="50292" y="27622"/>
                    </a:cubicBezTo>
                    <a:cubicBezTo>
                      <a:pt x="48006" y="26670"/>
                      <a:pt x="45625" y="25908"/>
                      <a:pt x="43243" y="24765"/>
                    </a:cubicBezTo>
                    <a:cubicBezTo>
                      <a:pt x="40862" y="23717"/>
                      <a:pt x="38481" y="22670"/>
                      <a:pt x="36100" y="21622"/>
                    </a:cubicBezTo>
                    <a:cubicBezTo>
                      <a:pt x="31432" y="19336"/>
                      <a:pt x="26670" y="17050"/>
                      <a:pt x="22384" y="14669"/>
                    </a:cubicBezTo>
                    <a:cubicBezTo>
                      <a:pt x="18097" y="12287"/>
                      <a:pt x="14097" y="10001"/>
                      <a:pt x="10763" y="7811"/>
                    </a:cubicBezTo>
                    <a:cubicBezTo>
                      <a:pt x="4096"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9" name="Google Shape;5269;p28"/>
              <p:cNvSpPr/>
              <p:nvPr/>
            </p:nvSpPr>
            <p:spPr>
              <a:xfrm>
                <a:off x="3466835" y="3857845"/>
                <a:ext cx="75819" cy="45624"/>
              </a:xfrm>
              <a:custGeom>
                <a:avLst/>
                <a:gdLst/>
                <a:ahLst/>
                <a:cxnLst/>
                <a:rect l="l" t="t" r="r" b="b"/>
                <a:pathLst>
                  <a:path w="75819" h="45624" extrusionOk="0">
                    <a:moveTo>
                      <a:pt x="0" y="0"/>
                    </a:moveTo>
                    <a:cubicBezTo>
                      <a:pt x="0" y="0"/>
                      <a:pt x="5715" y="476"/>
                      <a:pt x="13907" y="2858"/>
                    </a:cubicBezTo>
                    <a:cubicBezTo>
                      <a:pt x="18002" y="4001"/>
                      <a:pt x="22670" y="5715"/>
                      <a:pt x="27527" y="7811"/>
                    </a:cubicBezTo>
                    <a:cubicBezTo>
                      <a:pt x="29909" y="8954"/>
                      <a:pt x="32480" y="10001"/>
                      <a:pt x="34957" y="11335"/>
                    </a:cubicBezTo>
                    <a:cubicBezTo>
                      <a:pt x="37433" y="12573"/>
                      <a:pt x="39910" y="14002"/>
                      <a:pt x="42386" y="15430"/>
                    </a:cubicBezTo>
                    <a:cubicBezTo>
                      <a:pt x="44768" y="16954"/>
                      <a:pt x="47149" y="18479"/>
                      <a:pt x="49435" y="20098"/>
                    </a:cubicBezTo>
                    <a:cubicBezTo>
                      <a:pt x="51816" y="21622"/>
                      <a:pt x="53912" y="23431"/>
                      <a:pt x="56007" y="24955"/>
                    </a:cubicBezTo>
                    <a:cubicBezTo>
                      <a:pt x="60103" y="28289"/>
                      <a:pt x="63818" y="31623"/>
                      <a:pt x="66770" y="34671"/>
                    </a:cubicBezTo>
                    <a:cubicBezTo>
                      <a:pt x="72676" y="40767"/>
                      <a:pt x="75819" y="45625"/>
                      <a:pt x="75819" y="45625"/>
                    </a:cubicBezTo>
                    <a:cubicBezTo>
                      <a:pt x="75819" y="45625"/>
                      <a:pt x="74486" y="44958"/>
                      <a:pt x="72390" y="43720"/>
                    </a:cubicBezTo>
                    <a:cubicBezTo>
                      <a:pt x="70295" y="42481"/>
                      <a:pt x="67247" y="40767"/>
                      <a:pt x="63627" y="38576"/>
                    </a:cubicBezTo>
                    <a:cubicBezTo>
                      <a:pt x="60103" y="36386"/>
                      <a:pt x="55912" y="33909"/>
                      <a:pt x="51626" y="31242"/>
                    </a:cubicBezTo>
                    <a:cubicBezTo>
                      <a:pt x="47244" y="28575"/>
                      <a:pt x="42577" y="25718"/>
                      <a:pt x="37910" y="22955"/>
                    </a:cubicBezTo>
                    <a:cubicBezTo>
                      <a:pt x="33242" y="20193"/>
                      <a:pt x="28575" y="17336"/>
                      <a:pt x="24194" y="14764"/>
                    </a:cubicBezTo>
                    <a:cubicBezTo>
                      <a:pt x="19717" y="12192"/>
                      <a:pt x="15621" y="9716"/>
                      <a:pt x="12097" y="7525"/>
                    </a:cubicBezTo>
                    <a:cubicBezTo>
                      <a:pt x="8573" y="5334"/>
                      <a:pt x="5525" y="3524"/>
                      <a:pt x="3429" y="2191"/>
                    </a:cubicBezTo>
                    <a:cubicBezTo>
                      <a:pt x="1334" y="857"/>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0" name="Google Shape;5270;p28"/>
              <p:cNvSpPr/>
              <p:nvPr/>
            </p:nvSpPr>
            <p:spPr>
              <a:xfrm>
                <a:off x="3155272" y="3790504"/>
                <a:ext cx="108775" cy="130778"/>
              </a:xfrm>
              <a:custGeom>
                <a:avLst/>
                <a:gdLst/>
                <a:ahLst/>
                <a:cxnLst/>
                <a:rect l="l" t="t" r="r" b="b"/>
                <a:pathLst>
                  <a:path w="108775" h="130778" extrusionOk="0">
                    <a:moveTo>
                      <a:pt x="95" y="130778"/>
                    </a:moveTo>
                    <a:cubicBezTo>
                      <a:pt x="95" y="130778"/>
                      <a:pt x="1048" y="128207"/>
                      <a:pt x="2572" y="123825"/>
                    </a:cubicBezTo>
                    <a:cubicBezTo>
                      <a:pt x="3334" y="121634"/>
                      <a:pt x="4477" y="118967"/>
                      <a:pt x="5810" y="115919"/>
                    </a:cubicBezTo>
                    <a:cubicBezTo>
                      <a:pt x="7144" y="112871"/>
                      <a:pt x="8573" y="109442"/>
                      <a:pt x="10477" y="105823"/>
                    </a:cubicBezTo>
                    <a:cubicBezTo>
                      <a:pt x="14002" y="98489"/>
                      <a:pt x="18764" y="90202"/>
                      <a:pt x="24194" y="81629"/>
                    </a:cubicBezTo>
                    <a:cubicBezTo>
                      <a:pt x="27051" y="77438"/>
                      <a:pt x="29813" y="72962"/>
                      <a:pt x="33147" y="68675"/>
                    </a:cubicBezTo>
                    <a:cubicBezTo>
                      <a:pt x="36290" y="64294"/>
                      <a:pt x="39719" y="60103"/>
                      <a:pt x="43053" y="55817"/>
                    </a:cubicBezTo>
                    <a:cubicBezTo>
                      <a:pt x="46673" y="51721"/>
                      <a:pt x="50197" y="47625"/>
                      <a:pt x="53816" y="43720"/>
                    </a:cubicBezTo>
                    <a:cubicBezTo>
                      <a:pt x="57340" y="39719"/>
                      <a:pt x="61246" y="36195"/>
                      <a:pt x="64865" y="32576"/>
                    </a:cubicBezTo>
                    <a:cubicBezTo>
                      <a:pt x="72295" y="25622"/>
                      <a:pt x="79534" y="19526"/>
                      <a:pt x="86201" y="14669"/>
                    </a:cubicBezTo>
                    <a:cubicBezTo>
                      <a:pt x="89440" y="12192"/>
                      <a:pt x="92488" y="10096"/>
                      <a:pt x="95250" y="8287"/>
                    </a:cubicBezTo>
                    <a:cubicBezTo>
                      <a:pt x="97917" y="6382"/>
                      <a:pt x="100394" y="4858"/>
                      <a:pt x="102394" y="3715"/>
                    </a:cubicBezTo>
                    <a:cubicBezTo>
                      <a:pt x="106490" y="1334"/>
                      <a:pt x="108775" y="0"/>
                      <a:pt x="108775" y="0"/>
                    </a:cubicBezTo>
                    <a:cubicBezTo>
                      <a:pt x="108775" y="0"/>
                      <a:pt x="106871" y="1905"/>
                      <a:pt x="103442" y="5144"/>
                    </a:cubicBezTo>
                    <a:cubicBezTo>
                      <a:pt x="100013" y="8382"/>
                      <a:pt x="95155" y="12954"/>
                      <a:pt x="89440" y="18574"/>
                    </a:cubicBezTo>
                    <a:cubicBezTo>
                      <a:pt x="86582" y="21431"/>
                      <a:pt x="83534" y="24479"/>
                      <a:pt x="80296" y="27718"/>
                    </a:cubicBezTo>
                    <a:cubicBezTo>
                      <a:pt x="77057" y="30956"/>
                      <a:pt x="73819" y="34576"/>
                      <a:pt x="70294" y="38100"/>
                    </a:cubicBezTo>
                    <a:cubicBezTo>
                      <a:pt x="63532" y="45434"/>
                      <a:pt x="56483" y="53340"/>
                      <a:pt x="49721" y="61436"/>
                    </a:cubicBezTo>
                    <a:cubicBezTo>
                      <a:pt x="42863" y="69533"/>
                      <a:pt x="36481" y="78010"/>
                      <a:pt x="30480" y="85916"/>
                    </a:cubicBezTo>
                    <a:cubicBezTo>
                      <a:pt x="27623" y="90011"/>
                      <a:pt x="24670" y="93821"/>
                      <a:pt x="22098" y="97631"/>
                    </a:cubicBezTo>
                    <a:cubicBezTo>
                      <a:pt x="19526" y="101441"/>
                      <a:pt x="17050" y="104966"/>
                      <a:pt x="14764" y="108299"/>
                    </a:cubicBezTo>
                    <a:cubicBezTo>
                      <a:pt x="10287" y="114967"/>
                      <a:pt x="6667" y="120491"/>
                      <a:pt x="4096" y="124492"/>
                    </a:cubicBezTo>
                    <a:cubicBezTo>
                      <a:pt x="1524" y="128492"/>
                      <a:pt x="0" y="130683"/>
                      <a:pt x="0" y="1306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1" name="Google Shape;5271;p28"/>
              <p:cNvSpPr/>
              <p:nvPr/>
            </p:nvSpPr>
            <p:spPr>
              <a:xfrm>
                <a:off x="3080024" y="3540738"/>
                <a:ext cx="211264" cy="251004"/>
              </a:xfrm>
              <a:custGeom>
                <a:avLst/>
                <a:gdLst/>
                <a:ahLst/>
                <a:cxnLst/>
                <a:rect l="l" t="t" r="r" b="b"/>
                <a:pathLst>
                  <a:path w="211264" h="251004" extrusionOk="0">
                    <a:moveTo>
                      <a:pt x="0" y="14213"/>
                    </a:moveTo>
                    <a:cubicBezTo>
                      <a:pt x="0" y="14213"/>
                      <a:pt x="1048" y="13260"/>
                      <a:pt x="3143" y="11641"/>
                    </a:cubicBezTo>
                    <a:cubicBezTo>
                      <a:pt x="5239" y="10022"/>
                      <a:pt x="8477" y="7641"/>
                      <a:pt x="13049" y="5640"/>
                    </a:cubicBezTo>
                    <a:cubicBezTo>
                      <a:pt x="17621" y="3545"/>
                      <a:pt x="23527" y="1640"/>
                      <a:pt x="30480" y="687"/>
                    </a:cubicBezTo>
                    <a:cubicBezTo>
                      <a:pt x="37433" y="-360"/>
                      <a:pt x="45625" y="-265"/>
                      <a:pt x="54197" y="1354"/>
                    </a:cubicBezTo>
                    <a:cubicBezTo>
                      <a:pt x="62865" y="2973"/>
                      <a:pt x="71819" y="6212"/>
                      <a:pt x="80677" y="11165"/>
                    </a:cubicBezTo>
                    <a:cubicBezTo>
                      <a:pt x="89440" y="16118"/>
                      <a:pt x="98012" y="22404"/>
                      <a:pt x="105823" y="29834"/>
                    </a:cubicBezTo>
                    <a:cubicBezTo>
                      <a:pt x="113729" y="37263"/>
                      <a:pt x="121348" y="45455"/>
                      <a:pt x="128302" y="54313"/>
                    </a:cubicBezTo>
                    <a:cubicBezTo>
                      <a:pt x="135350" y="62790"/>
                      <a:pt x="142304" y="72315"/>
                      <a:pt x="148781" y="81650"/>
                    </a:cubicBezTo>
                    <a:cubicBezTo>
                      <a:pt x="155162" y="91175"/>
                      <a:pt x="161163" y="100890"/>
                      <a:pt x="166592" y="110701"/>
                    </a:cubicBezTo>
                    <a:cubicBezTo>
                      <a:pt x="169354" y="115654"/>
                      <a:pt x="172021" y="120512"/>
                      <a:pt x="174403" y="125465"/>
                    </a:cubicBezTo>
                    <a:cubicBezTo>
                      <a:pt x="176879" y="130418"/>
                      <a:pt x="179165" y="135371"/>
                      <a:pt x="181356" y="140228"/>
                    </a:cubicBezTo>
                    <a:cubicBezTo>
                      <a:pt x="185833" y="149944"/>
                      <a:pt x="189452" y="159660"/>
                      <a:pt x="192786" y="168899"/>
                    </a:cubicBezTo>
                    <a:cubicBezTo>
                      <a:pt x="194405" y="173566"/>
                      <a:pt x="195834" y="178043"/>
                      <a:pt x="197263" y="182424"/>
                    </a:cubicBezTo>
                    <a:cubicBezTo>
                      <a:pt x="198501" y="186901"/>
                      <a:pt x="199739" y="191092"/>
                      <a:pt x="200977" y="195283"/>
                    </a:cubicBezTo>
                    <a:cubicBezTo>
                      <a:pt x="203168" y="203570"/>
                      <a:pt x="204978" y="211190"/>
                      <a:pt x="206216" y="217952"/>
                    </a:cubicBezTo>
                    <a:cubicBezTo>
                      <a:pt x="207645" y="224715"/>
                      <a:pt x="208502" y="230716"/>
                      <a:pt x="209360" y="235574"/>
                    </a:cubicBezTo>
                    <a:cubicBezTo>
                      <a:pt x="210121" y="240432"/>
                      <a:pt x="210407" y="244337"/>
                      <a:pt x="210788" y="247004"/>
                    </a:cubicBezTo>
                    <a:cubicBezTo>
                      <a:pt x="211074" y="249671"/>
                      <a:pt x="211265" y="251004"/>
                      <a:pt x="211265" y="251004"/>
                    </a:cubicBezTo>
                    <a:cubicBezTo>
                      <a:pt x="211265" y="251004"/>
                      <a:pt x="209931" y="245480"/>
                      <a:pt x="207740" y="235860"/>
                    </a:cubicBezTo>
                    <a:cubicBezTo>
                      <a:pt x="206502" y="231097"/>
                      <a:pt x="205169" y="225192"/>
                      <a:pt x="203168" y="218619"/>
                    </a:cubicBezTo>
                    <a:cubicBezTo>
                      <a:pt x="201359" y="211952"/>
                      <a:pt x="198882" y="204618"/>
                      <a:pt x="196310" y="196617"/>
                    </a:cubicBezTo>
                    <a:cubicBezTo>
                      <a:pt x="193548" y="188616"/>
                      <a:pt x="190405" y="180043"/>
                      <a:pt x="186785" y="171090"/>
                    </a:cubicBezTo>
                    <a:cubicBezTo>
                      <a:pt x="183071" y="162136"/>
                      <a:pt x="179070" y="152802"/>
                      <a:pt x="174498" y="143372"/>
                    </a:cubicBezTo>
                    <a:cubicBezTo>
                      <a:pt x="170021" y="133847"/>
                      <a:pt x="164783" y="124322"/>
                      <a:pt x="159353" y="114702"/>
                    </a:cubicBezTo>
                    <a:cubicBezTo>
                      <a:pt x="153924" y="105081"/>
                      <a:pt x="147923" y="95652"/>
                      <a:pt x="141637" y="86412"/>
                    </a:cubicBezTo>
                    <a:cubicBezTo>
                      <a:pt x="135255" y="77078"/>
                      <a:pt x="128873" y="68219"/>
                      <a:pt x="121825" y="59457"/>
                    </a:cubicBezTo>
                    <a:cubicBezTo>
                      <a:pt x="114967" y="50884"/>
                      <a:pt x="108014" y="42597"/>
                      <a:pt x="100584" y="35263"/>
                    </a:cubicBezTo>
                    <a:cubicBezTo>
                      <a:pt x="93154" y="28024"/>
                      <a:pt x="85439" y="21642"/>
                      <a:pt x="77438" y="16594"/>
                    </a:cubicBezTo>
                    <a:cubicBezTo>
                      <a:pt x="69533" y="11736"/>
                      <a:pt x="61150" y="8022"/>
                      <a:pt x="53245" y="6021"/>
                    </a:cubicBezTo>
                    <a:cubicBezTo>
                      <a:pt x="45244" y="4021"/>
                      <a:pt x="37624" y="3354"/>
                      <a:pt x="30861" y="3735"/>
                    </a:cubicBezTo>
                    <a:cubicBezTo>
                      <a:pt x="24098" y="4116"/>
                      <a:pt x="18288" y="5450"/>
                      <a:pt x="13716" y="7069"/>
                    </a:cubicBezTo>
                    <a:cubicBezTo>
                      <a:pt x="9049" y="8688"/>
                      <a:pt x="5715" y="10498"/>
                      <a:pt x="3429" y="11832"/>
                    </a:cubicBezTo>
                    <a:cubicBezTo>
                      <a:pt x="1238" y="13260"/>
                      <a:pt x="0" y="14118"/>
                      <a:pt x="0" y="14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2" name="Google Shape;5272;p28"/>
              <p:cNvSpPr/>
              <p:nvPr/>
            </p:nvSpPr>
            <p:spPr>
              <a:xfrm>
                <a:off x="3184799" y="3545806"/>
                <a:ext cx="53149" cy="89439"/>
              </a:xfrm>
              <a:custGeom>
                <a:avLst/>
                <a:gdLst/>
                <a:ahLst/>
                <a:cxnLst/>
                <a:rect l="l" t="t" r="r" b="b"/>
                <a:pathLst>
                  <a:path w="53149" h="89439" extrusionOk="0">
                    <a:moveTo>
                      <a:pt x="0" y="0"/>
                    </a:moveTo>
                    <a:cubicBezTo>
                      <a:pt x="0" y="0"/>
                      <a:pt x="5334" y="4001"/>
                      <a:pt x="12097" y="11240"/>
                    </a:cubicBezTo>
                    <a:cubicBezTo>
                      <a:pt x="15526" y="14859"/>
                      <a:pt x="19240" y="19241"/>
                      <a:pt x="23050" y="24194"/>
                    </a:cubicBezTo>
                    <a:cubicBezTo>
                      <a:pt x="24860" y="26670"/>
                      <a:pt x="26860" y="29242"/>
                      <a:pt x="28575" y="32004"/>
                    </a:cubicBezTo>
                    <a:cubicBezTo>
                      <a:pt x="30385" y="34671"/>
                      <a:pt x="32099" y="37529"/>
                      <a:pt x="33909" y="40291"/>
                    </a:cubicBezTo>
                    <a:cubicBezTo>
                      <a:pt x="35528" y="43149"/>
                      <a:pt x="37148" y="46006"/>
                      <a:pt x="38671" y="48959"/>
                    </a:cubicBezTo>
                    <a:cubicBezTo>
                      <a:pt x="40291" y="51816"/>
                      <a:pt x="41529" y="54769"/>
                      <a:pt x="42863" y="57531"/>
                    </a:cubicBezTo>
                    <a:cubicBezTo>
                      <a:pt x="45434" y="63151"/>
                      <a:pt x="47530" y="68580"/>
                      <a:pt x="49054" y="73343"/>
                    </a:cubicBezTo>
                    <a:cubicBezTo>
                      <a:pt x="52197" y="82772"/>
                      <a:pt x="53150" y="89440"/>
                      <a:pt x="53150" y="89440"/>
                    </a:cubicBezTo>
                    <a:cubicBezTo>
                      <a:pt x="53150" y="89440"/>
                      <a:pt x="52197" y="88106"/>
                      <a:pt x="50673" y="85630"/>
                    </a:cubicBezTo>
                    <a:cubicBezTo>
                      <a:pt x="49149" y="83153"/>
                      <a:pt x="46958" y="79724"/>
                      <a:pt x="44482" y="75438"/>
                    </a:cubicBezTo>
                    <a:cubicBezTo>
                      <a:pt x="42005" y="71247"/>
                      <a:pt x="39148" y="66389"/>
                      <a:pt x="36100" y="61151"/>
                    </a:cubicBezTo>
                    <a:cubicBezTo>
                      <a:pt x="33052" y="55912"/>
                      <a:pt x="29718" y="50387"/>
                      <a:pt x="26479" y="44863"/>
                    </a:cubicBezTo>
                    <a:cubicBezTo>
                      <a:pt x="23146" y="39338"/>
                      <a:pt x="19907" y="33814"/>
                      <a:pt x="16764" y="28575"/>
                    </a:cubicBezTo>
                    <a:cubicBezTo>
                      <a:pt x="13621" y="23336"/>
                      <a:pt x="10668" y="18479"/>
                      <a:pt x="8192" y="14288"/>
                    </a:cubicBezTo>
                    <a:cubicBezTo>
                      <a:pt x="5715" y="10001"/>
                      <a:pt x="3619" y="6477"/>
                      <a:pt x="2191" y="4001"/>
                    </a:cubicBezTo>
                    <a:cubicBezTo>
                      <a:pt x="762" y="1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3" name="Google Shape;5273;p28"/>
              <p:cNvSpPr/>
              <p:nvPr/>
            </p:nvSpPr>
            <p:spPr>
              <a:xfrm>
                <a:off x="3228614" y="3591908"/>
                <a:ext cx="26333" cy="85058"/>
              </a:xfrm>
              <a:custGeom>
                <a:avLst/>
                <a:gdLst/>
                <a:ahLst/>
                <a:cxnLst/>
                <a:rect l="l" t="t" r="r" b="b"/>
                <a:pathLst>
                  <a:path w="26333" h="85058" extrusionOk="0">
                    <a:moveTo>
                      <a:pt x="0" y="0"/>
                    </a:moveTo>
                    <a:cubicBezTo>
                      <a:pt x="0" y="0"/>
                      <a:pt x="1048" y="952"/>
                      <a:pt x="2762" y="2762"/>
                    </a:cubicBezTo>
                    <a:cubicBezTo>
                      <a:pt x="4477" y="4572"/>
                      <a:pt x="6858" y="7334"/>
                      <a:pt x="9335" y="10858"/>
                    </a:cubicBezTo>
                    <a:cubicBezTo>
                      <a:pt x="11906" y="14383"/>
                      <a:pt x="14383" y="18764"/>
                      <a:pt x="16764" y="23622"/>
                    </a:cubicBezTo>
                    <a:cubicBezTo>
                      <a:pt x="17812" y="26098"/>
                      <a:pt x="19145" y="28575"/>
                      <a:pt x="20002" y="31337"/>
                    </a:cubicBezTo>
                    <a:cubicBezTo>
                      <a:pt x="21050" y="34004"/>
                      <a:pt x="21812" y="36766"/>
                      <a:pt x="22765" y="39529"/>
                    </a:cubicBezTo>
                    <a:cubicBezTo>
                      <a:pt x="23431" y="42386"/>
                      <a:pt x="24194" y="45148"/>
                      <a:pt x="24670" y="47911"/>
                    </a:cubicBezTo>
                    <a:cubicBezTo>
                      <a:pt x="25337" y="50673"/>
                      <a:pt x="25527" y="53530"/>
                      <a:pt x="25908" y="56197"/>
                    </a:cubicBezTo>
                    <a:cubicBezTo>
                      <a:pt x="26384" y="61627"/>
                      <a:pt x="26479" y="66675"/>
                      <a:pt x="26099" y="70961"/>
                    </a:cubicBezTo>
                    <a:cubicBezTo>
                      <a:pt x="25813" y="75247"/>
                      <a:pt x="25241" y="78867"/>
                      <a:pt x="24670" y="81248"/>
                    </a:cubicBezTo>
                    <a:cubicBezTo>
                      <a:pt x="24098" y="83725"/>
                      <a:pt x="23717" y="85058"/>
                      <a:pt x="23717" y="85058"/>
                    </a:cubicBezTo>
                    <a:cubicBezTo>
                      <a:pt x="23717" y="85058"/>
                      <a:pt x="23336" y="83629"/>
                      <a:pt x="22955" y="81153"/>
                    </a:cubicBezTo>
                    <a:cubicBezTo>
                      <a:pt x="22479" y="78772"/>
                      <a:pt x="21908" y="75247"/>
                      <a:pt x="21146" y="71152"/>
                    </a:cubicBezTo>
                    <a:cubicBezTo>
                      <a:pt x="20765" y="69151"/>
                      <a:pt x="20288" y="66961"/>
                      <a:pt x="19812" y="64579"/>
                    </a:cubicBezTo>
                    <a:cubicBezTo>
                      <a:pt x="19336" y="62293"/>
                      <a:pt x="18764" y="59817"/>
                      <a:pt x="18288" y="57340"/>
                    </a:cubicBezTo>
                    <a:cubicBezTo>
                      <a:pt x="17050" y="52388"/>
                      <a:pt x="15907" y="47054"/>
                      <a:pt x="14383" y="41815"/>
                    </a:cubicBezTo>
                    <a:cubicBezTo>
                      <a:pt x="12954" y="36576"/>
                      <a:pt x="11240" y="31432"/>
                      <a:pt x="9716" y="26479"/>
                    </a:cubicBezTo>
                    <a:cubicBezTo>
                      <a:pt x="8858" y="24098"/>
                      <a:pt x="8001" y="21717"/>
                      <a:pt x="7239" y="19526"/>
                    </a:cubicBezTo>
                    <a:cubicBezTo>
                      <a:pt x="6382" y="17335"/>
                      <a:pt x="5620" y="15145"/>
                      <a:pt x="4953" y="13240"/>
                    </a:cubicBezTo>
                    <a:cubicBezTo>
                      <a:pt x="3429" y="9334"/>
                      <a:pt x="2191" y="6001"/>
                      <a:pt x="1333" y="3715"/>
                    </a:cubicBezTo>
                    <a:cubicBezTo>
                      <a:pt x="476" y="133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4" name="Google Shape;5274;p28"/>
              <p:cNvSpPr/>
              <p:nvPr/>
            </p:nvSpPr>
            <p:spPr>
              <a:xfrm>
                <a:off x="3258136" y="3615434"/>
                <a:ext cx="13280" cy="86963"/>
              </a:xfrm>
              <a:custGeom>
                <a:avLst/>
                <a:gdLst/>
                <a:ahLst/>
                <a:cxnLst/>
                <a:rect l="l" t="t" r="r" b="b"/>
                <a:pathLst>
                  <a:path w="13280" h="86963" extrusionOk="0">
                    <a:moveTo>
                      <a:pt x="6" y="190"/>
                    </a:moveTo>
                    <a:cubicBezTo>
                      <a:pt x="6" y="190"/>
                      <a:pt x="2673" y="5143"/>
                      <a:pt x="5340" y="13049"/>
                    </a:cubicBezTo>
                    <a:cubicBezTo>
                      <a:pt x="6769" y="16954"/>
                      <a:pt x="8007" y="21717"/>
                      <a:pt x="9245" y="26765"/>
                    </a:cubicBezTo>
                    <a:cubicBezTo>
                      <a:pt x="9721" y="29337"/>
                      <a:pt x="10484" y="31909"/>
                      <a:pt x="10865" y="34576"/>
                    </a:cubicBezTo>
                    <a:cubicBezTo>
                      <a:pt x="11245" y="37242"/>
                      <a:pt x="11722" y="40005"/>
                      <a:pt x="12103" y="42767"/>
                    </a:cubicBezTo>
                    <a:cubicBezTo>
                      <a:pt x="12388" y="45529"/>
                      <a:pt x="12579" y="48292"/>
                      <a:pt x="12865" y="50959"/>
                    </a:cubicBezTo>
                    <a:cubicBezTo>
                      <a:pt x="13150" y="53626"/>
                      <a:pt x="13150" y="56388"/>
                      <a:pt x="13246" y="58959"/>
                    </a:cubicBezTo>
                    <a:cubicBezTo>
                      <a:pt x="13341" y="64198"/>
                      <a:pt x="13246" y="69056"/>
                      <a:pt x="12865" y="73152"/>
                    </a:cubicBezTo>
                    <a:cubicBezTo>
                      <a:pt x="12198" y="81439"/>
                      <a:pt x="10769" y="86963"/>
                      <a:pt x="10769" y="86963"/>
                    </a:cubicBezTo>
                    <a:cubicBezTo>
                      <a:pt x="10769" y="86963"/>
                      <a:pt x="9245" y="81534"/>
                      <a:pt x="7816" y="73342"/>
                    </a:cubicBezTo>
                    <a:cubicBezTo>
                      <a:pt x="7054" y="69247"/>
                      <a:pt x="6292" y="64579"/>
                      <a:pt x="5530" y="59531"/>
                    </a:cubicBezTo>
                    <a:cubicBezTo>
                      <a:pt x="4768" y="54483"/>
                      <a:pt x="4102" y="49054"/>
                      <a:pt x="3340" y="43720"/>
                    </a:cubicBezTo>
                    <a:cubicBezTo>
                      <a:pt x="2768" y="38290"/>
                      <a:pt x="2006" y="32956"/>
                      <a:pt x="1625" y="27908"/>
                    </a:cubicBezTo>
                    <a:cubicBezTo>
                      <a:pt x="1054" y="22860"/>
                      <a:pt x="673" y="18097"/>
                      <a:pt x="482" y="13906"/>
                    </a:cubicBezTo>
                    <a:cubicBezTo>
                      <a:pt x="-89" y="5715"/>
                      <a:pt x="6" y="0"/>
                      <a:pt x="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5" name="Google Shape;5275;p28"/>
              <p:cNvSpPr/>
              <p:nvPr/>
            </p:nvSpPr>
            <p:spPr>
              <a:xfrm>
                <a:off x="3275739" y="3654296"/>
                <a:ext cx="9024" cy="78200"/>
              </a:xfrm>
              <a:custGeom>
                <a:avLst/>
                <a:gdLst/>
                <a:ahLst/>
                <a:cxnLst/>
                <a:rect l="l" t="t" r="r" b="b"/>
                <a:pathLst>
                  <a:path w="9024" h="78200" extrusionOk="0">
                    <a:moveTo>
                      <a:pt x="3262" y="0"/>
                    </a:moveTo>
                    <a:cubicBezTo>
                      <a:pt x="3262" y="0"/>
                      <a:pt x="5167" y="4667"/>
                      <a:pt x="6691" y="12097"/>
                    </a:cubicBezTo>
                    <a:cubicBezTo>
                      <a:pt x="8215" y="19431"/>
                      <a:pt x="9263" y="29337"/>
                      <a:pt x="8977" y="39243"/>
                    </a:cubicBezTo>
                    <a:cubicBezTo>
                      <a:pt x="8692" y="49149"/>
                      <a:pt x="7168" y="59055"/>
                      <a:pt x="5263" y="66294"/>
                    </a:cubicBezTo>
                    <a:cubicBezTo>
                      <a:pt x="3358" y="73533"/>
                      <a:pt x="1167" y="78200"/>
                      <a:pt x="1167" y="78200"/>
                    </a:cubicBezTo>
                    <a:cubicBezTo>
                      <a:pt x="1167" y="78200"/>
                      <a:pt x="500" y="73152"/>
                      <a:pt x="214" y="65818"/>
                    </a:cubicBezTo>
                    <a:cubicBezTo>
                      <a:pt x="-71" y="58484"/>
                      <a:pt x="-71" y="48768"/>
                      <a:pt x="214" y="39148"/>
                    </a:cubicBezTo>
                    <a:cubicBezTo>
                      <a:pt x="500" y="29528"/>
                      <a:pt x="1072" y="19812"/>
                      <a:pt x="1738" y="12478"/>
                    </a:cubicBezTo>
                    <a:cubicBezTo>
                      <a:pt x="2405" y="5144"/>
                      <a:pt x="3358" y="95"/>
                      <a:pt x="335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6" name="Google Shape;5276;p28"/>
              <p:cNvSpPr/>
              <p:nvPr/>
            </p:nvSpPr>
            <p:spPr>
              <a:xfrm>
                <a:off x="3287419" y="3671632"/>
                <a:ext cx="8828" cy="60674"/>
              </a:xfrm>
              <a:custGeom>
                <a:avLst/>
                <a:gdLst/>
                <a:ahLst/>
                <a:cxnLst/>
                <a:rect l="l" t="t" r="r" b="b"/>
                <a:pathLst>
                  <a:path w="8828" h="60674" extrusionOk="0">
                    <a:moveTo>
                      <a:pt x="2822" y="95"/>
                    </a:moveTo>
                    <a:cubicBezTo>
                      <a:pt x="2822" y="95"/>
                      <a:pt x="4727" y="3715"/>
                      <a:pt x="6251" y="9334"/>
                    </a:cubicBezTo>
                    <a:cubicBezTo>
                      <a:pt x="7775" y="14954"/>
                      <a:pt x="8918" y="22765"/>
                      <a:pt x="8823" y="30480"/>
                    </a:cubicBezTo>
                    <a:cubicBezTo>
                      <a:pt x="8823" y="38195"/>
                      <a:pt x="7394" y="45911"/>
                      <a:pt x="5679" y="51530"/>
                    </a:cubicBezTo>
                    <a:cubicBezTo>
                      <a:pt x="4060" y="57150"/>
                      <a:pt x="1965" y="60674"/>
                      <a:pt x="1965" y="60674"/>
                    </a:cubicBezTo>
                    <a:cubicBezTo>
                      <a:pt x="1965" y="60674"/>
                      <a:pt x="1107" y="56674"/>
                      <a:pt x="631" y="50959"/>
                    </a:cubicBezTo>
                    <a:cubicBezTo>
                      <a:pt x="155" y="45244"/>
                      <a:pt x="-131" y="37719"/>
                      <a:pt x="60" y="30289"/>
                    </a:cubicBezTo>
                    <a:cubicBezTo>
                      <a:pt x="60" y="22860"/>
                      <a:pt x="631" y="15335"/>
                      <a:pt x="1298" y="9620"/>
                    </a:cubicBezTo>
                    <a:cubicBezTo>
                      <a:pt x="1869" y="3905"/>
                      <a:pt x="2917" y="0"/>
                      <a:pt x="29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7" name="Google Shape;5277;p28"/>
              <p:cNvSpPr/>
              <p:nvPr/>
            </p:nvSpPr>
            <p:spPr>
              <a:xfrm>
                <a:off x="3285669" y="3691539"/>
                <a:ext cx="21311" cy="84582"/>
              </a:xfrm>
              <a:custGeom>
                <a:avLst/>
                <a:gdLst/>
                <a:ahLst/>
                <a:cxnLst/>
                <a:rect l="l" t="t" r="r" b="b"/>
                <a:pathLst>
                  <a:path w="21311" h="84582" extrusionOk="0">
                    <a:moveTo>
                      <a:pt x="19145" y="0"/>
                    </a:moveTo>
                    <a:cubicBezTo>
                      <a:pt x="19145" y="0"/>
                      <a:pt x="20669" y="5429"/>
                      <a:pt x="21145" y="13811"/>
                    </a:cubicBezTo>
                    <a:cubicBezTo>
                      <a:pt x="21431" y="18002"/>
                      <a:pt x="21336" y="22860"/>
                      <a:pt x="20955" y="28099"/>
                    </a:cubicBezTo>
                    <a:cubicBezTo>
                      <a:pt x="20669" y="30671"/>
                      <a:pt x="20479" y="33433"/>
                      <a:pt x="20002" y="36100"/>
                    </a:cubicBezTo>
                    <a:cubicBezTo>
                      <a:pt x="19621" y="38862"/>
                      <a:pt x="19050" y="41529"/>
                      <a:pt x="18478" y="44291"/>
                    </a:cubicBezTo>
                    <a:cubicBezTo>
                      <a:pt x="17812" y="46958"/>
                      <a:pt x="17145" y="49721"/>
                      <a:pt x="16288" y="52388"/>
                    </a:cubicBezTo>
                    <a:cubicBezTo>
                      <a:pt x="15621" y="55054"/>
                      <a:pt x="14573" y="57531"/>
                      <a:pt x="13716" y="60007"/>
                    </a:cubicBezTo>
                    <a:cubicBezTo>
                      <a:pt x="11811" y="64865"/>
                      <a:pt x="9811" y="69342"/>
                      <a:pt x="7715" y="72962"/>
                    </a:cubicBezTo>
                    <a:cubicBezTo>
                      <a:pt x="3715" y="80296"/>
                      <a:pt x="0" y="84582"/>
                      <a:pt x="0" y="84582"/>
                    </a:cubicBezTo>
                    <a:cubicBezTo>
                      <a:pt x="0" y="84582"/>
                      <a:pt x="190" y="83153"/>
                      <a:pt x="762" y="80772"/>
                    </a:cubicBezTo>
                    <a:cubicBezTo>
                      <a:pt x="1333" y="78391"/>
                      <a:pt x="2095" y="75057"/>
                      <a:pt x="3048" y="71056"/>
                    </a:cubicBezTo>
                    <a:cubicBezTo>
                      <a:pt x="4000" y="67151"/>
                      <a:pt x="5143" y="62484"/>
                      <a:pt x="6382" y="57626"/>
                    </a:cubicBezTo>
                    <a:cubicBezTo>
                      <a:pt x="7525" y="52673"/>
                      <a:pt x="8858" y="47530"/>
                      <a:pt x="10001" y="42291"/>
                    </a:cubicBezTo>
                    <a:cubicBezTo>
                      <a:pt x="11239" y="37052"/>
                      <a:pt x="12287" y="31813"/>
                      <a:pt x="13335" y="26956"/>
                    </a:cubicBezTo>
                    <a:cubicBezTo>
                      <a:pt x="14383" y="22003"/>
                      <a:pt x="15335" y="17336"/>
                      <a:pt x="16097" y="13430"/>
                    </a:cubicBezTo>
                    <a:cubicBezTo>
                      <a:pt x="16954" y="9430"/>
                      <a:pt x="17716" y="6001"/>
                      <a:pt x="18193" y="3715"/>
                    </a:cubicBezTo>
                    <a:cubicBezTo>
                      <a:pt x="18764" y="1333"/>
                      <a:pt x="19145" y="0"/>
                      <a:pt x="1914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8" name="Google Shape;5278;p28"/>
              <p:cNvSpPr/>
              <p:nvPr/>
            </p:nvSpPr>
            <p:spPr>
              <a:xfrm>
                <a:off x="3279768" y="3709160"/>
                <a:ext cx="11326" cy="54863"/>
              </a:xfrm>
              <a:custGeom>
                <a:avLst/>
                <a:gdLst/>
                <a:ahLst/>
                <a:cxnLst/>
                <a:rect l="l" t="t" r="r" b="b"/>
                <a:pathLst>
                  <a:path w="11326" h="54863" extrusionOk="0">
                    <a:moveTo>
                      <a:pt x="10187" y="0"/>
                    </a:moveTo>
                    <a:cubicBezTo>
                      <a:pt x="10187" y="0"/>
                      <a:pt x="11045" y="3620"/>
                      <a:pt x="11235" y="8954"/>
                    </a:cubicBezTo>
                    <a:cubicBezTo>
                      <a:pt x="11521" y="14288"/>
                      <a:pt x="11140" y="21241"/>
                      <a:pt x="9997" y="28099"/>
                    </a:cubicBezTo>
                    <a:cubicBezTo>
                      <a:pt x="8854" y="34957"/>
                      <a:pt x="6949" y="41720"/>
                      <a:pt x="5044" y="46672"/>
                    </a:cubicBezTo>
                    <a:cubicBezTo>
                      <a:pt x="3139" y="51625"/>
                      <a:pt x="1139" y="54864"/>
                      <a:pt x="1139" y="54864"/>
                    </a:cubicBezTo>
                    <a:cubicBezTo>
                      <a:pt x="1139" y="54864"/>
                      <a:pt x="281" y="51245"/>
                      <a:pt x="91" y="45910"/>
                    </a:cubicBezTo>
                    <a:cubicBezTo>
                      <a:pt x="-195" y="40576"/>
                      <a:pt x="186" y="33623"/>
                      <a:pt x="1329" y="26765"/>
                    </a:cubicBezTo>
                    <a:cubicBezTo>
                      <a:pt x="2472" y="19907"/>
                      <a:pt x="4377" y="13145"/>
                      <a:pt x="6282" y="8191"/>
                    </a:cubicBezTo>
                    <a:cubicBezTo>
                      <a:pt x="8187" y="3238"/>
                      <a:pt x="10187" y="0"/>
                      <a:pt x="1018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9" name="Google Shape;5279;p28"/>
              <p:cNvSpPr/>
              <p:nvPr/>
            </p:nvSpPr>
            <p:spPr>
              <a:xfrm>
                <a:off x="3163940" y="3598670"/>
                <a:ext cx="75247" cy="46672"/>
              </a:xfrm>
              <a:custGeom>
                <a:avLst/>
                <a:gdLst/>
                <a:ahLst/>
                <a:cxnLst/>
                <a:rect l="l" t="t" r="r" b="b"/>
                <a:pathLst>
                  <a:path w="75247" h="46672" extrusionOk="0">
                    <a:moveTo>
                      <a:pt x="191" y="0"/>
                    </a:moveTo>
                    <a:cubicBezTo>
                      <a:pt x="191" y="0"/>
                      <a:pt x="1619" y="0"/>
                      <a:pt x="4096" y="381"/>
                    </a:cubicBezTo>
                    <a:cubicBezTo>
                      <a:pt x="6572" y="667"/>
                      <a:pt x="10097" y="1238"/>
                      <a:pt x="14288" y="2381"/>
                    </a:cubicBezTo>
                    <a:cubicBezTo>
                      <a:pt x="18479" y="3429"/>
                      <a:pt x="23146" y="5048"/>
                      <a:pt x="28099" y="7144"/>
                    </a:cubicBezTo>
                    <a:cubicBezTo>
                      <a:pt x="30480" y="8287"/>
                      <a:pt x="33147" y="9335"/>
                      <a:pt x="35528" y="10668"/>
                    </a:cubicBezTo>
                    <a:cubicBezTo>
                      <a:pt x="38005" y="12002"/>
                      <a:pt x="40481" y="13430"/>
                      <a:pt x="42958" y="14859"/>
                    </a:cubicBezTo>
                    <a:cubicBezTo>
                      <a:pt x="45339" y="16478"/>
                      <a:pt x="47720" y="18002"/>
                      <a:pt x="50006" y="19717"/>
                    </a:cubicBezTo>
                    <a:cubicBezTo>
                      <a:pt x="52388" y="21241"/>
                      <a:pt x="54388" y="23146"/>
                      <a:pt x="56483" y="24860"/>
                    </a:cubicBezTo>
                    <a:cubicBezTo>
                      <a:pt x="60579" y="28385"/>
                      <a:pt x="64103" y="31909"/>
                      <a:pt x="66866" y="35147"/>
                    </a:cubicBezTo>
                    <a:cubicBezTo>
                      <a:pt x="69723" y="38386"/>
                      <a:pt x="71819" y="41243"/>
                      <a:pt x="73152" y="43339"/>
                    </a:cubicBezTo>
                    <a:cubicBezTo>
                      <a:pt x="74486" y="45434"/>
                      <a:pt x="75248" y="46672"/>
                      <a:pt x="75248" y="46672"/>
                    </a:cubicBezTo>
                    <a:cubicBezTo>
                      <a:pt x="75248" y="46672"/>
                      <a:pt x="74009" y="45911"/>
                      <a:pt x="71914" y="44577"/>
                    </a:cubicBezTo>
                    <a:cubicBezTo>
                      <a:pt x="69914" y="43244"/>
                      <a:pt x="66961" y="41243"/>
                      <a:pt x="63532" y="38862"/>
                    </a:cubicBezTo>
                    <a:cubicBezTo>
                      <a:pt x="60103" y="36576"/>
                      <a:pt x="56102" y="33814"/>
                      <a:pt x="51816" y="30956"/>
                    </a:cubicBezTo>
                    <a:cubicBezTo>
                      <a:pt x="47530" y="28194"/>
                      <a:pt x="42958" y="25146"/>
                      <a:pt x="38291" y="22288"/>
                    </a:cubicBezTo>
                    <a:cubicBezTo>
                      <a:pt x="33719" y="19336"/>
                      <a:pt x="28956" y="16669"/>
                      <a:pt x="24575" y="14002"/>
                    </a:cubicBezTo>
                    <a:cubicBezTo>
                      <a:pt x="20098" y="11430"/>
                      <a:pt x="15907" y="9049"/>
                      <a:pt x="12287" y="7048"/>
                    </a:cubicBezTo>
                    <a:cubicBezTo>
                      <a:pt x="8668" y="4953"/>
                      <a:pt x="5620" y="3238"/>
                      <a:pt x="3429" y="2096"/>
                    </a:cubicBezTo>
                    <a:cubicBezTo>
                      <a:pt x="1238" y="857"/>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0" name="Google Shape;5280;p28"/>
              <p:cNvSpPr/>
              <p:nvPr/>
            </p:nvSpPr>
            <p:spPr>
              <a:xfrm>
                <a:off x="3171083" y="3614863"/>
                <a:ext cx="85248" cy="63912"/>
              </a:xfrm>
              <a:custGeom>
                <a:avLst/>
                <a:gdLst/>
                <a:ahLst/>
                <a:cxnLst/>
                <a:rect l="l" t="t" r="r" b="b"/>
                <a:pathLst>
                  <a:path w="85248" h="63912" extrusionOk="0">
                    <a:moveTo>
                      <a:pt x="95" y="0"/>
                    </a:moveTo>
                    <a:cubicBezTo>
                      <a:pt x="95" y="0"/>
                      <a:pt x="1810" y="286"/>
                      <a:pt x="4763" y="953"/>
                    </a:cubicBezTo>
                    <a:cubicBezTo>
                      <a:pt x="7620" y="1619"/>
                      <a:pt x="11906" y="2667"/>
                      <a:pt x="16669" y="4477"/>
                    </a:cubicBezTo>
                    <a:cubicBezTo>
                      <a:pt x="21527" y="6191"/>
                      <a:pt x="27051" y="8668"/>
                      <a:pt x="32766" y="11621"/>
                    </a:cubicBezTo>
                    <a:cubicBezTo>
                      <a:pt x="35528" y="13240"/>
                      <a:pt x="38576" y="14764"/>
                      <a:pt x="41339" y="16669"/>
                    </a:cubicBezTo>
                    <a:cubicBezTo>
                      <a:pt x="44196" y="18479"/>
                      <a:pt x="46958" y="20479"/>
                      <a:pt x="49816" y="22479"/>
                    </a:cubicBezTo>
                    <a:cubicBezTo>
                      <a:pt x="52483" y="24670"/>
                      <a:pt x="55245" y="26766"/>
                      <a:pt x="57722" y="28956"/>
                    </a:cubicBezTo>
                    <a:cubicBezTo>
                      <a:pt x="60389" y="31052"/>
                      <a:pt x="62675" y="33528"/>
                      <a:pt x="64960" y="35814"/>
                    </a:cubicBezTo>
                    <a:cubicBezTo>
                      <a:pt x="69437" y="40481"/>
                      <a:pt x="73343" y="45053"/>
                      <a:pt x="76295" y="49244"/>
                    </a:cubicBezTo>
                    <a:cubicBezTo>
                      <a:pt x="79343" y="53340"/>
                      <a:pt x="81534" y="57055"/>
                      <a:pt x="83058" y="59722"/>
                    </a:cubicBezTo>
                    <a:cubicBezTo>
                      <a:pt x="84487" y="62389"/>
                      <a:pt x="85249" y="63913"/>
                      <a:pt x="85249" y="63913"/>
                    </a:cubicBezTo>
                    <a:cubicBezTo>
                      <a:pt x="85249" y="63913"/>
                      <a:pt x="83915" y="62770"/>
                      <a:pt x="81725" y="60770"/>
                    </a:cubicBezTo>
                    <a:cubicBezTo>
                      <a:pt x="79534" y="58769"/>
                      <a:pt x="76391" y="56007"/>
                      <a:pt x="72676" y="52578"/>
                    </a:cubicBezTo>
                    <a:cubicBezTo>
                      <a:pt x="70771" y="50959"/>
                      <a:pt x="68771" y="49149"/>
                      <a:pt x="66580" y="47244"/>
                    </a:cubicBezTo>
                    <a:cubicBezTo>
                      <a:pt x="64389" y="45434"/>
                      <a:pt x="62103" y="43434"/>
                      <a:pt x="59722" y="41434"/>
                    </a:cubicBezTo>
                    <a:cubicBezTo>
                      <a:pt x="54864" y="37529"/>
                      <a:pt x="49816" y="33338"/>
                      <a:pt x="44482" y="29433"/>
                    </a:cubicBezTo>
                    <a:cubicBezTo>
                      <a:pt x="39243" y="25432"/>
                      <a:pt x="33814" y="21717"/>
                      <a:pt x="28670" y="18193"/>
                    </a:cubicBezTo>
                    <a:cubicBezTo>
                      <a:pt x="26003" y="16574"/>
                      <a:pt x="23622" y="14764"/>
                      <a:pt x="21146" y="13240"/>
                    </a:cubicBezTo>
                    <a:cubicBezTo>
                      <a:pt x="18764" y="11716"/>
                      <a:pt x="16478" y="10287"/>
                      <a:pt x="14383" y="8954"/>
                    </a:cubicBezTo>
                    <a:cubicBezTo>
                      <a:pt x="10097" y="6287"/>
                      <a:pt x="6477" y="4096"/>
                      <a:pt x="4001" y="2572"/>
                    </a:cubicBezTo>
                    <a:cubicBezTo>
                      <a:pt x="1429"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1" name="Google Shape;5281;p28"/>
              <p:cNvSpPr/>
              <p:nvPr/>
            </p:nvSpPr>
            <p:spPr>
              <a:xfrm>
                <a:off x="3186514" y="3638866"/>
                <a:ext cx="91154" cy="70961"/>
              </a:xfrm>
              <a:custGeom>
                <a:avLst/>
                <a:gdLst/>
                <a:ahLst/>
                <a:cxnLst/>
                <a:rect l="l" t="t" r="r" b="b"/>
                <a:pathLst>
                  <a:path w="91154" h="70961" extrusionOk="0">
                    <a:moveTo>
                      <a:pt x="0" y="0"/>
                    </a:moveTo>
                    <a:cubicBezTo>
                      <a:pt x="0" y="0"/>
                      <a:pt x="7048" y="2191"/>
                      <a:pt x="16954" y="7048"/>
                    </a:cubicBezTo>
                    <a:cubicBezTo>
                      <a:pt x="21908" y="9430"/>
                      <a:pt x="27527" y="12573"/>
                      <a:pt x="33338" y="16192"/>
                    </a:cubicBezTo>
                    <a:cubicBezTo>
                      <a:pt x="36195" y="18097"/>
                      <a:pt x="39243" y="19907"/>
                      <a:pt x="42196" y="22003"/>
                    </a:cubicBezTo>
                    <a:cubicBezTo>
                      <a:pt x="45148" y="24098"/>
                      <a:pt x="48101" y="26289"/>
                      <a:pt x="51054" y="28480"/>
                    </a:cubicBezTo>
                    <a:cubicBezTo>
                      <a:pt x="53912" y="30766"/>
                      <a:pt x="56769" y="33052"/>
                      <a:pt x="59531" y="35433"/>
                    </a:cubicBezTo>
                    <a:cubicBezTo>
                      <a:pt x="62294" y="37719"/>
                      <a:pt x="64865" y="40291"/>
                      <a:pt x="67342" y="42577"/>
                    </a:cubicBezTo>
                    <a:cubicBezTo>
                      <a:pt x="72295" y="47339"/>
                      <a:pt x="76676" y="52006"/>
                      <a:pt x="80200" y="56293"/>
                    </a:cubicBezTo>
                    <a:cubicBezTo>
                      <a:pt x="87344" y="64675"/>
                      <a:pt x="91154" y="70961"/>
                      <a:pt x="91154" y="70961"/>
                    </a:cubicBezTo>
                    <a:cubicBezTo>
                      <a:pt x="91154" y="70961"/>
                      <a:pt x="89630" y="69913"/>
                      <a:pt x="87058" y="68008"/>
                    </a:cubicBezTo>
                    <a:cubicBezTo>
                      <a:pt x="84582" y="66104"/>
                      <a:pt x="80963" y="63246"/>
                      <a:pt x="76676" y="59912"/>
                    </a:cubicBezTo>
                    <a:cubicBezTo>
                      <a:pt x="72485" y="56579"/>
                      <a:pt x="67532" y="52673"/>
                      <a:pt x="62198" y="48387"/>
                    </a:cubicBezTo>
                    <a:cubicBezTo>
                      <a:pt x="56864" y="44196"/>
                      <a:pt x="51244" y="39814"/>
                      <a:pt x="45625" y="35433"/>
                    </a:cubicBezTo>
                    <a:cubicBezTo>
                      <a:pt x="39910" y="31052"/>
                      <a:pt x="34290" y="26670"/>
                      <a:pt x="28956" y="22574"/>
                    </a:cubicBezTo>
                    <a:cubicBezTo>
                      <a:pt x="23622" y="18479"/>
                      <a:pt x="18574" y="14669"/>
                      <a:pt x="14288" y="11430"/>
                    </a:cubicBezTo>
                    <a:cubicBezTo>
                      <a:pt x="10001" y="8096"/>
                      <a:pt x="6382" y="5334"/>
                      <a:pt x="3905" y="3334"/>
                    </a:cubicBezTo>
                    <a:cubicBezTo>
                      <a:pt x="1429"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2" name="Google Shape;5282;p28"/>
              <p:cNvSpPr/>
              <p:nvPr/>
            </p:nvSpPr>
            <p:spPr>
              <a:xfrm>
                <a:off x="3193658" y="3656106"/>
                <a:ext cx="81438" cy="66770"/>
              </a:xfrm>
              <a:custGeom>
                <a:avLst/>
                <a:gdLst/>
                <a:ahLst/>
                <a:cxnLst/>
                <a:rect l="l" t="t" r="r" b="b"/>
                <a:pathLst>
                  <a:path w="81438" h="66770" extrusionOk="0">
                    <a:moveTo>
                      <a:pt x="0" y="0"/>
                    </a:moveTo>
                    <a:cubicBezTo>
                      <a:pt x="0" y="0"/>
                      <a:pt x="6477" y="2000"/>
                      <a:pt x="15431" y="6572"/>
                    </a:cubicBezTo>
                    <a:cubicBezTo>
                      <a:pt x="19907" y="8763"/>
                      <a:pt x="25051" y="11716"/>
                      <a:pt x="30290" y="15145"/>
                    </a:cubicBezTo>
                    <a:cubicBezTo>
                      <a:pt x="32861" y="16954"/>
                      <a:pt x="35623" y="18574"/>
                      <a:pt x="38290" y="20669"/>
                    </a:cubicBezTo>
                    <a:cubicBezTo>
                      <a:pt x="40958" y="22574"/>
                      <a:pt x="43529" y="24670"/>
                      <a:pt x="46196" y="26765"/>
                    </a:cubicBezTo>
                    <a:cubicBezTo>
                      <a:pt x="48768" y="28956"/>
                      <a:pt x="51244" y="31147"/>
                      <a:pt x="53721" y="33338"/>
                    </a:cubicBezTo>
                    <a:cubicBezTo>
                      <a:pt x="56198" y="35528"/>
                      <a:pt x="58388" y="37910"/>
                      <a:pt x="60674" y="40100"/>
                    </a:cubicBezTo>
                    <a:cubicBezTo>
                      <a:pt x="65056" y="44577"/>
                      <a:pt x="68961" y="48958"/>
                      <a:pt x="72009" y="52959"/>
                    </a:cubicBezTo>
                    <a:cubicBezTo>
                      <a:pt x="78200" y="60865"/>
                      <a:pt x="81439" y="66770"/>
                      <a:pt x="81439" y="66770"/>
                    </a:cubicBezTo>
                    <a:cubicBezTo>
                      <a:pt x="81439" y="66770"/>
                      <a:pt x="80010" y="65818"/>
                      <a:pt x="77724" y="64008"/>
                    </a:cubicBezTo>
                    <a:cubicBezTo>
                      <a:pt x="75438" y="62198"/>
                      <a:pt x="72200" y="59627"/>
                      <a:pt x="68390" y="56483"/>
                    </a:cubicBezTo>
                    <a:cubicBezTo>
                      <a:pt x="64579" y="53340"/>
                      <a:pt x="60198" y="49721"/>
                      <a:pt x="55435" y="45720"/>
                    </a:cubicBezTo>
                    <a:cubicBezTo>
                      <a:pt x="50673" y="41815"/>
                      <a:pt x="45720" y="37719"/>
                      <a:pt x="40672" y="33528"/>
                    </a:cubicBezTo>
                    <a:cubicBezTo>
                      <a:pt x="35623" y="29432"/>
                      <a:pt x="30575" y="25241"/>
                      <a:pt x="25813" y="21431"/>
                    </a:cubicBezTo>
                    <a:cubicBezTo>
                      <a:pt x="21050" y="17526"/>
                      <a:pt x="16573" y="13906"/>
                      <a:pt x="12763" y="10858"/>
                    </a:cubicBezTo>
                    <a:cubicBezTo>
                      <a:pt x="8954" y="7715"/>
                      <a:pt x="5715" y="5048"/>
                      <a:pt x="3524" y="3143"/>
                    </a:cubicBezTo>
                    <a:cubicBezTo>
                      <a:pt x="1333" y="1238"/>
                      <a:pt x="95" y="95"/>
                      <a:pt x="9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3" name="Google Shape;5283;p28"/>
              <p:cNvSpPr/>
              <p:nvPr/>
            </p:nvSpPr>
            <p:spPr>
              <a:xfrm>
                <a:off x="3206040" y="3679252"/>
                <a:ext cx="70389" cy="58197"/>
              </a:xfrm>
              <a:custGeom>
                <a:avLst/>
                <a:gdLst/>
                <a:ahLst/>
                <a:cxnLst/>
                <a:rect l="l" t="t" r="r" b="b"/>
                <a:pathLst>
                  <a:path w="70389" h="58197" extrusionOk="0">
                    <a:moveTo>
                      <a:pt x="0" y="95"/>
                    </a:moveTo>
                    <a:cubicBezTo>
                      <a:pt x="0" y="95"/>
                      <a:pt x="5810" y="1334"/>
                      <a:pt x="13811" y="4953"/>
                    </a:cubicBezTo>
                    <a:cubicBezTo>
                      <a:pt x="17812" y="6668"/>
                      <a:pt x="22384" y="9144"/>
                      <a:pt x="27051" y="12002"/>
                    </a:cubicBezTo>
                    <a:cubicBezTo>
                      <a:pt x="29337" y="13526"/>
                      <a:pt x="31813" y="14954"/>
                      <a:pt x="34099" y="16669"/>
                    </a:cubicBezTo>
                    <a:cubicBezTo>
                      <a:pt x="36481" y="18383"/>
                      <a:pt x="38767" y="20193"/>
                      <a:pt x="41053" y="22003"/>
                    </a:cubicBezTo>
                    <a:cubicBezTo>
                      <a:pt x="43243" y="23908"/>
                      <a:pt x="45434" y="25813"/>
                      <a:pt x="47530" y="27813"/>
                    </a:cubicBezTo>
                    <a:cubicBezTo>
                      <a:pt x="49720" y="29718"/>
                      <a:pt x="51530" y="31909"/>
                      <a:pt x="53530" y="33814"/>
                    </a:cubicBezTo>
                    <a:cubicBezTo>
                      <a:pt x="57245" y="37910"/>
                      <a:pt x="60484" y="41815"/>
                      <a:pt x="62960" y="45529"/>
                    </a:cubicBezTo>
                    <a:cubicBezTo>
                      <a:pt x="68008" y="52673"/>
                      <a:pt x="70390" y="58198"/>
                      <a:pt x="70390" y="58198"/>
                    </a:cubicBezTo>
                    <a:cubicBezTo>
                      <a:pt x="70390" y="58198"/>
                      <a:pt x="69151" y="57341"/>
                      <a:pt x="67246" y="55721"/>
                    </a:cubicBezTo>
                    <a:cubicBezTo>
                      <a:pt x="65342" y="54102"/>
                      <a:pt x="62579" y="51721"/>
                      <a:pt x="59245" y="48959"/>
                    </a:cubicBezTo>
                    <a:cubicBezTo>
                      <a:pt x="56007" y="46196"/>
                      <a:pt x="52197" y="42958"/>
                      <a:pt x="48196" y="39434"/>
                    </a:cubicBezTo>
                    <a:cubicBezTo>
                      <a:pt x="44101" y="36004"/>
                      <a:pt x="39910" y="32290"/>
                      <a:pt x="35528" y="28766"/>
                    </a:cubicBezTo>
                    <a:cubicBezTo>
                      <a:pt x="31242" y="25146"/>
                      <a:pt x="26765" y="21717"/>
                      <a:pt x="22669" y="18288"/>
                    </a:cubicBezTo>
                    <a:cubicBezTo>
                      <a:pt x="18478" y="14954"/>
                      <a:pt x="14573" y="11906"/>
                      <a:pt x="11240" y="9239"/>
                    </a:cubicBezTo>
                    <a:cubicBezTo>
                      <a:pt x="7906" y="6572"/>
                      <a:pt x="5048" y="4286"/>
                      <a:pt x="3048" y="2667"/>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4" name="Google Shape;5284;p28"/>
              <p:cNvSpPr/>
              <p:nvPr/>
            </p:nvSpPr>
            <p:spPr>
              <a:xfrm>
                <a:off x="3212041" y="3700207"/>
                <a:ext cx="68675" cy="52577"/>
              </a:xfrm>
              <a:custGeom>
                <a:avLst/>
                <a:gdLst/>
                <a:ahLst/>
                <a:cxnLst/>
                <a:rect l="l" t="t" r="r" b="b"/>
                <a:pathLst>
                  <a:path w="68675" h="52577" extrusionOk="0">
                    <a:moveTo>
                      <a:pt x="0" y="190"/>
                    </a:moveTo>
                    <a:cubicBezTo>
                      <a:pt x="0" y="190"/>
                      <a:pt x="5525" y="1143"/>
                      <a:pt x="13240" y="4381"/>
                    </a:cubicBezTo>
                    <a:cubicBezTo>
                      <a:pt x="17145" y="5905"/>
                      <a:pt x="21527" y="8001"/>
                      <a:pt x="26003" y="10573"/>
                    </a:cubicBezTo>
                    <a:cubicBezTo>
                      <a:pt x="28194" y="11906"/>
                      <a:pt x="30575" y="13145"/>
                      <a:pt x="32861" y="14764"/>
                    </a:cubicBezTo>
                    <a:cubicBezTo>
                      <a:pt x="35147" y="16288"/>
                      <a:pt x="37338" y="17907"/>
                      <a:pt x="39624" y="19526"/>
                    </a:cubicBezTo>
                    <a:cubicBezTo>
                      <a:pt x="41815" y="21241"/>
                      <a:pt x="43910" y="22955"/>
                      <a:pt x="46006" y="24765"/>
                    </a:cubicBezTo>
                    <a:cubicBezTo>
                      <a:pt x="48101" y="26479"/>
                      <a:pt x="50006" y="28480"/>
                      <a:pt x="51816" y="30194"/>
                    </a:cubicBezTo>
                    <a:cubicBezTo>
                      <a:pt x="55435" y="33909"/>
                      <a:pt x="58674" y="37529"/>
                      <a:pt x="61150" y="40862"/>
                    </a:cubicBezTo>
                    <a:cubicBezTo>
                      <a:pt x="66199" y="47434"/>
                      <a:pt x="68675" y="52578"/>
                      <a:pt x="68675" y="52578"/>
                    </a:cubicBezTo>
                    <a:cubicBezTo>
                      <a:pt x="68675" y="52578"/>
                      <a:pt x="67532" y="51816"/>
                      <a:pt x="65532" y="50387"/>
                    </a:cubicBezTo>
                    <a:cubicBezTo>
                      <a:pt x="63627" y="48958"/>
                      <a:pt x="60865" y="46958"/>
                      <a:pt x="57626" y="44387"/>
                    </a:cubicBezTo>
                    <a:cubicBezTo>
                      <a:pt x="54388" y="41910"/>
                      <a:pt x="50673" y="39053"/>
                      <a:pt x="46768" y="35909"/>
                    </a:cubicBezTo>
                    <a:cubicBezTo>
                      <a:pt x="42767" y="32861"/>
                      <a:pt x="38576" y="29623"/>
                      <a:pt x="34385" y="26384"/>
                    </a:cubicBezTo>
                    <a:cubicBezTo>
                      <a:pt x="30099" y="23146"/>
                      <a:pt x="25908" y="19907"/>
                      <a:pt x="21908" y="16859"/>
                    </a:cubicBezTo>
                    <a:cubicBezTo>
                      <a:pt x="17907" y="13906"/>
                      <a:pt x="14097" y="11049"/>
                      <a:pt x="10858" y="8572"/>
                    </a:cubicBezTo>
                    <a:cubicBezTo>
                      <a:pt x="7620" y="6096"/>
                      <a:pt x="4953" y="4000"/>
                      <a:pt x="3048" y="2476"/>
                    </a:cubicBezTo>
                    <a:cubicBezTo>
                      <a:pt x="1143" y="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5" name="Google Shape;5285;p28"/>
              <p:cNvSpPr/>
              <p:nvPr/>
            </p:nvSpPr>
            <p:spPr>
              <a:xfrm>
                <a:off x="3223185" y="3720876"/>
                <a:ext cx="59340" cy="52958"/>
              </a:xfrm>
              <a:custGeom>
                <a:avLst/>
                <a:gdLst/>
                <a:ahLst/>
                <a:cxnLst/>
                <a:rect l="l" t="t" r="r" b="b"/>
                <a:pathLst>
                  <a:path w="59340" h="52958" extrusionOk="0">
                    <a:moveTo>
                      <a:pt x="0" y="95"/>
                    </a:moveTo>
                    <a:cubicBezTo>
                      <a:pt x="0" y="95"/>
                      <a:pt x="5048" y="1238"/>
                      <a:pt x="12002" y="4572"/>
                    </a:cubicBezTo>
                    <a:cubicBezTo>
                      <a:pt x="15526" y="6191"/>
                      <a:pt x="19336" y="8477"/>
                      <a:pt x="23431" y="11049"/>
                    </a:cubicBezTo>
                    <a:cubicBezTo>
                      <a:pt x="27432" y="13716"/>
                      <a:pt x="31433" y="16859"/>
                      <a:pt x="35338" y="20193"/>
                    </a:cubicBezTo>
                    <a:cubicBezTo>
                      <a:pt x="39148" y="23622"/>
                      <a:pt x="42672" y="27337"/>
                      <a:pt x="45815" y="30956"/>
                    </a:cubicBezTo>
                    <a:cubicBezTo>
                      <a:pt x="48863" y="34671"/>
                      <a:pt x="51530" y="38291"/>
                      <a:pt x="53531" y="41529"/>
                    </a:cubicBezTo>
                    <a:cubicBezTo>
                      <a:pt x="57626" y="48006"/>
                      <a:pt x="59341" y="52959"/>
                      <a:pt x="59341" y="52959"/>
                    </a:cubicBezTo>
                    <a:cubicBezTo>
                      <a:pt x="59341" y="52959"/>
                      <a:pt x="58293" y="52197"/>
                      <a:pt x="56579" y="50768"/>
                    </a:cubicBezTo>
                    <a:cubicBezTo>
                      <a:pt x="54864" y="49340"/>
                      <a:pt x="52483" y="47244"/>
                      <a:pt x="49625" y="44768"/>
                    </a:cubicBezTo>
                    <a:cubicBezTo>
                      <a:pt x="44101" y="39815"/>
                      <a:pt x="36862" y="33242"/>
                      <a:pt x="29527" y="26670"/>
                    </a:cubicBezTo>
                    <a:cubicBezTo>
                      <a:pt x="22193" y="20098"/>
                      <a:pt x="14859" y="13621"/>
                      <a:pt x="9335" y="8668"/>
                    </a:cubicBezTo>
                    <a:cubicBezTo>
                      <a:pt x="6572" y="6191"/>
                      <a:pt x="4286" y="4001"/>
                      <a:pt x="2667" y="2477"/>
                    </a:cubicBezTo>
                    <a:cubicBezTo>
                      <a:pt x="1048" y="953"/>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6" name="Google Shape;5286;p28"/>
              <p:cNvSpPr/>
              <p:nvPr/>
            </p:nvSpPr>
            <p:spPr>
              <a:xfrm>
                <a:off x="3198039" y="3629722"/>
                <a:ext cx="60483" cy="56197"/>
              </a:xfrm>
              <a:custGeom>
                <a:avLst/>
                <a:gdLst/>
                <a:ahLst/>
                <a:cxnLst/>
                <a:rect l="l" t="t" r="r" b="b"/>
                <a:pathLst>
                  <a:path w="60483" h="56197" extrusionOk="0">
                    <a:moveTo>
                      <a:pt x="0" y="0"/>
                    </a:moveTo>
                    <a:cubicBezTo>
                      <a:pt x="0" y="0"/>
                      <a:pt x="5048" y="1809"/>
                      <a:pt x="11811" y="5905"/>
                    </a:cubicBezTo>
                    <a:cubicBezTo>
                      <a:pt x="15240" y="7906"/>
                      <a:pt x="19050" y="10477"/>
                      <a:pt x="22955" y="13335"/>
                    </a:cubicBezTo>
                    <a:cubicBezTo>
                      <a:pt x="24860" y="14859"/>
                      <a:pt x="26956" y="16288"/>
                      <a:pt x="28861" y="18002"/>
                    </a:cubicBezTo>
                    <a:cubicBezTo>
                      <a:pt x="30766" y="19717"/>
                      <a:pt x="32766" y="21431"/>
                      <a:pt x="34766" y="23146"/>
                    </a:cubicBezTo>
                    <a:cubicBezTo>
                      <a:pt x="36671" y="24955"/>
                      <a:pt x="38481" y="26860"/>
                      <a:pt x="40291" y="28670"/>
                    </a:cubicBezTo>
                    <a:cubicBezTo>
                      <a:pt x="42196" y="30480"/>
                      <a:pt x="43720" y="32480"/>
                      <a:pt x="45434" y="34290"/>
                    </a:cubicBezTo>
                    <a:cubicBezTo>
                      <a:pt x="48673" y="38005"/>
                      <a:pt x="51435" y="41624"/>
                      <a:pt x="53721" y="44863"/>
                    </a:cubicBezTo>
                    <a:cubicBezTo>
                      <a:pt x="58293" y="51340"/>
                      <a:pt x="60484" y="56197"/>
                      <a:pt x="60484" y="56197"/>
                    </a:cubicBezTo>
                    <a:cubicBezTo>
                      <a:pt x="60484" y="56197"/>
                      <a:pt x="56007" y="53245"/>
                      <a:pt x="50006" y="48292"/>
                    </a:cubicBezTo>
                    <a:cubicBezTo>
                      <a:pt x="46958" y="45815"/>
                      <a:pt x="43529" y="42958"/>
                      <a:pt x="40005" y="39719"/>
                    </a:cubicBezTo>
                    <a:cubicBezTo>
                      <a:pt x="36385" y="36576"/>
                      <a:pt x="32671" y="33052"/>
                      <a:pt x="28861" y="29623"/>
                    </a:cubicBezTo>
                    <a:cubicBezTo>
                      <a:pt x="25146" y="26098"/>
                      <a:pt x="21431" y="22669"/>
                      <a:pt x="18002" y="19240"/>
                    </a:cubicBezTo>
                    <a:cubicBezTo>
                      <a:pt x="14573" y="15907"/>
                      <a:pt x="11430" y="12668"/>
                      <a:pt x="8668" y="9811"/>
                    </a:cubicBezTo>
                    <a:cubicBezTo>
                      <a:pt x="3334" y="419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7" name="Google Shape;5287;p28"/>
              <p:cNvSpPr/>
              <p:nvPr/>
            </p:nvSpPr>
            <p:spPr>
              <a:xfrm>
                <a:off x="3218423" y="3663917"/>
                <a:ext cx="63722" cy="65627"/>
              </a:xfrm>
              <a:custGeom>
                <a:avLst/>
                <a:gdLst/>
                <a:ahLst/>
                <a:cxnLst/>
                <a:rect l="l" t="t" r="r" b="b"/>
                <a:pathLst>
                  <a:path w="63722" h="65627" extrusionOk="0">
                    <a:moveTo>
                      <a:pt x="95" y="0"/>
                    </a:moveTo>
                    <a:cubicBezTo>
                      <a:pt x="95" y="0"/>
                      <a:pt x="5620" y="2191"/>
                      <a:pt x="12954" y="6858"/>
                    </a:cubicBezTo>
                    <a:cubicBezTo>
                      <a:pt x="16669" y="9144"/>
                      <a:pt x="20860" y="12097"/>
                      <a:pt x="25051" y="15526"/>
                    </a:cubicBezTo>
                    <a:cubicBezTo>
                      <a:pt x="27146" y="17335"/>
                      <a:pt x="29337" y="19050"/>
                      <a:pt x="31433" y="21050"/>
                    </a:cubicBezTo>
                    <a:cubicBezTo>
                      <a:pt x="33528" y="23050"/>
                      <a:pt x="35623" y="25051"/>
                      <a:pt x="37719" y="27051"/>
                    </a:cubicBezTo>
                    <a:cubicBezTo>
                      <a:pt x="39719" y="29242"/>
                      <a:pt x="41720" y="31337"/>
                      <a:pt x="43529" y="33528"/>
                    </a:cubicBezTo>
                    <a:cubicBezTo>
                      <a:pt x="45434" y="35623"/>
                      <a:pt x="47149" y="37909"/>
                      <a:pt x="48863" y="40100"/>
                    </a:cubicBezTo>
                    <a:cubicBezTo>
                      <a:pt x="52197" y="44482"/>
                      <a:pt x="55054" y="48673"/>
                      <a:pt x="57245" y="52483"/>
                    </a:cubicBezTo>
                    <a:cubicBezTo>
                      <a:pt x="61722" y="60007"/>
                      <a:pt x="63722" y="65627"/>
                      <a:pt x="63722" y="65627"/>
                    </a:cubicBezTo>
                    <a:cubicBezTo>
                      <a:pt x="63722" y="65627"/>
                      <a:pt x="62579" y="64675"/>
                      <a:pt x="60770" y="62960"/>
                    </a:cubicBezTo>
                    <a:cubicBezTo>
                      <a:pt x="58960" y="61246"/>
                      <a:pt x="56293" y="58674"/>
                      <a:pt x="53245" y="55626"/>
                    </a:cubicBezTo>
                    <a:cubicBezTo>
                      <a:pt x="50197" y="52578"/>
                      <a:pt x="46673" y="49054"/>
                      <a:pt x="43053" y="45244"/>
                    </a:cubicBezTo>
                    <a:cubicBezTo>
                      <a:pt x="39338" y="41434"/>
                      <a:pt x="35433" y="37433"/>
                      <a:pt x="31433" y="33338"/>
                    </a:cubicBezTo>
                    <a:cubicBezTo>
                      <a:pt x="27527" y="29242"/>
                      <a:pt x="23527" y="25241"/>
                      <a:pt x="19907" y="21431"/>
                    </a:cubicBezTo>
                    <a:cubicBezTo>
                      <a:pt x="16193" y="17621"/>
                      <a:pt x="12764" y="14002"/>
                      <a:pt x="9811" y="10954"/>
                    </a:cubicBezTo>
                    <a:cubicBezTo>
                      <a:pt x="6858" y="7810"/>
                      <a:pt x="4477" y="5143"/>
                      <a:pt x="2667" y="3238"/>
                    </a:cubicBezTo>
                    <a:cubicBezTo>
                      <a:pt x="952" y="1333"/>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8" name="Google Shape;5288;p28"/>
              <p:cNvSpPr/>
              <p:nvPr/>
            </p:nvSpPr>
            <p:spPr>
              <a:xfrm>
                <a:off x="3248522" y="3702302"/>
                <a:ext cx="35529" cy="51339"/>
              </a:xfrm>
              <a:custGeom>
                <a:avLst/>
                <a:gdLst/>
                <a:ahLst/>
                <a:cxnLst/>
                <a:rect l="l" t="t" r="r" b="b"/>
                <a:pathLst>
                  <a:path w="35529" h="51339" extrusionOk="0">
                    <a:moveTo>
                      <a:pt x="95" y="95"/>
                    </a:moveTo>
                    <a:cubicBezTo>
                      <a:pt x="95" y="95"/>
                      <a:pt x="4000" y="1524"/>
                      <a:pt x="9049" y="5143"/>
                    </a:cubicBezTo>
                    <a:cubicBezTo>
                      <a:pt x="11621" y="6858"/>
                      <a:pt x="14288" y="9239"/>
                      <a:pt x="16954" y="11906"/>
                    </a:cubicBezTo>
                    <a:cubicBezTo>
                      <a:pt x="19621" y="14668"/>
                      <a:pt x="22193" y="17812"/>
                      <a:pt x="24574" y="21050"/>
                    </a:cubicBezTo>
                    <a:cubicBezTo>
                      <a:pt x="26860" y="24384"/>
                      <a:pt x="28861" y="27908"/>
                      <a:pt x="30480" y="31432"/>
                    </a:cubicBezTo>
                    <a:cubicBezTo>
                      <a:pt x="32004" y="34957"/>
                      <a:pt x="33242" y="38290"/>
                      <a:pt x="34004" y="41243"/>
                    </a:cubicBezTo>
                    <a:cubicBezTo>
                      <a:pt x="35623" y="47149"/>
                      <a:pt x="35528" y="51340"/>
                      <a:pt x="35528" y="51340"/>
                    </a:cubicBezTo>
                    <a:cubicBezTo>
                      <a:pt x="35528" y="51340"/>
                      <a:pt x="34861" y="50578"/>
                      <a:pt x="33719" y="49149"/>
                    </a:cubicBezTo>
                    <a:cubicBezTo>
                      <a:pt x="32671" y="47720"/>
                      <a:pt x="31147" y="45720"/>
                      <a:pt x="29432" y="43339"/>
                    </a:cubicBezTo>
                    <a:cubicBezTo>
                      <a:pt x="26003" y="38576"/>
                      <a:pt x="21622" y="32290"/>
                      <a:pt x="17335" y="26003"/>
                    </a:cubicBezTo>
                    <a:cubicBezTo>
                      <a:pt x="12954" y="19812"/>
                      <a:pt x="8668" y="13430"/>
                      <a:pt x="5334" y="8572"/>
                    </a:cubicBezTo>
                    <a:cubicBezTo>
                      <a:pt x="3715" y="6096"/>
                      <a:pt x="2381" y="4000"/>
                      <a:pt x="1429" y="2476"/>
                    </a:cubicBezTo>
                    <a:cubicBezTo>
                      <a:pt x="476" y="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9" name="Google Shape;5289;p28"/>
              <p:cNvSpPr/>
              <p:nvPr/>
            </p:nvSpPr>
            <p:spPr>
              <a:xfrm>
                <a:off x="3291943" y="3711065"/>
                <a:ext cx="10524" cy="54102"/>
              </a:xfrm>
              <a:custGeom>
                <a:avLst/>
                <a:gdLst/>
                <a:ahLst/>
                <a:cxnLst/>
                <a:rect l="l" t="t" r="r" b="b"/>
                <a:pathLst>
                  <a:path w="10524" h="54102" extrusionOk="0">
                    <a:moveTo>
                      <a:pt x="7252" y="191"/>
                    </a:moveTo>
                    <a:cubicBezTo>
                      <a:pt x="7252" y="191"/>
                      <a:pt x="8776" y="3524"/>
                      <a:pt x="9633" y="8763"/>
                    </a:cubicBezTo>
                    <a:cubicBezTo>
                      <a:pt x="10585" y="14002"/>
                      <a:pt x="10871" y="21050"/>
                      <a:pt x="10014" y="27908"/>
                    </a:cubicBezTo>
                    <a:cubicBezTo>
                      <a:pt x="9157" y="34862"/>
                      <a:pt x="7156" y="41624"/>
                      <a:pt x="4870" y="46387"/>
                    </a:cubicBezTo>
                    <a:cubicBezTo>
                      <a:pt x="2680" y="51245"/>
                      <a:pt x="394" y="54102"/>
                      <a:pt x="394" y="54102"/>
                    </a:cubicBezTo>
                    <a:cubicBezTo>
                      <a:pt x="394" y="54102"/>
                      <a:pt x="-83" y="50387"/>
                      <a:pt x="13" y="45244"/>
                    </a:cubicBezTo>
                    <a:cubicBezTo>
                      <a:pt x="13" y="40100"/>
                      <a:pt x="489" y="33338"/>
                      <a:pt x="1346" y="26765"/>
                    </a:cubicBezTo>
                    <a:cubicBezTo>
                      <a:pt x="2203" y="20098"/>
                      <a:pt x="3442" y="13526"/>
                      <a:pt x="4680" y="8477"/>
                    </a:cubicBezTo>
                    <a:cubicBezTo>
                      <a:pt x="5918" y="3524"/>
                      <a:pt x="7252" y="0"/>
                      <a:pt x="72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0" name="Google Shape;5290;p28"/>
              <p:cNvSpPr/>
              <p:nvPr/>
            </p:nvSpPr>
            <p:spPr>
              <a:xfrm>
                <a:off x="3279097" y="3688681"/>
                <a:ext cx="11163" cy="86011"/>
              </a:xfrm>
              <a:custGeom>
                <a:avLst/>
                <a:gdLst/>
                <a:ahLst/>
                <a:cxnLst/>
                <a:rect l="l" t="t" r="r" b="b"/>
                <a:pathLst>
                  <a:path w="11163" h="86011" extrusionOk="0">
                    <a:moveTo>
                      <a:pt x="6096" y="0"/>
                    </a:moveTo>
                    <a:cubicBezTo>
                      <a:pt x="6096" y="0"/>
                      <a:pt x="8096" y="5239"/>
                      <a:pt x="9430" y="13430"/>
                    </a:cubicBezTo>
                    <a:cubicBezTo>
                      <a:pt x="10192" y="17526"/>
                      <a:pt x="10668" y="22289"/>
                      <a:pt x="10954" y="27432"/>
                    </a:cubicBezTo>
                    <a:cubicBezTo>
                      <a:pt x="10954" y="30004"/>
                      <a:pt x="11240" y="32671"/>
                      <a:pt x="11144" y="35433"/>
                    </a:cubicBezTo>
                    <a:cubicBezTo>
                      <a:pt x="11049" y="38100"/>
                      <a:pt x="10954" y="40862"/>
                      <a:pt x="10858" y="43625"/>
                    </a:cubicBezTo>
                    <a:cubicBezTo>
                      <a:pt x="10573" y="46387"/>
                      <a:pt x="10287" y="49054"/>
                      <a:pt x="10001" y="51816"/>
                    </a:cubicBezTo>
                    <a:cubicBezTo>
                      <a:pt x="9715" y="54483"/>
                      <a:pt x="9144" y="57150"/>
                      <a:pt x="8763" y="59627"/>
                    </a:cubicBezTo>
                    <a:cubicBezTo>
                      <a:pt x="7715" y="64675"/>
                      <a:pt x="6572" y="69342"/>
                      <a:pt x="5239" y="73247"/>
                    </a:cubicBezTo>
                    <a:cubicBezTo>
                      <a:pt x="2762" y="81153"/>
                      <a:pt x="0" y="86011"/>
                      <a:pt x="0" y="86011"/>
                    </a:cubicBezTo>
                    <a:cubicBezTo>
                      <a:pt x="0" y="86011"/>
                      <a:pt x="0" y="84582"/>
                      <a:pt x="0" y="82201"/>
                    </a:cubicBezTo>
                    <a:cubicBezTo>
                      <a:pt x="0" y="79820"/>
                      <a:pt x="95" y="76391"/>
                      <a:pt x="381" y="72295"/>
                    </a:cubicBezTo>
                    <a:cubicBezTo>
                      <a:pt x="571" y="68199"/>
                      <a:pt x="857" y="63532"/>
                      <a:pt x="1238" y="58579"/>
                    </a:cubicBezTo>
                    <a:cubicBezTo>
                      <a:pt x="1619" y="53626"/>
                      <a:pt x="1905" y="48292"/>
                      <a:pt x="2286" y="42958"/>
                    </a:cubicBezTo>
                    <a:cubicBezTo>
                      <a:pt x="2667" y="37624"/>
                      <a:pt x="3143" y="32290"/>
                      <a:pt x="3524" y="27337"/>
                    </a:cubicBezTo>
                    <a:cubicBezTo>
                      <a:pt x="3905" y="22289"/>
                      <a:pt x="4286" y="17621"/>
                      <a:pt x="4667" y="13621"/>
                    </a:cubicBezTo>
                    <a:cubicBezTo>
                      <a:pt x="5048" y="9525"/>
                      <a:pt x="5429" y="6191"/>
                      <a:pt x="5715" y="3810"/>
                    </a:cubicBezTo>
                    <a:cubicBezTo>
                      <a:pt x="6001" y="1429"/>
                      <a:pt x="6286" y="0"/>
                      <a:pt x="62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1" name="Google Shape;5291;p28"/>
              <p:cNvSpPr/>
              <p:nvPr/>
            </p:nvSpPr>
            <p:spPr>
              <a:xfrm>
                <a:off x="3283566" y="3720686"/>
                <a:ext cx="11064" cy="53340"/>
              </a:xfrm>
              <a:custGeom>
                <a:avLst/>
                <a:gdLst/>
                <a:ahLst/>
                <a:cxnLst/>
                <a:rect l="l" t="t" r="r" b="b"/>
                <a:pathLst>
                  <a:path w="11064" h="53340" extrusionOk="0">
                    <a:moveTo>
                      <a:pt x="9819" y="0"/>
                    </a:moveTo>
                    <a:cubicBezTo>
                      <a:pt x="9819" y="0"/>
                      <a:pt x="10771" y="3524"/>
                      <a:pt x="10962" y="8763"/>
                    </a:cubicBezTo>
                    <a:cubicBezTo>
                      <a:pt x="11247" y="13906"/>
                      <a:pt x="10962" y="20764"/>
                      <a:pt x="9819" y="27432"/>
                    </a:cubicBezTo>
                    <a:cubicBezTo>
                      <a:pt x="8771" y="34099"/>
                      <a:pt x="6961" y="40672"/>
                      <a:pt x="5056" y="45434"/>
                    </a:cubicBezTo>
                    <a:cubicBezTo>
                      <a:pt x="3246" y="50292"/>
                      <a:pt x="1246" y="53340"/>
                      <a:pt x="1246" y="53340"/>
                    </a:cubicBezTo>
                    <a:cubicBezTo>
                      <a:pt x="1246" y="53340"/>
                      <a:pt x="294" y="49816"/>
                      <a:pt x="103" y="44577"/>
                    </a:cubicBezTo>
                    <a:cubicBezTo>
                      <a:pt x="-183" y="39433"/>
                      <a:pt x="103" y="32576"/>
                      <a:pt x="1246" y="25908"/>
                    </a:cubicBezTo>
                    <a:cubicBezTo>
                      <a:pt x="2294" y="19240"/>
                      <a:pt x="4199" y="12668"/>
                      <a:pt x="6009" y="7906"/>
                    </a:cubicBezTo>
                    <a:cubicBezTo>
                      <a:pt x="7818" y="3048"/>
                      <a:pt x="9819" y="0"/>
                      <a:pt x="98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2" name="Google Shape;5292;p28"/>
              <p:cNvSpPr/>
              <p:nvPr/>
            </p:nvSpPr>
            <p:spPr>
              <a:xfrm>
                <a:off x="3275763" y="3680490"/>
                <a:ext cx="9143" cy="64293"/>
              </a:xfrm>
              <a:custGeom>
                <a:avLst/>
                <a:gdLst/>
                <a:ahLst/>
                <a:cxnLst/>
                <a:rect l="l" t="t" r="r" b="b"/>
                <a:pathLst>
                  <a:path w="9143" h="64293" extrusionOk="0">
                    <a:moveTo>
                      <a:pt x="190" y="0"/>
                    </a:moveTo>
                    <a:cubicBezTo>
                      <a:pt x="190" y="0"/>
                      <a:pt x="2667" y="3524"/>
                      <a:pt x="4858" y="9430"/>
                    </a:cubicBezTo>
                    <a:cubicBezTo>
                      <a:pt x="6001" y="12382"/>
                      <a:pt x="6953" y="15907"/>
                      <a:pt x="7810" y="19717"/>
                    </a:cubicBezTo>
                    <a:cubicBezTo>
                      <a:pt x="8572" y="23527"/>
                      <a:pt x="8953" y="27718"/>
                      <a:pt x="9144" y="31909"/>
                    </a:cubicBezTo>
                    <a:cubicBezTo>
                      <a:pt x="9144" y="36100"/>
                      <a:pt x="8953" y="40291"/>
                      <a:pt x="8382" y="44196"/>
                    </a:cubicBezTo>
                    <a:cubicBezTo>
                      <a:pt x="7715" y="48101"/>
                      <a:pt x="6953" y="51626"/>
                      <a:pt x="6001" y="54673"/>
                    </a:cubicBezTo>
                    <a:cubicBezTo>
                      <a:pt x="4096" y="60674"/>
                      <a:pt x="1810" y="64294"/>
                      <a:pt x="1810" y="64294"/>
                    </a:cubicBezTo>
                    <a:cubicBezTo>
                      <a:pt x="1810" y="64294"/>
                      <a:pt x="1619" y="63246"/>
                      <a:pt x="1524" y="61436"/>
                    </a:cubicBezTo>
                    <a:cubicBezTo>
                      <a:pt x="1333" y="59627"/>
                      <a:pt x="1143" y="57055"/>
                      <a:pt x="1048" y="54007"/>
                    </a:cubicBezTo>
                    <a:cubicBezTo>
                      <a:pt x="762" y="47911"/>
                      <a:pt x="571" y="40005"/>
                      <a:pt x="381" y="32195"/>
                    </a:cubicBezTo>
                    <a:cubicBezTo>
                      <a:pt x="190" y="24384"/>
                      <a:pt x="0" y="16478"/>
                      <a:pt x="0" y="10382"/>
                    </a:cubicBezTo>
                    <a:cubicBezTo>
                      <a:pt x="0" y="7334"/>
                      <a:pt x="0" y="4763"/>
                      <a:pt x="0" y="2953"/>
                    </a:cubicBezTo>
                    <a:cubicBezTo>
                      <a:pt x="0" y="1143"/>
                      <a:pt x="190" y="0"/>
                      <a:pt x="1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3" name="Google Shape;5293;p28"/>
              <p:cNvSpPr/>
              <p:nvPr/>
            </p:nvSpPr>
            <p:spPr>
              <a:xfrm>
                <a:off x="3257577" y="3644104"/>
                <a:ext cx="10654" cy="55435"/>
              </a:xfrm>
              <a:custGeom>
                <a:avLst/>
                <a:gdLst/>
                <a:ahLst/>
                <a:cxnLst/>
                <a:rect l="l" t="t" r="r" b="b"/>
                <a:pathLst>
                  <a:path w="10654" h="55435" extrusionOk="0">
                    <a:moveTo>
                      <a:pt x="1517" y="0"/>
                    </a:moveTo>
                    <a:cubicBezTo>
                      <a:pt x="1517" y="0"/>
                      <a:pt x="3422" y="3238"/>
                      <a:pt x="5232" y="8287"/>
                    </a:cubicBezTo>
                    <a:cubicBezTo>
                      <a:pt x="7042" y="13335"/>
                      <a:pt x="8756" y="20193"/>
                      <a:pt x="9709" y="27051"/>
                    </a:cubicBezTo>
                    <a:cubicBezTo>
                      <a:pt x="10661" y="34004"/>
                      <a:pt x="10852" y="41053"/>
                      <a:pt x="10471" y="46387"/>
                    </a:cubicBezTo>
                    <a:cubicBezTo>
                      <a:pt x="10185" y="51721"/>
                      <a:pt x="9137" y="55436"/>
                      <a:pt x="9137" y="55436"/>
                    </a:cubicBezTo>
                    <a:cubicBezTo>
                      <a:pt x="9137" y="55436"/>
                      <a:pt x="7232" y="52197"/>
                      <a:pt x="5423" y="47149"/>
                    </a:cubicBezTo>
                    <a:cubicBezTo>
                      <a:pt x="3613" y="42101"/>
                      <a:pt x="1898" y="35243"/>
                      <a:pt x="946" y="28385"/>
                    </a:cubicBezTo>
                    <a:cubicBezTo>
                      <a:pt x="-7" y="21431"/>
                      <a:pt x="-197" y="14383"/>
                      <a:pt x="184" y="9049"/>
                    </a:cubicBezTo>
                    <a:cubicBezTo>
                      <a:pt x="470" y="3715"/>
                      <a:pt x="1422" y="0"/>
                      <a:pt x="14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4" name="Google Shape;5294;p28"/>
              <p:cNvSpPr/>
              <p:nvPr/>
            </p:nvSpPr>
            <p:spPr>
              <a:xfrm>
                <a:off x="3240616" y="3620197"/>
                <a:ext cx="15476" cy="71342"/>
              </a:xfrm>
              <a:custGeom>
                <a:avLst/>
                <a:gdLst/>
                <a:ahLst/>
                <a:cxnLst/>
                <a:rect l="l" t="t" r="r" b="b"/>
                <a:pathLst>
                  <a:path w="15476" h="71342" extrusionOk="0">
                    <a:moveTo>
                      <a:pt x="95" y="0"/>
                    </a:moveTo>
                    <a:cubicBezTo>
                      <a:pt x="95" y="0"/>
                      <a:pt x="3048" y="3715"/>
                      <a:pt x="6001" y="10096"/>
                    </a:cubicBezTo>
                    <a:cubicBezTo>
                      <a:pt x="9049" y="16383"/>
                      <a:pt x="12097" y="25241"/>
                      <a:pt x="13811" y="34385"/>
                    </a:cubicBezTo>
                    <a:cubicBezTo>
                      <a:pt x="15526" y="43529"/>
                      <a:pt x="15811" y="52864"/>
                      <a:pt x="15145" y="59817"/>
                    </a:cubicBezTo>
                    <a:cubicBezTo>
                      <a:pt x="14573" y="66770"/>
                      <a:pt x="13144" y="71342"/>
                      <a:pt x="13144" y="71342"/>
                    </a:cubicBezTo>
                    <a:cubicBezTo>
                      <a:pt x="13144" y="71342"/>
                      <a:pt x="11621" y="66770"/>
                      <a:pt x="10096" y="60198"/>
                    </a:cubicBezTo>
                    <a:cubicBezTo>
                      <a:pt x="8573" y="53530"/>
                      <a:pt x="6763" y="44767"/>
                      <a:pt x="5144" y="36004"/>
                    </a:cubicBezTo>
                    <a:cubicBezTo>
                      <a:pt x="3524" y="27241"/>
                      <a:pt x="2096" y="18383"/>
                      <a:pt x="1143" y="11621"/>
                    </a:cubicBezTo>
                    <a:cubicBezTo>
                      <a:pt x="190" y="4858"/>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5" name="Google Shape;5295;p28"/>
              <p:cNvSpPr/>
              <p:nvPr/>
            </p:nvSpPr>
            <p:spPr>
              <a:xfrm>
                <a:off x="3182514" y="3612101"/>
                <a:ext cx="59150" cy="36290"/>
              </a:xfrm>
              <a:custGeom>
                <a:avLst/>
                <a:gdLst/>
                <a:ahLst/>
                <a:cxnLst/>
                <a:rect l="l" t="t" r="r" b="b"/>
                <a:pathLst>
                  <a:path w="59150" h="36290" extrusionOk="0">
                    <a:moveTo>
                      <a:pt x="0" y="0"/>
                    </a:moveTo>
                    <a:cubicBezTo>
                      <a:pt x="0" y="0"/>
                      <a:pt x="4477" y="1048"/>
                      <a:pt x="10573" y="3524"/>
                    </a:cubicBezTo>
                    <a:cubicBezTo>
                      <a:pt x="16669" y="6001"/>
                      <a:pt x="24479" y="9811"/>
                      <a:pt x="31909" y="14383"/>
                    </a:cubicBezTo>
                    <a:cubicBezTo>
                      <a:pt x="39338" y="18859"/>
                      <a:pt x="46292" y="24098"/>
                      <a:pt x="51244" y="28480"/>
                    </a:cubicBezTo>
                    <a:cubicBezTo>
                      <a:pt x="56293" y="32766"/>
                      <a:pt x="59150" y="36290"/>
                      <a:pt x="59150" y="36290"/>
                    </a:cubicBezTo>
                    <a:cubicBezTo>
                      <a:pt x="59150" y="36290"/>
                      <a:pt x="54673" y="35242"/>
                      <a:pt x="48577" y="32766"/>
                    </a:cubicBezTo>
                    <a:cubicBezTo>
                      <a:pt x="42481" y="30289"/>
                      <a:pt x="34671" y="26479"/>
                      <a:pt x="27242" y="21907"/>
                    </a:cubicBezTo>
                    <a:cubicBezTo>
                      <a:pt x="19812" y="17336"/>
                      <a:pt x="12859" y="12192"/>
                      <a:pt x="7906" y="7811"/>
                    </a:cubicBezTo>
                    <a:cubicBezTo>
                      <a:pt x="2857"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6" name="Google Shape;5296;p28"/>
              <p:cNvSpPr/>
              <p:nvPr/>
            </p:nvSpPr>
            <p:spPr>
              <a:xfrm>
                <a:off x="3150319" y="3561618"/>
                <a:ext cx="70104" cy="60960"/>
              </a:xfrm>
              <a:custGeom>
                <a:avLst/>
                <a:gdLst/>
                <a:ahLst/>
                <a:cxnLst/>
                <a:rect l="l" t="t" r="r" b="b"/>
                <a:pathLst>
                  <a:path w="70104" h="60960" extrusionOk="0">
                    <a:moveTo>
                      <a:pt x="0" y="0"/>
                    </a:moveTo>
                    <a:cubicBezTo>
                      <a:pt x="0" y="0"/>
                      <a:pt x="1429" y="381"/>
                      <a:pt x="4001" y="1048"/>
                    </a:cubicBezTo>
                    <a:cubicBezTo>
                      <a:pt x="6477" y="1810"/>
                      <a:pt x="10097" y="3048"/>
                      <a:pt x="14192" y="4858"/>
                    </a:cubicBezTo>
                    <a:cubicBezTo>
                      <a:pt x="18288" y="6668"/>
                      <a:pt x="22955" y="9144"/>
                      <a:pt x="27718" y="12097"/>
                    </a:cubicBezTo>
                    <a:cubicBezTo>
                      <a:pt x="30004" y="13716"/>
                      <a:pt x="32576" y="15145"/>
                      <a:pt x="34862" y="17050"/>
                    </a:cubicBezTo>
                    <a:cubicBezTo>
                      <a:pt x="37243" y="18764"/>
                      <a:pt x="39529" y="20765"/>
                      <a:pt x="41815" y="22670"/>
                    </a:cubicBezTo>
                    <a:cubicBezTo>
                      <a:pt x="44006" y="24670"/>
                      <a:pt x="46196" y="26765"/>
                      <a:pt x="48292" y="28861"/>
                    </a:cubicBezTo>
                    <a:cubicBezTo>
                      <a:pt x="50483" y="30861"/>
                      <a:pt x="52292" y="33147"/>
                      <a:pt x="54197" y="35243"/>
                    </a:cubicBezTo>
                    <a:cubicBezTo>
                      <a:pt x="57817" y="39529"/>
                      <a:pt x="60960" y="43720"/>
                      <a:pt x="63246" y="47625"/>
                    </a:cubicBezTo>
                    <a:cubicBezTo>
                      <a:pt x="65627" y="51435"/>
                      <a:pt x="67342" y="54769"/>
                      <a:pt x="68485" y="57150"/>
                    </a:cubicBezTo>
                    <a:cubicBezTo>
                      <a:pt x="69533" y="59531"/>
                      <a:pt x="70104" y="60960"/>
                      <a:pt x="70104" y="60960"/>
                    </a:cubicBezTo>
                    <a:cubicBezTo>
                      <a:pt x="70104" y="60960"/>
                      <a:pt x="68961" y="60008"/>
                      <a:pt x="67056" y="58198"/>
                    </a:cubicBezTo>
                    <a:cubicBezTo>
                      <a:pt x="65246" y="56388"/>
                      <a:pt x="62579" y="53912"/>
                      <a:pt x="59341" y="50863"/>
                    </a:cubicBezTo>
                    <a:cubicBezTo>
                      <a:pt x="56198" y="47911"/>
                      <a:pt x="52578" y="44387"/>
                      <a:pt x="48578" y="40672"/>
                    </a:cubicBezTo>
                    <a:cubicBezTo>
                      <a:pt x="44577" y="37052"/>
                      <a:pt x="40386" y="33147"/>
                      <a:pt x="36005" y="29432"/>
                    </a:cubicBezTo>
                    <a:cubicBezTo>
                      <a:pt x="31718" y="25622"/>
                      <a:pt x="27242" y="22003"/>
                      <a:pt x="23146" y="18574"/>
                    </a:cubicBezTo>
                    <a:cubicBezTo>
                      <a:pt x="18860" y="15240"/>
                      <a:pt x="14954" y="12097"/>
                      <a:pt x="11525" y="9335"/>
                    </a:cubicBezTo>
                    <a:cubicBezTo>
                      <a:pt x="8096" y="6572"/>
                      <a:pt x="5144" y="4382"/>
                      <a:pt x="3143" y="2762"/>
                    </a:cubicBezTo>
                    <a:cubicBezTo>
                      <a:pt x="1048" y="1143"/>
                      <a:pt x="0" y="191"/>
                      <a:pt x="0"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7" name="Google Shape;5297;p28"/>
              <p:cNvSpPr/>
              <p:nvPr/>
            </p:nvSpPr>
            <p:spPr>
              <a:xfrm>
                <a:off x="3227567" y="3644486"/>
                <a:ext cx="30765" cy="30765"/>
              </a:xfrm>
              <a:custGeom>
                <a:avLst/>
                <a:gdLst/>
                <a:ahLst/>
                <a:cxnLst/>
                <a:rect l="l" t="t" r="r" b="b"/>
                <a:pathLst>
                  <a:path w="30765" h="30765" extrusionOk="0">
                    <a:moveTo>
                      <a:pt x="0" y="95"/>
                    </a:moveTo>
                    <a:cubicBezTo>
                      <a:pt x="0" y="95"/>
                      <a:pt x="2953" y="953"/>
                      <a:pt x="6572" y="3143"/>
                    </a:cubicBezTo>
                    <a:cubicBezTo>
                      <a:pt x="10192" y="5239"/>
                      <a:pt x="14573" y="8477"/>
                      <a:pt x="18479" y="12382"/>
                    </a:cubicBezTo>
                    <a:cubicBezTo>
                      <a:pt x="22289" y="16193"/>
                      <a:pt x="25622" y="20574"/>
                      <a:pt x="27718" y="24194"/>
                    </a:cubicBezTo>
                    <a:cubicBezTo>
                      <a:pt x="29813" y="27813"/>
                      <a:pt x="30766" y="30766"/>
                      <a:pt x="30766" y="30766"/>
                    </a:cubicBezTo>
                    <a:cubicBezTo>
                      <a:pt x="30766" y="30766"/>
                      <a:pt x="27813" y="29908"/>
                      <a:pt x="24194" y="27718"/>
                    </a:cubicBezTo>
                    <a:cubicBezTo>
                      <a:pt x="20574" y="25622"/>
                      <a:pt x="16193" y="22384"/>
                      <a:pt x="12383" y="18479"/>
                    </a:cubicBezTo>
                    <a:cubicBezTo>
                      <a:pt x="8573" y="14669"/>
                      <a:pt x="5239" y="10287"/>
                      <a:pt x="3143" y="6572"/>
                    </a:cubicBezTo>
                    <a:cubicBezTo>
                      <a:pt x="1048" y="2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8" name="Google Shape;5298;p28"/>
              <p:cNvSpPr/>
              <p:nvPr/>
            </p:nvSpPr>
            <p:spPr>
              <a:xfrm>
                <a:off x="3283764" y="3588078"/>
                <a:ext cx="168497" cy="162420"/>
              </a:xfrm>
              <a:custGeom>
                <a:avLst/>
                <a:gdLst/>
                <a:ahLst/>
                <a:cxnLst/>
                <a:rect l="l" t="t" r="r" b="b"/>
                <a:pathLst>
                  <a:path w="168497" h="162420" extrusionOk="0">
                    <a:moveTo>
                      <a:pt x="168497" y="10021"/>
                    </a:moveTo>
                    <a:cubicBezTo>
                      <a:pt x="168497" y="10021"/>
                      <a:pt x="167545" y="9640"/>
                      <a:pt x="165735" y="9068"/>
                    </a:cubicBezTo>
                    <a:cubicBezTo>
                      <a:pt x="163925" y="8306"/>
                      <a:pt x="161163" y="7639"/>
                      <a:pt x="157829" y="6687"/>
                    </a:cubicBezTo>
                    <a:cubicBezTo>
                      <a:pt x="154400" y="5925"/>
                      <a:pt x="150209" y="5067"/>
                      <a:pt x="145256" y="4687"/>
                    </a:cubicBezTo>
                    <a:cubicBezTo>
                      <a:pt x="140398" y="4306"/>
                      <a:pt x="134874" y="4401"/>
                      <a:pt x="128969" y="4972"/>
                    </a:cubicBezTo>
                    <a:cubicBezTo>
                      <a:pt x="117158" y="6211"/>
                      <a:pt x="103537" y="9925"/>
                      <a:pt x="90583" y="16974"/>
                    </a:cubicBezTo>
                    <a:cubicBezTo>
                      <a:pt x="89059" y="17926"/>
                      <a:pt x="87344" y="18784"/>
                      <a:pt x="85820" y="19736"/>
                    </a:cubicBezTo>
                    <a:cubicBezTo>
                      <a:pt x="84201" y="20784"/>
                      <a:pt x="82487" y="21832"/>
                      <a:pt x="80963" y="22879"/>
                    </a:cubicBezTo>
                    <a:cubicBezTo>
                      <a:pt x="77915" y="24975"/>
                      <a:pt x="74867" y="27356"/>
                      <a:pt x="71819" y="29833"/>
                    </a:cubicBezTo>
                    <a:cubicBezTo>
                      <a:pt x="65818" y="34786"/>
                      <a:pt x="60293" y="40405"/>
                      <a:pt x="55150" y="46501"/>
                    </a:cubicBezTo>
                    <a:cubicBezTo>
                      <a:pt x="50006" y="52502"/>
                      <a:pt x="45339" y="58979"/>
                      <a:pt x="41148" y="65647"/>
                    </a:cubicBezTo>
                    <a:cubicBezTo>
                      <a:pt x="36957" y="72314"/>
                      <a:pt x="33147" y="78982"/>
                      <a:pt x="29813" y="85840"/>
                    </a:cubicBezTo>
                    <a:cubicBezTo>
                      <a:pt x="23146" y="99270"/>
                      <a:pt x="18002" y="112509"/>
                      <a:pt x="13716" y="123940"/>
                    </a:cubicBezTo>
                    <a:cubicBezTo>
                      <a:pt x="9525" y="135370"/>
                      <a:pt x="6096" y="144990"/>
                      <a:pt x="3810" y="151848"/>
                    </a:cubicBezTo>
                    <a:cubicBezTo>
                      <a:pt x="1524" y="158611"/>
                      <a:pt x="0" y="162421"/>
                      <a:pt x="0" y="162421"/>
                    </a:cubicBezTo>
                    <a:cubicBezTo>
                      <a:pt x="0" y="162421"/>
                      <a:pt x="667" y="158420"/>
                      <a:pt x="2096" y="151372"/>
                    </a:cubicBezTo>
                    <a:cubicBezTo>
                      <a:pt x="3619" y="144418"/>
                      <a:pt x="5525" y="134322"/>
                      <a:pt x="8858" y="122416"/>
                    </a:cubicBezTo>
                    <a:cubicBezTo>
                      <a:pt x="12097" y="110509"/>
                      <a:pt x="16383" y="96698"/>
                      <a:pt x="22765" y="82506"/>
                    </a:cubicBezTo>
                    <a:cubicBezTo>
                      <a:pt x="25908" y="75457"/>
                      <a:pt x="29527" y="68218"/>
                      <a:pt x="33909" y="61170"/>
                    </a:cubicBezTo>
                    <a:cubicBezTo>
                      <a:pt x="38195" y="54217"/>
                      <a:pt x="43053" y="47359"/>
                      <a:pt x="48482" y="40882"/>
                    </a:cubicBezTo>
                    <a:cubicBezTo>
                      <a:pt x="53912" y="34500"/>
                      <a:pt x="60008" y="28594"/>
                      <a:pt x="66485" y="23356"/>
                    </a:cubicBezTo>
                    <a:cubicBezTo>
                      <a:pt x="69723" y="20689"/>
                      <a:pt x="73057" y="18307"/>
                      <a:pt x="76581" y="16117"/>
                    </a:cubicBezTo>
                    <a:cubicBezTo>
                      <a:pt x="78296" y="14974"/>
                      <a:pt x="80010" y="14021"/>
                      <a:pt x="81725" y="13069"/>
                    </a:cubicBezTo>
                    <a:cubicBezTo>
                      <a:pt x="83534" y="11925"/>
                      <a:pt x="85249" y="11164"/>
                      <a:pt x="87058" y="10211"/>
                    </a:cubicBezTo>
                    <a:cubicBezTo>
                      <a:pt x="101346" y="3067"/>
                      <a:pt x="116110" y="115"/>
                      <a:pt x="128683" y="19"/>
                    </a:cubicBezTo>
                    <a:cubicBezTo>
                      <a:pt x="141351" y="-266"/>
                      <a:pt x="151543" y="2686"/>
                      <a:pt x="158306" y="5067"/>
                    </a:cubicBezTo>
                    <a:cubicBezTo>
                      <a:pt x="161735" y="6401"/>
                      <a:pt x="164211" y="7639"/>
                      <a:pt x="165926" y="8592"/>
                    </a:cubicBezTo>
                    <a:cubicBezTo>
                      <a:pt x="167640" y="9544"/>
                      <a:pt x="168497" y="10021"/>
                      <a:pt x="168497" y="100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9" name="Google Shape;5299;p28"/>
              <p:cNvSpPr/>
              <p:nvPr/>
            </p:nvSpPr>
            <p:spPr>
              <a:xfrm>
                <a:off x="3351297" y="3613411"/>
                <a:ext cx="32670" cy="12977"/>
              </a:xfrm>
              <a:custGeom>
                <a:avLst/>
                <a:gdLst/>
                <a:ahLst/>
                <a:cxnLst/>
                <a:rect l="l" t="t" r="r" b="b"/>
                <a:pathLst>
                  <a:path w="32670" h="12977" extrusionOk="0">
                    <a:moveTo>
                      <a:pt x="0" y="4595"/>
                    </a:moveTo>
                    <a:cubicBezTo>
                      <a:pt x="0" y="4595"/>
                      <a:pt x="476" y="4119"/>
                      <a:pt x="1333" y="3452"/>
                    </a:cubicBezTo>
                    <a:cubicBezTo>
                      <a:pt x="2095" y="2786"/>
                      <a:pt x="3524" y="1928"/>
                      <a:pt x="5239" y="1357"/>
                    </a:cubicBezTo>
                    <a:cubicBezTo>
                      <a:pt x="6953" y="595"/>
                      <a:pt x="9049" y="214"/>
                      <a:pt x="11335" y="23"/>
                    </a:cubicBezTo>
                    <a:cubicBezTo>
                      <a:pt x="13621" y="-72"/>
                      <a:pt x="16097" y="119"/>
                      <a:pt x="18383" y="690"/>
                    </a:cubicBezTo>
                    <a:cubicBezTo>
                      <a:pt x="20765" y="1357"/>
                      <a:pt x="22955" y="2310"/>
                      <a:pt x="24955" y="3452"/>
                    </a:cubicBezTo>
                    <a:cubicBezTo>
                      <a:pt x="26860" y="4691"/>
                      <a:pt x="28480" y="6119"/>
                      <a:pt x="29623" y="7548"/>
                    </a:cubicBezTo>
                    <a:cubicBezTo>
                      <a:pt x="32004" y="10310"/>
                      <a:pt x="32671" y="12977"/>
                      <a:pt x="32671" y="12977"/>
                    </a:cubicBezTo>
                    <a:cubicBezTo>
                      <a:pt x="32671" y="12977"/>
                      <a:pt x="32004" y="12977"/>
                      <a:pt x="30956" y="12692"/>
                    </a:cubicBezTo>
                    <a:cubicBezTo>
                      <a:pt x="30004" y="12501"/>
                      <a:pt x="28575" y="12215"/>
                      <a:pt x="26956" y="11835"/>
                    </a:cubicBezTo>
                    <a:cubicBezTo>
                      <a:pt x="23813" y="11072"/>
                      <a:pt x="20002" y="10215"/>
                      <a:pt x="16288" y="9168"/>
                    </a:cubicBezTo>
                    <a:cubicBezTo>
                      <a:pt x="12573" y="8215"/>
                      <a:pt x="8763" y="7167"/>
                      <a:pt x="5620" y="6310"/>
                    </a:cubicBezTo>
                    <a:cubicBezTo>
                      <a:pt x="4000" y="5834"/>
                      <a:pt x="2667" y="5453"/>
                      <a:pt x="1715" y="5167"/>
                    </a:cubicBezTo>
                    <a:cubicBezTo>
                      <a:pt x="667" y="4881"/>
                      <a:pt x="95" y="4595"/>
                      <a:pt x="95" y="4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0" name="Google Shape;5300;p28"/>
              <p:cNvSpPr/>
              <p:nvPr/>
            </p:nvSpPr>
            <p:spPr>
              <a:xfrm>
                <a:off x="3330341" y="3625626"/>
                <a:ext cx="40862" cy="10382"/>
              </a:xfrm>
              <a:custGeom>
                <a:avLst/>
                <a:gdLst/>
                <a:ahLst/>
                <a:cxnLst/>
                <a:rect l="l" t="t" r="r" b="b"/>
                <a:pathLst>
                  <a:path w="40862" h="10382" extrusionOk="0">
                    <a:moveTo>
                      <a:pt x="0" y="9144"/>
                    </a:moveTo>
                    <a:cubicBezTo>
                      <a:pt x="0" y="9144"/>
                      <a:pt x="476" y="8477"/>
                      <a:pt x="1238" y="7525"/>
                    </a:cubicBezTo>
                    <a:cubicBezTo>
                      <a:pt x="2000" y="6572"/>
                      <a:pt x="3429" y="5239"/>
                      <a:pt x="5334" y="4096"/>
                    </a:cubicBezTo>
                    <a:cubicBezTo>
                      <a:pt x="7144" y="2858"/>
                      <a:pt x="9525" y="1810"/>
                      <a:pt x="12192" y="1048"/>
                    </a:cubicBezTo>
                    <a:cubicBezTo>
                      <a:pt x="14859" y="286"/>
                      <a:pt x="17812" y="0"/>
                      <a:pt x="20765" y="0"/>
                    </a:cubicBezTo>
                    <a:cubicBezTo>
                      <a:pt x="23717" y="95"/>
                      <a:pt x="26670" y="667"/>
                      <a:pt x="29242" y="1524"/>
                    </a:cubicBezTo>
                    <a:cubicBezTo>
                      <a:pt x="31814" y="2477"/>
                      <a:pt x="34100" y="3620"/>
                      <a:pt x="35909" y="5048"/>
                    </a:cubicBezTo>
                    <a:cubicBezTo>
                      <a:pt x="37719" y="6287"/>
                      <a:pt x="38957" y="7715"/>
                      <a:pt x="39719" y="8668"/>
                    </a:cubicBezTo>
                    <a:cubicBezTo>
                      <a:pt x="40481" y="9716"/>
                      <a:pt x="40862" y="10382"/>
                      <a:pt x="40862" y="10382"/>
                    </a:cubicBezTo>
                    <a:cubicBezTo>
                      <a:pt x="40862" y="10382"/>
                      <a:pt x="40100" y="10382"/>
                      <a:pt x="38862" y="10192"/>
                    </a:cubicBezTo>
                    <a:cubicBezTo>
                      <a:pt x="37719" y="10096"/>
                      <a:pt x="36004" y="9906"/>
                      <a:pt x="34004" y="9716"/>
                    </a:cubicBezTo>
                    <a:cubicBezTo>
                      <a:pt x="30099" y="9239"/>
                      <a:pt x="25241" y="8954"/>
                      <a:pt x="20479" y="8763"/>
                    </a:cubicBezTo>
                    <a:cubicBezTo>
                      <a:pt x="18098" y="8763"/>
                      <a:pt x="15716" y="8763"/>
                      <a:pt x="13430" y="8763"/>
                    </a:cubicBezTo>
                    <a:cubicBezTo>
                      <a:pt x="11144" y="8763"/>
                      <a:pt x="8954" y="8763"/>
                      <a:pt x="6953" y="8954"/>
                    </a:cubicBezTo>
                    <a:cubicBezTo>
                      <a:pt x="4953" y="8954"/>
                      <a:pt x="3239" y="9144"/>
                      <a:pt x="2096" y="9144"/>
                    </a:cubicBezTo>
                    <a:cubicBezTo>
                      <a:pt x="857" y="9144"/>
                      <a:pt x="95" y="9144"/>
                      <a:pt x="95" y="9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1" name="Google Shape;5301;p28"/>
              <p:cNvSpPr/>
              <p:nvPr/>
            </p:nvSpPr>
            <p:spPr>
              <a:xfrm>
                <a:off x="3326627" y="3638315"/>
                <a:ext cx="40862" cy="10933"/>
              </a:xfrm>
              <a:custGeom>
                <a:avLst/>
                <a:gdLst/>
                <a:ahLst/>
                <a:cxnLst/>
                <a:rect l="l" t="t" r="r" b="b"/>
                <a:pathLst>
                  <a:path w="40862" h="10933" extrusionOk="0">
                    <a:moveTo>
                      <a:pt x="0" y="10933"/>
                    </a:moveTo>
                    <a:cubicBezTo>
                      <a:pt x="0" y="10933"/>
                      <a:pt x="1619" y="8457"/>
                      <a:pt x="5144" y="5980"/>
                    </a:cubicBezTo>
                    <a:cubicBezTo>
                      <a:pt x="8573" y="3504"/>
                      <a:pt x="13811" y="1123"/>
                      <a:pt x="19336" y="360"/>
                    </a:cubicBezTo>
                    <a:cubicBezTo>
                      <a:pt x="24860" y="-497"/>
                      <a:pt x="30575" y="265"/>
                      <a:pt x="34576" y="1694"/>
                    </a:cubicBezTo>
                    <a:cubicBezTo>
                      <a:pt x="38576" y="3028"/>
                      <a:pt x="40862" y="5028"/>
                      <a:pt x="40862" y="5028"/>
                    </a:cubicBezTo>
                    <a:cubicBezTo>
                      <a:pt x="40862" y="5028"/>
                      <a:pt x="38005" y="5980"/>
                      <a:pt x="34195" y="6742"/>
                    </a:cubicBezTo>
                    <a:cubicBezTo>
                      <a:pt x="30290" y="7504"/>
                      <a:pt x="25432" y="8362"/>
                      <a:pt x="20574" y="9028"/>
                    </a:cubicBezTo>
                    <a:cubicBezTo>
                      <a:pt x="15716" y="9790"/>
                      <a:pt x="10763" y="10267"/>
                      <a:pt x="6858" y="10648"/>
                    </a:cubicBezTo>
                    <a:cubicBezTo>
                      <a:pt x="4858" y="10838"/>
                      <a:pt x="3239" y="10838"/>
                      <a:pt x="2000" y="10933"/>
                    </a:cubicBezTo>
                    <a:cubicBezTo>
                      <a:pt x="762" y="10933"/>
                      <a:pt x="0" y="10933"/>
                      <a:pt x="0" y="109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2" name="Google Shape;5302;p28"/>
              <p:cNvSpPr/>
              <p:nvPr/>
            </p:nvSpPr>
            <p:spPr>
              <a:xfrm>
                <a:off x="3316149" y="3653443"/>
                <a:ext cx="38290" cy="10663"/>
              </a:xfrm>
              <a:custGeom>
                <a:avLst/>
                <a:gdLst/>
                <a:ahLst/>
                <a:cxnLst/>
                <a:rect l="l" t="t" r="r" b="b"/>
                <a:pathLst>
                  <a:path w="38290" h="10663" extrusionOk="0">
                    <a:moveTo>
                      <a:pt x="0" y="10664"/>
                    </a:moveTo>
                    <a:cubicBezTo>
                      <a:pt x="0" y="10664"/>
                      <a:pt x="1333" y="8187"/>
                      <a:pt x="4667" y="5711"/>
                    </a:cubicBezTo>
                    <a:cubicBezTo>
                      <a:pt x="7810" y="3234"/>
                      <a:pt x="12763" y="948"/>
                      <a:pt x="18098" y="281"/>
                    </a:cubicBezTo>
                    <a:cubicBezTo>
                      <a:pt x="23336" y="-481"/>
                      <a:pt x="28765" y="377"/>
                      <a:pt x="32480" y="1996"/>
                    </a:cubicBezTo>
                    <a:cubicBezTo>
                      <a:pt x="36195" y="3520"/>
                      <a:pt x="38290" y="5520"/>
                      <a:pt x="38290" y="5520"/>
                    </a:cubicBezTo>
                    <a:cubicBezTo>
                      <a:pt x="38290" y="5520"/>
                      <a:pt x="35528" y="6377"/>
                      <a:pt x="31909" y="6949"/>
                    </a:cubicBezTo>
                    <a:cubicBezTo>
                      <a:pt x="28289" y="7616"/>
                      <a:pt x="23813" y="8378"/>
                      <a:pt x="19240" y="8949"/>
                    </a:cubicBezTo>
                    <a:cubicBezTo>
                      <a:pt x="14764" y="9616"/>
                      <a:pt x="10192" y="10092"/>
                      <a:pt x="6572" y="10378"/>
                    </a:cubicBezTo>
                    <a:cubicBezTo>
                      <a:pt x="4763" y="10568"/>
                      <a:pt x="3143" y="10568"/>
                      <a:pt x="2000" y="10664"/>
                    </a:cubicBezTo>
                    <a:cubicBezTo>
                      <a:pt x="857" y="10664"/>
                      <a:pt x="95" y="10664"/>
                      <a:pt x="95" y="106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3" name="Google Shape;5303;p28"/>
              <p:cNvSpPr/>
              <p:nvPr/>
            </p:nvSpPr>
            <p:spPr>
              <a:xfrm>
                <a:off x="3305386" y="3665593"/>
                <a:ext cx="46767" cy="10515"/>
              </a:xfrm>
              <a:custGeom>
                <a:avLst/>
                <a:gdLst/>
                <a:ahLst/>
                <a:cxnLst/>
                <a:rect l="l" t="t" r="r" b="b"/>
                <a:pathLst>
                  <a:path w="46767" h="10515" extrusionOk="0">
                    <a:moveTo>
                      <a:pt x="0" y="10516"/>
                    </a:moveTo>
                    <a:cubicBezTo>
                      <a:pt x="0" y="10516"/>
                      <a:pt x="2095" y="7944"/>
                      <a:pt x="6286" y="5563"/>
                    </a:cubicBezTo>
                    <a:cubicBezTo>
                      <a:pt x="10287" y="3086"/>
                      <a:pt x="16288" y="895"/>
                      <a:pt x="22574" y="229"/>
                    </a:cubicBezTo>
                    <a:cubicBezTo>
                      <a:pt x="28861" y="-438"/>
                      <a:pt x="35147" y="419"/>
                      <a:pt x="39624" y="1943"/>
                    </a:cubicBezTo>
                    <a:cubicBezTo>
                      <a:pt x="44101" y="3372"/>
                      <a:pt x="46768" y="5468"/>
                      <a:pt x="46768" y="5468"/>
                    </a:cubicBezTo>
                    <a:cubicBezTo>
                      <a:pt x="46768" y="5468"/>
                      <a:pt x="43529" y="6325"/>
                      <a:pt x="39148" y="6992"/>
                    </a:cubicBezTo>
                    <a:cubicBezTo>
                      <a:pt x="34766" y="7658"/>
                      <a:pt x="29051" y="8420"/>
                      <a:pt x="23431" y="8992"/>
                    </a:cubicBezTo>
                    <a:cubicBezTo>
                      <a:pt x="17812" y="9659"/>
                      <a:pt x="12192" y="10039"/>
                      <a:pt x="7715" y="10325"/>
                    </a:cubicBezTo>
                    <a:cubicBezTo>
                      <a:pt x="5524" y="10516"/>
                      <a:pt x="3619" y="10516"/>
                      <a:pt x="2191" y="10516"/>
                    </a:cubicBezTo>
                    <a:cubicBezTo>
                      <a:pt x="762" y="10516"/>
                      <a:pt x="0" y="10516"/>
                      <a:pt x="0" y="105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4" name="Google Shape;5304;p28"/>
              <p:cNvSpPr/>
              <p:nvPr/>
            </p:nvSpPr>
            <p:spPr>
              <a:xfrm>
                <a:off x="3302243" y="3677586"/>
                <a:ext cx="48291" cy="15285"/>
              </a:xfrm>
              <a:custGeom>
                <a:avLst/>
                <a:gdLst/>
                <a:ahLst/>
                <a:cxnLst/>
                <a:rect l="l" t="t" r="r" b="b"/>
                <a:pathLst>
                  <a:path w="48291" h="15285" extrusionOk="0">
                    <a:moveTo>
                      <a:pt x="95" y="15191"/>
                    </a:moveTo>
                    <a:cubicBezTo>
                      <a:pt x="95" y="15191"/>
                      <a:pt x="2096" y="12333"/>
                      <a:pt x="6096" y="9381"/>
                    </a:cubicBezTo>
                    <a:cubicBezTo>
                      <a:pt x="10001" y="6332"/>
                      <a:pt x="16002" y="3285"/>
                      <a:pt x="22288" y="1665"/>
                    </a:cubicBezTo>
                    <a:cubicBezTo>
                      <a:pt x="28670" y="-49"/>
                      <a:pt x="35338" y="-335"/>
                      <a:pt x="40196" y="332"/>
                    </a:cubicBezTo>
                    <a:cubicBezTo>
                      <a:pt x="45148" y="903"/>
                      <a:pt x="48292" y="2427"/>
                      <a:pt x="48292" y="2427"/>
                    </a:cubicBezTo>
                    <a:cubicBezTo>
                      <a:pt x="48292" y="2427"/>
                      <a:pt x="45148" y="3951"/>
                      <a:pt x="40672" y="5380"/>
                    </a:cubicBezTo>
                    <a:cubicBezTo>
                      <a:pt x="36195" y="6904"/>
                      <a:pt x="30385" y="8619"/>
                      <a:pt x="24479" y="10143"/>
                    </a:cubicBezTo>
                    <a:cubicBezTo>
                      <a:pt x="18669" y="11667"/>
                      <a:pt x="12763" y="13095"/>
                      <a:pt x="8096" y="14048"/>
                    </a:cubicBezTo>
                    <a:cubicBezTo>
                      <a:pt x="3524" y="15000"/>
                      <a:pt x="0" y="15286"/>
                      <a:pt x="0" y="15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5" name="Google Shape;5305;p28"/>
              <p:cNvSpPr/>
              <p:nvPr/>
            </p:nvSpPr>
            <p:spPr>
              <a:xfrm>
                <a:off x="3301481" y="3688788"/>
                <a:ext cx="42672" cy="13895"/>
              </a:xfrm>
              <a:custGeom>
                <a:avLst/>
                <a:gdLst/>
                <a:ahLst/>
                <a:cxnLst/>
                <a:rect l="l" t="t" r="r" b="b"/>
                <a:pathLst>
                  <a:path w="42672" h="13895" extrusionOk="0">
                    <a:moveTo>
                      <a:pt x="0" y="13895"/>
                    </a:moveTo>
                    <a:cubicBezTo>
                      <a:pt x="0" y="13895"/>
                      <a:pt x="1619" y="11228"/>
                      <a:pt x="5144" y="8371"/>
                    </a:cubicBezTo>
                    <a:cubicBezTo>
                      <a:pt x="8573" y="5513"/>
                      <a:pt x="13811" y="2656"/>
                      <a:pt x="19526" y="1227"/>
                    </a:cubicBezTo>
                    <a:cubicBezTo>
                      <a:pt x="25241" y="-297"/>
                      <a:pt x="31242" y="-297"/>
                      <a:pt x="35528" y="655"/>
                    </a:cubicBezTo>
                    <a:cubicBezTo>
                      <a:pt x="39910" y="1417"/>
                      <a:pt x="42672" y="3037"/>
                      <a:pt x="42672" y="3037"/>
                    </a:cubicBezTo>
                    <a:cubicBezTo>
                      <a:pt x="42672" y="3037"/>
                      <a:pt x="39815" y="4370"/>
                      <a:pt x="35814" y="5704"/>
                    </a:cubicBezTo>
                    <a:cubicBezTo>
                      <a:pt x="31814" y="7037"/>
                      <a:pt x="26765" y="8466"/>
                      <a:pt x="21622" y="9799"/>
                    </a:cubicBezTo>
                    <a:cubicBezTo>
                      <a:pt x="16573" y="11133"/>
                      <a:pt x="11335" y="12276"/>
                      <a:pt x="7239" y="12943"/>
                    </a:cubicBezTo>
                    <a:cubicBezTo>
                      <a:pt x="5144" y="13324"/>
                      <a:pt x="3429" y="13514"/>
                      <a:pt x="2096" y="13705"/>
                    </a:cubicBezTo>
                    <a:cubicBezTo>
                      <a:pt x="762" y="13895"/>
                      <a:pt x="0" y="13895"/>
                      <a:pt x="0" y="138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6" name="Google Shape;5306;p28"/>
              <p:cNvSpPr/>
              <p:nvPr/>
            </p:nvSpPr>
            <p:spPr>
              <a:xfrm>
                <a:off x="3296718" y="3701629"/>
                <a:ext cx="43814" cy="16960"/>
              </a:xfrm>
              <a:custGeom>
                <a:avLst/>
                <a:gdLst/>
                <a:ahLst/>
                <a:cxnLst/>
                <a:rect l="l" t="t" r="r" b="b"/>
                <a:pathLst>
                  <a:path w="43814" h="16960" extrusionOk="0">
                    <a:moveTo>
                      <a:pt x="0" y="16961"/>
                    </a:moveTo>
                    <a:cubicBezTo>
                      <a:pt x="0" y="16961"/>
                      <a:pt x="1715" y="14199"/>
                      <a:pt x="5334" y="11246"/>
                    </a:cubicBezTo>
                    <a:cubicBezTo>
                      <a:pt x="8763" y="8198"/>
                      <a:pt x="14002" y="4959"/>
                      <a:pt x="19717" y="2959"/>
                    </a:cubicBezTo>
                    <a:cubicBezTo>
                      <a:pt x="25432" y="864"/>
                      <a:pt x="31433" y="-89"/>
                      <a:pt x="36100" y="6"/>
                    </a:cubicBezTo>
                    <a:cubicBezTo>
                      <a:pt x="40672" y="6"/>
                      <a:pt x="43815" y="959"/>
                      <a:pt x="43815" y="959"/>
                    </a:cubicBezTo>
                    <a:cubicBezTo>
                      <a:pt x="43815" y="959"/>
                      <a:pt x="41148" y="2864"/>
                      <a:pt x="37243" y="4864"/>
                    </a:cubicBezTo>
                    <a:cubicBezTo>
                      <a:pt x="33242" y="6865"/>
                      <a:pt x="28099" y="9246"/>
                      <a:pt x="22765" y="11151"/>
                    </a:cubicBezTo>
                    <a:cubicBezTo>
                      <a:pt x="17431" y="13151"/>
                      <a:pt x="12002" y="14675"/>
                      <a:pt x="7620" y="15723"/>
                    </a:cubicBezTo>
                    <a:cubicBezTo>
                      <a:pt x="3334" y="16771"/>
                      <a:pt x="0" y="16961"/>
                      <a:pt x="0" y="1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7" name="Google Shape;5307;p28"/>
              <p:cNvSpPr/>
              <p:nvPr/>
            </p:nvSpPr>
            <p:spPr>
              <a:xfrm>
                <a:off x="3302529" y="3713704"/>
                <a:ext cx="43148" cy="16506"/>
              </a:xfrm>
              <a:custGeom>
                <a:avLst/>
                <a:gdLst/>
                <a:ahLst/>
                <a:cxnLst/>
                <a:rect l="l" t="t" r="r" b="b"/>
                <a:pathLst>
                  <a:path w="43148" h="16506" extrusionOk="0">
                    <a:moveTo>
                      <a:pt x="0" y="16507"/>
                    </a:moveTo>
                    <a:cubicBezTo>
                      <a:pt x="0" y="16507"/>
                      <a:pt x="1619" y="13744"/>
                      <a:pt x="5144" y="10792"/>
                    </a:cubicBezTo>
                    <a:cubicBezTo>
                      <a:pt x="8573" y="7743"/>
                      <a:pt x="13716" y="4600"/>
                      <a:pt x="19336" y="2600"/>
                    </a:cubicBezTo>
                    <a:cubicBezTo>
                      <a:pt x="24956" y="600"/>
                      <a:pt x="30956" y="-162"/>
                      <a:pt x="35528" y="28"/>
                    </a:cubicBezTo>
                    <a:cubicBezTo>
                      <a:pt x="40100" y="124"/>
                      <a:pt x="43148" y="1267"/>
                      <a:pt x="43148" y="1267"/>
                    </a:cubicBezTo>
                    <a:cubicBezTo>
                      <a:pt x="43148" y="1267"/>
                      <a:pt x="40481" y="3076"/>
                      <a:pt x="36576" y="4981"/>
                    </a:cubicBezTo>
                    <a:cubicBezTo>
                      <a:pt x="32671" y="6886"/>
                      <a:pt x="27527" y="9077"/>
                      <a:pt x="22288" y="10887"/>
                    </a:cubicBezTo>
                    <a:cubicBezTo>
                      <a:pt x="17050" y="12792"/>
                      <a:pt x="11716" y="14316"/>
                      <a:pt x="7525" y="15268"/>
                    </a:cubicBezTo>
                    <a:cubicBezTo>
                      <a:pt x="3334" y="16316"/>
                      <a:pt x="95" y="16507"/>
                      <a:pt x="95" y="165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8" name="Google Shape;5308;p28"/>
              <p:cNvSpPr/>
              <p:nvPr/>
            </p:nvSpPr>
            <p:spPr>
              <a:xfrm>
                <a:off x="3333294" y="3592479"/>
                <a:ext cx="31337" cy="35147"/>
              </a:xfrm>
              <a:custGeom>
                <a:avLst/>
                <a:gdLst/>
                <a:ahLst/>
                <a:cxnLst/>
                <a:rect l="l" t="t" r="r" b="b"/>
                <a:pathLst>
                  <a:path w="31337" h="35147" extrusionOk="0">
                    <a:moveTo>
                      <a:pt x="31337" y="0"/>
                    </a:moveTo>
                    <a:cubicBezTo>
                      <a:pt x="31337" y="0"/>
                      <a:pt x="30480" y="3143"/>
                      <a:pt x="28289" y="7144"/>
                    </a:cubicBezTo>
                    <a:cubicBezTo>
                      <a:pt x="26194" y="11144"/>
                      <a:pt x="22860" y="16097"/>
                      <a:pt x="18955" y="20479"/>
                    </a:cubicBezTo>
                    <a:cubicBezTo>
                      <a:pt x="15049" y="24860"/>
                      <a:pt x="10573" y="28765"/>
                      <a:pt x="6763" y="31337"/>
                    </a:cubicBezTo>
                    <a:cubicBezTo>
                      <a:pt x="3048" y="33909"/>
                      <a:pt x="0" y="35147"/>
                      <a:pt x="0" y="35147"/>
                    </a:cubicBezTo>
                    <a:cubicBezTo>
                      <a:pt x="0" y="35147"/>
                      <a:pt x="857" y="32004"/>
                      <a:pt x="3048" y="28004"/>
                    </a:cubicBezTo>
                    <a:cubicBezTo>
                      <a:pt x="5143" y="24003"/>
                      <a:pt x="8477" y="19050"/>
                      <a:pt x="12382" y="14668"/>
                    </a:cubicBezTo>
                    <a:cubicBezTo>
                      <a:pt x="16288" y="10287"/>
                      <a:pt x="20764" y="6382"/>
                      <a:pt x="24574" y="3810"/>
                    </a:cubicBezTo>
                    <a:cubicBezTo>
                      <a:pt x="28289" y="1238"/>
                      <a:pt x="31337" y="0"/>
                      <a:pt x="313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9" name="Google Shape;5309;p28"/>
              <p:cNvSpPr/>
              <p:nvPr/>
            </p:nvSpPr>
            <p:spPr>
              <a:xfrm>
                <a:off x="3305291" y="3599528"/>
                <a:ext cx="39909" cy="68580"/>
              </a:xfrm>
              <a:custGeom>
                <a:avLst/>
                <a:gdLst/>
                <a:ahLst/>
                <a:cxnLst/>
                <a:rect l="l" t="t" r="r" b="b"/>
                <a:pathLst>
                  <a:path w="39909" h="68580" extrusionOk="0">
                    <a:moveTo>
                      <a:pt x="39624" y="190"/>
                    </a:moveTo>
                    <a:cubicBezTo>
                      <a:pt x="39624" y="190"/>
                      <a:pt x="38957" y="1334"/>
                      <a:pt x="37719" y="3143"/>
                    </a:cubicBezTo>
                    <a:cubicBezTo>
                      <a:pt x="36481" y="4953"/>
                      <a:pt x="34671" y="7620"/>
                      <a:pt x="32575" y="10668"/>
                    </a:cubicBezTo>
                    <a:cubicBezTo>
                      <a:pt x="30480" y="13716"/>
                      <a:pt x="28099" y="17336"/>
                      <a:pt x="25622" y="21241"/>
                    </a:cubicBezTo>
                    <a:cubicBezTo>
                      <a:pt x="23146" y="25146"/>
                      <a:pt x="20669" y="29242"/>
                      <a:pt x="18193" y="33433"/>
                    </a:cubicBezTo>
                    <a:cubicBezTo>
                      <a:pt x="13335" y="41815"/>
                      <a:pt x="8858" y="50482"/>
                      <a:pt x="5620" y="57245"/>
                    </a:cubicBezTo>
                    <a:cubicBezTo>
                      <a:pt x="3905" y="60674"/>
                      <a:pt x="2572" y="63437"/>
                      <a:pt x="1619" y="65437"/>
                    </a:cubicBezTo>
                    <a:cubicBezTo>
                      <a:pt x="667" y="67437"/>
                      <a:pt x="0" y="68580"/>
                      <a:pt x="0" y="68580"/>
                    </a:cubicBezTo>
                    <a:cubicBezTo>
                      <a:pt x="0" y="68580"/>
                      <a:pt x="0" y="67246"/>
                      <a:pt x="0" y="64961"/>
                    </a:cubicBezTo>
                    <a:cubicBezTo>
                      <a:pt x="0" y="62674"/>
                      <a:pt x="190" y="59436"/>
                      <a:pt x="952" y="55626"/>
                    </a:cubicBezTo>
                    <a:cubicBezTo>
                      <a:pt x="1524" y="51816"/>
                      <a:pt x="2762" y="47435"/>
                      <a:pt x="4381" y="42767"/>
                    </a:cubicBezTo>
                    <a:cubicBezTo>
                      <a:pt x="6001" y="38195"/>
                      <a:pt x="8287" y="33433"/>
                      <a:pt x="10858" y="28956"/>
                    </a:cubicBezTo>
                    <a:cubicBezTo>
                      <a:pt x="13525" y="24479"/>
                      <a:pt x="16478" y="20193"/>
                      <a:pt x="19717" y="16478"/>
                    </a:cubicBezTo>
                    <a:cubicBezTo>
                      <a:pt x="22955" y="12859"/>
                      <a:pt x="26098" y="9620"/>
                      <a:pt x="29146" y="7144"/>
                    </a:cubicBezTo>
                    <a:cubicBezTo>
                      <a:pt x="32099" y="4667"/>
                      <a:pt x="34861" y="2857"/>
                      <a:pt x="36767" y="1714"/>
                    </a:cubicBezTo>
                    <a:cubicBezTo>
                      <a:pt x="38671" y="571"/>
                      <a:pt x="39910" y="0"/>
                      <a:pt x="399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0" name="Google Shape;5310;p28"/>
              <p:cNvSpPr/>
              <p:nvPr/>
            </p:nvSpPr>
            <p:spPr>
              <a:xfrm>
                <a:off x="3287034" y="3628103"/>
                <a:ext cx="20733" cy="86867"/>
              </a:xfrm>
              <a:custGeom>
                <a:avLst/>
                <a:gdLst/>
                <a:ahLst/>
                <a:cxnLst/>
                <a:rect l="l" t="t" r="r" b="b"/>
                <a:pathLst>
                  <a:path w="20733" h="86867" extrusionOk="0">
                    <a:moveTo>
                      <a:pt x="20733" y="0"/>
                    </a:moveTo>
                    <a:cubicBezTo>
                      <a:pt x="20733" y="0"/>
                      <a:pt x="20257" y="5715"/>
                      <a:pt x="18828" y="14002"/>
                    </a:cubicBezTo>
                    <a:cubicBezTo>
                      <a:pt x="18162" y="18097"/>
                      <a:pt x="17209" y="22955"/>
                      <a:pt x="16161" y="28004"/>
                    </a:cubicBezTo>
                    <a:cubicBezTo>
                      <a:pt x="15209" y="33147"/>
                      <a:pt x="13875" y="38481"/>
                      <a:pt x="12732" y="43910"/>
                    </a:cubicBezTo>
                    <a:cubicBezTo>
                      <a:pt x="11399" y="49244"/>
                      <a:pt x="10256" y="54673"/>
                      <a:pt x="8827" y="59722"/>
                    </a:cubicBezTo>
                    <a:cubicBezTo>
                      <a:pt x="7589" y="64770"/>
                      <a:pt x="6255" y="69437"/>
                      <a:pt x="5017" y="73438"/>
                    </a:cubicBezTo>
                    <a:cubicBezTo>
                      <a:pt x="2731" y="81439"/>
                      <a:pt x="540" y="86868"/>
                      <a:pt x="540" y="86868"/>
                    </a:cubicBezTo>
                    <a:cubicBezTo>
                      <a:pt x="540" y="86868"/>
                      <a:pt x="-222" y="81153"/>
                      <a:pt x="64" y="72676"/>
                    </a:cubicBezTo>
                    <a:cubicBezTo>
                      <a:pt x="64" y="68389"/>
                      <a:pt x="540" y="63532"/>
                      <a:pt x="1207" y="58293"/>
                    </a:cubicBezTo>
                    <a:cubicBezTo>
                      <a:pt x="1588" y="55721"/>
                      <a:pt x="1874" y="52959"/>
                      <a:pt x="2445" y="50292"/>
                    </a:cubicBezTo>
                    <a:cubicBezTo>
                      <a:pt x="3017" y="47530"/>
                      <a:pt x="3588" y="44768"/>
                      <a:pt x="4065" y="42101"/>
                    </a:cubicBezTo>
                    <a:cubicBezTo>
                      <a:pt x="4731" y="39338"/>
                      <a:pt x="5493" y="36671"/>
                      <a:pt x="6160" y="34004"/>
                    </a:cubicBezTo>
                    <a:cubicBezTo>
                      <a:pt x="6827" y="31337"/>
                      <a:pt x="7779" y="28765"/>
                      <a:pt x="8541" y="26194"/>
                    </a:cubicBezTo>
                    <a:cubicBezTo>
                      <a:pt x="10256" y="21146"/>
                      <a:pt x="12066" y="16573"/>
                      <a:pt x="13875" y="12763"/>
                    </a:cubicBezTo>
                    <a:cubicBezTo>
                      <a:pt x="17304" y="5048"/>
                      <a:pt x="20543" y="190"/>
                      <a:pt x="20543"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1" name="Google Shape;5311;p28"/>
              <p:cNvSpPr/>
              <p:nvPr/>
            </p:nvSpPr>
            <p:spPr>
              <a:xfrm>
                <a:off x="3278975" y="3663059"/>
                <a:ext cx="9863" cy="67913"/>
              </a:xfrm>
              <a:custGeom>
                <a:avLst/>
                <a:gdLst/>
                <a:ahLst/>
                <a:cxnLst/>
                <a:rect l="l" t="t" r="r" b="b"/>
                <a:pathLst>
                  <a:path w="9863" h="67913" extrusionOk="0">
                    <a:moveTo>
                      <a:pt x="7932" y="0"/>
                    </a:moveTo>
                    <a:cubicBezTo>
                      <a:pt x="7932" y="0"/>
                      <a:pt x="8980" y="4381"/>
                      <a:pt x="9456" y="10858"/>
                    </a:cubicBezTo>
                    <a:cubicBezTo>
                      <a:pt x="10028" y="17335"/>
                      <a:pt x="10028" y="25908"/>
                      <a:pt x="9266" y="34385"/>
                    </a:cubicBezTo>
                    <a:cubicBezTo>
                      <a:pt x="8504" y="42863"/>
                      <a:pt x="6980" y="51244"/>
                      <a:pt x="5360" y="57531"/>
                    </a:cubicBezTo>
                    <a:cubicBezTo>
                      <a:pt x="3741" y="63817"/>
                      <a:pt x="1931" y="67913"/>
                      <a:pt x="1931" y="67913"/>
                    </a:cubicBezTo>
                    <a:cubicBezTo>
                      <a:pt x="1931" y="67913"/>
                      <a:pt x="884" y="63532"/>
                      <a:pt x="407" y="57055"/>
                    </a:cubicBezTo>
                    <a:cubicBezTo>
                      <a:pt x="-164" y="50578"/>
                      <a:pt x="-164" y="42005"/>
                      <a:pt x="598" y="33528"/>
                    </a:cubicBezTo>
                    <a:cubicBezTo>
                      <a:pt x="1360" y="25051"/>
                      <a:pt x="2884" y="16669"/>
                      <a:pt x="4503" y="10382"/>
                    </a:cubicBezTo>
                    <a:cubicBezTo>
                      <a:pt x="6122" y="4096"/>
                      <a:pt x="7932" y="0"/>
                      <a:pt x="793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2" name="Google Shape;5312;p28"/>
              <p:cNvSpPr/>
              <p:nvPr/>
            </p:nvSpPr>
            <p:spPr>
              <a:xfrm>
                <a:off x="3286137" y="3669631"/>
                <a:ext cx="12962" cy="59817"/>
              </a:xfrm>
              <a:custGeom>
                <a:avLst/>
                <a:gdLst/>
                <a:ahLst/>
                <a:cxnLst/>
                <a:rect l="l" t="t" r="r" b="b"/>
                <a:pathLst>
                  <a:path w="12962" h="59817" extrusionOk="0">
                    <a:moveTo>
                      <a:pt x="12296" y="0"/>
                    </a:moveTo>
                    <a:cubicBezTo>
                      <a:pt x="12296" y="0"/>
                      <a:pt x="12962" y="4001"/>
                      <a:pt x="12962" y="9811"/>
                    </a:cubicBezTo>
                    <a:cubicBezTo>
                      <a:pt x="12962" y="15621"/>
                      <a:pt x="12296" y="23241"/>
                      <a:pt x="10771" y="30766"/>
                    </a:cubicBezTo>
                    <a:cubicBezTo>
                      <a:pt x="9343" y="38291"/>
                      <a:pt x="7152" y="45625"/>
                      <a:pt x="4961" y="50959"/>
                    </a:cubicBezTo>
                    <a:cubicBezTo>
                      <a:pt x="2866" y="56388"/>
                      <a:pt x="675" y="59817"/>
                      <a:pt x="675" y="59817"/>
                    </a:cubicBezTo>
                    <a:cubicBezTo>
                      <a:pt x="675" y="59817"/>
                      <a:pt x="-87" y="55817"/>
                      <a:pt x="8" y="50006"/>
                    </a:cubicBezTo>
                    <a:cubicBezTo>
                      <a:pt x="8" y="44196"/>
                      <a:pt x="675" y="36576"/>
                      <a:pt x="2199" y="29051"/>
                    </a:cubicBezTo>
                    <a:cubicBezTo>
                      <a:pt x="3628" y="21527"/>
                      <a:pt x="5818" y="14192"/>
                      <a:pt x="8009" y="8858"/>
                    </a:cubicBezTo>
                    <a:cubicBezTo>
                      <a:pt x="10105" y="3429"/>
                      <a:pt x="12296" y="0"/>
                      <a:pt x="122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3" name="Google Shape;5313;p28"/>
              <p:cNvSpPr/>
              <p:nvPr/>
            </p:nvSpPr>
            <p:spPr>
              <a:xfrm>
                <a:off x="3290883" y="3663821"/>
                <a:ext cx="19646" cy="66484"/>
              </a:xfrm>
              <a:custGeom>
                <a:avLst/>
                <a:gdLst/>
                <a:ahLst/>
                <a:cxnLst/>
                <a:rect l="l" t="t" r="r" b="b"/>
                <a:pathLst>
                  <a:path w="19646" h="66484" extrusionOk="0">
                    <a:moveTo>
                      <a:pt x="19647" y="0"/>
                    </a:moveTo>
                    <a:cubicBezTo>
                      <a:pt x="19647" y="0"/>
                      <a:pt x="19170" y="4572"/>
                      <a:pt x="17742" y="10859"/>
                    </a:cubicBezTo>
                    <a:cubicBezTo>
                      <a:pt x="16408" y="17240"/>
                      <a:pt x="14313" y="25527"/>
                      <a:pt x="12027" y="33719"/>
                    </a:cubicBezTo>
                    <a:cubicBezTo>
                      <a:pt x="9741" y="41910"/>
                      <a:pt x="7169" y="50006"/>
                      <a:pt x="4978" y="56197"/>
                    </a:cubicBezTo>
                    <a:cubicBezTo>
                      <a:pt x="2787" y="62294"/>
                      <a:pt x="787" y="66485"/>
                      <a:pt x="787" y="66485"/>
                    </a:cubicBezTo>
                    <a:cubicBezTo>
                      <a:pt x="787" y="66485"/>
                      <a:pt x="-165" y="62008"/>
                      <a:pt x="25" y="55340"/>
                    </a:cubicBezTo>
                    <a:cubicBezTo>
                      <a:pt x="25" y="48673"/>
                      <a:pt x="1168" y="39910"/>
                      <a:pt x="3645" y="31337"/>
                    </a:cubicBezTo>
                    <a:cubicBezTo>
                      <a:pt x="6026" y="22860"/>
                      <a:pt x="9741" y="14764"/>
                      <a:pt x="13170" y="9049"/>
                    </a:cubicBezTo>
                    <a:cubicBezTo>
                      <a:pt x="16599" y="3334"/>
                      <a:pt x="19647" y="0"/>
                      <a:pt x="196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4" name="Google Shape;5314;p28"/>
              <p:cNvSpPr/>
              <p:nvPr/>
            </p:nvSpPr>
            <p:spPr>
              <a:xfrm>
                <a:off x="3280716" y="3534346"/>
                <a:ext cx="222313" cy="155859"/>
              </a:xfrm>
              <a:custGeom>
                <a:avLst/>
                <a:gdLst/>
                <a:ahLst/>
                <a:cxnLst/>
                <a:rect l="l" t="t" r="r" b="b"/>
                <a:pathLst>
                  <a:path w="222313" h="155859" extrusionOk="0">
                    <a:moveTo>
                      <a:pt x="222218" y="7556"/>
                    </a:moveTo>
                    <a:cubicBezTo>
                      <a:pt x="222218" y="7556"/>
                      <a:pt x="217837" y="6317"/>
                      <a:pt x="210026" y="5175"/>
                    </a:cubicBezTo>
                    <a:cubicBezTo>
                      <a:pt x="202216" y="3936"/>
                      <a:pt x="190976" y="3460"/>
                      <a:pt x="177641" y="5079"/>
                    </a:cubicBezTo>
                    <a:cubicBezTo>
                      <a:pt x="170974" y="5841"/>
                      <a:pt x="163925" y="7365"/>
                      <a:pt x="156591" y="9366"/>
                    </a:cubicBezTo>
                    <a:cubicBezTo>
                      <a:pt x="149257" y="11366"/>
                      <a:pt x="141732" y="14318"/>
                      <a:pt x="134112" y="17652"/>
                    </a:cubicBezTo>
                    <a:cubicBezTo>
                      <a:pt x="118967" y="24510"/>
                      <a:pt x="103823" y="34035"/>
                      <a:pt x="89821" y="45084"/>
                    </a:cubicBezTo>
                    <a:cubicBezTo>
                      <a:pt x="82772" y="50609"/>
                      <a:pt x="75914" y="56324"/>
                      <a:pt x="69533" y="62325"/>
                    </a:cubicBezTo>
                    <a:cubicBezTo>
                      <a:pt x="63151" y="68420"/>
                      <a:pt x="56960" y="74421"/>
                      <a:pt x="51340" y="80708"/>
                    </a:cubicBezTo>
                    <a:cubicBezTo>
                      <a:pt x="45720" y="86994"/>
                      <a:pt x="40481" y="93090"/>
                      <a:pt x="35719" y="99281"/>
                    </a:cubicBezTo>
                    <a:cubicBezTo>
                      <a:pt x="30956" y="105377"/>
                      <a:pt x="26765" y="111283"/>
                      <a:pt x="22860" y="116903"/>
                    </a:cubicBezTo>
                    <a:cubicBezTo>
                      <a:pt x="19145" y="122522"/>
                      <a:pt x="15812" y="127761"/>
                      <a:pt x="12859" y="132428"/>
                    </a:cubicBezTo>
                    <a:cubicBezTo>
                      <a:pt x="10096" y="137191"/>
                      <a:pt x="7620" y="141287"/>
                      <a:pt x="5810" y="144811"/>
                    </a:cubicBezTo>
                    <a:cubicBezTo>
                      <a:pt x="2096" y="151859"/>
                      <a:pt x="0" y="155860"/>
                      <a:pt x="0" y="155860"/>
                    </a:cubicBezTo>
                    <a:cubicBezTo>
                      <a:pt x="0" y="155860"/>
                      <a:pt x="381" y="154812"/>
                      <a:pt x="1048" y="152812"/>
                    </a:cubicBezTo>
                    <a:cubicBezTo>
                      <a:pt x="1810" y="150812"/>
                      <a:pt x="2667" y="147764"/>
                      <a:pt x="4286" y="144144"/>
                    </a:cubicBezTo>
                    <a:cubicBezTo>
                      <a:pt x="5715" y="140429"/>
                      <a:pt x="7715" y="135953"/>
                      <a:pt x="10001" y="130904"/>
                    </a:cubicBezTo>
                    <a:cubicBezTo>
                      <a:pt x="12383" y="125856"/>
                      <a:pt x="15145" y="120236"/>
                      <a:pt x="18574" y="114236"/>
                    </a:cubicBezTo>
                    <a:cubicBezTo>
                      <a:pt x="25337" y="102329"/>
                      <a:pt x="34290" y="88899"/>
                      <a:pt x="45434" y="75659"/>
                    </a:cubicBezTo>
                    <a:cubicBezTo>
                      <a:pt x="50959" y="69087"/>
                      <a:pt x="57055" y="62515"/>
                      <a:pt x="63627" y="56228"/>
                    </a:cubicBezTo>
                    <a:cubicBezTo>
                      <a:pt x="70199" y="49942"/>
                      <a:pt x="77248" y="43941"/>
                      <a:pt x="84392" y="38226"/>
                    </a:cubicBezTo>
                    <a:cubicBezTo>
                      <a:pt x="91726" y="32606"/>
                      <a:pt x="99346" y="27368"/>
                      <a:pt x="107156" y="22605"/>
                    </a:cubicBezTo>
                    <a:cubicBezTo>
                      <a:pt x="114967" y="17843"/>
                      <a:pt x="123063" y="13937"/>
                      <a:pt x="131064" y="10604"/>
                    </a:cubicBezTo>
                    <a:cubicBezTo>
                      <a:pt x="147257" y="3936"/>
                      <a:pt x="163259" y="698"/>
                      <a:pt x="177260" y="126"/>
                    </a:cubicBezTo>
                    <a:cubicBezTo>
                      <a:pt x="191167" y="-541"/>
                      <a:pt x="202597" y="1555"/>
                      <a:pt x="210407" y="3555"/>
                    </a:cubicBezTo>
                    <a:cubicBezTo>
                      <a:pt x="214313" y="4508"/>
                      <a:pt x="217265" y="5651"/>
                      <a:pt x="219266" y="6413"/>
                    </a:cubicBezTo>
                    <a:cubicBezTo>
                      <a:pt x="221266" y="7175"/>
                      <a:pt x="222313" y="7556"/>
                      <a:pt x="222313" y="75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5" name="Google Shape;5315;p28"/>
              <p:cNvSpPr/>
              <p:nvPr/>
            </p:nvSpPr>
            <p:spPr>
              <a:xfrm>
                <a:off x="3294718" y="3598766"/>
                <a:ext cx="64674" cy="60197"/>
              </a:xfrm>
              <a:custGeom>
                <a:avLst/>
                <a:gdLst/>
                <a:ahLst/>
                <a:cxnLst/>
                <a:rect l="l" t="t" r="r" b="b"/>
                <a:pathLst>
                  <a:path w="64674" h="60197" extrusionOk="0">
                    <a:moveTo>
                      <a:pt x="64675" y="0"/>
                    </a:moveTo>
                    <a:cubicBezTo>
                      <a:pt x="64675" y="0"/>
                      <a:pt x="63627" y="952"/>
                      <a:pt x="61627" y="2572"/>
                    </a:cubicBezTo>
                    <a:cubicBezTo>
                      <a:pt x="59722" y="4096"/>
                      <a:pt x="56959" y="6286"/>
                      <a:pt x="53721" y="8953"/>
                    </a:cubicBezTo>
                    <a:cubicBezTo>
                      <a:pt x="52102" y="10287"/>
                      <a:pt x="50387" y="11716"/>
                      <a:pt x="48577" y="13144"/>
                    </a:cubicBezTo>
                    <a:cubicBezTo>
                      <a:pt x="46768" y="14668"/>
                      <a:pt x="44863" y="16288"/>
                      <a:pt x="42863" y="17907"/>
                    </a:cubicBezTo>
                    <a:cubicBezTo>
                      <a:pt x="38957" y="21241"/>
                      <a:pt x="34861" y="24765"/>
                      <a:pt x="30956" y="28575"/>
                    </a:cubicBezTo>
                    <a:cubicBezTo>
                      <a:pt x="26956" y="32194"/>
                      <a:pt x="23146" y="36100"/>
                      <a:pt x="19431" y="39719"/>
                    </a:cubicBezTo>
                    <a:cubicBezTo>
                      <a:pt x="17621" y="41529"/>
                      <a:pt x="15907" y="43339"/>
                      <a:pt x="14288" y="45053"/>
                    </a:cubicBezTo>
                    <a:cubicBezTo>
                      <a:pt x="12668" y="46767"/>
                      <a:pt x="11144" y="48387"/>
                      <a:pt x="9715" y="49911"/>
                    </a:cubicBezTo>
                    <a:cubicBezTo>
                      <a:pt x="6858" y="52959"/>
                      <a:pt x="4477" y="55531"/>
                      <a:pt x="2762" y="57340"/>
                    </a:cubicBezTo>
                    <a:cubicBezTo>
                      <a:pt x="1048" y="59150"/>
                      <a:pt x="0" y="60198"/>
                      <a:pt x="0" y="60198"/>
                    </a:cubicBezTo>
                    <a:cubicBezTo>
                      <a:pt x="0" y="60198"/>
                      <a:pt x="381" y="58864"/>
                      <a:pt x="1238" y="56483"/>
                    </a:cubicBezTo>
                    <a:cubicBezTo>
                      <a:pt x="2096" y="54102"/>
                      <a:pt x="3524" y="50768"/>
                      <a:pt x="5620" y="47053"/>
                    </a:cubicBezTo>
                    <a:cubicBezTo>
                      <a:pt x="7620" y="43243"/>
                      <a:pt x="10382" y="39052"/>
                      <a:pt x="13621" y="34766"/>
                    </a:cubicBezTo>
                    <a:cubicBezTo>
                      <a:pt x="15335" y="32671"/>
                      <a:pt x="16954" y="30384"/>
                      <a:pt x="18955" y="28384"/>
                    </a:cubicBezTo>
                    <a:cubicBezTo>
                      <a:pt x="20860" y="26289"/>
                      <a:pt x="22955" y="24289"/>
                      <a:pt x="24956" y="22288"/>
                    </a:cubicBezTo>
                    <a:cubicBezTo>
                      <a:pt x="27146" y="20383"/>
                      <a:pt x="29242" y="18478"/>
                      <a:pt x="31528" y="16764"/>
                    </a:cubicBezTo>
                    <a:cubicBezTo>
                      <a:pt x="33719" y="14954"/>
                      <a:pt x="36100" y="13430"/>
                      <a:pt x="38290" y="11906"/>
                    </a:cubicBezTo>
                    <a:cubicBezTo>
                      <a:pt x="42767" y="8953"/>
                      <a:pt x="47244" y="6572"/>
                      <a:pt x="51149" y="4858"/>
                    </a:cubicBezTo>
                    <a:cubicBezTo>
                      <a:pt x="55054" y="3048"/>
                      <a:pt x="58483" y="1905"/>
                      <a:pt x="60865" y="1238"/>
                    </a:cubicBezTo>
                    <a:cubicBezTo>
                      <a:pt x="63246" y="571"/>
                      <a:pt x="64675" y="286"/>
                      <a:pt x="64675" y="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6" name="Google Shape;5316;p28"/>
              <p:cNvSpPr/>
              <p:nvPr/>
            </p:nvSpPr>
            <p:spPr>
              <a:xfrm>
                <a:off x="3295670" y="3619530"/>
                <a:ext cx="49625" cy="44672"/>
              </a:xfrm>
              <a:custGeom>
                <a:avLst/>
                <a:gdLst/>
                <a:ahLst/>
                <a:cxnLst/>
                <a:rect l="l" t="t" r="r" b="b"/>
                <a:pathLst>
                  <a:path w="49625" h="44672" extrusionOk="0">
                    <a:moveTo>
                      <a:pt x="49435" y="0"/>
                    </a:moveTo>
                    <a:cubicBezTo>
                      <a:pt x="49435" y="0"/>
                      <a:pt x="48577" y="762"/>
                      <a:pt x="47054" y="1905"/>
                    </a:cubicBezTo>
                    <a:cubicBezTo>
                      <a:pt x="45625" y="3048"/>
                      <a:pt x="43434" y="4667"/>
                      <a:pt x="40958" y="6667"/>
                    </a:cubicBezTo>
                    <a:cubicBezTo>
                      <a:pt x="38481" y="8572"/>
                      <a:pt x="35623" y="10858"/>
                      <a:pt x="32671" y="13240"/>
                    </a:cubicBezTo>
                    <a:cubicBezTo>
                      <a:pt x="29718" y="15716"/>
                      <a:pt x="26670" y="18288"/>
                      <a:pt x="23622" y="21050"/>
                    </a:cubicBezTo>
                    <a:cubicBezTo>
                      <a:pt x="17621" y="26479"/>
                      <a:pt x="11811" y="32290"/>
                      <a:pt x="7525" y="36862"/>
                    </a:cubicBezTo>
                    <a:cubicBezTo>
                      <a:pt x="5334" y="39148"/>
                      <a:pt x="3429" y="41148"/>
                      <a:pt x="2191" y="42481"/>
                    </a:cubicBezTo>
                    <a:cubicBezTo>
                      <a:pt x="857" y="43815"/>
                      <a:pt x="0" y="44672"/>
                      <a:pt x="0" y="44672"/>
                    </a:cubicBezTo>
                    <a:cubicBezTo>
                      <a:pt x="0" y="44672"/>
                      <a:pt x="191" y="43529"/>
                      <a:pt x="667" y="41720"/>
                    </a:cubicBezTo>
                    <a:cubicBezTo>
                      <a:pt x="1143" y="39814"/>
                      <a:pt x="1905" y="37147"/>
                      <a:pt x="3334" y="34195"/>
                    </a:cubicBezTo>
                    <a:cubicBezTo>
                      <a:pt x="4667" y="31147"/>
                      <a:pt x="6668" y="27813"/>
                      <a:pt x="9049" y="24384"/>
                    </a:cubicBezTo>
                    <a:cubicBezTo>
                      <a:pt x="11525" y="21050"/>
                      <a:pt x="14478" y="17716"/>
                      <a:pt x="17812" y="14669"/>
                    </a:cubicBezTo>
                    <a:cubicBezTo>
                      <a:pt x="21146" y="11716"/>
                      <a:pt x="24765" y="9144"/>
                      <a:pt x="28385" y="7048"/>
                    </a:cubicBezTo>
                    <a:cubicBezTo>
                      <a:pt x="32004" y="5048"/>
                      <a:pt x="35528" y="3334"/>
                      <a:pt x="38767" y="2381"/>
                    </a:cubicBezTo>
                    <a:cubicBezTo>
                      <a:pt x="41910" y="1333"/>
                      <a:pt x="44672" y="762"/>
                      <a:pt x="46577" y="476"/>
                    </a:cubicBezTo>
                    <a:cubicBezTo>
                      <a:pt x="48482" y="190"/>
                      <a:pt x="49625" y="190"/>
                      <a:pt x="4962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7" name="Google Shape;5317;p28"/>
              <p:cNvSpPr/>
              <p:nvPr/>
            </p:nvSpPr>
            <p:spPr>
              <a:xfrm>
                <a:off x="3309863" y="3546283"/>
                <a:ext cx="64293" cy="81343"/>
              </a:xfrm>
              <a:custGeom>
                <a:avLst/>
                <a:gdLst/>
                <a:ahLst/>
                <a:cxnLst/>
                <a:rect l="l" t="t" r="r" b="b"/>
                <a:pathLst>
                  <a:path w="64293" h="81343" extrusionOk="0">
                    <a:moveTo>
                      <a:pt x="64199" y="0"/>
                    </a:moveTo>
                    <a:cubicBezTo>
                      <a:pt x="64199" y="0"/>
                      <a:pt x="61341" y="6001"/>
                      <a:pt x="56102" y="14288"/>
                    </a:cubicBezTo>
                    <a:cubicBezTo>
                      <a:pt x="53531" y="18479"/>
                      <a:pt x="50387" y="23146"/>
                      <a:pt x="46863" y="28099"/>
                    </a:cubicBezTo>
                    <a:cubicBezTo>
                      <a:pt x="43434" y="33052"/>
                      <a:pt x="39433" y="38195"/>
                      <a:pt x="35528" y="43339"/>
                    </a:cubicBezTo>
                    <a:cubicBezTo>
                      <a:pt x="33528" y="45815"/>
                      <a:pt x="31433" y="48387"/>
                      <a:pt x="29432" y="50863"/>
                    </a:cubicBezTo>
                    <a:cubicBezTo>
                      <a:pt x="27432" y="53340"/>
                      <a:pt x="25337" y="55626"/>
                      <a:pt x="23336" y="58007"/>
                    </a:cubicBezTo>
                    <a:cubicBezTo>
                      <a:pt x="19336" y="62579"/>
                      <a:pt x="15431" y="66770"/>
                      <a:pt x="12002" y="70199"/>
                    </a:cubicBezTo>
                    <a:cubicBezTo>
                      <a:pt x="5144" y="77153"/>
                      <a:pt x="0" y="81344"/>
                      <a:pt x="0" y="81344"/>
                    </a:cubicBezTo>
                    <a:cubicBezTo>
                      <a:pt x="0" y="81344"/>
                      <a:pt x="2858" y="75343"/>
                      <a:pt x="8096" y="67056"/>
                    </a:cubicBezTo>
                    <a:cubicBezTo>
                      <a:pt x="10668" y="62865"/>
                      <a:pt x="13811" y="58198"/>
                      <a:pt x="17335" y="53245"/>
                    </a:cubicBezTo>
                    <a:cubicBezTo>
                      <a:pt x="19145" y="50768"/>
                      <a:pt x="20860" y="48196"/>
                      <a:pt x="22860" y="45720"/>
                    </a:cubicBezTo>
                    <a:cubicBezTo>
                      <a:pt x="24765" y="43148"/>
                      <a:pt x="26765" y="40577"/>
                      <a:pt x="28766" y="38100"/>
                    </a:cubicBezTo>
                    <a:cubicBezTo>
                      <a:pt x="32861" y="33052"/>
                      <a:pt x="36957" y="28004"/>
                      <a:pt x="40958" y="23527"/>
                    </a:cubicBezTo>
                    <a:cubicBezTo>
                      <a:pt x="44958" y="18955"/>
                      <a:pt x="48863" y="14764"/>
                      <a:pt x="52292" y="11335"/>
                    </a:cubicBezTo>
                    <a:cubicBezTo>
                      <a:pt x="59150" y="4381"/>
                      <a:pt x="64294" y="190"/>
                      <a:pt x="64294"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8" name="Google Shape;5318;p28"/>
              <p:cNvSpPr/>
              <p:nvPr/>
            </p:nvSpPr>
            <p:spPr>
              <a:xfrm>
                <a:off x="3290622" y="3571524"/>
                <a:ext cx="47434" cy="102774"/>
              </a:xfrm>
              <a:custGeom>
                <a:avLst/>
                <a:gdLst/>
                <a:ahLst/>
                <a:cxnLst/>
                <a:rect l="l" t="t" r="r" b="b"/>
                <a:pathLst>
                  <a:path w="47434" h="102774" extrusionOk="0">
                    <a:moveTo>
                      <a:pt x="47244" y="0"/>
                    </a:moveTo>
                    <a:cubicBezTo>
                      <a:pt x="47244" y="0"/>
                      <a:pt x="46482" y="1619"/>
                      <a:pt x="44958" y="4381"/>
                    </a:cubicBezTo>
                    <a:cubicBezTo>
                      <a:pt x="43434" y="7144"/>
                      <a:pt x="41338" y="11049"/>
                      <a:pt x="38767" y="15716"/>
                    </a:cubicBezTo>
                    <a:cubicBezTo>
                      <a:pt x="37529" y="18097"/>
                      <a:pt x="36100" y="20574"/>
                      <a:pt x="34671" y="23241"/>
                    </a:cubicBezTo>
                    <a:cubicBezTo>
                      <a:pt x="33242" y="25908"/>
                      <a:pt x="31813" y="28765"/>
                      <a:pt x="30290" y="31718"/>
                    </a:cubicBezTo>
                    <a:cubicBezTo>
                      <a:pt x="27337" y="37624"/>
                      <a:pt x="24194" y="43910"/>
                      <a:pt x="21336" y="50292"/>
                    </a:cubicBezTo>
                    <a:cubicBezTo>
                      <a:pt x="18383" y="56674"/>
                      <a:pt x="15621" y="63055"/>
                      <a:pt x="13049" y="69152"/>
                    </a:cubicBezTo>
                    <a:cubicBezTo>
                      <a:pt x="11811" y="72200"/>
                      <a:pt x="10668" y="75152"/>
                      <a:pt x="9525" y="78010"/>
                    </a:cubicBezTo>
                    <a:cubicBezTo>
                      <a:pt x="8382" y="80867"/>
                      <a:pt x="7334" y="83534"/>
                      <a:pt x="6382" y="86011"/>
                    </a:cubicBezTo>
                    <a:cubicBezTo>
                      <a:pt x="4477" y="91059"/>
                      <a:pt x="2858" y="95155"/>
                      <a:pt x="1810" y="98107"/>
                    </a:cubicBezTo>
                    <a:cubicBezTo>
                      <a:pt x="667" y="101060"/>
                      <a:pt x="0" y="102775"/>
                      <a:pt x="0" y="102775"/>
                    </a:cubicBezTo>
                    <a:cubicBezTo>
                      <a:pt x="0" y="102775"/>
                      <a:pt x="0" y="100965"/>
                      <a:pt x="95" y="97822"/>
                    </a:cubicBezTo>
                    <a:cubicBezTo>
                      <a:pt x="286" y="94679"/>
                      <a:pt x="571" y="90106"/>
                      <a:pt x="1524" y="84772"/>
                    </a:cubicBezTo>
                    <a:cubicBezTo>
                      <a:pt x="2381" y="79343"/>
                      <a:pt x="3810" y="73247"/>
                      <a:pt x="5810" y="66675"/>
                    </a:cubicBezTo>
                    <a:cubicBezTo>
                      <a:pt x="6858" y="63437"/>
                      <a:pt x="7810" y="60007"/>
                      <a:pt x="9239" y="56769"/>
                    </a:cubicBezTo>
                    <a:cubicBezTo>
                      <a:pt x="10477" y="53435"/>
                      <a:pt x="12002" y="50102"/>
                      <a:pt x="13430" y="46768"/>
                    </a:cubicBezTo>
                    <a:cubicBezTo>
                      <a:pt x="15050" y="43529"/>
                      <a:pt x="16669" y="40196"/>
                      <a:pt x="18383" y="37147"/>
                    </a:cubicBezTo>
                    <a:cubicBezTo>
                      <a:pt x="20002" y="34004"/>
                      <a:pt x="22003" y="31052"/>
                      <a:pt x="23717" y="28099"/>
                    </a:cubicBezTo>
                    <a:cubicBezTo>
                      <a:pt x="27432" y="22384"/>
                      <a:pt x="31147" y="17240"/>
                      <a:pt x="34766" y="13145"/>
                    </a:cubicBezTo>
                    <a:cubicBezTo>
                      <a:pt x="38195" y="8954"/>
                      <a:pt x="41434" y="5715"/>
                      <a:pt x="43720" y="3524"/>
                    </a:cubicBezTo>
                    <a:cubicBezTo>
                      <a:pt x="46006" y="1334"/>
                      <a:pt x="47435" y="190"/>
                      <a:pt x="4743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9" name="Google Shape;5319;p28"/>
              <p:cNvSpPr/>
              <p:nvPr/>
            </p:nvSpPr>
            <p:spPr>
              <a:xfrm>
                <a:off x="3273668" y="3606481"/>
                <a:ext cx="28765" cy="117252"/>
              </a:xfrm>
              <a:custGeom>
                <a:avLst/>
                <a:gdLst/>
                <a:ahLst/>
                <a:cxnLst/>
                <a:rect l="l" t="t" r="r" b="b"/>
                <a:pathLst>
                  <a:path w="28765" h="117252" extrusionOk="0">
                    <a:moveTo>
                      <a:pt x="28765" y="0"/>
                    </a:moveTo>
                    <a:cubicBezTo>
                      <a:pt x="28765" y="0"/>
                      <a:pt x="28289" y="1905"/>
                      <a:pt x="27432" y="5143"/>
                    </a:cubicBezTo>
                    <a:cubicBezTo>
                      <a:pt x="26575" y="8382"/>
                      <a:pt x="25241" y="12859"/>
                      <a:pt x="23717" y="18383"/>
                    </a:cubicBezTo>
                    <a:cubicBezTo>
                      <a:pt x="22193" y="23813"/>
                      <a:pt x="20479" y="30194"/>
                      <a:pt x="18669" y="36957"/>
                    </a:cubicBezTo>
                    <a:cubicBezTo>
                      <a:pt x="16954" y="43720"/>
                      <a:pt x="15050" y="50959"/>
                      <a:pt x="13430" y="58293"/>
                    </a:cubicBezTo>
                    <a:cubicBezTo>
                      <a:pt x="11716" y="65532"/>
                      <a:pt x="10192" y="72866"/>
                      <a:pt x="8668" y="79724"/>
                    </a:cubicBezTo>
                    <a:cubicBezTo>
                      <a:pt x="7334" y="86677"/>
                      <a:pt x="6096" y="93059"/>
                      <a:pt x="4953" y="98584"/>
                    </a:cubicBezTo>
                    <a:cubicBezTo>
                      <a:pt x="3905" y="104204"/>
                      <a:pt x="2953" y="108871"/>
                      <a:pt x="2381" y="112109"/>
                    </a:cubicBezTo>
                    <a:cubicBezTo>
                      <a:pt x="1715" y="115348"/>
                      <a:pt x="1333" y="117253"/>
                      <a:pt x="1333" y="117253"/>
                    </a:cubicBezTo>
                    <a:cubicBezTo>
                      <a:pt x="1333" y="117253"/>
                      <a:pt x="1048" y="115348"/>
                      <a:pt x="667" y="112014"/>
                    </a:cubicBezTo>
                    <a:cubicBezTo>
                      <a:pt x="286" y="108680"/>
                      <a:pt x="0" y="103918"/>
                      <a:pt x="0" y="98107"/>
                    </a:cubicBezTo>
                    <a:cubicBezTo>
                      <a:pt x="0" y="92392"/>
                      <a:pt x="286" y="85630"/>
                      <a:pt x="1048" y="78486"/>
                    </a:cubicBezTo>
                    <a:cubicBezTo>
                      <a:pt x="1524" y="74962"/>
                      <a:pt x="1905" y="71247"/>
                      <a:pt x="2667" y="67532"/>
                    </a:cubicBezTo>
                    <a:cubicBezTo>
                      <a:pt x="3334" y="63817"/>
                      <a:pt x="4096" y="60007"/>
                      <a:pt x="4953" y="56293"/>
                    </a:cubicBezTo>
                    <a:cubicBezTo>
                      <a:pt x="5905" y="52578"/>
                      <a:pt x="6858" y="48863"/>
                      <a:pt x="7906" y="45244"/>
                    </a:cubicBezTo>
                    <a:cubicBezTo>
                      <a:pt x="8858" y="41624"/>
                      <a:pt x="10192" y="38100"/>
                      <a:pt x="11335" y="34671"/>
                    </a:cubicBezTo>
                    <a:cubicBezTo>
                      <a:pt x="13811" y="27908"/>
                      <a:pt x="16478" y="21717"/>
                      <a:pt x="19050" y="16573"/>
                    </a:cubicBezTo>
                    <a:cubicBezTo>
                      <a:pt x="21527" y="11430"/>
                      <a:pt x="24003" y="7239"/>
                      <a:pt x="25813" y="4477"/>
                    </a:cubicBezTo>
                    <a:cubicBezTo>
                      <a:pt x="27623" y="1619"/>
                      <a:pt x="28765" y="95"/>
                      <a:pt x="2876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0" name="Google Shape;5320;p28"/>
              <p:cNvSpPr/>
              <p:nvPr/>
            </p:nvSpPr>
            <p:spPr>
              <a:xfrm>
                <a:off x="3302243" y="3713923"/>
                <a:ext cx="352043" cy="62864"/>
              </a:xfrm>
              <a:custGeom>
                <a:avLst/>
                <a:gdLst/>
                <a:ahLst/>
                <a:cxnLst/>
                <a:rect l="l" t="t" r="r" b="b"/>
                <a:pathLst>
                  <a:path w="352043" h="62864" extrusionOk="0">
                    <a:moveTo>
                      <a:pt x="351758" y="62484"/>
                    </a:moveTo>
                    <a:cubicBezTo>
                      <a:pt x="351758" y="62484"/>
                      <a:pt x="350901" y="61341"/>
                      <a:pt x="349186" y="59150"/>
                    </a:cubicBezTo>
                    <a:cubicBezTo>
                      <a:pt x="347472" y="57055"/>
                      <a:pt x="344710" y="54102"/>
                      <a:pt x="340995" y="50673"/>
                    </a:cubicBezTo>
                    <a:cubicBezTo>
                      <a:pt x="337280" y="47244"/>
                      <a:pt x="332327" y="43529"/>
                      <a:pt x="326231" y="40100"/>
                    </a:cubicBezTo>
                    <a:cubicBezTo>
                      <a:pt x="320135" y="36576"/>
                      <a:pt x="312991" y="33242"/>
                      <a:pt x="304895" y="30194"/>
                    </a:cubicBezTo>
                    <a:cubicBezTo>
                      <a:pt x="296704" y="27146"/>
                      <a:pt x="287941" y="24479"/>
                      <a:pt x="278130" y="22003"/>
                    </a:cubicBezTo>
                    <a:cubicBezTo>
                      <a:pt x="273272" y="20669"/>
                      <a:pt x="268319" y="19336"/>
                      <a:pt x="263176" y="18383"/>
                    </a:cubicBezTo>
                    <a:cubicBezTo>
                      <a:pt x="258032" y="17431"/>
                      <a:pt x="252984" y="16002"/>
                      <a:pt x="247555" y="15145"/>
                    </a:cubicBezTo>
                    <a:cubicBezTo>
                      <a:pt x="242221" y="14288"/>
                      <a:pt x="236791" y="13240"/>
                      <a:pt x="231267" y="12478"/>
                    </a:cubicBezTo>
                    <a:cubicBezTo>
                      <a:pt x="225743" y="11811"/>
                      <a:pt x="220123" y="11144"/>
                      <a:pt x="214503" y="10477"/>
                    </a:cubicBezTo>
                    <a:cubicBezTo>
                      <a:pt x="208788" y="10001"/>
                      <a:pt x="203073" y="9620"/>
                      <a:pt x="197358" y="9144"/>
                    </a:cubicBezTo>
                    <a:cubicBezTo>
                      <a:pt x="191643" y="8954"/>
                      <a:pt x="185833" y="8763"/>
                      <a:pt x="180023" y="8572"/>
                    </a:cubicBezTo>
                    <a:cubicBezTo>
                      <a:pt x="174212" y="8572"/>
                      <a:pt x="168497" y="8572"/>
                      <a:pt x="162687" y="8668"/>
                    </a:cubicBezTo>
                    <a:cubicBezTo>
                      <a:pt x="156972" y="8668"/>
                      <a:pt x="151257" y="9239"/>
                      <a:pt x="145542" y="9525"/>
                    </a:cubicBezTo>
                    <a:cubicBezTo>
                      <a:pt x="134207" y="10477"/>
                      <a:pt x="123063" y="11430"/>
                      <a:pt x="112300" y="13240"/>
                    </a:cubicBezTo>
                    <a:cubicBezTo>
                      <a:pt x="106871" y="13906"/>
                      <a:pt x="101727" y="14954"/>
                      <a:pt x="96583" y="16002"/>
                    </a:cubicBezTo>
                    <a:cubicBezTo>
                      <a:pt x="91440" y="16954"/>
                      <a:pt x="86392" y="17812"/>
                      <a:pt x="81629" y="19145"/>
                    </a:cubicBezTo>
                    <a:cubicBezTo>
                      <a:pt x="71914" y="21336"/>
                      <a:pt x="62865" y="23908"/>
                      <a:pt x="54483" y="26289"/>
                    </a:cubicBezTo>
                    <a:cubicBezTo>
                      <a:pt x="50292" y="27432"/>
                      <a:pt x="46387" y="28956"/>
                      <a:pt x="42577" y="30099"/>
                    </a:cubicBezTo>
                    <a:cubicBezTo>
                      <a:pt x="38862" y="31337"/>
                      <a:pt x="35147" y="32385"/>
                      <a:pt x="31909" y="33718"/>
                    </a:cubicBezTo>
                    <a:cubicBezTo>
                      <a:pt x="25336" y="36290"/>
                      <a:pt x="19431" y="38290"/>
                      <a:pt x="14764" y="40386"/>
                    </a:cubicBezTo>
                    <a:cubicBezTo>
                      <a:pt x="5334" y="44387"/>
                      <a:pt x="0" y="46672"/>
                      <a:pt x="0" y="46672"/>
                    </a:cubicBezTo>
                    <a:cubicBezTo>
                      <a:pt x="0" y="46672"/>
                      <a:pt x="5048" y="43720"/>
                      <a:pt x="14097" y="38862"/>
                    </a:cubicBezTo>
                    <a:cubicBezTo>
                      <a:pt x="18574" y="36385"/>
                      <a:pt x="24289" y="33909"/>
                      <a:pt x="30766" y="30766"/>
                    </a:cubicBezTo>
                    <a:cubicBezTo>
                      <a:pt x="37243" y="27813"/>
                      <a:pt x="44767" y="24670"/>
                      <a:pt x="52959" y="21622"/>
                    </a:cubicBezTo>
                    <a:cubicBezTo>
                      <a:pt x="57150" y="20193"/>
                      <a:pt x="61436" y="18669"/>
                      <a:pt x="66008" y="17050"/>
                    </a:cubicBezTo>
                    <a:cubicBezTo>
                      <a:pt x="70485" y="15526"/>
                      <a:pt x="75343" y="14288"/>
                      <a:pt x="80200" y="12859"/>
                    </a:cubicBezTo>
                    <a:cubicBezTo>
                      <a:pt x="85058" y="11335"/>
                      <a:pt x="90106" y="10192"/>
                      <a:pt x="95345" y="9049"/>
                    </a:cubicBezTo>
                    <a:cubicBezTo>
                      <a:pt x="100489" y="7810"/>
                      <a:pt x="105823" y="6667"/>
                      <a:pt x="111347" y="5810"/>
                    </a:cubicBezTo>
                    <a:cubicBezTo>
                      <a:pt x="122206" y="3810"/>
                      <a:pt x="133540" y="2286"/>
                      <a:pt x="145161" y="1333"/>
                    </a:cubicBezTo>
                    <a:cubicBezTo>
                      <a:pt x="150971" y="952"/>
                      <a:pt x="156781" y="381"/>
                      <a:pt x="162687" y="286"/>
                    </a:cubicBezTo>
                    <a:cubicBezTo>
                      <a:pt x="168593" y="286"/>
                      <a:pt x="174498" y="0"/>
                      <a:pt x="180403" y="0"/>
                    </a:cubicBezTo>
                    <a:cubicBezTo>
                      <a:pt x="186309" y="190"/>
                      <a:pt x="192215" y="476"/>
                      <a:pt x="198120" y="667"/>
                    </a:cubicBezTo>
                    <a:cubicBezTo>
                      <a:pt x="204026" y="1143"/>
                      <a:pt x="209836" y="1714"/>
                      <a:pt x="215646" y="2191"/>
                    </a:cubicBezTo>
                    <a:cubicBezTo>
                      <a:pt x="221456" y="2857"/>
                      <a:pt x="227076" y="3810"/>
                      <a:pt x="232791" y="4572"/>
                    </a:cubicBezTo>
                    <a:cubicBezTo>
                      <a:pt x="238411" y="5429"/>
                      <a:pt x="243935" y="6667"/>
                      <a:pt x="249365" y="7715"/>
                    </a:cubicBezTo>
                    <a:cubicBezTo>
                      <a:pt x="260128" y="10096"/>
                      <a:pt x="270701" y="12763"/>
                      <a:pt x="280226" y="15907"/>
                    </a:cubicBezTo>
                    <a:cubicBezTo>
                      <a:pt x="289846" y="18764"/>
                      <a:pt x="298990" y="22193"/>
                      <a:pt x="307086" y="25813"/>
                    </a:cubicBezTo>
                    <a:cubicBezTo>
                      <a:pt x="323374" y="32956"/>
                      <a:pt x="335470" y="42196"/>
                      <a:pt x="342424" y="49816"/>
                    </a:cubicBezTo>
                    <a:cubicBezTo>
                      <a:pt x="346043" y="53530"/>
                      <a:pt x="348329" y="56959"/>
                      <a:pt x="349853" y="59246"/>
                    </a:cubicBezTo>
                    <a:cubicBezTo>
                      <a:pt x="351282" y="61627"/>
                      <a:pt x="352044" y="62865"/>
                      <a:pt x="352044" y="62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1" name="Google Shape;5321;p28"/>
              <p:cNvSpPr/>
              <p:nvPr/>
            </p:nvSpPr>
            <p:spPr>
              <a:xfrm>
                <a:off x="3574753" y="3730306"/>
                <a:ext cx="49149" cy="35623"/>
              </a:xfrm>
              <a:custGeom>
                <a:avLst/>
                <a:gdLst/>
                <a:ahLst/>
                <a:cxnLst/>
                <a:rect l="l" t="t" r="r" b="b"/>
                <a:pathLst>
                  <a:path w="49149" h="35623" extrusionOk="0">
                    <a:moveTo>
                      <a:pt x="49149" y="35623"/>
                    </a:moveTo>
                    <a:cubicBezTo>
                      <a:pt x="49149" y="35623"/>
                      <a:pt x="48292" y="35052"/>
                      <a:pt x="46958" y="33909"/>
                    </a:cubicBezTo>
                    <a:cubicBezTo>
                      <a:pt x="45625" y="32861"/>
                      <a:pt x="43815" y="31242"/>
                      <a:pt x="41529" y="29337"/>
                    </a:cubicBezTo>
                    <a:cubicBezTo>
                      <a:pt x="39338" y="27527"/>
                      <a:pt x="36767" y="25432"/>
                      <a:pt x="34100" y="23241"/>
                    </a:cubicBezTo>
                    <a:cubicBezTo>
                      <a:pt x="31337" y="21050"/>
                      <a:pt x="28385" y="18859"/>
                      <a:pt x="25432" y="16669"/>
                    </a:cubicBezTo>
                    <a:cubicBezTo>
                      <a:pt x="19431" y="12382"/>
                      <a:pt x="13240" y="8382"/>
                      <a:pt x="8382" y="5334"/>
                    </a:cubicBezTo>
                    <a:cubicBezTo>
                      <a:pt x="5906" y="3810"/>
                      <a:pt x="3810" y="2476"/>
                      <a:pt x="2381" y="1619"/>
                    </a:cubicBezTo>
                    <a:cubicBezTo>
                      <a:pt x="857" y="667"/>
                      <a:pt x="0" y="95"/>
                      <a:pt x="0" y="95"/>
                    </a:cubicBezTo>
                    <a:cubicBezTo>
                      <a:pt x="0" y="95"/>
                      <a:pt x="1048" y="0"/>
                      <a:pt x="2858" y="0"/>
                    </a:cubicBezTo>
                    <a:cubicBezTo>
                      <a:pt x="4667" y="0"/>
                      <a:pt x="7239" y="95"/>
                      <a:pt x="10192" y="667"/>
                    </a:cubicBezTo>
                    <a:cubicBezTo>
                      <a:pt x="13240" y="1143"/>
                      <a:pt x="16574" y="2286"/>
                      <a:pt x="20193" y="3715"/>
                    </a:cubicBezTo>
                    <a:cubicBezTo>
                      <a:pt x="23717" y="5239"/>
                      <a:pt x="27242" y="7239"/>
                      <a:pt x="30575" y="9620"/>
                    </a:cubicBezTo>
                    <a:cubicBezTo>
                      <a:pt x="33814" y="12001"/>
                      <a:pt x="36862" y="14764"/>
                      <a:pt x="39433" y="17621"/>
                    </a:cubicBezTo>
                    <a:cubicBezTo>
                      <a:pt x="41910" y="20574"/>
                      <a:pt x="44006" y="23431"/>
                      <a:pt x="45434" y="26098"/>
                    </a:cubicBezTo>
                    <a:cubicBezTo>
                      <a:pt x="46958" y="28765"/>
                      <a:pt x="47911" y="31147"/>
                      <a:pt x="48387" y="32861"/>
                    </a:cubicBezTo>
                    <a:cubicBezTo>
                      <a:pt x="48958" y="34576"/>
                      <a:pt x="49149" y="35528"/>
                      <a:pt x="49149" y="355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2" name="Google Shape;5322;p28"/>
              <p:cNvSpPr/>
              <p:nvPr/>
            </p:nvSpPr>
            <p:spPr>
              <a:xfrm>
                <a:off x="3513507" y="3720971"/>
                <a:ext cx="76866" cy="40481"/>
              </a:xfrm>
              <a:custGeom>
                <a:avLst/>
                <a:gdLst/>
                <a:ahLst/>
                <a:cxnLst/>
                <a:rect l="l" t="t" r="r" b="b"/>
                <a:pathLst>
                  <a:path w="76866" h="40481" extrusionOk="0">
                    <a:moveTo>
                      <a:pt x="76771" y="40481"/>
                    </a:moveTo>
                    <a:cubicBezTo>
                      <a:pt x="76771" y="40481"/>
                      <a:pt x="75533" y="39719"/>
                      <a:pt x="73438" y="38386"/>
                    </a:cubicBezTo>
                    <a:cubicBezTo>
                      <a:pt x="71438" y="37052"/>
                      <a:pt x="68485" y="35243"/>
                      <a:pt x="65056" y="32956"/>
                    </a:cubicBezTo>
                    <a:cubicBezTo>
                      <a:pt x="63341" y="31909"/>
                      <a:pt x="61436" y="30671"/>
                      <a:pt x="59531" y="29432"/>
                    </a:cubicBezTo>
                    <a:cubicBezTo>
                      <a:pt x="57626" y="28194"/>
                      <a:pt x="55435" y="27051"/>
                      <a:pt x="53340" y="25622"/>
                    </a:cubicBezTo>
                    <a:cubicBezTo>
                      <a:pt x="48958" y="23146"/>
                      <a:pt x="44387" y="20384"/>
                      <a:pt x="39624" y="18002"/>
                    </a:cubicBezTo>
                    <a:cubicBezTo>
                      <a:pt x="34957" y="15526"/>
                      <a:pt x="30099" y="13240"/>
                      <a:pt x="25527" y="11049"/>
                    </a:cubicBezTo>
                    <a:cubicBezTo>
                      <a:pt x="23241" y="10001"/>
                      <a:pt x="20955" y="9049"/>
                      <a:pt x="18859" y="8096"/>
                    </a:cubicBezTo>
                    <a:cubicBezTo>
                      <a:pt x="16669" y="7144"/>
                      <a:pt x="14668" y="6287"/>
                      <a:pt x="12763" y="5524"/>
                    </a:cubicBezTo>
                    <a:cubicBezTo>
                      <a:pt x="8954" y="4001"/>
                      <a:pt x="5715" y="2667"/>
                      <a:pt x="3524" y="1714"/>
                    </a:cubicBezTo>
                    <a:cubicBezTo>
                      <a:pt x="1238" y="762"/>
                      <a:pt x="0" y="190"/>
                      <a:pt x="0" y="190"/>
                    </a:cubicBezTo>
                    <a:cubicBezTo>
                      <a:pt x="0" y="190"/>
                      <a:pt x="1429" y="95"/>
                      <a:pt x="3905" y="0"/>
                    </a:cubicBezTo>
                    <a:cubicBezTo>
                      <a:pt x="6382" y="0"/>
                      <a:pt x="9906" y="0"/>
                      <a:pt x="14097" y="667"/>
                    </a:cubicBezTo>
                    <a:cubicBezTo>
                      <a:pt x="18288" y="1143"/>
                      <a:pt x="23146" y="2286"/>
                      <a:pt x="28289" y="3810"/>
                    </a:cubicBezTo>
                    <a:cubicBezTo>
                      <a:pt x="30766" y="4667"/>
                      <a:pt x="33433" y="5429"/>
                      <a:pt x="36004" y="6668"/>
                    </a:cubicBezTo>
                    <a:cubicBezTo>
                      <a:pt x="38576" y="7715"/>
                      <a:pt x="41148" y="8954"/>
                      <a:pt x="43720" y="10192"/>
                    </a:cubicBezTo>
                    <a:cubicBezTo>
                      <a:pt x="46196" y="11621"/>
                      <a:pt x="48673" y="12954"/>
                      <a:pt x="51054" y="14478"/>
                    </a:cubicBezTo>
                    <a:cubicBezTo>
                      <a:pt x="53435" y="15907"/>
                      <a:pt x="55626" y="17621"/>
                      <a:pt x="57721" y="19240"/>
                    </a:cubicBezTo>
                    <a:cubicBezTo>
                      <a:pt x="61913" y="22574"/>
                      <a:pt x="65532" y="25908"/>
                      <a:pt x="68389" y="29051"/>
                    </a:cubicBezTo>
                    <a:cubicBezTo>
                      <a:pt x="71247" y="32099"/>
                      <a:pt x="73438" y="35052"/>
                      <a:pt x="74771" y="37052"/>
                    </a:cubicBezTo>
                    <a:cubicBezTo>
                      <a:pt x="76105" y="39148"/>
                      <a:pt x="76867" y="40386"/>
                      <a:pt x="76867" y="40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3" name="Google Shape;5323;p28"/>
              <p:cNvSpPr/>
              <p:nvPr/>
            </p:nvSpPr>
            <p:spPr>
              <a:xfrm>
                <a:off x="3477789" y="3722210"/>
                <a:ext cx="64198" cy="28479"/>
              </a:xfrm>
              <a:custGeom>
                <a:avLst/>
                <a:gdLst/>
                <a:ahLst/>
                <a:cxnLst/>
                <a:rect l="l" t="t" r="r" b="b"/>
                <a:pathLst>
                  <a:path w="64198" h="28479" extrusionOk="0">
                    <a:moveTo>
                      <a:pt x="64103" y="28289"/>
                    </a:moveTo>
                    <a:cubicBezTo>
                      <a:pt x="64103" y="28289"/>
                      <a:pt x="63627" y="27146"/>
                      <a:pt x="62389" y="25813"/>
                    </a:cubicBezTo>
                    <a:cubicBezTo>
                      <a:pt x="61150" y="24384"/>
                      <a:pt x="58960" y="23146"/>
                      <a:pt x="56102" y="22098"/>
                    </a:cubicBezTo>
                    <a:cubicBezTo>
                      <a:pt x="53150" y="21050"/>
                      <a:pt x="49625" y="20288"/>
                      <a:pt x="45434" y="19336"/>
                    </a:cubicBezTo>
                    <a:cubicBezTo>
                      <a:pt x="41338" y="18288"/>
                      <a:pt x="37052" y="17050"/>
                      <a:pt x="32766" y="15621"/>
                    </a:cubicBezTo>
                    <a:cubicBezTo>
                      <a:pt x="24193" y="12763"/>
                      <a:pt x="15907" y="9144"/>
                      <a:pt x="9906" y="6001"/>
                    </a:cubicBezTo>
                    <a:cubicBezTo>
                      <a:pt x="3810" y="2857"/>
                      <a:pt x="0" y="0"/>
                      <a:pt x="0" y="0"/>
                    </a:cubicBezTo>
                    <a:cubicBezTo>
                      <a:pt x="0" y="0"/>
                      <a:pt x="4763" y="0"/>
                      <a:pt x="11430" y="1238"/>
                    </a:cubicBezTo>
                    <a:cubicBezTo>
                      <a:pt x="18193" y="2381"/>
                      <a:pt x="26956" y="4477"/>
                      <a:pt x="35528" y="7334"/>
                    </a:cubicBezTo>
                    <a:cubicBezTo>
                      <a:pt x="39814" y="8763"/>
                      <a:pt x="44005" y="10382"/>
                      <a:pt x="47911" y="12002"/>
                    </a:cubicBezTo>
                    <a:cubicBezTo>
                      <a:pt x="51721" y="13621"/>
                      <a:pt x="55721" y="15430"/>
                      <a:pt x="58579" y="17812"/>
                    </a:cubicBezTo>
                    <a:cubicBezTo>
                      <a:pt x="61531" y="20098"/>
                      <a:pt x="63437" y="22955"/>
                      <a:pt x="63913" y="25146"/>
                    </a:cubicBezTo>
                    <a:cubicBezTo>
                      <a:pt x="64199" y="26194"/>
                      <a:pt x="64199" y="27146"/>
                      <a:pt x="64199" y="27622"/>
                    </a:cubicBezTo>
                    <a:cubicBezTo>
                      <a:pt x="64199" y="28194"/>
                      <a:pt x="64199" y="28480"/>
                      <a:pt x="64199"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4" name="Google Shape;5324;p28"/>
              <p:cNvSpPr/>
              <p:nvPr/>
            </p:nvSpPr>
            <p:spPr>
              <a:xfrm>
                <a:off x="3418448" y="3720906"/>
                <a:ext cx="91439" cy="23782"/>
              </a:xfrm>
              <a:custGeom>
                <a:avLst/>
                <a:gdLst/>
                <a:ahLst/>
                <a:cxnLst/>
                <a:rect l="l" t="t" r="r" b="b"/>
                <a:pathLst>
                  <a:path w="91439" h="23782" extrusionOk="0">
                    <a:moveTo>
                      <a:pt x="91440" y="23783"/>
                    </a:moveTo>
                    <a:cubicBezTo>
                      <a:pt x="91440" y="23783"/>
                      <a:pt x="89916" y="23497"/>
                      <a:pt x="87440" y="22735"/>
                    </a:cubicBezTo>
                    <a:cubicBezTo>
                      <a:pt x="84963" y="22068"/>
                      <a:pt x="81344" y="21021"/>
                      <a:pt x="77057" y="19877"/>
                    </a:cubicBezTo>
                    <a:cubicBezTo>
                      <a:pt x="72866" y="18734"/>
                      <a:pt x="67913" y="17306"/>
                      <a:pt x="62579" y="15877"/>
                    </a:cubicBezTo>
                    <a:cubicBezTo>
                      <a:pt x="57340" y="14543"/>
                      <a:pt x="51721" y="13019"/>
                      <a:pt x="46006" y="11781"/>
                    </a:cubicBezTo>
                    <a:cubicBezTo>
                      <a:pt x="40386" y="10352"/>
                      <a:pt x="34671" y="9209"/>
                      <a:pt x="29337" y="8066"/>
                    </a:cubicBezTo>
                    <a:cubicBezTo>
                      <a:pt x="24003" y="7019"/>
                      <a:pt x="18955" y="6066"/>
                      <a:pt x="14669" y="5209"/>
                    </a:cubicBezTo>
                    <a:cubicBezTo>
                      <a:pt x="10287" y="4352"/>
                      <a:pt x="6668" y="3685"/>
                      <a:pt x="4096" y="3114"/>
                    </a:cubicBezTo>
                    <a:cubicBezTo>
                      <a:pt x="1524" y="2637"/>
                      <a:pt x="0" y="2256"/>
                      <a:pt x="0" y="2256"/>
                    </a:cubicBezTo>
                    <a:cubicBezTo>
                      <a:pt x="0" y="2256"/>
                      <a:pt x="1429" y="1875"/>
                      <a:pt x="4096" y="1399"/>
                    </a:cubicBezTo>
                    <a:cubicBezTo>
                      <a:pt x="6668" y="923"/>
                      <a:pt x="10477" y="351"/>
                      <a:pt x="14954" y="161"/>
                    </a:cubicBezTo>
                    <a:cubicBezTo>
                      <a:pt x="19526" y="-125"/>
                      <a:pt x="24765" y="-30"/>
                      <a:pt x="30385" y="447"/>
                    </a:cubicBezTo>
                    <a:cubicBezTo>
                      <a:pt x="33147" y="827"/>
                      <a:pt x="36100" y="923"/>
                      <a:pt x="39052" y="1494"/>
                    </a:cubicBezTo>
                    <a:cubicBezTo>
                      <a:pt x="42005" y="1971"/>
                      <a:pt x="44958" y="2637"/>
                      <a:pt x="47911" y="3209"/>
                    </a:cubicBezTo>
                    <a:cubicBezTo>
                      <a:pt x="50864" y="3971"/>
                      <a:pt x="53721" y="4733"/>
                      <a:pt x="56578" y="5685"/>
                    </a:cubicBezTo>
                    <a:cubicBezTo>
                      <a:pt x="59436" y="6447"/>
                      <a:pt x="62198" y="7590"/>
                      <a:pt x="64865" y="8638"/>
                    </a:cubicBezTo>
                    <a:cubicBezTo>
                      <a:pt x="70104" y="10733"/>
                      <a:pt x="74867" y="13019"/>
                      <a:pt x="78867" y="15305"/>
                    </a:cubicBezTo>
                    <a:cubicBezTo>
                      <a:pt x="82772" y="17496"/>
                      <a:pt x="86011" y="19687"/>
                      <a:pt x="88106" y="21211"/>
                    </a:cubicBezTo>
                    <a:cubicBezTo>
                      <a:pt x="90202" y="22830"/>
                      <a:pt x="91345" y="23783"/>
                      <a:pt x="91345" y="2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5" name="Google Shape;5325;p28"/>
              <p:cNvSpPr/>
              <p:nvPr/>
            </p:nvSpPr>
            <p:spPr>
              <a:xfrm>
                <a:off x="3391683" y="3728805"/>
                <a:ext cx="81629" cy="17692"/>
              </a:xfrm>
              <a:custGeom>
                <a:avLst/>
                <a:gdLst/>
                <a:ahLst/>
                <a:cxnLst/>
                <a:rect l="l" t="t" r="r" b="b"/>
                <a:pathLst>
                  <a:path w="81629" h="17692" extrusionOk="0">
                    <a:moveTo>
                      <a:pt x="81439" y="17693"/>
                    </a:moveTo>
                    <a:cubicBezTo>
                      <a:pt x="81439" y="17693"/>
                      <a:pt x="80105" y="17502"/>
                      <a:pt x="77819" y="17121"/>
                    </a:cubicBezTo>
                    <a:cubicBezTo>
                      <a:pt x="75533" y="16740"/>
                      <a:pt x="72295" y="16169"/>
                      <a:pt x="68485" y="15407"/>
                    </a:cubicBezTo>
                    <a:cubicBezTo>
                      <a:pt x="64675" y="14645"/>
                      <a:pt x="60293" y="13883"/>
                      <a:pt x="55531" y="12930"/>
                    </a:cubicBezTo>
                    <a:cubicBezTo>
                      <a:pt x="50768" y="12073"/>
                      <a:pt x="45815" y="11120"/>
                      <a:pt x="40767" y="10263"/>
                    </a:cubicBezTo>
                    <a:cubicBezTo>
                      <a:pt x="35719" y="9311"/>
                      <a:pt x="30670" y="8644"/>
                      <a:pt x="26003" y="7787"/>
                    </a:cubicBezTo>
                    <a:cubicBezTo>
                      <a:pt x="21241" y="7025"/>
                      <a:pt x="16764" y="6358"/>
                      <a:pt x="12954" y="5786"/>
                    </a:cubicBezTo>
                    <a:cubicBezTo>
                      <a:pt x="9049" y="5120"/>
                      <a:pt x="5810" y="4548"/>
                      <a:pt x="3619" y="4167"/>
                    </a:cubicBezTo>
                    <a:cubicBezTo>
                      <a:pt x="1333" y="3786"/>
                      <a:pt x="0" y="3405"/>
                      <a:pt x="0" y="3405"/>
                    </a:cubicBezTo>
                    <a:cubicBezTo>
                      <a:pt x="0" y="3405"/>
                      <a:pt x="5144" y="1595"/>
                      <a:pt x="13049" y="643"/>
                    </a:cubicBezTo>
                    <a:cubicBezTo>
                      <a:pt x="17050" y="71"/>
                      <a:pt x="21717" y="-119"/>
                      <a:pt x="26670" y="71"/>
                    </a:cubicBezTo>
                    <a:cubicBezTo>
                      <a:pt x="29147" y="262"/>
                      <a:pt x="31718" y="167"/>
                      <a:pt x="34385" y="548"/>
                    </a:cubicBezTo>
                    <a:cubicBezTo>
                      <a:pt x="36957" y="834"/>
                      <a:pt x="39624" y="1215"/>
                      <a:pt x="42291" y="1595"/>
                    </a:cubicBezTo>
                    <a:cubicBezTo>
                      <a:pt x="44863" y="2167"/>
                      <a:pt x="47530" y="2643"/>
                      <a:pt x="50102" y="3310"/>
                    </a:cubicBezTo>
                    <a:cubicBezTo>
                      <a:pt x="52673" y="3882"/>
                      <a:pt x="55150" y="4739"/>
                      <a:pt x="57531" y="5406"/>
                    </a:cubicBezTo>
                    <a:cubicBezTo>
                      <a:pt x="62294" y="7025"/>
                      <a:pt x="66580" y="8739"/>
                      <a:pt x="70199" y="10549"/>
                    </a:cubicBezTo>
                    <a:cubicBezTo>
                      <a:pt x="77438" y="14073"/>
                      <a:pt x="81629" y="17502"/>
                      <a:pt x="81629" y="17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6" name="Google Shape;5326;p28"/>
              <p:cNvSpPr/>
              <p:nvPr/>
            </p:nvSpPr>
            <p:spPr>
              <a:xfrm>
                <a:off x="3342057" y="3739545"/>
                <a:ext cx="88201" cy="15620"/>
              </a:xfrm>
              <a:custGeom>
                <a:avLst/>
                <a:gdLst/>
                <a:ahLst/>
                <a:cxnLst/>
                <a:rect l="l" t="t" r="r" b="b"/>
                <a:pathLst>
                  <a:path w="88201" h="15620" extrusionOk="0">
                    <a:moveTo>
                      <a:pt x="88201" y="15621"/>
                    </a:moveTo>
                    <a:cubicBezTo>
                      <a:pt x="88201" y="15621"/>
                      <a:pt x="86773" y="15621"/>
                      <a:pt x="84296" y="15335"/>
                    </a:cubicBezTo>
                    <a:cubicBezTo>
                      <a:pt x="81820" y="15049"/>
                      <a:pt x="78296" y="14668"/>
                      <a:pt x="74200" y="14097"/>
                    </a:cubicBezTo>
                    <a:cubicBezTo>
                      <a:pt x="70009" y="13525"/>
                      <a:pt x="65246" y="12954"/>
                      <a:pt x="60103" y="12192"/>
                    </a:cubicBezTo>
                    <a:cubicBezTo>
                      <a:pt x="54959" y="11525"/>
                      <a:pt x="49530" y="10763"/>
                      <a:pt x="44101" y="10001"/>
                    </a:cubicBezTo>
                    <a:cubicBezTo>
                      <a:pt x="33147" y="8572"/>
                      <a:pt x="22193" y="7144"/>
                      <a:pt x="14002" y="6001"/>
                    </a:cubicBezTo>
                    <a:cubicBezTo>
                      <a:pt x="9811" y="5429"/>
                      <a:pt x="6382" y="4858"/>
                      <a:pt x="3905" y="4477"/>
                    </a:cubicBezTo>
                    <a:cubicBezTo>
                      <a:pt x="1429" y="4096"/>
                      <a:pt x="0" y="3715"/>
                      <a:pt x="0" y="3715"/>
                    </a:cubicBezTo>
                    <a:cubicBezTo>
                      <a:pt x="0" y="3715"/>
                      <a:pt x="5525" y="1905"/>
                      <a:pt x="14002" y="857"/>
                    </a:cubicBezTo>
                    <a:cubicBezTo>
                      <a:pt x="18288" y="286"/>
                      <a:pt x="23241" y="0"/>
                      <a:pt x="28575" y="0"/>
                    </a:cubicBezTo>
                    <a:cubicBezTo>
                      <a:pt x="31242" y="0"/>
                      <a:pt x="34004" y="0"/>
                      <a:pt x="36767" y="286"/>
                    </a:cubicBezTo>
                    <a:cubicBezTo>
                      <a:pt x="39529" y="476"/>
                      <a:pt x="42386" y="762"/>
                      <a:pt x="45244" y="1143"/>
                    </a:cubicBezTo>
                    <a:cubicBezTo>
                      <a:pt x="48101" y="1619"/>
                      <a:pt x="50863" y="2000"/>
                      <a:pt x="53626" y="2572"/>
                    </a:cubicBezTo>
                    <a:cubicBezTo>
                      <a:pt x="56388" y="3048"/>
                      <a:pt x="59055" y="3810"/>
                      <a:pt x="61627" y="4477"/>
                    </a:cubicBezTo>
                    <a:cubicBezTo>
                      <a:pt x="66770" y="5905"/>
                      <a:pt x="71533" y="7429"/>
                      <a:pt x="75438" y="9144"/>
                    </a:cubicBezTo>
                    <a:cubicBezTo>
                      <a:pt x="83439" y="12382"/>
                      <a:pt x="88201" y="15526"/>
                      <a:pt x="88201" y="15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7" name="Google Shape;5327;p28"/>
              <p:cNvSpPr/>
              <p:nvPr/>
            </p:nvSpPr>
            <p:spPr>
              <a:xfrm>
                <a:off x="3306815" y="3747927"/>
                <a:ext cx="98297" cy="14382"/>
              </a:xfrm>
              <a:custGeom>
                <a:avLst/>
                <a:gdLst/>
                <a:ahLst/>
                <a:cxnLst/>
                <a:rect l="l" t="t" r="r" b="b"/>
                <a:pathLst>
                  <a:path w="98297" h="14382" extrusionOk="0">
                    <a:moveTo>
                      <a:pt x="98298" y="14383"/>
                    </a:moveTo>
                    <a:cubicBezTo>
                      <a:pt x="98298" y="14383"/>
                      <a:pt x="96679" y="14383"/>
                      <a:pt x="93917" y="14192"/>
                    </a:cubicBezTo>
                    <a:cubicBezTo>
                      <a:pt x="91154" y="14002"/>
                      <a:pt x="87249" y="13716"/>
                      <a:pt x="82677" y="13240"/>
                    </a:cubicBezTo>
                    <a:cubicBezTo>
                      <a:pt x="78010" y="12764"/>
                      <a:pt x="72676" y="12287"/>
                      <a:pt x="66961" y="11621"/>
                    </a:cubicBezTo>
                    <a:cubicBezTo>
                      <a:pt x="61246" y="11049"/>
                      <a:pt x="55150" y="10383"/>
                      <a:pt x="49054" y="9716"/>
                    </a:cubicBezTo>
                    <a:cubicBezTo>
                      <a:pt x="42958" y="9049"/>
                      <a:pt x="36862" y="8382"/>
                      <a:pt x="31147" y="7811"/>
                    </a:cubicBezTo>
                    <a:cubicBezTo>
                      <a:pt x="25432" y="7239"/>
                      <a:pt x="20098" y="6572"/>
                      <a:pt x="15431" y="6096"/>
                    </a:cubicBezTo>
                    <a:cubicBezTo>
                      <a:pt x="10858" y="5525"/>
                      <a:pt x="6953" y="5048"/>
                      <a:pt x="4286" y="4572"/>
                    </a:cubicBezTo>
                    <a:cubicBezTo>
                      <a:pt x="1524" y="4191"/>
                      <a:pt x="0" y="3810"/>
                      <a:pt x="0" y="3810"/>
                    </a:cubicBezTo>
                    <a:cubicBezTo>
                      <a:pt x="0" y="3810"/>
                      <a:pt x="6096" y="2000"/>
                      <a:pt x="15526" y="953"/>
                    </a:cubicBezTo>
                    <a:cubicBezTo>
                      <a:pt x="20193" y="381"/>
                      <a:pt x="25718" y="95"/>
                      <a:pt x="31623" y="0"/>
                    </a:cubicBezTo>
                    <a:cubicBezTo>
                      <a:pt x="34576" y="0"/>
                      <a:pt x="37624" y="0"/>
                      <a:pt x="40672" y="191"/>
                    </a:cubicBezTo>
                    <a:cubicBezTo>
                      <a:pt x="43720" y="381"/>
                      <a:pt x="46863" y="667"/>
                      <a:pt x="50006" y="858"/>
                    </a:cubicBezTo>
                    <a:cubicBezTo>
                      <a:pt x="53150" y="1334"/>
                      <a:pt x="56198" y="1715"/>
                      <a:pt x="59246" y="2096"/>
                    </a:cubicBezTo>
                    <a:cubicBezTo>
                      <a:pt x="62294" y="2477"/>
                      <a:pt x="65246" y="3239"/>
                      <a:pt x="68199" y="3810"/>
                    </a:cubicBezTo>
                    <a:cubicBezTo>
                      <a:pt x="73914" y="5048"/>
                      <a:pt x="79248" y="6572"/>
                      <a:pt x="83725" y="8096"/>
                    </a:cubicBezTo>
                    <a:cubicBezTo>
                      <a:pt x="92678" y="11049"/>
                      <a:pt x="98298" y="14097"/>
                      <a:pt x="98298" y="14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8" name="Google Shape;5328;p28"/>
              <p:cNvSpPr/>
              <p:nvPr/>
            </p:nvSpPr>
            <p:spPr>
              <a:xfrm>
                <a:off x="3293861" y="3759224"/>
                <a:ext cx="91249" cy="10361"/>
              </a:xfrm>
              <a:custGeom>
                <a:avLst/>
                <a:gdLst/>
                <a:ahLst/>
                <a:cxnLst/>
                <a:rect l="l" t="t" r="r" b="b"/>
                <a:pathLst>
                  <a:path w="91249" h="10361" extrusionOk="0">
                    <a:moveTo>
                      <a:pt x="91250" y="8705"/>
                    </a:moveTo>
                    <a:cubicBezTo>
                      <a:pt x="91250" y="8705"/>
                      <a:pt x="85439" y="9753"/>
                      <a:pt x="76772" y="10134"/>
                    </a:cubicBezTo>
                    <a:cubicBezTo>
                      <a:pt x="72485" y="10324"/>
                      <a:pt x="67437" y="10419"/>
                      <a:pt x="62008" y="10324"/>
                    </a:cubicBezTo>
                    <a:cubicBezTo>
                      <a:pt x="56674" y="10324"/>
                      <a:pt x="50959" y="9943"/>
                      <a:pt x="45244" y="9562"/>
                    </a:cubicBezTo>
                    <a:cubicBezTo>
                      <a:pt x="42386" y="9277"/>
                      <a:pt x="39529" y="8991"/>
                      <a:pt x="36767" y="8800"/>
                    </a:cubicBezTo>
                    <a:cubicBezTo>
                      <a:pt x="34004" y="8610"/>
                      <a:pt x="31242" y="8134"/>
                      <a:pt x="28575" y="7753"/>
                    </a:cubicBezTo>
                    <a:cubicBezTo>
                      <a:pt x="23241" y="6991"/>
                      <a:pt x="18288" y="6133"/>
                      <a:pt x="14097" y="5276"/>
                    </a:cubicBezTo>
                    <a:cubicBezTo>
                      <a:pt x="5620" y="3562"/>
                      <a:pt x="0" y="1657"/>
                      <a:pt x="0" y="1657"/>
                    </a:cubicBezTo>
                    <a:cubicBezTo>
                      <a:pt x="0" y="1657"/>
                      <a:pt x="5810" y="609"/>
                      <a:pt x="14478" y="228"/>
                    </a:cubicBezTo>
                    <a:cubicBezTo>
                      <a:pt x="18764" y="37"/>
                      <a:pt x="23813" y="-58"/>
                      <a:pt x="29242" y="37"/>
                    </a:cubicBezTo>
                    <a:cubicBezTo>
                      <a:pt x="31909" y="133"/>
                      <a:pt x="34671" y="37"/>
                      <a:pt x="37529" y="323"/>
                    </a:cubicBezTo>
                    <a:cubicBezTo>
                      <a:pt x="40386" y="514"/>
                      <a:pt x="43148" y="704"/>
                      <a:pt x="46006" y="799"/>
                    </a:cubicBezTo>
                    <a:cubicBezTo>
                      <a:pt x="51721" y="1371"/>
                      <a:pt x="57436" y="1847"/>
                      <a:pt x="62675" y="2609"/>
                    </a:cubicBezTo>
                    <a:cubicBezTo>
                      <a:pt x="68009" y="3371"/>
                      <a:pt x="72962" y="4228"/>
                      <a:pt x="77153" y="5086"/>
                    </a:cubicBezTo>
                    <a:cubicBezTo>
                      <a:pt x="85630" y="6800"/>
                      <a:pt x="91250" y="8705"/>
                      <a:pt x="91250" y="87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9" name="Google Shape;5329;p28"/>
              <p:cNvSpPr/>
              <p:nvPr/>
            </p:nvSpPr>
            <p:spPr>
              <a:xfrm>
                <a:off x="3527318" y="3714029"/>
                <a:ext cx="62865" cy="9061"/>
              </a:xfrm>
              <a:custGeom>
                <a:avLst/>
                <a:gdLst/>
                <a:ahLst/>
                <a:cxnLst/>
                <a:rect l="l" t="t" r="r" b="b"/>
                <a:pathLst>
                  <a:path w="62865" h="9061" extrusionOk="0">
                    <a:moveTo>
                      <a:pt x="62865" y="7990"/>
                    </a:moveTo>
                    <a:cubicBezTo>
                      <a:pt x="62865" y="7990"/>
                      <a:pt x="58674" y="8657"/>
                      <a:pt x="52769" y="8847"/>
                    </a:cubicBezTo>
                    <a:cubicBezTo>
                      <a:pt x="46863" y="9133"/>
                      <a:pt x="39053" y="9133"/>
                      <a:pt x="31337" y="8847"/>
                    </a:cubicBezTo>
                    <a:cubicBezTo>
                      <a:pt x="23622" y="8562"/>
                      <a:pt x="15907" y="7895"/>
                      <a:pt x="10001" y="7133"/>
                    </a:cubicBezTo>
                    <a:cubicBezTo>
                      <a:pt x="4096" y="6466"/>
                      <a:pt x="0" y="5418"/>
                      <a:pt x="0" y="5418"/>
                    </a:cubicBezTo>
                    <a:cubicBezTo>
                      <a:pt x="0" y="5418"/>
                      <a:pt x="3715" y="3514"/>
                      <a:pt x="9716" y="2085"/>
                    </a:cubicBezTo>
                    <a:cubicBezTo>
                      <a:pt x="15621" y="656"/>
                      <a:pt x="23717" y="-297"/>
                      <a:pt x="31718" y="84"/>
                    </a:cubicBezTo>
                    <a:cubicBezTo>
                      <a:pt x="39719" y="370"/>
                      <a:pt x="47720" y="1989"/>
                      <a:pt x="53435" y="3990"/>
                    </a:cubicBezTo>
                    <a:cubicBezTo>
                      <a:pt x="59246" y="5895"/>
                      <a:pt x="62770" y="8085"/>
                      <a:pt x="62770" y="80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0" name="Google Shape;5330;p28"/>
              <p:cNvSpPr/>
              <p:nvPr/>
            </p:nvSpPr>
            <p:spPr>
              <a:xfrm>
                <a:off x="3408542" y="3707428"/>
                <a:ext cx="124682" cy="23259"/>
              </a:xfrm>
              <a:custGeom>
                <a:avLst/>
                <a:gdLst/>
                <a:ahLst/>
                <a:cxnLst/>
                <a:rect l="l" t="t" r="r" b="b"/>
                <a:pathLst>
                  <a:path w="124682" h="23259" extrusionOk="0">
                    <a:moveTo>
                      <a:pt x="124682" y="1161"/>
                    </a:moveTo>
                    <a:cubicBezTo>
                      <a:pt x="124682" y="1161"/>
                      <a:pt x="122682" y="1637"/>
                      <a:pt x="119253" y="2304"/>
                    </a:cubicBezTo>
                    <a:cubicBezTo>
                      <a:pt x="115824" y="2971"/>
                      <a:pt x="110966" y="3828"/>
                      <a:pt x="105061" y="4876"/>
                    </a:cubicBezTo>
                    <a:cubicBezTo>
                      <a:pt x="99250" y="5828"/>
                      <a:pt x="92392" y="7067"/>
                      <a:pt x="85058" y="8305"/>
                    </a:cubicBezTo>
                    <a:cubicBezTo>
                      <a:pt x="77819" y="9543"/>
                      <a:pt x="70009" y="10877"/>
                      <a:pt x="62294" y="12305"/>
                    </a:cubicBezTo>
                    <a:cubicBezTo>
                      <a:pt x="54578" y="13734"/>
                      <a:pt x="46768" y="15068"/>
                      <a:pt x="39529" y="16401"/>
                    </a:cubicBezTo>
                    <a:cubicBezTo>
                      <a:pt x="32290" y="17735"/>
                      <a:pt x="25432" y="18973"/>
                      <a:pt x="19621" y="20021"/>
                    </a:cubicBezTo>
                    <a:cubicBezTo>
                      <a:pt x="13716" y="21068"/>
                      <a:pt x="8858" y="21830"/>
                      <a:pt x="5429" y="22497"/>
                    </a:cubicBezTo>
                    <a:cubicBezTo>
                      <a:pt x="2000" y="23069"/>
                      <a:pt x="0" y="23259"/>
                      <a:pt x="0" y="23259"/>
                    </a:cubicBezTo>
                    <a:cubicBezTo>
                      <a:pt x="0" y="23259"/>
                      <a:pt x="7049" y="19354"/>
                      <a:pt x="18383" y="15163"/>
                    </a:cubicBezTo>
                    <a:cubicBezTo>
                      <a:pt x="24003" y="12972"/>
                      <a:pt x="30671" y="10877"/>
                      <a:pt x="37909" y="8876"/>
                    </a:cubicBezTo>
                    <a:cubicBezTo>
                      <a:pt x="41529" y="7924"/>
                      <a:pt x="45244" y="6876"/>
                      <a:pt x="49149" y="6114"/>
                    </a:cubicBezTo>
                    <a:cubicBezTo>
                      <a:pt x="52959" y="5257"/>
                      <a:pt x="56959" y="4495"/>
                      <a:pt x="60865" y="3733"/>
                    </a:cubicBezTo>
                    <a:cubicBezTo>
                      <a:pt x="64865" y="3161"/>
                      <a:pt x="68771" y="2590"/>
                      <a:pt x="72676" y="2018"/>
                    </a:cubicBezTo>
                    <a:cubicBezTo>
                      <a:pt x="76581" y="1447"/>
                      <a:pt x="80486" y="1161"/>
                      <a:pt x="84201" y="780"/>
                    </a:cubicBezTo>
                    <a:cubicBezTo>
                      <a:pt x="91726" y="209"/>
                      <a:pt x="98679" y="-77"/>
                      <a:pt x="104680" y="18"/>
                    </a:cubicBezTo>
                    <a:cubicBezTo>
                      <a:pt x="116681" y="18"/>
                      <a:pt x="124682" y="1352"/>
                      <a:pt x="124682" y="13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1" name="Google Shape;5331;p28"/>
              <p:cNvSpPr/>
              <p:nvPr/>
            </p:nvSpPr>
            <p:spPr>
              <a:xfrm>
                <a:off x="3300433" y="3692605"/>
                <a:ext cx="207454" cy="66465"/>
              </a:xfrm>
              <a:custGeom>
                <a:avLst/>
                <a:gdLst/>
                <a:ahLst/>
                <a:cxnLst/>
                <a:rect l="l" t="t" r="r" b="b"/>
                <a:pathLst>
                  <a:path w="207454" h="66465" extrusionOk="0">
                    <a:moveTo>
                      <a:pt x="207359" y="1982"/>
                    </a:moveTo>
                    <a:cubicBezTo>
                      <a:pt x="207359" y="1982"/>
                      <a:pt x="203930" y="2172"/>
                      <a:pt x="197834" y="2648"/>
                    </a:cubicBezTo>
                    <a:cubicBezTo>
                      <a:pt x="194786" y="2744"/>
                      <a:pt x="191167" y="3125"/>
                      <a:pt x="186976" y="3506"/>
                    </a:cubicBezTo>
                    <a:cubicBezTo>
                      <a:pt x="182785" y="3792"/>
                      <a:pt x="178118" y="4268"/>
                      <a:pt x="172974" y="4934"/>
                    </a:cubicBezTo>
                    <a:cubicBezTo>
                      <a:pt x="167831" y="5411"/>
                      <a:pt x="162306" y="6268"/>
                      <a:pt x="156496" y="7125"/>
                    </a:cubicBezTo>
                    <a:cubicBezTo>
                      <a:pt x="150686" y="7887"/>
                      <a:pt x="144590" y="9316"/>
                      <a:pt x="138303" y="10364"/>
                    </a:cubicBezTo>
                    <a:cubicBezTo>
                      <a:pt x="132017" y="11697"/>
                      <a:pt x="125540" y="13126"/>
                      <a:pt x="119063" y="14840"/>
                    </a:cubicBezTo>
                    <a:cubicBezTo>
                      <a:pt x="112490" y="16364"/>
                      <a:pt x="106013" y="18460"/>
                      <a:pt x="99441" y="20365"/>
                    </a:cubicBezTo>
                    <a:cubicBezTo>
                      <a:pt x="92964" y="22556"/>
                      <a:pt x="86392" y="24461"/>
                      <a:pt x="80105" y="26937"/>
                    </a:cubicBezTo>
                    <a:cubicBezTo>
                      <a:pt x="73819" y="29223"/>
                      <a:pt x="67627" y="31700"/>
                      <a:pt x="61722" y="34176"/>
                    </a:cubicBezTo>
                    <a:cubicBezTo>
                      <a:pt x="55912" y="36843"/>
                      <a:pt x="50102" y="39129"/>
                      <a:pt x="44863" y="41796"/>
                    </a:cubicBezTo>
                    <a:cubicBezTo>
                      <a:pt x="39529" y="44368"/>
                      <a:pt x="34576" y="46844"/>
                      <a:pt x="30004" y="49321"/>
                    </a:cubicBezTo>
                    <a:cubicBezTo>
                      <a:pt x="25432" y="51702"/>
                      <a:pt x="21241" y="53988"/>
                      <a:pt x="17621" y="56084"/>
                    </a:cubicBezTo>
                    <a:cubicBezTo>
                      <a:pt x="14002" y="58179"/>
                      <a:pt x="10763" y="59894"/>
                      <a:pt x="8192" y="61608"/>
                    </a:cubicBezTo>
                    <a:cubicBezTo>
                      <a:pt x="2953" y="64751"/>
                      <a:pt x="0" y="66466"/>
                      <a:pt x="0" y="66466"/>
                    </a:cubicBezTo>
                    <a:cubicBezTo>
                      <a:pt x="0" y="66466"/>
                      <a:pt x="2572" y="64180"/>
                      <a:pt x="7239" y="60179"/>
                    </a:cubicBezTo>
                    <a:cubicBezTo>
                      <a:pt x="9525" y="58179"/>
                      <a:pt x="12383" y="55798"/>
                      <a:pt x="15812" y="53321"/>
                    </a:cubicBezTo>
                    <a:cubicBezTo>
                      <a:pt x="19145" y="50750"/>
                      <a:pt x="23050" y="47892"/>
                      <a:pt x="27432" y="45035"/>
                    </a:cubicBezTo>
                    <a:cubicBezTo>
                      <a:pt x="31718" y="41987"/>
                      <a:pt x="36576" y="39034"/>
                      <a:pt x="41815" y="36081"/>
                    </a:cubicBezTo>
                    <a:cubicBezTo>
                      <a:pt x="46958" y="32938"/>
                      <a:pt x="52673" y="30176"/>
                      <a:pt x="58483" y="27223"/>
                    </a:cubicBezTo>
                    <a:cubicBezTo>
                      <a:pt x="64484" y="24556"/>
                      <a:pt x="70580" y="21508"/>
                      <a:pt x="77057" y="19127"/>
                    </a:cubicBezTo>
                    <a:cubicBezTo>
                      <a:pt x="83439" y="16460"/>
                      <a:pt x="90106" y="14364"/>
                      <a:pt x="96774" y="12078"/>
                    </a:cubicBezTo>
                    <a:cubicBezTo>
                      <a:pt x="103537" y="10268"/>
                      <a:pt x="110300" y="8173"/>
                      <a:pt x="117062" y="6744"/>
                    </a:cubicBezTo>
                    <a:cubicBezTo>
                      <a:pt x="123730" y="5030"/>
                      <a:pt x="130493" y="4077"/>
                      <a:pt x="136969" y="2934"/>
                    </a:cubicBezTo>
                    <a:cubicBezTo>
                      <a:pt x="143447" y="2077"/>
                      <a:pt x="149733" y="1220"/>
                      <a:pt x="155734" y="839"/>
                    </a:cubicBezTo>
                    <a:cubicBezTo>
                      <a:pt x="161735" y="362"/>
                      <a:pt x="167449" y="77"/>
                      <a:pt x="172688" y="77"/>
                    </a:cubicBezTo>
                    <a:cubicBezTo>
                      <a:pt x="177927" y="-114"/>
                      <a:pt x="182690" y="77"/>
                      <a:pt x="186976" y="362"/>
                    </a:cubicBezTo>
                    <a:cubicBezTo>
                      <a:pt x="191262" y="458"/>
                      <a:pt x="194881" y="743"/>
                      <a:pt x="197930" y="1125"/>
                    </a:cubicBezTo>
                    <a:cubicBezTo>
                      <a:pt x="203930" y="1791"/>
                      <a:pt x="207455" y="2267"/>
                      <a:pt x="207455" y="22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2" name="Google Shape;5332;p28"/>
              <p:cNvSpPr/>
              <p:nvPr/>
            </p:nvSpPr>
            <p:spPr>
              <a:xfrm>
                <a:off x="3401779" y="3698778"/>
                <a:ext cx="80390" cy="9620"/>
              </a:xfrm>
              <a:custGeom>
                <a:avLst/>
                <a:gdLst/>
                <a:ahLst/>
                <a:cxnLst/>
                <a:rect l="l" t="t" r="r" b="b"/>
                <a:pathLst>
                  <a:path w="80390" h="9620" extrusionOk="0">
                    <a:moveTo>
                      <a:pt x="80391" y="8001"/>
                    </a:moveTo>
                    <a:cubicBezTo>
                      <a:pt x="80391" y="8001"/>
                      <a:pt x="79057" y="8096"/>
                      <a:pt x="76772" y="8191"/>
                    </a:cubicBezTo>
                    <a:cubicBezTo>
                      <a:pt x="74581" y="8191"/>
                      <a:pt x="71342" y="8287"/>
                      <a:pt x="67532" y="8382"/>
                    </a:cubicBezTo>
                    <a:cubicBezTo>
                      <a:pt x="60103" y="8477"/>
                      <a:pt x="50102" y="8572"/>
                      <a:pt x="40196" y="8763"/>
                    </a:cubicBezTo>
                    <a:cubicBezTo>
                      <a:pt x="30290" y="9049"/>
                      <a:pt x="20288" y="9334"/>
                      <a:pt x="12859" y="9525"/>
                    </a:cubicBezTo>
                    <a:cubicBezTo>
                      <a:pt x="9049" y="9620"/>
                      <a:pt x="5906" y="9620"/>
                      <a:pt x="3620" y="9620"/>
                    </a:cubicBezTo>
                    <a:cubicBezTo>
                      <a:pt x="1333" y="9620"/>
                      <a:pt x="0" y="9620"/>
                      <a:pt x="0" y="9620"/>
                    </a:cubicBezTo>
                    <a:cubicBezTo>
                      <a:pt x="0" y="9620"/>
                      <a:pt x="4572" y="6953"/>
                      <a:pt x="12002" y="4572"/>
                    </a:cubicBezTo>
                    <a:cubicBezTo>
                      <a:pt x="15716" y="3334"/>
                      <a:pt x="20098" y="2286"/>
                      <a:pt x="24860" y="1429"/>
                    </a:cubicBezTo>
                    <a:cubicBezTo>
                      <a:pt x="29623" y="667"/>
                      <a:pt x="34766" y="190"/>
                      <a:pt x="40005" y="0"/>
                    </a:cubicBezTo>
                    <a:cubicBezTo>
                      <a:pt x="45148" y="0"/>
                      <a:pt x="50387" y="190"/>
                      <a:pt x="55150" y="762"/>
                    </a:cubicBezTo>
                    <a:cubicBezTo>
                      <a:pt x="59912" y="1429"/>
                      <a:pt x="64389" y="2286"/>
                      <a:pt x="68104" y="3334"/>
                    </a:cubicBezTo>
                    <a:cubicBezTo>
                      <a:pt x="75628" y="5334"/>
                      <a:pt x="80296" y="7810"/>
                      <a:pt x="80296" y="7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3" name="Google Shape;5333;p28"/>
              <p:cNvSpPr/>
              <p:nvPr/>
            </p:nvSpPr>
            <p:spPr>
              <a:xfrm>
                <a:off x="3336152" y="3712653"/>
                <a:ext cx="115347" cy="20034"/>
              </a:xfrm>
              <a:custGeom>
                <a:avLst/>
                <a:gdLst/>
                <a:ahLst/>
                <a:cxnLst/>
                <a:rect l="l" t="t" r="r" b="b"/>
                <a:pathLst>
                  <a:path w="115347" h="20034" extrusionOk="0">
                    <a:moveTo>
                      <a:pt x="115348" y="7271"/>
                    </a:moveTo>
                    <a:cubicBezTo>
                      <a:pt x="115348" y="7271"/>
                      <a:pt x="108014" y="7271"/>
                      <a:pt x="96869" y="7271"/>
                    </a:cubicBezTo>
                    <a:cubicBezTo>
                      <a:pt x="94107" y="7271"/>
                      <a:pt x="91154" y="7271"/>
                      <a:pt x="88106" y="7366"/>
                    </a:cubicBezTo>
                    <a:cubicBezTo>
                      <a:pt x="84963" y="7366"/>
                      <a:pt x="81725" y="7652"/>
                      <a:pt x="78296" y="7747"/>
                    </a:cubicBezTo>
                    <a:cubicBezTo>
                      <a:pt x="71533" y="8128"/>
                      <a:pt x="64389" y="8604"/>
                      <a:pt x="57245" y="9461"/>
                    </a:cubicBezTo>
                    <a:cubicBezTo>
                      <a:pt x="50102" y="10224"/>
                      <a:pt x="42958" y="11367"/>
                      <a:pt x="36290" y="12414"/>
                    </a:cubicBezTo>
                    <a:cubicBezTo>
                      <a:pt x="32956" y="13081"/>
                      <a:pt x="29718" y="13557"/>
                      <a:pt x="26670" y="14224"/>
                    </a:cubicBezTo>
                    <a:cubicBezTo>
                      <a:pt x="23622" y="14891"/>
                      <a:pt x="20669" y="15462"/>
                      <a:pt x="18002" y="16034"/>
                    </a:cubicBezTo>
                    <a:cubicBezTo>
                      <a:pt x="12668" y="17272"/>
                      <a:pt x="8192" y="18225"/>
                      <a:pt x="5048" y="18986"/>
                    </a:cubicBezTo>
                    <a:cubicBezTo>
                      <a:pt x="1905" y="19749"/>
                      <a:pt x="0" y="20034"/>
                      <a:pt x="0" y="20034"/>
                    </a:cubicBezTo>
                    <a:cubicBezTo>
                      <a:pt x="0" y="20034"/>
                      <a:pt x="1524" y="18986"/>
                      <a:pt x="4381" y="17367"/>
                    </a:cubicBezTo>
                    <a:cubicBezTo>
                      <a:pt x="7239" y="15748"/>
                      <a:pt x="11335" y="13462"/>
                      <a:pt x="16478" y="11271"/>
                    </a:cubicBezTo>
                    <a:cubicBezTo>
                      <a:pt x="21622" y="8985"/>
                      <a:pt x="27813" y="6794"/>
                      <a:pt x="34576" y="4985"/>
                    </a:cubicBezTo>
                    <a:cubicBezTo>
                      <a:pt x="38005" y="4223"/>
                      <a:pt x="41529" y="3175"/>
                      <a:pt x="45148" y="2603"/>
                    </a:cubicBezTo>
                    <a:cubicBezTo>
                      <a:pt x="48768" y="1937"/>
                      <a:pt x="52483" y="1460"/>
                      <a:pt x="56198" y="889"/>
                    </a:cubicBezTo>
                    <a:cubicBezTo>
                      <a:pt x="59912" y="603"/>
                      <a:pt x="63722" y="222"/>
                      <a:pt x="67342" y="127"/>
                    </a:cubicBezTo>
                    <a:cubicBezTo>
                      <a:pt x="71056" y="-159"/>
                      <a:pt x="74676" y="127"/>
                      <a:pt x="78200" y="127"/>
                    </a:cubicBezTo>
                    <a:cubicBezTo>
                      <a:pt x="85249" y="508"/>
                      <a:pt x="91726" y="1175"/>
                      <a:pt x="97250" y="2318"/>
                    </a:cubicBezTo>
                    <a:cubicBezTo>
                      <a:pt x="102775" y="3270"/>
                      <a:pt x="107347" y="4604"/>
                      <a:pt x="110395" y="5651"/>
                    </a:cubicBezTo>
                    <a:cubicBezTo>
                      <a:pt x="113443" y="6699"/>
                      <a:pt x="115252" y="7366"/>
                      <a:pt x="115252" y="7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4" name="Google Shape;5334;p28"/>
              <p:cNvSpPr/>
              <p:nvPr/>
            </p:nvSpPr>
            <p:spPr>
              <a:xfrm>
                <a:off x="3270429" y="3732592"/>
                <a:ext cx="96393" cy="37242"/>
              </a:xfrm>
              <a:custGeom>
                <a:avLst/>
                <a:gdLst/>
                <a:ahLst/>
                <a:cxnLst/>
                <a:rect l="l" t="t" r="r" b="b"/>
                <a:pathLst>
                  <a:path w="96393" h="37242" extrusionOk="0">
                    <a:moveTo>
                      <a:pt x="96393" y="0"/>
                    </a:moveTo>
                    <a:cubicBezTo>
                      <a:pt x="96393" y="0"/>
                      <a:pt x="94869" y="667"/>
                      <a:pt x="92202" y="1810"/>
                    </a:cubicBezTo>
                    <a:cubicBezTo>
                      <a:pt x="89535" y="2857"/>
                      <a:pt x="85725" y="4286"/>
                      <a:pt x="81153" y="6096"/>
                    </a:cubicBezTo>
                    <a:cubicBezTo>
                      <a:pt x="76676" y="7811"/>
                      <a:pt x="71342" y="9715"/>
                      <a:pt x="65723" y="11906"/>
                    </a:cubicBezTo>
                    <a:cubicBezTo>
                      <a:pt x="60103" y="14002"/>
                      <a:pt x="54102" y="16288"/>
                      <a:pt x="48197" y="18574"/>
                    </a:cubicBezTo>
                    <a:cubicBezTo>
                      <a:pt x="42196" y="20860"/>
                      <a:pt x="36290" y="23241"/>
                      <a:pt x="30671" y="25432"/>
                    </a:cubicBezTo>
                    <a:cubicBezTo>
                      <a:pt x="25051" y="27622"/>
                      <a:pt x="19812" y="29718"/>
                      <a:pt x="15335" y="31528"/>
                    </a:cubicBezTo>
                    <a:cubicBezTo>
                      <a:pt x="10763" y="33242"/>
                      <a:pt x="6953" y="34671"/>
                      <a:pt x="4286" y="35719"/>
                    </a:cubicBezTo>
                    <a:cubicBezTo>
                      <a:pt x="1619" y="36671"/>
                      <a:pt x="0" y="37243"/>
                      <a:pt x="0" y="37243"/>
                    </a:cubicBezTo>
                    <a:cubicBezTo>
                      <a:pt x="0" y="37243"/>
                      <a:pt x="4763" y="32576"/>
                      <a:pt x="12954" y="27146"/>
                    </a:cubicBezTo>
                    <a:cubicBezTo>
                      <a:pt x="17050" y="24289"/>
                      <a:pt x="22003" y="21431"/>
                      <a:pt x="27432" y="18479"/>
                    </a:cubicBezTo>
                    <a:cubicBezTo>
                      <a:pt x="30194" y="17145"/>
                      <a:pt x="32956" y="15526"/>
                      <a:pt x="36004" y="14288"/>
                    </a:cubicBezTo>
                    <a:cubicBezTo>
                      <a:pt x="38957" y="12954"/>
                      <a:pt x="42005" y="11716"/>
                      <a:pt x="45053" y="10478"/>
                    </a:cubicBezTo>
                    <a:cubicBezTo>
                      <a:pt x="48197" y="9430"/>
                      <a:pt x="51245" y="8287"/>
                      <a:pt x="54293" y="7239"/>
                    </a:cubicBezTo>
                    <a:cubicBezTo>
                      <a:pt x="57341" y="6191"/>
                      <a:pt x="60484" y="5429"/>
                      <a:pt x="63437" y="4572"/>
                    </a:cubicBezTo>
                    <a:cubicBezTo>
                      <a:pt x="69437" y="3048"/>
                      <a:pt x="75057" y="1905"/>
                      <a:pt x="79915" y="1238"/>
                    </a:cubicBezTo>
                    <a:cubicBezTo>
                      <a:pt x="89726" y="-190"/>
                      <a:pt x="96298" y="95"/>
                      <a:pt x="9629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5" name="Google Shape;5335;p28"/>
              <p:cNvSpPr/>
              <p:nvPr/>
            </p:nvSpPr>
            <p:spPr>
              <a:xfrm>
                <a:off x="3285098" y="3681824"/>
                <a:ext cx="161163" cy="82676"/>
              </a:xfrm>
              <a:custGeom>
                <a:avLst/>
                <a:gdLst/>
                <a:ahLst/>
                <a:cxnLst/>
                <a:rect l="l" t="t" r="r" b="b"/>
                <a:pathLst>
                  <a:path w="161163" h="82676" extrusionOk="0">
                    <a:moveTo>
                      <a:pt x="161163" y="0"/>
                    </a:moveTo>
                    <a:cubicBezTo>
                      <a:pt x="161163" y="0"/>
                      <a:pt x="158591" y="1238"/>
                      <a:pt x="154115" y="3429"/>
                    </a:cubicBezTo>
                    <a:cubicBezTo>
                      <a:pt x="149638" y="5524"/>
                      <a:pt x="143161" y="8572"/>
                      <a:pt x="135446" y="12097"/>
                    </a:cubicBezTo>
                    <a:cubicBezTo>
                      <a:pt x="127730" y="15716"/>
                      <a:pt x="118777" y="20002"/>
                      <a:pt x="109252" y="24479"/>
                    </a:cubicBezTo>
                    <a:cubicBezTo>
                      <a:pt x="99727" y="29146"/>
                      <a:pt x="89630" y="34099"/>
                      <a:pt x="79534" y="39243"/>
                    </a:cubicBezTo>
                    <a:cubicBezTo>
                      <a:pt x="69437" y="44386"/>
                      <a:pt x="59531" y="49720"/>
                      <a:pt x="50197" y="54673"/>
                    </a:cubicBezTo>
                    <a:cubicBezTo>
                      <a:pt x="40958" y="59817"/>
                      <a:pt x="32290" y="64579"/>
                      <a:pt x="24860" y="68770"/>
                    </a:cubicBezTo>
                    <a:cubicBezTo>
                      <a:pt x="17431" y="72961"/>
                      <a:pt x="11240" y="76390"/>
                      <a:pt x="6858" y="78867"/>
                    </a:cubicBezTo>
                    <a:cubicBezTo>
                      <a:pt x="2477" y="81248"/>
                      <a:pt x="0" y="82677"/>
                      <a:pt x="0" y="82677"/>
                    </a:cubicBezTo>
                    <a:cubicBezTo>
                      <a:pt x="0" y="82677"/>
                      <a:pt x="2191" y="80772"/>
                      <a:pt x="5906" y="77438"/>
                    </a:cubicBezTo>
                    <a:cubicBezTo>
                      <a:pt x="9716" y="74200"/>
                      <a:pt x="15240" y="69628"/>
                      <a:pt x="22098" y="64579"/>
                    </a:cubicBezTo>
                    <a:cubicBezTo>
                      <a:pt x="28956" y="59436"/>
                      <a:pt x="37243" y="53816"/>
                      <a:pt x="46292" y="48101"/>
                    </a:cubicBezTo>
                    <a:cubicBezTo>
                      <a:pt x="50864" y="45339"/>
                      <a:pt x="55531" y="42291"/>
                      <a:pt x="60484" y="39624"/>
                    </a:cubicBezTo>
                    <a:cubicBezTo>
                      <a:pt x="65342" y="36862"/>
                      <a:pt x="70485" y="34195"/>
                      <a:pt x="75533" y="31432"/>
                    </a:cubicBezTo>
                    <a:cubicBezTo>
                      <a:pt x="80677" y="28956"/>
                      <a:pt x="85820" y="26384"/>
                      <a:pt x="90869" y="24003"/>
                    </a:cubicBezTo>
                    <a:cubicBezTo>
                      <a:pt x="95917" y="21526"/>
                      <a:pt x="101060" y="19526"/>
                      <a:pt x="106013" y="17431"/>
                    </a:cubicBezTo>
                    <a:cubicBezTo>
                      <a:pt x="115919" y="13430"/>
                      <a:pt x="125349" y="9906"/>
                      <a:pt x="133541" y="7429"/>
                    </a:cubicBezTo>
                    <a:cubicBezTo>
                      <a:pt x="141732" y="4763"/>
                      <a:pt x="148590" y="2953"/>
                      <a:pt x="153448" y="1714"/>
                    </a:cubicBezTo>
                    <a:cubicBezTo>
                      <a:pt x="158306" y="571"/>
                      <a:pt x="161068" y="0"/>
                      <a:pt x="1610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6" name="Google Shape;5336;p28"/>
              <p:cNvSpPr/>
              <p:nvPr/>
            </p:nvSpPr>
            <p:spPr>
              <a:xfrm>
                <a:off x="3276620" y="3704493"/>
                <a:ext cx="90582" cy="61531"/>
              </a:xfrm>
              <a:custGeom>
                <a:avLst/>
                <a:gdLst/>
                <a:ahLst/>
                <a:cxnLst/>
                <a:rect l="l" t="t" r="r" b="b"/>
                <a:pathLst>
                  <a:path w="90582" h="61531" extrusionOk="0">
                    <a:moveTo>
                      <a:pt x="90488" y="95"/>
                    </a:moveTo>
                    <a:cubicBezTo>
                      <a:pt x="90488" y="95"/>
                      <a:pt x="89154" y="1143"/>
                      <a:pt x="86677" y="2953"/>
                    </a:cubicBezTo>
                    <a:cubicBezTo>
                      <a:pt x="84201" y="4763"/>
                      <a:pt x="80677" y="7239"/>
                      <a:pt x="76486" y="10096"/>
                    </a:cubicBezTo>
                    <a:cubicBezTo>
                      <a:pt x="68008" y="15812"/>
                      <a:pt x="56769" y="23527"/>
                      <a:pt x="45529" y="31147"/>
                    </a:cubicBezTo>
                    <a:cubicBezTo>
                      <a:pt x="34290" y="38862"/>
                      <a:pt x="23050" y="46482"/>
                      <a:pt x="14573" y="52197"/>
                    </a:cubicBezTo>
                    <a:cubicBezTo>
                      <a:pt x="10287" y="55054"/>
                      <a:pt x="6668" y="57436"/>
                      <a:pt x="4096" y="59055"/>
                    </a:cubicBezTo>
                    <a:cubicBezTo>
                      <a:pt x="1524" y="60674"/>
                      <a:pt x="0" y="61532"/>
                      <a:pt x="0" y="61532"/>
                    </a:cubicBezTo>
                    <a:cubicBezTo>
                      <a:pt x="0" y="61532"/>
                      <a:pt x="4000" y="55721"/>
                      <a:pt x="11335" y="48292"/>
                    </a:cubicBezTo>
                    <a:cubicBezTo>
                      <a:pt x="14954" y="44482"/>
                      <a:pt x="19431" y="40386"/>
                      <a:pt x="24384" y="36195"/>
                    </a:cubicBezTo>
                    <a:cubicBezTo>
                      <a:pt x="26956" y="34195"/>
                      <a:pt x="29432" y="31909"/>
                      <a:pt x="32194" y="29909"/>
                    </a:cubicBezTo>
                    <a:cubicBezTo>
                      <a:pt x="34957" y="27813"/>
                      <a:pt x="37719" y="25813"/>
                      <a:pt x="40577" y="23813"/>
                    </a:cubicBezTo>
                    <a:cubicBezTo>
                      <a:pt x="43529" y="21908"/>
                      <a:pt x="46482" y="20098"/>
                      <a:pt x="49340" y="18193"/>
                    </a:cubicBezTo>
                    <a:cubicBezTo>
                      <a:pt x="52197" y="16383"/>
                      <a:pt x="55245" y="14764"/>
                      <a:pt x="58007" y="13240"/>
                    </a:cubicBezTo>
                    <a:cubicBezTo>
                      <a:pt x="63722" y="10192"/>
                      <a:pt x="69247" y="7525"/>
                      <a:pt x="74104" y="5620"/>
                    </a:cubicBezTo>
                    <a:cubicBezTo>
                      <a:pt x="83725" y="1619"/>
                      <a:pt x="90583" y="0"/>
                      <a:pt x="90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7" name="Google Shape;5337;p28"/>
              <p:cNvSpPr/>
              <p:nvPr/>
            </p:nvSpPr>
            <p:spPr>
              <a:xfrm>
                <a:off x="3267667" y="3724400"/>
                <a:ext cx="57721" cy="43053"/>
              </a:xfrm>
              <a:custGeom>
                <a:avLst/>
                <a:gdLst/>
                <a:ahLst/>
                <a:cxnLst/>
                <a:rect l="l" t="t" r="r" b="b"/>
                <a:pathLst>
                  <a:path w="57721" h="43053" extrusionOk="0">
                    <a:moveTo>
                      <a:pt x="57626" y="0"/>
                    </a:moveTo>
                    <a:cubicBezTo>
                      <a:pt x="57626" y="0"/>
                      <a:pt x="54864" y="3905"/>
                      <a:pt x="50102" y="8763"/>
                    </a:cubicBezTo>
                    <a:cubicBezTo>
                      <a:pt x="45339" y="13716"/>
                      <a:pt x="38576" y="19717"/>
                      <a:pt x="31433" y="25051"/>
                    </a:cubicBezTo>
                    <a:cubicBezTo>
                      <a:pt x="24194" y="30480"/>
                      <a:pt x="16574" y="35243"/>
                      <a:pt x="10478" y="38386"/>
                    </a:cubicBezTo>
                    <a:cubicBezTo>
                      <a:pt x="4477" y="41624"/>
                      <a:pt x="0" y="43053"/>
                      <a:pt x="0" y="43053"/>
                    </a:cubicBezTo>
                    <a:cubicBezTo>
                      <a:pt x="0" y="43053"/>
                      <a:pt x="2762" y="39148"/>
                      <a:pt x="7525" y="34290"/>
                    </a:cubicBezTo>
                    <a:cubicBezTo>
                      <a:pt x="12287" y="29337"/>
                      <a:pt x="19050" y="23336"/>
                      <a:pt x="26289" y="18002"/>
                    </a:cubicBezTo>
                    <a:cubicBezTo>
                      <a:pt x="33528" y="12573"/>
                      <a:pt x="41148" y="7906"/>
                      <a:pt x="47244" y="4763"/>
                    </a:cubicBezTo>
                    <a:cubicBezTo>
                      <a:pt x="53245" y="1524"/>
                      <a:pt x="57722" y="95"/>
                      <a:pt x="57722"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8" name="Google Shape;5338;p28"/>
              <p:cNvSpPr/>
              <p:nvPr/>
            </p:nvSpPr>
            <p:spPr>
              <a:xfrm>
                <a:off x="3282526" y="3763262"/>
                <a:ext cx="150495" cy="397573"/>
              </a:xfrm>
              <a:custGeom>
                <a:avLst/>
                <a:gdLst/>
                <a:ahLst/>
                <a:cxnLst/>
                <a:rect l="l" t="t" r="r" b="b"/>
                <a:pathLst>
                  <a:path w="150495" h="397573" extrusionOk="0">
                    <a:moveTo>
                      <a:pt x="150495" y="397573"/>
                    </a:moveTo>
                    <a:cubicBezTo>
                      <a:pt x="150495" y="397573"/>
                      <a:pt x="148876" y="391096"/>
                      <a:pt x="146113" y="379666"/>
                    </a:cubicBezTo>
                    <a:cubicBezTo>
                      <a:pt x="143542" y="368237"/>
                      <a:pt x="139255" y="352139"/>
                      <a:pt x="134112" y="332804"/>
                    </a:cubicBezTo>
                    <a:cubicBezTo>
                      <a:pt x="131636" y="323088"/>
                      <a:pt x="128588" y="312706"/>
                      <a:pt x="125349" y="301752"/>
                    </a:cubicBezTo>
                    <a:cubicBezTo>
                      <a:pt x="122206" y="290703"/>
                      <a:pt x="118396" y="279273"/>
                      <a:pt x="114776" y="267367"/>
                    </a:cubicBezTo>
                    <a:cubicBezTo>
                      <a:pt x="110871" y="255461"/>
                      <a:pt x="106871" y="243269"/>
                      <a:pt x="102584" y="230886"/>
                    </a:cubicBezTo>
                    <a:cubicBezTo>
                      <a:pt x="98393" y="218504"/>
                      <a:pt x="93631" y="206026"/>
                      <a:pt x="89059" y="193548"/>
                    </a:cubicBezTo>
                    <a:cubicBezTo>
                      <a:pt x="84201" y="181165"/>
                      <a:pt x="79534" y="168688"/>
                      <a:pt x="74486" y="156591"/>
                    </a:cubicBezTo>
                    <a:cubicBezTo>
                      <a:pt x="69532" y="144494"/>
                      <a:pt x="64389" y="132588"/>
                      <a:pt x="59436" y="121158"/>
                    </a:cubicBezTo>
                    <a:cubicBezTo>
                      <a:pt x="54197" y="109823"/>
                      <a:pt x="49530" y="98679"/>
                      <a:pt x="44577" y="88392"/>
                    </a:cubicBezTo>
                    <a:cubicBezTo>
                      <a:pt x="39719" y="78010"/>
                      <a:pt x="35052" y="68199"/>
                      <a:pt x="30575" y="59341"/>
                    </a:cubicBezTo>
                    <a:cubicBezTo>
                      <a:pt x="21622" y="41434"/>
                      <a:pt x="14097" y="26575"/>
                      <a:pt x="8573" y="16288"/>
                    </a:cubicBezTo>
                    <a:cubicBezTo>
                      <a:pt x="3143" y="5905"/>
                      <a:pt x="0" y="0"/>
                      <a:pt x="0" y="0"/>
                    </a:cubicBezTo>
                    <a:cubicBezTo>
                      <a:pt x="0" y="0"/>
                      <a:pt x="3619" y="5620"/>
                      <a:pt x="10001" y="15430"/>
                    </a:cubicBezTo>
                    <a:cubicBezTo>
                      <a:pt x="13240" y="20288"/>
                      <a:pt x="16954" y="26384"/>
                      <a:pt x="21146" y="33338"/>
                    </a:cubicBezTo>
                    <a:cubicBezTo>
                      <a:pt x="23241" y="36862"/>
                      <a:pt x="25527" y="40577"/>
                      <a:pt x="27908" y="44482"/>
                    </a:cubicBezTo>
                    <a:cubicBezTo>
                      <a:pt x="30194" y="48387"/>
                      <a:pt x="32480" y="52673"/>
                      <a:pt x="34957" y="57055"/>
                    </a:cubicBezTo>
                    <a:cubicBezTo>
                      <a:pt x="39910" y="65818"/>
                      <a:pt x="45053" y="75438"/>
                      <a:pt x="50387" y="85630"/>
                    </a:cubicBezTo>
                    <a:cubicBezTo>
                      <a:pt x="55817" y="95821"/>
                      <a:pt x="61150" y="106680"/>
                      <a:pt x="66580" y="118015"/>
                    </a:cubicBezTo>
                    <a:cubicBezTo>
                      <a:pt x="71723" y="129445"/>
                      <a:pt x="77438" y="141161"/>
                      <a:pt x="82391" y="153353"/>
                    </a:cubicBezTo>
                    <a:cubicBezTo>
                      <a:pt x="87630" y="165449"/>
                      <a:pt x="92392" y="178022"/>
                      <a:pt x="97346" y="190405"/>
                    </a:cubicBezTo>
                    <a:cubicBezTo>
                      <a:pt x="101917" y="202978"/>
                      <a:pt x="106585" y="215551"/>
                      <a:pt x="110680" y="228124"/>
                    </a:cubicBezTo>
                    <a:cubicBezTo>
                      <a:pt x="115062" y="240602"/>
                      <a:pt x="118586" y="253079"/>
                      <a:pt x="122301" y="265081"/>
                    </a:cubicBezTo>
                    <a:cubicBezTo>
                      <a:pt x="125730" y="277178"/>
                      <a:pt x="128969" y="288893"/>
                      <a:pt x="131636" y="300038"/>
                    </a:cubicBezTo>
                    <a:cubicBezTo>
                      <a:pt x="134398" y="311182"/>
                      <a:pt x="136969" y="321755"/>
                      <a:pt x="138970" y="331661"/>
                    </a:cubicBezTo>
                    <a:cubicBezTo>
                      <a:pt x="141256" y="341471"/>
                      <a:pt x="142875" y="350520"/>
                      <a:pt x="144304" y="358521"/>
                    </a:cubicBezTo>
                    <a:cubicBezTo>
                      <a:pt x="145828" y="366522"/>
                      <a:pt x="146971" y="373571"/>
                      <a:pt x="147828" y="379286"/>
                    </a:cubicBezTo>
                    <a:cubicBezTo>
                      <a:pt x="149542" y="390906"/>
                      <a:pt x="150495" y="397478"/>
                      <a:pt x="150495" y="397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9" name="Google Shape;5339;p28"/>
              <p:cNvSpPr/>
              <p:nvPr/>
            </p:nvSpPr>
            <p:spPr>
              <a:xfrm>
                <a:off x="3411304" y="4077016"/>
                <a:ext cx="9998" cy="70866"/>
              </a:xfrm>
              <a:custGeom>
                <a:avLst/>
                <a:gdLst/>
                <a:ahLst/>
                <a:cxnLst/>
                <a:rect l="l" t="t" r="r" b="b"/>
                <a:pathLst>
                  <a:path w="9998" h="70866" extrusionOk="0">
                    <a:moveTo>
                      <a:pt x="191" y="70866"/>
                    </a:moveTo>
                    <a:cubicBezTo>
                      <a:pt x="191" y="70866"/>
                      <a:pt x="191" y="69723"/>
                      <a:pt x="95" y="67723"/>
                    </a:cubicBezTo>
                    <a:cubicBezTo>
                      <a:pt x="95" y="65722"/>
                      <a:pt x="95" y="62865"/>
                      <a:pt x="191" y="59531"/>
                    </a:cubicBezTo>
                    <a:cubicBezTo>
                      <a:pt x="381" y="52864"/>
                      <a:pt x="762" y="44101"/>
                      <a:pt x="1238" y="35433"/>
                    </a:cubicBezTo>
                    <a:cubicBezTo>
                      <a:pt x="1619" y="26765"/>
                      <a:pt x="2096" y="18002"/>
                      <a:pt x="2477" y="11335"/>
                    </a:cubicBezTo>
                    <a:cubicBezTo>
                      <a:pt x="2667" y="8001"/>
                      <a:pt x="2953" y="5144"/>
                      <a:pt x="3143" y="3143"/>
                    </a:cubicBezTo>
                    <a:cubicBezTo>
                      <a:pt x="3334" y="1143"/>
                      <a:pt x="3524" y="0"/>
                      <a:pt x="3524" y="0"/>
                    </a:cubicBezTo>
                    <a:cubicBezTo>
                      <a:pt x="3524" y="0"/>
                      <a:pt x="5715" y="4191"/>
                      <a:pt x="7429" y="10858"/>
                    </a:cubicBezTo>
                    <a:cubicBezTo>
                      <a:pt x="8382" y="14192"/>
                      <a:pt x="9049" y="18097"/>
                      <a:pt x="9525" y="22384"/>
                    </a:cubicBezTo>
                    <a:cubicBezTo>
                      <a:pt x="10001" y="26670"/>
                      <a:pt x="10097" y="31242"/>
                      <a:pt x="9906" y="35814"/>
                    </a:cubicBezTo>
                    <a:cubicBezTo>
                      <a:pt x="9620" y="40386"/>
                      <a:pt x="9049" y="44958"/>
                      <a:pt x="8192" y="49149"/>
                    </a:cubicBezTo>
                    <a:cubicBezTo>
                      <a:pt x="7239" y="53340"/>
                      <a:pt x="6191" y="57245"/>
                      <a:pt x="4953" y="60484"/>
                    </a:cubicBezTo>
                    <a:cubicBezTo>
                      <a:pt x="2667" y="66961"/>
                      <a:pt x="0" y="70866"/>
                      <a:pt x="0" y="708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0" name="Google Shape;5340;p28"/>
              <p:cNvSpPr/>
              <p:nvPr/>
            </p:nvSpPr>
            <p:spPr>
              <a:xfrm>
                <a:off x="3399398" y="4036725"/>
                <a:ext cx="11635" cy="97155"/>
              </a:xfrm>
              <a:custGeom>
                <a:avLst/>
                <a:gdLst/>
                <a:ahLst/>
                <a:cxnLst/>
                <a:rect l="l" t="t" r="r" b="b"/>
                <a:pathLst>
                  <a:path w="11635" h="97155" extrusionOk="0">
                    <a:moveTo>
                      <a:pt x="0" y="97155"/>
                    </a:moveTo>
                    <a:cubicBezTo>
                      <a:pt x="0" y="97155"/>
                      <a:pt x="0" y="95631"/>
                      <a:pt x="95" y="92869"/>
                    </a:cubicBezTo>
                    <a:cubicBezTo>
                      <a:pt x="286" y="90202"/>
                      <a:pt x="476" y="86392"/>
                      <a:pt x="762" y="81725"/>
                    </a:cubicBezTo>
                    <a:cubicBezTo>
                      <a:pt x="1048" y="77153"/>
                      <a:pt x="1429" y="71914"/>
                      <a:pt x="1810" y="66199"/>
                    </a:cubicBezTo>
                    <a:cubicBezTo>
                      <a:pt x="2096" y="60579"/>
                      <a:pt x="2572" y="54578"/>
                      <a:pt x="2762" y="48578"/>
                    </a:cubicBezTo>
                    <a:cubicBezTo>
                      <a:pt x="3143" y="42577"/>
                      <a:pt x="3239" y="36576"/>
                      <a:pt x="3524" y="30956"/>
                    </a:cubicBezTo>
                    <a:cubicBezTo>
                      <a:pt x="3715" y="25241"/>
                      <a:pt x="3905" y="20003"/>
                      <a:pt x="4096" y="15430"/>
                    </a:cubicBezTo>
                    <a:cubicBezTo>
                      <a:pt x="4286" y="10859"/>
                      <a:pt x="4477" y="6953"/>
                      <a:pt x="4572" y="4286"/>
                    </a:cubicBezTo>
                    <a:cubicBezTo>
                      <a:pt x="4763" y="1619"/>
                      <a:pt x="4858" y="0"/>
                      <a:pt x="4858" y="0"/>
                    </a:cubicBezTo>
                    <a:cubicBezTo>
                      <a:pt x="4858" y="0"/>
                      <a:pt x="7239" y="5810"/>
                      <a:pt x="9049" y="14954"/>
                    </a:cubicBezTo>
                    <a:cubicBezTo>
                      <a:pt x="10001" y="19526"/>
                      <a:pt x="10763" y="24955"/>
                      <a:pt x="11240" y="30766"/>
                    </a:cubicBezTo>
                    <a:cubicBezTo>
                      <a:pt x="11335" y="33623"/>
                      <a:pt x="11716" y="36671"/>
                      <a:pt x="11621" y="39719"/>
                    </a:cubicBezTo>
                    <a:cubicBezTo>
                      <a:pt x="11621" y="42767"/>
                      <a:pt x="11621" y="45911"/>
                      <a:pt x="11525" y="48959"/>
                    </a:cubicBezTo>
                    <a:cubicBezTo>
                      <a:pt x="11240" y="52102"/>
                      <a:pt x="11049" y="55150"/>
                      <a:pt x="10763" y="58198"/>
                    </a:cubicBezTo>
                    <a:cubicBezTo>
                      <a:pt x="10477" y="61246"/>
                      <a:pt x="9906" y="64199"/>
                      <a:pt x="9430" y="67056"/>
                    </a:cubicBezTo>
                    <a:cubicBezTo>
                      <a:pt x="8382" y="72771"/>
                      <a:pt x="7144" y="78105"/>
                      <a:pt x="5715" y="82487"/>
                    </a:cubicBezTo>
                    <a:cubicBezTo>
                      <a:pt x="2953" y="91440"/>
                      <a:pt x="0" y="96964"/>
                      <a:pt x="0"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1" name="Google Shape;5341;p28"/>
              <p:cNvSpPr/>
              <p:nvPr/>
            </p:nvSpPr>
            <p:spPr>
              <a:xfrm>
                <a:off x="3384539" y="3983576"/>
                <a:ext cx="11429" cy="114585"/>
              </a:xfrm>
              <a:custGeom>
                <a:avLst/>
                <a:gdLst/>
                <a:ahLst/>
                <a:cxnLst/>
                <a:rect l="l" t="t" r="r" b="b"/>
                <a:pathLst>
                  <a:path w="11429" h="114585" extrusionOk="0">
                    <a:moveTo>
                      <a:pt x="0" y="114490"/>
                    </a:moveTo>
                    <a:cubicBezTo>
                      <a:pt x="0" y="114490"/>
                      <a:pt x="0" y="112681"/>
                      <a:pt x="190" y="109442"/>
                    </a:cubicBezTo>
                    <a:cubicBezTo>
                      <a:pt x="381" y="106299"/>
                      <a:pt x="571" y="101822"/>
                      <a:pt x="952" y="96393"/>
                    </a:cubicBezTo>
                    <a:cubicBezTo>
                      <a:pt x="1238" y="91059"/>
                      <a:pt x="1524" y="84772"/>
                      <a:pt x="1905" y="78105"/>
                    </a:cubicBezTo>
                    <a:cubicBezTo>
                      <a:pt x="2191" y="71438"/>
                      <a:pt x="2477" y="64294"/>
                      <a:pt x="2572" y="57245"/>
                    </a:cubicBezTo>
                    <a:cubicBezTo>
                      <a:pt x="2762" y="50101"/>
                      <a:pt x="2762" y="43053"/>
                      <a:pt x="2762" y="36386"/>
                    </a:cubicBezTo>
                    <a:cubicBezTo>
                      <a:pt x="2762" y="29718"/>
                      <a:pt x="2572" y="23431"/>
                      <a:pt x="2572" y="18097"/>
                    </a:cubicBezTo>
                    <a:cubicBezTo>
                      <a:pt x="2572" y="12668"/>
                      <a:pt x="2477" y="8191"/>
                      <a:pt x="2381" y="5048"/>
                    </a:cubicBezTo>
                    <a:cubicBezTo>
                      <a:pt x="2381" y="1905"/>
                      <a:pt x="2381" y="0"/>
                      <a:pt x="2381" y="0"/>
                    </a:cubicBezTo>
                    <a:cubicBezTo>
                      <a:pt x="2381" y="0"/>
                      <a:pt x="3048" y="1714"/>
                      <a:pt x="4096" y="4763"/>
                    </a:cubicBezTo>
                    <a:cubicBezTo>
                      <a:pt x="5144" y="7811"/>
                      <a:pt x="6382" y="12192"/>
                      <a:pt x="7525" y="17526"/>
                    </a:cubicBezTo>
                    <a:cubicBezTo>
                      <a:pt x="8763" y="22860"/>
                      <a:pt x="9715" y="29242"/>
                      <a:pt x="10477" y="36004"/>
                    </a:cubicBezTo>
                    <a:cubicBezTo>
                      <a:pt x="10763" y="39433"/>
                      <a:pt x="11144" y="42958"/>
                      <a:pt x="11240" y="46577"/>
                    </a:cubicBezTo>
                    <a:cubicBezTo>
                      <a:pt x="11430" y="50197"/>
                      <a:pt x="11335" y="53816"/>
                      <a:pt x="11430" y="57531"/>
                    </a:cubicBezTo>
                    <a:cubicBezTo>
                      <a:pt x="11240" y="61150"/>
                      <a:pt x="11144" y="64865"/>
                      <a:pt x="10858" y="68389"/>
                    </a:cubicBezTo>
                    <a:cubicBezTo>
                      <a:pt x="10668" y="72009"/>
                      <a:pt x="10096" y="75533"/>
                      <a:pt x="9715" y="78867"/>
                    </a:cubicBezTo>
                    <a:cubicBezTo>
                      <a:pt x="8763" y="85630"/>
                      <a:pt x="7525" y="91916"/>
                      <a:pt x="6001" y="97250"/>
                    </a:cubicBezTo>
                    <a:cubicBezTo>
                      <a:pt x="4667" y="102584"/>
                      <a:pt x="3143" y="106966"/>
                      <a:pt x="2000" y="109918"/>
                    </a:cubicBezTo>
                    <a:cubicBezTo>
                      <a:pt x="857" y="112871"/>
                      <a:pt x="95" y="114586"/>
                      <a:pt x="95" y="1145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2" name="Google Shape;5342;p28"/>
              <p:cNvSpPr/>
              <p:nvPr/>
            </p:nvSpPr>
            <p:spPr>
              <a:xfrm>
                <a:off x="3363965" y="3966716"/>
                <a:ext cx="12778" cy="109347"/>
              </a:xfrm>
              <a:custGeom>
                <a:avLst/>
                <a:gdLst/>
                <a:ahLst/>
                <a:cxnLst/>
                <a:rect l="l" t="t" r="r" b="b"/>
                <a:pathLst>
                  <a:path w="12778" h="109347" extrusionOk="0">
                    <a:moveTo>
                      <a:pt x="0" y="97346"/>
                    </a:moveTo>
                    <a:cubicBezTo>
                      <a:pt x="1143" y="99536"/>
                      <a:pt x="2286" y="101727"/>
                      <a:pt x="3239" y="103918"/>
                    </a:cubicBezTo>
                    <a:lnTo>
                      <a:pt x="857" y="103918"/>
                    </a:lnTo>
                    <a:cubicBezTo>
                      <a:pt x="857" y="103918"/>
                      <a:pt x="2667" y="78010"/>
                      <a:pt x="2667" y="78010"/>
                    </a:cubicBezTo>
                    <a:lnTo>
                      <a:pt x="3429" y="65056"/>
                    </a:lnTo>
                    <a:lnTo>
                      <a:pt x="4001" y="52197"/>
                    </a:lnTo>
                    <a:lnTo>
                      <a:pt x="4477" y="39243"/>
                    </a:lnTo>
                    <a:lnTo>
                      <a:pt x="4763" y="26289"/>
                    </a:lnTo>
                    <a:lnTo>
                      <a:pt x="5048" y="13240"/>
                    </a:lnTo>
                    <a:cubicBezTo>
                      <a:pt x="5144" y="8858"/>
                      <a:pt x="5239" y="4477"/>
                      <a:pt x="5525" y="0"/>
                    </a:cubicBezTo>
                    <a:cubicBezTo>
                      <a:pt x="8477" y="8382"/>
                      <a:pt x="10287" y="17145"/>
                      <a:pt x="11430" y="25908"/>
                    </a:cubicBezTo>
                    <a:cubicBezTo>
                      <a:pt x="12002" y="30290"/>
                      <a:pt x="12383" y="34671"/>
                      <a:pt x="12573" y="39148"/>
                    </a:cubicBezTo>
                    <a:cubicBezTo>
                      <a:pt x="12859" y="43529"/>
                      <a:pt x="12764" y="48006"/>
                      <a:pt x="12764" y="52483"/>
                    </a:cubicBezTo>
                    <a:cubicBezTo>
                      <a:pt x="12573" y="61341"/>
                      <a:pt x="11716" y="70199"/>
                      <a:pt x="10192" y="78962"/>
                    </a:cubicBezTo>
                    <a:cubicBezTo>
                      <a:pt x="9430" y="83344"/>
                      <a:pt x="8477" y="87630"/>
                      <a:pt x="7334" y="91916"/>
                    </a:cubicBezTo>
                    <a:cubicBezTo>
                      <a:pt x="6191" y="96203"/>
                      <a:pt x="4858" y="100394"/>
                      <a:pt x="3334" y="104585"/>
                    </a:cubicBezTo>
                    <a:lnTo>
                      <a:pt x="1619" y="109347"/>
                    </a:lnTo>
                    <a:lnTo>
                      <a:pt x="953" y="104680"/>
                    </a:lnTo>
                    <a:cubicBezTo>
                      <a:pt x="572" y="102299"/>
                      <a:pt x="286" y="99822"/>
                      <a:pt x="95" y="97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3" name="Google Shape;5343;p28"/>
              <p:cNvSpPr/>
              <p:nvPr/>
            </p:nvSpPr>
            <p:spPr>
              <a:xfrm>
                <a:off x="3355583" y="3901565"/>
                <a:ext cx="13716" cy="140303"/>
              </a:xfrm>
              <a:custGeom>
                <a:avLst/>
                <a:gdLst/>
                <a:ahLst/>
                <a:cxnLst/>
                <a:rect l="l" t="t" r="r" b="b"/>
                <a:pathLst>
                  <a:path w="13716" h="140303" extrusionOk="0">
                    <a:moveTo>
                      <a:pt x="95" y="140208"/>
                    </a:moveTo>
                    <a:cubicBezTo>
                      <a:pt x="95" y="140208"/>
                      <a:pt x="190" y="138017"/>
                      <a:pt x="571" y="134112"/>
                    </a:cubicBezTo>
                    <a:cubicBezTo>
                      <a:pt x="952" y="130302"/>
                      <a:pt x="1429" y="124778"/>
                      <a:pt x="2000" y="118205"/>
                    </a:cubicBezTo>
                    <a:cubicBezTo>
                      <a:pt x="2286" y="114967"/>
                      <a:pt x="2572" y="111347"/>
                      <a:pt x="2858" y="107633"/>
                    </a:cubicBezTo>
                    <a:cubicBezTo>
                      <a:pt x="3143" y="103918"/>
                      <a:pt x="3429" y="99917"/>
                      <a:pt x="3715" y="95821"/>
                    </a:cubicBezTo>
                    <a:cubicBezTo>
                      <a:pt x="4191" y="87630"/>
                      <a:pt x="4381" y="78962"/>
                      <a:pt x="4667" y="70199"/>
                    </a:cubicBezTo>
                    <a:cubicBezTo>
                      <a:pt x="5048" y="61436"/>
                      <a:pt x="4858" y="52769"/>
                      <a:pt x="4858" y="44577"/>
                    </a:cubicBezTo>
                    <a:lnTo>
                      <a:pt x="4858" y="32766"/>
                    </a:lnTo>
                    <a:cubicBezTo>
                      <a:pt x="4858" y="28956"/>
                      <a:pt x="5144" y="25432"/>
                      <a:pt x="5144" y="22098"/>
                    </a:cubicBezTo>
                    <a:cubicBezTo>
                      <a:pt x="5144" y="15430"/>
                      <a:pt x="5144" y="10001"/>
                      <a:pt x="5144" y="6096"/>
                    </a:cubicBezTo>
                    <a:cubicBezTo>
                      <a:pt x="5144" y="2191"/>
                      <a:pt x="5239" y="0"/>
                      <a:pt x="5239" y="0"/>
                    </a:cubicBezTo>
                    <a:cubicBezTo>
                      <a:pt x="5239" y="0"/>
                      <a:pt x="6001" y="2096"/>
                      <a:pt x="6953" y="5905"/>
                    </a:cubicBezTo>
                    <a:cubicBezTo>
                      <a:pt x="8001" y="9716"/>
                      <a:pt x="9335" y="15050"/>
                      <a:pt x="10382" y="21717"/>
                    </a:cubicBezTo>
                    <a:cubicBezTo>
                      <a:pt x="11621" y="28289"/>
                      <a:pt x="12573" y="36100"/>
                      <a:pt x="13144" y="44387"/>
                    </a:cubicBezTo>
                    <a:cubicBezTo>
                      <a:pt x="13335" y="48578"/>
                      <a:pt x="13716" y="52864"/>
                      <a:pt x="13716" y="57245"/>
                    </a:cubicBezTo>
                    <a:cubicBezTo>
                      <a:pt x="13716" y="61627"/>
                      <a:pt x="13716" y="66104"/>
                      <a:pt x="13716" y="70580"/>
                    </a:cubicBezTo>
                    <a:cubicBezTo>
                      <a:pt x="13430" y="75057"/>
                      <a:pt x="13240" y="79534"/>
                      <a:pt x="12763" y="83915"/>
                    </a:cubicBezTo>
                    <a:cubicBezTo>
                      <a:pt x="12478" y="88297"/>
                      <a:pt x="11716" y="92583"/>
                      <a:pt x="11240" y="96679"/>
                    </a:cubicBezTo>
                    <a:cubicBezTo>
                      <a:pt x="10001" y="104966"/>
                      <a:pt x="8477" y="112586"/>
                      <a:pt x="6763" y="119063"/>
                    </a:cubicBezTo>
                    <a:cubicBezTo>
                      <a:pt x="5144" y="125540"/>
                      <a:pt x="3429" y="130874"/>
                      <a:pt x="2096" y="134588"/>
                    </a:cubicBezTo>
                    <a:cubicBezTo>
                      <a:pt x="762" y="138208"/>
                      <a:pt x="0" y="140303"/>
                      <a:pt x="0" y="1403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4" name="Google Shape;5344;p28"/>
              <p:cNvSpPr/>
              <p:nvPr/>
            </p:nvSpPr>
            <p:spPr>
              <a:xfrm>
                <a:off x="3337485" y="3910614"/>
                <a:ext cx="17073" cy="106965"/>
              </a:xfrm>
              <a:custGeom>
                <a:avLst/>
                <a:gdLst/>
                <a:ahLst/>
                <a:cxnLst/>
                <a:rect l="l" t="t" r="r" b="b"/>
                <a:pathLst>
                  <a:path w="17073" h="106965" extrusionOk="0">
                    <a:moveTo>
                      <a:pt x="0" y="106966"/>
                    </a:moveTo>
                    <a:cubicBezTo>
                      <a:pt x="0" y="106966"/>
                      <a:pt x="95" y="105251"/>
                      <a:pt x="476" y="102298"/>
                    </a:cubicBezTo>
                    <a:cubicBezTo>
                      <a:pt x="857" y="99346"/>
                      <a:pt x="1333" y="95155"/>
                      <a:pt x="2000" y="90106"/>
                    </a:cubicBezTo>
                    <a:cubicBezTo>
                      <a:pt x="2667" y="85154"/>
                      <a:pt x="3524" y="79248"/>
                      <a:pt x="4286" y="73057"/>
                    </a:cubicBezTo>
                    <a:cubicBezTo>
                      <a:pt x="5144" y="66865"/>
                      <a:pt x="6001" y="60198"/>
                      <a:pt x="6858" y="53530"/>
                    </a:cubicBezTo>
                    <a:cubicBezTo>
                      <a:pt x="7715" y="46863"/>
                      <a:pt x="8477" y="40291"/>
                      <a:pt x="9335" y="34004"/>
                    </a:cubicBezTo>
                    <a:cubicBezTo>
                      <a:pt x="10097" y="27718"/>
                      <a:pt x="10763" y="21907"/>
                      <a:pt x="11430" y="16859"/>
                    </a:cubicBezTo>
                    <a:cubicBezTo>
                      <a:pt x="12097" y="11811"/>
                      <a:pt x="12668" y="7620"/>
                      <a:pt x="13049" y="4667"/>
                    </a:cubicBezTo>
                    <a:cubicBezTo>
                      <a:pt x="13525" y="1714"/>
                      <a:pt x="13811" y="0"/>
                      <a:pt x="13811" y="0"/>
                    </a:cubicBezTo>
                    <a:cubicBezTo>
                      <a:pt x="13811" y="0"/>
                      <a:pt x="15621" y="6667"/>
                      <a:pt x="16478" y="16954"/>
                    </a:cubicBezTo>
                    <a:cubicBezTo>
                      <a:pt x="16954" y="22098"/>
                      <a:pt x="17145" y="28099"/>
                      <a:pt x="17050" y="34480"/>
                    </a:cubicBezTo>
                    <a:cubicBezTo>
                      <a:pt x="16954" y="37719"/>
                      <a:pt x="16954" y="41053"/>
                      <a:pt x="16573" y="44387"/>
                    </a:cubicBezTo>
                    <a:cubicBezTo>
                      <a:pt x="16288" y="47720"/>
                      <a:pt x="15907" y="51149"/>
                      <a:pt x="15621" y="54578"/>
                    </a:cubicBezTo>
                    <a:cubicBezTo>
                      <a:pt x="15050" y="58007"/>
                      <a:pt x="14573" y="61341"/>
                      <a:pt x="14002" y="64675"/>
                    </a:cubicBezTo>
                    <a:cubicBezTo>
                      <a:pt x="13525" y="68008"/>
                      <a:pt x="12573" y="71247"/>
                      <a:pt x="11906" y="74390"/>
                    </a:cubicBezTo>
                    <a:cubicBezTo>
                      <a:pt x="10382" y="80677"/>
                      <a:pt x="8668" y="86392"/>
                      <a:pt x="6858" y="91249"/>
                    </a:cubicBezTo>
                    <a:cubicBezTo>
                      <a:pt x="3429" y="100965"/>
                      <a:pt x="0" y="106966"/>
                      <a:pt x="0" y="1069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5" name="Google Shape;5345;p28"/>
              <p:cNvSpPr/>
              <p:nvPr/>
            </p:nvSpPr>
            <p:spPr>
              <a:xfrm>
                <a:off x="3321579" y="3853559"/>
                <a:ext cx="16658" cy="126968"/>
              </a:xfrm>
              <a:custGeom>
                <a:avLst/>
                <a:gdLst/>
                <a:ahLst/>
                <a:cxnLst/>
                <a:rect l="l" t="t" r="r" b="b"/>
                <a:pathLst>
                  <a:path w="16658" h="126968" extrusionOk="0">
                    <a:moveTo>
                      <a:pt x="0" y="126968"/>
                    </a:moveTo>
                    <a:cubicBezTo>
                      <a:pt x="0" y="126968"/>
                      <a:pt x="190" y="118872"/>
                      <a:pt x="1333" y="106871"/>
                    </a:cubicBezTo>
                    <a:cubicBezTo>
                      <a:pt x="1810" y="100870"/>
                      <a:pt x="2477" y="93916"/>
                      <a:pt x="3334" y="86487"/>
                    </a:cubicBezTo>
                    <a:cubicBezTo>
                      <a:pt x="4191" y="79057"/>
                      <a:pt x="5048" y="71152"/>
                      <a:pt x="5906" y="63246"/>
                    </a:cubicBezTo>
                    <a:cubicBezTo>
                      <a:pt x="6858" y="55340"/>
                      <a:pt x="7715" y="47434"/>
                      <a:pt x="8763" y="40100"/>
                    </a:cubicBezTo>
                    <a:cubicBezTo>
                      <a:pt x="9715" y="32671"/>
                      <a:pt x="10668" y="25813"/>
                      <a:pt x="11525" y="19812"/>
                    </a:cubicBezTo>
                    <a:cubicBezTo>
                      <a:pt x="13240" y="7906"/>
                      <a:pt x="14859" y="0"/>
                      <a:pt x="14859" y="0"/>
                    </a:cubicBezTo>
                    <a:cubicBezTo>
                      <a:pt x="14859" y="0"/>
                      <a:pt x="16097" y="8001"/>
                      <a:pt x="16478" y="20098"/>
                    </a:cubicBezTo>
                    <a:cubicBezTo>
                      <a:pt x="16764" y="26098"/>
                      <a:pt x="16669" y="33147"/>
                      <a:pt x="16478" y="40672"/>
                    </a:cubicBezTo>
                    <a:cubicBezTo>
                      <a:pt x="16288" y="44386"/>
                      <a:pt x="16192" y="48292"/>
                      <a:pt x="15811" y="52292"/>
                    </a:cubicBezTo>
                    <a:cubicBezTo>
                      <a:pt x="15431" y="56197"/>
                      <a:pt x="15050" y="60198"/>
                      <a:pt x="14669" y="64198"/>
                    </a:cubicBezTo>
                    <a:cubicBezTo>
                      <a:pt x="14097" y="68199"/>
                      <a:pt x="13525" y="72199"/>
                      <a:pt x="13049" y="76105"/>
                    </a:cubicBezTo>
                    <a:cubicBezTo>
                      <a:pt x="12573" y="80010"/>
                      <a:pt x="11716" y="83820"/>
                      <a:pt x="11049" y="87534"/>
                    </a:cubicBezTo>
                    <a:cubicBezTo>
                      <a:pt x="9620" y="94964"/>
                      <a:pt x="8001" y="101822"/>
                      <a:pt x="6382" y="107632"/>
                    </a:cubicBezTo>
                    <a:cubicBezTo>
                      <a:pt x="3238" y="119348"/>
                      <a:pt x="190" y="126778"/>
                      <a:pt x="190" y="1267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6" name="Google Shape;5346;p28"/>
              <p:cNvSpPr/>
              <p:nvPr/>
            </p:nvSpPr>
            <p:spPr>
              <a:xfrm>
                <a:off x="3312816" y="3836891"/>
                <a:ext cx="11810" cy="124205"/>
              </a:xfrm>
              <a:custGeom>
                <a:avLst/>
                <a:gdLst/>
                <a:ahLst/>
                <a:cxnLst/>
                <a:rect l="l" t="t" r="r" b="b"/>
                <a:pathLst>
                  <a:path w="11810" h="124205" extrusionOk="0">
                    <a:moveTo>
                      <a:pt x="3905" y="124015"/>
                    </a:moveTo>
                    <a:cubicBezTo>
                      <a:pt x="3905" y="124015"/>
                      <a:pt x="3715" y="122015"/>
                      <a:pt x="3619" y="118586"/>
                    </a:cubicBezTo>
                    <a:cubicBezTo>
                      <a:pt x="3524" y="115157"/>
                      <a:pt x="3334" y="110299"/>
                      <a:pt x="3334" y="104489"/>
                    </a:cubicBezTo>
                    <a:cubicBezTo>
                      <a:pt x="3334" y="98679"/>
                      <a:pt x="1619" y="91916"/>
                      <a:pt x="1619" y="84677"/>
                    </a:cubicBezTo>
                    <a:cubicBezTo>
                      <a:pt x="1619" y="77438"/>
                      <a:pt x="0" y="69723"/>
                      <a:pt x="0" y="62008"/>
                    </a:cubicBezTo>
                    <a:lnTo>
                      <a:pt x="0" y="39338"/>
                    </a:lnTo>
                    <a:cubicBezTo>
                      <a:pt x="0" y="32099"/>
                      <a:pt x="1619" y="25336"/>
                      <a:pt x="1619" y="19526"/>
                    </a:cubicBezTo>
                    <a:cubicBezTo>
                      <a:pt x="1619" y="13716"/>
                      <a:pt x="2572" y="8858"/>
                      <a:pt x="2667" y="5429"/>
                    </a:cubicBezTo>
                    <a:cubicBezTo>
                      <a:pt x="2762" y="2000"/>
                      <a:pt x="3334" y="0"/>
                      <a:pt x="3334" y="0"/>
                    </a:cubicBezTo>
                    <a:cubicBezTo>
                      <a:pt x="3334" y="0"/>
                      <a:pt x="6001" y="7525"/>
                      <a:pt x="8001" y="19145"/>
                    </a:cubicBezTo>
                    <a:cubicBezTo>
                      <a:pt x="9049" y="24955"/>
                      <a:pt x="10096" y="31718"/>
                      <a:pt x="10763" y="39052"/>
                    </a:cubicBezTo>
                    <a:cubicBezTo>
                      <a:pt x="11049" y="42672"/>
                      <a:pt x="11525" y="46482"/>
                      <a:pt x="11525" y="50387"/>
                    </a:cubicBezTo>
                    <a:cubicBezTo>
                      <a:pt x="11621" y="54292"/>
                      <a:pt x="11716" y="58198"/>
                      <a:pt x="11811" y="62103"/>
                    </a:cubicBezTo>
                    <a:cubicBezTo>
                      <a:pt x="11716" y="66008"/>
                      <a:pt x="11621" y="69913"/>
                      <a:pt x="11525" y="73819"/>
                    </a:cubicBezTo>
                    <a:cubicBezTo>
                      <a:pt x="11525" y="77724"/>
                      <a:pt x="11049" y="81439"/>
                      <a:pt x="10763" y="85153"/>
                    </a:cubicBezTo>
                    <a:cubicBezTo>
                      <a:pt x="10096" y="92488"/>
                      <a:pt x="9239" y="99250"/>
                      <a:pt x="8192" y="105061"/>
                    </a:cubicBezTo>
                    <a:cubicBezTo>
                      <a:pt x="6191" y="116681"/>
                      <a:pt x="3810" y="124206"/>
                      <a:pt x="3810" y="1242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7" name="Google Shape;5347;p28"/>
              <p:cNvSpPr/>
              <p:nvPr/>
            </p:nvSpPr>
            <p:spPr>
              <a:xfrm>
                <a:off x="3311196" y="3834700"/>
                <a:ext cx="8672" cy="67817"/>
              </a:xfrm>
              <a:custGeom>
                <a:avLst/>
                <a:gdLst/>
                <a:ahLst/>
                <a:cxnLst/>
                <a:rect l="l" t="t" r="r" b="b"/>
                <a:pathLst>
                  <a:path w="8672" h="67817" extrusionOk="0">
                    <a:moveTo>
                      <a:pt x="1238" y="67818"/>
                    </a:moveTo>
                    <a:cubicBezTo>
                      <a:pt x="1238" y="67818"/>
                      <a:pt x="667" y="63341"/>
                      <a:pt x="381" y="56960"/>
                    </a:cubicBezTo>
                    <a:cubicBezTo>
                      <a:pt x="95" y="50578"/>
                      <a:pt x="0" y="42196"/>
                      <a:pt x="0" y="33909"/>
                    </a:cubicBezTo>
                    <a:cubicBezTo>
                      <a:pt x="0" y="25622"/>
                      <a:pt x="95" y="17240"/>
                      <a:pt x="381" y="10858"/>
                    </a:cubicBezTo>
                    <a:cubicBezTo>
                      <a:pt x="572" y="4477"/>
                      <a:pt x="1238" y="0"/>
                      <a:pt x="1238" y="0"/>
                    </a:cubicBezTo>
                    <a:cubicBezTo>
                      <a:pt x="1238" y="0"/>
                      <a:pt x="3524" y="3905"/>
                      <a:pt x="5334" y="10192"/>
                    </a:cubicBezTo>
                    <a:cubicBezTo>
                      <a:pt x="7239" y="16478"/>
                      <a:pt x="8763" y="25146"/>
                      <a:pt x="8668" y="33909"/>
                    </a:cubicBezTo>
                    <a:cubicBezTo>
                      <a:pt x="8668" y="42672"/>
                      <a:pt x="7239" y="51340"/>
                      <a:pt x="5239" y="57626"/>
                    </a:cubicBezTo>
                    <a:cubicBezTo>
                      <a:pt x="3334" y="64008"/>
                      <a:pt x="1143" y="67818"/>
                      <a:pt x="1143" y="67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8" name="Google Shape;5348;p28"/>
              <p:cNvSpPr/>
              <p:nvPr/>
            </p:nvSpPr>
            <p:spPr>
              <a:xfrm>
                <a:off x="3301481" y="3811363"/>
                <a:ext cx="8572" cy="101346"/>
              </a:xfrm>
              <a:custGeom>
                <a:avLst/>
                <a:gdLst/>
                <a:ahLst/>
                <a:cxnLst/>
                <a:rect l="l" t="t" r="r" b="b"/>
                <a:pathLst>
                  <a:path w="8572" h="101346" extrusionOk="0">
                    <a:moveTo>
                      <a:pt x="1524" y="101346"/>
                    </a:moveTo>
                    <a:cubicBezTo>
                      <a:pt x="1524" y="101346"/>
                      <a:pt x="762" y="94869"/>
                      <a:pt x="476" y="85344"/>
                    </a:cubicBezTo>
                    <a:cubicBezTo>
                      <a:pt x="286" y="80582"/>
                      <a:pt x="95" y="75057"/>
                      <a:pt x="95" y="69152"/>
                    </a:cubicBezTo>
                    <a:cubicBezTo>
                      <a:pt x="0" y="63246"/>
                      <a:pt x="95" y="56960"/>
                      <a:pt x="0" y="50673"/>
                    </a:cubicBezTo>
                    <a:cubicBezTo>
                      <a:pt x="0" y="44387"/>
                      <a:pt x="0" y="38100"/>
                      <a:pt x="190" y="32195"/>
                    </a:cubicBezTo>
                    <a:cubicBezTo>
                      <a:pt x="190" y="26289"/>
                      <a:pt x="476" y="20765"/>
                      <a:pt x="667" y="16002"/>
                    </a:cubicBezTo>
                    <a:cubicBezTo>
                      <a:pt x="1048" y="6477"/>
                      <a:pt x="1810" y="0"/>
                      <a:pt x="1810" y="0"/>
                    </a:cubicBezTo>
                    <a:cubicBezTo>
                      <a:pt x="1810" y="0"/>
                      <a:pt x="4000" y="6191"/>
                      <a:pt x="5620" y="15621"/>
                    </a:cubicBezTo>
                    <a:cubicBezTo>
                      <a:pt x="6572" y="20384"/>
                      <a:pt x="7334" y="25908"/>
                      <a:pt x="7810" y="31909"/>
                    </a:cubicBezTo>
                    <a:cubicBezTo>
                      <a:pt x="8001" y="34862"/>
                      <a:pt x="8382" y="38005"/>
                      <a:pt x="8382" y="41148"/>
                    </a:cubicBezTo>
                    <a:cubicBezTo>
                      <a:pt x="8382" y="44291"/>
                      <a:pt x="8573" y="47530"/>
                      <a:pt x="8573" y="50673"/>
                    </a:cubicBezTo>
                    <a:cubicBezTo>
                      <a:pt x="8573" y="53912"/>
                      <a:pt x="8382" y="57055"/>
                      <a:pt x="8287" y="60198"/>
                    </a:cubicBezTo>
                    <a:cubicBezTo>
                      <a:pt x="8287" y="63341"/>
                      <a:pt x="7810" y="66485"/>
                      <a:pt x="7620" y="69437"/>
                    </a:cubicBezTo>
                    <a:cubicBezTo>
                      <a:pt x="7048" y="75438"/>
                      <a:pt x="6287" y="80963"/>
                      <a:pt x="5334" y="85725"/>
                    </a:cubicBezTo>
                    <a:cubicBezTo>
                      <a:pt x="3619" y="95250"/>
                      <a:pt x="1429" y="101346"/>
                      <a:pt x="1429" y="101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9" name="Google Shape;5349;p28"/>
              <p:cNvSpPr/>
              <p:nvPr/>
            </p:nvSpPr>
            <p:spPr>
              <a:xfrm>
                <a:off x="3291003" y="3796695"/>
                <a:ext cx="18129" cy="94868"/>
              </a:xfrm>
              <a:custGeom>
                <a:avLst/>
                <a:gdLst/>
                <a:ahLst/>
                <a:cxnLst/>
                <a:rect l="l" t="t" r="r" b="b"/>
                <a:pathLst>
                  <a:path w="18129" h="94868" extrusionOk="0">
                    <a:moveTo>
                      <a:pt x="12002" y="94869"/>
                    </a:moveTo>
                    <a:cubicBezTo>
                      <a:pt x="12002" y="94869"/>
                      <a:pt x="11811" y="93345"/>
                      <a:pt x="11716" y="90583"/>
                    </a:cubicBezTo>
                    <a:cubicBezTo>
                      <a:pt x="11621" y="87916"/>
                      <a:pt x="11430" y="84106"/>
                      <a:pt x="11240" y="79629"/>
                    </a:cubicBezTo>
                    <a:cubicBezTo>
                      <a:pt x="11144" y="77343"/>
                      <a:pt x="10954" y="74962"/>
                      <a:pt x="10858" y="72390"/>
                    </a:cubicBezTo>
                    <a:cubicBezTo>
                      <a:pt x="10668" y="69818"/>
                      <a:pt x="10477" y="67151"/>
                      <a:pt x="10287" y="64389"/>
                    </a:cubicBezTo>
                    <a:cubicBezTo>
                      <a:pt x="9811" y="58864"/>
                      <a:pt x="9239" y="52959"/>
                      <a:pt x="8477" y="47149"/>
                    </a:cubicBezTo>
                    <a:cubicBezTo>
                      <a:pt x="7810" y="41243"/>
                      <a:pt x="6763" y="35433"/>
                      <a:pt x="5905" y="30004"/>
                    </a:cubicBezTo>
                    <a:cubicBezTo>
                      <a:pt x="5429" y="27241"/>
                      <a:pt x="4858" y="24574"/>
                      <a:pt x="4477" y="22098"/>
                    </a:cubicBezTo>
                    <a:cubicBezTo>
                      <a:pt x="4000" y="19621"/>
                      <a:pt x="3524" y="17145"/>
                      <a:pt x="3048" y="14954"/>
                    </a:cubicBezTo>
                    <a:cubicBezTo>
                      <a:pt x="2096" y="10477"/>
                      <a:pt x="1333" y="6763"/>
                      <a:pt x="762" y="4191"/>
                    </a:cubicBezTo>
                    <a:cubicBezTo>
                      <a:pt x="190" y="1524"/>
                      <a:pt x="0" y="0"/>
                      <a:pt x="0" y="0"/>
                    </a:cubicBezTo>
                    <a:cubicBezTo>
                      <a:pt x="0" y="0"/>
                      <a:pt x="952" y="1238"/>
                      <a:pt x="2381" y="3524"/>
                    </a:cubicBezTo>
                    <a:cubicBezTo>
                      <a:pt x="3810" y="5810"/>
                      <a:pt x="5905" y="9144"/>
                      <a:pt x="7810" y="13335"/>
                    </a:cubicBezTo>
                    <a:cubicBezTo>
                      <a:pt x="9906" y="17526"/>
                      <a:pt x="11811" y="22574"/>
                      <a:pt x="13430" y="28194"/>
                    </a:cubicBezTo>
                    <a:cubicBezTo>
                      <a:pt x="14192" y="31051"/>
                      <a:pt x="15145" y="33909"/>
                      <a:pt x="15621" y="36862"/>
                    </a:cubicBezTo>
                    <a:cubicBezTo>
                      <a:pt x="16288" y="39814"/>
                      <a:pt x="16669" y="42958"/>
                      <a:pt x="17240" y="46006"/>
                    </a:cubicBezTo>
                    <a:cubicBezTo>
                      <a:pt x="17526" y="49149"/>
                      <a:pt x="17812" y="52197"/>
                      <a:pt x="18002" y="55245"/>
                    </a:cubicBezTo>
                    <a:cubicBezTo>
                      <a:pt x="18288" y="58293"/>
                      <a:pt x="18002" y="61341"/>
                      <a:pt x="18002" y="64198"/>
                    </a:cubicBezTo>
                    <a:cubicBezTo>
                      <a:pt x="17717" y="70009"/>
                      <a:pt x="17145" y="75438"/>
                      <a:pt x="16288" y="80010"/>
                    </a:cubicBezTo>
                    <a:cubicBezTo>
                      <a:pt x="15430" y="84582"/>
                      <a:pt x="14383" y="88392"/>
                      <a:pt x="13525" y="90868"/>
                    </a:cubicBezTo>
                    <a:cubicBezTo>
                      <a:pt x="12668" y="93440"/>
                      <a:pt x="12097" y="94869"/>
                      <a:pt x="12097" y="94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0" name="Google Shape;5350;p28"/>
              <p:cNvSpPr/>
              <p:nvPr/>
            </p:nvSpPr>
            <p:spPr>
              <a:xfrm>
                <a:off x="3305905" y="3867561"/>
                <a:ext cx="9439" cy="76580"/>
              </a:xfrm>
              <a:custGeom>
                <a:avLst/>
                <a:gdLst/>
                <a:ahLst/>
                <a:cxnLst/>
                <a:rect l="l" t="t" r="r" b="b"/>
                <a:pathLst>
                  <a:path w="9439" h="76580" extrusionOk="0">
                    <a:moveTo>
                      <a:pt x="2434" y="76581"/>
                    </a:moveTo>
                    <a:cubicBezTo>
                      <a:pt x="2434" y="76581"/>
                      <a:pt x="1291" y="71723"/>
                      <a:pt x="624" y="64484"/>
                    </a:cubicBezTo>
                    <a:cubicBezTo>
                      <a:pt x="-43" y="57245"/>
                      <a:pt x="-233" y="47625"/>
                      <a:pt x="338" y="38005"/>
                    </a:cubicBezTo>
                    <a:cubicBezTo>
                      <a:pt x="910" y="28384"/>
                      <a:pt x="2243" y="18859"/>
                      <a:pt x="3767" y="11811"/>
                    </a:cubicBezTo>
                    <a:cubicBezTo>
                      <a:pt x="5196" y="4667"/>
                      <a:pt x="7006" y="0"/>
                      <a:pt x="7006" y="0"/>
                    </a:cubicBezTo>
                    <a:cubicBezTo>
                      <a:pt x="7006" y="0"/>
                      <a:pt x="8149" y="4858"/>
                      <a:pt x="8816" y="12097"/>
                    </a:cubicBezTo>
                    <a:cubicBezTo>
                      <a:pt x="9482" y="19336"/>
                      <a:pt x="9673" y="28956"/>
                      <a:pt x="9101" y="38576"/>
                    </a:cubicBezTo>
                    <a:cubicBezTo>
                      <a:pt x="8530" y="48196"/>
                      <a:pt x="7196" y="57721"/>
                      <a:pt x="5672" y="64770"/>
                    </a:cubicBezTo>
                    <a:cubicBezTo>
                      <a:pt x="4244" y="71914"/>
                      <a:pt x="2434" y="76581"/>
                      <a:pt x="2434" y="76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1" name="Google Shape;5351;p28"/>
              <p:cNvSpPr/>
              <p:nvPr/>
            </p:nvSpPr>
            <p:spPr>
              <a:xfrm>
                <a:off x="3284145" y="3794504"/>
                <a:ext cx="13640" cy="97821"/>
              </a:xfrm>
              <a:custGeom>
                <a:avLst/>
                <a:gdLst/>
                <a:ahLst/>
                <a:cxnLst/>
                <a:rect l="l" t="t" r="r" b="b"/>
                <a:pathLst>
                  <a:path w="13640" h="97821" extrusionOk="0">
                    <a:moveTo>
                      <a:pt x="6096" y="97727"/>
                    </a:moveTo>
                    <a:cubicBezTo>
                      <a:pt x="6096" y="97727"/>
                      <a:pt x="6001" y="96107"/>
                      <a:pt x="6001" y="93345"/>
                    </a:cubicBezTo>
                    <a:cubicBezTo>
                      <a:pt x="6001" y="90678"/>
                      <a:pt x="6001" y="86773"/>
                      <a:pt x="5906" y="82105"/>
                    </a:cubicBezTo>
                    <a:cubicBezTo>
                      <a:pt x="5906" y="77533"/>
                      <a:pt x="5715" y="72199"/>
                      <a:pt x="5620" y="66485"/>
                    </a:cubicBezTo>
                    <a:cubicBezTo>
                      <a:pt x="5429" y="60770"/>
                      <a:pt x="5239" y="54769"/>
                      <a:pt x="4763" y="48673"/>
                    </a:cubicBezTo>
                    <a:cubicBezTo>
                      <a:pt x="4477" y="42577"/>
                      <a:pt x="3810" y="36576"/>
                      <a:pt x="3334" y="30956"/>
                    </a:cubicBezTo>
                    <a:cubicBezTo>
                      <a:pt x="2667" y="25241"/>
                      <a:pt x="2096" y="19907"/>
                      <a:pt x="1619" y="15430"/>
                    </a:cubicBezTo>
                    <a:cubicBezTo>
                      <a:pt x="1048" y="10763"/>
                      <a:pt x="667" y="6953"/>
                      <a:pt x="381" y="4286"/>
                    </a:cubicBezTo>
                    <a:cubicBezTo>
                      <a:pt x="95" y="1524"/>
                      <a:pt x="0" y="0"/>
                      <a:pt x="0" y="0"/>
                    </a:cubicBezTo>
                    <a:cubicBezTo>
                      <a:pt x="0" y="0"/>
                      <a:pt x="762" y="1333"/>
                      <a:pt x="2096" y="3810"/>
                    </a:cubicBezTo>
                    <a:cubicBezTo>
                      <a:pt x="3334" y="6287"/>
                      <a:pt x="5048" y="9811"/>
                      <a:pt x="6572" y="14288"/>
                    </a:cubicBezTo>
                    <a:cubicBezTo>
                      <a:pt x="8287" y="18764"/>
                      <a:pt x="9715" y="24003"/>
                      <a:pt x="10954" y="29813"/>
                    </a:cubicBezTo>
                    <a:cubicBezTo>
                      <a:pt x="11430" y="32766"/>
                      <a:pt x="12192" y="35719"/>
                      <a:pt x="12478" y="38767"/>
                    </a:cubicBezTo>
                    <a:cubicBezTo>
                      <a:pt x="12954" y="41815"/>
                      <a:pt x="13144" y="44958"/>
                      <a:pt x="13430" y="48196"/>
                    </a:cubicBezTo>
                    <a:cubicBezTo>
                      <a:pt x="13430" y="51340"/>
                      <a:pt x="13716" y="54483"/>
                      <a:pt x="13621" y="57626"/>
                    </a:cubicBezTo>
                    <a:cubicBezTo>
                      <a:pt x="13621" y="60770"/>
                      <a:pt x="13335" y="63818"/>
                      <a:pt x="13240" y="66770"/>
                    </a:cubicBezTo>
                    <a:cubicBezTo>
                      <a:pt x="12763" y="72676"/>
                      <a:pt x="11906" y="78105"/>
                      <a:pt x="10858" y="82772"/>
                    </a:cubicBezTo>
                    <a:cubicBezTo>
                      <a:pt x="9906" y="87344"/>
                      <a:pt x="8668" y="91249"/>
                      <a:pt x="7715" y="93726"/>
                    </a:cubicBezTo>
                    <a:cubicBezTo>
                      <a:pt x="6763" y="96298"/>
                      <a:pt x="6191" y="97822"/>
                      <a:pt x="6191" y="978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2" name="Google Shape;5352;p28"/>
              <p:cNvSpPr/>
              <p:nvPr/>
            </p:nvSpPr>
            <p:spPr>
              <a:xfrm>
                <a:off x="3276144" y="3773740"/>
                <a:ext cx="14980" cy="97250"/>
              </a:xfrm>
              <a:custGeom>
                <a:avLst/>
                <a:gdLst/>
                <a:ahLst/>
                <a:cxnLst/>
                <a:rect l="l" t="t" r="r" b="b"/>
                <a:pathLst>
                  <a:path w="14980" h="97250" extrusionOk="0">
                    <a:moveTo>
                      <a:pt x="6096" y="97250"/>
                    </a:moveTo>
                    <a:cubicBezTo>
                      <a:pt x="6096" y="97250"/>
                      <a:pt x="6096" y="95631"/>
                      <a:pt x="6191" y="92869"/>
                    </a:cubicBezTo>
                    <a:cubicBezTo>
                      <a:pt x="6191" y="90202"/>
                      <a:pt x="6382" y="86296"/>
                      <a:pt x="6572" y="81724"/>
                    </a:cubicBezTo>
                    <a:cubicBezTo>
                      <a:pt x="6572" y="79438"/>
                      <a:pt x="6667" y="76962"/>
                      <a:pt x="6763" y="74295"/>
                    </a:cubicBezTo>
                    <a:cubicBezTo>
                      <a:pt x="6858" y="71723"/>
                      <a:pt x="6763" y="68961"/>
                      <a:pt x="6763" y="66104"/>
                    </a:cubicBezTo>
                    <a:cubicBezTo>
                      <a:pt x="6667" y="60388"/>
                      <a:pt x="6572" y="54388"/>
                      <a:pt x="6096" y="48387"/>
                    </a:cubicBezTo>
                    <a:cubicBezTo>
                      <a:pt x="5810" y="42386"/>
                      <a:pt x="5143" y="36385"/>
                      <a:pt x="4572" y="30766"/>
                    </a:cubicBezTo>
                    <a:cubicBezTo>
                      <a:pt x="4096" y="28004"/>
                      <a:pt x="3905" y="25241"/>
                      <a:pt x="3524" y="22670"/>
                    </a:cubicBezTo>
                    <a:cubicBezTo>
                      <a:pt x="3143" y="20098"/>
                      <a:pt x="2762" y="17621"/>
                      <a:pt x="2476" y="15335"/>
                    </a:cubicBezTo>
                    <a:cubicBezTo>
                      <a:pt x="1714" y="10763"/>
                      <a:pt x="1143" y="6953"/>
                      <a:pt x="667" y="4286"/>
                    </a:cubicBezTo>
                    <a:cubicBezTo>
                      <a:pt x="190" y="1619"/>
                      <a:pt x="0" y="0"/>
                      <a:pt x="0" y="0"/>
                    </a:cubicBezTo>
                    <a:cubicBezTo>
                      <a:pt x="0" y="0"/>
                      <a:pt x="857" y="1333"/>
                      <a:pt x="2286" y="3715"/>
                    </a:cubicBezTo>
                    <a:cubicBezTo>
                      <a:pt x="3715" y="6096"/>
                      <a:pt x="5524" y="9620"/>
                      <a:pt x="7239" y="14002"/>
                    </a:cubicBezTo>
                    <a:cubicBezTo>
                      <a:pt x="9144" y="18383"/>
                      <a:pt x="10763" y="23717"/>
                      <a:pt x="12097" y="29432"/>
                    </a:cubicBezTo>
                    <a:cubicBezTo>
                      <a:pt x="12668" y="32385"/>
                      <a:pt x="13430" y="35338"/>
                      <a:pt x="13811" y="38481"/>
                    </a:cubicBezTo>
                    <a:cubicBezTo>
                      <a:pt x="14288" y="41529"/>
                      <a:pt x="14573" y="44767"/>
                      <a:pt x="14859" y="47911"/>
                    </a:cubicBezTo>
                    <a:cubicBezTo>
                      <a:pt x="14859" y="51054"/>
                      <a:pt x="15049" y="54292"/>
                      <a:pt x="14954" y="57340"/>
                    </a:cubicBezTo>
                    <a:cubicBezTo>
                      <a:pt x="14954" y="60484"/>
                      <a:pt x="14573" y="63532"/>
                      <a:pt x="14383" y="66484"/>
                    </a:cubicBezTo>
                    <a:cubicBezTo>
                      <a:pt x="13716" y="72390"/>
                      <a:pt x="12763" y="77819"/>
                      <a:pt x="11430" y="82391"/>
                    </a:cubicBezTo>
                    <a:cubicBezTo>
                      <a:pt x="10287" y="86963"/>
                      <a:pt x="8858" y="90773"/>
                      <a:pt x="7810" y="93250"/>
                    </a:cubicBezTo>
                    <a:cubicBezTo>
                      <a:pt x="6763" y="95821"/>
                      <a:pt x="6001" y="97155"/>
                      <a:pt x="6001" y="97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3" name="Google Shape;5353;p28"/>
              <p:cNvSpPr/>
              <p:nvPr/>
            </p:nvSpPr>
            <p:spPr>
              <a:xfrm>
                <a:off x="3272334" y="3773835"/>
                <a:ext cx="10977" cy="57912"/>
              </a:xfrm>
              <a:custGeom>
                <a:avLst/>
                <a:gdLst/>
                <a:ahLst/>
                <a:cxnLst/>
                <a:rect l="l" t="t" r="r" b="b"/>
                <a:pathLst>
                  <a:path w="10977" h="57912" extrusionOk="0">
                    <a:moveTo>
                      <a:pt x="5048" y="57817"/>
                    </a:moveTo>
                    <a:cubicBezTo>
                      <a:pt x="5048" y="57817"/>
                      <a:pt x="4858" y="56864"/>
                      <a:pt x="4572" y="55150"/>
                    </a:cubicBezTo>
                    <a:cubicBezTo>
                      <a:pt x="4381" y="53435"/>
                      <a:pt x="4000" y="51149"/>
                      <a:pt x="3810" y="48483"/>
                    </a:cubicBezTo>
                    <a:cubicBezTo>
                      <a:pt x="3238" y="43053"/>
                      <a:pt x="2572" y="36004"/>
                      <a:pt x="2000" y="28956"/>
                    </a:cubicBezTo>
                    <a:cubicBezTo>
                      <a:pt x="1333" y="21908"/>
                      <a:pt x="762" y="14859"/>
                      <a:pt x="381" y="9430"/>
                    </a:cubicBezTo>
                    <a:cubicBezTo>
                      <a:pt x="190" y="6668"/>
                      <a:pt x="95" y="4382"/>
                      <a:pt x="0" y="2667"/>
                    </a:cubicBezTo>
                    <a:cubicBezTo>
                      <a:pt x="0" y="1048"/>
                      <a:pt x="0" y="0"/>
                      <a:pt x="0" y="0"/>
                    </a:cubicBezTo>
                    <a:cubicBezTo>
                      <a:pt x="0" y="0"/>
                      <a:pt x="2667" y="2858"/>
                      <a:pt x="5239" y="8096"/>
                    </a:cubicBezTo>
                    <a:cubicBezTo>
                      <a:pt x="6572" y="10668"/>
                      <a:pt x="7715" y="13811"/>
                      <a:pt x="8763" y="17240"/>
                    </a:cubicBezTo>
                    <a:cubicBezTo>
                      <a:pt x="9715" y="20669"/>
                      <a:pt x="10382" y="24479"/>
                      <a:pt x="10763" y="28289"/>
                    </a:cubicBezTo>
                    <a:cubicBezTo>
                      <a:pt x="11049" y="32099"/>
                      <a:pt x="11049" y="35909"/>
                      <a:pt x="10763" y="39434"/>
                    </a:cubicBezTo>
                    <a:cubicBezTo>
                      <a:pt x="10382" y="42958"/>
                      <a:pt x="9715" y="46292"/>
                      <a:pt x="8858" y="49054"/>
                    </a:cubicBezTo>
                    <a:cubicBezTo>
                      <a:pt x="7239" y="54578"/>
                      <a:pt x="5144" y="57912"/>
                      <a:pt x="5144" y="57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4" name="Google Shape;5354;p28"/>
              <p:cNvSpPr/>
              <p:nvPr/>
            </p:nvSpPr>
            <p:spPr>
              <a:xfrm>
                <a:off x="3405875" y="4052536"/>
                <a:ext cx="34861" cy="72008"/>
              </a:xfrm>
              <a:custGeom>
                <a:avLst/>
                <a:gdLst/>
                <a:ahLst/>
                <a:cxnLst/>
                <a:rect l="l" t="t" r="r" b="b"/>
                <a:pathLst>
                  <a:path w="34861" h="72008" extrusionOk="0">
                    <a:moveTo>
                      <a:pt x="34671" y="71914"/>
                    </a:moveTo>
                    <a:cubicBezTo>
                      <a:pt x="34671" y="71914"/>
                      <a:pt x="34100" y="70771"/>
                      <a:pt x="33147" y="68675"/>
                    </a:cubicBezTo>
                    <a:cubicBezTo>
                      <a:pt x="32290" y="66675"/>
                      <a:pt x="31051" y="63722"/>
                      <a:pt x="29528" y="60198"/>
                    </a:cubicBezTo>
                    <a:cubicBezTo>
                      <a:pt x="26670" y="53245"/>
                      <a:pt x="22670" y="44196"/>
                      <a:pt x="18479" y="35338"/>
                    </a:cubicBezTo>
                    <a:cubicBezTo>
                      <a:pt x="14192" y="26479"/>
                      <a:pt x="9620" y="17812"/>
                      <a:pt x="6001" y="11239"/>
                    </a:cubicBezTo>
                    <a:cubicBezTo>
                      <a:pt x="4191" y="7906"/>
                      <a:pt x="2667" y="5144"/>
                      <a:pt x="1619" y="3143"/>
                    </a:cubicBezTo>
                    <a:cubicBezTo>
                      <a:pt x="571" y="1143"/>
                      <a:pt x="0" y="0"/>
                      <a:pt x="0" y="0"/>
                    </a:cubicBezTo>
                    <a:cubicBezTo>
                      <a:pt x="0" y="0"/>
                      <a:pt x="1143" y="667"/>
                      <a:pt x="2953" y="2096"/>
                    </a:cubicBezTo>
                    <a:cubicBezTo>
                      <a:pt x="4763" y="3429"/>
                      <a:pt x="7334" y="5525"/>
                      <a:pt x="10001" y="8287"/>
                    </a:cubicBezTo>
                    <a:cubicBezTo>
                      <a:pt x="12859" y="10954"/>
                      <a:pt x="15716" y="14478"/>
                      <a:pt x="18574" y="18479"/>
                    </a:cubicBezTo>
                    <a:cubicBezTo>
                      <a:pt x="21431" y="22479"/>
                      <a:pt x="24098" y="26956"/>
                      <a:pt x="26384" y="31623"/>
                    </a:cubicBezTo>
                    <a:cubicBezTo>
                      <a:pt x="28575" y="36386"/>
                      <a:pt x="30480" y="41243"/>
                      <a:pt x="31813" y="45911"/>
                    </a:cubicBezTo>
                    <a:cubicBezTo>
                      <a:pt x="33052" y="50673"/>
                      <a:pt x="34004" y="55054"/>
                      <a:pt x="34385" y="58960"/>
                    </a:cubicBezTo>
                    <a:cubicBezTo>
                      <a:pt x="34862" y="62770"/>
                      <a:pt x="34862" y="66104"/>
                      <a:pt x="34862" y="68389"/>
                    </a:cubicBezTo>
                    <a:cubicBezTo>
                      <a:pt x="34862" y="70676"/>
                      <a:pt x="34671" y="72009"/>
                      <a:pt x="34671" y="72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5" name="Google Shape;5355;p28"/>
              <p:cNvSpPr/>
              <p:nvPr/>
            </p:nvSpPr>
            <p:spPr>
              <a:xfrm>
                <a:off x="3386349" y="3997672"/>
                <a:ext cx="52768" cy="95821"/>
              </a:xfrm>
              <a:custGeom>
                <a:avLst/>
                <a:gdLst/>
                <a:ahLst/>
                <a:cxnLst/>
                <a:rect l="l" t="t" r="r" b="b"/>
                <a:pathLst>
                  <a:path w="52768" h="95821" extrusionOk="0">
                    <a:moveTo>
                      <a:pt x="52673" y="95821"/>
                    </a:moveTo>
                    <a:cubicBezTo>
                      <a:pt x="52673" y="95821"/>
                      <a:pt x="48768" y="90011"/>
                      <a:pt x="43624" y="81153"/>
                    </a:cubicBezTo>
                    <a:cubicBezTo>
                      <a:pt x="41053" y="76676"/>
                      <a:pt x="38005" y="71533"/>
                      <a:pt x="34957" y="65913"/>
                    </a:cubicBezTo>
                    <a:cubicBezTo>
                      <a:pt x="31813" y="60389"/>
                      <a:pt x="28575" y="54388"/>
                      <a:pt x="25241" y="48483"/>
                    </a:cubicBezTo>
                    <a:cubicBezTo>
                      <a:pt x="22003" y="42482"/>
                      <a:pt x="18764" y="36576"/>
                      <a:pt x="15716" y="30956"/>
                    </a:cubicBezTo>
                    <a:cubicBezTo>
                      <a:pt x="12668" y="25337"/>
                      <a:pt x="9906" y="20098"/>
                      <a:pt x="7525" y="15526"/>
                    </a:cubicBezTo>
                    <a:cubicBezTo>
                      <a:pt x="2762" y="6382"/>
                      <a:pt x="0" y="0"/>
                      <a:pt x="0" y="0"/>
                    </a:cubicBezTo>
                    <a:cubicBezTo>
                      <a:pt x="0" y="0"/>
                      <a:pt x="5239" y="4667"/>
                      <a:pt x="11716" y="12764"/>
                    </a:cubicBezTo>
                    <a:cubicBezTo>
                      <a:pt x="15049" y="16764"/>
                      <a:pt x="18669" y="21622"/>
                      <a:pt x="22288" y="26956"/>
                    </a:cubicBezTo>
                    <a:cubicBezTo>
                      <a:pt x="24003" y="29718"/>
                      <a:pt x="26003" y="32385"/>
                      <a:pt x="27718" y="35338"/>
                    </a:cubicBezTo>
                    <a:cubicBezTo>
                      <a:pt x="29432" y="38291"/>
                      <a:pt x="31147" y="41243"/>
                      <a:pt x="32956" y="44291"/>
                    </a:cubicBezTo>
                    <a:cubicBezTo>
                      <a:pt x="34576" y="47339"/>
                      <a:pt x="36100" y="50483"/>
                      <a:pt x="37719" y="53435"/>
                    </a:cubicBezTo>
                    <a:cubicBezTo>
                      <a:pt x="39338" y="56483"/>
                      <a:pt x="40577" y="59531"/>
                      <a:pt x="41910" y="62484"/>
                    </a:cubicBezTo>
                    <a:cubicBezTo>
                      <a:pt x="44482" y="68485"/>
                      <a:pt x="46673" y="74104"/>
                      <a:pt x="48292" y="79058"/>
                    </a:cubicBezTo>
                    <a:cubicBezTo>
                      <a:pt x="51625" y="88964"/>
                      <a:pt x="52769" y="95821"/>
                      <a:pt x="52769" y="95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6" name="Google Shape;5356;p28"/>
              <p:cNvSpPr/>
              <p:nvPr/>
            </p:nvSpPr>
            <p:spPr>
              <a:xfrm>
                <a:off x="3366346" y="3928902"/>
                <a:ext cx="67437" cy="131730"/>
              </a:xfrm>
              <a:custGeom>
                <a:avLst/>
                <a:gdLst/>
                <a:ahLst/>
                <a:cxnLst/>
                <a:rect l="l" t="t" r="r" b="b"/>
                <a:pathLst>
                  <a:path w="67437" h="131730" extrusionOk="0">
                    <a:moveTo>
                      <a:pt x="67437" y="131731"/>
                    </a:moveTo>
                    <a:cubicBezTo>
                      <a:pt x="67437" y="131731"/>
                      <a:pt x="61913" y="124206"/>
                      <a:pt x="54673" y="112300"/>
                    </a:cubicBezTo>
                    <a:cubicBezTo>
                      <a:pt x="51054" y="106394"/>
                      <a:pt x="46863" y="99441"/>
                      <a:pt x="42672" y="91821"/>
                    </a:cubicBezTo>
                    <a:cubicBezTo>
                      <a:pt x="38386" y="84296"/>
                      <a:pt x="34100" y="76105"/>
                      <a:pt x="29813" y="67913"/>
                    </a:cubicBezTo>
                    <a:cubicBezTo>
                      <a:pt x="27718" y="63818"/>
                      <a:pt x="25718" y="59627"/>
                      <a:pt x="23622" y="55531"/>
                    </a:cubicBezTo>
                    <a:cubicBezTo>
                      <a:pt x="21527" y="51435"/>
                      <a:pt x="19717" y="47339"/>
                      <a:pt x="17907" y="43434"/>
                    </a:cubicBezTo>
                    <a:cubicBezTo>
                      <a:pt x="14192" y="35624"/>
                      <a:pt x="10954" y="28194"/>
                      <a:pt x="8287" y="21717"/>
                    </a:cubicBezTo>
                    <a:cubicBezTo>
                      <a:pt x="2858" y="8858"/>
                      <a:pt x="0" y="0"/>
                      <a:pt x="0" y="0"/>
                    </a:cubicBezTo>
                    <a:cubicBezTo>
                      <a:pt x="0" y="0"/>
                      <a:pt x="5525" y="7525"/>
                      <a:pt x="12764" y="19431"/>
                    </a:cubicBezTo>
                    <a:cubicBezTo>
                      <a:pt x="16383" y="25337"/>
                      <a:pt x="20574" y="32290"/>
                      <a:pt x="24765" y="39910"/>
                    </a:cubicBezTo>
                    <a:cubicBezTo>
                      <a:pt x="26860" y="43720"/>
                      <a:pt x="29147" y="47625"/>
                      <a:pt x="31147" y="51626"/>
                    </a:cubicBezTo>
                    <a:cubicBezTo>
                      <a:pt x="33242" y="55626"/>
                      <a:pt x="35433" y="59722"/>
                      <a:pt x="37529" y="63818"/>
                    </a:cubicBezTo>
                    <a:cubicBezTo>
                      <a:pt x="41624" y="72104"/>
                      <a:pt x="45815" y="80296"/>
                      <a:pt x="49435" y="88202"/>
                    </a:cubicBezTo>
                    <a:cubicBezTo>
                      <a:pt x="53150" y="96012"/>
                      <a:pt x="56388" y="103442"/>
                      <a:pt x="59055" y="109919"/>
                    </a:cubicBezTo>
                    <a:cubicBezTo>
                      <a:pt x="64484" y="122682"/>
                      <a:pt x="67342" y="131636"/>
                      <a:pt x="67342" y="1316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7" name="Google Shape;5357;p28"/>
              <p:cNvSpPr/>
              <p:nvPr/>
            </p:nvSpPr>
            <p:spPr>
              <a:xfrm>
                <a:off x="3344343" y="3872895"/>
                <a:ext cx="66293" cy="135254"/>
              </a:xfrm>
              <a:custGeom>
                <a:avLst/>
                <a:gdLst/>
                <a:ahLst/>
                <a:cxnLst/>
                <a:rect l="l" t="t" r="r" b="b"/>
                <a:pathLst>
                  <a:path w="66293" h="135254" extrusionOk="0">
                    <a:moveTo>
                      <a:pt x="66294" y="135160"/>
                    </a:moveTo>
                    <a:cubicBezTo>
                      <a:pt x="66294" y="135160"/>
                      <a:pt x="61627" y="126873"/>
                      <a:pt x="55245" y="114205"/>
                    </a:cubicBezTo>
                    <a:cubicBezTo>
                      <a:pt x="52102" y="107918"/>
                      <a:pt x="48387" y="100584"/>
                      <a:pt x="44482" y="92678"/>
                    </a:cubicBezTo>
                    <a:cubicBezTo>
                      <a:pt x="40577" y="84772"/>
                      <a:pt x="36481" y="76390"/>
                      <a:pt x="32290" y="68008"/>
                    </a:cubicBezTo>
                    <a:cubicBezTo>
                      <a:pt x="28194" y="59531"/>
                      <a:pt x="24098" y="51149"/>
                      <a:pt x="20193" y="43243"/>
                    </a:cubicBezTo>
                    <a:cubicBezTo>
                      <a:pt x="16383" y="35338"/>
                      <a:pt x="12764" y="27908"/>
                      <a:pt x="9715" y="21526"/>
                    </a:cubicBezTo>
                    <a:cubicBezTo>
                      <a:pt x="6667" y="15145"/>
                      <a:pt x="4191" y="9811"/>
                      <a:pt x="2572" y="6001"/>
                    </a:cubicBezTo>
                    <a:cubicBezTo>
                      <a:pt x="857" y="2191"/>
                      <a:pt x="0" y="0"/>
                      <a:pt x="0" y="0"/>
                    </a:cubicBezTo>
                    <a:cubicBezTo>
                      <a:pt x="0" y="0"/>
                      <a:pt x="6191" y="7239"/>
                      <a:pt x="14097" y="19050"/>
                    </a:cubicBezTo>
                    <a:cubicBezTo>
                      <a:pt x="18098" y="24955"/>
                      <a:pt x="22479" y="31909"/>
                      <a:pt x="26956" y="39624"/>
                    </a:cubicBezTo>
                    <a:cubicBezTo>
                      <a:pt x="29146" y="43529"/>
                      <a:pt x="31528" y="47434"/>
                      <a:pt x="33623" y="51625"/>
                    </a:cubicBezTo>
                    <a:cubicBezTo>
                      <a:pt x="35719" y="55816"/>
                      <a:pt x="37910" y="60007"/>
                      <a:pt x="40100" y="64198"/>
                    </a:cubicBezTo>
                    <a:cubicBezTo>
                      <a:pt x="42100" y="68485"/>
                      <a:pt x="44101" y="72771"/>
                      <a:pt x="46101" y="77057"/>
                    </a:cubicBezTo>
                    <a:cubicBezTo>
                      <a:pt x="48101" y="81248"/>
                      <a:pt x="49721" y="85534"/>
                      <a:pt x="51435" y="89630"/>
                    </a:cubicBezTo>
                    <a:cubicBezTo>
                      <a:pt x="54769" y="97822"/>
                      <a:pt x="57626" y="105632"/>
                      <a:pt x="59817" y="112395"/>
                    </a:cubicBezTo>
                    <a:cubicBezTo>
                      <a:pt x="64294" y="125921"/>
                      <a:pt x="66199" y="135255"/>
                      <a:pt x="66199" y="135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8" name="Google Shape;5358;p28"/>
              <p:cNvSpPr/>
              <p:nvPr/>
            </p:nvSpPr>
            <p:spPr>
              <a:xfrm>
                <a:off x="3330913" y="3831271"/>
                <a:ext cx="70580" cy="146113"/>
              </a:xfrm>
              <a:custGeom>
                <a:avLst/>
                <a:gdLst/>
                <a:ahLst/>
                <a:cxnLst/>
                <a:rect l="l" t="t" r="r" b="b"/>
                <a:pathLst>
                  <a:path w="70580" h="146113" extrusionOk="0">
                    <a:moveTo>
                      <a:pt x="70485" y="146114"/>
                    </a:moveTo>
                    <a:cubicBezTo>
                      <a:pt x="70485" y="146114"/>
                      <a:pt x="69437" y="143828"/>
                      <a:pt x="67627" y="139637"/>
                    </a:cubicBezTo>
                    <a:cubicBezTo>
                      <a:pt x="65818" y="135541"/>
                      <a:pt x="63341" y="129731"/>
                      <a:pt x="60293" y="122682"/>
                    </a:cubicBezTo>
                    <a:cubicBezTo>
                      <a:pt x="58769" y="119158"/>
                      <a:pt x="57150" y="115443"/>
                      <a:pt x="55340" y="111443"/>
                    </a:cubicBezTo>
                    <a:cubicBezTo>
                      <a:pt x="53530" y="107442"/>
                      <a:pt x="51721" y="103251"/>
                      <a:pt x="49816" y="98965"/>
                    </a:cubicBezTo>
                    <a:cubicBezTo>
                      <a:pt x="45815" y="90392"/>
                      <a:pt x="41719" y="81153"/>
                      <a:pt x="37243" y="72104"/>
                    </a:cubicBezTo>
                    <a:cubicBezTo>
                      <a:pt x="32861" y="62960"/>
                      <a:pt x="28289" y="54007"/>
                      <a:pt x="24003" y="45529"/>
                    </a:cubicBezTo>
                    <a:cubicBezTo>
                      <a:pt x="19621" y="37148"/>
                      <a:pt x="15430" y="29242"/>
                      <a:pt x="11906" y="22574"/>
                    </a:cubicBezTo>
                    <a:cubicBezTo>
                      <a:pt x="8287" y="15812"/>
                      <a:pt x="5334" y="10192"/>
                      <a:pt x="3238" y="6287"/>
                    </a:cubicBezTo>
                    <a:cubicBezTo>
                      <a:pt x="1143" y="2286"/>
                      <a:pt x="0" y="0"/>
                      <a:pt x="0" y="0"/>
                    </a:cubicBezTo>
                    <a:cubicBezTo>
                      <a:pt x="0" y="0"/>
                      <a:pt x="1714" y="1905"/>
                      <a:pt x="4667" y="5239"/>
                    </a:cubicBezTo>
                    <a:cubicBezTo>
                      <a:pt x="7620" y="8668"/>
                      <a:pt x="11716" y="13621"/>
                      <a:pt x="16192" y="19812"/>
                    </a:cubicBezTo>
                    <a:cubicBezTo>
                      <a:pt x="20764" y="26003"/>
                      <a:pt x="25717" y="33433"/>
                      <a:pt x="30766" y="41720"/>
                    </a:cubicBezTo>
                    <a:cubicBezTo>
                      <a:pt x="33147" y="45911"/>
                      <a:pt x="35814" y="50102"/>
                      <a:pt x="38100" y="54578"/>
                    </a:cubicBezTo>
                    <a:cubicBezTo>
                      <a:pt x="40481" y="59055"/>
                      <a:pt x="42767" y="63627"/>
                      <a:pt x="45148" y="68199"/>
                    </a:cubicBezTo>
                    <a:cubicBezTo>
                      <a:pt x="47244" y="72866"/>
                      <a:pt x="49435" y="77534"/>
                      <a:pt x="51435" y="82201"/>
                    </a:cubicBezTo>
                    <a:cubicBezTo>
                      <a:pt x="53530" y="86773"/>
                      <a:pt x="55150" y="91535"/>
                      <a:pt x="56959" y="96012"/>
                    </a:cubicBezTo>
                    <a:cubicBezTo>
                      <a:pt x="60293" y="105061"/>
                      <a:pt x="63055" y="113633"/>
                      <a:pt x="65056" y="121063"/>
                    </a:cubicBezTo>
                    <a:cubicBezTo>
                      <a:pt x="67151" y="128492"/>
                      <a:pt x="68485" y="134779"/>
                      <a:pt x="69342" y="139160"/>
                    </a:cubicBezTo>
                    <a:cubicBezTo>
                      <a:pt x="70199" y="143542"/>
                      <a:pt x="70580" y="146114"/>
                      <a:pt x="70580" y="146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9" name="Google Shape;5359;p28"/>
              <p:cNvSpPr/>
              <p:nvPr/>
            </p:nvSpPr>
            <p:spPr>
              <a:xfrm>
                <a:off x="3330341" y="3811935"/>
                <a:ext cx="53530" cy="104965"/>
              </a:xfrm>
              <a:custGeom>
                <a:avLst/>
                <a:gdLst/>
                <a:ahLst/>
                <a:cxnLst/>
                <a:rect l="l" t="t" r="r" b="b"/>
                <a:pathLst>
                  <a:path w="53530" h="104965" extrusionOk="0">
                    <a:moveTo>
                      <a:pt x="53531" y="104966"/>
                    </a:moveTo>
                    <a:cubicBezTo>
                      <a:pt x="53531" y="104966"/>
                      <a:pt x="49149" y="98870"/>
                      <a:pt x="43529" y="89249"/>
                    </a:cubicBezTo>
                    <a:cubicBezTo>
                      <a:pt x="40672" y="84487"/>
                      <a:pt x="37529" y="78772"/>
                      <a:pt x="34385" y="72676"/>
                    </a:cubicBezTo>
                    <a:cubicBezTo>
                      <a:pt x="31147" y="66580"/>
                      <a:pt x="28004" y="59912"/>
                      <a:pt x="24670" y="53435"/>
                    </a:cubicBezTo>
                    <a:cubicBezTo>
                      <a:pt x="21527" y="46863"/>
                      <a:pt x="18383" y="40196"/>
                      <a:pt x="15431" y="34004"/>
                    </a:cubicBezTo>
                    <a:cubicBezTo>
                      <a:pt x="12573" y="27813"/>
                      <a:pt x="9811" y="22003"/>
                      <a:pt x="7525" y="16954"/>
                    </a:cubicBezTo>
                    <a:cubicBezTo>
                      <a:pt x="5239" y="11906"/>
                      <a:pt x="3334" y="7715"/>
                      <a:pt x="2000" y="4763"/>
                    </a:cubicBezTo>
                    <a:cubicBezTo>
                      <a:pt x="667" y="1810"/>
                      <a:pt x="0" y="0"/>
                      <a:pt x="0" y="0"/>
                    </a:cubicBezTo>
                    <a:cubicBezTo>
                      <a:pt x="0" y="0"/>
                      <a:pt x="5429" y="5239"/>
                      <a:pt x="11906" y="14383"/>
                    </a:cubicBezTo>
                    <a:cubicBezTo>
                      <a:pt x="15240" y="18860"/>
                      <a:pt x="18764" y="24384"/>
                      <a:pt x="22289" y="30385"/>
                    </a:cubicBezTo>
                    <a:cubicBezTo>
                      <a:pt x="24003" y="33433"/>
                      <a:pt x="25908" y="36481"/>
                      <a:pt x="27527" y="39719"/>
                    </a:cubicBezTo>
                    <a:cubicBezTo>
                      <a:pt x="29147" y="42958"/>
                      <a:pt x="30861" y="46292"/>
                      <a:pt x="32575" y="49530"/>
                    </a:cubicBezTo>
                    <a:cubicBezTo>
                      <a:pt x="35719" y="56198"/>
                      <a:pt x="38767" y="62960"/>
                      <a:pt x="41434" y="69342"/>
                    </a:cubicBezTo>
                    <a:cubicBezTo>
                      <a:pt x="44101" y="75724"/>
                      <a:pt x="46292" y="81820"/>
                      <a:pt x="48101" y="87059"/>
                    </a:cubicBezTo>
                    <a:cubicBezTo>
                      <a:pt x="51816" y="97536"/>
                      <a:pt x="53531" y="104870"/>
                      <a:pt x="53531" y="104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0" name="Google Shape;5360;p28"/>
              <p:cNvSpPr/>
              <p:nvPr/>
            </p:nvSpPr>
            <p:spPr>
              <a:xfrm>
                <a:off x="3358059" y="3813269"/>
                <a:ext cx="161067" cy="174783"/>
              </a:xfrm>
              <a:custGeom>
                <a:avLst/>
                <a:gdLst/>
                <a:ahLst/>
                <a:cxnLst/>
                <a:rect l="l" t="t" r="r" b="b"/>
                <a:pathLst>
                  <a:path w="161067" h="174783" extrusionOk="0">
                    <a:moveTo>
                      <a:pt x="161068" y="174784"/>
                    </a:moveTo>
                    <a:cubicBezTo>
                      <a:pt x="161068" y="174784"/>
                      <a:pt x="158782" y="171831"/>
                      <a:pt x="154781" y="166592"/>
                    </a:cubicBezTo>
                    <a:cubicBezTo>
                      <a:pt x="150781" y="161354"/>
                      <a:pt x="145161" y="153924"/>
                      <a:pt x="138303" y="145161"/>
                    </a:cubicBezTo>
                    <a:cubicBezTo>
                      <a:pt x="134779" y="140779"/>
                      <a:pt x="131064" y="136017"/>
                      <a:pt x="127064" y="131064"/>
                    </a:cubicBezTo>
                    <a:cubicBezTo>
                      <a:pt x="123063" y="126016"/>
                      <a:pt x="118681" y="120968"/>
                      <a:pt x="114300" y="115538"/>
                    </a:cubicBezTo>
                    <a:cubicBezTo>
                      <a:pt x="105251" y="104965"/>
                      <a:pt x="95536" y="93726"/>
                      <a:pt x="85439" y="82868"/>
                    </a:cubicBezTo>
                    <a:cubicBezTo>
                      <a:pt x="75438" y="71914"/>
                      <a:pt x="64960" y="61341"/>
                      <a:pt x="55150" y="51435"/>
                    </a:cubicBezTo>
                    <a:cubicBezTo>
                      <a:pt x="50101" y="46672"/>
                      <a:pt x="45434" y="41815"/>
                      <a:pt x="40767" y="37433"/>
                    </a:cubicBezTo>
                    <a:cubicBezTo>
                      <a:pt x="36100" y="33052"/>
                      <a:pt x="31718" y="28956"/>
                      <a:pt x="27623" y="25146"/>
                    </a:cubicBezTo>
                    <a:cubicBezTo>
                      <a:pt x="19431" y="17526"/>
                      <a:pt x="12478" y="11335"/>
                      <a:pt x="7620" y="6953"/>
                    </a:cubicBezTo>
                    <a:cubicBezTo>
                      <a:pt x="2762" y="2572"/>
                      <a:pt x="0" y="0"/>
                      <a:pt x="0" y="0"/>
                    </a:cubicBezTo>
                    <a:cubicBezTo>
                      <a:pt x="0" y="0"/>
                      <a:pt x="3143" y="2000"/>
                      <a:pt x="8668" y="5524"/>
                    </a:cubicBezTo>
                    <a:cubicBezTo>
                      <a:pt x="11430" y="7334"/>
                      <a:pt x="14764" y="9525"/>
                      <a:pt x="18478" y="12192"/>
                    </a:cubicBezTo>
                    <a:cubicBezTo>
                      <a:pt x="22193" y="14764"/>
                      <a:pt x="26479" y="17812"/>
                      <a:pt x="30861" y="21241"/>
                    </a:cubicBezTo>
                    <a:cubicBezTo>
                      <a:pt x="39910" y="28004"/>
                      <a:pt x="50006" y="36386"/>
                      <a:pt x="60484" y="45815"/>
                    </a:cubicBezTo>
                    <a:cubicBezTo>
                      <a:pt x="65627" y="50673"/>
                      <a:pt x="71056" y="55436"/>
                      <a:pt x="76295" y="60770"/>
                    </a:cubicBezTo>
                    <a:cubicBezTo>
                      <a:pt x="81629" y="65913"/>
                      <a:pt x="86773" y="71438"/>
                      <a:pt x="91916" y="76867"/>
                    </a:cubicBezTo>
                    <a:cubicBezTo>
                      <a:pt x="96869" y="82487"/>
                      <a:pt x="102013" y="88106"/>
                      <a:pt x="106680" y="93726"/>
                    </a:cubicBezTo>
                    <a:cubicBezTo>
                      <a:pt x="111538" y="99346"/>
                      <a:pt x="115919" y="105156"/>
                      <a:pt x="120301" y="110680"/>
                    </a:cubicBezTo>
                    <a:cubicBezTo>
                      <a:pt x="128778" y="121920"/>
                      <a:pt x="136398" y="132683"/>
                      <a:pt x="142399" y="142208"/>
                    </a:cubicBezTo>
                    <a:cubicBezTo>
                      <a:pt x="145447" y="146875"/>
                      <a:pt x="148114" y="151352"/>
                      <a:pt x="150400" y="155353"/>
                    </a:cubicBezTo>
                    <a:cubicBezTo>
                      <a:pt x="152781" y="159258"/>
                      <a:pt x="154686" y="162782"/>
                      <a:pt x="156210" y="165640"/>
                    </a:cubicBezTo>
                    <a:cubicBezTo>
                      <a:pt x="159258" y="171450"/>
                      <a:pt x="161068" y="174784"/>
                      <a:pt x="161068" y="1747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1" name="Google Shape;5361;p28"/>
              <p:cNvSpPr/>
              <p:nvPr/>
            </p:nvSpPr>
            <p:spPr>
              <a:xfrm>
                <a:off x="3465120" y="3916424"/>
                <a:ext cx="30173" cy="58197"/>
              </a:xfrm>
              <a:custGeom>
                <a:avLst/>
                <a:gdLst/>
                <a:ahLst/>
                <a:cxnLst/>
                <a:rect l="l" t="t" r="r" b="b"/>
                <a:pathLst>
                  <a:path w="30173" h="58197" extrusionOk="0">
                    <a:moveTo>
                      <a:pt x="30004" y="58198"/>
                    </a:moveTo>
                    <a:cubicBezTo>
                      <a:pt x="30004" y="58198"/>
                      <a:pt x="29432" y="57245"/>
                      <a:pt x="28480" y="55626"/>
                    </a:cubicBezTo>
                    <a:cubicBezTo>
                      <a:pt x="27527" y="54007"/>
                      <a:pt x="26289" y="51721"/>
                      <a:pt x="24860" y="48959"/>
                    </a:cubicBezTo>
                    <a:cubicBezTo>
                      <a:pt x="22098" y="43625"/>
                      <a:pt x="18383" y="36386"/>
                      <a:pt x="14668" y="29242"/>
                    </a:cubicBezTo>
                    <a:cubicBezTo>
                      <a:pt x="10954" y="22098"/>
                      <a:pt x="7239" y="14954"/>
                      <a:pt x="4477" y="9525"/>
                    </a:cubicBezTo>
                    <a:cubicBezTo>
                      <a:pt x="3048" y="6763"/>
                      <a:pt x="1905" y="4382"/>
                      <a:pt x="1143" y="2762"/>
                    </a:cubicBezTo>
                    <a:cubicBezTo>
                      <a:pt x="381" y="1048"/>
                      <a:pt x="0" y="0"/>
                      <a:pt x="0" y="0"/>
                    </a:cubicBezTo>
                    <a:cubicBezTo>
                      <a:pt x="0" y="0"/>
                      <a:pt x="3905" y="2096"/>
                      <a:pt x="8477" y="6477"/>
                    </a:cubicBezTo>
                    <a:cubicBezTo>
                      <a:pt x="10858" y="8668"/>
                      <a:pt x="13335" y="11430"/>
                      <a:pt x="15812" y="14573"/>
                    </a:cubicBezTo>
                    <a:cubicBezTo>
                      <a:pt x="18193" y="17812"/>
                      <a:pt x="20479" y="21431"/>
                      <a:pt x="22479" y="25146"/>
                    </a:cubicBezTo>
                    <a:cubicBezTo>
                      <a:pt x="24384" y="28956"/>
                      <a:pt x="26003" y="32861"/>
                      <a:pt x="27242" y="36671"/>
                    </a:cubicBezTo>
                    <a:cubicBezTo>
                      <a:pt x="28384" y="40481"/>
                      <a:pt x="29242" y="44101"/>
                      <a:pt x="29623" y="47339"/>
                    </a:cubicBezTo>
                    <a:cubicBezTo>
                      <a:pt x="30575" y="53721"/>
                      <a:pt x="30004" y="58007"/>
                      <a:pt x="30004" y="580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2" name="Google Shape;5362;p28"/>
              <p:cNvSpPr/>
              <p:nvPr/>
            </p:nvSpPr>
            <p:spPr>
              <a:xfrm>
                <a:off x="3436831" y="3882039"/>
                <a:ext cx="42386" cy="81057"/>
              </a:xfrm>
              <a:custGeom>
                <a:avLst/>
                <a:gdLst/>
                <a:ahLst/>
                <a:cxnLst/>
                <a:rect l="l" t="t" r="r" b="b"/>
                <a:pathLst>
                  <a:path w="42386" h="81057" extrusionOk="0">
                    <a:moveTo>
                      <a:pt x="42386" y="81058"/>
                    </a:moveTo>
                    <a:cubicBezTo>
                      <a:pt x="42386" y="81058"/>
                      <a:pt x="38957" y="76200"/>
                      <a:pt x="34671" y="68771"/>
                    </a:cubicBezTo>
                    <a:cubicBezTo>
                      <a:pt x="32480" y="65056"/>
                      <a:pt x="30004" y="60770"/>
                      <a:pt x="27432" y="56007"/>
                    </a:cubicBezTo>
                    <a:cubicBezTo>
                      <a:pt x="24860" y="51340"/>
                      <a:pt x="22288" y="46291"/>
                      <a:pt x="19526" y="41338"/>
                    </a:cubicBezTo>
                    <a:cubicBezTo>
                      <a:pt x="16954" y="36290"/>
                      <a:pt x="14288" y="31242"/>
                      <a:pt x="12001" y="26479"/>
                    </a:cubicBezTo>
                    <a:cubicBezTo>
                      <a:pt x="9620" y="21717"/>
                      <a:pt x="7429" y="17240"/>
                      <a:pt x="5620" y="13335"/>
                    </a:cubicBezTo>
                    <a:cubicBezTo>
                      <a:pt x="2000" y="5524"/>
                      <a:pt x="0" y="0"/>
                      <a:pt x="0" y="0"/>
                    </a:cubicBezTo>
                    <a:cubicBezTo>
                      <a:pt x="0" y="0"/>
                      <a:pt x="4477" y="3905"/>
                      <a:pt x="9906" y="10668"/>
                    </a:cubicBezTo>
                    <a:cubicBezTo>
                      <a:pt x="12668" y="14002"/>
                      <a:pt x="15716" y="18097"/>
                      <a:pt x="18669" y="22670"/>
                    </a:cubicBezTo>
                    <a:cubicBezTo>
                      <a:pt x="20098" y="24955"/>
                      <a:pt x="21717" y="27241"/>
                      <a:pt x="23050" y="29813"/>
                    </a:cubicBezTo>
                    <a:cubicBezTo>
                      <a:pt x="24479" y="32290"/>
                      <a:pt x="25813" y="34862"/>
                      <a:pt x="27242" y="37338"/>
                    </a:cubicBezTo>
                    <a:cubicBezTo>
                      <a:pt x="28480" y="39910"/>
                      <a:pt x="29813" y="42577"/>
                      <a:pt x="31051" y="45148"/>
                    </a:cubicBezTo>
                    <a:cubicBezTo>
                      <a:pt x="32290" y="47720"/>
                      <a:pt x="33242" y="50387"/>
                      <a:pt x="34385" y="52864"/>
                    </a:cubicBezTo>
                    <a:cubicBezTo>
                      <a:pt x="36386" y="57912"/>
                      <a:pt x="38100" y="62674"/>
                      <a:pt x="39243" y="66865"/>
                    </a:cubicBezTo>
                    <a:cubicBezTo>
                      <a:pt x="41720" y="75247"/>
                      <a:pt x="42386" y="81058"/>
                      <a:pt x="42386"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3" name="Google Shape;5363;p28"/>
              <p:cNvSpPr/>
              <p:nvPr/>
            </p:nvSpPr>
            <p:spPr>
              <a:xfrm>
                <a:off x="3409875" y="3858798"/>
                <a:ext cx="47434" cy="82581"/>
              </a:xfrm>
              <a:custGeom>
                <a:avLst/>
                <a:gdLst/>
                <a:ahLst/>
                <a:cxnLst/>
                <a:rect l="l" t="t" r="r" b="b"/>
                <a:pathLst>
                  <a:path w="47434" h="82581" extrusionOk="0">
                    <a:moveTo>
                      <a:pt x="47434" y="82391"/>
                    </a:moveTo>
                    <a:cubicBezTo>
                      <a:pt x="47434" y="82391"/>
                      <a:pt x="46673" y="81058"/>
                      <a:pt x="45529" y="78581"/>
                    </a:cubicBezTo>
                    <a:cubicBezTo>
                      <a:pt x="44387" y="76200"/>
                      <a:pt x="42767" y="72771"/>
                      <a:pt x="40767" y="68771"/>
                    </a:cubicBezTo>
                    <a:cubicBezTo>
                      <a:pt x="39815" y="66770"/>
                      <a:pt x="38671" y="64579"/>
                      <a:pt x="37624" y="62294"/>
                    </a:cubicBezTo>
                    <a:cubicBezTo>
                      <a:pt x="36481" y="60007"/>
                      <a:pt x="35242" y="57626"/>
                      <a:pt x="34004" y="55150"/>
                    </a:cubicBezTo>
                    <a:cubicBezTo>
                      <a:pt x="31433" y="50292"/>
                      <a:pt x="28670" y="45053"/>
                      <a:pt x="25717" y="40005"/>
                    </a:cubicBezTo>
                    <a:cubicBezTo>
                      <a:pt x="22860" y="34862"/>
                      <a:pt x="19717" y="29908"/>
                      <a:pt x="16764" y="25241"/>
                    </a:cubicBezTo>
                    <a:cubicBezTo>
                      <a:pt x="15240" y="22955"/>
                      <a:pt x="13811" y="20669"/>
                      <a:pt x="12383" y="18574"/>
                    </a:cubicBezTo>
                    <a:cubicBezTo>
                      <a:pt x="10954" y="16478"/>
                      <a:pt x="9620" y="14383"/>
                      <a:pt x="8382" y="12573"/>
                    </a:cubicBezTo>
                    <a:cubicBezTo>
                      <a:pt x="5810" y="8858"/>
                      <a:pt x="3715" y="5715"/>
                      <a:pt x="2286" y="3524"/>
                    </a:cubicBezTo>
                    <a:cubicBezTo>
                      <a:pt x="762" y="1333"/>
                      <a:pt x="0" y="0"/>
                      <a:pt x="0" y="0"/>
                    </a:cubicBezTo>
                    <a:cubicBezTo>
                      <a:pt x="0" y="0"/>
                      <a:pt x="1333" y="762"/>
                      <a:pt x="3524" y="2286"/>
                    </a:cubicBezTo>
                    <a:cubicBezTo>
                      <a:pt x="5715" y="3810"/>
                      <a:pt x="8858" y="6096"/>
                      <a:pt x="12192" y="9335"/>
                    </a:cubicBezTo>
                    <a:cubicBezTo>
                      <a:pt x="15621" y="12382"/>
                      <a:pt x="19336" y="16383"/>
                      <a:pt x="22955" y="20860"/>
                    </a:cubicBezTo>
                    <a:cubicBezTo>
                      <a:pt x="24670" y="23146"/>
                      <a:pt x="26670" y="25432"/>
                      <a:pt x="28289" y="28004"/>
                    </a:cubicBezTo>
                    <a:cubicBezTo>
                      <a:pt x="30004" y="30480"/>
                      <a:pt x="31623" y="33147"/>
                      <a:pt x="33242" y="35814"/>
                    </a:cubicBezTo>
                    <a:cubicBezTo>
                      <a:pt x="34671" y="38576"/>
                      <a:pt x="36195" y="41243"/>
                      <a:pt x="37433" y="44005"/>
                    </a:cubicBezTo>
                    <a:cubicBezTo>
                      <a:pt x="38862" y="46672"/>
                      <a:pt x="39815" y="49530"/>
                      <a:pt x="40958" y="52197"/>
                    </a:cubicBezTo>
                    <a:cubicBezTo>
                      <a:pt x="42958" y="57626"/>
                      <a:pt x="44577" y="62770"/>
                      <a:pt x="45434" y="67342"/>
                    </a:cubicBezTo>
                    <a:cubicBezTo>
                      <a:pt x="46482" y="71819"/>
                      <a:pt x="46958" y="75724"/>
                      <a:pt x="47149" y="78391"/>
                    </a:cubicBezTo>
                    <a:cubicBezTo>
                      <a:pt x="47339" y="81058"/>
                      <a:pt x="47339" y="82582"/>
                      <a:pt x="47339" y="82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4" name="Google Shape;5364;p28"/>
              <p:cNvSpPr/>
              <p:nvPr/>
            </p:nvSpPr>
            <p:spPr>
              <a:xfrm>
                <a:off x="3382824" y="3830223"/>
                <a:ext cx="52482" cy="87630"/>
              </a:xfrm>
              <a:custGeom>
                <a:avLst/>
                <a:gdLst/>
                <a:ahLst/>
                <a:cxnLst/>
                <a:rect l="l" t="t" r="r" b="b"/>
                <a:pathLst>
                  <a:path w="52482" h="87630" extrusionOk="0">
                    <a:moveTo>
                      <a:pt x="52483" y="87630"/>
                    </a:moveTo>
                    <a:cubicBezTo>
                      <a:pt x="52483" y="87630"/>
                      <a:pt x="51625" y="86201"/>
                      <a:pt x="50101" y="83820"/>
                    </a:cubicBezTo>
                    <a:cubicBezTo>
                      <a:pt x="48673" y="81344"/>
                      <a:pt x="46672" y="77914"/>
                      <a:pt x="44291" y="73723"/>
                    </a:cubicBezTo>
                    <a:cubicBezTo>
                      <a:pt x="41910" y="69532"/>
                      <a:pt x="39148" y="64675"/>
                      <a:pt x="36290" y="59531"/>
                    </a:cubicBezTo>
                    <a:cubicBezTo>
                      <a:pt x="33242" y="54388"/>
                      <a:pt x="30194" y="48863"/>
                      <a:pt x="26860" y="43529"/>
                    </a:cubicBezTo>
                    <a:cubicBezTo>
                      <a:pt x="23717" y="38100"/>
                      <a:pt x="20288" y="32766"/>
                      <a:pt x="17145" y="27622"/>
                    </a:cubicBezTo>
                    <a:cubicBezTo>
                      <a:pt x="14002" y="22574"/>
                      <a:pt x="10954" y="17812"/>
                      <a:pt x="8477" y="13811"/>
                    </a:cubicBezTo>
                    <a:cubicBezTo>
                      <a:pt x="5906" y="9715"/>
                      <a:pt x="3810" y="6287"/>
                      <a:pt x="2286" y="3905"/>
                    </a:cubicBezTo>
                    <a:cubicBezTo>
                      <a:pt x="762" y="1524"/>
                      <a:pt x="0" y="0"/>
                      <a:pt x="0" y="0"/>
                    </a:cubicBezTo>
                    <a:cubicBezTo>
                      <a:pt x="0" y="0"/>
                      <a:pt x="5429" y="3715"/>
                      <a:pt x="12383" y="10668"/>
                    </a:cubicBezTo>
                    <a:cubicBezTo>
                      <a:pt x="15907" y="14097"/>
                      <a:pt x="19717" y="18383"/>
                      <a:pt x="23431" y="23146"/>
                    </a:cubicBezTo>
                    <a:cubicBezTo>
                      <a:pt x="25241" y="25622"/>
                      <a:pt x="27242" y="28004"/>
                      <a:pt x="29051" y="30766"/>
                    </a:cubicBezTo>
                    <a:cubicBezTo>
                      <a:pt x="30861" y="33433"/>
                      <a:pt x="32575" y="36195"/>
                      <a:pt x="34385" y="38957"/>
                    </a:cubicBezTo>
                    <a:cubicBezTo>
                      <a:pt x="36004" y="41815"/>
                      <a:pt x="37624" y="44672"/>
                      <a:pt x="39053" y="47530"/>
                    </a:cubicBezTo>
                    <a:cubicBezTo>
                      <a:pt x="40576" y="50387"/>
                      <a:pt x="41815" y="53245"/>
                      <a:pt x="43148" y="56007"/>
                    </a:cubicBezTo>
                    <a:cubicBezTo>
                      <a:pt x="45625" y="61627"/>
                      <a:pt x="47530" y="66961"/>
                      <a:pt x="48958" y="71723"/>
                    </a:cubicBezTo>
                    <a:cubicBezTo>
                      <a:pt x="51816" y="81153"/>
                      <a:pt x="52483" y="87630"/>
                      <a:pt x="52483" y="876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5" name="Google Shape;5365;p28"/>
              <p:cNvSpPr/>
              <p:nvPr/>
            </p:nvSpPr>
            <p:spPr>
              <a:xfrm>
                <a:off x="3359393" y="3805553"/>
                <a:ext cx="62102" cy="109537"/>
              </a:xfrm>
              <a:custGeom>
                <a:avLst/>
                <a:gdLst/>
                <a:ahLst/>
                <a:cxnLst/>
                <a:rect l="l" t="t" r="r" b="b"/>
                <a:pathLst>
                  <a:path w="62102" h="109537" extrusionOk="0">
                    <a:moveTo>
                      <a:pt x="62103" y="109442"/>
                    </a:moveTo>
                    <a:cubicBezTo>
                      <a:pt x="62103" y="109442"/>
                      <a:pt x="60960" y="107728"/>
                      <a:pt x="59150" y="104775"/>
                    </a:cubicBezTo>
                    <a:cubicBezTo>
                      <a:pt x="57340" y="101822"/>
                      <a:pt x="54769" y="97536"/>
                      <a:pt x="51911" y="92392"/>
                    </a:cubicBezTo>
                    <a:cubicBezTo>
                      <a:pt x="46101" y="82201"/>
                      <a:pt x="38386" y="68580"/>
                      <a:pt x="30575" y="54959"/>
                    </a:cubicBezTo>
                    <a:cubicBezTo>
                      <a:pt x="22860" y="41338"/>
                      <a:pt x="15145" y="27622"/>
                      <a:pt x="9334" y="17431"/>
                    </a:cubicBezTo>
                    <a:cubicBezTo>
                      <a:pt x="6477" y="12287"/>
                      <a:pt x="4096" y="7906"/>
                      <a:pt x="2477" y="4858"/>
                    </a:cubicBezTo>
                    <a:cubicBezTo>
                      <a:pt x="857" y="1810"/>
                      <a:pt x="0" y="0"/>
                      <a:pt x="0" y="0"/>
                    </a:cubicBezTo>
                    <a:cubicBezTo>
                      <a:pt x="0" y="0"/>
                      <a:pt x="5905" y="5429"/>
                      <a:pt x="13525" y="14669"/>
                    </a:cubicBezTo>
                    <a:cubicBezTo>
                      <a:pt x="17335" y="19240"/>
                      <a:pt x="21527" y="24765"/>
                      <a:pt x="25813" y="30956"/>
                    </a:cubicBezTo>
                    <a:cubicBezTo>
                      <a:pt x="27813" y="34099"/>
                      <a:pt x="30099" y="37147"/>
                      <a:pt x="32099" y="40577"/>
                    </a:cubicBezTo>
                    <a:cubicBezTo>
                      <a:pt x="34100" y="43910"/>
                      <a:pt x="36195" y="47339"/>
                      <a:pt x="38195" y="50768"/>
                    </a:cubicBezTo>
                    <a:cubicBezTo>
                      <a:pt x="40100" y="54292"/>
                      <a:pt x="41910" y="57817"/>
                      <a:pt x="43815" y="61246"/>
                    </a:cubicBezTo>
                    <a:cubicBezTo>
                      <a:pt x="45625" y="64675"/>
                      <a:pt x="47244" y="68199"/>
                      <a:pt x="48768" y="71628"/>
                    </a:cubicBezTo>
                    <a:cubicBezTo>
                      <a:pt x="51816" y="78391"/>
                      <a:pt x="54483" y="84868"/>
                      <a:pt x="56388" y="90488"/>
                    </a:cubicBezTo>
                    <a:cubicBezTo>
                      <a:pt x="60388" y="101727"/>
                      <a:pt x="62008" y="109538"/>
                      <a:pt x="62008" y="1095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6" name="Google Shape;5366;p28"/>
              <p:cNvSpPr/>
              <p:nvPr/>
            </p:nvSpPr>
            <p:spPr>
              <a:xfrm>
                <a:off x="3339581" y="3796219"/>
                <a:ext cx="62007" cy="103536"/>
              </a:xfrm>
              <a:custGeom>
                <a:avLst/>
                <a:gdLst/>
                <a:ahLst/>
                <a:cxnLst/>
                <a:rect l="l" t="t" r="r" b="b"/>
                <a:pathLst>
                  <a:path w="62007" h="103536" extrusionOk="0">
                    <a:moveTo>
                      <a:pt x="62008" y="103442"/>
                    </a:moveTo>
                    <a:cubicBezTo>
                      <a:pt x="62008" y="103442"/>
                      <a:pt x="61055" y="101727"/>
                      <a:pt x="59531" y="98774"/>
                    </a:cubicBezTo>
                    <a:cubicBezTo>
                      <a:pt x="58007" y="95821"/>
                      <a:pt x="55817" y="91630"/>
                      <a:pt x="53245" y="86487"/>
                    </a:cubicBezTo>
                    <a:cubicBezTo>
                      <a:pt x="51911" y="84011"/>
                      <a:pt x="50483" y="81248"/>
                      <a:pt x="48958" y="78391"/>
                    </a:cubicBezTo>
                    <a:cubicBezTo>
                      <a:pt x="47435" y="75533"/>
                      <a:pt x="45815" y="72580"/>
                      <a:pt x="44101" y="69437"/>
                    </a:cubicBezTo>
                    <a:cubicBezTo>
                      <a:pt x="40672" y="63341"/>
                      <a:pt x="37052" y="56769"/>
                      <a:pt x="33147" y="50387"/>
                    </a:cubicBezTo>
                    <a:cubicBezTo>
                      <a:pt x="29337" y="43910"/>
                      <a:pt x="25241" y="37624"/>
                      <a:pt x="21527" y="31718"/>
                    </a:cubicBezTo>
                    <a:cubicBezTo>
                      <a:pt x="19621" y="28766"/>
                      <a:pt x="17717" y="25908"/>
                      <a:pt x="15907" y="23241"/>
                    </a:cubicBezTo>
                    <a:cubicBezTo>
                      <a:pt x="14097" y="20574"/>
                      <a:pt x="12383" y="18002"/>
                      <a:pt x="10763" y="15716"/>
                    </a:cubicBezTo>
                    <a:cubicBezTo>
                      <a:pt x="7525" y="11049"/>
                      <a:pt x="4858" y="7144"/>
                      <a:pt x="2953" y="4381"/>
                    </a:cubicBezTo>
                    <a:cubicBezTo>
                      <a:pt x="1048" y="1619"/>
                      <a:pt x="0" y="0"/>
                      <a:pt x="0" y="0"/>
                    </a:cubicBezTo>
                    <a:cubicBezTo>
                      <a:pt x="0" y="0"/>
                      <a:pt x="1524" y="1143"/>
                      <a:pt x="4191" y="3238"/>
                    </a:cubicBezTo>
                    <a:cubicBezTo>
                      <a:pt x="6858" y="5334"/>
                      <a:pt x="10477" y="8477"/>
                      <a:pt x="14573" y="12573"/>
                    </a:cubicBezTo>
                    <a:cubicBezTo>
                      <a:pt x="18764" y="16574"/>
                      <a:pt x="23241" y="21622"/>
                      <a:pt x="27718" y="27337"/>
                    </a:cubicBezTo>
                    <a:cubicBezTo>
                      <a:pt x="29908" y="30194"/>
                      <a:pt x="32290" y="33147"/>
                      <a:pt x="34290" y="36290"/>
                    </a:cubicBezTo>
                    <a:cubicBezTo>
                      <a:pt x="36481" y="39434"/>
                      <a:pt x="38481" y="42672"/>
                      <a:pt x="40577" y="46006"/>
                    </a:cubicBezTo>
                    <a:cubicBezTo>
                      <a:pt x="42481" y="49339"/>
                      <a:pt x="44387" y="52673"/>
                      <a:pt x="46101" y="56102"/>
                    </a:cubicBezTo>
                    <a:cubicBezTo>
                      <a:pt x="47911" y="59436"/>
                      <a:pt x="49340" y="62865"/>
                      <a:pt x="50959" y="66199"/>
                    </a:cubicBezTo>
                    <a:cubicBezTo>
                      <a:pt x="53816" y="72866"/>
                      <a:pt x="56198" y="79153"/>
                      <a:pt x="57721" y="84772"/>
                    </a:cubicBezTo>
                    <a:cubicBezTo>
                      <a:pt x="59436" y="90297"/>
                      <a:pt x="60484" y="95060"/>
                      <a:pt x="61055" y="98298"/>
                    </a:cubicBezTo>
                    <a:cubicBezTo>
                      <a:pt x="61627" y="101632"/>
                      <a:pt x="61913" y="103537"/>
                      <a:pt x="61913" y="1035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7" name="Google Shape;5367;p28"/>
              <p:cNvSpPr/>
              <p:nvPr/>
            </p:nvSpPr>
            <p:spPr>
              <a:xfrm>
                <a:off x="3303386" y="3777740"/>
                <a:ext cx="77724" cy="107156"/>
              </a:xfrm>
              <a:custGeom>
                <a:avLst/>
                <a:gdLst/>
                <a:ahLst/>
                <a:cxnLst/>
                <a:rect l="l" t="t" r="r" b="b"/>
                <a:pathLst>
                  <a:path w="77724" h="107156" extrusionOk="0">
                    <a:moveTo>
                      <a:pt x="77534" y="107156"/>
                    </a:moveTo>
                    <a:cubicBezTo>
                      <a:pt x="77534" y="107156"/>
                      <a:pt x="76486" y="105346"/>
                      <a:pt x="74771" y="102013"/>
                    </a:cubicBezTo>
                    <a:cubicBezTo>
                      <a:pt x="73057" y="98679"/>
                      <a:pt x="70676" y="94107"/>
                      <a:pt x="67628" y="88583"/>
                    </a:cubicBezTo>
                    <a:cubicBezTo>
                      <a:pt x="66104" y="85916"/>
                      <a:pt x="64389" y="82963"/>
                      <a:pt x="62675" y="79820"/>
                    </a:cubicBezTo>
                    <a:cubicBezTo>
                      <a:pt x="60960" y="76676"/>
                      <a:pt x="58865" y="73628"/>
                      <a:pt x="56960" y="70199"/>
                    </a:cubicBezTo>
                    <a:cubicBezTo>
                      <a:pt x="52769" y="63627"/>
                      <a:pt x="48292" y="56769"/>
                      <a:pt x="43434" y="50102"/>
                    </a:cubicBezTo>
                    <a:cubicBezTo>
                      <a:pt x="38576" y="43434"/>
                      <a:pt x="33433" y="36957"/>
                      <a:pt x="28575" y="31052"/>
                    </a:cubicBezTo>
                    <a:cubicBezTo>
                      <a:pt x="26003" y="28194"/>
                      <a:pt x="23622" y="25241"/>
                      <a:pt x="21241" y="22574"/>
                    </a:cubicBezTo>
                    <a:cubicBezTo>
                      <a:pt x="18860" y="19907"/>
                      <a:pt x="16574" y="17431"/>
                      <a:pt x="14478" y="15145"/>
                    </a:cubicBezTo>
                    <a:cubicBezTo>
                      <a:pt x="10192" y="10573"/>
                      <a:pt x="6572" y="6763"/>
                      <a:pt x="4001" y="4191"/>
                    </a:cubicBezTo>
                    <a:cubicBezTo>
                      <a:pt x="1429" y="1524"/>
                      <a:pt x="0" y="0"/>
                      <a:pt x="0" y="0"/>
                    </a:cubicBezTo>
                    <a:cubicBezTo>
                      <a:pt x="0" y="0"/>
                      <a:pt x="1905" y="953"/>
                      <a:pt x="5144" y="2858"/>
                    </a:cubicBezTo>
                    <a:cubicBezTo>
                      <a:pt x="6763" y="3810"/>
                      <a:pt x="8668" y="4953"/>
                      <a:pt x="10859" y="6382"/>
                    </a:cubicBezTo>
                    <a:cubicBezTo>
                      <a:pt x="13049" y="7811"/>
                      <a:pt x="15431" y="9430"/>
                      <a:pt x="18002" y="11430"/>
                    </a:cubicBezTo>
                    <a:cubicBezTo>
                      <a:pt x="23146" y="15240"/>
                      <a:pt x="28766" y="20193"/>
                      <a:pt x="34481" y="25813"/>
                    </a:cubicBezTo>
                    <a:cubicBezTo>
                      <a:pt x="37243" y="28766"/>
                      <a:pt x="40196" y="31623"/>
                      <a:pt x="42767" y="34957"/>
                    </a:cubicBezTo>
                    <a:cubicBezTo>
                      <a:pt x="45530" y="38100"/>
                      <a:pt x="48101" y="41624"/>
                      <a:pt x="50673" y="44958"/>
                    </a:cubicBezTo>
                    <a:cubicBezTo>
                      <a:pt x="53054" y="48482"/>
                      <a:pt x="55531" y="52007"/>
                      <a:pt x="57722" y="55626"/>
                    </a:cubicBezTo>
                    <a:cubicBezTo>
                      <a:pt x="60008" y="59150"/>
                      <a:pt x="61913" y="62865"/>
                      <a:pt x="63818" y="66389"/>
                    </a:cubicBezTo>
                    <a:cubicBezTo>
                      <a:pt x="67437" y="73533"/>
                      <a:pt x="70390" y="80391"/>
                      <a:pt x="72390" y="86487"/>
                    </a:cubicBezTo>
                    <a:cubicBezTo>
                      <a:pt x="73533" y="89440"/>
                      <a:pt x="74295" y="92297"/>
                      <a:pt x="74962" y="94869"/>
                    </a:cubicBezTo>
                    <a:cubicBezTo>
                      <a:pt x="75724" y="97346"/>
                      <a:pt x="76200" y="99536"/>
                      <a:pt x="76581" y="101346"/>
                    </a:cubicBezTo>
                    <a:cubicBezTo>
                      <a:pt x="77343" y="104966"/>
                      <a:pt x="77724" y="107061"/>
                      <a:pt x="77724" y="1070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8" name="Google Shape;5368;p28"/>
              <p:cNvSpPr/>
              <p:nvPr/>
            </p:nvSpPr>
            <p:spPr>
              <a:xfrm>
                <a:off x="3293861" y="3776026"/>
                <a:ext cx="68770" cy="79533"/>
              </a:xfrm>
              <a:custGeom>
                <a:avLst/>
                <a:gdLst/>
                <a:ahLst/>
                <a:cxnLst/>
                <a:rect l="l" t="t" r="r" b="b"/>
                <a:pathLst>
                  <a:path w="68770" h="79533" extrusionOk="0">
                    <a:moveTo>
                      <a:pt x="68771" y="79534"/>
                    </a:moveTo>
                    <a:cubicBezTo>
                      <a:pt x="68771" y="79534"/>
                      <a:pt x="63341" y="75533"/>
                      <a:pt x="56102" y="68771"/>
                    </a:cubicBezTo>
                    <a:cubicBezTo>
                      <a:pt x="52483" y="65437"/>
                      <a:pt x="48387" y="61341"/>
                      <a:pt x="44101" y="56960"/>
                    </a:cubicBezTo>
                    <a:cubicBezTo>
                      <a:pt x="39815" y="52578"/>
                      <a:pt x="35433" y="47625"/>
                      <a:pt x="31052" y="42672"/>
                    </a:cubicBezTo>
                    <a:cubicBezTo>
                      <a:pt x="28956" y="40196"/>
                      <a:pt x="26860" y="37624"/>
                      <a:pt x="24765" y="35147"/>
                    </a:cubicBezTo>
                    <a:cubicBezTo>
                      <a:pt x="22670" y="32671"/>
                      <a:pt x="20765" y="30099"/>
                      <a:pt x="18860" y="27718"/>
                    </a:cubicBezTo>
                    <a:cubicBezTo>
                      <a:pt x="15050" y="22860"/>
                      <a:pt x="11621" y="18193"/>
                      <a:pt x="8858" y="14097"/>
                    </a:cubicBezTo>
                    <a:cubicBezTo>
                      <a:pt x="3239" y="6001"/>
                      <a:pt x="0" y="0"/>
                      <a:pt x="0" y="0"/>
                    </a:cubicBezTo>
                    <a:cubicBezTo>
                      <a:pt x="0" y="0"/>
                      <a:pt x="5429" y="4001"/>
                      <a:pt x="12668" y="10763"/>
                    </a:cubicBezTo>
                    <a:cubicBezTo>
                      <a:pt x="16288" y="14097"/>
                      <a:pt x="20479" y="18193"/>
                      <a:pt x="24670" y="22574"/>
                    </a:cubicBezTo>
                    <a:cubicBezTo>
                      <a:pt x="26765" y="24860"/>
                      <a:pt x="29051" y="27051"/>
                      <a:pt x="31147" y="29528"/>
                    </a:cubicBezTo>
                    <a:cubicBezTo>
                      <a:pt x="33338" y="31909"/>
                      <a:pt x="35528" y="34385"/>
                      <a:pt x="37624" y="36862"/>
                    </a:cubicBezTo>
                    <a:cubicBezTo>
                      <a:pt x="41815" y="41910"/>
                      <a:pt x="46101" y="46863"/>
                      <a:pt x="49816" y="51816"/>
                    </a:cubicBezTo>
                    <a:cubicBezTo>
                      <a:pt x="53626" y="56674"/>
                      <a:pt x="57055" y="61341"/>
                      <a:pt x="59817" y="65437"/>
                    </a:cubicBezTo>
                    <a:cubicBezTo>
                      <a:pt x="65437" y="73533"/>
                      <a:pt x="68675" y="79534"/>
                      <a:pt x="68675" y="79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9" name="Google Shape;5369;p28"/>
              <p:cNvSpPr/>
              <p:nvPr/>
            </p:nvSpPr>
            <p:spPr>
              <a:xfrm>
                <a:off x="3270524" y="3624755"/>
                <a:ext cx="184022" cy="146793"/>
              </a:xfrm>
              <a:custGeom>
                <a:avLst/>
                <a:gdLst/>
                <a:ahLst/>
                <a:cxnLst/>
                <a:rect l="l" t="t" r="r" b="b"/>
                <a:pathLst>
                  <a:path w="184022" h="146793" extrusionOk="0">
                    <a:moveTo>
                      <a:pt x="184023" y="13730"/>
                    </a:moveTo>
                    <a:cubicBezTo>
                      <a:pt x="184023" y="13730"/>
                      <a:pt x="183642" y="12777"/>
                      <a:pt x="182499" y="11348"/>
                    </a:cubicBezTo>
                    <a:cubicBezTo>
                      <a:pt x="181356" y="9824"/>
                      <a:pt x="179451" y="7919"/>
                      <a:pt x="176498" y="6300"/>
                    </a:cubicBezTo>
                    <a:cubicBezTo>
                      <a:pt x="173545" y="4681"/>
                      <a:pt x="169640" y="3443"/>
                      <a:pt x="164973" y="3443"/>
                    </a:cubicBezTo>
                    <a:cubicBezTo>
                      <a:pt x="160306" y="3443"/>
                      <a:pt x="155162" y="4490"/>
                      <a:pt x="149543" y="6205"/>
                    </a:cubicBezTo>
                    <a:cubicBezTo>
                      <a:pt x="146875" y="6967"/>
                      <a:pt x="143827" y="8205"/>
                      <a:pt x="140779" y="9157"/>
                    </a:cubicBezTo>
                    <a:cubicBezTo>
                      <a:pt x="137731" y="10205"/>
                      <a:pt x="134493" y="11253"/>
                      <a:pt x="131445" y="12587"/>
                    </a:cubicBezTo>
                    <a:cubicBezTo>
                      <a:pt x="128397" y="13920"/>
                      <a:pt x="125158" y="15158"/>
                      <a:pt x="122015" y="16587"/>
                    </a:cubicBezTo>
                    <a:cubicBezTo>
                      <a:pt x="118872" y="18111"/>
                      <a:pt x="115538" y="19730"/>
                      <a:pt x="112300" y="21350"/>
                    </a:cubicBezTo>
                    <a:cubicBezTo>
                      <a:pt x="105823" y="24779"/>
                      <a:pt x="99250" y="28493"/>
                      <a:pt x="92773" y="32780"/>
                    </a:cubicBezTo>
                    <a:cubicBezTo>
                      <a:pt x="89440" y="34780"/>
                      <a:pt x="86296" y="37066"/>
                      <a:pt x="83153" y="39352"/>
                    </a:cubicBezTo>
                    <a:cubicBezTo>
                      <a:pt x="79915" y="41543"/>
                      <a:pt x="76867" y="43924"/>
                      <a:pt x="73819" y="46496"/>
                    </a:cubicBezTo>
                    <a:cubicBezTo>
                      <a:pt x="67627" y="51258"/>
                      <a:pt x="61817" y="56592"/>
                      <a:pt x="56293" y="61926"/>
                    </a:cubicBezTo>
                    <a:cubicBezTo>
                      <a:pt x="53626" y="64688"/>
                      <a:pt x="50864" y="67355"/>
                      <a:pt x="48292" y="70118"/>
                    </a:cubicBezTo>
                    <a:cubicBezTo>
                      <a:pt x="45815" y="72975"/>
                      <a:pt x="43244" y="75737"/>
                      <a:pt x="40862" y="78500"/>
                    </a:cubicBezTo>
                    <a:cubicBezTo>
                      <a:pt x="36290" y="84214"/>
                      <a:pt x="31718" y="89739"/>
                      <a:pt x="27908" y="95263"/>
                    </a:cubicBezTo>
                    <a:cubicBezTo>
                      <a:pt x="23813" y="100693"/>
                      <a:pt x="20669" y="106217"/>
                      <a:pt x="17431" y="111170"/>
                    </a:cubicBezTo>
                    <a:cubicBezTo>
                      <a:pt x="14669" y="116409"/>
                      <a:pt x="11716" y="120981"/>
                      <a:pt x="9620" y="125363"/>
                    </a:cubicBezTo>
                    <a:cubicBezTo>
                      <a:pt x="7525" y="129744"/>
                      <a:pt x="5525" y="133459"/>
                      <a:pt x="4286" y="136697"/>
                    </a:cubicBezTo>
                    <a:cubicBezTo>
                      <a:pt x="1619" y="143174"/>
                      <a:pt x="0" y="146794"/>
                      <a:pt x="0" y="146794"/>
                    </a:cubicBezTo>
                    <a:cubicBezTo>
                      <a:pt x="0" y="146794"/>
                      <a:pt x="857" y="142888"/>
                      <a:pt x="2667" y="136126"/>
                    </a:cubicBezTo>
                    <a:cubicBezTo>
                      <a:pt x="3524" y="132697"/>
                      <a:pt x="5144" y="128792"/>
                      <a:pt x="6667" y="124029"/>
                    </a:cubicBezTo>
                    <a:cubicBezTo>
                      <a:pt x="8192" y="119362"/>
                      <a:pt x="10573" y="114313"/>
                      <a:pt x="12954" y="108789"/>
                    </a:cubicBezTo>
                    <a:cubicBezTo>
                      <a:pt x="15812" y="103455"/>
                      <a:pt x="18574" y="97454"/>
                      <a:pt x="22384" y="91644"/>
                    </a:cubicBezTo>
                    <a:cubicBezTo>
                      <a:pt x="25908" y="85643"/>
                      <a:pt x="30194" y="79643"/>
                      <a:pt x="34766" y="73547"/>
                    </a:cubicBezTo>
                    <a:cubicBezTo>
                      <a:pt x="37148" y="70594"/>
                      <a:pt x="39624" y="67641"/>
                      <a:pt x="42196" y="64593"/>
                    </a:cubicBezTo>
                    <a:cubicBezTo>
                      <a:pt x="44767" y="61640"/>
                      <a:pt x="47530" y="58783"/>
                      <a:pt x="50292" y="55925"/>
                    </a:cubicBezTo>
                    <a:cubicBezTo>
                      <a:pt x="56007" y="50305"/>
                      <a:pt x="61913" y="44686"/>
                      <a:pt x="68294" y="39638"/>
                    </a:cubicBezTo>
                    <a:cubicBezTo>
                      <a:pt x="71438" y="37066"/>
                      <a:pt x="74676" y="34589"/>
                      <a:pt x="78105" y="32398"/>
                    </a:cubicBezTo>
                    <a:cubicBezTo>
                      <a:pt x="81439" y="30017"/>
                      <a:pt x="84677" y="27731"/>
                      <a:pt x="88202" y="25731"/>
                    </a:cubicBezTo>
                    <a:cubicBezTo>
                      <a:pt x="94964" y="21350"/>
                      <a:pt x="102013" y="17921"/>
                      <a:pt x="108871" y="14587"/>
                    </a:cubicBezTo>
                    <a:cubicBezTo>
                      <a:pt x="112395" y="13063"/>
                      <a:pt x="115824" y="11634"/>
                      <a:pt x="119158" y="10205"/>
                    </a:cubicBezTo>
                    <a:cubicBezTo>
                      <a:pt x="122587" y="8872"/>
                      <a:pt x="126016" y="7824"/>
                      <a:pt x="129350" y="6586"/>
                    </a:cubicBezTo>
                    <a:cubicBezTo>
                      <a:pt x="136017" y="4300"/>
                      <a:pt x="142113" y="2966"/>
                      <a:pt x="148209" y="1442"/>
                    </a:cubicBezTo>
                    <a:cubicBezTo>
                      <a:pt x="154210" y="109"/>
                      <a:pt x="160020" y="-368"/>
                      <a:pt x="165068" y="299"/>
                    </a:cubicBezTo>
                    <a:cubicBezTo>
                      <a:pt x="170212" y="871"/>
                      <a:pt x="174403" y="2871"/>
                      <a:pt x="177260" y="4967"/>
                    </a:cubicBezTo>
                    <a:cubicBezTo>
                      <a:pt x="180213" y="7062"/>
                      <a:pt x="181832" y="9538"/>
                      <a:pt x="182690" y="11158"/>
                    </a:cubicBezTo>
                    <a:cubicBezTo>
                      <a:pt x="183547" y="12872"/>
                      <a:pt x="183832" y="13825"/>
                      <a:pt x="183832" y="13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0" name="Google Shape;5370;p28"/>
              <p:cNvSpPr/>
              <p:nvPr/>
            </p:nvSpPr>
            <p:spPr>
              <a:xfrm>
                <a:off x="3375490" y="3634100"/>
                <a:ext cx="72580" cy="14386"/>
              </a:xfrm>
              <a:custGeom>
                <a:avLst/>
                <a:gdLst/>
                <a:ahLst/>
                <a:cxnLst/>
                <a:rect l="l" t="t" r="r" b="b"/>
                <a:pathLst>
                  <a:path w="72580" h="14386" extrusionOk="0">
                    <a:moveTo>
                      <a:pt x="72390" y="8195"/>
                    </a:moveTo>
                    <a:cubicBezTo>
                      <a:pt x="72390" y="8195"/>
                      <a:pt x="71152" y="8100"/>
                      <a:pt x="69152" y="7909"/>
                    </a:cubicBezTo>
                    <a:cubicBezTo>
                      <a:pt x="67151" y="7719"/>
                      <a:pt x="64199" y="7529"/>
                      <a:pt x="60865" y="7433"/>
                    </a:cubicBezTo>
                    <a:cubicBezTo>
                      <a:pt x="54102" y="7338"/>
                      <a:pt x="45244" y="7909"/>
                      <a:pt x="36576" y="9148"/>
                    </a:cubicBezTo>
                    <a:cubicBezTo>
                      <a:pt x="34385" y="9529"/>
                      <a:pt x="32099" y="9815"/>
                      <a:pt x="29909" y="10196"/>
                    </a:cubicBezTo>
                    <a:cubicBezTo>
                      <a:pt x="27718" y="10576"/>
                      <a:pt x="25527" y="10957"/>
                      <a:pt x="23432" y="11339"/>
                    </a:cubicBezTo>
                    <a:cubicBezTo>
                      <a:pt x="19241" y="12005"/>
                      <a:pt x="15240" y="12767"/>
                      <a:pt x="11811" y="13243"/>
                    </a:cubicBezTo>
                    <a:cubicBezTo>
                      <a:pt x="4858" y="14291"/>
                      <a:pt x="0" y="14387"/>
                      <a:pt x="0" y="14387"/>
                    </a:cubicBezTo>
                    <a:cubicBezTo>
                      <a:pt x="0" y="14387"/>
                      <a:pt x="3905" y="11529"/>
                      <a:pt x="10287" y="8481"/>
                    </a:cubicBezTo>
                    <a:cubicBezTo>
                      <a:pt x="13430" y="6862"/>
                      <a:pt x="17336" y="5338"/>
                      <a:pt x="21527" y="3909"/>
                    </a:cubicBezTo>
                    <a:cubicBezTo>
                      <a:pt x="23622" y="3242"/>
                      <a:pt x="25908" y="2575"/>
                      <a:pt x="28194" y="2004"/>
                    </a:cubicBezTo>
                    <a:cubicBezTo>
                      <a:pt x="30480" y="1432"/>
                      <a:pt x="32957" y="956"/>
                      <a:pt x="35243" y="671"/>
                    </a:cubicBezTo>
                    <a:cubicBezTo>
                      <a:pt x="40100" y="4"/>
                      <a:pt x="44958" y="-187"/>
                      <a:pt x="49530" y="194"/>
                    </a:cubicBezTo>
                    <a:cubicBezTo>
                      <a:pt x="54102" y="575"/>
                      <a:pt x="58293" y="1528"/>
                      <a:pt x="61817" y="2671"/>
                    </a:cubicBezTo>
                    <a:cubicBezTo>
                      <a:pt x="65342" y="3814"/>
                      <a:pt x="68008" y="5242"/>
                      <a:pt x="69818" y="6385"/>
                    </a:cubicBezTo>
                    <a:cubicBezTo>
                      <a:pt x="71628" y="7529"/>
                      <a:pt x="72581" y="8290"/>
                      <a:pt x="72581" y="82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1" name="Google Shape;5371;p28"/>
              <p:cNvSpPr/>
              <p:nvPr/>
            </p:nvSpPr>
            <p:spPr>
              <a:xfrm>
                <a:off x="3338438" y="3651058"/>
                <a:ext cx="84105" cy="21812"/>
              </a:xfrm>
              <a:custGeom>
                <a:avLst/>
                <a:gdLst/>
                <a:ahLst/>
                <a:cxnLst/>
                <a:rect l="l" t="t" r="r" b="b"/>
                <a:pathLst>
                  <a:path w="84105" h="21812" extrusionOk="0">
                    <a:moveTo>
                      <a:pt x="83915" y="7620"/>
                    </a:moveTo>
                    <a:cubicBezTo>
                      <a:pt x="83915" y="7620"/>
                      <a:pt x="82677" y="6667"/>
                      <a:pt x="80582" y="6001"/>
                    </a:cubicBezTo>
                    <a:cubicBezTo>
                      <a:pt x="78391" y="5239"/>
                      <a:pt x="75152" y="4953"/>
                      <a:pt x="71342" y="5429"/>
                    </a:cubicBezTo>
                    <a:cubicBezTo>
                      <a:pt x="67532" y="5810"/>
                      <a:pt x="62865" y="6953"/>
                      <a:pt x="57912" y="8001"/>
                    </a:cubicBezTo>
                    <a:cubicBezTo>
                      <a:pt x="52959" y="9049"/>
                      <a:pt x="47720" y="10192"/>
                      <a:pt x="42482" y="11430"/>
                    </a:cubicBezTo>
                    <a:cubicBezTo>
                      <a:pt x="37243" y="12573"/>
                      <a:pt x="32004" y="13906"/>
                      <a:pt x="27051" y="15145"/>
                    </a:cubicBezTo>
                    <a:cubicBezTo>
                      <a:pt x="22098" y="16383"/>
                      <a:pt x="17526" y="17526"/>
                      <a:pt x="13526" y="18574"/>
                    </a:cubicBezTo>
                    <a:cubicBezTo>
                      <a:pt x="9525" y="19621"/>
                      <a:pt x="6191" y="20383"/>
                      <a:pt x="3810" y="20955"/>
                    </a:cubicBezTo>
                    <a:cubicBezTo>
                      <a:pt x="1429" y="21527"/>
                      <a:pt x="0" y="21812"/>
                      <a:pt x="0" y="21812"/>
                    </a:cubicBezTo>
                    <a:cubicBezTo>
                      <a:pt x="0" y="21812"/>
                      <a:pt x="4286" y="18002"/>
                      <a:pt x="11716" y="13906"/>
                    </a:cubicBezTo>
                    <a:cubicBezTo>
                      <a:pt x="15431" y="11811"/>
                      <a:pt x="19812" y="9715"/>
                      <a:pt x="24765" y="7811"/>
                    </a:cubicBezTo>
                    <a:cubicBezTo>
                      <a:pt x="27242" y="6858"/>
                      <a:pt x="29813" y="5905"/>
                      <a:pt x="32480" y="5144"/>
                    </a:cubicBezTo>
                    <a:cubicBezTo>
                      <a:pt x="35147" y="4381"/>
                      <a:pt x="37814" y="3620"/>
                      <a:pt x="40577" y="2953"/>
                    </a:cubicBezTo>
                    <a:cubicBezTo>
                      <a:pt x="43339" y="2381"/>
                      <a:pt x="46101" y="1810"/>
                      <a:pt x="48863" y="1333"/>
                    </a:cubicBezTo>
                    <a:cubicBezTo>
                      <a:pt x="51626" y="857"/>
                      <a:pt x="54293" y="667"/>
                      <a:pt x="56960" y="381"/>
                    </a:cubicBezTo>
                    <a:cubicBezTo>
                      <a:pt x="59627" y="95"/>
                      <a:pt x="62103" y="95"/>
                      <a:pt x="64580" y="0"/>
                    </a:cubicBezTo>
                    <a:cubicBezTo>
                      <a:pt x="67056" y="0"/>
                      <a:pt x="69437" y="0"/>
                      <a:pt x="71628" y="381"/>
                    </a:cubicBezTo>
                    <a:cubicBezTo>
                      <a:pt x="76105" y="953"/>
                      <a:pt x="79629" y="2762"/>
                      <a:pt x="81629" y="4477"/>
                    </a:cubicBezTo>
                    <a:cubicBezTo>
                      <a:pt x="82582" y="5334"/>
                      <a:pt x="83249" y="6191"/>
                      <a:pt x="83534" y="6763"/>
                    </a:cubicBezTo>
                    <a:cubicBezTo>
                      <a:pt x="83915" y="7334"/>
                      <a:pt x="84106" y="7620"/>
                      <a:pt x="84106"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2" name="Google Shape;5372;p28"/>
              <p:cNvSpPr/>
              <p:nvPr/>
            </p:nvSpPr>
            <p:spPr>
              <a:xfrm>
                <a:off x="3297766" y="3670700"/>
                <a:ext cx="99631" cy="32078"/>
              </a:xfrm>
              <a:custGeom>
                <a:avLst/>
                <a:gdLst/>
                <a:ahLst/>
                <a:cxnLst/>
                <a:rect l="l" t="t" r="r" b="b"/>
                <a:pathLst>
                  <a:path w="99631" h="32078" extrusionOk="0">
                    <a:moveTo>
                      <a:pt x="99631" y="837"/>
                    </a:moveTo>
                    <a:cubicBezTo>
                      <a:pt x="99631" y="837"/>
                      <a:pt x="98012" y="1313"/>
                      <a:pt x="95155" y="2075"/>
                    </a:cubicBezTo>
                    <a:cubicBezTo>
                      <a:pt x="92392" y="2742"/>
                      <a:pt x="88392" y="3789"/>
                      <a:pt x="83534" y="4932"/>
                    </a:cubicBezTo>
                    <a:cubicBezTo>
                      <a:pt x="81153" y="5504"/>
                      <a:pt x="78581" y="6171"/>
                      <a:pt x="75914" y="6837"/>
                    </a:cubicBezTo>
                    <a:cubicBezTo>
                      <a:pt x="73247" y="7504"/>
                      <a:pt x="70390" y="8266"/>
                      <a:pt x="67437" y="9123"/>
                    </a:cubicBezTo>
                    <a:cubicBezTo>
                      <a:pt x="61627" y="10838"/>
                      <a:pt x="55340" y="12553"/>
                      <a:pt x="49244" y="14457"/>
                    </a:cubicBezTo>
                    <a:cubicBezTo>
                      <a:pt x="43053" y="16362"/>
                      <a:pt x="36957" y="18458"/>
                      <a:pt x="31242" y="20458"/>
                    </a:cubicBezTo>
                    <a:cubicBezTo>
                      <a:pt x="28385" y="21506"/>
                      <a:pt x="25622" y="22554"/>
                      <a:pt x="22955" y="23506"/>
                    </a:cubicBezTo>
                    <a:cubicBezTo>
                      <a:pt x="20288" y="24459"/>
                      <a:pt x="17812" y="25411"/>
                      <a:pt x="15526" y="26269"/>
                    </a:cubicBezTo>
                    <a:cubicBezTo>
                      <a:pt x="10858" y="27983"/>
                      <a:pt x="7048" y="29507"/>
                      <a:pt x="4381" y="30555"/>
                    </a:cubicBezTo>
                    <a:cubicBezTo>
                      <a:pt x="1619" y="31603"/>
                      <a:pt x="0" y="32079"/>
                      <a:pt x="0" y="32079"/>
                    </a:cubicBezTo>
                    <a:cubicBezTo>
                      <a:pt x="0" y="32079"/>
                      <a:pt x="1238" y="30936"/>
                      <a:pt x="3429" y="29031"/>
                    </a:cubicBezTo>
                    <a:cubicBezTo>
                      <a:pt x="5715" y="27126"/>
                      <a:pt x="8954" y="24554"/>
                      <a:pt x="13240" y="21792"/>
                    </a:cubicBezTo>
                    <a:cubicBezTo>
                      <a:pt x="17431" y="18934"/>
                      <a:pt x="22574" y="16077"/>
                      <a:pt x="28194" y="13410"/>
                    </a:cubicBezTo>
                    <a:cubicBezTo>
                      <a:pt x="31052" y="12171"/>
                      <a:pt x="34004" y="10647"/>
                      <a:pt x="37148" y="9600"/>
                    </a:cubicBezTo>
                    <a:cubicBezTo>
                      <a:pt x="40196" y="8362"/>
                      <a:pt x="43434" y="7314"/>
                      <a:pt x="46577" y="6171"/>
                    </a:cubicBezTo>
                    <a:cubicBezTo>
                      <a:pt x="49816" y="5313"/>
                      <a:pt x="53054" y="4266"/>
                      <a:pt x="56293" y="3599"/>
                    </a:cubicBezTo>
                    <a:cubicBezTo>
                      <a:pt x="59531" y="2742"/>
                      <a:pt x="62675" y="2265"/>
                      <a:pt x="65818" y="1694"/>
                    </a:cubicBezTo>
                    <a:cubicBezTo>
                      <a:pt x="72009" y="741"/>
                      <a:pt x="77915" y="75"/>
                      <a:pt x="82963" y="75"/>
                    </a:cubicBezTo>
                    <a:cubicBezTo>
                      <a:pt x="88011" y="-116"/>
                      <a:pt x="92202" y="75"/>
                      <a:pt x="95060" y="456"/>
                    </a:cubicBezTo>
                    <a:cubicBezTo>
                      <a:pt x="98012" y="741"/>
                      <a:pt x="99631" y="1027"/>
                      <a:pt x="99631"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3" name="Google Shape;5373;p28"/>
              <p:cNvSpPr/>
              <p:nvPr/>
            </p:nvSpPr>
            <p:spPr>
              <a:xfrm>
                <a:off x="3290432" y="3684688"/>
                <a:ext cx="88677" cy="40855"/>
              </a:xfrm>
              <a:custGeom>
                <a:avLst/>
                <a:gdLst/>
                <a:ahLst/>
                <a:cxnLst/>
                <a:rect l="l" t="t" r="r" b="b"/>
                <a:pathLst>
                  <a:path w="88677" h="40855" extrusionOk="0">
                    <a:moveTo>
                      <a:pt x="88678" y="660"/>
                    </a:moveTo>
                    <a:cubicBezTo>
                      <a:pt x="88678" y="660"/>
                      <a:pt x="82677" y="2374"/>
                      <a:pt x="73628" y="4946"/>
                    </a:cubicBezTo>
                    <a:cubicBezTo>
                      <a:pt x="71438" y="5613"/>
                      <a:pt x="69056" y="6375"/>
                      <a:pt x="66580" y="7137"/>
                    </a:cubicBezTo>
                    <a:cubicBezTo>
                      <a:pt x="64103" y="7899"/>
                      <a:pt x="61531" y="8947"/>
                      <a:pt x="58769" y="9804"/>
                    </a:cubicBezTo>
                    <a:cubicBezTo>
                      <a:pt x="53435" y="11804"/>
                      <a:pt x="47815" y="13995"/>
                      <a:pt x="42386" y="16471"/>
                    </a:cubicBezTo>
                    <a:cubicBezTo>
                      <a:pt x="36862" y="18948"/>
                      <a:pt x="31528" y="21710"/>
                      <a:pt x="26575" y="24377"/>
                    </a:cubicBezTo>
                    <a:cubicBezTo>
                      <a:pt x="24193" y="25806"/>
                      <a:pt x="21717" y="27044"/>
                      <a:pt x="19431" y="28473"/>
                    </a:cubicBezTo>
                    <a:cubicBezTo>
                      <a:pt x="17145" y="29806"/>
                      <a:pt x="15049" y="31140"/>
                      <a:pt x="13144" y="32378"/>
                    </a:cubicBezTo>
                    <a:cubicBezTo>
                      <a:pt x="5239" y="37426"/>
                      <a:pt x="0" y="40855"/>
                      <a:pt x="0" y="40855"/>
                    </a:cubicBezTo>
                    <a:cubicBezTo>
                      <a:pt x="0" y="40855"/>
                      <a:pt x="857" y="39522"/>
                      <a:pt x="2476" y="37236"/>
                    </a:cubicBezTo>
                    <a:cubicBezTo>
                      <a:pt x="3238" y="36093"/>
                      <a:pt x="4286" y="34759"/>
                      <a:pt x="5620" y="33331"/>
                    </a:cubicBezTo>
                    <a:cubicBezTo>
                      <a:pt x="6858" y="31807"/>
                      <a:pt x="8287" y="30187"/>
                      <a:pt x="10001" y="28473"/>
                    </a:cubicBezTo>
                    <a:cubicBezTo>
                      <a:pt x="13335" y="24949"/>
                      <a:pt x="17621" y="21424"/>
                      <a:pt x="22479" y="17900"/>
                    </a:cubicBezTo>
                    <a:cubicBezTo>
                      <a:pt x="24955" y="16281"/>
                      <a:pt x="27527" y="14376"/>
                      <a:pt x="30289" y="12947"/>
                    </a:cubicBezTo>
                    <a:cubicBezTo>
                      <a:pt x="33052" y="11328"/>
                      <a:pt x="35909" y="9994"/>
                      <a:pt x="38767" y="8566"/>
                    </a:cubicBezTo>
                    <a:cubicBezTo>
                      <a:pt x="41719" y="7327"/>
                      <a:pt x="44672" y="6089"/>
                      <a:pt x="47720" y="5137"/>
                    </a:cubicBezTo>
                    <a:cubicBezTo>
                      <a:pt x="50673" y="3993"/>
                      <a:pt x="53721" y="3327"/>
                      <a:pt x="56578" y="2565"/>
                    </a:cubicBezTo>
                    <a:cubicBezTo>
                      <a:pt x="62389" y="1231"/>
                      <a:pt x="68008" y="374"/>
                      <a:pt x="72771" y="183"/>
                    </a:cubicBezTo>
                    <a:cubicBezTo>
                      <a:pt x="77533" y="-197"/>
                      <a:pt x="81629" y="88"/>
                      <a:pt x="84296" y="374"/>
                    </a:cubicBezTo>
                    <a:cubicBezTo>
                      <a:pt x="87058" y="660"/>
                      <a:pt x="88582" y="946"/>
                      <a:pt x="88582" y="9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4" name="Google Shape;5374;p28"/>
              <p:cNvSpPr/>
              <p:nvPr/>
            </p:nvSpPr>
            <p:spPr>
              <a:xfrm>
                <a:off x="3277097" y="3702939"/>
                <a:ext cx="72866" cy="37367"/>
              </a:xfrm>
              <a:custGeom>
                <a:avLst/>
                <a:gdLst/>
                <a:ahLst/>
                <a:cxnLst/>
                <a:rect l="l" t="t" r="r" b="b"/>
                <a:pathLst>
                  <a:path w="72866" h="37367" extrusionOk="0">
                    <a:moveTo>
                      <a:pt x="72866" y="792"/>
                    </a:moveTo>
                    <a:cubicBezTo>
                      <a:pt x="72866" y="792"/>
                      <a:pt x="71628" y="1268"/>
                      <a:pt x="69437" y="2030"/>
                    </a:cubicBezTo>
                    <a:cubicBezTo>
                      <a:pt x="67246" y="2792"/>
                      <a:pt x="64198" y="3935"/>
                      <a:pt x="60579" y="5173"/>
                    </a:cubicBezTo>
                    <a:cubicBezTo>
                      <a:pt x="58769" y="5840"/>
                      <a:pt x="56864" y="6602"/>
                      <a:pt x="54769" y="7364"/>
                    </a:cubicBezTo>
                    <a:cubicBezTo>
                      <a:pt x="52673" y="8126"/>
                      <a:pt x="50673" y="9174"/>
                      <a:pt x="48387" y="9935"/>
                    </a:cubicBezTo>
                    <a:cubicBezTo>
                      <a:pt x="44005" y="11841"/>
                      <a:pt x="39433" y="13841"/>
                      <a:pt x="34957" y="16127"/>
                    </a:cubicBezTo>
                    <a:cubicBezTo>
                      <a:pt x="30480" y="18318"/>
                      <a:pt x="26098" y="20889"/>
                      <a:pt x="22003" y="23175"/>
                    </a:cubicBezTo>
                    <a:cubicBezTo>
                      <a:pt x="20002" y="24509"/>
                      <a:pt x="18002" y="25557"/>
                      <a:pt x="16192" y="26795"/>
                    </a:cubicBezTo>
                    <a:cubicBezTo>
                      <a:pt x="14383" y="27938"/>
                      <a:pt x="12573" y="29081"/>
                      <a:pt x="10954" y="30128"/>
                    </a:cubicBezTo>
                    <a:cubicBezTo>
                      <a:pt x="7715" y="32319"/>
                      <a:pt x="4953" y="34129"/>
                      <a:pt x="3048" y="35367"/>
                    </a:cubicBezTo>
                    <a:cubicBezTo>
                      <a:pt x="1143" y="36701"/>
                      <a:pt x="0" y="37368"/>
                      <a:pt x="0" y="37368"/>
                    </a:cubicBezTo>
                    <a:cubicBezTo>
                      <a:pt x="0" y="37368"/>
                      <a:pt x="571" y="36129"/>
                      <a:pt x="1810" y="34129"/>
                    </a:cubicBezTo>
                    <a:cubicBezTo>
                      <a:pt x="3048" y="32129"/>
                      <a:pt x="4953" y="29271"/>
                      <a:pt x="7620" y="26318"/>
                    </a:cubicBezTo>
                    <a:cubicBezTo>
                      <a:pt x="10192" y="23175"/>
                      <a:pt x="13716" y="19937"/>
                      <a:pt x="17621" y="16793"/>
                    </a:cubicBezTo>
                    <a:cubicBezTo>
                      <a:pt x="19717" y="15365"/>
                      <a:pt x="21717" y="13650"/>
                      <a:pt x="24003" y="12317"/>
                    </a:cubicBezTo>
                    <a:cubicBezTo>
                      <a:pt x="26289" y="10888"/>
                      <a:pt x="28670" y="9554"/>
                      <a:pt x="31051" y="8316"/>
                    </a:cubicBezTo>
                    <a:cubicBezTo>
                      <a:pt x="33528" y="7173"/>
                      <a:pt x="36004" y="6030"/>
                      <a:pt x="38481" y="5078"/>
                    </a:cubicBezTo>
                    <a:cubicBezTo>
                      <a:pt x="40957" y="4030"/>
                      <a:pt x="43529" y="3363"/>
                      <a:pt x="45910" y="2601"/>
                    </a:cubicBezTo>
                    <a:cubicBezTo>
                      <a:pt x="50863" y="1268"/>
                      <a:pt x="55435" y="410"/>
                      <a:pt x="59531" y="220"/>
                    </a:cubicBezTo>
                    <a:cubicBezTo>
                      <a:pt x="63532" y="-161"/>
                      <a:pt x="66961" y="29"/>
                      <a:pt x="69247" y="220"/>
                    </a:cubicBezTo>
                    <a:cubicBezTo>
                      <a:pt x="71533" y="410"/>
                      <a:pt x="72866" y="696"/>
                      <a:pt x="72866" y="6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5" name="Google Shape;5375;p28"/>
              <p:cNvSpPr/>
              <p:nvPr/>
            </p:nvSpPr>
            <p:spPr>
              <a:xfrm>
                <a:off x="3301004" y="3622292"/>
                <a:ext cx="104013" cy="87629"/>
              </a:xfrm>
              <a:custGeom>
                <a:avLst/>
                <a:gdLst/>
                <a:ahLst/>
                <a:cxnLst/>
                <a:rect l="l" t="t" r="r" b="b"/>
                <a:pathLst>
                  <a:path w="104013" h="87629" extrusionOk="0">
                    <a:moveTo>
                      <a:pt x="104013" y="0"/>
                    </a:moveTo>
                    <a:cubicBezTo>
                      <a:pt x="104013" y="0"/>
                      <a:pt x="102394" y="1429"/>
                      <a:pt x="99441" y="3810"/>
                    </a:cubicBezTo>
                    <a:cubicBezTo>
                      <a:pt x="96488" y="6191"/>
                      <a:pt x="92393" y="9525"/>
                      <a:pt x="87344" y="13525"/>
                    </a:cubicBezTo>
                    <a:cubicBezTo>
                      <a:pt x="82391" y="17526"/>
                      <a:pt x="76581" y="22193"/>
                      <a:pt x="70390" y="27146"/>
                    </a:cubicBezTo>
                    <a:cubicBezTo>
                      <a:pt x="64294" y="32194"/>
                      <a:pt x="57722" y="37528"/>
                      <a:pt x="51245" y="42958"/>
                    </a:cubicBezTo>
                    <a:cubicBezTo>
                      <a:pt x="44768" y="48387"/>
                      <a:pt x="38386" y="53911"/>
                      <a:pt x="32385" y="59150"/>
                    </a:cubicBezTo>
                    <a:cubicBezTo>
                      <a:pt x="26384" y="64389"/>
                      <a:pt x="20860" y="69342"/>
                      <a:pt x="16097" y="73533"/>
                    </a:cubicBezTo>
                    <a:cubicBezTo>
                      <a:pt x="11335" y="77819"/>
                      <a:pt x="7334" y="81343"/>
                      <a:pt x="4477" y="83820"/>
                    </a:cubicBezTo>
                    <a:cubicBezTo>
                      <a:pt x="1619" y="86296"/>
                      <a:pt x="0" y="87630"/>
                      <a:pt x="0" y="87630"/>
                    </a:cubicBezTo>
                    <a:cubicBezTo>
                      <a:pt x="0" y="87630"/>
                      <a:pt x="4382" y="80105"/>
                      <a:pt x="12478" y="70104"/>
                    </a:cubicBezTo>
                    <a:cubicBezTo>
                      <a:pt x="16478" y="65056"/>
                      <a:pt x="21527" y="59341"/>
                      <a:pt x="27051" y="53530"/>
                    </a:cubicBezTo>
                    <a:cubicBezTo>
                      <a:pt x="29909" y="50673"/>
                      <a:pt x="32766" y="47625"/>
                      <a:pt x="36005" y="44863"/>
                    </a:cubicBezTo>
                    <a:cubicBezTo>
                      <a:pt x="39148" y="42005"/>
                      <a:pt x="42386" y="39148"/>
                      <a:pt x="45625" y="36290"/>
                    </a:cubicBezTo>
                    <a:cubicBezTo>
                      <a:pt x="48959" y="33623"/>
                      <a:pt x="52292" y="30861"/>
                      <a:pt x="55721" y="28289"/>
                    </a:cubicBezTo>
                    <a:cubicBezTo>
                      <a:pt x="59055" y="25622"/>
                      <a:pt x="62484" y="23336"/>
                      <a:pt x="65818" y="20955"/>
                    </a:cubicBezTo>
                    <a:cubicBezTo>
                      <a:pt x="72485" y="16383"/>
                      <a:pt x="78867" y="12382"/>
                      <a:pt x="84582" y="9334"/>
                    </a:cubicBezTo>
                    <a:cubicBezTo>
                      <a:pt x="90202" y="6191"/>
                      <a:pt x="95060" y="3810"/>
                      <a:pt x="98489" y="2286"/>
                    </a:cubicBezTo>
                    <a:cubicBezTo>
                      <a:pt x="101918" y="762"/>
                      <a:pt x="103918" y="0"/>
                      <a:pt x="1039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6" name="Google Shape;5376;p28"/>
              <p:cNvSpPr/>
              <p:nvPr/>
            </p:nvSpPr>
            <p:spPr>
              <a:xfrm>
                <a:off x="3333199" y="3620822"/>
                <a:ext cx="38671" cy="8889"/>
              </a:xfrm>
              <a:custGeom>
                <a:avLst/>
                <a:gdLst/>
                <a:ahLst/>
                <a:cxnLst/>
                <a:rect l="l" t="t" r="r" b="b"/>
                <a:pathLst>
                  <a:path w="38671" h="8889" extrusionOk="0">
                    <a:moveTo>
                      <a:pt x="38671" y="8042"/>
                    </a:moveTo>
                    <a:cubicBezTo>
                      <a:pt x="38671" y="8042"/>
                      <a:pt x="35814" y="8518"/>
                      <a:pt x="32194" y="8709"/>
                    </a:cubicBezTo>
                    <a:cubicBezTo>
                      <a:pt x="28480" y="8900"/>
                      <a:pt x="23813" y="8995"/>
                      <a:pt x="19240" y="8709"/>
                    </a:cubicBezTo>
                    <a:cubicBezTo>
                      <a:pt x="14669" y="8518"/>
                      <a:pt x="10096" y="8137"/>
                      <a:pt x="6382" y="7661"/>
                    </a:cubicBezTo>
                    <a:cubicBezTo>
                      <a:pt x="2762" y="7185"/>
                      <a:pt x="0" y="6423"/>
                      <a:pt x="0" y="6423"/>
                    </a:cubicBezTo>
                    <a:cubicBezTo>
                      <a:pt x="0" y="6423"/>
                      <a:pt x="2000" y="4327"/>
                      <a:pt x="5620" y="2708"/>
                    </a:cubicBezTo>
                    <a:cubicBezTo>
                      <a:pt x="9239" y="994"/>
                      <a:pt x="14383" y="-245"/>
                      <a:pt x="19621" y="41"/>
                    </a:cubicBezTo>
                    <a:cubicBezTo>
                      <a:pt x="24860" y="232"/>
                      <a:pt x="30004" y="1851"/>
                      <a:pt x="33433" y="3946"/>
                    </a:cubicBezTo>
                    <a:cubicBezTo>
                      <a:pt x="36957" y="5947"/>
                      <a:pt x="38671" y="8137"/>
                      <a:pt x="38671" y="8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7" name="Google Shape;5377;p28"/>
              <p:cNvSpPr/>
              <p:nvPr/>
            </p:nvSpPr>
            <p:spPr>
              <a:xfrm>
                <a:off x="3316435" y="3626102"/>
                <a:ext cx="55530" cy="18764"/>
              </a:xfrm>
              <a:custGeom>
                <a:avLst/>
                <a:gdLst/>
                <a:ahLst/>
                <a:cxnLst/>
                <a:rect l="l" t="t" r="r" b="b"/>
                <a:pathLst>
                  <a:path w="55530" h="18764" extrusionOk="0">
                    <a:moveTo>
                      <a:pt x="55531" y="4381"/>
                    </a:moveTo>
                    <a:cubicBezTo>
                      <a:pt x="55531" y="4381"/>
                      <a:pt x="54578" y="4667"/>
                      <a:pt x="52864" y="4953"/>
                    </a:cubicBezTo>
                    <a:cubicBezTo>
                      <a:pt x="51244" y="5239"/>
                      <a:pt x="48958" y="5620"/>
                      <a:pt x="46292" y="6096"/>
                    </a:cubicBezTo>
                    <a:cubicBezTo>
                      <a:pt x="43625" y="6572"/>
                      <a:pt x="40577" y="7144"/>
                      <a:pt x="37338" y="7810"/>
                    </a:cubicBezTo>
                    <a:cubicBezTo>
                      <a:pt x="34100" y="8477"/>
                      <a:pt x="30766" y="9239"/>
                      <a:pt x="27432" y="10096"/>
                    </a:cubicBezTo>
                    <a:cubicBezTo>
                      <a:pt x="20765" y="11906"/>
                      <a:pt x="14097" y="14002"/>
                      <a:pt x="8954" y="15812"/>
                    </a:cubicBezTo>
                    <a:cubicBezTo>
                      <a:pt x="6287" y="16764"/>
                      <a:pt x="4096" y="17431"/>
                      <a:pt x="2572" y="18002"/>
                    </a:cubicBezTo>
                    <a:cubicBezTo>
                      <a:pt x="952" y="18574"/>
                      <a:pt x="0" y="18764"/>
                      <a:pt x="0" y="18764"/>
                    </a:cubicBezTo>
                    <a:cubicBezTo>
                      <a:pt x="0" y="18764"/>
                      <a:pt x="476" y="17907"/>
                      <a:pt x="1524" y="16573"/>
                    </a:cubicBezTo>
                    <a:cubicBezTo>
                      <a:pt x="2572" y="15240"/>
                      <a:pt x="4096" y="13335"/>
                      <a:pt x="6382" y="11430"/>
                    </a:cubicBezTo>
                    <a:cubicBezTo>
                      <a:pt x="8573" y="9430"/>
                      <a:pt x="11335" y="7525"/>
                      <a:pt x="14573" y="5715"/>
                    </a:cubicBezTo>
                    <a:cubicBezTo>
                      <a:pt x="17812" y="4000"/>
                      <a:pt x="21431" y="2572"/>
                      <a:pt x="25241" y="1524"/>
                    </a:cubicBezTo>
                    <a:cubicBezTo>
                      <a:pt x="29051" y="571"/>
                      <a:pt x="32956" y="95"/>
                      <a:pt x="36576" y="0"/>
                    </a:cubicBezTo>
                    <a:cubicBezTo>
                      <a:pt x="40196" y="0"/>
                      <a:pt x="43625" y="286"/>
                      <a:pt x="46482" y="953"/>
                    </a:cubicBezTo>
                    <a:cubicBezTo>
                      <a:pt x="49340" y="1524"/>
                      <a:pt x="51721" y="2381"/>
                      <a:pt x="53150" y="3048"/>
                    </a:cubicBezTo>
                    <a:cubicBezTo>
                      <a:pt x="54673" y="3715"/>
                      <a:pt x="55531" y="4191"/>
                      <a:pt x="55531"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8" name="Google Shape;5378;p28"/>
              <p:cNvSpPr/>
              <p:nvPr/>
            </p:nvSpPr>
            <p:spPr>
              <a:xfrm>
                <a:off x="3301671" y="3642676"/>
                <a:ext cx="60864" cy="22574"/>
              </a:xfrm>
              <a:custGeom>
                <a:avLst/>
                <a:gdLst/>
                <a:ahLst/>
                <a:cxnLst/>
                <a:rect l="l" t="t" r="r" b="b"/>
                <a:pathLst>
                  <a:path w="60864" h="22574" extrusionOk="0">
                    <a:moveTo>
                      <a:pt x="60865" y="4477"/>
                    </a:moveTo>
                    <a:cubicBezTo>
                      <a:pt x="60865" y="4477"/>
                      <a:pt x="59817" y="4667"/>
                      <a:pt x="57912" y="4858"/>
                    </a:cubicBezTo>
                    <a:cubicBezTo>
                      <a:pt x="56007" y="5048"/>
                      <a:pt x="53531" y="5429"/>
                      <a:pt x="50578" y="5810"/>
                    </a:cubicBezTo>
                    <a:cubicBezTo>
                      <a:pt x="49054" y="6001"/>
                      <a:pt x="47530" y="6287"/>
                      <a:pt x="45815" y="6572"/>
                    </a:cubicBezTo>
                    <a:cubicBezTo>
                      <a:pt x="44101" y="6763"/>
                      <a:pt x="42386" y="7334"/>
                      <a:pt x="40577" y="7620"/>
                    </a:cubicBezTo>
                    <a:cubicBezTo>
                      <a:pt x="36957" y="8382"/>
                      <a:pt x="33242" y="9335"/>
                      <a:pt x="29528" y="10382"/>
                    </a:cubicBezTo>
                    <a:cubicBezTo>
                      <a:pt x="25813" y="11525"/>
                      <a:pt x="22193" y="12763"/>
                      <a:pt x="18764" y="14097"/>
                    </a:cubicBezTo>
                    <a:cubicBezTo>
                      <a:pt x="17145" y="14859"/>
                      <a:pt x="15335" y="15335"/>
                      <a:pt x="13811" y="16097"/>
                    </a:cubicBezTo>
                    <a:cubicBezTo>
                      <a:pt x="12287" y="16764"/>
                      <a:pt x="10763" y="17431"/>
                      <a:pt x="9430" y="18097"/>
                    </a:cubicBezTo>
                    <a:cubicBezTo>
                      <a:pt x="6668" y="19336"/>
                      <a:pt x="4382" y="20479"/>
                      <a:pt x="2667" y="21336"/>
                    </a:cubicBezTo>
                    <a:cubicBezTo>
                      <a:pt x="1048" y="22193"/>
                      <a:pt x="0" y="22574"/>
                      <a:pt x="0" y="22574"/>
                    </a:cubicBezTo>
                    <a:cubicBezTo>
                      <a:pt x="0" y="22574"/>
                      <a:pt x="476" y="21622"/>
                      <a:pt x="1524" y="20003"/>
                    </a:cubicBezTo>
                    <a:cubicBezTo>
                      <a:pt x="2572" y="18383"/>
                      <a:pt x="4191" y="16193"/>
                      <a:pt x="6572" y="14002"/>
                    </a:cubicBezTo>
                    <a:cubicBezTo>
                      <a:pt x="8858" y="11621"/>
                      <a:pt x="11906" y="9335"/>
                      <a:pt x="15335" y="7239"/>
                    </a:cubicBezTo>
                    <a:cubicBezTo>
                      <a:pt x="18860" y="5144"/>
                      <a:pt x="22860" y="3429"/>
                      <a:pt x="27051" y="2096"/>
                    </a:cubicBezTo>
                    <a:cubicBezTo>
                      <a:pt x="31242" y="953"/>
                      <a:pt x="35624" y="190"/>
                      <a:pt x="39719" y="0"/>
                    </a:cubicBezTo>
                    <a:cubicBezTo>
                      <a:pt x="43815" y="0"/>
                      <a:pt x="47625" y="190"/>
                      <a:pt x="50768" y="953"/>
                    </a:cubicBezTo>
                    <a:cubicBezTo>
                      <a:pt x="53912" y="1524"/>
                      <a:pt x="56579" y="2477"/>
                      <a:pt x="58198" y="3238"/>
                    </a:cubicBezTo>
                    <a:cubicBezTo>
                      <a:pt x="59912" y="4001"/>
                      <a:pt x="60865" y="4572"/>
                      <a:pt x="60865" y="45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9" name="Google Shape;5379;p28"/>
              <p:cNvSpPr/>
              <p:nvPr/>
            </p:nvSpPr>
            <p:spPr>
              <a:xfrm>
                <a:off x="3290622" y="3650983"/>
                <a:ext cx="61722" cy="34936"/>
              </a:xfrm>
              <a:custGeom>
                <a:avLst/>
                <a:gdLst/>
                <a:ahLst/>
                <a:cxnLst/>
                <a:rect l="l" t="t" r="r" b="b"/>
                <a:pathLst>
                  <a:path w="61722" h="34936" extrusionOk="0">
                    <a:moveTo>
                      <a:pt x="61531" y="1218"/>
                    </a:moveTo>
                    <a:cubicBezTo>
                      <a:pt x="61531" y="1218"/>
                      <a:pt x="60388" y="1694"/>
                      <a:pt x="58483" y="2361"/>
                    </a:cubicBezTo>
                    <a:cubicBezTo>
                      <a:pt x="56483" y="3027"/>
                      <a:pt x="53911" y="3980"/>
                      <a:pt x="50768" y="5123"/>
                    </a:cubicBezTo>
                    <a:cubicBezTo>
                      <a:pt x="49244" y="5694"/>
                      <a:pt x="47530" y="6361"/>
                      <a:pt x="45815" y="7028"/>
                    </a:cubicBezTo>
                    <a:cubicBezTo>
                      <a:pt x="44006" y="7695"/>
                      <a:pt x="42291" y="8647"/>
                      <a:pt x="40386" y="9314"/>
                    </a:cubicBezTo>
                    <a:cubicBezTo>
                      <a:pt x="36671" y="11028"/>
                      <a:pt x="32861" y="12933"/>
                      <a:pt x="29051" y="14934"/>
                    </a:cubicBezTo>
                    <a:cubicBezTo>
                      <a:pt x="25336" y="17029"/>
                      <a:pt x="21622" y="19220"/>
                      <a:pt x="18193" y="21506"/>
                    </a:cubicBezTo>
                    <a:cubicBezTo>
                      <a:pt x="16573" y="22649"/>
                      <a:pt x="14859" y="23697"/>
                      <a:pt x="13335" y="24840"/>
                    </a:cubicBezTo>
                    <a:cubicBezTo>
                      <a:pt x="11811" y="25983"/>
                      <a:pt x="10382" y="27030"/>
                      <a:pt x="9049" y="27983"/>
                    </a:cubicBezTo>
                    <a:cubicBezTo>
                      <a:pt x="6382" y="29983"/>
                      <a:pt x="4096" y="31698"/>
                      <a:pt x="2572" y="33031"/>
                    </a:cubicBezTo>
                    <a:cubicBezTo>
                      <a:pt x="952" y="34269"/>
                      <a:pt x="0" y="34936"/>
                      <a:pt x="0" y="34936"/>
                    </a:cubicBezTo>
                    <a:cubicBezTo>
                      <a:pt x="0" y="34936"/>
                      <a:pt x="381" y="33793"/>
                      <a:pt x="1238" y="31888"/>
                    </a:cubicBezTo>
                    <a:cubicBezTo>
                      <a:pt x="2096" y="29983"/>
                      <a:pt x="3429" y="27316"/>
                      <a:pt x="5525" y="24459"/>
                    </a:cubicBezTo>
                    <a:cubicBezTo>
                      <a:pt x="7525" y="21506"/>
                      <a:pt x="10287" y="18458"/>
                      <a:pt x="13621" y="15315"/>
                    </a:cubicBezTo>
                    <a:cubicBezTo>
                      <a:pt x="16954" y="12362"/>
                      <a:pt x="20860" y="9600"/>
                      <a:pt x="25051" y="7218"/>
                    </a:cubicBezTo>
                    <a:cubicBezTo>
                      <a:pt x="29242" y="4933"/>
                      <a:pt x="33719" y="3218"/>
                      <a:pt x="38005" y="1980"/>
                    </a:cubicBezTo>
                    <a:cubicBezTo>
                      <a:pt x="42386" y="932"/>
                      <a:pt x="46482" y="170"/>
                      <a:pt x="50006" y="75"/>
                    </a:cubicBezTo>
                    <a:cubicBezTo>
                      <a:pt x="53531" y="-116"/>
                      <a:pt x="56579" y="75"/>
                      <a:pt x="58579" y="456"/>
                    </a:cubicBezTo>
                    <a:cubicBezTo>
                      <a:pt x="60579" y="837"/>
                      <a:pt x="61722" y="1027"/>
                      <a:pt x="61722"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0" name="Google Shape;5380;p28"/>
              <p:cNvSpPr/>
              <p:nvPr/>
            </p:nvSpPr>
            <p:spPr>
              <a:xfrm>
                <a:off x="3281383" y="3671145"/>
                <a:ext cx="49053" cy="30585"/>
              </a:xfrm>
              <a:custGeom>
                <a:avLst/>
                <a:gdLst/>
                <a:ahLst/>
                <a:cxnLst/>
                <a:rect l="l" t="t" r="r" b="b"/>
                <a:pathLst>
                  <a:path w="49053" h="30585" extrusionOk="0">
                    <a:moveTo>
                      <a:pt x="48958" y="106"/>
                    </a:moveTo>
                    <a:cubicBezTo>
                      <a:pt x="48958" y="106"/>
                      <a:pt x="46006" y="2678"/>
                      <a:pt x="41529" y="5726"/>
                    </a:cubicBezTo>
                    <a:cubicBezTo>
                      <a:pt x="37052" y="8869"/>
                      <a:pt x="31147" y="12774"/>
                      <a:pt x="25146" y="16394"/>
                    </a:cubicBezTo>
                    <a:cubicBezTo>
                      <a:pt x="19241" y="20108"/>
                      <a:pt x="13144" y="23728"/>
                      <a:pt x="8382" y="26395"/>
                    </a:cubicBezTo>
                    <a:cubicBezTo>
                      <a:pt x="3619" y="29062"/>
                      <a:pt x="0" y="30586"/>
                      <a:pt x="0" y="30586"/>
                    </a:cubicBezTo>
                    <a:cubicBezTo>
                      <a:pt x="0" y="30586"/>
                      <a:pt x="1524" y="26966"/>
                      <a:pt x="5144" y="22585"/>
                    </a:cubicBezTo>
                    <a:cubicBezTo>
                      <a:pt x="8668" y="18108"/>
                      <a:pt x="14192" y="12965"/>
                      <a:pt x="20574" y="8964"/>
                    </a:cubicBezTo>
                    <a:cubicBezTo>
                      <a:pt x="26956" y="4964"/>
                      <a:pt x="34004" y="2297"/>
                      <a:pt x="39624" y="1058"/>
                    </a:cubicBezTo>
                    <a:cubicBezTo>
                      <a:pt x="45148" y="-180"/>
                      <a:pt x="49054" y="11"/>
                      <a:pt x="49054" y="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1" name="Google Shape;5381;p28"/>
              <p:cNvSpPr/>
              <p:nvPr/>
            </p:nvSpPr>
            <p:spPr>
              <a:xfrm>
                <a:off x="3287003" y="3654868"/>
                <a:ext cx="24669" cy="40290"/>
              </a:xfrm>
              <a:custGeom>
                <a:avLst/>
                <a:gdLst/>
                <a:ahLst/>
                <a:cxnLst/>
                <a:rect l="l" t="t" r="r" b="b"/>
                <a:pathLst>
                  <a:path w="24669" h="40290" extrusionOk="0">
                    <a:moveTo>
                      <a:pt x="24670" y="0"/>
                    </a:moveTo>
                    <a:cubicBezTo>
                      <a:pt x="24670" y="0"/>
                      <a:pt x="24384" y="3238"/>
                      <a:pt x="22955" y="7620"/>
                    </a:cubicBezTo>
                    <a:cubicBezTo>
                      <a:pt x="21622" y="12002"/>
                      <a:pt x="19145" y="17431"/>
                      <a:pt x="16097" y="22479"/>
                    </a:cubicBezTo>
                    <a:cubicBezTo>
                      <a:pt x="13049" y="27527"/>
                      <a:pt x="9334" y="32195"/>
                      <a:pt x="6001" y="35338"/>
                    </a:cubicBezTo>
                    <a:cubicBezTo>
                      <a:pt x="2762" y="38576"/>
                      <a:pt x="0" y="40291"/>
                      <a:pt x="0" y="40291"/>
                    </a:cubicBezTo>
                    <a:cubicBezTo>
                      <a:pt x="0" y="40291"/>
                      <a:pt x="286" y="37052"/>
                      <a:pt x="1715" y="32671"/>
                    </a:cubicBezTo>
                    <a:cubicBezTo>
                      <a:pt x="3048" y="28289"/>
                      <a:pt x="5524" y="22860"/>
                      <a:pt x="8572" y="17812"/>
                    </a:cubicBezTo>
                    <a:cubicBezTo>
                      <a:pt x="11620" y="12763"/>
                      <a:pt x="15430" y="8192"/>
                      <a:pt x="18669" y="4953"/>
                    </a:cubicBezTo>
                    <a:cubicBezTo>
                      <a:pt x="21907" y="1714"/>
                      <a:pt x="24670"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2" name="Google Shape;5382;p28"/>
              <p:cNvSpPr/>
              <p:nvPr/>
            </p:nvSpPr>
            <p:spPr>
              <a:xfrm>
                <a:off x="3285479" y="3570857"/>
                <a:ext cx="114871" cy="116300"/>
              </a:xfrm>
              <a:custGeom>
                <a:avLst/>
                <a:gdLst/>
                <a:ahLst/>
                <a:cxnLst/>
                <a:rect l="l" t="t" r="r" b="b"/>
                <a:pathLst>
                  <a:path w="114871" h="116300" extrusionOk="0">
                    <a:moveTo>
                      <a:pt x="114776" y="0"/>
                    </a:moveTo>
                    <a:cubicBezTo>
                      <a:pt x="114776" y="0"/>
                      <a:pt x="112586" y="1429"/>
                      <a:pt x="108775" y="3905"/>
                    </a:cubicBezTo>
                    <a:cubicBezTo>
                      <a:pt x="104870" y="6382"/>
                      <a:pt x="99536" y="9906"/>
                      <a:pt x="93154" y="14478"/>
                    </a:cubicBezTo>
                    <a:cubicBezTo>
                      <a:pt x="89916" y="16669"/>
                      <a:pt x="86677" y="19241"/>
                      <a:pt x="83153" y="21908"/>
                    </a:cubicBezTo>
                    <a:cubicBezTo>
                      <a:pt x="79534" y="24479"/>
                      <a:pt x="76105" y="27623"/>
                      <a:pt x="72295" y="30575"/>
                    </a:cubicBezTo>
                    <a:cubicBezTo>
                      <a:pt x="68675" y="33719"/>
                      <a:pt x="64865" y="36957"/>
                      <a:pt x="61150" y="40386"/>
                    </a:cubicBezTo>
                    <a:cubicBezTo>
                      <a:pt x="57341" y="43720"/>
                      <a:pt x="53816" y="47435"/>
                      <a:pt x="50102" y="50959"/>
                    </a:cubicBezTo>
                    <a:cubicBezTo>
                      <a:pt x="46577" y="54674"/>
                      <a:pt x="42958" y="58293"/>
                      <a:pt x="39624" y="62103"/>
                    </a:cubicBezTo>
                    <a:cubicBezTo>
                      <a:pt x="36290" y="65818"/>
                      <a:pt x="33052" y="69628"/>
                      <a:pt x="30004" y="73343"/>
                    </a:cubicBezTo>
                    <a:cubicBezTo>
                      <a:pt x="27146" y="77153"/>
                      <a:pt x="24098" y="80677"/>
                      <a:pt x="21527" y="84296"/>
                    </a:cubicBezTo>
                    <a:cubicBezTo>
                      <a:pt x="18955" y="87916"/>
                      <a:pt x="16383" y="91250"/>
                      <a:pt x="14288" y="94488"/>
                    </a:cubicBezTo>
                    <a:cubicBezTo>
                      <a:pt x="9811" y="100870"/>
                      <a:pt x="6382" y="106299"/>
                      <a:pt x="3905" y="110204"/>
                    </a:cubicBezTo>
                    <a:cubicBezTo>
                      <a:pt x="1429" y="114110"/>
                      <a:pt x="0" y="116300"/>
                      <a:pt x="0" y="116300"/>
                    </a:cubicBezTo>
                    <a:cubicBezTo>
                      <a:pt x="0" y="116300"/>
                      <a:pt x="762" y="113824"/>
                      <a:pt x="2286" y="109442"/>
                    </a:cubicBezTo>
                    <a:cubicBezTo>
                      <a:pt x="3048" y="107252"/>
                      <a:pt x="4000" y="104680"/>
                      <a:pt x="5334" y="101727"/>
                    </a:cubicBezTo>
                    <a:cubicBezTo>
                      <a:pt x="6572" y="98774"/>
                      <a:pt x="8001" y="95441"/>
                      <a:pt x="9906" y="91916"/>
                    </a:cubicBezTo>
                    <a:cubicBezTo>
                      <a:pt x="11621" y="88297"/>
                      <a:pt x="13716" y="84582"/>
                      <a:pt x="16097" y="80677"/>
                    </a:cubicBezTo>
                    <a:cubicBezTo>
                      <a:pt x="18383" y="76771"/>
                      <a:pt x="21050" y="72771"/>
                      <a:pt x="23908" y="68675"/>
                    </a:cubicBezTo>
                    <a:cubicBezTo>
                      <a:pt x="26956" y="64770"/>
                      <a:pt x="29813" y="60484"/>
                      <a:pt x="33338" y="56579"/>
                    </a:cubicBezTo>
                    <a:cubicBezTo>
                      <a:pt x="36671" y="52483"/>
                      <a:pt x="40291" y="48673"/>
                      <a:pt x="43910" y="44768"/>
                    </a:cubicBezTo>
                    <a:cubicBezTo>
                      <a:pt x="47816" y="41148"/>
                      <a:pt x="51530" y="37338"/>
                      <a:pt x="55531" y="34004"/>
                    </a:cubicBezTo>
                    <a:cubicBezTo>
                      <a:pt x="59341" y="30480"/>
                      <a:pt x="63627" y="27527"/>
                      <a:pt x="67532" y="24479"/>
                    </a:cubicBezTo>
                    <a:cubicBezTo>
                      <a:pt x="71628" y="21622"/>
                      <a:pt x="75533" y="18860"/>
                      <a:pt x="79439" y="16478"/>
                    </a:cubicBezTo>
                    <a:cubicBezTo>
                      <a:pt x="83248" y="14097"/>
                      <a:pt x="87058" y="11906"/>
                      <a:pt x="90583" y="10192"/>
                    </a:cubicBezTo>
                    <a:cubicBezTo>
                      <a:pt x="94012" y="8287"/>
                      <a:pt x="97346" y="6763"/>
                      <a:pt x="100298" y="5525"/>
                    </a:cubicBezTo>
                    <a:cubicBezTo>
                      <a:pt x="103251" y="4191"/>
                      <a:pt x="105823" y="3143"/>
                      <a:pt x="108014" y="2381"/>
                    </a:cubicBezTo>
                    <a:cubicBezTo>
                      <a:pt x="112395" y="857"/>
                      <a:pt x="114871" y="0"/>
                      <a:pt x="1148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3" name="Google Shape;5383;p28"/>
              <p:cNvSpPr/>
              <p:nvPr/>
            </p:nvSpPr>
            <p:spPr>
              <a:xfrm>
                <a:off x="3296909" y="3597908"/>
                <a:ext cx="51339" cy="83439"/>
              </a:xfrm>
              <a:custGeom>
                <a:avLst/>
                <a:gdLst/>
                <a:ahLst/>
                <a:cxnLst/>
                <a:rect l="l" t="t" r="r" b="b"/>
                <a:pathLst>
                  <a:path w="51339" h="83439" extrusionOk="0">
                    <a:moveTo>
                      <a:pt x="51340" y="0"/>
                    </a:moveTo>
                    <a:cubicBezTo>
                      <a:pt x="51340" y="0"/>
                      <a:pt x="50483" y="1334"/>
                      <a:pt x="48959" y="3620"/>
                    </a:cubicBezTo>
                    <a:cubicBezTo>
                      <a:pt x="47435" y="5906"/>
                      <a:pt x="45244" y="9049"/>
                      <a:pt x="42672" y="12954"/>
                    </a:cubicBezTo>
                    <a:cubicBezTo>
                      <a:pt x="40100" y="16764"/>
                      <a:pt x="37148" y="21146"/>
                      <a:pt x="33909" y="25908"/>
                    </a:cubicBezTo>
                    <a:cubicBezTo>
                      <a:pt x="30861" y="30671"/>
                      <a:pt x="27527" y="35719"/>
                      <a:pt x="24384" y="40958"/>
                    </a:cubicBezTo>
                    <a:cubicBezTo>
                      <a:pt x="21146" y="46101"/>
                      <a:pt x="18193" y="51340"/>
                      <a:pt x="15240" y="56293"/>
                    </a:cubicBezTo>
                    <a:cubicBezTo>
                      <a:pt x="12478" y="61246"/>
                      <a:pt x="9811" y="65913"/>
                      <a:pt x="7620" y="69914"/>
                    </a:cubicBezTo>
                    <a:cubicBezTo>
                      <a:pt x="5334" y="74009"/>
                      <a:pt x="3524" y="77343"/>
                      <a:pt x="2191" y="79724"/>
                    </a:cubicBezTo>
                    <a:cubicBezTo>
                      <a:pt x="857" y="82106"/>
                      <a:pt x="0" y="83439"/>
                      <a:pt x="0" y="83439"/>
                    </a:cubicBezTo>
                    <a:cubicBezTo>
                      <a:pt x="0" y="83439"/>
                      <a:pt x="95" y="81820"/>
                      <a:pt x="572" y="79153"/>
                    </a:cubicBezTo>
                    <a:cubicBezTo>
                      <a:pt x="953" y="76391"/>
                      <a:pt x="1715" y="72485"/>
                      <a:pt x="3048" y="68009"/>
                    </a:cubicBezTo>
                    <a:cubicBezTo>
                      <a:pt x="4286" y="63437"/>
                      <a:pt x="6096" y="58198"/>
                      <a:pt x="8477" y="52769"/>
                    </a:cubicBezTo>
                    <a:cubicBezTo>
                      <a:pt x="9716" y="50102"/>
                      <a:pt x="10859" y="47244"/>
                      <a:pt x="12383" y="44577"/>
                    </a:cubicBezTo>
                    <a:cubicBezTo>
                      <a:pt x="13811" y="41815"/>
                      <a:pt x="15431" y="39053"/>
                      <a:pt x="16955" y="36386"/>
                    </a:cubicBezTo>
                    <a:cubicBezTo>
                      <a:pt x="18669" y="33719"/>
                      <a:pt x="20384" y="31052"/>
                      <a:pt x="22193" y="28575"/>
                    </a:cubicBezTo>
                    <a:cubicBezTo>
                      <a:pt x="23908" y="26003"/>
                      <a:pt x="25908" y="23717"/>
                      <a:pt x="27718" y="21336"/>
                    </a:cubicBezTo>
                    <a:cubicBezTo>
                      <a:pt x="31528" y="16764"/>
                      <a:pt x="35338" y="12764"/>
                      <a:pt x="38862" y="9620"/>
                    </a:cubicBezTo>
                    <a:cubicBezTo>
                      <a:pt x="42291" y="6382"/>
                      <a:pt x="45530" y="4001"/>
                      <a:pt x="47720" y="2381"/>
                    </a:cubicBezTo>
                    <a:cubicBezTo>
                      <a:pt x="50006" y="762"/>
                      <a:pt x="51340" y="0"/>
                      <a:pt x="5134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4" name="Google Shape;5384;p28"/>
              <p:cNvSpPr/>
              <p:nvPr/>
            </p:nvSpPr>
            <p:spPr>
              <a:xfrm>
                <a:off x="3195087" y="3574831"/>
                <a:ext cx="46196" cy="92800"/>
              </a:xfrm>
              <a:custGeom>
                <a:avLst/>
                <a:gdLst/>
                <a:ahLst/>
                <a:cxnLst/>
                <a:rect l="l" t="t" r="r" b="b"/>
                <a:pathLst>
                  <a:path w="46196" h="92800" extrusionOk="0">
                    <a:moveTo>
                      <a:pt x="0" y="2504"/>
                    </a:moveTo>
                    <a:cubicBezTo>
                      <a:pt x="0" y="2504"/>
                      <a:pt x="0" y="2027"/>
                      <a:pt x="476" y="1360"/>
                    </a:cubicBezTo>
                    <a:cubicBezTo>
                      <a:pt x="952" y="694"/>
                      <a:pt x="2191" y="-163"/>
                      <a:pt x="4000" y="27"/>
                    </a:cubicBezTo>
                    <a:cubicBezTo>
                      <a:pt x="5810" y="217"/>
                      <a:pt x="7715" y="1741"/>
                      <a:pt x="9049" y="3361"/>
                    </a:cubicBezTo>
                    <a:cubicBezTo>
                      <a:pt x="10382" y="4980"/>
                      <a:pt x="11811" y="6790"/>
                      <a:pt x="13335" y="8790"/>
                    </a:cubicBezTo>
                    <a:cubicBezTo>
                      <a:pt x="16383" y="12886"/>
                      <a:pt x="19717" y="17743"/>
                      <a:pt x="22860" y="23268"/>
                    </a:cubicBezTo>
                    <a:cubicBezTo>
                      <a:pt x="24384" y="26030"/>
                      <a:pt x="26098" y="28792"/>
                      <a:pt x="27623" y="31840"/>
                    </a:cubicBezTo>
                    <a:cubicBezTo>
                      <a:pt x="29051" y="34793"/>
                      <a:pt x="30575" y="37841"/>
                      <a:pt x="32004" y="40889"/>
                    </a:cubicBezTo>
                    <a:cubicBezTo>
                      <a:pt x="33338" y="43937"/>
                      <a:pt x="34671" y="47080"/>
                      <a:pt x="35909" y="50224"/>
                    </a:cubicBezTo>
                    <a:cubicBezTo>
                      <a:pt x="37148" y="53272"/>
                      <a:pt x="38195" y="56415"/>
                      <a:pt x="39148" y="59368"/>
                    </a:cubicBezTo>
                    <a:cubicBezTo>
                      <a:pt x="41148" y="65368"/>
                      <a:pt x="42672" y="71083"/>
                      <a:pt x="43720" y="76037"/>
                    </a:cubicBezTo>
                    <a:cubicBezTo>
                      <a:pt x="45910" y="85942"/>
                      <a:pt x="46196" y="92800"/>
                      <a:pt x="46196" y="92800"/>
                    </a:cubicBezTo>
                    <a:cubicBezTo>
                      <a:pt x="46196" y="92800"/>
                      <a:pt x="45339" y="91276"/>
                      <a:pt x="44101" y="88609"/>
                    </a:cubicBezTo>
                    <a:cubicBezTo>
                      <a:pt x="42863" y="85942"/>
                      <a:pt x="41053" y="82132"/>
                      <a:pt x="38957" y="77656"/>
                    </a:cubicBezTo>
                    <a:cubicBezTo>
                      <a:pt x="34861" y="68607"/>
                      <a:pt x="29432" y="56605"/>
                      <a:pt x="24098" y="44509"/>
                    </a:cubicBezTo>
                    <a:cubicBezTo>
                      <a:pt x="18669" y="32507"/>
                      <a:pt x="13144" y="20506"/>
                      <a:pt x="9049" y="11457"/>
                    </a:cubicBezTo>
                    <a:cubicBezTo>
                      <a:pt x="8001" y="9171"/>
                      <a:pt x="7048" y="6980"/>
                      <a:pt x="6286" y="5266"/>
                    </a:cubicBezTo>
                    <a:cubicBezTo>
                      <a:pt x="5525" y="3551"/>
                      <a:pt x="4763" y="2313"/>
                      <a:pt x="3619" y="1837"/>
                    </a:cubicBezTo>
                    <a:cubicBezTo>
                      <a:pt x="2572" y="1360"/>
                      <a:pt x="1429" y="1456"/>
                      <a:pt x="762" y="1837"/>
                    </a:cubicBezTo>
                    <a:cubicBezTo>
                      <a:pt x="95" y="2218"/>
                      <a:pt x="0" y="2694"/>
                      <a:pt x="0" y="26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5" name="Google Shape;5385;p28"/>
              <p:cNvSpPr/>
              <p:nvPr/>
            </p:nvSpPr>
            <p:spPr>
              <a:xfrm>
                <a:off x="3227376" y="3605147"/>
                <a:ext cx="29337" cy="83915"/>
              </a:xfrm>
              <a:custGeom>
                <a:avLst/>
                <a:gdLst/>
                <a:ahLst/>
                <a:cxnLst/>
                <a:rect l="l" t="t" r="r" b="b"/>
                <a:pathLst>
                  <a:path w="29337" h="83915" extrusionOk="0">
                    <a:moveTo>
                      <a:pt x="0" y="0"/>
                    </a:moveTo>
                    <a:cubicBezTo>
                      <a:pt x="0" y="0"/>
                      <a:pt x="3238" y="4763"/>
                      <a:pt x="6953" y="12287"/>
                    </a:cubicBezTo>
                    <a:cubicBezTo>
                      <a:pt x="8858" y="16002"/>
                      <a:pt x="10954" y="20479"/>
                      <a:pt x="12954" y="25241"/>
                    </a:cubicBezTo>
                    <a:cubicBezTo>
                      <a:pt x="15050" y="30004"/>
                      <a:pt x="16954" y="35243"/>
                      <a:pt x="18859" y="40481"/>
                    </a:cubicBezTo>
                    <a:cubicBezTo>
                      <a:pt x="19717" y="43148"/>
                      <a:pt x="20574" y="45720"/>
                      <a:pt x="21431" y="48387"/>
                    </a:cubicBezTo>
                    <a:cubicBezTo>
                      <a:pt x="22288" y="50959"/>
                      <a:pt x="22955" y="53626"/>
                      <a:pt x="23717" y="56102"/>
                    </a:cubicBezTo>
                    <a:cubicBezTo>
                      <a:pt x="25146" y="61151"/>
                      <a:pt x="26289" y="65818"/>
                      <a:pt x="27146" y="70009"/>
                    </a:cubicBezTo>
                    <a:cubicBezTo>
                      <a:pt x="28956" y="78200"/>
                      <a:pt x="29337" y="83915"/>
                      <a:pt x="29337" y="83915"/>
                    </a:cubicBezTo>
                    <a:cubicBezTo>
                      <a:pt x="29337" y="83915"/>
                      <a:pt x="26098" y="79153"/>
                      <a:pt x="22384" y="71628"/>
                    </a:cubicBezTo>
                    <a:cubicBezTo>
                      <a:pt x="20479" y="67913"/>
                      <a:pt x="18383" y="63437"/>
                      <a:pt x="16383" y="58674"/>
                    </a:cubicBezTo>
                    <a:cubicBezTo>
                      <a:pt x="15431" y="56293"/>
                      <a:pt x="14288" y="53816"/>
                      <a:pt x="13335" y="51245"/>
                    </a:cubicBezTo>
                    <a:cubicBezTo>
                      <a:pt x="12382" y="48673"/>
                      <a:pt x="11430" y="46101"/>
                      <a:pt x="10477" y="43434"/>
                    </a:cubicBezTo>
                    <a:cubicBezTo>
                      <a:pt x="8763" y="38195"/>
                      <a:pt x="6953" y="32861"/>
                      <a:pt x="5620" y="27813"/>
                    </a:cubicBezTo>
                    <a:cubicBezTo>
                      <a:pt x="4191" y="22765"/>
                      <a:pt x="3048" y="18097"/>
                      <a:pt x="2191" y="13906"/>
                    </a:cubicBezTo>
                    <a:cubicBezTo>
                      <a:pt x="381" y="5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6" name="Google Shape;5386;p28"/>
              <p:cNvSpPr/>
              <p:nvPr/>
            </p:nvSpPr>
            <p:spPr>
              <a:xfrm>
                <a:off x="3254999" y="3646200"/>
                <a:ext cx="12954" cy="53340"/>
              </a:xfrm>
              <a:custGeom>
                <a:avLst/>
                <a:gdLst/>
                <a:ahLst/>
                <a:cxnLst/>
                <a:rect l="l" t="t" r="r" b="b"/>
                <a:pathLst>
                  <a:path w="12954" h="53340" extrusionOk="0">
                    <a:moveTo>
                      <a:pt x="667" y="0"/>
                    </a:moveTo>
                    <a:cubicBezTo>
                      <a:pt x="667" y="0"/>
                      <a:pt x="2857" y="3048"/>
                      <a:pt x="4953" y="7811"/>
                    </a:cubicBezTo>
                    <a:cubicBezTo>
                      <a:pt x="7144" y="12573"/>
                      <a:pt x="9334" y="19050"/>
                      <a:pt x="10763" y="25718"/>
                    </a:cubicBezTo>
                    <a:cubicBezTo>
                      <a:pt x="12287" y="32385"/>
                      <a:pt x="12954" y="39243"/>
                      <a:pt x="12954" y="44482"/>
                    </a:cubicBezTo>
                    <a:cubicBezTo>
                      <a:pt x="12954" y="49721"/>
                      <a:pt x="12287" y="53340"/>
                      <a:pt x="12287" y="53340"/>
                    </a:cubicBezTo>
                    <a:cubicBezTo>
                      <a:pt x="12287" y="53340"/>
                      <a:pt x="10096" y="50292"/>
                      <a:pt x="8001" y="45529"/>
                    </a:cubicBezTo>
                    <a:cubicBezTo>
                      <a:pt x="5810" y="40767"/>
                      <a:pt x="3619" y="34290"/>
                      <a:pt x="2191" y="27622"/>
                    </a:cubicBezTo>
                    <a:cubicBezTo>
                      <a:pt x="762" y="20955"/>
                      <a:pt x="95" y="14097"/>
                      <a:pt x="0" y="8858"/>
                    </a:cubicBezTo>
                    <a:cubicBezTo>
                      <a:pt x="0" y="3620"/>
                      <a:pt x="667" y="0"/>
                      <a:pt x="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7" name="Google Shape;5387;p28"/>
              <p:cNvSpPr/>
              <p:nvPr/>
            </p:nvSpPr>
            <p:spPr>
              <a:xfrm>
                <a:off x="3152700" y="3752785"/>
                <a:ext cx="71628" cy="16097"/>
              </a:xfrm>
              <a:custGeom>
                <a:avLst/>
                <a:gdLst/>
                <a:ahLst/>
                <a:cxnLst/>
                <a:rect l="l" t="t" r="r" b="b"/>
                <a:pathLst>
                  <a:path w="71628" h="16097" extrusionOk="0">
                    <a:moveTo>
                      <a:pt x="95" y="16002"/>
                    </a:moveTo>
                    <a:cubicBezTo>
                      <a:pt x="95" y="16002"/>
                      <a:pt x="3715" y="12859"/>
                      <a:pt x="10001" y="9620"/>
                    </a:cubicBezTo>
                    <a:cubicBezTo>
                      <a:pt x="13145" y="7906"/>
                      <a:pt x="16955" y="6382"/>
                      <a:pt x="21050" y="4858"/>
                    </a:cubicBezTo>
                    <a:cubicBezTo>
                      <a:pt x="25241" y="3429"/>
                      <a:pt x="29813" y="2286"/>
                      <a:pt x="34385" y="1429"/>
                    </a:cubicBezTo>
                    <a:cubicBezTo>
                      <a:pt x="39053" y="667"/>
                      <a:pt x="43720" y="190"/>
                      <a:pt x="48101" y="0"/>
                    </a:cubicBezTo>
                    <a:cubicBezTo>
                      <a:pt x="52483" y="0"/>
                      <a:pt x="56579" y="95"/>
                      <a:pt x="60103" y="667"/>
                    </a:cubicBezTo>
                    <a:cubicBezTo>
                      <a:pt x="67151" y="1524"/>
                      <a:pt x="71628" y="3238"/>
                      <a:pt x="71628" y="3238"/>
                    </a:cubicBezTo>
                    <a:cubicBezTo>
                      <a:pt x="71628" y="3238"/>
                      <a:pt x="70485" y="3620"/>
                      <a:pt x="68485" y="4001"/>
                    </a:cubicBezTo>
                    <a:cubicBezTo>
                      <a:pt x="66485" y="4477"/>
                      <a:pt x="63627" y="5048"/>
                      <a:pt x="60293" y="5620"/>
                    </a:cubicBezTo>
                    <a:cubicBezTo>
                      <a:pt x="53626" y="6763"/>
                      <a:pt x="44768" y="8382"/>
                      <a:pt x="35909" y="10001"/>
                    </a:cubicBezTo>
                    <a:cubicBezTo>
                      <a:pt x="27051" y="11621"/>
                      <a:pt x="18193" y="13145"/>
                      <a:pt x="11525" y="14383"/>
                    </a:cubicBezTo>
                    <a:cubicBezTo>
                      <a:pt x="8096" y="14954"/>
                      <a:pt x="5334" y="15335"/>
                      <a:pt x="3239" y="15716"/>
                    </a:cubicBezTo>
                    <a:cubicBezTo>
                      <a:pt x="1238" y="16002"/>
                      <a:pt x="0" y="16097"/>
                      <a:pt x="0" y="16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8" name="Google Shape;5388;p28"/>
              <p:cNvSpPr/>
              <p:nvPr/>
            </p:nvSpPr>
            <p:spPr>
              <a:xfrm>
                <a:off x="3182704" y="3764024"/>
                <a:ext cx="63531" cy="31813"/>
              </a:xfrm>
              <a:custGeom>
                <a:avLst/>
                <a:gdLst/>
                <a:ahLst/>
                <a:cxnLst/>
                <a:rect l="l" t="t" r="r" b="b"/>
                <a:pathLst>
                  <a:path w="63531" h="31813" extrusionOk="0">
                    <a:moveTo>
                      <a:pt x="0" y="31813"/>
                    </a:moveTo>
                    <a:cubicBezTo>
                      <a:pt x="0" y="31813"/>
                      <a:pt x="2858" y="28099"/>
                      <a:pt x="8001" y="23622"/>
                    </a:cubicBezTo>
                    <a:cubicBezTo>
                      <a:pt x="13145" y="19145"/>
                      <a:pt x="20669" y="13907"/>
                      <a:pt x="28766" y="9906"/>
                    </a:cubicBezTo>
                    <a:cubicBezTo>
                      <a:pt x="36862" y="5810"/>
                      <a:pt x="45529" y="2953"/>
                      <a:pt x="52197" y="1524"/>
                    </a:cubicBezTo>
                    <a:cubicBezTo>
                      <a:pt x="58865" y="0"/>
                      <a:pt x="63532" y="0"/>
                      <a:pt x="63532" y="0"/>
                    </a:cubicBezTo>
                    <a:cubicBezTo>
                      <a:pt x="63532" y="0"/>
                      <a:pt x="59817" y="2858"/>
                      <a:pt x="54007" y="6191"/>
                    </a:cubicBezTo>
                    <a:cubicBezTo>
                      <a:pt x="48197" y="9620"/>
                      <a:pt x="40481" y="13811"/>
                      <a:pt x="32671" y="17717"/>
                    </a:cubicBezTo>
                    <a:cubicBezTo>
                      <a:pt x="24860" y="21622"/>
                      <a:pt x="16859" y="25337"/>
                      <a:pt x="10668" y="27908"/>
                    </a:cubicBezTo>
                    <a:cubicBezTo>
                      <a:pt x="4477" y="30480"/>
                      <a:pt x="0" y="31813"/>
                      <a:pt x="0" y="31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9" name="Google Shape;5389;p28"/>
              <p:cNvSpPr/>
              <p:nvPr/>
            </p:nvSpPr>
            <p:spPr>
              <a:xfrm>
                <a:off x="3182037" y="3759355"/>
                <a:ext cx="56959" cy="21150"/>
              </a:xfrm>
              <a:custGeom>
                <a:avLst/>
                <a:gdLst/>
                <a:ahLst/>
                <a:cxnLst/>
                <a:rect l="l" t="t" r="r" b="b"/>
                <a:pathLst>
                  <a:path w="56959" h="21150" extrusionOk="0">
                    <a:moveTo>
                      <a:pt x="0" y="21148"/>
                    </a:moveTo>
                    <a:cubicBezTo>
                      <a:pt x="0" y="21148"/>
                      <a:pt x="3048" y="18481"/>
                      <a:pt x="8001" y="15528"/>
                    </a:cubicBezTo>
                    <a:cubicBezTo>
                      <a:pt x="12954" y="12480"/>
                      <a:pt x="19812" y="9146"/>
                      <a:pt x="26956" y="6479"/>
                    </a:cubicBezTo>
                    <a:cubicBezTo>
                      <a:pt x="34100" y="3812"/>
                      <a:pt x="41434" y="1907"/>
                      <a:pt x="47149" y="955"/>
                    </a:cubicBezTo>
                    <a:cubicBezTo>
                      <a:pt x="52864" y="-93"/>
                      <a:pt x="56960" y="2"/>
                      <a:pt x="56960" y="2"/>
                    </a:cubicBezTo>
                    <a:cubicBezTo>
                      <a:pt x="56960" y="2"/>
                      <a:pt x="53912" y="2669"/>
                      <a:pt x="48958" y="5622"/>
                    </a:cubicBezTo>
                    <a:cubicBezTo>
                      <a:pt x="44006" y="8670"/>
                      <a:pt x="37148" y="12004"/>
                      <a:pt x="30004" y="14671"/>
                    </a:cubicBezTo>
                    <a:cubicBezTo>
                      <a:pt x="22860" y="17338"/>
                      <a:pt x="15526" y="19243"/>
                      <a:pt x="9811" y="20195"/>
                    </a:cubicBezTo>
                    <a:cubicBezTo>
                      <a:pt x="4096" y="21243"/>
                      <a:pt x="0" y="21148"/>
                      <a:pt x="0" y="211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0" name="Google Shape;5390;p28"/>
              <p:cNvSpPr/>
              <p:nvPr/>
            </p:nvSpPr>
            <p:spPr>
              <a:xfrm>
                <a:off x="3199468" y="3784884"/>
                <a:ext cx="35909" cy="22574"/>
              </a:xfrm>
              <a:custGeom>
                <a:avLst/>
                <a:gdLst/>
                <a:ahLst/>
                <a:cxnLst/>
                <a:rect l="l" t="t" r="r" b="b"/>
                <a:pathLst>
                  <a:path w="35909" h="22574" extrusionOk="0">
                    <a:moveTo>
                      <a:pt x="0" y="22574"/>
                    </a:moveTo>
                    <a:cubicBezTo>
                      <a:pt x="0" y="22574"/>
                      <a:pt x="1429" y="19907"/>
                      <a:pt x="4286" y="16954"/>
                    </a:cubicBezTo>
                    <a:cubicBezTo>
                      <a:pt x="7048" y="13907"/>
                      <a:pt x="11049" y="10382"/>
                      <a:pt x="15621" y="7620"/>
                    </a:cubicBezTo>
                    <a:cubicBezTo>
                      <a:pt x="20098" y="4763"/>
                      <a:pt x="24956" y="2572"/>
                      <a:pt x="28956" y="1429"/>
                    </a:cubicBezTo>
                    <a:cubicBezTo>
                      <a:pt x="32861" y="191"/>
                      <a:pt x="35909" y="0"/>
                      <a:pt x="35909" y="0"/>
                    </a:cubicBezTo>
                    <a:cubicBezTo>
                      <a:pt x="35909" y="0"/>
                      <a:pt x="34481" y="2667"/>
                      <a:pt x="31623" y="5620"/>
                    </a:cubicBezTo>
                    <a:cubicBezTo>
                      <a:pt x="28861" y="8668"/>
                      <a:pt x="24860" y="12192"/>
                      <a:pt x="20288" y="14954"/>
                    </a:cubicBezTo>
                    <a:cubicBezTo>
                      <a:pt x="15811" y="17812"/>
                      <a:pt x="10954" y="20003"/>
                      <a:pt x="6953" y="21146"/>
                    </a:cubicBezTo>
                    <a:cubicBezTo>
                      <a:pt x="3048" y="22384"/>
                      <a:pt x="0" y="22574"/>
                      <a:pt x="0" y="225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1" name="Google Shape;5391;p28"/>
              <p:cNvSpPr/>
              <p:nvPr/>
            </p:nvSpPr>
            <p:spPr>
              <a:xfrm>
                <a:off x="3192324" y="3828985"/>
                <a:ext cx="34289" cy="52863"/>
              </a:xfrm>
              <a:custGeom>
                <a:avLst/>
                <a:gdLst/>
                <a:ahLst/>
                <a:cxnLst/>
                <a:rect l="l" t="t" r="r" b="b"/>
                <a:pathLst>
                  <a:path w="34289" h="52863" extrusionOk="0">
                    <a:moveTo>
                      <a:pt x="95" y="52864"/>
                    </a:moveTo>
                    <a:cubicBezTo>
                      <a:pt x="95" y="52864"/>
                      <a:pt x="381" y="48673"/>
                      <a:pt x="2191" y="42863"/>
                    </a:cubicBezTo>
                    <a:cubicBezTo>
                      <a:pt x="3905" y="37052"/>
                      <a:pt x="7239" y="29623"/>
                      <a:pt x="11621" y="22860"/>
                    </a:cubicBezTo>
                    <a:cubicBezTo>
                      <a:pt x="16002" y="16097"/>
                      <a:pt x="21431" y="10001"/>
                      <a:pt x="26003" y="6001"/>
                    </a:cubicBezTo>
                    <a:cubicBezTo>
                      <a:pt x="30575" y="1905"/>
                      <a:pt x="34290" y="0"/>
                      <a:pt x="34290" y="0"/>
                    </a:cubicBezTo>
                    <a:cubicBezTo>
                      <a:pt x="34290" y="0"/>
                      <a:pt x="32766" y="3905"/>
                      <a:pt x="29908" y="9144"/>
                    </a:cubicBezTo>
                    <a:cubicBezTo>
                      <a:pt x="27146" y="14383"/>
                      <a:pt x="23146" y="21146"/>
                      <a:pt x="18955" y="27622"/>
                    </a:cubicBezTo>
                    <a:cubicBezTo>
                      <a:pt x="14764" y="34100"/>
                      <a:pt x="10287" y="40481"/>
                      <a:pt x="6572" y="45148"/>
                    </a:cubicBezTo>
                    <a:cubicBezTo>
                      <a:pt x="2953" y="49816"/>
                      <a:pt x="0" y="52864"/>
                      <a:pt x="0" y="52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2" name="Google Shape;5392;p28"/>
              <p:cNvSpPr/>
              <p:nvPr/>
            </p:nvSpPr>
            <p:spPr>
              <a:xfrm>
                <a:off x="3182609" y="3830985"/>
                <a:ext cx="40386" cy="118967"/>
              </a:xfrm>
              <a:custGeom>
                <a:avLst/>
                <a:gdLst/>
                <a:ahLst/>
                <a:cxnLst/>
                <a:rect l="l" t="t" r="r" b="b"/>
                <a:pathLst>
                  <a:path w="40386" h="118967" extrusionOk="0">
                    <a:moveTo>
                      <a:pt x="1715" y="118967"/>
                    </a:moveTo>
                    <a:cubicBezTo>
                      <a:pt x="1715" y="118967"/>
                      <a:pt x="1334" y="116967"/>
                      <a:pt x="857" y="113443"/>
                    </a:cubicBezTo>
                    <a:cubicBezTo>
                      <a:pt x="572" y="111728"/>
                      <a:pt x="381" y="109538"/>
                      <a:pt x="286" y="107156"/>
                    </a:cubicBezTo>
                    <a:cubicBezTo>
                      <a:pt x="95" y="104680"/>
                      <a:pt x="0" y="101918"/>
                      <a:pt x="0" y="98870"/>
                    </a:cubicBezTo>
                    <a:cubicBezTo>
                      <a:pt x="0" y="92774"/>
                      <a:pt x="572" y="85725"/>
                      <a:pt x="1619" y="78200"/>
                    </a:cubicBezTo>
                    <a:cubicBezTo>
                      <a:pt x="2286" y="74486"/>
                      <a:pt x="2858" y="70580"/>
                      <a:pt x="3905" y="66675"/>
                    </a:cubicBezTo>
                    <a:cubicBezTo>
                      <a:pt x="4763" y="62770"/>
                      <a:pt x="6001" y="58865"/>
                      <a:pt x="7144" y="54959"/>
                    </a:cubicBezTo>
                    <a:cubicBezTo>
                      <a:pt x="8573" y="51149"/>
                      <a:pt x="9811" y="47244"/>
                      <a:pt x="11430" y="43625"/>
                    </a:cubicBezTo>
                    <a:cubicBezTo>
                      <a:pt x="12859" y="39910"/>
                      <a:pt x="14764" y="36386"/>
                      <a:pt x="16383" y="32957"/>
                    </a:cubicBezTo>
                    <a:cubicBezTo>
                      <a:pt x="19907" y="26194"/>
                      <a:pt x="23622" y="20098"/>
                      <a:pt x="27242" y="15240"/>
                    </a:cubicBezTo>
                    <a:cubicBezTo>
                      <a:pt x="28956" y="12764"/>
                      <a:pt x="30671" y="10573"/>
                      <a:pt x="32290" y="8668"/>
                    </a:cubicBezTo>
                    <a:cubicBezTo>
                      <a:pt x="33814" y="6763"/>
                      <a:pt x="35243" y="5144"/>
                      <a:pt x="36481" y="3905"/>
                    </a:cubicBezTo>
                    <a:cubicBezTo>
                      <a:pt x="38957" y="1334"/>
                      <a:pt x="40386" y="0"/>
                      <a:pt x="40386" y="0"/>
                    </a:cubicBezTo>
                    <a:cubicBezTo>
                      <a:pt x="40386" y="0"/>
                      <a:pt x="39529" y="1810"/>
                      <a:pt x="37910" y="4953"/>
                    </a:cubicBezTo>
                    <a:cubicBezTo>
                      <a:pt x="36290" y="8096"/>
                      <a:pt x="34100" y="12478"/>
                      <a:pt x="31528" y="17812"/>
                    </a:cubicBezTo>
                    <a:cubicBezTo>
                      <a:pt x="30290" y="20479"/>
                      <a:pt x="28956" y="23432"/>
                      <a:pt x="27527" y="26479"/>
                    </a:cubicBezTo>
                    <a:cubicBezTo>
                      <a:pt x="26099" y="29528"/>
                      <a:pt x="24860" y="32861"/>
                      <a:pt x="23336" y="36195"/>
                    </a:cubicBezTo>
                    <a:cubicBezTo>
                      <a:pt x="20669" y="42958"/>
                      <a:pt x="17812" y="50292"/>
                      <a:pt x="15431" y="57721"/>
                    </a:cubicBezTo>
                    <a:cubicBezTo>
                      <a:pt x="12954" y="65151"/>
                      <a:pt x="10954" y="72581"/>
                      <a:pt x="9144" y="79724"/>
                    </a:cubicBezTo>
                    <a:cubicBezTo>
                      <a:pt x="8382" y="83344"/>
                      <a:pt x="7430" y="86773"/>
                      <a:pt x="6763" y="90011"/>
                    </a:cubicBezTo>
                    <a:cubicBezTo>
                      <a:pt x="6096" y="93345"/>
                      <a:pt x="5525" y="96488"/>
                      <a:pt x="4953" y="99346"/>
                    </a:cubicBezTo>
                    <a:cubicBezTo>
                      <a:pt x="3905" y="105156"/>
                      <a:pt x="3048" y="110014"/>
                      <a:pt x="2572" y="113538"/>
                    </a:cubicBezTo>
                    <a:cubicBezTo>
                      <a:pt x="2000" y="116967"/>
                      <a:pt x="1619" y="118967"/>
                      <a:pt x="1619" y="118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3" name="Google Shape;5393;p28"/>
              <p:cNvSpPr/>
              <p:nvPr/>
            </p:nvSpPr>
            <p:spPr>
              <a:xfrm>
                <a:off x="3216804" y="3789075"/>
                <a:ext cx="46481" cy="92392"/>
              </a:xfrm>
              <a:custGeom>
                <a:avLst/>
                <a:gdLst/>
                <a:ahLst/>
                <a:cxnLst/>
                <a:rect l="l" t="t" r="r" b="b"/>
                <a:pathLst>
                  <a:path w="46481" h="92392" extrusionOk="0">
                    <a:moveTo>
                      <a:pt x="95" y="92393"/>
                    </a:moveTo>
                    <a:cubicBezTo>
                      <a:pt x="95" y="92393"/>
                      <a:pt x="95" y="90678"/>
                      <a:pt x="381" y="87821"/>
                    </a:cubicBezTo>
                    <a:cubicBezTo>
                      <a:pt x="571" y="84963"/>
                      <a:pt x="1143" y="80772"/>
                      <a:pt x="2096" y="75914"/>
                    </a:cubicBezTo>
                    <a:cubicBezTo>
                      <a:pt x="3048" y="71056"/>
                      <a:pt x="4572" y="65437"/>
                      <a:pt x="6572" y="59531"/>
                    </a:cubicBezTo>
                    <a:cubicBezTo>
                      <a:pt x="7620" y="56579"/>
                      <a:pt x="8668" y="53530"/>
                      <a:pt x="10001" y="50578"/>
                    </a:cubicBezTo>
                    <a:cubicBezTo>
                      <a:pt x="11240" y="47530"/>
                      <a:pt x="12668" y="44577"/>
                      <a:pt x="14097" y="41529"/>
                    </a:cubicBezTo>
                    <a:cubicBezTo>
                      <a:pt x="15716" y="38576"/>
                      <a:pt x="17240" y="35624"/>
                      <a:pt x="18860" y="32861"/>
                    </a:cubicBezTo>
                    <a:cubicBezTo>
                      <a:pt x="20383" y="30004"/>
                      <a:pt x="22288" y="27337"/>
                      <a:pt x="24003" y="24765"/>
                    </a:cubicBezTo>
                    <a:cubicBezTo>
                      <a:pt x="27527" y="19621"/>
                      <a:pt x="31147" y="15050"/>
                      <a:pt x="34481" y="11430"/>
                    </a:cubicBezTo>
                    <a:cubicBezTo>
                      <a:pt x="37719" y="7715"/>
                      <a:pt x="40767" y="4858"/>
                      <a:pt x="42958" y="2953"/>
                    </a:cubicBezTo>
                    <a:cubicBezTo>
                      <a:pt x="45148" y="1048"/>
                      <a:pt x="46482" y="0"/>
                      <a:pt x="46482" y="0"/>
                    </a:cubicBezTo>
                    <a:cubicBezTo>
                      <a:pt x="46482" y="0"/>
                      <a:pt x="45720" y="1524"/>
                      <a:pt x="44386" y="4001"/>
                    </a:cubicBezTo>
                    <a:cubicBezTo>
                      <a:pt x="42958" y="6477"/>
                      <a:pt x="40958" y="10096"/>
                      <a:pt x="38576" y="14383"/>
                    </a:cubicBezTo>
                    <a:cubicBezTo>
                      <a:pt x="36195" y="18574"/>
                      <a:pt x="33528" y="23527"/>
                      <a:pt x="30575" y="28861"/>
                    </a:cubicBezTo>
                    <a:cubicBezTo>
                      <a:pt x="27813" y="34195"/>
                      <a:pt x="24670" y="39814"/>
                      <a:pt x="21908" y="45529"/>
                    </a:cubicBezTo>
                    <a:cubicBezTo>
                      <a:pt x="18955" y="51245"/>
                      <a:pt x="16288" y="57055"/>
                      <a:pt x="13716" y="62484"/>
                    </a:cubicBezTo>
                    <a:cubicBezTo>
                      <a:pt x="11240" y="68009"/>
                      <a:pt x="8858" y="73152"/>
                      <a:pt x="6858" y="77534"/>
                    </a:cubicBezTo>
                    <a:cubicBezTo>
                      <a:pt x="4858" y="82010"/>
                      <a:pt x="3143" y="85725"/>
                      <a:pt x="2000" y="88297"/>
                    </a:cubicBezTo>
                    <a:cubicBezTo>
                      <a:pt x="762" y="90964"/>
                      <a:pt x="0" y="92393"/>
                      <a:pt x="0" y="92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4" name="Google Shape;5394;p28"/>
              <p:cNvSpPr/>
              <p:nvPr/>
            </p:nvSpPr>
            <p:spPr>
              <a:xfrm>
                <a:off x="3233377" y="3781169"/>
                <a:ext cx="46482" cy="76961"/>
              </a:xfrm>
              <a:custGeom>
                <a:avLst/>
                <a:gdLst/>
                <a:ahLst/>
                <a:cxnLst/>
                <a:rect l="l" t="t" r="r" b="b"/>
                <a:pathLst>
                  <a:path w="46482" h="76961" extrusionOk="0">
                    <a:moveTo>
                      <a:pt x="0" y="76962"/>
                    </a:moveTo>
                    <a:cubicBezTo>
                      <a:pt x="0" y="76962"/>
                      <a:pt x="857" y="71247"/>
                      <a:pt x="3620" y="63055"/>
                    </a:cubicBezTo>
                    <a:cubicBezTo>
                      <a:pt x="4953" y="58960"/>
                      <a:pt x="6763" y="54292"/>
                      <a:pt x="9049" y="49435"/>
                    </a:cubicBezTo>
                    <a:cubicBezTo>
                      <a:pt x="10192" y="47054"/>
                      <a:pt x="11335" y="44482"/>
                      <a:pt x="12668" y="42005"/>
                    </a:cubicBezTo>
                    <a:cubicBezTo>
                      <a:pt x="14002" y="39529"/>
                      <a:pt x="15431" y="37052"/>
                      <a:pt x="16859" y="34576"/>
                    </a:cubicBezTo>
                    <a:cubicBezTo>
                      <a:pt x="18383" y="32195"/>
                      <a:pt x="20002" y="29813"/>
                      <a:pt x="21527" y="27432"/>
                    </a:cubicBezTo>
                    <a:cubicBezTo>
                      <a:pt x="23050" y="25051"/>
                      <a:pt x="24765" y="22955"/>
                      <a:pt x="26384" y="20764"/>
                    </a:cubicBezTo>
                    <a:cubicBezTo>
                      <a:pt x="29623" y="16478"/>
                      <a:pt x="32861" y="12763"/>
                      <a:pt x="35909" y="9620"/>
                    </a:cubicBezTo>
                    <a:cubicBezTo>
                      <a:pt x="41815" y="3429"/>
                      <a:pt x="46482" y="0"/>
                      <a:pt x="46482" y="0"/>
                    </a:cubicBezTo>
                    <a:cubicBezTo>
                      <a:pt x="46482" y="0"/>
                      <a:pt x="44101" y="5239"/>
                      <a:pt x="39910" y="12668"/>
                    </a:cubicBezTo>
                    <a:cubicBezTo>
                      <a:pt x="37814" y="16383"/>
                      <a:pt x="35433" y="20669"/>
                      <a:pt x="32766" y="25146"/>
                    </a:cubicBezTo>
                    <a:cubicBezTo>
                      <a:pt x="30194" y="29718"/>
                      <a:pt x="27242" y="34385"/>
                      <a:pt x="24384" y="39148"/>
                    </a:cubicBezTo>
                    <a:cubicBezTo>
                      <a:pt x="21431" y="43910"/>
                      <a:pt x="18669" y="48673"/>
                      <a:pt x="15812" y="53054"/>
                    </a:cubicBezTo>
                    <a:cubicBezTo>
                      <a:pt x="13049" y="57531"/>
                      <a:pt x="10477" y="61627"/>
                      <a:pt x="8096" y="65151"/>
                    </a:cubicBezTo>
                    <a:cubicBezTo>
                      <a:pt x="3524" y="72199"/>
                      <a:pt x="0" y="76867"/>
                      <a:pt x="0" y="76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5" name="Google Shape;5395;p28"/>
              <p:cNvSpPr/>
              <p:nvPr/>
            </p:nvSpPr>
            <p:spPr>
              <a:xfrm>
                <a:off x="3254332" y="3776216"/>
                <a:ext cx="40100" cy="56959"/>
              </a:xfrm>
              <a:custGeom>
                <a:avLst/>
                <a:gdLst/>
                <a:ahLst/>
                <a:cxnLst/>
                <a:rect l="l" t="t" r="r" b="b"/>
                <a:pathLst>
                  <a:path w="40100" h="56959" extrusionOk="0">
                    <a:moveTo>
                      <a:pt x="0" y="56960"/>
                    </a:moveTo>
                    <a:cubicBezTo>
                      <a:pt x="0" y="56960"/>
                      <a:pt x="857" y="52483"/>
                      <a:pt x="3334" y="46292"/>
                    </a:cubicBezTo>
                    <a:cubicBezTo>
                      <a:pt x="5810" y="40100"/>
                      <a:pt x="9906" y="32195"/>
                      <a:pt x="15049" y="24956"/>
                    </a:cubicBezTo>
                    <a:cubicBezTo>
                      <a:pt x="20098" y="17717"/>
                      <a:pt x="26098" y="11144"/>
                      <a:pt x="31147" y="6763"/>
                    </a:cubicBezTo>
                    <a:cubicBezTo>
                      <a:pt x="36100" y="2286"/>
                      <a:pt x="40100" y="0"/>
                      <a:pt x="40100" y="0"/>
                    </a:cubicBezTo>
                    <a:cubicBezTo>
                      <a:pt x="40100" y="0"/>
                      <a:pt x="38290" y="4286"/>
                      <a:pt x="35052" y="9906"/>
                    </a:cubicBezTo>
                    <a:cubicBezTo>
                      <a:pt x="31813" y="15621"/>
                      <a:pt x="27146" y="22955"/>
                      <a:pt x="22193" y="29909"/>
                    </a:cubicBezTo>
                    <a:cubicBezTo>
                      <a:pt x="17240" y="36957"/>
                      <a:pt x="11906" y="43720"/>
                      <a:pt x="7620" y="48768"/>
                    </a:cubicBezTo>
                    <a:cubicBezTo>
                      <a:pt x="3334" y="53816"/>
                      <a:pt x="0" y="56864"/>
                      <a:pt x="0" y="56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6" name="Google Shape;5396;p28"/>
              <p:cNvSpPr/>
              <p:nvPr/>
            </p:nvSpPr>
            <p:spPr>
              <a:xfrm>
                <a:off x="3370442" y="3958811"/>
                <a:ext cx="12191" cy="116966"/>
              </a:xfrm>
              <a:custGeom>
                <a:avLst/>
                <a:gdLst/>
                <a:ahLst/>
                <a:cxnLst/>
                <a:rect l="l" t="t" r="r" b="b"/>
                <a:pathLst>
                  <a:path w="12191" h="116966" extrusionOk="0">
                    <a:moveTo>
                      <a:pt x="95" y="116967"/>
                    </a:moveTo>
                    <a:cubicBezTo>
                      <a:pt x="95" y="116967"/>
                      <a:pt x="95" y="115062"/>
                      <a:pt x="381" y="111823"/>
                    </a:cubicBezTo>
                    <a:cubicBezTo>
                      <a:pt x="667" y="108585"/>
                      <a:pt x="953" y="104013"/>
                      <a:pt x="1429" y="98488"/>
                    </a:cubicBezTo>
                    <a:cubicBezTo>
                      <a:pt x="1619" y="95726"/>
                      <a:pt x="1810" y="92773"/>
                      <a:pt x="2096" y="89630"/>
                    </a:cubicBezTo>
                    <a:cubicBezTo>
                      <a:pt x="2286" y="86487"/>
                      <a:pt x="2477" y="83248"/>
                      <a:pt x="2762" y="79820"/>
                    </a:cubicBezTo>
                    <a:cubicBezTo>
                      <a:pt x="3048" y="73057"/>
                      <a:pt x="3429" y="65818"/>
                      <a:pt x="3524" y="58483"/>
                    </a:cubicBezTo>
                    <a:cubicBezTo>
                      <a:pt x="3715" y="51245"/>
                      <a:pt x="3620" y="44005"/>
                      <a:pt x="3524" y="37147"/>
                    </a:cubicBezTo>
                    <a:cubicBezTo>
                      <a:pt x="3524" y="33719"/>
                      <a:pt x="3334" y="30480"/>
                      <a:pt x="3334" y="27337"/>
                    </a:cubicBezTo>
                    <a:cubicBezTo>
                      <a:pt x="3239" y="24194"/>
                      <a:pt x="3143" y="21241"/>
                      <a:pt x="3048" y="18479"/>
                    </a:cubicBezTo>
                    <a:cubicBezTo>
                      <a:pt x="2858" y="12954"/>
                      <a:pt x="2667" y="8382"/>
                      <a:pt x="2572" y="5144"/>
                    </a:cubicBezTo>
                    <a:cubicBezTo>
                      <a:pt x="2477" y="1905"/>
                      <a:pt x="2477" y="0"/>
                      <a:pt x="2477" y="0"/>
                    </a:cubicBezTo>
                    <a:cubicBezTo>
                      <a:pt x="2477" y="0"/>
                      <a:pt x="3143" y="1714"/>
                      <a:pt x="4286" y="4858"/>
                    </a:cubicBezTo>
                    <a:cubicBezTo>
                      <a:pt x="5334" y="7906"/>
                      <a:pt x="6763" y="12382"/>
                      <a:pt x="8001" y="17907"/>
                    </a:cubicBezTo>
                    <a:cubicBezTo>
                      <a:pt x="9335" y="23336"/>
                      <a:pt x="10382" y="29813"/>
                      <a:pt x="11240" y="36766"/>
                    </a:cubicBezTo>
                    <a:cubicBezTo>
                      <a:pt x="11525" y="40291"/>
                      <a:pt x="12002" y="43910"/>
                      <a:pt x="12002" y="47530"/>
                    </a:cubicBezTo>
                    <a:cubicBezTo>
                      <a:pt x="12192" y="51245"/>
                      <a:pt x="12192" y="54959"/>
                      <a:pt x="12192" y="58674"/>
                    </a:cubicBezTo>
                    <a:cubicBezTo>
                      <a:pt x="12002" y="62389"/>
                      <a:pt x="11906" y="66199"/>
                      <a:pt x="11525" y="69818"/>
                    </a:cubicBezTo>
                    <a:cubicBezTo>
                      <a:pt x="11335" y="73533"/>
                      <a:pt x="10668" y="77057"/>
                      <a:pt x="10287" y="80581"/>
                    </a:cubicBezTo>
                    <a:cubicBezTo>
                      <a:pt x="9239" y="87535"/>
                      <a:pt x="7906" y="93916"/>
                      <a:pt x="6287" y="99346"/>
                    </a:cubicBezTo>
                    <a:cubicBezTo>
                      <a:pt x="4858" y="104775"/>
                      <a:pt x="3239" y="109156"/>
                      <a:pt x="2000" y="112204"/>
                    </a:cubicBezTo>
                    <a:cubicBezTo>
                      <a:pt x="762" y="115253"/>
                      <a:pt x="0" y="116967"/>
                      <a:pt x="0" y="116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7" name="Google Shape;5397;p28"/>
              <p:cNvSpPr/>
              <p:nvPr/>
            </p:nvSpPr>
            <p:spPr>
              <a:xfrm>
                <a:off x="3391735" y="4036058"/>
                <a:ext cx="9228" cy="53340"/>
              </a:xfrm>
              <a:custGeom>
                <a:avLst/>
                <a:gdLst/>
                <a:ahLst/>
                <a:cxnLst/>
                <a:rect l="l" t="t" r="r" b="b"/>
                <a:pathLst>
                  <a:path w="9228" h="53340" extrusionOk="0">
                    <a:moveTo>
                      <a:pt x="2709" y="53340"/>
                    </a:moveTo>
                    <a:cubicBezTo>
                      <a:pt x="2709" y="53340"/>
                      <a:pt x="1471" y="49911"/>
                      <a:pt x="804" y="44863"/>
                    </a:cubicBezTo>
                    <a:cubicBezTo>
                      <a:pt x="42" y="39815"/>
                      <a:pt x="-243" y="33052"/>
                      <a:pt x="233" y="26384"/>
                    </a:cubicBezTo>
                    <a:cubicBezTo>
                      <a:pt x="709" y="19717"/>
                      <a:pt x="1947" y="13145"/>
                      <a:pt x="3376" y="8192"/>
                    </a:cubicBezTo>
                    <a:cubicBezTo>
                      <a:pt x="4805" y="3239"/>
                      <a:pt x="6519" y="0"/>
                      <a:pt x="6519" y="0"/>
                    </a:cubicBezTo>
                    <a:cubicBezTo>
                      <a:pt x="6519" y="0"/>
                      <a:pt x="7758" y="3429"/>
                      <a:pt x="8424" y="8477"/>
                    </a:cubicBezTo>
                    <a:cubicBezTo>
                      <a:pt x="9186" y="13526"/>
                      <a:pt x="9472" y="20288"/>
                      <a:pt x="8996" y="26956"/>
                    </a:cubicBezTo>
                    <a:cubicBezTo>
                      <a:pt x="8520" y="33623"/>
                      <a:pt x="7281" y="40196"/>
                      <a:pt x="5853" y="45149"/>
                    </a:cubicBezTo>
                    <a:cubicBezTo>
                      <a:pt x="4424" y="50102"/>
                      <a:pt x="2805" y="53340"/>
                      <a:pt x="2805"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8" name="Google Shape;5398;p28"/>
              <p:cNvSpPr/>
              <p:nvPr/>
            </p:nvSpPr>
            <p:spPr>
              <a:xfrm>
                <a:off x="3351297" y="3913471"/>
                <a:ext cx="9429" cy="100012"/>
              </a:xfrm>
              <a:custGeom>
                <a:avLst/>
                <a:gdLst/>
                <a:ahLst/>
                <a:cxnLst/>
                <a:rect l="l" t="t" r="r" b="b"/>
                <a:pathLst>
                  <a:path w="9429" h="100012" extrusionOk="0">
                    <a:moveTo>
                      <a:pt x="2286" y="100013"/>
                    </a:moveTo>
                    <a:cubicBezTo>
                      <a:pt x="2286" y="100013"/>
                      <a:pt x="1143" y="93726"/>
                      <a:pt x="571" y="84296"/>
                    </a:cubicBezTo>
                    <a:cubicBezTo>
                      <a:pt x="286" y="79534"/>
                      <a:pt x="0" y="74104"/>
                      <a:pt x="0" y="68199"/>
                    </a:cubicBezTo>
                    <a:cubicBezTo>
                      <a:pt x="0" y="62294"/>
                      <a:pt x="190" y="56102"/>
                      <a:pt x="381" y="49816"/>
                    </a:cubicBezTo>
                    <a:cubicBezTo>
                      <a:pt x="571" y="46672"/>
                      <a:pt x="762" y="43529"/>
                      <a:pt x="952" y="40481"/>
                    </a:cubicBezTo>
                    <a:cubicBezTo>
                      <a:pt x="1143" y="37433"/>
                      <a:pt x="1524" y="34385"/>
                      <a:pt x="1810" y="31433"/>
                    </a:cubicBezTo>
                    <a:cubicBezTo>
                      <a:pt x="2381" y="25622"/>
                      <a:pt x="3143" y="20098"/>
                      <a:pt x="3905" y="15526"/>
                    </a:cubicBezTo>
                    <a:cubicBezTo>
                      <a:pt x="5429" y="6191"/>
                      <a:pt x="7144" y="0"/>
                      <a:pt x="7144" y="0"/>
                    </a:cubicBezTo>
                    <a:cubicBezTo>
                      <a:pt x="7144" y="0"/>
                      <a:pt x="8287" y="6287"/>
                      <a:pt x="8858" y="15716"/>
                    </a:cubicBezTo>
                    <a:cubicBezTo>
                      <a:pt x="9144" y="20479"/>
                      <a:pt x="9430" y="25908"/>
                      <a:pt x="9430" y="31813"/>
                    </a:cubicBezTo>
                    <a:cubicBezTo>
                      <a:pt x="9430" y="34766"/>
                      <a:pt x="9430" y="37814"/>
                      <a:pt x="9430" y="40862"/>
                    </a:cubicBezTo>
                    <a:cubicBezTo>
                      <a:pt x="9334" y="43910"/>
                      <a:pt x="9239" y="47054"/>
                      <a:pt x="9144" y="50197"/>
                    </a:cubicBezTo>
                    <a:cubicBezTo>
                      <a:pt x="8763" y="56483"/>
                      <a:pt x="8382" y="62675"/>
                      <a:pt x="7715" y="68580"/>
                    </a:cubicBezTo>
                    <a:cubicBezTo>
                      <a:pt x="7144" y="74390"/>
                      <a:pt x="6382" y="79915"/>
                      <a:pt x="5620" y="84487"/>
                    </a:cubicBezTo>
                    <a:cubicBezTo>
                      <a:pt x="4096" y="93821"/>
                      <a:pt x="2381" y="100013"/>
                      <a:pt x="2381" y="100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9" name="Google Shape;5399;p28"/>
              <p:cNvSpPr/>
              <p:nvPr/>
            </p:nvSpPr>
            <p:spPr>
              <a:xfrm>
                <a:off x="3339581" y="3877753"/>
                <a:ext cx="13843" cy="99917"/>
              </a:xfrm>
              <a:custGeom>
                <a:avLst/>
                <a:gdLst/>
                <a:ahLst/>
                <a:cxnLst/>
                <a:rect l="l" t="t" r="r" b="b"/>
                <a:pathLst>
                  <a:path w="13843" h="99917" extrusionOk="0">
                    <a:moveTo>
                      <a:pt x="95" y="99917"/>
                    </a:moveTo>
                    <a:cubicBezTo>
                      <a:pt x="95" y="99917"/>
                      <a:pt x="95" y="98298"/>
                      <a:pt x="381" y="95536"/>
                    </a:cubicBezTo>
                    <a:cubicBezTo>
                      <a:pt x="667" y="92774"/>
                      <a:pt x="952" y="88868"/>
                      <a:pt x="1429" y="84106"/>
                    </a:cubicBezTo>
                    <a:cubicBezTo>
                      <a:pt x="1905" y="79438"/>
                      <a:pt x="2381" y="74009"/>
                      <a:pt x="2953" y="68199"/>
                    </a:cubicBezTo>
                    <a:cubicBezTo>
                      <a:pt x="3429" y="62389"/>
                      <a:pt x="4096" y="56197"/>
                      <a:pt x="4572" y="50006"/>
                    </a:cubicBezTo>
                    <a:cubicBezTo>
                      <a:pt x="5144" y="43815"/>
                      <a:pt x="5525" y="37624"/>
                      <a:pt x="6001" y="31813"/>
                    </a:cubicBezTo>
                    <a:cubicBezTo>
                      <a:pt x="6382" y="26003"/>
                      <a:pt x="6763" y="20479"/>
                      <a:pt x="7048" y="15812"/>
                    </a:cubicBezTo>
                    <a:cubicBezTo>
                      <a:pt x="7429" y="11049"/>
                      <a:pt x="7715" y="7144"/>
                      <a:pt x="7906" y="4382"/>
                    </a:cubicBezTo>
                    <a:cubicBezTo>
                      <a:pt x="8192" y="1619"/>
                      <a:pt x="8382" y="0"/>
                      <a:pt x="8382" y="0"/>
                    </a:cubicBezTo>
                    <a:cubicBezTo>
                      <a:pt x="8382" y="0"/>
                      <a:pt x="10573" y="6096"/>
                      <a:pt x="12097" y="15621"/>
                    </a:cubicBezTo>
                    <a:cubicBezTo>
                      <a:pt x="12954" y="20384"/>
                      <a:pt x="13430" y="25908"/>
                      <a:pt x="13716" y="31909"/>
                    </a:cubicBezTo>
                    <a:cubicBezTo>
                      <a:pt x="13716" y="34862"/>
                      <a:pt x="14002" y="38005"/>
                      <a:pt x="13716" y="41148"/>
                    </a:cubicBezTo>
                    <a:cubicBezTo>
                      <a:pt x="13716" y="44291"/>
                      <a:pt x="13430" y="47530"/>
                      <a:pt x="13240" y="50673"/>
                    </a:cubicBezTo>
                    <a:cubicBezTo>
                      <a:pt x="12859" y="53816"/>
                      <a:pt x="12573" y="57055"/>
                      <a:pt x="12097" y="60198"/>
                    </a:cubicBezTo>
                    <a:cubicBezTo>
                      <a:pt x="11716" y="63341"/>
                      <a:pt x="11049" y="66389"/>
                      <a:pt x="10477" y="69342"/>
                    </a:cubicBezTo>
                    <a:cubicBezTo>
                      <a:pt x="9239" y="75247"/>
                      <a:pt x="7810" y="80677"/>
                      <a:pt x="6191" y="85154"/>
                    </a:cubicBezTo>
                    <a:cubicBezTo>
                      <a:pt x="3143" y="94297"/>
                      <a:pt x="0" y="99917"/>
                      <a:pt x="0" y="99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0" name="Google Shape;5400;p28"/>
              <p:cNvSpPr/>
              <p:nvPr/>
            </p:nvSpPr>
            <p:spPr>
              <a:xfrm>
                <a:off x="3329294" y="3846416"/>
                <a:ext cx="11734" cy="109442"/>
              </a:xfrm>
              <a:custGeom>
                <a:avLst/>
                <a:gdLst/>
                <a:ahLst/>
                <a:cxnLst/>
                <a:rect l="l" t="t" r="r" b="b"/>
                <a:pathLst>
                  <a:path w="11734" h="109442" extrusionOk="0">
                    <a:moveTo>
                      <a:pt x="95" y="109347"/>
                    </a:moveTo>
                    <a:cubicBezTo>
                      <a:pt x="95" y="109347"/>
                      <a:pt x="95" y="107632"/>
                      <a:pt x="191" y="104584"/>
                    </a:cubicBezTo>
                    <a:cubicBezTo>
                      <a:pt x="381" y="101536"/>
                      <a:pt x="572" y="97250"/>
                      <a:pt x="857" y="92107"/>
                    </a:cubicBezTo>
                    <a:cubicBezTo>
                      <a:pt x="1143" y="86963"/>
                      <a:pt x="1524" y="81058"/>
                      <a:pt x="1905" y="74581"/>
                    </a:cubicBezTo>
                    <a:cubicBezTo>
                      <a:pt x="2191" y="68199"/>
                      <a:pt x="2667" y="61436"/>
                      <a:pt x="2858" y="54673"/>
                    </a:cubicBezTo>
                    <a:cubicBezTo>
                      <a:pt x="3239" y="47911"/>
                      <a:pt x="3334" y="41148"/>
                      <a:pt x="3620" y="34766"/>
                    </a:cubicBezTo>
                    <a:cubicBezTo>
                      <a:pt x="3810" y="28384"/>
                      <a:pt x="3905" y="22384"/>
                      <a:pt x="4096" y="17240"/>
                    </a:cubicBezTo>
                    <a:cubicBezTo>
                      <a:pt x="4286" y="12097"/>
                      <a:pt x="4381" y="7715"/>
                      <a:pt x="4477" y="4763"/>
                    </a:cubicBezTo>
                    <a:cubicBezTo>
                      <a:pt x="4572" y="1714"/>
                      <a:pt x="4763" y="0"/>
                      <a:pt x="4763" y="0"/>
                    </a:cubicBezTo>
                    <a:cubicBezTo>
                      <a:pt x="4763" y="0"/>
                      <a:pt x="7239" y="6572"/>
                      <a:pt x="9049" y="16954"/>
                    </a:cubicBezTo>
                    <a:cubicBezTo>
                      <a:pt x="10097" y="22098"/>
                      <a:pt x="10858" y="28194"/>
                      <a:pt x="11335" y="34671"/>
                    </a:cubicBezTo>
                    <a:cubicBezTo>
                      <a:pt x="11525" y="37909"/>
                      <a:pt x="11811" y="41338"/>
                      <a:pt x="11716" y="44767"/>
                    </a:cubicBezTo>
                    <a:cubicBezTo>
                      <a:pt x="11716" y="48196"/>
                      <a:pt x="11716" y="51721"/>
                      <a:pt x="11621" y="55150"/>
                    </a:cubicBezTo>
                    <a:cubicBezTo>
                      <a:pt x="11335" y="58674"/>
                      <a:pt x="11144" y="62103"/>
                      <a:pt x="10858" y="65532"/>
                    </a:cubicBezTo>
                    <a:cubicBezTo>
                      <a:pt x="10573" y="68961"/>
                      <a:pt x="10001" y="72295"/>
                      <a:pt x="9525" y="75533"/>
                    </a:cubicBezTo>
                    <a:cubicBezTo>
                      <a:pt x="8477" y="82010"/>
                      <a:pt x="7239" y="88011"/>
                      <a:pt x="5715" y="92964"/>
                    </a:cubicBezTo>
                    <a:cubicBezTo>
                      <a:pt x="2953" y="103060"/>
                      <a:pt x="0" y="109442"/>
                      <a:pt x="0" y="1094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1" name="Google Shape;5401;p28"/>
              <p:cNvSpPr/>
              <p:nvPr/>
            </p:nvSpPr>
            <p:spPr>
              <a:xfrm>
                <a:off x="3316911" y="3811935"/>
                <a:ext cx="11525" cy="143827"/>
              </a:xfrm>
              <a:custGeom>
                <a:avLst/>
                <a:gdLst/>
                <a:ahLst/>
                <a:cxnLst/>
                <a:rect l="l" t="t" r="r" b="b"/>
                <a:pathLst>
                  <a:path w="11525" h="143827" extrusionOk="0">
                    <a:moveTo>
                      <a:pt x="0" y="143828"/>
                    </a:moveTo>
                    <a:cubicBezTo>
                      <a:pt x="0" y="143828"/>
                      <a:pt x="0" y="141542"/>
                      <a:pt x="286" y="137541"/>
                    </a:cubicBezTo>
                    <a:cubicBezTo>
                      <a:pt x="476" y="133636"/>
                      <a:pt x="762" y="127921"/>
                      <a:pt x="1143" y="121158"/>
                    </a:cubicBezTo>
                    <a:cubicBezTo>
                      <a:pt x="1333" y="117824"/>
                      <a:pt x="1524" y="114110"/>
                      <a:pt x="1715" y="110300"/>
                    </a:cubicBezTo>
                    <a:cubicBezTo>
                      <a:pt x="1905" y="106490"/>
                      <a:pt x="2000" y="102394"/>
                      <a:pt x="2191" y="98203"/>
                    </a:cubicBezTo>
                    <a:cubicBezTo>
                      <a:pt x="2381" y="89821"/>
                      <a:pt x="2667" y="80867"/>
                      <a:pt x="2667" y="71914"/>
                    </a:cubicBezTo>
                    <a:cubicBezTo>
                      <a:pt x="2667" y="62960"/>
                      <a:pt x="2572" y="54007"/>
                      <a:pt x="2381" y="45625"/>
                    </a:cubicBezTo>
                    <a:cubicBezTo>
                      <a:pt x="2286" y="41434"/>
                      <a:pt x="2096" y="37338"/>
                      <a:pt x="2000" y="33528"/>
                    </a:cubicBezTo>
                    <a:cubicBezTo>
                      <a:pt x="1810" y="29623"/>
                      <a:pt x="1715" y="26003"/>
                      <a:pt x="1619" y="22670"/>
                    </a:cubicBezTo>
                    <a:cubicBezTo>
                      <a:pt x="1333" y="15907"/>
                      <a:pt x="1048" y="10287"/>
                      <a:pt x="952" y="6287"/>
                    </a:cubicBezTo>
                    <a:cubicBezTo>
                      <a:pt x="762" y="2286"/>
                      <a:pt x="762" y="0"/>
                      <a:pt x="762" y="0"/>
                    </a:cubicBezTo>
                    <a:cubicBezTo>
                      <a:pt x="762" y="0"/>
                      <a:pt x="1524" y="2191"/>
                      <a:pt x="2667" y="6001"/>
                    </a:cubicBezTo>
                    <a:cubicBezTo>
                      <a:pt x="3810" y="9811"/>
                      <a:pt x="5334" y="15335"/>
                      <a:pt x="6667" y="22098"/>
                    </a:cubicBezTo>
                    <a:cubicBezTo>
                      <a:pt x="8096" y="28766"/>
                      <a:pt x="9239" y="36671"/>
                      <a:pt x="10192" y="45244"/>
                    </a:cubicBezTo>
                    <a:cubicBezTo>
                      <a:pt x="10477" y="49530"/>
                      <a:pt x="11049" y="53912"/>
                      <a:pt x="11144" y="58388"/>
                    </a:cubicBezTo>
                    <a:cubicBezTo>
                      <a:pt x="11335" y="62865"/>
                      <a:pt x="11430" y="67437"/>
                      <a:pt x="11525" y="72009"/>
                    </a:cubicBezTo>
                    <a:cubicBezTo>
                      <a:pt x="11430" y="76581"/>
                      <a:pt x="11335" y="81153"/>
                      <a:pt x="11049" y="85630"/>
                    </a:cubicBezTo>
                    <a:cubicBezTo>
                      <a:pt x="10858" y="90107"/>
                      <a:pt x="10287" y="94488"/>
                      <a:pt x="10001" y="98774"/>
                    </a:cubicBezTo>
                    <a:cubicBezTo>
                      <a:pt x="9049" y="107252"/>
                      <a:pt x="7810" y="115158"/>
                      <a:pt x="6286" y="121825"/>
                    </a:cubicBezTo>
                    <a:cubicBezTo>
                      <a:pt x="4953" y="128492"/>
                      <a:pt x="3334" y="134017"/>
                      <a:pt x="2191" y="137827"/>
                    </a:cubicBezTo>
                    <a:cubicBezTo>
                      <a:pt x="1048" y="141637"/>
                      <a:pt x="286" y="143828"/>
                      <a:pt x="286" y="143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2" name="Google Shape;5402;p28"/>
              <p:cNvSpPr/>
              <p:nvPr/>
            </p:nvSpPr>
            <p:spPr>
              <a:xfrm>
                <a:off x="3286111" y="3822222"/>
                <a:ext cx="10069" cy="37337"/>
              </a:xfrm>
              <a:custGeom>
                <a:avLst/>
                <a:gdLst/>
                <a:ahLst/>
                <a:cxnLst/>
                <a:rect l="l" t="t" r="r" b="b"/>
                <a:pathLst>
                  <a:path w="10069" h="37337" extrusionOk="0">
                    <a:moveTo>
                      <a:pt x="1749" y="37243"/>
                    </a:moveTo>
                    <a:cubicBezTo>
                      <a:pt x="1749" y="37243"/>
                      <a:pt x="701" y="34671"/>
                      <a:pt x="320" y="30956"/>
                    </a:cubicBezTo>
                    <a:cubicBezTo>
                      <a:pt x="-156" y="27241"/>
                      <a:pt x="-156" y="22479"/>
                      <a:pt x="701" y="17812"/>
                    </a:cubicBezTo>
                    <a:cubicBezTo>
                      <a:pt x="1463" y="13145"/>
                      <a:pt x="3082" y="8668"/>
                      <a:pt x="4797" y="5334"/>
                    </a:cubicBezTo>
                    <a:cubicBezTo>
                      <a:pt x="6416" y="2000"/>
                      <a:pt x="8321" y="0"/>
                      <a:pt x="8321" y="0"/>
                    </a:cubicBezTo>
                    <a:cubicBezTo>
                      <a:pt x="8321" y="0"/>
                      <a:pt x="9369" y="2572"/>
                      <a:pt x="9750" y="6287"/>
                    </a:cubicBezTo>
                    <a:cubicBezTo>
                      <a:pt x="10226" y="10001"/>
                      <a:pt x="10226" y="14764"/>
                      <a:pt x="9369" y="19431"/>
                    </a:cubicBezTo>
                    <a:cubicBezTo>
                      <a:pt x="8607" y="24098"/>
                      <a:pt x="6987" y="28575"/>
                      <a:pt x="5273" y="31909"/>
                    </a:cubicBezTo>
                    <a:cubicBezTo>
                      <a:pt x="3654" y="35242"/>
                      <a:pt x="1749" y="37338"/>
                      <a:pt x="1749" y="37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3" name="Google Shape;5403;p28"/>
              <p:cNvSpPr/>
              <p:nvPr/>
            </p:nvSpPr>
            <p:spPr>
              <a:xfrm>
                <a:off x="3330246" y="3874133"/>
                <a:ext cx="14207" cy="93916"/>
              </a:xfrm>
              <a:custGeom>
                <a:avLst/>
                <a:gdLst/>
                <a:ahLst/>
                <a:cxnLst/>
                <a:rect l="l" t="t" r="r" b="b"/>
                <a:pathLst>
                  <a:path w="14207" h="93916" extrusionOk="0">
                    <a:moveTo>
                      <a:pt x="0" y="93917"/>
                    </a:moveTo>
                    <a:cubicBezTo>
                      <a:pt x="0" y="93917"/>
                      <a:pt x="95" y="92393"/>
                      <a:pt x="476" y="89726"/>
                    </a:cubicBezTo>
                    <a:cubicBezTo>
                      <a:pt x="857" y="87154"/>
                      <a:pt x="1334" y="83439"/>
                      <a:pt x="2000" y="79058"/>
                    </a:cubicBezTo>
                    <a:cubicBezTo>
                      <a:pt x="2286" y="76867"/>
                      <a:pt x="2572" y="74486"/>
                      <a:pt x="2953" y="72009"/>
                    </a:cubicBezTo>
                    <a:cubicBezTo>
                      <a:pt x="3239" y="69533"/>
                      <a:pt x="3524" y="66866"/>
                      <a:pt x="3905" y="64199"/>
                    </a:cubicBezTo>
                    <a:cubicBezTo>
                      <a:pt x="4382" y="58769"/>
                      <a:pt x="5048" y="52959"/>
                      <a:pt x="5334" y="47149"/>
                    </a:cubicBezTo>
                    <a:cubicBezTo>
                      <a:pt x="5715" y="41339"/>
                      <a:pt x="5810" y="35528"/>
                      <a:pt x="6001" y="30099"/>
                    </a:cubicBezTo>
                    <a:cubicBezTo>
                      <a:pt x="6001" y="27337"/>
                      <a:pt x="6001" y="24670"/>
                      <a:pt x="6001" y="22193"/>
                    </a:cubicBezTo>
                    <a:cubicBezTo>
                      <a:pt x="6001" y="19622"/>
                      <a:pt x="6001" y="17241"/>
                      <a:pt x="6001" y="15050"/>
                    </a:cubicBezTo>
                    <a:cubicBezTo>
                      <a:pt x="6001" y="10573"/>
                      <a:pt x="5810" y="6858"/>
                      <a:pt x="5810" y="4191"/>
                    </a:cubicBezTo>
                    <a:cubicBezTo>
                      <a:pt x="5810" y="1524"/>
                      <a:pt x="5810" y="0"/>
                      <a:pt x="5810" y="0"/>
                    </a:cubicBezTo>
                    <a:cubicBezTo>
                      <a:pt x="5810" y="0"/>
                      <a:pt x="6477" y="1334"/>
                      <a:pt x="7525" y="3810"/>
                    </a:cubicBezTo>
                    <a:cubicBezTo>
                      <a:pt x="8573" y="6287"/>
                      <a:pt x="9906" y="9906"/>
                      <a:pt x="10954" y="14288"/>
                    </a:cubicBezTo>
                    <a:cubicBezTo>
                      <a:pt x="12192" y="18669"/>
                      <a:pt x="13145" y="24003"/>
                      <a:pt x="13716" y="29623"/>
                    </a:cubicBezTo>
                    <a:cubicBezTo>
                      <a:pt x="13907" y="32480"/>
                      <a:pt x="14288" y="35433"/>
                      <a:pt x="14192" y="38481"/>
                    </a:cubicBezTo>
                    <a:cubicBezTo>
                      <a:pt x="14192" y="41529"/>
                      <a:pt x="14192" y="44577"/>
                      <a:pt x="14097" y="47625"/>
                    </a:cubicBezTo>
                    <a:cubicBezTo>
                      <a:pt x="13811" y="50673"/>
                      <a:pt x="13526" y="53721"/>
                      <a:pt x="13145" y="56674"/>
                    </a:cubicBezTo>
                    <a:cubicBezTo>
                      <a:pt x="12859" y="59627"/>
                      <a:pt x="12097" y="62579"/>
                      <a:pt x="11525" y="65342"/>
                    </a:cubicBezTo>
                    <a:cubicBezTo>
                      <a:pt x="10192" y="70961"/>
                      <a:pt x="8668" y="76010"/>
                      <a:pt x="6858" y="80296"/>
                    </a:cubicBezTo>
                    <a:cubicBezTo>
                      <a:pt x="5239" y="84582"/>
                      <a:pt x="3429" y="88011"/>
                      <a:pt x="2191" y="90297"/>
                    </a:cubicBezTo>
                    <a:cubicBezTo>
                      <a:pt x="857" y="92583"/>
                      <a:pt x="0" y="93917"/>
                      <a:pt x="0" y="93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4" name="Google Shape;5404;p28"/>
              <p:cNvSpPr/>
              <p:nvPr/>
            </p:nvSpPr>
            <p:spPr>
              <a:xfrm>
                <a:off x="3321346" y="3830223"/>
                <a:ext cx="9402" cy="121253"/>
              </a:xfrm>
              <a:custGeom>
                <a:avLst/>
                <a:gdLst/>
                <a:ahLst/>
                <a:cxnLst/>
                <a:rect l="l" t="t" r="r" b="b"/>
                <a:pathLst>
                  <a:path w="9402" h="121253" extrusionOk="0">
                    <a:moveTo>
                      <a:pt x="6996" y="121158"/>
                    </a:moveTo>
                    <a:cubicBezTo>
                      <a:pt x="6996" y="121158"/>
                      <a:pt x="5281" y="113633"/>
                      <a:pt x="3757" y="102298"/>
                    </a:cubicBezTo>
                    <a:cubicBezTo>
                      <a:pt x="2995" y="96679"/>
                      <a:pt x="2233" y="90011"/>
                      <a:pt x="1662" y="82963"/>
                    </a:cubicBezTo>
                    <a:cubicBezTo>
                      <a:pt x="995" y="75914"/>
                      <a:pt x="709" y="68294"/>
                      <a:pt x="328" y="60770"/>
                    </a:cubicBezTo>
                    <a:cubicBezTo>
                      <a:pt x="328" y="56960"/>
                      <a:pt x="138" y="53149"/>
                      <a:pt x="42" y="49435"/>
                    </a:cubicBezTo>
                    <a:cubicBezTo>
                      <a:pt x="-53" y="45720"/>
                      <a:pt x="42" y="42005"/>
                      <a:pt x="42" y="38481"/>
                    </a:cubicBezTo>
                    <a:cubicBezTo>
                      <a:pt x="42" y="31337"/>
                      <a:pt x="328" y="24765"/>
                      <a:pt x="614" y="19050"/>
                    </a:cubicBezTo>
                    <a:cubicBezTo>
                      <a:pt x="1185" y="7620"/>
                      <a:pt x="2424" y="0"/>
                      <a:pt x="2424" y="0"/>
                    </a:cubicBezTo>
                    <a:cubicBezTo>
                      <a:pt x="2424" y="0"/>
                      <a:pt x="4138" y="7525"/>
                      <a:pt x="5662" y="18860"/>
                    </a:cubicBezTo>
                    <a:cubicBezTo>
                      <a:pt x="6424" y="24479"/>
                      <a:pt x="7186" y="31147"/>
                      <a:pt x="7758" y="38195"/>
                    </a:cubicBezTo>
                    <a:cubicBezTo>
                      <a:pt x="8043" y="41720"/>
                      <a:pt x="8424" y="45434"/>
                      <a:pt x="8520" y="49149"/>
                    </a:cubicBezTo>
                    <a:cubicBezTo>
                      <a:pt x="8710" y="52864"/>
                      <a:pt x="8901" y="56674"/>
                      <a:pt x="9091" y="60484"/>
                    </a:cubicBezTo>
                    <a:cubicBezTo>
                      <a:pt x="9282" y="68104"/>
                      <a:pt x="9472" y="75629"/>
                      <a:pt x="9377" y="82772"/>
                    </a:cubicBezTo>
                    <a:cubicBezTo>
                      <a:pt x="9377" y="89916"/>
                      <a:pt x="9091" y="96488"/>
                      <a:pt x="8805" y="102203"/>
                    </a:cubicBezTo>
                    <a:cubicBezTo>
                      <a:pt x="8234" y="113633"/>
                      <a:pt x="6996" y="121253"/>
                      <a:pt x="6996" y="1212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5" name="Google Shape;5405;p28"/>
              <p:cNvSpPr/>
              <p:nvPr/>
            </p:nvSpPr>
            <p:spPr>
              <a:xfrm>
                <a:off x="3316297" y="3839843"/>
                <a:ext cx="9228" cy="65627"/>
              </a:xfrm>
              <a:custGeom>
                <a:avLst/>
                <a:gdLst/>
                <a:ahLst/>
                <a:cxnLst/>
                <a:rect l="l" t="t" r="r" b="b"/>
                <a:pathLst>
                  <a:path w="9228" h="65627" extrusionOk="0">
                    <a:moveTo>
                      <a:pt x="2709" y="65627"/>
                    </a:moveTo>
                    <a:cubicBezTo>
                      <a:pt x="2709" y="65627"/>
                      <a:pt x="1471" y="61436"/>
                      <a:pt x="804" y="55245"/>
                    </a:cubicBezTo>
                    <a:cubicBezTo>
                      <a:pt x="42" y="49054"/>
                      <a:pt x="-243" y="40767"/>
                      <a:pt x="233" y="32575"/>
                    </a:cubicBezTo>
                    <a:cubicBezTo>
                      <a:pt x="709" y="24384"/>
                      <a:pt x="1947" y="16192"/>
                      <a:pt x="3376" y="10096"/>
                    </a:cubicBezTo>
                    <a:cubicBezTo>
                      <a:pt x="4805" y="4000"/>
                      <a:pt x="6519" y="0"/>
                      <a:pt x="6519" y="0"/>
                    </a:cubicBezTo>
                    <a:cubicBezTo>
                      <a:pt x="6519" y="0"/>
                      <a:pt x="7758" y="4191"/>
                      <a:pt x="8424" y="10382"/>
                    </a:cubicBezTo>
                    <a:cubicBezTo>
                      <a:pt x="9186" y="16573"/>
                      <a:pt x="9472" y="24860"/>
                      <a:pt x="8996" y="33052"/>
                    </a:cubicBezTo>
                    <a:cubicBezTo>
                      <a:pt x="8520" y="41243"/>
                      <a:pt x="7281" y="49435"/>
                      <a:pt x="5853" y="55531"/>
                    </a:cubicBezTo>
                    <a:cubicBezTo>
                      <a:pt x="4424" y="61627"/>
                      <a:pt x="2805" y="65627"/>
                      <a:pt x="2805" y="65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6" name="Google Shape;5406;p28"/>
              <p:cNvSpPr/>
              <p:nvPr/>
            </p:nvSpPr>
            <p:spPr>
              <a:xfrm>
                <a:off x="3376538" y="3981289"/>
                <a:ext cx="11857" cy="81438"/>
              </a:xfrm>
              <a:custGeom>
                <a:avLst/>
                <a:gdLst/>
                <a:ahLst/>
                <a:cxnLst/>
                <a:rect l="l" t="t" r="r" b="b"/>
                <a:pathLst>
                  <a:path w="11857" h="81438" extrusionOk="0">
                    <a:moveTo>
                      <a:pt x="0" y="81439"/>
                    </a:moveTo>
                    <a:cubicBezTo>
                      <a:pt x="0" y="81439"/>
                      <a:pt x="1143" y="80486"/>
                      <a:pt x="2191" y="78581"/>
                    </a:cubicBezTo>
                    <a:cubicBezTo>
                      <a:pt x="3334" y="76676"/>
                      <a:pt x="4191" y="73724"/>
                      <a:pt x="4477" y="70104"/>
                    </a:cubicBezTo>
                    <a:cubicBezTo>
                      <a:pt x="4572" y="68294"/>
                      <a:pt x="4477" y="66294"/>
                      <a:pt x="4477" y="64103"/>
                    </a:cubicBezTo>
                    <a:cubicBezTo>
                      <a:pt x="4286" y="61913"/>
                      <a:pt x="4096" y="59627"/>
                      <a:pt x="4001" y="57150"/>
                    </a:cubicBezTo>
                    <a:cubicBezTo>
                      <a:pt x="3620" y="52292"/>
                      <a:pt x="3239" y="47149"/>
                      <a:pt x="2762" y="42005"/>
                    </a:cubicBezTo>
                    <a:cubicBezTo>
                      <a:pt x="2381" y="36862"/>
                      <a:pt x="2000" y="31623"/>
                      <a:pt x="1619" y="26766"/>
                    </a:cubicBezTo>
                    <a:cubicBezTo>
                      <a:pt x="1238" y="21908"/>
                      <a:pt x="857" y="17336"/>
                      <a:pt x="667" y="13335"/>
                    </a:cubicBezTo>
                    <a:cubicBezTo>
                      <a:pt x="381" y="9430"/>
                      <a:pt x="286" y="6096"/>
                      <a:pt x="191" y="3715"/>
                    </a:cubicBezTo>
                    <a:cubicBezTo>
                      <a:pt x="191" y="1334"/>
                      <a:pt x="191" y="0"/>
                      <a:pt x="191" y="0"/>
                    </a:cubicBezTo>
                    <a:cubicBezTo>
                      <a:pt x="191" y="0"/>
                      <a:pt x="3048" y="4763"/>
                      <a:pt x="5620" y="12383"/>
                    </a:cubicBezTo>
                    <a:cubicBezTo>
                      <a:pt x="6953" y="16193"/>
                      <a:pt x="8287" y="20765"/>
                      <a:pt x="9239" y="25622"/>
                    </a:cubicBezTo>
                    <a:cubicBezTo>
                      <a:pt x="10287" y="30575"/>
                      <a:pt x="10954" y="35909"/>
                      <a:pt x="11525" y="41243"/>
                    </a:cubicBezTo>
                    <a:cubicBezTo>
                      <a:pt x="11811" y="46577"/>
                      <a:pt x="12002" y="52007"/>
                      <a:pt x="11716" y="57055"/>
                    </a:cubicBezTo>
                    <a:cubicBezTo>
                      <a:pt x="11525" y="61913"/>
                      <a:pt x="10954" y="67056"/>
                      <a:pt x="9430" y="71057"/>
                    </a:cubicBezTo>
                    <a:cubicBezTo>
                      <a:pt x="8001" y="75152"/>
                      <a:pt x="5620" y="78200"/>
                      <a:pt x="3524" y="79629"/>
                    </a:cubicBezTo>
                    <a:cubicBezTo>
                      <a:pt x="2572" y="80391"/>
                      <a:pt x="1524" y="80772"/>
                      <a:pt x="953" y="80963"/>
                    </a:cubicBezTo>
                    <a:cubicBezTo>
                      <a:pt x="381" y="81153"/>
                      <a:pt x="0" y="81248"/>
                      <a:pt x="0" y="81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7" name="Google Shape;5407;p28"/>
              <p:cNvSpPr/>
              <p:nvPr/>
            </p:nvSpPr>
            <p:spPr>
              <a:xfrm>
                <a:off x="3400761" y="4065871"/>
                <a:ext cx="10853" cy="48958"/>
              </a:xfrm>
              <a:custGeom>
                <a:avLst/>
                <a:gdLst/>
                <a:ahLst/>
                <a:cxnLst/>
                <a:rect l="l" t="t" r="r" b="b"/>
                <a:pathLst>
                  <a:path w="10853" h="48958" extrusionOk="0">
                    <a:moveTo>
                      <a:pt x="9496" y="48959"/>
                    </a:moveTo>
                    <a:cubicBezTo>
                      <a:pt x="9496" y="48959"/>
                      <a:pt x="7495" y="46101"/>
                      <a:pt x="5781" y="41720"/>
                    </a:cubicBezTo>
                    <a:cubicBezTo>
                      <a:pt x="3971" y="37338"/>
                      <a:pt x="2161" y="31337"/>
                      <a:pt x="1114" y="25241"/>
                    </a:cubicBezTo>
                    <a:cubicBezTo>
                      <a:pt x="66" y="19145"/>
                      <a:pt x="-220" y="12859"/>
                      <a:pt x="161" y="8096"/>
                    </a:cubicBezTo>
                    <a:cubicBezTo>
                      <a:pt x="447" y="3334"/>
                      <a:pt x="1399" y="0"/>
                      <a:pt x="1399" y="0"/>
                    </a:cubicBezTo>
                    <a:cubicBezTo>
                      <a:pt x="1399" y="0"/>
                      <a:pt x="3400" y="2858"/>
                      <a:pt x="5114" y="7239"/>
                    </a:cubicBezTo>
                    <a:cubicBezTo>
                      <a:pt x="7019" y="11621"/>
                      <a:pt x="8734" y="17621"/>
                      <a:pt x="9781" y="23717"/>
                    </a:cubicBezTo>
                    <a:cubicBezTo>
                      <a:pt x="10829" y="29813"/>
                      <a:pt x="11020" y="36100"/>
                      <a:pt x="10734" y="40862"/>
                    </a:cubicBezTo>
                    <a:cubicBezTo>
                      <a:pt x="10448" y="45625"/>
                      <a:pt x="9496" y="48959"/>
                      <a:pt x="9496" y="489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8" name="Google Shape;5408;p28"/>
              <p:cNvSpPr/>
              <p:nvPr/>
            </p:nvSpPr>
            <p:spPr>
              <a:xfrm>
                <a:off x="3216099" y="3797838"/>
                <a:ext cx="47376" cy="177926"/>
              </a:xfrm>
              <a:custGeom>
                <a:avLst/>
                <a:gdLst/>
                <a:ahLst/>
                <a:cxnLst/>
                <a:rect l="l" t="t" r="r" b="b"/>
                <a:pathLst>
                  <a:path w="47376" h="177926" extrusionOk="0">
                    <a:moveTo>
                      <a:pt x="7848" y="177832"/>
                    </a:moveTo>
                    <a:cubicBezTo>
                      <a:pt x="7848" y="177832"/>
                      <a:pt x="6991" y="174974"/>
                      <a:pt x="5562" y="170021"/>
                    </a:cubicBezTo>
                    <a:cubicBezTo>
                      <a:pt x="4800" y="167545"/>
                      <a:pt x="4133" y="164497"/>
                      <a:pt x="3466" y="160972"/>
                    </a:cubicBezTo>
                    <a:cubicBezTo>
                      <a:pt x="2704" y="157448"/>
                      <a:pt x="1942" y="153353"/>
                      <a:pt x="1466" y="148971"/>
                    </a:cubicBezTo>
                    <a:cubicBezTo>
                      <a:pt x="799" y="144589"/>
                      <a:pt x="418" y="139732"/>
                      <a:pt x="228" y="134588"/>
                    </a:cubicBezTo>
                    <a:cubicBezTo>
                      <a:pt x="-153" y="129445"/>
                      <a:pt x="37" y="124111"/>
                      <a:pt x="133" y="118491"/>
                    </a:cubicBezTo>
                    <a:cubicBezTo>
                      <a:pt x="514" y="112966"/>
                      <a:pt x="704" y="107156"/>
                      <a:pt x="1657" y="101346"/>
                    </a:cubicBezTo>
                    <a:cubicBezTo>
                      <a:pt x="2323" y="95536"/>
                      <a:pt x="3562" y="89630"/>
                      <a:pt x="4609" y="83820"/>
                    </a:cubicBezTo>
                    <a:cubicBezTo>
                      <a:pt x="6133" y="78010"/>
                      <a:pt x="7467" y="72199"/>
                      <a:pt x="9372" y="66675"/>
                    </a:cubicBezTo>
                    <a:cubicBezTo>
                      <a:pt x="10991" y="61055"/>
                      <a:pt x="13277" y="55721"/>
                      <a:pt x="15277" y="50482"/>
                    </a:cubicBezTo>
                    <a:cubicBezTo>
                      <a:pt x="17563" y="45339"/>
                      <a:pt x="19659" y="40386"/>
                      <a:pt x="22231" y="35909"/>
                    </a:cubicBezTo>
                    <a:cubicBezTo>
                      <a:pt x="24612" y="31337"/>
                      <a:pt x="26993" y="27146"/>
                      <a:pt x="29470" y="23431"/>
                    </a:cubicBezTo>
                    <a:cubicBezTo>
                      <a:pt x="31756" y="19621"/>
                      <a:pt x="34137" y="16288"/>
                      <a:pt x="36328" y="13430"/>
                    </a:cubicBezTo>
                    <a:cubicBezTo>
                      <a:pt x="38423" y="10478"/>
                      <a:pt x="40328" y="8001"/>
                      <a:pt x="42043" y="6096"/>
                    </a:cubicBezTo>
                    <a:cubicBezTo>
                      <a:pt x="45472" y="2191"/>
                      <a:pt x="47377" y="0"/>
                      <a:pt x="47377" y="0"/>
                    </a:cubicBezTo>
                    <a:cubicBezTo>
                      <a:pt x="47377" y="0"/>
                      <a:pt x="45948" y="2572"/>
                      <a:pt x="43471" y="7048"/>
                    </a:cubicBezTo>
                    <a:cubicBezTo>
                      <a:pt x="42138" y="9239"/>
                      <a:pt x="40709" y="12001"/>
                      <a:pt x="39090" y="15145"/>
                    </a:cubicBezTo>
                    <a:cubicBezTo>
                      <a:pt x="37375" y="18288"/>
                      <a:pt x="35661" y="21812"/>
                      <a:pt x="33756" y="25813"/>
                    </a:cubicBezTo>
                    <a:cubicBezTo>
                      <a:pt x="31851" y="29718"/>
                      <a:pt x="30041" y="34099"/>
                      <a:pt x="28041" y="38671"/>
                    </a:cubicBezTo>
                    <a:cubicBezTo>
                      <a:pt x="26041" y="43243"/>
                      <a:pt x="24421" y="48196"/>
                      <a:pt x="22421" y="53245"/>
                    </a:cubicBezTo>
                    <a:cubicBezTo>
                      <a:pt x="20707" y="58388"/>
                      <a:pt x="18897" y="63627"/>
                      <a:pt x="17373" y="69151"/>
                    </a:cubicBezTo>
                    <a:cubicBezTo>
                      <a:pt x="15658" y="74581"/>
                      <a:pt x="14515" y="80200"/>
                      <a:pt x="13087" y="85820"/>
                    </a:cubicBezTo>
                    <a:cubicBezTo>
                      <a:pt x="11944" y="91440"/>
                      <a:pt x="10610" y="97060"/>
                      <a:pt x="9943" y="102679"/>
                    </a:cubicBezTo>
                    <a:cubicBezTo>
                      <a:pt x="8991" y="108299"/>
                      <a:pt x="8419" y="113824"/>
                      <a:pt x="7753" y="119158"/>
                    </a:cubicBezTo>
                    <a:cubicBezTo>
                      <a:pt x="7467" y="124587"/>
                      <a:pt x="6800" y="129730"/>
                      <a:pt x="6705" y="134683"/>
                    </a:cubicBezTo>
                    <a:cubicBezTo>
                      <a:pt x="6514" y="139637"/>
                      <a:pt x="6324" y="144399"/>
                      <a:pt x="6419" y="148685"/>
                    </a:cubicBezTo>
                    <a:cubicBezTo>
                      <a:pt x="6419" y="153067"/>
                      <a:pt x="6419" y="157067"/>
                      <a:pt x="6705" y="160591"/>
                    </a:cubicBezTo>
                    <a:cubicBezTo>
                      <a:pt x="6800" y="164116"/>
                      <a:pt x="6895" y="167259"/>
                      <a:pt x="7181" y="169831"/>
                    </a:cubicBezTo>
                    <a:cubicBezTo>
                      <a:pt x="7562" y="174974"/>
                      <a:pt x="7753" y="177927"/>
                      <a:pt x="7753" y="1779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9" name="Google Shape;5409;p28"/>
              <p:cNvSpPr/>
              <p:nvPr/>
            </p:nvSpPr>
            <p:spPr>
              <a:xfrm>
                <a:off x="3217397" y="3894517"/>
                <a:ext cx="9407" cy="59912"/>
              </a:xfrm>
              <a:custGeom>
                <a:avLst/>
                <a:gdLst/>
                <a:ahLst/>
                <a:cxnLst/>
                <a:rect l="l" t="t" r="r" b="b"/>
                <a:pathLst>
                  <a:path w="9407" h="59912" extrusionOk="0">
                    <a:moveTo>
                      <a:pt x="9122" y="59817"/>
                    </a:moveTo>
                    <a:cubicBezTo>
                      <a:pt x="9122" y="59817"/>
                      <a:pt x="6646" y="56579"/>
                      <a:pt x="4550" y="51149"/>
                    </a:cubicBezTo>
                    <a:cubicBezTo>
                      <a:pt x="2264" y="45720"/>
                      <a:pt x="454" y="38100"/>
                      <a:pt x="73" y="30289"/>
                    </a:cubicBezTo>
                    <a:cubicBezTo>
                      <a:pt x="-308" y="22479"/>
                      <a:pt x="835" y="14669"/>
                      <a:pt x="2550" y="9049"/>
                    </a:cubicBezTo>
                    <a:cubicBezTo>
                      <a:pt x="4169" y="3429"/>
                      <a:pt x="6360" y="0"/>
                      <a:pt x="6360" y="0"/>
                    </a:cubicBezTo>
                    <a:cubicBezTo>
                      <a:pt x="6360" y="0"/>
                      <a:pt x="7122" y="4001"/>
                      <a:pt x="7598" y="9620"/>
                    </a:cubicBezTo>
                    <a:cubicBezTo>
                      <a:pt x="8074" y="15240"/>
                      <a:pt x="8551" y="22574"/>
                      <a:pt x="8836" y="29908"/>
                    </a:cubicBezTo>
                    <a:cubicBezTo>
                      <a:pt x="9217" y="37243"/>
                      <a:pt x="9408" y="44577"/>
                      <a:pt x="9408" y="50197"/>
                    </a:cubicBezTo>
                    <a:cubicBezTo>
                      <a:pt x="9408" y="53054"/>
                      <a:pt x="9408" y="55436"/>
                      <a:pt x="9313" y="57150"/>
                    </a:cubicBezTo>
                    <a:cubicBezTo>
                      <a:pt x="9313" y="58864"/>
                      <a:pt x="9122" y="59912"/>
                      <a:pt x="9122" y="59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0" name="Google Shape;5410;p28"/>
              <p:cNvSpPr/>
              <p:nvPr/>
            </p:nvSpPr>
            <p:spPr>
              <a:xfrm>
                <a:off x="3222233" y="3841844"/>
                <a:ext cx="12477" cy="95059"/>
              </a:xfrm>
              <a:custGeom>
                <a:avLst/>
                <a:gdLst/>
                <a:ahLst/>
                <a:cxnLst/>
                <a:rect l="l" t="t" r="r" b="b"/>
                <a:pathLst>
                  <a:path w="12477" h="95059" extrusionOk="0">
                    <a:moveTo>
                      <a:pt x="9811" y="95060"/>
                    </a:moveTo>
                    <a:cubicBezTo>
                      <a:pt x="9811" y="95060"/>
                      <a:pt x="9049" y="93726"/>
                      <a:pt x="8001" y="91249"/>
                    </a:cubicBezTo>
                    <a:cubicBezTo>
                      <a:pt x="6953" y="88868"/>
                      <a:pt x="5429" y="85154"/>
                      <a:pt x="4191" y="80772"/>
                    </a:cubicBezTo>
                    <a:cubicBezTo>
                      <a:pt x="2858" y="76390"/>
                      <a:pt x="1715" y="71056"/>
                      <a:pt x="952" y="65341"/>
                    </a:cubicBezTo>
                    <a:cubicBezTo>
                      <a:pt x="667" y="62484"/>
                      <a:pt x="190" y="59531"/>
                      <a:pt x="190" y="56483"/>
                    </a:cubicBezTo>
                    <a:cubicBezTo>
                      <a:pt x="0" y="53435"/>
                      <a:pt x="95" y="50387"/>
                      <a:pt x="0" y="47244"/>
                    </a:cubicBezTo>
                    <a:cubicBezTo>
                      <a:pt x="190" y="44196"/>
                      <a:pt x="286" y="41053"/>
                      <a:pt x="667" y="38100"/>
                    </a:cubicBezTo>
                    <a:cubicBezTo>
                      <a:pt x="857" y="35052"/>
                      <a:pt x="1524" y="32099"/>
                      <a:pt x="2000" y="29242"/>
                    </a:cubicBezTo>
                    <a:cubicBezTo>
                      <a:pt x="3143" y="23527"/>
                      <a:pt x="4477" y="18383"/>
                      <a:pt x="6096" y="14002"/>
                    </a:cubicBezTo>
                    <a:cubicBezTo>
                      <a:pt x="7620" y="9620"/>
                      <a:pt x="9239" y="6191"/>
                      <a:pt x="10477" y="3715"/>
                    </a:cubicBezTo>
                    <a:cubicBezTo>
                      <a:pt x="11716" y="1333"/>
                      <a:pt x="12478" y="0"/>
                      <a:pt x="12478" y="0"/>
                    </a:cubicBezTo>
                    <a:cubicBezTo>
                      <a:pt x="12478" y="0"/>
                      <a:pt x="12478" y="1524"/>
                      <a:pt x="12097" y="4191"/>
                    </a:cubicBezTo>
                    <a:cubicBezTo>
                      <a:pt x="11811" y="6858"/>
                      <a:pt x="11430" y="10573"/>
                      <a:pt x="10954" y="15049"/>
                    </a:cubicBezTo>
                    <a:cubicBezTo>
                      <a:pt x="10763" y="17240"/>
                      <a:pt x="10477" y="19717"/>
                      <a:pt x="10287" y="22193"/>
                    </a:cubicBezTo>
                    <a:cubicBezTo>
                      <a:pt x="10096" y="24765"/>
                      <a:pt x="9811" y="27432"/>
                      <a:pt x="9620" y="30194"/>
                    </a:cubicBezTo>
                    <a:cubicBezTo>
                      <a:pt x="9239" y="35719"/>
                      <a:pt x="8858" y="41529"/>
                      <a:pt x="8763" y="47435"/>
                    </a:cubicBezTo>
                    <a:cubicBezTo>
                      <a:pt x="8573" y="53340"/>
                      <a:pt x="8668" y="59150"/>
                      <a:pt x="8668" y="64675"/>
                    </a:cubicBezTo>
                    <a:cubicBezTo>
                      <a:pt x="8668" y="67437"/>
                      <a:pt x="8858" y="70104"/>
                      <a:pt x="8858" y="72676"/>
                    </a:cubicBezTo>
                    <a:cubicBezTo>
                      <a:pt x="8954" y="75247"/>
                      <a:pt x="9049" y="77629"/>
                      <a:pt x="9144" y="79915"/>
                    </a:cubicBezTo>
                    <a:cubicBezTo>
                      <a:pt x="9335" y="84391"/>
                      <a:pt x="9525" y="88202"/>
                      <a:pt x="9715" y="90773"/>
                    </a:cubicBezTo>
                    <a:cubicBezTo>
                      <a:pt x="9906" y="93440"/>
                      <a:pt x="9906" y="94964"/>
                      <a:pt x="9906" y="94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1" name="Google Shape;5411;p28"/>
              <p:cNvSpPr/>
              <p:nvPr/>
            </p:nvSpPr>
            <p:spPr>
              <a:xfrm>
                <a:off x="3232024" y="3822412"/>
                <a:ext cx="11544" cy="96392"/>
              </a:xfrm>
              <a:custGeom>
                <a:avLst/>
                <a:gdLst/>
                <a:ahLst/>
                <a:cxnLst/>
                <a:rect l="l" t="t" r="r" b="b"/>
                <a:pathLst>
                  <a:path w="11544" h="96392" extrusionOk="0">
                    <a:moveTo>
                      <a:pt x="5925" y="96203"/>
                    </a:moveTo>
                    <a:cubicBezTo>
                      <a:pt x="5925" y="96203"/>
                      <a:pt x="3734" y="90392"/>
                      <a:pt x="2115" y="81248"/>
                    </a:cubicBezTo>
                    <a:cubicBezTo>
                      <a:pt x="1257" y="76676"/>
                      <a:pt x="591" y="71342"/>
                      <a:pt x="305" y="65627"/>
                    </a:cubicBezTo>
                    <a:cubicBezTo>
                      <a:pt x="210" y="62770"/>
                      <a:pt x="-76" y="59722"/>
                      <a:pt x="19" y="56769"/>
                    </a:cubicBezTo>
                    <a:cubicBezTo>
                      <a:pt x="19" y="53721"/>
                      <a:pt x="114" y="50673"/>
                      <a:pt x="210" y="47625"/>
                    </a:cubicBezTo>
                    <a:cubicBezTo>
                      <a:pt x="495" y="44577"/>
                      <a:pt x="686" y="41529"/>
                      <a:pt x="1067" y="38481"/>
                    </a:cubicBezTo>
                    <a:cubicBezTo>
                      <a:pt x="1353" y="35433"/>
                      <a:pt x="1924" y="32576"/>
                      <a:pt x="2400" y="29718"/>
                    </a:cubicBezTo>
                    <a:cubicBezTo>
                      <a:pt x="3448" y="24003"/>
                      <a:pt x="4686" y="18764"/>
                      <a:pt x="6020" y="14383"/>
                    </a:cubicBezTo>
                    <a:cubicBezTo>
                      <a:pt x="8687" y="5525"/>
                      <a:pt x="11544" y="0"/>
                      <a:pt x="11544" y="0"/>
                    </a:cubicBezTo>
                    <a:cubicBezTo>
                      <a:pt x="11544" y="0"/>
                      <a:pt x="11544" y="1524"/>
                      <a:pt x="11544" y="4286"/>
                    </a:cubicBezTo>
                    <a:cubicBezTo>
                      <a:pt x="11544" y="6953"/>
                      <a:pt x="11354" y="10763"/>
                      <a:pt x="11068" y="15335"/>
                    </a:cubicBezTo>
                    <a:cubicBezTo>
                      <a:pt x="10497" y="24289"/>
                      <a:pt x="9830" y="36290"/>
                      <a:pt x="9068" y="48196"/>
                    </a:cubicBezTo>
                    <a:cubicBezTo>
                      <a:pt x="8687" y="54197"/>
                      <a:pt x="8401" y="60103"/>
                      <a:pt x="8115" y="65722"/>
                    </a:cubicBezTo>
                    <a:cubicBezTo>
                      <a:pt x="7830" y="71342"/>
                      <a:pt x="7544" y="76581"/>
                      <a:pt x="7258" y="81153"/>
                    </a:cubicBezTo>
                    <a:cubicBezTo>
                      <a:pt x="6972" y="85725"/>
                      <a:pt x="6687" y="89440"/>
                      <a:pt x="6496" y="92202"/>
                    </a:cubicBezTo>
                    <a:cubicBezTo>
                      <a:pt x="6306" y="94869"/>
                      <a:pt x="6020" y="96393"/>
                      <a:pt x="6020" y="96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2" name="Google Shape;5412;p28"/>
              <p:cNvSpPr/>
              <p:nvPr/>
            </p:nvSpPr>
            <p:spPr>
              <a:xfrm>
                <a:off x="3239925" y="3803077"/>
                <a:ext cx="19359" cy="104584"/>
              </a:xfrm>
              <a:custGeom>
                <a:avLst/>
                <a:gdLst/>
                <a:ahLst/>
                <a:cxnLst/>
                <a:rect l="l" t="t" r="r" b="b"/>
                <a:pathLst>
                  <a:path w="19359" h="104584" extrusionOk="0">
                    <a:moveTo>
                      <a:pt x="2215" y="104585"/>
                    </a:moveTo>
                    <a:cubicBezTo>
                      <a:pt x="2215" y="104585"/>
                      <a:pt x="691" y="97917"/>
                      <a:pt x="214" y="87821"/>
                    </a:cubicBezTo>
                    <a:cubicBezTo>
                      <a:pt x="-71" y="82772"/>
                      <a:pt x="-71" y="76867"/>
                      <a:pt x="214" y="70580"/>
                    </a:cubicBezTo>
                    <a:cubicBezTo>
                      <a:pt x="500" y="67437"/>
                      <a:pt x="595" y="64198"/>
                      <a:pt x="976" y="60865"/>
                    </a:cubicBezTo>
                    <a:cubicBezTo>
                      <a:pt x="1357" y="57531"/>
                      <a:pt x="1834" y="54293"/>
                      <a:pt x="2310" y="50863"/>
                    </a:cubicBezTo>
                    <a:cubicBezTo>
                      <a:pt x="2977" y="47530"/>
                      <a:pt x="3548" y="44291"/>
                      <a:pt x="4215" y="41053"/>
                    </a:cubicBezTo>
                    <a:cubicBezTo>
                      <a:pt x="4786" y="37814"/>
                      <a:pt x="5834" y="34671"/>
                      <a:pt x="6596" y="31623"/>
                    </a:cubicBezTo>
                    <a:cubicBezTo>
                      <a:pt x="8311" y="25527"/>
                      <a:pt x="10120" y="20003"/>
                      <a:pt x="12121" y="15240"/>
                    </a:cubicBezTo>
                    <a:cubicBezTo>
                      <a:pt x="15835" y="5810"/>
                      <a:pt x="19360" y="0"/>
                      <a:pt x="19360" y="0"/>
                    </a:cubicBezTo>
                    <a:cubicBezTo>
                      <a:pt x="19360" y="0"/>
                      <a:pt x="19169" y="1714"/>
                      <a:pt x="18788" y="4572"/>
                    </a:cubicBezTo>
                    <a:cubicBezTo>
                      <a:pt x="18407" y="7525"/>
                      <a:pt x="17740" y="11621"/>
                      <a:pt x="16978" y="16478"/>
                    </a:cubicBezTo>
                    <a:cubicBezTo>
                      <a:pt x="15359" y="26194"/>
                      <a:pt x="13168" y="39243"/>
                      <a:pt x="10978" y="52197"/>
                    </a:cubicBezTo>
                    <a:cubicBezTo>
                      <a:pt x="9930" y="58674"/>
                      <a:pt x="8882" y="65151"/>
                      <a:pt x="7930" y="71247"/>
                    </a:cubicBezTo>
                    <a:cubicBezTo>
                      <a:pt x="6977" y="77343"/>
                      <a:pt x="6025" y="83058"/>
                      <a:pt x="5263" y="87916"/>
                    </a:cubicBezTo>
                    <a:cubicBezTo>
                      <a:pt x="4405" y="92869"/>
                      <a:pt x="3739" y="96964"/>
                      <a:pt x="3167" y="99822"/>
                    </a:cubicBezTo>
                    <a:cubicBezTo>
                      <a:pt x="2596" y="102679"/>
                      <a:pt x="2215" y="104394"/>
                      <a:pt x="2215" y="10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3" name="Google Shape;5413;p28"/>
              <p:cNvSpPr/>
              <p:nvPr/>
            </p:nvSpPr>
            <p:spPr>
              <a:xfrm>
                <a:off x="3250783" y="3779836"/>
                <a:ext cx="23170" cy="98583"/>
              </a:xfrm>
              <a:custGeom>
                <a:avLst/>
                <a:gdLst/>
                <a:ahLst/>
                <a:cxnLst/>
                <a:rect l="l" t="t" r="r" b="b"/>
                <a:pathLst>
                  <a:path w="23170" h="98583" extrusionOk="0">
                    <a:moveTo>
                      <a:pt x="787" y="98584"/>
                    </a:moveTo>
                    <a:cubicBezTo>
                      <a:pt x="787" y="98584"/>
                      <a:pt x="-165" y="92202"/>
                      <a:pt x="25" y="82487"/>
                    </a:cubicBezTo>
                    <a:cubicBezTo>
                      <a:pt x="25" y="77629"/>
                      <a:pt x="406" y="72104"/>
                      <a:pt x="1168" y="66104"/>
                    </a:cubicBezTo>
                    <a:cubicBezTo>
                      <a:pt x="1644" y="63151"/>
                      <a:pt x="1930" y="60008"/>
                      <a:pt x="2502" y="56960"/>
                    </a:cubicBezTo>
                    <a:cubicBezTo>
                      <a:pt x="3073" y="53816"/>
                      <a:pt x="3740" y="50673"/>
                      <a:pt x="4311" y="47530"/>
                    </a:cubicBezTo>
                    <a:cubicBezTo>
                      <a:pt x="5073" y="44387"/>
                      <a:pt x="5931" y="41338"/>
                      <a:pt x="6693" y="38291"/>
                    </a:cubicBezTo>
                    <a:cubicBezTo>
                      <a:pt x="7455" y="35243"/>
                      <a:pt x="8502" y="32290"/>
                      <a:pt x="9455" y="29432"/>
                    </a:cubicBezTo>
                    <a:cubicBezTo>
                      <a:pt x="11360" y="23717"/>
                      <a:pt x="13455" y="18479"/>
                      <a:pt x="15551" y="14192"/>
                    </a:cubicBezTo>
                    <a:cubicBezTo>
                      <a:pt x="19551" y="5429"/>
                      <a:pt x="23171" y="0"/>
                      <a:pt x="23171" y="0"/>
                    </a:cubicBezTo>
                    <a:cubicBezTo>
                      <a:pt x="23171" y="0"/>
                      <a:pt x="22980" y="1619"/>
                      <a:pt x="22504" y="4382"/>
                    </a:cubicBezTo>
                    <a:cubicBezTo>
                      <a:pt x="22028" y="7144"/>
                      <a:pt x="21266" y="11049"/>
                      <a:pt x="20313" y="15716"/>
                    </a:cubicBezTo>
                    <a:cubicBezTo>
                      <a:pt x="19361" y="20384"/>
                      <a:pt x="18218" y="25813"/>
                      <a:pt x="16884" y="31528"/>
                    </a:cubicBezTo>
                    <a:cubicBezTo>
                      <a:pt x="15646" y="37243"/>
                      <a:pt x="14217" y="43339"/>
                      <a:pt x="12884" y="49530"/>
                    </a:cubicBezTo>
                    <a:cubicBezTo>
                      <a:pt x="11455" y="55626"/>
                      <a:pt x="10026" y="61722"/>
                      <a:pt x="8788" y="67437"/>
                    </a:cubicBezTo>
                    <a:cubicBezTo>
                      <a:pt x="7455" y="73152"/>
                      <a:pt x="6216" y="78581"/>
                      <a:pt x="5073" y="83153"/>
                    </a:cubicBezTo>
                    <a:cubicBezTo>
                      <a:pt x="3930" y="87725"/>
                      <a:pt x="2883" y="91630"/>
                      <a:pt x="2121" y="94297"/>
                    </a:cubicBezTo>
                    <a:cubicBezTo>
                      <a:pt x="1359" y="96964"/>
                      <a:pt x="882" y="98584"/>
                      <a:pt x="882" y="98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4" name="Google Shape;5414;p28"/>
              <p:cNvSpPr/>
              <p:nvPr/>
            </p:nvSpPr>
            <p:spPr>
              <a:xfrm>
                <a:off x="3258010" y="3777454"/>
                <a:ext cx="33564" cy="92964"/>
              </a:xfrm>
              <a:custGeom>
                <a:avLst/>
                <a:gdLst/>
                <a:ahLst/>
                <a:cxnLst/>
                <a:rect l="l" t="t" r="r" b="b"/>
                <a:pathLst>
                  <a:path w="33564" h="92964" extrusionOk="0">
                    <a:moveTo>
                      <a:pt x="227" y="92964"/>
                    </a:moveTo>
                    <a:cubicBezTo>
                      <a:pt x="227" y="92964"/>
                      <a:pt x="-440" y="86678"/>
                      <a:pt x="513" y="77153"/>
                    </a:cubicBezTo>
                    <a:cubicBezTo>
                      <a:pt x="894" y="72390"/>
                      <a:pt x="1751" y="66961"/>
                      <a:pt x="2989" y="61151"/>
                    </a:cubicBezTo>
                    <a:cubicBezTo>
                      <a:pt x="3656" y="58293"/>
                      <a:pt x="4323" y="55245"/>
                      <a:pt x="5275" y="52292"/>
                    </a:cubicBezTo>
                    <a:cubicBezTo>
                      <a:pt x="6132" y="49339"/>
                      <a:pt x="7180" y="46292"/>
                      <a:pt x="8133" y="43339"/>
                    </a:cubicBezTo>
                    <a:cubicBezTo>
                      <a:pt x="9276" y="40386"/>
                      <a:pt x="10419" y="37433"/>
                      <a:pt x="11657" y="34576"/>
                    </a:cubicBezTo>
                    <a:cubicBezTo>
                      <a:pt x="12800" y="31718"/>
                      <a:pt x="14229" y="28956"/>
                      <a:pt x="15562" y="26289"/>
                    </a:cubicBezTo>
                    <a:cubicBezTo>
                      <a:pt x="18229" y="21050"/>
                      <a:pt x="21087" y="16288"/>
                      <a:pt x="23754" y="12383"/>
                    </a:cubicBezTo>
                    <a:cubicBezTo>
                      <a:pt x="28992" y="4477"/>
                      <a:pt x="33564" y="0"/>
                      <a:pt x="33564" y="0"/>
                    </a:cubicBezTo>
                    <a:cubicBezTo>
                      <a:pt x="33564" y="0"/>
                      <a:pt x="33088" y="1524"/>
                      <a:pt x="32136" y="4096"/>
                    </a:cubicBezTo>
                    <a:cubicBezTo>
                      <a:pt x="31183" y="6668"/>
                      <a:pt x="29850" y="10287"/>
                      <a:pt x="28230" y="14669"/>
                    </a:cubicBezTo>
                    <a:cubicBezTo>
                      <a:pt x="26611" y="18955"/>
                      <a:pt x="24706" y="24003"/>
                      <a:pt x="22611" y="29337"/>
                    </a:cubicBezTo>
                    <a:cubicBezTo>
                      <a:pt x="20610" y="34766"/>
                      <a:pt x="18420" y="40386"/>
                      <a:pt x="16419" y="46196"/>
                    </a:cubicBezTo>
                    <a:cubicBezTo>
                      <a:pt x="14324" y="51911"/>
                      <a:pt x="12419" y="57721"/>
                      <a:pt x="10514" y="63151"/>
                    </a:cubicBezTo>
                    <a:cubicBezTo>
                      <a:pt x="8704" y="68580"/>
                      <a:pt x="6990" y="73724"/>
                      <a:pt x="5561" y="78105"/>
                    </a:cubicBezTo>
                    <a:cubicBezTo>
                      <a:pt x="4037" y="82487"/>
                      <a:pt x="2799" y="86201"/>
                      <a:pt x="1941" y="88773"/>
                    </a:cubicBezTo>
                    <a:cubicBezTo>
                      <a:pt x="989" y="91345"/>
                      <a:pt x="417" y="92869"/>
                      <a:pt x="417" y="92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5" name="Google Shape;5415;p28"/>
              <p:cNvSpPr/>
              <p:nvPr/>
            </p:nvSpPr>
            <p:spPr>
              <a:xfrm>
                <a:off x="3208880" y="3867656"/>
                <a:ext cx="22592" cy="86867"/>
              </a:xfrm>
              <a:custGeom>
                <a:avLst/>
                <a:gdLst/>
                <a:ahLst/>
                <a:cxnLst/>
                <a:rect l="l" t="t" r="r" b="b"/>
                <a:pathLst>
                  <a:path w="22592" h="86867" extrusionOk="0">
                    <a:moveTo>
                      <a:pt x="4304" y="86868"/>
                    </a:moveTo>
                    <a:cubicBezTo>
                      <a:pt x="4304" y="86868"/>
                      <a:pt x="3828" y="85535"/>
                      <a:pt x="3066" y="83058"/>
                    </a:cubicBezTo>
                    <a:cubicBezTo>
                      <a:pt x="2304" y="80677"/>
                      <a:pt x="1447" y="77057"/>
                      <a:pt x="875" y="72771"/>
                    </a:cubicBezTo>
                    <a:cubicBezTo>
                      <a:pt x="208" y="68485"/>
                      <a:pt x="-77" y="63437"/>
                      <a:pt x="18" y="57912"/>
                    </a:cubicBezTo>
                    <a:cubicBezTo>
                      <a:pt x="208" y="55245"/>
                      <a:pt x="208" y="52388"/>
                      <a:pt x="685" y="49530"/>
                    </a:cubicBezTo>
                    <a:cubicBezTo>
                      <a:pt x="970" y="46672"/>
                      <a:pt x="1542" y="43815"/>
                      <a:pt x="2018" y="40958"/>
                    </a:cubicBezTo>
                    <a:cubicBezTo>
                      <a:pt x="2685" y="38100"/>
                      <a:pt x="3352" y="35338"/>
                      <a:pt x="4209" y="32576"/>
                    </a:cubicBezTo>
                    <a:cubicBezTo>
                      <a:pt x="4876" y="29813"/>
                      <a:pt x="6114" y="27242"/>
                      <a:pt x="6971" y="24670"/>
                    </a:cubicBezTo>
                    <a:cubicBezTo>
                      <a:pt x="9067" y="19621"/>
                      <a:pt x="11353" y="15050"/>
                      <a:pt x="13734" y="11430"/>
                    </a:cubicBezTo>
                    <a:cubicBezTo>
                      <a:pt x="16020" y="7715"/>
                      <a:pt x="18211" y="4858"/>
                      <a:pt x="19925" y="2953"/>
                    </a:cubicBezTo>
                    <a:cubicBezTo>
                      <a:pt x="21544" y="1048"/>
                      <a:pt x="22592" y="0"/>
                      <a:pt x="22592" y="0"/>
                    </a:cubicBezTo>
                    <a:cubicBezTo>
                      <a:pt x="22592" y="0"/>
                      <a:pt x="22211" y="1429"/>
                      <a:pt x="21449" y="3810"/>
                    </a:cubicBezTo>
                    <a:cubicBezTo>
                      <a:pt x="20687" y="6191"/>
                      <a:pt x="19639" y="9525"/>
                      <a:pt x="18306" y="13526"/>
                    </a:cubicBezTo>
                    <a:cubicBezTo>
                      <a:pt x="17734" y="15526"/>
                      <a:pt x="17068" y="17717"/>
                      <a:pt x="16306" y="20003"/>
                    </a:cubicBezTo>
                    <a:cubicBezTo>
                      <a:pt x="15544" y="22288"/>
                      <a:pt x="15067" y="24765"/>
                      <a:pt x="14305" y="27146"/>
                    </a:cubicBezTo>
                    <a:cubicBezTo>
                      <a:pt x="13067" y="32099"/>
                      <a:pt x="11638" y="37433"/>
                      <a:pt x="10591" y="42767"/>
                    </a:cubicBezTo>
                    <a:cubicBezTo>
                      <a:pt x="9448" y="48101"/>
                      <a:pt x="8590" y="53530"/>
                      <a:pt x="7733" y="58579"/>
                    </a:cubicBezTo>
                    <a:cubicBezTo>
                      <a:pt x="7447" y="61151"/>
                      <a:pt x="6971" y="63627"/>
                      <a:pt x="6685" y="65913"/>
                    </a:cubicBezTo>
                    <a:cubicBezTo>
                      <a:pt x="6400" y="68294"/>
                      <a:pt x="6114" y="70485"/>
                      <a:pt x="5923" y="72580"/>
                    </a:cubicBezTo>
                    <a:cubicBezTo>
                      <a:pt x="5447" y="76771"/>
                      <a:pt x="5161" y="80296"/>
                      <a:pt x="4876" y="82772"/>
                    </a:cubicBezTo>
                    <a:cubicBezTo>
                      <a:pt x="4590" y="85249"/>
                      <a:pt x="4399" y="86678"/>
                      <a:pt x="4399" y="866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6" name="Google Shape;5416;p28"/>
              <p:cNvSpPr/>
              <p:nvPr/>
            </p:nvSpPr>
            <p:spPr>
              <a:xfrm>
                <a:off x="3208136" y="3840510"/>
                <a:ext cx="28765" cy="74866"/>
              </a:xfrm>
              <a:custGeom>
                <a:avLst/>
                <a:gdLst/>
                <a:ahLst/>
                <a:cxnLst/>
                <a:rect l="l" t="t" r="r" b="b"/>
                <a:pathLst>
                  <a:path w="28765" h="74866" extrusionOk="0">
                    <a:moveTo>
                      <a:pt x="95" y="74867"/>
                    </a:moveTo>
                    <a:cubicBezTo>
                      <a:pt x="95" y="74867"/>
                      <a:pt x="95" y="69628"/>
                      <a:pt x="1238" y="62103"/>
                    </a:cubicBezTo>
                    <a:cubicBezTo>
                      <a:pt x="2381" y="54578"/>
                      <a:pt x="4953" y="44672"/>
                      <a:pt x="8573" y="35243"/>
                    </a:cubicBezTo>
                    <a:cubicBezTo>
                      <a:pt x="12192" y="25718"/>
                      <a:pt x="16859" y="16764"/>
                      <a:pt x="21050" y="10287"/>
                    </a:cubicBezTo>
                    <a:cubicBezTo>
                      <a:pt x="25146" y="3810"/>
                      <a:pt x="28766" y="0"/>
                      <a:pt x="28766" y="0"/>
                    </a:cubicBezTo>
                    <a:cubicBezTo>
                      <a:pt x="28766" y="0"/>
                      <a:pt x="27813" y="5144"/>
                      <a:pt x="25622" y="12383"/>
                    </a:cubicBezTo>
                    <a:cubicBezTo>
                      <a:pt x="23527" y="19621"/>
                      <a:pt x="20288" y="29051"/>
                      <a:pt x="16764" y="38386"/>
                    </a:cubicBezTo>
                    <a:cubicBezTo>
                      <a:pt x="13240" y="47625"/>
                      <a:pt x="9239" y="56864"/>
                      <a:pt x="6001" y="63627"/>
                    </a:cubicBezTo>
                    <a:cubicBezTo>
                      <a:pt x="2762" y="70485"/>
                      <a:pt x="0" y="74867"/>
                      <a:pt x="0" y="74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7" name="Google Shape;5417;p28"/>
              <p:cNvSpPr/>
              <p:nvPr/>
            </p:nvSpPr>
            <p:spPr>
              <a:xfrm>
                <a:off x="3211851" y="3820127"/>
                <a:ext cx="31718" cy="64103"/>
              </a:xfrm>
              <a:custGeom>
                <a:avLst/>
                <a:gdLst/>
                <a:ahLst/>
                <a:cxnLst/>
                <a:rect l="l" t="t" r="r" b="b"/>
                <a:pathLst>
                  <a:path w="31718" h="64103" extrusionOk="0">
                    <a:moveTo>
                      <a:pt x="0" y="64103"/>
                    </a:moveTo>
                    <a:cubicBezTo>
                      <a:pt x="0" y="64103"/>
                      <a:pt x="0" y="59436"/>
                      <a:pt x="1619" y="52673"/>
                    </a:cubicBezTo>
                    <a:cubicBezTo>
                      <a:pt x="3048" y="46006"/>
                      <a:pt x="5905" y="37243"/>
                      <a:pt x="10001" y="29146"/>
                    </a:cubicBezTo>
                    <a:cubicBezTo>
                      <a:pt x="14002" y="20955"/>
                      <a:pt x="19145" y="13430"/>
                      <a:pt x="23622" y="8191"/>
                    </a:cubicBezTo>
                    <a:cubicBezTo>
                      <a:pt x="28003" y="2953"/>
                      <a:pt x="31718" y="0"/>
                      <a:pt x="31718" y="0"/>
                    </a:cubicBezTo>
                    <a:cubicBezTo>
                      <a:pt x="31718" y="0"/>
                      <a:pt x="30480" y="4572"/>
                      <a:pt x="27908" y="10763"/>
                    </a:cubicBezTo>
                    <a:cubicBezTo>
                      <a:pt x="25432" y="17050"/>
                      <a:pt x="21812" y="25146"/>
                      <a:pt x="17812" y="32956"/>
                    </a:cubicBezTo>
                    <a:cubicBezTo>
                      <a:pt x="13906" y="40862"/>
                      <a:pt x="9715" y="48673"/>
                      <a:pt x="6286" y="54483"/>
                    </a:cubicBezTo>
                    <a:cubicBezTo>
                      <a:pt x="2857" y="60293"/>
                      <a:pt x="95" y="64103"/>
                      <a:pt x="95" y="641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8" name="Google Shape;5418;p28"/>
              <p:cNvSpPr/>
              <p:nvPr/>
            </p:nvSpPr>
            <p:spPr>
              <a:xfrm>
                <a:off x="3106028" y="3672584"/>
                <a:ext cx="175926" cy="114300"/>
              </a:xfrm>
              <a:custGeom>
                <a:avLst/>
                <a:gdLst/>
                <a:ahLst/>
                <a:cxnLst/>
                <a:rect l="l" t="t" r="r" b="b"/>
                <a:pathLst>
                  <a:path w="175926" h="114300" extrusionOk="0">
                    <a:moveTo>
                      <a:pt x="190" y="0"/>
                    </a:moveTo>
                    <a:cubicBezTo>
                      <a:pt x="190" y="0"/>
                      <a:pt x="3619" y="0"/>
                      <a:pt x="9620" y="0"/>
                    </a:cubicBezTo>
                    <a:cubicBezTo>
                      <a:pt x="12668" y="0"/>
                      <a:pt x="16288" y="95"/>
                      <a:pt x="20479" y="571"/>
                    </a:cubicBezTo>
                    <a:cubicBezTo>
                      <a:pt x="22574" y="762"/>
                      <a:pt x="24860" y="952"/>
                      <a:pt x="27242" y="1143"/>
                    </a:cubicBezTo>
                    <a:cubicBezTo>
                      <a:pt x="29623" y="1429"/>
                      <a:pt x="32004" y="1905"/>
                      <a:pt x="34576" y="2381"/>
                    </a:cubicBezTo>
                    <a:cubicBezTo>
                      <a:pt x="37147" y="2857"/>
                      <a:pt x="39815" y="3238"/>
                      <a:pt x="42577" y="3810"/>
                    </a:cubicBezTo>
                    <a:cubicBezTo>
                      <a:pt x="45339" y="4477"/>
                      <a:pt x="48101" y="5239"/>
                      <a:pt x="51054" y="6001"/>
                    </a:cubicBezTo>
                    <a:cubicBezTo>
                      <a:pt x="56864" y="7429"/>
                      <a:pt x="62865" y="9620"/>
                      <a:pt x="68961" y="11811"/>
                    </a:cubicBezTo>
                    <a:cubicBezTo>
                      <a:pt x="74962" y="14383"/>
                      <a:pt x="81343" y="16764"/>
                      <a:pt x="87344" y="20098"/>
                    </a:cubicBezTo>
                    <a:cubicBezTo>
                      <a:pt x="93536" y="23050"/>
                      <a:pt x="99441" y="26860"/>
                      <a:pt x="105442" y="30384"/>
                    </a:cubicBezTo>
                    <a:cubicBezTo>
                      <a:pt x="111157" y="34480"/>
                      <a:pt x="116967" y="38290"/>
                      <a:pt x="122206" y="42767"/>
                    </a:cubicBezTo>
                    <a:cubicBezTo>
                      <a:pt x="127730" y="46863"/>
                      <a:pt x="132493" y="51816"/>
                      <a:pt x="137255" y="56197"/>
                    </a:cubicBezTo>
                    <a:cubicBezTo>
                      <a:pt x="141732" y="60960"/>
                      <a:pt x="146209" y="65437"/>
                      <a:pt x="149828" y="70199"/>
                    </a:cubicBezTo>
                    <a:cubicBezTo>
                      <a:pt x="151638" y="72580"/>
                      <a:pt x="153448" y="74866"/>
                      <a:pt x="155257" y="77057"/>
                    </a:cubicBezTo>
                    <a:cubicBezTo>
                      <a:pt x="156972" y="79343"/>
                      <a:pt x="158401" y="81629"/>
                      <a:pt x="159829" y="83820"/>
                    </a:cubicBezTo>
                    <a:cubicBezTo>
                      <a:pt x="161258" y="86011"/>
                      <a:pt x="162687" y="88011"/>
                      <a:pt x="163925" y="90011"/>
                    </a:cubicBezTo>
                    <a:cubicBezTo>
                      <a:pt x="165068" y="92107"/>
                      <a:pt x="166211" y="94012"/>
                      <a:pt x="167164" y="95917"/>
                    </a:cubicBezTo>
                    <a:cubicBezTo>
                      <a:pt x="169259" y="99536"/>
                      <a:pt x="170974" y="102870"/>
                      <a:pt x="172117" y="105632"/>
                    </a:cubicBezTo>
                    <a:cubicBezTo>
                      <a:pt x="174498" y="111157"/>
                      <a:pt x="175927" y="114300"/>
                      <a:pt x="175927" y="114300"/>
                    </a:cubicBezTo>
                    <a:cubicBezTo>
                      <a:pt x="175927" y="114300"/>
                      <a:pt x="174022" y="111442"/>
                      <a:pt x="170593" y="106489"/>
                    </a:cubicBezTo>
                    <a:cubicBezTo>
                      <a:pt x="169069" y="103917"/>
                      <a:pt x="166783" y="101060"/>
                      <a:pt x="164306" y="97726"/>
                    </a:cubicBezTo>
                    <a:cubicBezTo>
                      <a:pt x="161925" y="94392"/>
                      <a:pt x="159067" y="90678"/>
                      <a:pt x="155734" y="86773"/>
                    </a:cubicBezTo>
                    <a:cubicBezTo>
                      <a:pt x="152590" y="82772"/>
                      <a:pt x="148780" y="78772"/>
                      <a:pt x="144875" y="74485"/>
                    </a:cubicBezTo>
                    <a:cubicBezTo>
                      <a:pt x="142970" y="72295"/>
                      <a:pt x="140779" y="70199"/>
                      <a:pt x="138589" y="68199"/>
                    </a:cubicBezTo>
                    <a:cubicBezTo>
                      <a:pt x="136303" y="66103"/>
                      <a:pt x="134207" y="63913"/>
                      <a:pt x="131921" y="61722"/>
                    </a:cubicBezTo>
                    <a:cubicBezTo>
                      <a:pt x="127159" y="57626"/>
                      <a:pt x="122301" y="53245"/>
                      <a:pt x="116967" y="49339"/>
                    </a:cubicBezTo>
                    <a:cubicBezTo>
                      <a:pt x="111823" y="45148"/>
                      <a:pt x="106204" y="41529"/>
                      <a:pt x="100679" y="37719"/>
                    </a:cubicBezTo>
                    <a:cubicBezTo>
                      <a:pt x="94964" y="34290"/>
                      <a:pt x="89344" y="30480"/>
                      <a:pt x="83344" y="27527"/>
                    </a:cubicBezTo>
                    <a:cubicBezTo>
                      <a:pt x="77533" y="24289"/>
                      <a:pt x="71628" y="21622"/>
                      <a:pt x="65913" y="18859"/>
                    </a:cubicBezTo>
                    <a:cubicBezTo>
                      <a:pt x="60007" y="16573"/>
                      <a:pt x="54483" y="13906"/>
                      <a:pt x="48958" y="12192"/>
                    </a:cubicBezTo>
                    <a:cubicBezTo>
                      <a:pt x="43434" y="10287"/>
                      <a:pt x="38290" y="8477"/>
                      <a:pt x="33338" y="7239"/>
                    </a:cubicBezTo>
                    <a:cubicBezTo>
                      <a:pt x="28480" y="5810"/>
                      <a:pt x="23908" y="4667"/>
                      <a:pt x="19907" y="3810"/>
                    </a:cubicBezTo>
                    <a:cubicBezTo>
                      <a:pt x="15907" y="2857"/>
                      <a:pt x="12287" y="2096"/>
                      <a:pt x="9334" y="1619"/>
                    </a:cubicBezTo>
                    <a:cubicBezTo>
                      <a:pt x="3429" y="57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9" name="Google Shape;5419;p28"/>
              <p:cNvSpPr/>
              <p:nvPr/>
            </p:nvSpPr>
            <p:spPr>
              <a:xfrm>
                <a:off x="3172131" y="3663345"/>
                <a:ext cx="73914" cy="72199"/>
              </a:xfrm>
              <a:custGeom>
                <a:avLst/>
                <a:gdLst/>
                <a:ahLst/>
                <a:cxnLst/>
                <a:rect l="l" t="t" r="r" b="b"/>
                <a:pathLst>
                  <a:path w="73914" h="72199" extrusionOk="0">
                    <a:moveTo>
                      <a:pt x="95" y="0"/>
                    </a:moveTo>
                    <a:cubicBezTo>
                      <a:pt x="95" y="0"/>
                      <a:pt x="6287" y="2381"/>
                      <a:pt x="14669" y="7620"/>
                    </a:cubicBezTo>
                    <a:cubicBezTo>
                      <a:pt x="18955" y="10192"/>
                      <a:pt x="23622" y="13430"/>
                      <a:pt x="28575" y="17240"/>
                    </a:cubicBezTo>
                    <a:cubicBezTo>
                      <a:pt x="30956" y="19145"/>
                      <a:pt x="33528" y="21050"/>
                      <a:pt x="35909" y="23241"/>
                    </a:cubicBezTo>
                    <a:cubicBezTo>
                      <a:pt x="38386" y="25336"/>
                      <a:pt x="40767" y="27622"/>
                      <a:pt x="43148" y="29908"/>
                    </a:cubicBezTo>
                    <a:cubicBezTo>
                      <a:pt x="45434" y="32290"/>
                      <a:pt x="47720" y="34576"/>
                      <a:pt x="49911" y="36957"/>
                    </a:cubicBezTo>
                    <a:cubicBezTo>
                      <a:pt x="52197" y="39243"/>
                      <a:pt x="54102" y="41815"/>
                      <a:pt x="56102" y="44101"/>
                    </a:cubicBezTo>
                    <a:cubicBezTo>
                      <a:pt x="60008" y="48863"/>
                      <a:pt x="63341" y="53530"/>
                      <a:pt x="66008" y="57721"/>
                    </a:cubicBezTo>
                    <a:cubicBezTo>
                      <a:pt x="71342" y="66008"/>
                      <a:pt x="73914" y="72199"/>
                      <a:pt x="73914" y="72199"/>
                    </a:cubicBezTo>
                    <a:cubicBezTo>
                      <a:pt x="73914" y="72199"/>
                      <a:pt x="72676" y="71152"/>
                      <a:pt x="70580" y="69151"/>
                    </a:cubicBezTo>
                    <a:cubicBezTo>
                      <a:pt x="68485" y="67151"/>
                      <a:pt x="65627" y="64389"/>
                      <a:pt x="62103" y="60960"/>
                    </a:cubicBezTo>
                    <a:cubicBezTo>
                      <a:pt x="58674" y="57531"/>
                      <a:pt x="54674" y="53626"/>
                      <a:pt x="50387" y="49339"/>
                    </a:cubicBezTo>
                    <a:cubicBezTo>
                      <a:pt x="46101" y="45148"/>
                      <a:pt x="41529" y="40672"/>
                      <a:pt x="36957" y="36195"/>
                    </a:cubicBezTo>
                    <a:cubicBezTo>
                      <a:pt x="32385" y="31718"/>
                      <a:pt x="27813" y="27241"/>
                      <a:pt x="23431" y="23050"/>
                    </a:cubicBezTo>
                    <a:cubicBezTo>
                      <a:pt x="19050" y="18859"/>
                      <a:pt x="15050" y="14954"/>
                      <a:pt x="11525" y="11621"/>
                    </a:cubicBezTo>
                    <a:cubicBezTo>
                      <a:pt x="8001" y="8191"/>
                      <a:pt x="5144" y="5334"/>
                      <a:pt x="3143" y="3334"/>
                    </a:cubicBezTo>
                    <a:cubicBezTo>
                      <a:pt x="1143"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0" name="Google Shape;5420;p28"/>
              <p:cNvSpPr/>
              <p:nvPr/>
            </p:nvSpPr>
            <p:spPr>
              <a:xfrm>
                <a:off x="3214994" y="3679919"/>
                <a:ext cx="66198" cy="79152"/>
              </a:xfrm>
              <a:custGeom>
                <a:avLst/>
                <a:gdLst/>
                <a:ahLst/>
                <a:cxnLst/>
                <a:rect l="l" t="t" r="r" b="b"/>
                <a:pathLst>
                  <a:path w="66198" h="79152" extrusionOk="0">
                    <a:moveTo>
                      <a:pt x="0" y="0"/>
                    </a:moveTo>
                    <a:cubicBezTo>
                      <a:pt x="0" y="0"/>
                      <a:pt x="5239" y="4000"/>
                      <a:pt x="12287" y="10763"/>
                    </a:cubicBezTo>
                    <a:cubicBezTo>
                      <a:pt x="15812" y="14097"/>
                      <a:pt x="19812" y="18097"/>
                      <a:pt x="23908" y="22574"/>
                    </a:cubicBezTo>
                    <a:cubicBezTo>
                      <a:pt x="28099" y="26956"/>
                      <a:pt x="32290" y="31909"/>
                      <a:pt x="36481" y="36766"/>
                    </a:cubicBezTo>
                    <a:cubicBezTo>
                      <a:pt x="38481" y="39243"/>
                      <a:pt x="40577" y="41815"/>
                      <a:pt x="42577" y="44196"/>
                    </a:cubicBezTo>
                    <a:cubicBezTo>
                      <a:pt x="44577" y="46672"/>
                      <a:pt x="46387" y="49149"/>
                      <a:pt x="48292" y="51625"/>
                    </a:cubicBezTo>
                    <a:cubicBezTo>
                      <a:pt x="51911" y="56483"/>
                      <a:pt x="55150" y="61055"/>
                      <a:pt x="57817" y="65151"/>
                    </a:cubicBezTo>
                    <a:cubicBezTo>
                      <a:pt x="63246" y="73247"/>
                      <a:pt x="66199" y="79153"/>
                      <a:pt x="66199" y="79153"/>
                    </a:cubicBezTo>
                    <a:cubicBezTo>
                      <a:pt x="66199" y="79153"/>
                      <a:pt x="60960" y="75152"/>
                      <a:pt x="53912" y="68389"/>
                    </a:cubicBezTo>
                    <a:cubicBezTo>
                      <a:pt x="50387" y="65056"/>
                      <a:pt x="46387" y="61055"/>
                      <a:pt x="42291" y="56579"/>
                    </a:cubicBezTo>
                    <a:cubicBezTo>
                      <a:pt x="40291" y="54293"/>
                      <a:pt x="38100" y="52102"/>
                      <a:pt x="36004" y="49625"/>
                    </a:cubicBezTo>
                    <a:cubicBezTo>
                      <a:pt x="33909" y="47244"/>
                      <a:pt x="31814" y="44768"/>
                      <a:pt x="29718" y="42386"/>
                    </a:cubicBezTo>
                    <a:cubicBezTo>
                      <a:pt x="25622" y="37338"/>
                      <a:pt x="21622" y="32385"/>
                      <a:pt x="18002" y="27527"/>
                    </a:cubicBezTo>
                    <a:cubicBezTo>
                      <a:pt x="14383" y="22670"/>
                      <a:pt x="11144" y="18097"/>
                      <a:pt x="8477" y="14002"/>
                    </a:cubicBezTo>
                    <a:cubicBezTo>
                      <a:pt x="3048" y="5905"/>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1" name="Google Shape;5421;p28"/>
              <p:cNvSpPr/>
              <p:nvPr/>
            </p:nvSpPr>
            <p:spPr>
              <a:xfrm>
                <a:off x="3160035" y="3707181"/>
                <a:ext cx="62864" cy="8938"/>
              </a:xfrm>
              <a:custGeom>
                <a:avLst/>
                <a:gdLst/>
                <a:ahLst/>
                <a:cxnLst/>
                <a:rect l="l" t="t" r="r" b="b"/>
                <a:pathLst>
                  <a:path w="62864" h="8938" extrusionOk="0">
                    <a:moveTo>
                      <a:pt x="0" y="2361"/>
                    </a:moveTo>
                    <a:cubicBezTo>
                      <a:pt x="0" y="2361"/>
                      <a:pt x="4191" y="1503"/>
                      <a:pt x="10001" y="1027"/>
                    </a:cubicBezTo>
                    <a:cubicBezTo>
                      <a:pt x="15907" y="551"/>
                      <a:pt x="23622" y="170"/>
                      <a:pt x="31337" y="75"/>
                    </a:cubicBezTo>
                    <a:cubicBezTo>
                      <a:pt x="39052" y="-116"/>
                      <a:pt x="46768" y="75"/>
                      <a:pt x="52769" y="456"/>
                    </a:cubicBezTo>
                    <a:cubicBezTo>
                      <a:pt x="58674" y="742"/>
                      <a:pt x="62865" y="1503"/>
                      <a:pt x="62865" y="1503"/>
                    </a:cubicBezTo>
                    <a:cubicBezTo>
                      <a:pt x="62865" y="1503"/>
                      <a:pt x="59246" y="3694"/>
                      <a:pt x="53435" y="5504"/>
                    </a:cubicBezTo>
                    <a:cubicBezTo>
                      <a:pt x="47625" y="7409"/>
                      <a:pt x="39624" y="8838"/>
                      <a:pt x="31528" y="8933"/>
                    </a:cubicBezTo>
                    <a:cubicBezTo>
                      <a:pt x="23431" y="9028"/>
                      <a:pt x="15430" y="7885"/>
                      <a:pt x="9525" y="6171"/>
                    </a:cubicBezTo>
                    <a:cubicBezTo>
                      <a:pt x="3619" y="4551"/>
                      <a:pt x="0" y="2456"/>
                      <a:pt x="0" y="24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2" name="Google Shape;5422;p28"/>
              <p:cNvSpPr/>
              <p:nvPr/>
            </p:nvSpPr>
            <p:spPr>
              <a:xfrm>
                <a:off x="3177751" y="3715447"/>
                <a:ext cx="52577" cy="8762"/>
              </a:xfrm>
              <a:custGeom>
                <a:avLst/>
                <a:gdLst/>
                <a:ahLst/>
                <a:cxnLst/>
                <a:rect l="l" t="t" r="r" b="b"/>
                <a:pathLst>
                  <a:path w="52577" h="8762" extrusionOk="0">
                    <a:moveTo>
                      <a:pt x="0" y="4477"/>
                    </a:moveTo>
                    <a:cubicBezTo>
                      <a:pt x="0" y="4477"/>
                      <a:pt x="3238" y="2953"/>
                      <a:pt x="8192" y="1905"/>
                    </a:cubicBezTo>
                    <a:cubicBezTo>
                      <a:pt x="13144" y="762"/>
                      <a:pt x="19717" y="0"/>
                      <a:pt x="26289" y="0"/>
                    </a:cubicBezTo>
                    <a:cubicBezTo>
                      <a:pt x="32861" y="0"/>
                      <a:pt x="39433" y="667"/>
                      <a:pt x="44386" y="1809"/>
                    </a:cubicBezTo>
                    <a:cubicBezTo>
                      <a:pt x="49340" y="2857"/>
                      <a:pt x="52578" y="4286"/>
                      <a:pt x="52578" y="4286"/>
                    </a:cubicBezTo>
                    <a:cubicBezTo>
                      <a:pt x="52578" y="4286"/>
                      <a:pt x="49340" y="5810"/>
                      <a:pt x="44386" y="6858"/>
                    </a:cubicBezTo>
                    <a:cubicBezTo>
                      <a:pt x="39433" y="8001"/>
                      <a:pt x="32861" y="8763"/>
                      <a:pt x="26289" y="8763"/>
                    </a:cubicBezTo>
                    <a:cubicBezTo>
                      <a:pt x="19717" y="8763"/>
                      <a:pt x="13144" y="8001"/>
                      <a:pt x="8192" y="6953"/>
                    </a:cubicBezTo>
                    <a:cubicBezTo>
                      <a:pt x="3238" y="5905"/>
                      <a:pt x="0" y="4477"/>
                      <a:pt x="0" y="4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3" name="Google Shape;5423;p28"/>
              <p:cNvSpPr/>
              <p:nvPr/>
            </p:nvSpPr>
            <p:spPr>
              <a:xfrm>
                <a:off x="3184323" y="3732083"/>
                <a:ext cx="56197" cy="8732"/>
              </a:xfrm>
              <a:custGeom>
                <a:avLst/>
                <a:gdLst/>
                <a:ahLst/>
                <a:cxnLst/>
                <a:rect l="l" t="t" r="r" b="b"/>
                <a:pathLst>
                  <a:path w="56197" h="8732" extrusionOk="0">
                    <a:moveTo>
                      <a:pt x="0" y="4986"/>
                    </a:moveTo>
                    <a:cubicBezTo>
                      <a:pt x="0" y="4986"/>
                      <a:pt x="3524" y="3461"/>
                      <a:pt x="8763" y="2319"/>
                    </a:cubicBezTo>
                    <a:cubicBezTo>
                      <a:pt x="14002" y="1080"/>
                      <a:pt x="21050" y="128"/>
                      <a:pt x="28004" y="33"/>
                    </a:cubicBezTo>
                    <a:cubicBezTo>
                      <a:pt x="35052" y="-158"/>
                      <a:pt x="42101" y="509"/>
                      <a:pt x="47339" y="1461"/>
                    </a:cubicBezTo>
                    <a:cubicBezTo>
                      <a:pt x="52673" y="2414"/>
                      <a:pt x="56198" y="3747"/>
                      <a:pt x="56198" y="3747"/>
                    </a:cubicBezTo>
                    <a:cubicBezTo>
                      <a:pt x="56198" y="3747"/>
                      <a:pt x="52673" y="5271"/>
                      <a:pt x="47435" y="6414"/>
                    </a:cubicBezTo>
                    <a:cubicBezTo>
                      <a:pt x="42196" y="7653"/>
                      <a:pt x="35147" y="8605"/>
                      <a:pt x="28194" y="8700"/>
                    </a:cubicBezTo>
                    <a:cubicBezTo>
                      <a:pt x="21146" y="8891"/>
                      <a:pt x="14097" y="8224"/>
                      <a:pt x="8858" y="7271"/>
                    </a:cubicBezTo>
                    <a:cubicBezTo>
                      <a:pt x="3524" y="6319"/>
                      <a:pt x="0" y="4986"/>
                      <a:pt x="0" y="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4" name="Google Shape;5424;p28"/>
              <p:cNvSpPr/>
              <p:nvPr/>
            </p:nvSpPr>
            <p:spPr>
              <a:xfrm>
                <a:off x="3203945" y="3742840"/>
                <a:ext cx="57721" cy="8857"/>
              </a:xfrm>
              <a:custGeom>
                <a:avLst/>
                <a:gdLst/>
                <a:ahLst/>
                <a:cxnLst/>
                <a:rect l="l" t="t" r="r" b="b"/>
                <a:pathLst>
                  <a:path w="57721" h="8857" extrusionOk="0">
                    <a:moveTo>
                      <a:pt x="0" y="1849"/>
                    </a:moveTo>
                    <a:cubicBezTo>
                      <a:pt x="0" y="1849"/>
                      <a:pt x="3810" y="991"/>
                      <a:pt x="9239" y="515"/>
                    </a:cubicBezTo>
                    <a:cubicBezTo>
                      <a:pt x="14669" y="39"/>
                      <a:pt x="21812" y="-151"/>
                      <a:pt x="28956" y="134"/>
                    </a:cubicBezTo>
                    <a:cubicBezTo>
                      <a:pt x="36100" y="325"/>
                      <a:pt x="43148" y="1087"/>
                      <a:pt x="48577" y="1944"/>
                    </a:cubicBezTo>
                    <a:cubicBezTo>
                      <a:pt x="54007" y="2801"/>
                      <a:pt x="57721" y="3944"/>
                      <a:pt x="57721" y="3944"/>
                    </a:cubicBezTo>
                    <a:cubicBezTo>
                      <a:pt x="57721" y="3944"/>
                      <a:pt x="54197" y="5659"/>
                      <a:pt x="48768" y="6897"/>
                    </a:cubicBezTo>
                    <a:cubicBezTo>
                      <a:pt x="43339" y="8231"/>
                      <a:pt x="36004" y="9088"/>
                      <a:pt x="28575" y="8802"/>
                    </a:cubicBezTo>
                    <a:cubicBezTo>
                      <a:pt x="21241" y="8516"/>
                      <a:pt x="13906" y="7183"/>
                      <a:pt x="8668" y="5468"/>
                    </a:cubicBezTo>
                    <a:cubicBezTo>
                      <a:pt x="3334" y="3849"/>
                      <a:pt x="0" y="1849"/>
                      <a:pt x="0" y="18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5" name="Google Shape;5425;p28"/>
              <p:cNvSpPr/>
              <p:nvPr/>
            </p:nvSpPr>
            <p:spPr>
              <a:xfrm>
                <a:off x="3229956" y="3735033"/>
                <a:ext cx="97702" cy="80356"/>
              </a:xfrm>
              <a:custGeom>
                <a:avLst/>
                <a:gdLst/>
                <a:ahLst/>
                <a:cxnLst/>
                <a:rect l="l" t="t" r="r" b="b"/>
                <a:pathLst>
                  <a:path w="97702" h="80356" extrusionOk="0">
                    <a:moveTo>
                      <a:pt x="93433" y="33372"/>
                    </a:moveTo>
                    <a:cubicBezTo>
                      <a:pt x="90289" y="27943"/>
                      <a:pt x="85051" y="24038"/>
                      <a:pt x="79240" y="22133"/>
                    </a:cubicBezTo>
                    <a:cubicBezTo>
                      <a:pt x="77716" y="21657"/>
                      <a:pt x="76002" y="21276"/>
                      <a:pt x="74192" y="21085"/>
                    </a:cubicBezTo>
                    <a:cubicBezTo>
                      <a:pt x="73240" y="20799"/>
                      <a:pt x="72287" y="20418"/>
                      <a:pt x="71335" y="20133"/>
                    </a:cubicBezTo>
                    <a:cubicBezTo>
                      <a:pt x="71239" y="20133"/>
                      <a:pt x="71049" y="20133"/>
                      <a:pt x="70954" y="20037"/>
                    </a:cubicBezTo>
                    <a:cubicBezTo>
                      <a:pt x="70763" y="20037"/>
                      <a:pt x="70573" y="19942"/>
                      <a:pt x="70382" y="19847"/>
                    </a:cubicBezTo>
                    <a:cubicBezTo>
                      <a:pt x="70382" y="19847"/>
                      <a:pt x="70382" y="19847"/>
                      <a:pt x="70382" y="19847"/>
                    </a:cubicBezTo>
                    <a:cubicBezTo>
                      <a:pt x="69620" y="19561"/>
                      <a:pt x="68763" y="19371"/>
                      <a:pt x="68001" y="19275"/>
                    </a:cubicBezTo>
                    <a:cubicBezTo>
                      <a:pt x="67715" y="14227"/>
                      <a:pt x="65715" y="9084"/>
                      <a:pt x="62286" y="5655"/>
                    </a:cubicBezTo>
                    <a:cubicBezTo>
                      <a:pt x="54094" y="-2537"/>
                      <a:pt x="42474" y="-1203"/>
                      <a:pt x="34187" y="5655"/>
                    </a:cubicBezTo>
                    <a:cubicBezTo>
                      <a:pt x="31330" y="8036"/>
                      <a:pt x="28853" y="11084"/>
                      <a:pt x="27234" y="14513"/>
                    </a:cubicBezTo>
                    <a:cubicBezTo>
                      <a:pt x="26758" y="15275"/>
                      <a:pt x="26281" y="15942"/>
                      <a:pt x="25805" y="16704"/>
                    </a:cubicBezTo>
                    <a:cubicBezTo>
                      <a:pt x="25234" y="17656"/>
                      <a:pt x="23614" y="19561"/>
                      <a:pt x="23900" y="19561"/>
                    </a:cubicBezTo>
                    <a:cubicBezTo>
                      <a:pt x="22186" y="20704"/>
                      <a:pt x="20090" y="21561"/>
                      <a:pt x="18376" y="22800"/>
                    </a:cubicBezTo>
                    <a:cubicBezTo>
                      <a:pt x="14280" y="25752"/>
                      <a:pt x="11041" y="29658"/>
                      <a:pt x="8279" y="33849"/>
                    </a:cubicBezTo>
                    <a:cubicBezTo>
                      <a:pt x="5898" y="37278"/>
                      <a:pt x="4755" y="41373"/>
                      <a:pt x="2374" y="44707"/>
                    </a:cubicBezTo>
                    <a:cubicBezTo>
                      <a:pt x="-2198" y="51089"/>
                      <a:pt x="373" y="58804"/>
                      <a:pt x="5517" y="63567"/>
                    </a:cubicBezTo>
                    <a:cubicBezTo>
                      <a:pt x="5803" y="67853"/>
                      <a:pt x="7422" y="71949"/>
                      <a:pt x="10756" y="74997"/>
                    </a:cubicBezTo>
                    <a:cubicBezTo>
                      <a:pt x="18280" y="81855"/>
                      <a:pt x="29901" y="82426"/>
                      <a:pt x="37330" y="74997"/>
                    </a:cubicBezTo>
                    <a:cubicBezTo>
                      <a:pt x="43236" y="69091"/>
                      <a:pt x="48856" y="62995"/>
                      <a:pt x="54380" y="56613"/>
                    </a:cubicBezTo>
                    <a:cubicBezTo>
                      <a:pt x="56476" y="59852"/>
                      <a:pt x="59333" y="62614"/>
                      <a:pt x="62572" y="64424"/>
                    </a:cubicBezTo>
                    <a:cubicBezTo>
                      <a:pt x="67715" y="67281"/>
                      <a:pt x="73240" y="69091"/>
                      <a:pt x="79145" y="68615"/>
                    </a:cubicBezTo>
                    <a:cubicBezTo>
                      <a:pt x="83908" y="68234"/>
                      <a:pt x="88861" y="66805"/>
                      <a:pt x="92194" y="63185"/>
                    </a:cubicBezTo>
                    <a:cubicBezTo>
                      <a:pt x="95623" y="59376"/>
                      <a:pt x="97147" y="55280"/>
                      <a:pt x="97624" y="50136"/>
                    </a:cubicBezTo>
                    <a:cubicBezTo>
                      <a:pt x="98100" y="44326"/>
                      <a:pt x="96385" y="38516"/>
                      <a:pt x="93433" y="33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6" name="Google Shape;5426;p28"/>
              <p:cNvSpPr/>
              <p:nvPr/>
            </p:nvSpPr>
            <p:spPr>
              <a:xfrm>
                <a:off x="3237152" y="3807696"/>
                <a:ext cx="72972" cy="80840"/>
              </a:xfrm>
              <a:custGeom>
                <a:avLst/>
                <a:gdLst/>
                <a:ahLst/>
                <a:cxnLst/>
                <a:rect l="l" t="t" r="r" b="b"/>
                <a:pathLst>
                  <a:path w="72972" h="80840" extrusionOk="0">
                    <a:moveTo>
                      <a:pt x="70329" y="5191"/>
                    </a:moveTo>
                    <a:cubicBezTo>
                      <a:pt x="67377" y="1477"/>
                      <a:pt x="61662" y="-1286"/>
                      <a:pt x="56804" y="619"/>
                    </a:cubicBezTo>
                    <a:cubicBezTo>
                      <a:pt x="57947" y="619"/>
                      <a:pt x="57756" y="619"/>
                      <a:pt x="56232" y="714"/>
                    </a:cubicBezTo>
                    <a:cubicBezTo>
                      <a:pt x="54804" y="905"/>
                      <a:pt x="53375" y="1096"/>
                      <a:pt x="51946" y="1286"/>
                    </a:cubicBezTo>
                    <a:cubicBezTo>
                      <a:pt x="49279" y="1857"/>
                      <a:pt x="46612" y="3763"/>
                      <a:pt x="44326" y="5191"/>
                    </a:cubicBezTo>
                    <a:cubicBezTo>
                      <a:pt x="42612" y="6334"/>
                      <a:pt x="40992" y="7572"/>
                      <a:pt x="39373" y="8906"/>
                    </a:cubicBezTo>
                    <a:cubicBezTo>
                      <a:pt x="34325" y="9097"/>
                      <a:pt x="29467" y="11002"/>
                      <a:pt x="26229" y="15288"/>
                    </a:cubicBezTo>
                    <a:cubicBezTo>
                      <a:pt x="24038" y="17288"/>
                      <a:pt x="22038" y="19764"/>
                      <a:pt x="20895" y="22431"/>
                    </a:cubicBezTo>
                    <a:lnTo>
                      <a:pt x="20895" y="22431"/>
                    </a:lnTo>
                    <a:cubicBezTo>
                      <a:pt x="19847" y="24432"/>
                      <a:pt x="18990" y="26527"/>
                      <a:pt x="18513" y="28718"/>
                    </a:cubicBezTo>
                    <a:cubicBezTo>
                      <a:pt x="18037" y="29861"/>
                      <a:pt x="17656" y="30909"/>
                      <a:pt x="17275" y="32147"/>
                    </a:cubicBezTo>
                    <a:cubicBezTo>
                      <a:pt x="16704" y="34052"/>
                      <a:pt x="16418" y="35862"/>
                      <a:pt x="16513" y="37767"/>
                    </a:cubicBezTo>
                    <a:cubicBezTo>
                      <a:pt x="10893" y="38910"/>
                      <a:pt x="5464" y="42339"/>
                      <a:pt x="2892" y="47482"/>
                    </a:cubicBezTo>
                    <a:cubicBezTo>
                      <a:pt x="2892" y="47673"/>
                      <a:pt x="2702" y="48054"/>
                      <a:pt x="2607" y="48054"/>
                    </a:cubicBezTo>
                    <a:lnTo>
                      <a:pt x="2607" y="48054"/>
                    </a:lnTo>
                    <a:cubicBezTo>
                      <a:pt x="1654" y="48054"/>
                      <a:pt x="892" y="51292"/>
                      <a:pt x="606" y="52816"/>
                    </a:cubicBezTo>
                    <a:cubicBezTo>
                      <a:pt x="-441" y="57293"/>
                      <a:pt x="-156" y="61674"/>
                      <a:pt x="1654" y="65865"/>
                    </a:cubicBezTo>
                    <a:cubicBezTo>
                      <a:pt x="5369" y="74533"/>
                      <a:pt x="15846" y="80820"/>
                      <a:pt x="25467" y="77486"/>
                    </a:cubicBezTo>
                    <a:cubicBezTo>
                      <a:pt x="25657" y="77486"/>
                      <a:pt x="25848" y="77391"/>
                      <a:pt x="26038" y="77296"/>
                    </a:cubicBezTo>
                    <a:cubicBezTo>
                      <a:pt x="28038" y="76629"/>
                      <a:pt x="29943" y="75676"/>
                      <a:pt x="31658" y="74629"/>
                    </a:cubicBezTo>
                    <a:cubicBezTo>
                      <a:pt x="35658" y="78439"/>
                      <a:pt x="40897" y="81105"/>
                      <a:pt x="46422" y="80820"/>
                    </a:cubicBezTo>
                    <a:cubicBezTo>
                      <a:pt x="54042" y="80439"/>
                      <a:pt x="61662" y="76438"/>
                      <a:pt x="65376" y="69485"/>
                    </a:cubicBezTo>
                    <a:cubicBezTo>
                      <a:pt x="66900" y="66628"/>
                      <a:pt x="67853" y="63770"/>
                      <a:pt x="68329" y="60531"/>
                    </a:cubicBezTo>
                    <a:cubicBezTo>
                      <a:pt x="68520" y="58912"/>
                      <a:pt x="68520" y="57484"/>
                      <a:pt x="68424" y="55960"/>
                    </a:cubicBezTo>
                    <a:cubicBezTo>
                      <a:pt x="68424" y="55769"/>
                      <a:pt x="68424" y="55674"/>
                      <a:pt x="68424" y="55483"/>
                    </a:cubicBezTo>
                    <a:cubicBezTo>
                      <a:pt x="68424" y="55388"/>
                      <a:pt x="68424" y="55293"/>
                      <a:pt x="68424" y="55197"/>
                    </a:cubicBezTo>
                    <a:cubicBezTo>
                      <a:pt x="68424" y="53483"/>
                      <a:pt x="68139" y="51769"/>
                      <a:pt x="67567" y="50149"/>
                    </a:cubicBezTo>
                    <a:cubicBezTo>
                      <a:pt x="67091" y="47959"/>
                      <a:pt x="66234" y="45958"/>
                      <a:pt x="64995" y="44148"/>
                    </a:cubicBezTo>
                    <a:cubicBezTo>
                      <a:pt x="72520" y="41767"/>
                      <a:pt x="73758" y="31480"/>
                      <a:pt x="68615" y="26527"/>
                    </a:cubicBezTo>
                    <a:cubicBezTo>
                      <a:pt x="70425" y="23670"/>
                      <a:pt x="71663" y="20907"/>
                      <a:pt x="72139" y="17574"/>
                    </a:cubicBezTo>
                    <a:cubicBezTo>
                      <a:pt x="73568" y="13383"/>
                      <a:pt x="73282" y="8906"/>
                      <a:pt x="70329" y="5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427" name="Google Shape;5427;p28"/>
          <p:cNvSpPr/>
          <p:nvPr/>
        </p:nvSpPr>
        <p:spPr>
          <a:xfrm>
            <a:off x="7372812" y="4170725"/>
            <a:ext cx="2115925" cy="2142520"/>
          </a:xfrm>
          <a:custGeom>
            <a:avLst/>
            <a:gdLst/>
            <a:ahLst/>
            <a:cxnLst/>
            <a:rect l="l" t="t" r="r" b="b"/>
            <a:pathLst>
              <a:path w="2015167" h="1854996" extrusionOk="0">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428" name="Google Shape;5428;p28"/>
          <p:cNvGrpSpPr/>
          <p:nvPr/>
        </p:nvGrpSpPr>
        <p:grpSpPr>
          <a:xfrm>
            <a:off x="159276" y="340750"/>
            <a:ext cx="8788577" cy="831094"/>
            <a:chOff x="159276" y="340750"/>
            <a:chExt cx="8788577" cy="831094"/>
          </a:xfrm>
        </p:grpSpPr>
        <p:sp>
          <p:nvSpPr>
            <p:cNvPr id="5429" name="Google Shape;5429;p28"/>
            <p:cNvSpPr/>
            <p:nvPr/>
          </p:nvSpPr>
          <p:spPr>
            <a:xfrm flipH="1">
              <a:off x="159276" y="340750"/>
              <a:ext cx="1540337" cy="397512"/>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0" name="Google Shape;5430;p28"/>
            <p:cNvSpPr/>
            <p:nvPr/>
          </p:nvSpPr>
          <p:spPr>
            <a:xfrm flipH="1">
              <a:off x="7111073" y="872400"/>
              <a:ext cx="1836779" cy="299444"/>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מציין מיקום של מספר שקופית 1">
            <a:extLst>
              <a:ext uri="{FF2B5EF4-FFF2-40B4-BE49-F238E27FC236}">
                <a16:creationId xmlns:a16="http://schemas.microsoft.com/office/drawing/2014/main" id="{70B0A958-8B9C-CBFD-2B22-02F1B84BDB7B}"/>
              </a:ext>
            </a:extLst>
          </p:cNvPr>
          <p:cNvSpPr>
            <a:spLocks noGrp="1"/>
          </p:cNvSpPr>
          <p:nvPr>
            <p:ph type="sldNum" sz="quarter" idx="10"/>
          </p:nvPr>
        </p:nvSpPr>
        <p:spPr/>
        <p:txBody>
          <a:bodyPr/>
          <a:lstStyle>
            <a:lvl1pPr>
              <a:defRPr>
                <a:solidFill>
                  <a:schemeClr val="tx1"/>
                </a:solidFill>
              </a:defRPr>
            </a:lvl1pPr>
          </a:lstStyle>
          <a:p>
            <a:fld id="{029E91FE-E2A2-4C76-9DD3-FD3E682BA12D}" type="slidenum">
              <a:rPr lang="en-IL" smtClean="0"/>
              <a:pPr/>
              <a:t>‹#›</a:t>
            </a:fld>
            <a:endParaRPr lang="en-IL"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0"/>
        <p:cNvGrpSpPr/>
        <p:nvPr/>
      </p:nvGrpSpPr>
      <p:grpSpPr>
        <a:xfrm>
          <a:off x="0" y="0"/>
          <a:ext cx="0" cy="0"/>
          <a:chOff x="0" y="0"/>
          <a:chExt cx="0" cy="0"/>
        </a:xfrm>
      </p:grpSpPr>
      <p:pic>
        <p:nvPicPr>
          <p:cNvPr id="561" name="Google Shape;561;p3"/>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562" name="Google Shape;562;p3"/>
          <p:cNvSpPr txBox="1">
            <a:spLocks noGrp="1"/>
          </p:cNvSpPr>
          <p:nvPr>
            <p:ph type="title"/>
          </p:nvPr>
        </p:nvSpPr>
        <p:spPr>
          <a:xfrm>
            <a:off x="4047175" y="2083150"/>
            <a:ext cx="4383600" cy="1626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1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63" name="Google Shape;563;p3"/>
          <p:cNvSpPr txBox="1">
            <a:spLocks noGrp="1"/>
          </p:cNvSpPr>
          <p:nvPr>
            <p:ph type="title" idx="2" hasCustomPrompt="1"/>
          </p:nvPr>
        </p:nvSpPr>
        <p:spPr>
          <a:xfrm>
            <a:off x="4047175" y="961750"/>
            <a:ext cx="14745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64" name="Google Shape;564;p3"/>
          <p:cNvSpPr>
            <a:spLocks noGrp="1"/>
          </p:cNvSpPr>
          <p:nvPr>
            <p:ph type="pic" idx="3"/>
          </p:nvPr>
        </p:nvSpPr>
        <p:spPr>
          <a:xfrm>
            <a:off x="713225" y="539500"/>
            <a:ext cx="2760600" cy="4064400"/>
          </a:xfrm>
          <a:prstGeom prst="roundRect">
            <a:avLst>
              <a:gd name="adj" fmla="val 16667"/>
            </a:avLst>
          </a:prstGeom>
          <a:noFill/>
          <a:ln>
            <a:noFill/>
          </a:ln>
        </p:spPr>
      </p:sp>
      <p:sp>
        <p:nvSpPr>
          <p:cNvPr id="565" name="Google Shape;565;p3"/>
          <p:cNvSpPr/>
          <p:nvPr/>
        </p:nvSpPr>
        <p:spPr>
          <a:xfrm>
            <a:off x="7344925" y="372600"/>
            <a:ext cx="2069283" cy="478362"/>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3"/>
          <p:cNvSpPr/>
          <p:nvPr/>
        </p:nvSpPr>
        <p:spPr>
          <a:xfrm>
            <a:off x="0" y="4182724"/>
            <a:ext cx="9136711" cy="978932"/>
          </a:xfrm>
          <a:custGeom>
            <a:avLst/>
            <a:gdLst/>
            <a:ahLst/>
            <a:cxnLst/>
            <a:rect l="l" t="t" r="r" b="b"/>
            <a:pathLst>
              <a:path w="7236999" h="2542680" extrusionOk="0">
                <a:moveTo>
                  <a:pt x="95" y="451657"/>
                </a:moveTo>
                <a:cubicBezTo>
                  <a:pt x="42577" y="447181"/>
                  <a:pt x="78391" y="406223"/>
                  <a:pt x="114205" y="387173"/>
                </a:cubicBezTo>
                <a:cubicBezTo>
                  <a:pt x="153829" y="366028"/>
                  <a:pt x="191548" y="349359"/>
                  <a:pt x="235553" y="341263"/>
                </a:cubicBezTo>
                <a:cubicBezTo>
                  <a:pt x="262223" y="336405"/>
                  <a:pt x="289750" y="334786"/>
                  <a:pt x="316135" y="328880"/>
                </a:cubicBezTo>
                <a:cubicBezTo>
                  <a:pt x="338614" y="323832"/>
                  <a:pt x="359950" y="311926"/>
                  <a:pt x="380143" y="301162"/>
                </a:cubicBezTo>
                <a:cubicBezTo>
                  <a:pt x="407099" y="286780"/>
                  <a:pt x="431006" y="249061"/>
                  <a:pt x="462153" y="246775"/>
                </a:cubicBezTo>
                <a:cubicBezTo>
                  <a:pt x="501968" y="243917"/>
                  <a:pt x="543687" y="246394"/>
                  <a:pt x="583692" y="247156"/>
                </a:cubicBezTo>
                <a:cubicBezTo>
                  <a:pt x="607981" y="247632"/>
                  <a:pt x="625697" y="247537"/>
                  <a:pt x="647033" y="234297"/>
                </a:cubicBezTo>
                <a:cubicBezTo>
                  <a:pt x="661226" y="225534"/>
                  <a:pt x="674656" y="222010"/>
                  <a:pt x="689324" y="215342"/>
                </a:cubicBezTo>
                <a:cubicBezTo>
                  <a:pt x="705136" y="208103"/>
                  <a:pt x="707612" y="209723"/>
                  <a:pt x="726567" y="209341"/>
                </a:cubicBezTo>
                <a:cubicBezTo>
                  <a:pt x="751237" y="208865"/>
                  <a:pt x="771811" y="199912"/>
                  <a:pt x="792289" y="186291"/>
                </a:cubicBezTo>
                <a:cubicBezTo>
                  <a:pt x="814673" y="171337"/>
                  <a:pt x="837819" y="158669"/>
                  <a:pt x="861822" y="146477"/>
                </a:cubicBezTo>
                <a:cubicBezTo>
                  <a:pt x="869728" y="142476"/>
                  <a:pt x="878967" y="134475"/>
                  <a:pt x="887254" y="132475"/>
                </a:cubicBezTo>
                <a:cubicBezTo>
                  <a:pt x="905161" y="127998"/>
                  <a:pt x="932783" y="132761"/>
                  <a:pt x="950881" y="132761"/>
                </a:cubicBezTo>
                <a:cubicBezTo>
                  <a:pt x="982409" y="132761"/>
                  <a:pt x="1016222" y="129236"/>
                  <a:pt x="1047655" y="132094"/>
                </a:cubicBezTo>
                <a:cubicBezTo>
                  <a:pt x="1066895" y="133808"/>
                  <a:pt x="1081754" y="144381"/>
                  <a:pt x="1100423" y="145524"/>
                </a:cubicBezTo>
                <a:cubicBezTo>
                  <a:pt x="1132046" y="147524"/>
                  <a:pt x="1152239" y="127141"/>
                  <a:pt x="1180814" y="116568"/>
                </a:cubicBezTo>
                <a:cubicBezTo>
                  <a:pt x="1201674" y="108757"/>
                  <a:pt x="1226153" y="101137"/>
                  <a:pt x="1248728" y="100471"/>
                </a:cubicBezTo>
                <a:cubicBezTo>
                  <a:pt x="1268540" y="99995"/>
                  <a:pt x="1277398" y="103614"/>
                  <a:pt x="1294067" y="91708"/>
                </a:cubicBezTo>
                <a:cubicBezTo>
                  <a:pt x="1343882" y="55989"/>
                  <a:pt x="1391412" y="23318"/>
                  <a:pt x="1449705" y="2268"/>
                </a:cubicBezTo>
                <a:cubicBezTo>
                  <a:pt x="1466945" y="-3923"/>
                  <a:pt x="1478566" y="3697"/>
                  <a:pt x="1494282" y="11507"/>
                </a:cubicBezTo>
                <a:cubicBezTo>
                  <a:pt x="1510094" y="19413"/>
                  <a:pt x="1523905" y="31415"/>
                  <a:pt x="1540478" y="37987"/>
                </a:cubicBezTo>
                <a:cubicBezTo>
                  <a:pt x="1558195" y="45131"/>
                  <a:pt x="1576388" y="45607"/>
                  <a:pt x="1592199" y="57132"/>
                </a:cubicBezTo>
                <a:cubicBezTo>
                  <a:pt x="1611535" y="71229"/>
                  <a:pt x="1626775" y="88279"/>
                  <a:pt x="1647825" y="100852"/>
                </a:cubicBezTo>
                <a:cubicBezTo>
                  <a:pt x="1674971" y="117044"/>
                  <a:pt x="1703070" y="133523"/>
                  <a:pt x="1725263" y="156573"/>
                </a:cubicBezTo>
                <a:cubicBezTo>
                  <a:pt x="1737741" y="169432"/>
                  <a:pt x="1752505" y="186577"/>
                  <a:pt x="1759839" y="202769"/>
                </a:cubicBezTo>
                <a:cubicBezTo>
                  <a:pt x="1761649" y="206770"/>
                  <a:pt x="1762982" y="217628"/>
                  <a:pt x="1765459" y="220867"/>
                </a:cubicBezTo>
                <a:cubicBezTo>
                  <a:pt x="1771079" y="228106"/>
                  <a:pt x="1775174" y="227820"/>
                  <a:pt x="1783271" y="231820"/>
                </a:cubicBezTo>
                <a:cubicBezTo>
                  <a:pt x="1799177" y="239726"/>
                  <a:pt x="1815275" y="257348"/>
                  <a:pt x="1826038" y="271826"/>
                </a:cubicBezTo>
                <a:cubicBezTo>
                  <a:pt x="1844707" y="297067"/>
                  <a:pt x="1859375" y="320498"/>
                  <a:pt x="1884331" y="340977"/>
                </a:cubicBezTo>
                <a:cubicBezTo>
                  <a:pt x="1907858" y="360313"/>
                  <a:pt x="1935385" y="372695"/>
                  <a:pt x="1960531" y="389364"/>
                </a:cubicBezTo>
                <a:cubicBezTo>
                  <a:pt x="1989011" y="408224"/>
                  <a:pt x="2014252" y="433179"/>
                  <a:pt x="2036159" y="459468"/>
                </a:cubicBezTo>
                <a:cubicBezTo>
                  <a:pt x="2054162" y="481090"/>
                  <a:pt x="2064734" y="506712"/>
                  <a:pt x="2081022" y="529382"/>
                </a:cubicBezTo>
                <a:cubicBezTo>
                  <a:pt x="2091309" y="543669"/>
                  <a:pt x="2104835" y="555670"/>
                  <a:pt x="2115503" y="569672"/>
                </a:cubicBezTo>
                <a:cubicBezTo>
                  <a:pt x="2123218" y="579769"/>
                  <a:pt x="2128361" y="593104"/>
                  <a:pt x="2137315" y="602248"/>
                </a:cubicBezTo>
                <a:cubicBezTo>
                  <a:pt x="2147411" y="612440"/>
                  <a:pt x="2156365" y="611106"/>
                  <a:pt x="2168462" y="615964"/>
                </a:cubicBezTo>
                <a:cubicBezTo>
                  <a:pt x="2188369" y="623965"/>
                  <a:pt x="2201323" y="644539"/>
                  <a:pt x="2215229" y="660445"/>
                </a:cubicBezTo>
                <a:cubicBezTo>
                  <a:pt x="2233898" y="681782"/>
                  <a:pt x="2248948" y="702546"/>
                  <a:pt x="2259711" y="728645"/>
                </a:cubicBezTo>
                <a:cubicBezTo>
                  <a:pt x="2266950" y="746266"/>
                  <a:pt x="2276094" y="762077"/>
                  <a:pt x="2291048" y="774555"/>
                </a:cubicBezTo>
                <a:cubicBezTo>
                  <a:pt x="2310098" y="790462"/>
                  <a:pt x="2340673" y="795510"/>
                  <a:pt x="2364677" y="799130"/>
                </a:cubicBezTo>
                <a:cubicBezTo>
                  <a:pt x="2382679" y="801797"/>
                  <a:pt x="2386489" y="792653"/>
                  <a:pt x="2400681" y="787795"/>
                </a:cubicBezTo>
                <a:cubicBezTo>
                  <a:pt x="2409730" y="784747"/>
                  <a:pt x="2421255" y="786557"/>
                  <a:pt x="2430685" y="786747"/>
                </a:cubicBezTo>
                <a:cubicBezTo>
                  <a:pt x="2437924" y="786937"/>
                  <a:pt x="2446115" y="788271"/>
                  <a:pt x="2453164" y="786747"/>
                </a:cubicBezTo>
                <a:cubicBezTo>
                  <a:pt x="2476119" y="781794"/>
                  <a:pt x="2500027" y="753314"/>
                  <a:pt x="2517934" y="740265"/>
                </a:cubicBezTo>
                <a:cubicBezTo>
                  <a:pt x="2549081" y="717691"/>
                  <a:pt x="2586514" y="710737"/>
                  <a:pt x="2619756" y="691687"/>
                </a:cubicBezTo>
                <a:cubicBezTo>
                  <a:pt x="2635568" y="682639"/>
                  <a:pt x="2650427" y="671495"/>
                  <a:pt x="2665000" y="660636"/>
                </a:cubicBezTo>
                <a:cubicBezTo>
                  <a:pt x="2677287" y="651397"/>
                  <a:pt x="2694337" y="630442"/>
                  <a:pt x="2710148" y="627489"/>
                </a:cubicBezTo>
                <a:cubicBezTo>
                  <a:pt x="2717292" y="626156"/>
                  <a:pt x="2722245" y="627775"/>
                  <a:pt x="2729579" y="625298"/>
                </a:cubicBezTo>
                <a:cubicBezTo>
                  <a:pt x="2741581" y="621298"/>
                  <a:pt x="2750915" y="612535"/>
                  <a:pt x="2760726" y="604724"/>
                </a:cubicBezTo>
                <a:cubicBezTo>
                  <a:pt x="2787206" y="583674"/>
                  <a:pt x="2805303" y="552432"/>
                  <a:pt x="2837021" y="539097"/>
                </a:cubicBezTo>
                <a:cubicBezTo>
                  <a:pt x="2843975" y="536144"/>
                  <a:pt x="2851976" y="535097"/>
                  <a:pt x="2859024" y="532334"/>
                </a:cubicBezTo>
                <a:cubicBezTo>
                  <a:pt x="2870073" y="528048"/>
                  <a:pt x="2877503" y="518523"/>
                  <a:pt x="2887599" y="513284"/>
                </a:cubicBezTo>
                <a:cubicBezTo>
                  <a:pt x="2901315" y="506141"/>
                  <a:pt x="2916174" y="507379"/>
                  <a:pt x="2931414" y="504236"/>
                </a:cubicBezTo>
                <a:cubicBezTo>
                  <a:pt x="2946273" y="501187"/>
                  <a:pt x="2962847" y="504236"/>
                  <a:pt x="2977134" y="500140"/>
                </a:cubicBezTo>
                <a:cubicBezTo>
                  <a:pt x="3000185" y="493663"/>
                  <a:pt x="3009329" y="467374"/>
                  <a:pt x="3027236" y="456611"/>
                </a:cubicBezTo>
                <a:cubicBezTo>
                  <a:pt x="3044285" y="446228"/>
                  <a:pt x="3065336" y="451943"/>
                  <a:pt x="3084100" y="450705"/>
                </a:cubicBezTo>
                <a:cubicBezTo>
                  <a:pt x="3101531" y="449562"/>
                  <a:pt x="3117247" y="442609"/>
                  <a:pt x="3134868" y="444323"/>
                </a:cubicBezTo>
                <a:cubicBezTo>
                  <a:pt x="3152775" y="446133"/>
                  <a:pt x="3168015" y="451657"/>
                  <a:pt x="3186398" y="450991"/>
                </a:cubicBezTo>
                <a:cubicBezTo>
                  <a:pt x="3224594" y="449467"/>
                  <a:pt x="3242977" y="418987"/>
                  <a:pt x="3275457" y="403937"/>
                </a:cubicBezTo>
                <a:cubicBezTo>
                  <a:pt x="3289840" y="397270"/>
                  <a:pt x="3304794" y="397937"/>
                  <a:pt x="3319177" y="403937"/>
                </a:cubicBezTo>
                <a:cubicBezTo>
                  <a:pt x="3357277" y="419749"/>
                  <a:pt x="3389090" y="450229"/>
                  <a:pt x="3426523" y="468517"/>
                </a:cubicBezTo>
                <a:cubicBezTo>
                  <a:pt x="3455956" y="482899"/>
                  <a:pt x="3483293" y="485471"/>
                  <a:pt x="3508344" y="508903"/>
                </a:cubicBezTo>
                <a:cubicBezTo>
                  <a:pt x="3519678" y="519571"/>
                  <a:pt x="3528155" y="527858"/>
                  <a:pt x="3542062" y="534620"/>
                </a:cubicBezTo>
                <a:cubicBezTo>
                  <a:pt x="3552158" y="539573"/>
                  <a:pt x="3560350" y="543193"/>
                  <a:pt x="3567208" y="552623"/>
                </a:cubicBezTo>
                <a:cubicBezTo>
                  <a:pt x="3592735" y="587960"/>
                  <a:pt x="3600260" y="648063"/>
                  <a:pt x="3642932" y="668256"/>
                </a:cubicBezTo>
                <a:cubicBezTo>
                  <a:pt x="3659600" y="676162"/>
                  <a:pt x="3676460" y="680353"/>
                  <a:pt x="3693033" y="689973"/>
                </a:cubicBezTo>
                <a:cubicBezTo>
                  <a:pt x="3713131" y="701594"/>
                  <a:pt x="3730371" y="716643"/>
                  <a:pt x="3750183" y="728549"/>
                </a:cubicBezTo>
                <a:cubicBezTo>
                  <a:pt x="3768852" y="739789"/>
                  <a:pt x="3786283" y="745694"/>
                  <a:pt x="3796475" y="766649"/>
                </a:cubicBezTo>
                <a:cubicBezTo>
                  <a:pt x="3807809" y="789795"/>
                  <a:pt x="3807143" y="817513"/>
                  <a:pt x="3818001" y="840849"/>
                </a:cubicBezTo>
                <a:cubicBezTo>
                  <a:pt x="3833527" y="874377"/>
                  <a:pt x="3866388" y="859232"/>
                  <a:pt x="3896297" y="862757"/>
                </a:cubicBezTo>
                <a:cubicBezTo>
                  <a:pt x="3919061" y="865424"/>
                  <a:pt x="3940016" y="874377"/>
                  <a:pt x="3961257" y="882092"/>
                </a:cubicBezTo>
                <a:cubicBezTo>
                  <a:pt x="3982879" y="889998"/>
                  <a:pt x="3995261" y="906095"/>
                  <a:pt x="4013264" y="920192"/>
                </a:cubicBezTo>
                <a:cubicBezTo>
                  <a:pt x="4034981" y="937242"/>
                  <a:pt x="4062508" y="949720"/>
                  <a:pt x="4082129" y="968579"/>
                </a:cubicBezTo>
                <a:cubicBezTo>
                  <a:pt x="4088987" y="975247"/>
                  <a:pt x="4090226" y="981629"/>
                  <a:pt x="4100989" y="984105"/>
                </a:cubicBezTo>
                <a:cubicBezTo>
                  <a:pt x="4106894" y="985534"/>
                  <a:pt x="4120515" y="985248"/>
                  <a:pt x="4126325" y="982676"/>
                </a:cubicBezTo>
                <a:cubicBezTo>
                  <a:pt x="4137755" y="977723"/>
                  <a:pt x="4140613" y="968389"/>
                  <a:pt x="4153186" y="964484"/>
                </a:cubicBezTo>
                <a:cubicBezTo>
                  <a:pt x="4162806" y="961436"/>
                  <a:pt x="4173855" y="958673"/>
                  <a:pt x="4183856" y="958007"/>
                </a:cubicBezTo>
                <a:cubicBezTo>
                  <a:pt x="4226909" y="955054"/>
                  <a:pt x="4267867" y="958387"/>
                  <a:pt x="4309491" y="942576"/>
                </a:cubicBezTo>
                <a:cubicBezTo>
                  <a:pt x="4327970" y="935528"/>
                  <a:pt x="4346163" y="927622"/>
                  <a:pt x="4362831" y="916859"/>
                </a:cubicBezTo>
                <a:cubicBezTo>
                  <a:pt x="4381596" y="904667"/>
                  <a:pt x="4397407" y="901904"/>
                  <a:pt x="4418838" y="897999"/>
                </a:cubicBezTo>
                <a:cubicBezTo>
                  <a:pt x="4436269" y="894856"/>
                  <a:pt x="4451699" y="887903"/>
                  <a:pt x="4467987" y="881711"/>
                </a:cubicBezTo>
                <a:cubicBezTo>
                  <a:pt x="4492752" y="872186"/>
                  <a:pt x="4513898" y="875615"/>
                  <a:pt x="4538187" y="860947"/>
                </a:cubicBezTo>
                <a:cubicBezTo>
                  <a:pt x="4562475" y="846183"/>
                  <a:pt x="4581716" y="817227"/>
                  <a:pt x="4608005" y="807321"/>
                </a:cubicBezTo>
                <a:cubicBezTo>
                  <a:pt x="4623912" y="801320"/>
                  <a:pt x="4643819" y="805797"/>
                  <a:pt x="4660583" y="805892"/>
                </a:cubicBezTo>
                <a:cubicBezTo>
                  <a:pt x="4700397" y="806083"/>
                  <a:pt x="4738211" y="806273"/>
                  <a:pt x="4777169" y="800082"/>
                </a:cubicBezTo>
                <a:cubicBezTo>
                  <a:pt x="4795171" y="797225"/>
                  <a:pt x="4814126" y="799606"/>
                  <a:pt x="4831271" y="805321"/>
                </a:cubicBezTo>
                <a:cubicBezTo>
                  <a:pt x="4854512" y="813131"/>
                  <a:pt x="4876324" y="824180"/>
                  <a:pt x="4899660" y="831705"/>
                </a:cubicBezTo>
                <a:cubicBezTo>
                  <a:pt x="4932141" y="842183"/>
                  <a:pt x="4966144" y="843421"/>
                  <a:pt x="4998720" y="853422"/>
                </a:cubicBezTo>
                <a:cubicBezTo>
                  <a:pt x="5022342" y="860661"/>
                  <a:pt x="5044821" y="869519"/>
                  <a:pt x="5069491" y="869329"/>
                </a:cubicBezTo>
                <a:cubicBezTo>
                  <a:pt x="5078063" y="869329"/>
                  <a:pt x="5086636" y="869329"/>
                  <a:pt x="5095113" y="869329"/>
                </a:cubicBezTo>
                <a:cubicBezTo>
                  <a:pt x="5112163" y="869519"/>
                  <a:pt x="5128832" y="862947"/>
                  <a:pt x="5145405" y="863709"/>
                </a:cubicBezTo>
                <a:cubicBezTo>
                  <a:pt x="5165503" y="864566"/>
                  <a:pt x="5175314" y="895427"/>
                  <a:pt x="5193316" y="895237"/>
                </a:cubicBezTo>
                <a:cubicBezTo>
                  <a:pt x="5201031" y="895237"/>
                  <a:pt x="5208460" y="882378"/>
                  <a:pt x="5212557" y="877901"/>
                </a:cubicBezTo>
                <a:cubicBezTo>
                  <a:pt x="5237226" y="850564"/>
                  <a:pt x="5262753" y="825037"/>
                  <a:pt x="5290376" y="800654"/>
                </a:cubicBezTo>
                <a:cubicBezTo>
                  <a:pt x="5311998" y="781604"/>
                  <a:pt x="5332667" y="761411"/>
                  <a:pt x="5357242" y="746266"/>
                </a:cubicBezTo>
                <a:cubicBezTo>
                  <a:pt x="5384864" y="729216"/>
                  <a:pt x="5414772" y="714357"/>
                  <a:pt x="5443347" y="699022"/>
                </a:cubicBezTo>
                <a:cubicBezTo>
                  <a:pt x="5460683" y="689687"/>
                  <a:pt x="5478399" y="677876"/>
                  <a:pt x="5496020" y="669590"/>
                </a:cubicBezTo>
                <a:cubicBezTo>
                  <a:pt x="5509260" y="663303"/>
                  <a:pt x="5522785" y="668923"/>
                  <a:pt x="5536025" y="661970"/>
                </a:cubicBezTo>
                <a:cubicBezTo>
                  <a:pt x="5551456" y="653778"/>
                  <a:pt x="5565839" y="632347"/>
                  <a:pt x="5579269" y="619774"/>
                </a:cubicBezTo>
                <a:cubicBezTo>
                  <a:pt x="5592128" y="607772"/>
                  <a:pt x="5605177" y="599105"/>
                  <a:pt x="5620227" y="590056"/>
                </a:cubicBezTo>
                <a:cubicBezTo>
                  <a:pt x="5647563" y="573673"/>
                  <a:pt x="5672900" y="559290"/>
                  <a:pt x="5697950" y="539478"/>
                </a:cubicBezTo>
                <a:cubicBezTo>
                  <a:pt x="5711571" y="528715"/>
                  <a:pt x="5723954" y="515380"/>
                  <a:pt x="5739479" y="507093"/>
                </a:cubicBezTo>
                <a:cubicBezTo>
                  <a:pt x="5757101" y="497759"/>
                  <a:pt x="5769293" y="485090"/>
                  <a:pt x="5785771" y="474994"/>
                </a:cubicBezTo>
                <a:cubicBezTo>
                  <a:pt x="5795201" y="469279"/>
                  <a:pt x="5803583" y="467564"/>
                  <a:pt x="5812250" y="460325"/>
                </a:cubicBezTo>
                <a:cubicBezTo>
                  <a:pt x="5830729" y="444799"/>
                  <a:pt x="5843778" y="427369"/>
                  <a:pt x="5855018" y="406319"/>
                </a:cubicBezTo>
                <a:cubicBezTo>
                  <a:pt x="5874449" y="370028"/>
                  <a:pt x="5903500" y="337643"/>
                  <a:pt x="5929789" y="305830"/>
                </a:cubicBezTo>
                <a:cubicBezTo>
                  <a:pt x="5954459" y="276016"/>
                  <a:pt x="5982748" y="245441"/>
                  <a:pt x="6012942" y="221057"/>
                </a:cubicBezTo>
                <a:cubicBezTo>
                  <a:pt x="6031707" y="205912"/>
                  <a:pt x="6054090" y="190101"/>
                  <a:pt x="6068759" y="170384"/>
                </a:cubicBezTo>
                <a:cubicBezTo>
                  <a:pt x="6076188" y="160383"/>
                  <a:pt x="6081618" y="154382"/>
                  <a:pt x="6091809" y="147715"/>
                </a:cubicBezTo>
                <a:cubicBezTo>
                  <a:pt x="6107907" y="137237"/>
                  <a:pt x="6115145" y="140381"/>
                  <a:pt x="6134386" y="139428"/>
                </a:cubicBezTo>
                <a:cubicBezTo>
                  <a:pt x="6167057" y="137714"/>
                  <a:pt x="6197251" y="126188"/>
                  <a:pt x="6230207" y="126379"/>
                </a:cubicBezTo>
                <a:cubicBezTo>
                  <a:pt x="6240495" y="126379"/>
                  <a:pt x="6253068" y="128570"/>
                  <a:pt x="6263164" y="126569"/>
                </a:cubicBezTo>
                <a:cubicBezTo>
                  <a:pt x="6272118" y="124760"/>
                  <a:pt x="6276689" y="115997"/>
                  <a:pt x="6285452" y="114568"/>
                </a:cubicBezTo>
                <a:cubicBezTo>
                  <a:pt x="6298788" y="112472"/>
                  <a:pt x="6331077" y="127331"/>
                  <a:pt x="6342602" y="132380"/>
                </a:cubicBezTo>
                <a:cubicBezTo>
                  <a:pt x="6358795" y="139428"/>
                  <a:pt x="6374892" y="147620"/>
                  <a:pt x="6390799" y="155240"/>
                </a:cubicBezTo>
                <a:cubicBezTo>
                  <a:pt x="6417945" y="168194"/>
                  <a:pt x="6440615" y="188386"/>
                  <a:pt x="6468332" y="200864"/>
                </a:cubicBezTo>
                <a:cubicBezTo>
                  <a:pt x="6569393" y="246584"/>
                  <a:pt x="6687027" y="216581"/>
                  <a:pt x="6785992" y="265825"/>
                </a:cubicBezTo>
                <a:cubicBezTo>
                  <a:pt x="6801993" y="273826"/>
                  <a:pt x="6814090" y="292209"/>
                  <a:pt x="6825520" y="305830"/>
                </a:cubicBezTo>
                <a:cubicBezTo>
                  <a:pt x="6839712" y="322880"/>
                  <a:pt x="6848761" y="324689"/>
                  <a:pt x="6869716" y="329357"/>
                </a:cubicBezTo>
                <a:cubicBezTo>
                  <a:pt x="6902482" y="336691"/>
                  <a:pt x="6935438" y="345454"/>
                  <a:pt x="6967823" y="354788"/>
                </a:cubicBezTo>
                <a:cubicBezTo>
                  <a:pt x="6993065" y="362027"/>
                  <a:pt x="7014877" y="368599"/>
                  <a:pt x="7038309" y="380220"/>
                </a:cubicBezTo>
                <a:cubicBezTo>
                  <a:pt x="7055930" y="388888"/>
                  <a:pt x="7068598" y="402890"/>
                  <a:pt x="7085457" y="412605"/>
                </a:cubicBezTo>
                <a:cubicBezTo>
                  <a:pt x="7110127" y="426702"/>
                  <a:pt x="7137273" y="424511"/>
                  <a:pt x="7163753" y="432989"/>
                </a:cubicBezTo>
                <a:cubicBezTo>
                  <a:pt x="7179659" y="438037"/>
                  <a:pt x="7196519" y="445657"/>
                  <a:pt x="7212711" y="445371"/>
                </a:cubicBezTo>
                <a:lnTo>
                  <a:pt x="7237000" y="2542681"/>
                </a:lnTo>
                <a:lnTo>
                  <a:pt x="1619" y="2542681"/>
                </a:lnTo>
                <a:lnTo>
                  <a:pt x="0" y="45175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7" name="Google Shape;567;p3"/>
          <p:cNvGrpSpPr/>
          <p:nvPr/>
        </p:nvGrpSpPr>
        <p:grpSpPr>
          <a:xfrm>
            <a:off x="0" y="4088826"/>
            <a:ext cx="9144714" cy="1061689"/>
            <a:chOff x="0" y="4088826"/>
            <a:chExt cx="9144714" cy="1061689"/>
          </a:xfrm>
        </p:grpSpPr>
        <p:sp>
          <p:nvSpPr>
            <p:cNvPr id="568" name="Google Shape;568;p3"/>
            <p:cNvSpPr/>
            <p:nvPr/>
          </p:nvSpPr>
          <p:spPr>
            <a:xfrm>
              <a:off x="0" y="4313625"/>
              <a:ext cx="9144714" cy="836890"/>
            </a:xfrm>
            <a:custGeom>
              <a:avLst/>
              <a:gdLst/>
              <a:ahLst/>
              <a:cxnLst/>
              <a:rect l="l" t="t" r="r" b="b"/>
              <a:pathLst>
                <a:path w="7172325" h="1178718" extrusionOk="0">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9" name="Google Shape;569;p3"/>
            <p:cNvGrpSpPr/>
            <p:nvPr/>
          </p:nvGrpSpPr>
          <p:grpSpPr>
            <a:xfrm>
              <a:off x="249225" y="4088826"/>
              <a:ext cx="464004" cy="679605"/>
              <a:chOff x="2932101" y="3522851"/>
              <a:chExt cx="722185" cy="1057751"/>
            </a:xfrm>
          </p:grpSpPr>
          <p:sp>
            <p:nvSpPr>
              <p:cNvPr id="570" name="Google Shape;570;p3"/>
              <p:cNvSpPr/>
              <p:nvPr/>
            </p:nvSpPr>
            <p:spPr>
              <a:xfrm>
                <a:off x="3162278" y="3808696"/>
                <a:ext cx="153394" cy="771906"/>
              </a:xfrm>
              <a:custGeom>
                <a:avLst/>
                <a:gdLst/>
                <a:ahLst/>
                <a:cxnLst/>
                <a:rect l="l" t="t" r="r" b="b"/>
                <a:pathLst>
                  <a:path w="153394" h="771906" extrusionOk="0">
                    <a:moveTo>
                      <a:pt x="138" y="771906"/>
                    </a:moveTo>
                    <a:lnTo>
                      <a:pt x="153395" y="771906"/>
                    </a:lnTo>
                    <a:cubicBezTo>
                      <a:pt x="153395" y="771906"/>
                      <a:pt x="141679" y="758476"/>
                      <a:pt x="134440" y="733616"/>
                    </a:cubicBezTo>
                    <a:cubicBezTo>
                      <a:pt x="127106" y="708755"/>
                      <a:pt x="125677" y="693992"/>
                      <a:pt x="125677" y="648748"/>
                    </a:cubicBezTo>
                    <a:cubicBezTo>
                      <a:pt x="125677" y="603504"/>
                      <a:pt x="135869" y="545783"/>
                      <a:pt x="131487" y="482918"/>
                    </a:cubicBezTo>
                    <a:cubicBezTo>
                      <a:pt x="127106" y="420148"/>
                      <a:pt x="113961" y="318992"/>
                      <a:pt x="111009" y="273749"/>
                    </a:cubicBezTo>
                    <a:cubicBezTo>
                      <a:pt x="108056" y="228505"/>
                      <a:pt x="116819" y="80486"/>
                      <a:pt x="116819" y="80486"/>
                    </a:cubicBezTo>
                    <a:lnTo>
                      <a:pt x="95292" y="0"/>
                    </a:lnTo>
                    <a:cubicBezTo>
                      <a:pt x="95292" y="0"/>
                      <a:pt x="80338" y="194501"/>
                      <a:pt x="80338" y="241268"/>
                    </a:cubicBezTo>
                    <a:cubicBezTo>
                      <a:pt x="80338" y="288036"/>
                      <a:pt x="92054" y="366808"/>
                      <a:pt x="92054" y="435388"/>
                    </a:cubicBezTo>
                    <a:cubicBezTo>
                      <a:pt x="92054" y="503968"/>
                      <a:pt x="96435" y="536162"/>
                      <a:pt x="90625" y="604742"/>
                    </a:cubicBezTo>
                    <a:cubicBezTo>
                      <a:pt x="84815" y="673322"/>
                      <a:pt x="89196" y="695992"/>
                      <a:pt x="61383" y="713518"/>
                    </a:cubicBezTo>
                    <a:cubicBezTo>
                      <a:pt x="33666" y="731044"/>
                      <a:pt x="-1386" y="743331"/>
                      <a:pt x="42" y="771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3"/>
              <p:cNvSpPr/>
              <p:nvPr/>
            </p:nvSpPr>
            <p:spPr>
              <a:xfrm>
                <a:off x="2955914" y="3796981"/>
                <a:ext cx="34480" cy="53625"/>
              </a:xfrm>
              <a:custGeom>
                <a:avLst/>
                <a:gdLst/>
                <a:ahLst/>
                <a:cxnLst/>
                <a:rect l="l" t="t" r="r" b="b"/>
                <a:pathLst>
                  <a:path w="34480" h="53625" extrusionOk="0">
                    <a:moveTo>
                      <a:pt x="0" y="53530"/>
                    </a:moveTo>
                    <a:cubicBezTo>
                      <a:pt x="0" y="53530"/>
                      <a:pt x="0" y="49244"/>
                      <a:pt x="1429" y="43243"/>
                    </a:cubicBezTo>
                    <a:cubicBezTo>
                      <a:pt x="2857" y="37147"/>
                      <a:pt x="6001" y="29432"/>
                      <a:pt x="10477" y="22479"/>
                    </a:cubicBezTo>
                    <a:cubicBezTo>
                      <a:pt x="14954" y="15526"/>
                      <a:pt x="20669" y="9430"/>
                      <a:pt x="25622" y="5620"/>
                    </a:cubicBezTo>
                    <a:cubicBezTo>
                      <a:pt x="30480" y="1714"/>
                      <a:pt x="34481" y="0"/>
                      <a:pt x="34481" y="0"/>
                    </a:cubicBezTo>
                    <a:cubicBezTo>
                      <a:pt x="34481" y="0"/>
                      <a:pt x="34004" y="952"/>
                      <a:pt x="33147" y="2572"/>
                    </a:cubicBezTo>
                    <a:cubicBezTo>
                      <a:pt x="32290" y="4191"/>
                      <a:pt x="30956" y="6382"/>
                      <a:pt x="29432" y="8954"/>
                    </a:cubicBezTo>
                    <a:cubicBezTo>
                      <a:pt x="26289" y="14097"/>
                      <a:pt x="22098" y="20669"/>
                      <a:pt x="17907" y="27241"/>
                    </a:cubicBezTo>
                    <a:cubicBezTo>
                      <a:pt x="13716" y="33814"/>
                      <a:pt x="9430" y="40291"/>
                      <a:pt x="6096" y="45339"/>
                    </a:cubicBezTo>
                    <a:cubicBezTo>
                      <a:pt x="4381" y="47815"/>
                      <a:pt x="2953" y="49911"/>
                      <a:pt x="1810" y="51340"/>
                    </a:cubicBezTo>
                    <a:cubicBezTo>
                      <a:pt x="762" y="52768"/>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3"/>
              <p:cNvSpPr/>
              <p:nvPr/>
            </p:nvSpPr>
            <p:spPr>
              <a:xfrm>
                <a:off x="2974011" y="3787170"/>
                <a:ext cx="40862" cy="53339"/>
              </a:xfrm>
              <a:custGeom>
                <a:avLst/>
                <a:gdLst/>
                <a:ahLst/>
                <a:cxnLst/>
                <a:rect l="l" t="t" r="r" b="b"/>
                <a:pathLst>
                  <a:path w="40862" h="53339" extrusionOk="0">
                    <a:moveTo>
                      <a:pt x="0" y="53340"/>
                    </a:moveTo>
                    <a:cubicBezTo>
                      <a:pt x="0" y="53340"/>
                      <a:pt x="381" y="48863"/>
                      <a:pt x="2572" y="42672"/>
                    </a:cubicBezTo>
                    <a:cubicBezTo>
                      <a:pt x="3619" y="39529"/>
                      <a:pt x="5144" y="36100"/>
                      <a:pt x="7048" y="32480"/>
                    </a:cubicBezTo>
                    <a:cubicBezTo>
                      <a:pt x="8953" y="28861"/>
                      <a:pt x="11335" y="25241"/>
                      <a:pt x="14002" y="21717"/>
                    </a:cubicBezTo>
                    <a:cubicBezTo>
                      <a:pt x="16669" y="18288"/>
                      <a:pt x="19621" y="15049"/>
                      <a:pt x="22574" y="12192"/>
                    </a:cubicBezTo>
                    <a:cubicBezTo>
                      <a:pt x="25622" y="9430"/>
                      <a:pt x="28575" y="7048"/>
                      <a:pt x="31242" y="5239"/>
                    </a:cubicBezTo>
                    <a:cubicBezTo>
                      <a:pt x="36671" y="1524"/>
                      <a:pt x="40862" y="0"/>
                      <a:pt x="40862" y="0"/>
                    </a:cubicBezTo>
                    <a:cubicBezTo>
                      <a:pt x="40862" y="0"/>
                      <a:pt x="40291" y="952"/>
                      <a:pt x="39243" y="2572"/>
                    </a:cubicBezTo>
                    <a:cubicBezTo>
                      <a:pt x="38195" y="4191"/>
                      <a:pt x="36671" y="6382"/>
                      <a:pt x="34766" y="8858"/>
                    </a:cubicBezTo>
                    <a:cubicBezTo>
                      <a:pt x="30956" y="14002"/>
                      <a:pt x="26003" y="20574"/>
                      <a:pt x="20955" y="27051"/>
                    </a:cubicBezTo>
                    <a:cubicBezTo>
                      <a:pt x="16002" y="33623"/>
                      <a:pt x="10954" y="40100"/>
                      <a:pt x="6953" y="45053"/>
                    </a:cubicBezTo>
                    <a:cubicBezTo>
                      <a:pt x="4953" y="47530"/>
                      <a:pt x="3238" y="49530"/>
                      <a:pt x="2000" y="51054"/>
                    </a:cubicBezTo>
                    <a:cubicBezTo>
                      <a:pt x="762" y="52483"/>
                      <a:pt x="0" y="53340"/>
                      <a:pt x="0"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3"/>
              <p:cNvSpPr/>
              <p:nvPr/>
            </p:nvSpPr>
            <p:spPr>
              <a:xfrm>
                <a:off x="2994204" y="3774216"/>
                <a:ext cx="52101" cy="57150"/>
              </a:xfrm>
              <a:custGeom>
                <a:avLst/>
                <a:gdLst/>
                <a:ahLst/>
                <a:cxnLst/>
                <a:rect l="l" t="t" r="r" b="b"/>
                <a:pathLst>
                  <a:path w="52101" h="57150" extrusionOk="0">
                    <a:moveTo>
                      <a:pt x="191" y="57150"/>
                    </a:moveTo>
                    <a:cubicBezTo>
                      <a:pt x="191" y="57150"/>
                      <a:pt x="381" y="55912"/>
                      <a:pt x="857" y="53721"/>
                    </a:cubicBezTo>
                    <a:cubicBezTo>
                      <a:pt x="1333" y="51626"/>
                      <a:pt x="2286" y="48482"/>
                      <a:pt x="3715" y="45053"/>
                    </a:cubicBezTo>
                    <a:cubicBezTo>
                      <a:pt x="5048" y="41529"/>
                      <a:pt x="7144" y="37624"/>
                      <a:pt x="9620" y="33528"/>
                    </a:cubicBezTo>
                    <a:cubicBezTo>
                      <a:pt x="12192" y="29528"/>
                      <a:pt x="15240" y="25527"/>
                      <a:pt x="18574" y="21717"/>
                    </a:cubicBezTo>
                    <a:cubicBezTo>
                      <a:pt x="22003" y="18002"/>
                      <a:pt x="25718" y="14573"/>
                      <a:pt x="29528" y="11621"/>
                    </a:cubicBezTo>
                    <a:cubicBezTo>
                      <a:pt x="33338" y="8763"/>
                      <a:pt x="37052" y="6382"/>
                      <a:pt x="40386" y="4667"/>
                    </a:cubicBezTo>
                    <a:cubicBezTo>
                      <a:pt x="43720" y="2858"/>
                      <a:pt x="46673" y="1714"/>
                      <a:pt x="48768" y="1048"/>
                    </a:cubicBezTo>
                    <a:cubicBezTo>
                      <a:pt x="50864" y="381"/>
                      <a:pt x="52102" y="0"/>
                      <a:pt x="52102" y="0"/>
                    </a:cubicBezTo>
                    <a:cubicBezTo>
                      <a:pt x="52102" y="0"/>
                      <a:pt x="51245" y="953"/>
                      <a:pt x="49721" y="2477"/>
                    </a:cubicBezTo>
                    <a:cubicBezTo>
                      <a:pt x="48197" y="4001"/>
                      <a:pt x="46006" y="6191"/>
                      <a:pt x="43339" y="8763"/>
                    </a:cubicBezTo>
                    <a:cubicBezTo>
                      <a:pt x="38100" y="13811"/>
                      <a:pt x="31433" y="20574"/>
                      <a:pt x="25051" y="27622"/>
                    </a:cubicBezTo>
                    <a:cubicBezTo>
                      <a:pt x="21908" y="31147"/>
                      <a:pt x="18764" y="34671"/>
                      <a:pt x="15812" y="38100"/>
                    </a:cubicBezTo>
                    <a:cubicBezTo>
                      <a:pt x="12954" y="41529"/>
                      <a:pt x="10287" y="44768"/>
                      <a:pt x="7906" y="47625"/>
                    </a:cubicBezTo>
                    <a:cubicBezTo>
                      <a:pt x="5620" y="50483"/>
                      <a:pt x="3620" y="52864"/>
                      <a:pt x="2286" y="54483"/>
                    </a:cubicBezTo>
                    <a:cubicBezTo>
                      <a:pt x="857" y="56197"/>
                      <a:pt x="0" y="57150"/>
                      <a:pt x="0" y="571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3"/>
              <p:cNvSpPr/>
              <p:nvPr/>
            </p:nvSpPr>
            <p:spPr>
              <a:xfrm>
                <a:off x="3022874" y="3764501"/>
                <a:ext cx="56959" cy="56673"/>
              </a:xfrm>
              <a:custGeom>
                <a:avLst/>
                <a:gdLst/>
                <a:ahLst/>
                <a:cxnLst/>
                <a:rect l="l" t="t" r="r" b="b"/>
                <a:pathLst>
                  <a:path w="56959" h="56673" extrusionOk="0">
                    <a:moveTo>
                      <a:pt x="190" y="56674"/>
                    </a:moveTo>
                    <a:cubicBezTo>
                      <a:pt x="190" y="56674"/>
                      <a:pt x="476" y="55340"/>
                      <a:pt x="1048" y="53149"/>
                    </a:cubicBezTo>
                    <a:cubicBezTo>
                      <a:pt x="1619" y="50959"/>
                      <a:pt x="2667" y="47720"/>
                      <a:pt x="4286" y="44196"/>
                    </a:cubicBezTo>
                    <a:cubicBezTo>
                      <a:pt x="5810" y="40576"/>
                      <a:pt x="8192" y="36576"/>
                      <a:pt x="10858" y="32480"/>
                    </a:cubicBezTo>
                    <a:cubicBezTo>
                      <a:pt x="13716" y="28384"/>
                      <a:pt x="17050" y="24384"/>
                      <a:pt x="20765" y="20574"/>
                    </a:cubicBezTo>
                    <a:cubicBezTo>
                      <a:pt x="24575" y="16859"/>
                      <a:pt x="28670" y="13525"/>
                      <a:pt x="32671" y="10668"/>
                    </a:cubicBezTo>
                    <a:cubicBezTo>
                      <a:pt x="36862" y="8001"/>
                      <a:pt x="40767" y="5620"/>
                      <a:pt x="44482" y="4096"/>
                    </a:cubicBezTo>
                    <a:cubicBezTo>
                      <a:pt x="48101" y="2476"/>
                      <a:pt x="51244" y="1429"/>
                      <a:pt x="53435" y="857"/>
                    </a:cubicBezTo>
                    <a:cubicBezTo>
                      <a:pt x="55626" y="286"/>
                      <a:pt x="56960" y="0"/>
                      <a:pt x="56960" y="0"/>
                    </a:cubicBezTo>
                    <a:cubicBezTo>
                      <a:pt x="56960" y="0"/>
                      <a:pt x="56007" y="953"/>
                      <a:pt x="54197" y="2381"/>
                    </a:cubicBezTo>
                    <a:cubicBezTo>
                      <a:pt x="52483" y="3810"/>
                      <a:pt x="50006" y="5905"/>
                      <a:pt x="47054" y="8287"/>
                    </a:cubicBezTo>
                    <a:cubicBezTo>
                      <a:pt x="41243" y="13145"/>
                      <a:pt x="33814" y="19717"/>
                      <a:pt x="26860" y="26575"/>
                    </a:cubicBezTo>
                    <a:cubicBezTo>
                      <a:pt x="23431" y="30099"/>
                      <a:pt x="20002" y="33623"/>
                      <a:pt x="16859" y="37052"/>
                    </a:cubicBezTo>
                    <a:cubicBezTo>
                      <a:pt x="15335" y="38862"/>
                      <a:pt x="13716" y="40386"/>
                      <a:pt x="12383" y="42100"/>
                    </a:cubicBezTo>
                    <a:cubicBezTo>
                      <a:pt x="10954" y="43720"/>
                      <a:pt x="9620" y="45244"/>
                      <a:pt x="8382" y="46672"/>
                    </a:cubicBezTo>
                    <a:cubicBezTo>
                      <a:pt x="5906" y="49625"/>
                      <a:pt x="3810" y="52006"/>
                      <a:pt x="2381" y="53721"/>
                    </a:cubicBezTo>
                    <a:cubicBezTo>
                      <a:pt x="952" y="55436"/>
                      <a:pt x="0" y="56483"/>
                      <a:pt x="0" y="56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3"/>
              <p:cNvSpPr/>
              <p:nvPr/>
            </p:nvSpPr>
            <p:spPr>
              <a:xfrm>
                <a:off x="3045258" y="3758786"/>
                <a:ext cx="69818" cy="55911"/>
              </a:xfrm>
              <a:custGeom>
                <a:avLst/>
                <a:gdLst/>
                <a:ahLst/>
                <a:cxnLst/>
                <a:rect l="l" t="t" r="r" b="b"/>
                <a:pathLst>
                  <a:path w="69818" h="55911" extrusionOk="0">
                    <a:moveTo>
                      <a:pt x="0" y="55912"/>
                    </a:moveTo>
                    <a:cubicBezTo>
                      <a:pt x="0" y="55912"/>
                      <a:pt x="572" y="54578"/>
                      <a:pt x="1715" y="52292"/>
                    </a:cubicBezTo>
                    <a:cubicBezTo>
                      <a:pt x="2858" y="50102"/>
                      <a:pt x="4572" y="46863"/>
                      <a:pt x="7049" y="43244"/>
                    </a:cubicBezTo>
                    <a:cubicBezTo>
                      <a:pt x="9430" y="39624"/>
                      <a:pt x="12573" y="35623"/>
                      <a:pt x="16193" y="31623"/>
                    </a:cubicBezTo>
                    <a:cubicBezTo>
                      <a:pt x="18098" y="29718"/>
                      <a:pt x="19907" y="27527"/>
                      <a:pt x="22098" y="25718"/>
                    </a:cubicBezTo>
                    <a:cubicBezTo>
                      <a:pt x="24194" y="23813"/>
                      <a:pt x="26384" y="21907"/>
                      <a:pt x="28575" y="20003"/>
                    </a:cubicBezTo>
                    <a:cubicBezTo>
                      <a:pt x="30861" y="18288"/>
                      <a:pt x="33147" y="16478"/>
                      <a:pt x="35528" y="14954"/>
                    </a:cubicBezTo>
                    <a:cubicBezTo>
                      <a:pt x="37814" y="13240"/>
                      <a:pt x="40291" y="11906"/>
                      <a:pt x="42577" y="10478"/>
                    </a:cubicBezTo>
                    <a:cubicBezTo>
                      <a:pt x="47244" y="7811"/>
                      <a:pt x="51816" y="5620"/>
                      <a:pt x="55912" y="4096"/>
                    </a:cubicBezTo>
                    <a:cubicBezTo>
                      <a:pt x="59912" y="2477"/>
                      <a:pt x="63437" y="1524"/>
                      <a:pt x="65913" y="857"/>
                    </a:cubicBezTo>
                    <a:cubicBezTo>
                      <a:pt x="68390" y="286"/>
                      <a:pt x="69818" y="0"/>
                      <a:pt x="69818" y="0"/>
                    </a:cubicBezTo>
                    <a:cubicBezTo>
                      <a:pt x="69818" y="0"/>
                      <a:pt x="68675" y="953"/>
                      <a:pt x="66675" y="2381"/>
                    </a:cubicBezTo>
                    <a:cubicBezTo>
                      <a:pt x="64675" y="3810"/>
                      <a:pt x="61817" y="5905"/>
                      <a:pt x="58388" y="8382"/>
                    </a:cubicBezTo>
                    <a:cubicBezTo>
                      <a:pt x="55054" y="10858"/>
                      <a:pt x="51054" y="13716"/>
                      <a:pt x="46863" y="16764"/>
                    </a:cubicBezTo>
                    <a:cubicBezTo>
                      <a:pt x="42767" y="19907"/>
                      <a:pt x="38291" y="23241"/>
                      <a:pt x="34100" y="26670"/>
                    </a:cubicBezTo>
                    <a:cubicBezTo>
                      <a:pt x="29718" y="30099"/>
                      <a:pt x="25622" y="33623"/>
                      <a:pt x="21622" y="36957"/>
                    </a:cubicBezTo>
                    <a:cubicBezTo>
                      <a:pt x="17717" y="40386"/>
                      <a:pt x="14002" y="43624"/>
                      <a:pt x="10858" y="46291"/>
                    </a:cubicBezTo>
                    <a:cubicBezTo>
                      <a:pt x="7715" y="49054"/>
                      <a:pt x="5048" y="51435"/>
                      <a:pt x="3143" y="53054"/>
                    </a:cubicBezTo>
                    <a:cubicBezTo>
                      <a:pt x="1238" y="54673"/>
                      <a:pt x="95" y="55626"/>
                      <a:pt x="95"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3"/>
              <p:cNvSpPr/>
              <p:nvPr/>
            </p:nvSpPr>
            <p:spPr>
              <a:xfrm>
                <a:off x="3075548" y="3761262"/>
                <a:ext cx="62103" cy="48863"/>
              </a:xfrm>
              <a:custGeom>
                <a:avLst/>
                <a:gdLst/>
                <a:ahLst/>
                <a:cxnLst/>
                <a:rect l="l" t="t" r="r" b="b"/>
                <a:pathLst>
                  <a:path w="62103" h="48863" extrusionOk="0">
                    <a:moveTo>
                      <a:pt x="95" y="48863"/>
                    </a:moveTo>
                    <a:cubicBezTo>
                      <a:pt x="95" y="48863"/>
                      <a:pt x="572" y="47625"/>
                      <a:pt x="1429" y="45529"/>
                    </a:cubicBezTo>
                    <a:cubicBezTo>
                      <a:pt x="2286" y="43529"/>
                      <a:pt x="3715" y="40576"/>
                      <a:pt x="5810" y="37338"/>
                    </a:cubicBezTo>
                    <a:cubicBezTo>
                      <a:pt x="7810" y="34004"/>
                      <a:pt x="10573" y="30480"/>
                      <a:pt x="13716" y="26765"/>
                    </a:cubicBezTo>
                    <a:cubicBezTo>
                      <a:pt x="16954" y="23146"/>
                      <a:pt x="20765" y="19621"/>
                      <a:pt x="24765" y="16383"/>
                    </a:cubicBezTo>
                    <a:cubicBezTo>
                      <a:pt x="28861" y="13240"/>
                      <a:pt x="33147" y="10382"/>
                      <a:pt x="37433" y="8096"/>
                    </a:cubicBezTo>
                    <a:cubicBezTo>
                      <a:pt x="41720" y="5905"/>
                      <a:pt x="45815" y="4000"/>
                      <a:pt x="49530" y="2857"/>
                    </a:cubicBezTo>
                    <a:cubicBezTo>
                      <a:pt x="53150" y="1619"/>
                      <a:pt x="56388" y="952"/>
                      <a:pt x="58579" y="476"/>
                    </a:cubicBezTo>
                    <a:cubicBezTo>
                      <a:pt x="60770" y="95"/>
                      <a:pt x="62103" y="0"/>
                      <a:pt x="62103" y="0"/>
                    </a:cubicBezTo>
                    <a:cubicBezTo>
                      <a:pt x="62103" y="0"/>
                      <a:pt x="61055" y="857"/>
                      <a:pt x="59246" y="2096"/>
                    </a:cubicBezTo>
                    <a:cubicBezTo>
                      <a:pt x="57436" y="3334"/>
                      <a:pt x="54864" y="5143"/>
                      <a:pt x="51816" y="7334"/>
                    </a:cubicBezTo>
                    <a:cubicBezTo>
                      <a:pt x="45720" y="11621"/>
                      <a:pt x="37814" y="17240"/>
                      <a:pt x="30194" y="23241"/>
                    </a:cubicBezTo>
                    <a:cubicBezTo>
                      <a:pt x="26384" y="26289"/>
                      <a:pt x="22670" y="29337"/>
                      <a:pt x="19145" y="32290"/>
                    </a:cubicBezTo>
                    <a:cubicBezTo>
                      <a:pt x="15621" y="35242"/>
                      <a:pt x="12383" y="38100"/>
                      <a:pt x="9620" y="40576"/>
                    </a:cubicBezTo>
                    <a:cubicBezTo>
                      <a:pt x="6763" y="43053"/>
                      <a:pt x="4477" y="45148"/>
                      <a:pt x="2762" y="46577"/>
                    </a:cubicBezTo>
                    <a:cubicBezTo>
                      <a:pt x="1048" y="48101"/>
                      <a:pt x="0" y="48863"/>
                      <a:pt x="0" y="488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3"/>
              <p:cNvSpPr/>
              <p:nvPr/>
            </p:nvSpPr>
            <p:spPr>
              <a:xfrm>
                <a:off x="3098027" y="3756500"/>
                <a:ext cx="67341" cy="67817"/>
              </a:xfrm>
              <a:custGeom>
                <a:avLst/>
                <a:gdLst/>
                <a:ahLst/>
                <a:cxnLst/>
                <a:rect l="l" t="t" r="r" b="b"/>
                <a:pathLst>
                  <a:path w="67341" h="67817" extrusionOk="0">
                    <a:moveTo>
                      <a:pt x="0" y="67818"/>
                    </a:moveTo>
                    <a:cubicBezTo>
                      <a:pt x="0" y="67818"/>
                      <a:pt x="476" y="66294"/>
                      <a:pt x="1429" y="63817"/>
                    </a:cubicBezTo>
                    <a:cubicBezTo>
                      <a:pt x="2381" y="61341"/>
                      <a:pt x="3905" y="57721"/>
                      <a:pt x="6096" y="53626"/>
                    </a:cubicBezTo>
                    <a:cubicBezTo>
                      <a:pt x="8192" y="49530"/>
                      <a:pt x="11049" y="44958"/>
                      <a:pt x="14478" y="40291"/>
                    </a:cubicBezTo>
                    <a:cubicBezTo>
                      <a:pt x="16288" y="38005"/>
                      <a:pt x="18002" y="35528"/>
                      <a:pt x="20002" y="33338"/>
                    </a:cubicBezTo>
                    <a:cubicBezTo>
                      <a:pt x="22003" y="31051"/>
                      <a:pt x="24098" y="28765"/>
                      <a:pt x="26194" y="26479"/>
                    </a:cubicBezTo>
                    <a:cubicBezTo>
                      <a:pt x="28480" y="24384"/>
                      <a:pt x="30671" y="22193"/>
                      <a:pt x="32956" y="20193"/>
                    </a:cubicBezTo>
                    <a:cubicBezTo>
                      <a:pt x="35147" y="18097"/>
                      <a:pt x="37624" y="16383"/>
                      <a:pt x="39910" y="14573"/>
                    </a:cubicBezTo>
                    <a:cubicBezTo>
                      <a:pt x="44577" y="11144"/>
                      <a:pt x="49149" y="8191"/>
                      <a:pt x="53245" y="6096"/>
                    </a:cubicBezTo>
                    <a:cubicBezTo>
                      <a:pt x="57245" y="3905"/>
                      <a:pt x="60865" y="2381"/>
                      <a:pt x="63341" y="1429"/>
                    </a:cubicBezTo>
                    <a:cubicBezTo>
                      <a:pt x="65913" y="476"/>
                      <a:pt x="67342" y="0"/>
                      <a:pt x="67342" y="0"/>
                    </a:cubicBezTo>
                    <a:cubicBezTo>
                      <a:pt x="67342" y="0"/>
                      <a:pt x="66199" y="1143"/>
                      <a:pt x="64294" y="2857"/>
                    </a:cubicBezTo>
                    <a:cubicBezTo>
                      <a:pt x="62294" y="4667"/>
                      <a:pt x="59531" y="7144"/>
                      <a:pt x="56102" y="10192"/>
                    </a:cubicBezTo>
                    <a:cubicBezTo>
                      <a:pt x="54483" y="11716"/>
                      <a:pt x="52673" y="13335"/>
                      <a:pt x="50768" y="15049"/>
                    </a:cubicBezTo>
                    <a:cubicBezTo>
                      <a:pt x="48863" y="16764"/>
                      <a:pt x="46958" y="18574"/>
                      <a:pt x="44863" y="20479"/>
                    </a:cubicBezTo>
                    <a:cubicBezTo>
                      <a:pt x="40862" y="24289"/>
                      <a:pt x="36576" y="28384"/>
                      <a:pt x="32385" y="32575"/>
                    </a:cubicBezTo>
                    <a:cubicBezTo>
                      <a:pt x="28194" y="36766"/>
                      <a:pt x="24194" y="41053"/>
                      <a:pt x="20383" y="45053"/>
                    </a:cubicBezTo>
                    <a:cubicBezTo>
                      <a:pt x="18479" y="47149"/>
                      <a:pt x="16669" y="49149"/>
                      <a:pt x="14954" y="50959"/>
                    </a:cubicBezTo>
                    <a:cubicBezTo>
                      <a:pt x="13240" y="52864"/>
                      <a:pt x="11621" y="54673"/>
                      <a:pt x="10096" y="56388"/>
                    </a:cubicBezTo>
                    <a:cubicBezTo>
                      <a:pt x="7048" y="59817"/>
                      <a:pt x="4572" y="62579"/>
                      <a:pt x="2858" y="64579"/>
                    </a:cubicBezTo>
                    <a:cubicBezTo>
                      <a:pt x="1048" y="66580"/>
                      <a:pt x="0" y="67723"/>
                      <a:pt x="0" y="67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3"/>
              <p:cNvSpPr/>
              <p:nvPr/>
            </p:nvSpPr>
            <p:spPr>
              <a:xfrm>
                <a:off x="3122792" y="3756690"/>
                <a:ext cx="79629" cy="73723"/>
              </a:xfrm>
              <a:custGeom>
                <a:avLst/>
                <a:gdLst/>
                <a:ahLst/>
                <a:cxnLst/>
                <a:rect l="l" t="t" r="r" b="b"/>
                <a:pathLst>
                  <a:path w="79629" h="73723" extrusionOk="0">
                    <a:moveTo>
                      <a:pt x="191" y="73628"/>
                    </a:moveTo>
                    <a:cubicBezTo>
                      <a:pt x="191" y="73628"/>
                      <a:pt x="762" y="72009"/>
                      <a:pt x="1905" y="69152"/>
                    </a:cubicBezTo>
                    <a:cubicBezTo>
                      <a:pt x="3048" y="66389"/>
                      <a:pt x="4953" y="62294"/>
                      <a:pt x="7525" y="57817"/>
                    </a:cubicBezTo>
                    <a:cubicBezTo>
                      <a:pt x="10097" y="53245"/>
                      <a:pt x="13526" y="48196"/>
                      <a:pt x="17621" y="42958"/>
                    </a:cubicBezTo>
                    <a:cubicBezTo>
                      <a:pt x="19717" y="40481"/>
                      <a:pt x="21812" y="37719"/>
                      <a:pt x="24194" y="35243"/>
                    </a:cubicBezTo>
                    <a:cubicBezTo>
                      <a:pt x="26479" y="32671"/>
                      <a:pt x="29051" y="30289"/>
                      <a:pt x="31528" y="27813"/>
                    </a:cubicBezTo>
                    <a:cubicBezTo>
                      <a:pt x="34195" y="25527"/>
                      <a:pt x="36767" y="23146"/>
                      <a:pt x="39529" y="21050"/>
                    </a:cubicBezTo>
                    <a:cubicBezTo>
                      <a:pt x="42196" y="18764"/>
                      <a:pt x="45053" y="16954"/>
                      <a:pt x="47720" y="15049"/>
                    </a:cubicBezTo>
                    <a:cubicBezTo>
                      <a:pt x="53245" y="11430"/>
                      <a:pt x="58483" y="8382"/>
                      <a:pt x="63341" y="6191"/>
                    </a:cubicBezTo>
                    <a:cubicBezTo>
                      <a:pt x="68008" y="3905"/>
                      <a:pt x="72200" y="2381"/>
                      <a:pt x="75057" y="1429"/>
                    </a:cubicBezTo>
                    <a:cubicBezTo>
                      <a:pt x="78010" y="476"/>
                      <a:pt x="79629" y="0"/>
                      <a:pt x="79629" y="0"/>
                    </a:cubicBezTo>
                    <a:cubicBezTo>
                      <a:pt x="79629" y="0"/>
                      <a:pt x="78296" y="1143"/>
                      <a:pt x="75819" y="2953"/>
                    </a:cubicBezTo>
                    <a:cubicBezTo>
                      <a:pt x="73438" y="4763"/>
                      <a:pt x="70009" y="7334"/>
                      <a:pt x="65913" y="10478"/>
                    </a:cubicBezTo>
                    <a:cubicBezTo>
                      <a:pt x="63913" y="12002"/>
                      <a:pt x="61722" y="13716"/>
                      <a:pt x="59436" y="15526"/>
                    </a:cubicBezTo>
                    <a:cubicBezTo>
                      <a:pt x="57150" y="17240"/>
                      <a:pt x="54864" y="19336"/>
                      <a:pt x="52292" y="21241"/>
                    </a:cubicBezTo>
                    <a:cubicBezTo>
                      <a:pt x="47435" y="25337"/>
                      <a:pt x="42386" y="29623"/>
                      <a:pt x="37433" y="34290"/>
                    </a:cubicBezTo>
                    <a:cubicBezTo>
                      <a:pt x="32480" y="38862"/>
                      <a:pt x="27718" y="43624"/>
                      <a:pt x="23336" y="48101"/>
                    </a:cubicBezTo>
                    <a:cubicBezTo>
                      <a:pt x="21241" y="50482"/>
                      <a:pt x="18955" y="52578"/>
                      <a:pt x="17050" y="54769"/>
                    </a:cubicBezTo>
                    <a:cubicBezTo>
                      <a:pt x="15050" y="56960"/>
                      <a:pt x="13240" y="58960"/>
                      <a:pt x="11525" y="60865"/>
                    </a:cubicBezTo>
                    <a:cubicBezTo>
                      <a:pt x="8096" y="64675"/>
                      <a:pt x="5239" y="67913"/>
                      <a:pt x="3239" y="70199"/>
                    </a:cubicBezTo>
                    <a:cubicBezTo>
                      <a:pt x="1238" y="72485"/>
                      <a:pt x="0" y="73723"/>
                      <a:pt x="0" y="73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3"/>
              <p:cNvSpPr/>
              <p:nvPr/>
            </p:nvSpPr>
            <p:spPr>
              <a:xfrm>
                <a:off x="3003253" y="3755071"/>
                <a:ext cx="92773" cy="42386"/>
              </a:xfrm>
              <a:custGeom>
                <a:avLst/>
                <a:gdLst/>
                <a:ahLst/>
                <a:cxnLst/>
                <a:rect l="l" t="t" r="r" b="b"/>
                <a:pathLst>
                  <a:path w="92773" h="42386" extrusionOk="0">
                    <a:moveTo>
                      <a:pt x="0" y="42291"/>
                    </a:moveTo>
                    <a:cubicBezTo>
                      <a:pt x="0" y="42291"/>
                      <a:pt x="4572" y="37624"/>
                      <a:pt x="12478" y="32004"/>
                    </a:cubicBezTo>
                    <a:cubicBezTo>
                      <a:pt x="16383" y="29147"/>
                      <a:pt x="21146" y="26003"/>
                      <a:pt x="26384" y="22955"/>
                    </a:cubicBezTo>
                    <a:cubicBezTo>
                      <a:pt x="29051" y="21527"/>
                      <a:pt x="31718" y="19812"/>
                      <a:pt x="34576" y="18479"/>
                    </a:cubicBezTo>
                    <a:cubicBezTo>
                      <a:pt x="37433" y="17050"/>
                      <a:pt x="40291" y="15621"/>
                      <a:pt x="43244" y="14192"/>
                    </a:cubicBezTo>
                    <a:cubicBezTo>
                      <a:pt x="46196" y="12954"/>
                      <a:pt x="49149" y="11716"/>
                      <a:pt x="52102" y="10478"/>
                    </a:cubicBezTo>
                    <a:cubicBezTo>
                      <a:pt x="55054" y="9239"/>
                      <a:pt x="58007" y="8287"/>
                      <a:pt x="60865" y="7239"/>
                    </a:cubicBezTo>
                    <a:cubicBezTo>
                      <a:pt x="66580" y="5334"/>
                      <a:pt x="72009" y="3715"/>
                      <a:pt x="76771" y="2667"/>
                    </a:cubicBezTo>
                    <a:cubicBezTo>
                      <a:pt x="86201" y="476"/>
                      <a:pt x="92773" y="0"/>
                      <a:pt x="92773" y="0"/>
                    </a:cubicBezTo>
                    <a:cubicBezTo>
                      <a:pt x="92773" y="0"/>
                      <a:pt x="87058" y="3239"/>
                      <a:pt x="78486" y="7429"/>
                    </a:cubicBezTo>
                    <a:cubicBezTo>
                      <a:pt x="74200" y="9525"/>
                      <a:pt x="69151" y="11906"/>
                      <a:pt x="63722" y="14383"/>
                    </a:cubicBezTo>
                    <a:cubicBezTo>
                      <a:pt x="58293" y="16859"/>
                      <a:pt x="52578" y="19526"/>
                      <a:pt x="46863" y="22193"/>
                    </a:cubicBezTo>
                    <a:cubicBezTo>
                      <a:pt x="41053" y="24765"/>
                      <a:pt x="35338" y="27337"/>
                      <a:pt x="29908" y="29813"/>
                    </a:cubicBezTo>
                    <a:cubicBezTo>
                      <a:pt x="24479" y="32290"/>
                      <a:pt x="19431" y="34481"/>
                      <a:pt x="14954" y="36386"/>
                    </a:cubicBezTo>
                    <a:cubicBezTo>
                      <a:pt x="6191" y="40196"/>
                      <a:pt x="0" y="42386"/>
                      <a:pt x="0"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3"/>
              <p:cNvSpPr/>
              <p:nvPr/>
            </p:nvSpPr>
            <p:spPr>
              <a:xfrm>
                <a:off x="3031637" y="3747165"/>
                <a:ext cx="142398" cy="41528"/>
              </a:xfrm>
              <a:custGeom>
                <a:avLst/>
                <a:gdLst/>
                <a:ahLst/>
                <a:cxnLst/>
                <a:rect l="l" t="t" r="r" b="b"/>
                <a:pathLst>
                  <a:path w="142398" h="41528" extrusionOk="0">
                    <a:moveTo>
                      <a:pt x="95" y="41434"/>
                    </a:moveTo>
                    <a:cubicBezTo>
                      <a:pt x="95" y="41434"/>
                      <a:pt x="2096" y="40100"/>
                      <a:pt x="5525" y="38005"/>
                    </a:cubicBezTo>
                    <a:cubicBezTo>
                      <a:pt x="9049" y="35909"/>
                      <a:pt x="14097" y="32861"/>
                      <a:pt x="20383" y="29718"/>
                    </a:cubicBezTo>
                    <a:cubicBezTo>
                      <a:pt x="26670" y="26479"/>
                      <a:pt x="34100" y="23146"/>
                      <a:pt x="42291" y="19812"/>
                    </a:cubicBezTo>
                    <a:cubicBezTo>
                      <a:pt x="46387" y="18288"/>
                      <a:pt x="50578" y="16478"/>
                      <a:pt x="55054" y="15145"/>
                    </a:cubicBezTo>
                    <a:cubicBezTo>
                      <a:pt x="59436" y="13621"/>
                      <a:pt x="63913" y="12287"/>
                      <a:pt x="68390" y="10859"/>
                    </a:cubicBezTo>
                    <a:cubicBezTo>
                      <a:pt x="72962" y="9620"/>
                      <a:pt x="77438" y="8382"/>
                      <a:pt x="81915" y="7334"/>
                    </a:cubicBezTo>
                    <a:cubicBezTo>
                      <a:pt x="86392" y="6096"/>
                      <a:pt x="90869" y="5334"/>
                      <a:pt x="95155" y="4477"/>
                    </a:cubicBezTo>
                    <a:cubicBezTo>
                      <a:pt x="103823" y="2857"/>
                      <a:pt x="111919" y="1619"/>
                      <a:pt x="118967" y="1048"/>
                    </a:cubicBezTo>
                    <a:cubicBezTo>
                      <a:pt x="125921" y="286"/>
                      <a:pt x="131826" y="95"/>
                      <a:pt x="135922" y="0"/>
                    </a:cubicBezTo>
                    <a:cubicBezTo>
                      <a:pt x="140018" y="0"/>
                      <a:pt x="142399" y="0"/>
                      <a:pt x="142399" y="0"/>
                    </a:cubicBezTo>
                    <a:cubicBezTo>
                      <a:pt x="142399" y="0"/>
                      <a:pt x="140113" y="667"/>
                      <a:pt x="136208" y="1714"/>
                    </a:cubicBezTo>
                    <a:cubicBezTo>
                      <a:pt x="132302" y="2762"/>
                      <a:pt x="126587" y="4191"/>
                      <a:pt x="119825" y="6001"/>
                    </a:cubicBezTo>
                    <a:cubicBezTo>
                      <a:pt x="113062" y="7715"/>
                      <a:pt x="105251" y="9811"/>
                      <a:pt x="96869" y="12002"/>
                    </a:cubicBezTo>
                    <a:cubicBezTo>
                      <a:pt x="88487" y="14288"/>
                      <a:pt x="79629" y="16669"/>
                      <a:pt x="70771" y="19336"/>
                    </a:cubicBezTo>
                    <a:cubicBezTo>
                      <a:pt x="61913" y="21907"/>
                      <a:pt x="53150" y="24670"/>
                      <a:pt x="44863" y="27146"/>
                    </a:cubicBezTo>
                    <a:cubicBezTo>
                      <a:pt x="36576" y="29813"/>
                      <a:pt x="28861" y="32290"/>
                      <a:pt x="22289" y="34385"/>
                    </a:cubicBezTo>
                    <a:cubicBezTo>
                      <a:pt x="15621" y="36576"/>
                      <a:pt x="10097" y="38386"/>
                      <a:pt x="6191" y="39624"/>
                    </a:cubicBezTo>
                    <a:cubicBezTo>
                      <a:pt x="2286" y="40862"/>
                      <a:pt x="0" y="41529"/>
                      <a:pt x="0" y="415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3"/>
              <p:cNvSpPr/>
              <p:nvPr/>
            </p:nvSpPr>
            <p:spPr>
              <a:xfrm>
                <a:off x="3037162" y="3769930"/>
                <a:ext cx="49339" cy="47053"/>
              </a:xfrm>
              <a:custGeom>
                <a:avLst/>
                <a:gdLst/>
                <a:ahLst/>
                <a:cxnLst/>
                <a:rect l="l" t="t" r="r" b="b"/>
                <a:pathLst>
                  <a:path w="49339" h="47053" extrusionOk="0">
                    <a:moveTo>
                      <a:pt x="95" y="47053"/>
                    </a:moveTo>
                    <a:cubicBezTo>
                      <a:pt x="95" y="47053"/>
                      <a:pt x="1238" y="42672"/>
                      <a:pt x="4381" y="36862"/>
                    </a:cubicBezTo>
                    <a:cubicBezTo>
                      <a:pt x="5906" y="33909"/>
                      <a:pt x="8001" y="30670"/>
                      <a:pt x="10477" y="27337"/>
                    </a:cubicBezTo>
                    <a:cubicBezTo>
                      <a:pt x="12954" y="24003"/>
                      <a:pt x="15907" y="20764"/>
                      <a:pt x="19145" y="17716"/>
                    </a:cubicBezTo>
                    <a:cubicBezTo>
                      <a:pt x="22384" y="14668"/>
                      <a:pt x="25813" y="11906"/>
                      <a:pt x="29146" y="9525"/>
                    </a:cubicBezTo>
                    <a:cubicBezTo>
                      <a:pt x="32575" y="7239"/>
                      <a:pt x="35909" y="5239"/>
                      <a:pt x="38957" y="3810"/>
                    </a:cubicBezTo>
                    <a:cubicBezTo>
                      <a:pt x="44958" y="857"/>
                      <a:pt x="49340" y="0"/>
                      <a:pt x="49340" y="0"/>
                    </a:cubicBezTo>
                    <a:cubicBezTo>
                      <a:pt x="49340" y="0"/>
                      <a:pt x="48577" y="857"/>
                      <a:pt x="47339" y="2286"/>
                    </a:cubicBezTo>
                    <a:cubicBezTo>
                      <a:pt x="46006" y="3715"/>
                      <a:pt x="44101" y="5715"/>
                      <a:pt x="41815" y="7906"/>
                    </a:cubicBezTo>
                    <a:cubicBezTo>
                      <a:pt x="37243" y="12382"/>
                      <a:pt x="31242" y="18192"/>
                      <a:pt x="25146" y="24003"/>
                    </a:cubicBezTo>
                    <a:cubicBezTo>
                      <a:pt x="19145" y="29813"/>
                      <a:pt x="13049" y="35528"/>
                      <a:pt x="8287" y="39909"/>
                    </a:cubicBezTo>
                    <a:cubicBezTo>
                      <a:pt x="5906" y="42100"/>
                      <a:pt x="3905" y="43815"/>
                      <a:pt x="2381" y="45148"/>
                    </a:cubicBezTo>
                    <a:cubicBezTo>
                      <a:pt x="857" y="46387"/>
                      <a:pt x="0" y="47053"/>
                      <a:pt x="0" y="47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3"/>
              <p:cNvSpPr/>
              <p:nvPr/>
            </p:nvSpPr>
            <p:spPr>
              <a:xfrm>
                <a:off x="3054116" y="3762691"/>
                <a:ext cx="61722" cy="53625"/>
              </a:xfrm>
              <a:custGeom>
                <a:avLst/>
                <a:gdLst/>
                <a:ahLst/>
                <a:cxnLst/>
                <a:rect l="l" t="t" r="r" b="b"/>
                <a:pathLst>
                  <a:path w="61722" h="53625" extrusionOk="0">
                    <a:moveTo>
                      <a:pt x="0" y="53530"/>
                    </a:moveTo>
                    <a:cubicBezTo>
                      <a:pt x="0" y="53530"/>
                      <a:pt x="1905" y="48578"/>
                      <a:pt x="6382" y="42005"/>
                    </a:cubicBezTo>
                    <a:cubicBezTo>
                      <a:pt x="8477" y="38671"/>
                      <a:pt x="11335" y="35052"/>
                      <a:pt x="14478" y="31337"/>
                    </a:cubicBezTo>
                    <a:cubicBezTo>
                      <a:pt x="17717" y="27622"/>
                      <a:pt x="21431" y="23908"/>
                      <a:pt x="25432" y="20479"/>
                    </a:cubicBezTo>
                    <a:cubicBezTo>
                      <a:pt x="29432" y="17050"/>
                      <a:pt x="33623" y="13906"/>
                      <a:pt x="37719" y="11239"/>
                    </a:cubicBezTo>
                    <a:cubicBezTo>
                      <a:pt x="41910" y="8572"/>
                      <a:pt x="45815" y="6287"/>
                      <a:pt x="49435" y="4667"/>
                    </a:cubicBezTo>
                    <a:cubicBezTo>
                      <a:pt x="56579" y="1238"/>
                      <a:pt x="61722" y="0"/>
                      <a:pt x="61722" y="0"/>
                    </a:cubicBezTo>
                    <a:cubicBezTo>
                      <a:pt x="61722" y="0"/>
                      <a:pt x="60770" y="953"/>
                      <a:pt x="59150" y="2572"/>
                    </a:cubicBezTo>
                    <a:cubicBezTo>
                      <a:pt x="57436" y="4096"/>
                      <a:pt x="55054" y="6382"/>
                      <a:pt x="52197" y="8858"/>
                    </a:cubicBezTo>
                    <a:cubicBezTo>
                      <a:pt x="46482" y="13811"/>
                      <a:pt x="38767" y="20479"/>
                      <a:pt x="31147" y="27146"/>
                    </a:cubicBezTo>
                    <a:cubicBezTo>
                      <a:pt x="23527" y="33814"/>
                      <a:pt x="15812" y="40386"/>
                      <a:pt x="10097" y="45434"/>
                    </a:cubicBezTo>
                    <a:cubicBezTo>
                      <a:pt x="7144" y="47911"/>
                      <a:pt x="4667" y="50006"/>
                      <a:pt x="2858" y="51435"/>
                    </a:cubicBezTo>
                    <a:cubicBezTo>
                      <a:pt x="1048" y="52864"/>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3"/>
              <p:cNvSpPr/>
              <p:nvPr/>
            </p:nvSpPr>
            <p:spPr>
              <a:xfrm>
                <a:off x="3088883" y="3762310"/>
                <a:ext cx="58102" cy="53721"/>
              </a:xfrm>
              <a:custGeom>
                <a:avLst/>
                <a:gdLst/>
                <a:ahLst/>
                <a:cxnLst/>
                <a:rect l="l" t="t" r="r" b="b"/>
                <a:pathLst>
                  <a:path w="58102" h="53721" extrusionOk="0">
                    <a:moveTo>
                      <a:pt x="0" y="53721"/>
                    </a:moveTo>
                    <a:cubicBezTo>
                      <a:pt x="0" y="53721"/>
                      <a:pt x="1810" y="48863"/>
                      <a:pt x="5906" y="42481"/>
                    </a:cubicBezTo>
                    <a:cubicBezTo>
                      <a:pt x="9906" y="36004"/>
                      <a:pt x="16288" y="28099"/>
                      <a:pt x="23813" y="21241"/>
                    </a:cubicBezTo>
                    <a:cubicBezTo>
                      <a:pt x="31242" y="14383"/>
                      <a:pt x="39624" y="8572"/>
                      <a:pt x="46387" y="5048"/>
                    </a:cubicBezTo>
                    <a:cubicBezTo>
                      <a:pt x="53150" y="1429"/>
                      <a:pt x="58102" y="0"/>
                      <a:pt x="58102" y="0"/>
                    </a:cubicBezTo>
                    <a:cubicBezTo>
                      <a:pt x="58102" y="0"/>
                      <a:pt x="54673" y="3905"/>
                      <a:pt x="49340" y="9049"/>
                    </a:cubicBezTo>
                    <a:cubicBezTo>
                      <a:pt x="44006" y="14288"/>
                      <a:pt x="36862" y="20955"/>
                      <a:pt x="29718" y="27527"/>
                    </a:cubicBezTo>
                    <a:cubicBezTo>
                      <a:pt x="22574" y="34195"/>
                      <a:pt x="15335" y="40767"/>
                      <a:pt x="9715" y="45625"/>
                    </a:cubicBezTo>
                    <a:cubicBezTo>
                      <a:pt x="6953" y="48101"/>
                      <a:pt x="4477" y="50102"/>
                      <a:pt x="2762" y="51530"/>
                    </a:cubicBezTo>
                    <a:cubicBezTo>
                      <a:pt x="1048" y="52959"/>
                      <a:pt x="0" y="53721"/>
                      <a:pt x="0" y="53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3"/>
              <p:cNvSpPr/>
              <p:nvPr/>
            </p:nvSpPr>
            <p:spPr>
              <a:xfrm>
                <a:off x="3126126" y="3759643"/>
                <a:ext cx="60197" cy="54578"/>
              </a:xfrm>
              <a:custGeom>
                <a:avLst/>
                <a:gdLst/>
                <a:ahLst/>
                <a:cxnLst/>
                <a:rect l="l" t="t" r="r" b="b"/>
                <a:pathLst>
                  <a:path w="60197" h="54578" extrusionOk="0">
                    <a:moveTo>
                      <a:pt x="190" y="54388"/>
                    </a:moveTo>
                    <a:cubicBezTo>
                      <a:pt x="190" y="54388"/>
                      <a:pt x="476" y="53054"/>
                      <a:pt x="1143" y="50863"/>
                    </a:cubicBezTo>
                    <a:cubicBezTo>
                      <a:pt x="1810" y="48673"/>
                      <a:pt x="2953" y="45434"/>
                      <a:pt x="4763" y="41910"/>
                    </a:cubicBezTo>
                    <a:cubicBezTo>
                      <a:pt x="6477" y="38290"/>
                      <a:pt x="8953" y="34290"/>
                      <a:pt x="11906" y="30289"/>
                    </a:cubicBezTo>
                    <a:cubicBezTo>
                      <a:pt x="13525" y="28385"/>
                      <a:pt x="14954" y="26194"/>
                      <a:pt x="16859" y="24289"/>
                    </a:cubicBezTo>
                    <a:cubicBezTo>
                      <a:pt x="18669" y="22288"/>
                      <a:pt x="20574" y="20479"/>
                      <a:pt x="22479" y="18574"/>
                    </a:cubicBezTo>
                    <a:cubicBezTo>
                      <a:pt x="24574" y="16859"/>
                      <a:pt x="26575" y="15145"/>
                      <a:pt x="28670" y="13526"/>
                    </a:cubicBezTo>
                    <a:cubicBezTo>
                      <a:pt x="30670" y="11811"/>
                      <a:pt x="33052" y="10573"/>
                      <a:pt x="35052" y="9239"/>
                    </a:cubicBezTo>
                    <a:cubicBezTo>
                      <a:pt x="39338" y="6668"/>
                      <a:pt x="43624" y="4572"/>
                      <a:pt x="47339" y="3238"/>
                    </a:cubicBezTo>
                    <a:cubicBezTo>
                      <a:pt x="51054" y="1810"/>
                      <a:pt x="54292" y="1048"/>
                      <a:pt x="56578" y="571"/>
                    </a:cubicBezTo>
                    <a:cubicBezTo>
                      <a:pt x="58864" y="95"/>
                      <a:pt x="60198" y="0"/>
                      <a:pt x="60198" y="0"/>
                    </a:cubicBezTo>
                    <a:cubicBezTo>
                      <a:pt x="60198" y="0"/>
                      <a:pt x="59150" y="857"/>
                      <a:pt x="57245" y="2191"/>
                    </a:cubicBezTo>
                    <a:cubicBezTo>
                      <a:pt x="55435" y="3524"/>
                      <a:pt x="52768" y="5429"/>
                      <a:pt x="49625" y="7715"/>
                    </a:cubicBezTo>
                    <a:cubicBezTo>
                      <a:pt x="48101" y="8858"/>
                      <a:pt x="46482" y="10096"/>
                      <a:pt x="44672" y="11430"/>
                    </a:cubicBezTo>
                    <a:cubicBezTo>
                      <a:pt x="42958" y="12668"/>
                      <a:pt x="41243" y="14192"/>
                      <a:pt x="39338" y="15621"/>
                    </a:cubicBezTo>
                    <a:cubicBezTo>
                      <a:pt x="35719" y="18574"/>
                      <a:pt x="31813" y="21812"/>
                      <a:pt x="28194" y="25146"/>
                    </a:cubicBezTo>
                    <a:cubicBezTo>
                      <a:pt x="24479" y="28480"/>
                      <a:pt x="20955" y="32004"/>
                      <a:pt x="17621" y="35338"/>
                    </a:cubicBezTo>
                    <a:cubicBezTo>
                      <a:pt x="16097" y="37052"/>
                      <a:pt x="14383" y="38671"/>
                      <a:pt x="12954" y="40291"/>
                    </a:cubicBezTo>
                    <a:cubicBezTo>
                      <a:pt x="11430" y="41910"/>
                      <a:pt x="10096" y="43434"/>
                      <a:pt x="8763" y="44863"/>
                    </a:cubicBezTo>
                    <a:cubicBezTo>
                      <a:pt x="6191" y="47720"/>
                      <a:pt x="4000" y="50197"/>
                      <a:pt x="2476" y="51911"/>
                    </a:cubicBezTo>
                    <a:cubicBezTo>
                      <a:pt x="952" y="53626"/>
                      <a:pt x="0" y="54578"/>
                      <a:pt x="0" y="545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3"/>
              <p:cNvSpPr/>
              <p:nvPr/>
            </p:nvSpPr>
            <p:spPr>
              <a:xfrm>
                <a:off x="3140604" y="3764786"/>
                <a:ext cx="69437" cy="55530"/>
              </a:xfrm>
              <a:custGeom>
                <a:avLst/>
                <a:gdLst/>
                <a:ahLst/>
                <a:cxnLst/>
                <a:rect l="l" t="t" r="r" b="b"/>
                <a:pathLst>
                  <a:path w="69437" h="55530" extrusionOk="0">
                    <a:moveTo>
                      <a:pt x="95" y="55531"/>
                    </a:moveTo>
                    <a:cubicBezTo>
                      <a:pt x="95" y="55531"/>
                      <a:pt x="2381" y="50292"/>
                      <a:pt x="7429" y="43339"/>
                    </a:cubicBezTo>
                    <a:cubicBezTo>
                      <a:pt x="9906" y="39814"/>
                      <a:pt x="13049" y="36004"/>
                      <a:pt x="16764" y="32099"/>
                    </a:cubicBezTo>
                    <a:cubicBezTo>
                      <a:pt x="18669" y="30194"/>
                      <a:pt x="20479" y="28194"/>
                      <a:pt x="22669" y="26289"/>
                    </a:cubicBezTo>
                    <a:cubicBezTo>
                      <a:pt x="24765" y="24384"/>
                      <a:pt x="26956" y="22574"/>
                      <a:pt x="29051" y="20669"/>
                    </a:cubicBezTo>
                    <a:cubicBezTo>
                      <a:pt x="31337" y="18955"/>
                      <a:pt x="33623" y="17240"/>
                      <a:pt x="35909" y="15621"/>
                    </a:cubicBezTo>
                    <a:cubicBezTo>
                      <a:pt x="38195" y="13906"/>
                      <a:pt x="40577" y="12573"/>
                      <a:pt x="42863" y="11144"/>
                    </a:cubicBezTo>
                    <a:cubicBezTo>
                      <a:pt x="47435" y="8382"/>
                      <a:pt x="51911" y="6096"/>
                      <a:pt x="55912" y="4477"/>
                    </a:cubicBezTo>
                    <a:cubicBezTo>
                      <a:pt x="63817" y="1048"/>
                      <a:pt x="69437" y="0"/>
                      <a:pt x="69437" y="0"/>
                    </a:cubicBezTo>
                    <a:cubicBezTo>
                      <a:pt x="69437" y="0"/>
                      <a:pt x="68390" y="953"/>
                      <a:pt x="66389" y="2572"/>
                    </a:cubicBezTo>
                    <a:cubicBezTo>
                      <a:pt x="64484" y="4096"/>
                      <a:pt x="61722" y="6287"/>
                      <a:pt x="58388" y="8858"/>
                    </a:cubicBezTo>
                    <a:cubicBezTo>
                      <a:pt x="55150" y="11430"/>
                      <a:pt x="51244" y="14383"/>
                      <a:pt x="47149" y="17526"/>
                    </a:cubicBezTo>
                    <a:cubicBezTo>
                      <a:pt x="43148" y="20764"/>
                      <a:pt x="38767" y="24003"/>
                      <a:pt x="34481" y="27527"/>
                    </a:cubicBezTo>
                    <a:cubicBezTo>
                      <a:pt x="30194" y="30861"/>
                      <a:pt x="26003" y="34480"/>
                      <a:pt x="22003" y="37719"/>
                    </a:cubicBezTo>
                    <a:cubicBezTo>
                      <a:pt x="18002" y="41053"/>
                      <a:pt x="14288" y="44101"/>
                      <a:pt x="11049" y="46768"/>
                    </a:cubicBezTo>
                    <a:cubicBezTo>
                      <a:pt x="7810" y="49435"/>
                      <a:pt x="5048" y="51625"/>
                      <a:pt x="3143" y="53149"/>
                    </a:cubicBezTo>
                    <a:cubicBezTo>
                      <a:pt x="1143" y="54673"/>
                      <a:pt x="0" y="55531"/>
                      <a:pt x="0" y="555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3"/>
              <p:cNvSpPr/>
              <p:nvPr/>
            </p:nvSpPr>
            <p:spPr>
              <a:xfrm>
                <a:off x="3002872" y="3769930"/>
                <a:ext cx="55244" cy="33718"/>
              </a:xfrm>
              <a:custGeom>
                <a:avLst/>
                <a:gdLst/>
                <a:ahLst/>
                <a:cxnLst/>
                <a:rect l="l" t="t" r="r" b="b"/>
                <a:pathLst>
                  <a:path w="55244" h="33718" extrusionOk="0">
                    <a:moveTo>
                      <a:pt x="0" y="33623"/>
                    </a:moveTo>
                    <a:cubicBezTo>
                      <a:pt x="0" y="33623"/>
                      <a:pt x="2096" y="29813"/>
                      <a:pt x="6286" y="25241"/>
                    </a:cubicBezTo>
                    <a:cubicBezTo>
                      <a:pt x="10477" y="20574"/>
                      <a:pt x="16764" y="15049"/>
                      <a:pt x="23908" y="10763"/>
                    </a:cubicBezTo>
                    <a:cubicBezTo>
                      <a:pt x="30956" y="6382"/>
                      <a:pt x="38767" y="3238"/>
                      <a:pt x="44863" y="1714"/>
                    </a:cubicBezTo>
                    <a:cubicBezTo>
                      <a:pt x="50863" y="95"/>
                      <a:pt x="55245" y="0"/>
                      <a:pt x="55245" y="0"/>
                    </a:cubicBezTo>
                    <a:cubicBezTo>
                      <a:pt x="55245" y="0"/>
                      <a:pt x="52006" y="2857"/>
                      <a:pt x="46958" y="6286"/>
                    </a:cubicBezTo>
                    <a:cubicBezTo>
                      <a:pt x="41910" y="9811"/>
                      <a:pt x="35242" y="14192"/>
                      <a:pt x="28480" y="18288"/>
                    </a:cubicBezTo>
                    <a:cubicBezTo>
                      <a:pt x="21717" y="22479"/>
                      <a:pt x="14764" y="26384"/>
                      <a:pt x="9430" y="29242"/>
                    </a:cubicBezTo>
                    <a:cubicBezTo>
                      <a:pt x="4096" y="32099"/>
                      <a:pt x="0" y="33718"/>
                      <a:pt x="0" y="337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3"/>
              <p:cNvSpPr/>
              <p:nvPr/>
            </p:nvSpPr>
            <p:spPr>
              <a:xfrm>
                <a:off x="2988204" y="3773548"/>
                <a:ext cx="57435" cy="33719"/>
              </a:xfrm>
              <a:custGeom>
                <a:avLst/>
                <a:gdLst/>
                <a:ahLst/>
                <a:cxnLst/>
                <a:rect l="l" t="t" r="r" b="b"/>
                <a:pathLst>
                  <a:path w="57435" h="33719" extrusionOk="0">
                    <a:moveTo>
                      <a:pt x="95" y="33720"/>
                    </a:moveTo>
                    <a:cubicBezTo>
                      <a:pt x="95" y="33720"/>
                      <a:pt x="2191" y="29814"/>
                      <a:pt x="6572" y="25052"/>
                    </a:cubicBezTo>
                    <a:cubicBezTo>
                      <a:pt x="10858" y="20194"/>
                      <a:pt x="17526" y="14670"/>
                      <a:pt x="24860" y="10288"/>
                    </a:cubicBezTo>
                    <a:cubicBezTo>
                      <a:pt x="32290" y="5907"/>
                      <a:pt x="40386" y="2859"/>
                      <a:pt x="46673" y="1430"/>
                    </a:cubicBezTo>
                    <a:cubicBezTo>
                      <a:pt x="52959" y="-94"/>
                      <a:pt x="57436" y="1"/>
                      <a:pt x="57436" y="1"/>
                    </a:cubicBezTo>
                    <a:cubicBezTo>
                      <a:pt x="57436" y="1"/>
                      <a:pt x="53911" y="2764"/>
                      <a:pt x="48673" y="6097"/>
                    </a:cubicBezTo>
                    <a:cubicBezTo>
                      <a:pt x="43339" y="9526"/>
                      <a:pt x="36385" y="13813"/>
                      <a:pt x="29337" y="17908"/>
                    </a:cubicBezTo>
                    <a:cubicBezTo>
                      <a:pt x="22288" y="22099"/>
                      <a:pt x="15145" y="26100"/>
                      <a:pt x="9620" y="29053"/>
                    </a:cubicBezTo>
                    <a:cubicBezTo>
                      <a:pt x="4096" y="32005"/>
                      <a:pt x="0" y="33720"/>
                      <a:pt x="0" y="33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3"/>
              <p:cNvSpPr/>
              <p:nvPr/>
            </p:nvSpPr>
            <p:spPr>
              <a:xfrm>
                <a:off x="3130618" y="4067586"/>
                <a:ext cx="30654" cy="78676"/>
              </a:xfrm>
              <a:custGeom>
                <a:avLst/>
                <a:gdLst/>
                <a:ahLst/>
                <a:cxnLst/>
                <a:rect l="l" t="t" r="r" b="b"/>
                <a:pathLst>
                  <a:path w="30654" h="78676" extrusionOk="0">
                    <a:moveTo>
                      <a:pt x="30464" y="78676"/>
                    </a:moveTo>
                    <a:cubicBezTo>
                      <a:pt x="30464" y="78676"/>
                      <a:pt x="26369" y="75057"/>
                      <a:pt x="21511" y="68484"/>
                    </a:cubicBezTo>
                    <a:cubicBezTo>
                      <a:pt x="19034" y="65246"/>
                      <a:pt x="16463" y="61246"/>
                      <a:pt x="13986" y="56864"/>
                    </a:cubicBezTo>
                    <a:cubicBezTo>
                      <a:pt x="12843" y="54578"/>
                      <a:pt x="11509" y="52292"/>
                      <a:pt x="10462" y="49911"/>
                    </a:cubicBezTo>
                    <a:cubicBezTo>
                      <a:pt x="9319" y="47530"/>
                      <a:pt x="8366" y="44958"/>
                      <a:pt x="7223" y="42481"/>
                    </a:cubicBezTo>
                    <a:cubicBezTo>
                      <a:pt x="6366" y="39909"/>
                      <a:pt x="5413" y="37338"/>
                      <a:pt x="4652" y="34861"/>
                    </a:cubicBezTo>
                    <a:cubicBezTo>
                      <a:pt x="3794" y="32385"/>
                      <a:pt x="3223" y="29718"/>
                      <a:pt x="2556" y="27337"/>
                    </a:cubicBezTo>
                    <a:cubicBezTo>
                      <a:pt x="1413" y="22384"/>
                      <a:pt x="651" y="17716"/>
                      <a:pt x="365" y="13621"/>
                    </a:cubicBezTo>
                    <a:cubicBezTo>
                      <a:pt x="-397" y="5524"/>
                      <a:pt x="270" y="0"/>
                      <a:pt x="270" y="0"/>
                    </a:cubicBezTo>
                    <a:cubicBezTo>
                      <a:pt x="270" y="0"/>
                      <a:pt x="842" y="1238"/>
                      <a:pt x="1794" y="3429"/>
                    </a:cubicBezTo>
                    <a:cubicBezTo>
                      <a:pt x="2651" y="5620"/>
                      <a:pt x="3890" y="8763"/>
                      <a:pt x="5318" y="12478"/>
                    </a:cubicBezTo>
                    <a:cubicBezTo>
                      <a:pt x="6747" y="16192"/>
                      <a:pt x="8366" y="20479"/>
                      <a:pt x="10081" y="25051"/>
                    </a:cubicBezTo>
                    <a:cubicBezTo>
                      <a:pt x="11795" y="29623"/>
                      <a:pt x="13700" y="34480"/>
                      <a:pt x="15510" y="39338"/>
                    </a:cubicBezTo>
                    <a:cubicBezTo>
                      <a:pt x="17415" y="44196"/>
                      <a:pt x="19320" y="49054"/>
                      <a:pt x="21034" y="53626"/>
                    </a:cubicBezTo>
                    <a:cubicBezTo>
                      <a:pt x="22844" y="58198"/>
                      <a:pt x="24559" y="62484"/>
                      <a:pt x="25988" y="66103"/>
                    </a:cubicBezTo>
                    <a:cubicBezTo>
                      <a:pt x="27416" y="69818"/>
                      <a:pt x="28559" y="72961"/>
                      <a:pt x="29417" y="75152"/>
                    </a:cubicBezTo>
                    <a:cubicBezTo>
                      <a:pt x="30179" y="77343"/>
                      <a:pt x="30655" y="78676"/>
                      <a:pt x="30655" y="786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3"/>
              <p:cNvSpPr/>
              <p:nvPr/>
            </p:nvSpPr>
            <p:spPr>
              <a:xfrm>
                <a:off x="3128573" y="4030343"/>
                <a:ext cx="30223" cy="92392"/>
              </a:xfrm>
              <a:custGeom>
                <a:avLst/>
                <a:gdLst/>
                <a:ahLst/>
                <a:cxnLst/>
                <a:rect l="l" t="t" r="r" b="b"/>
                <a:pathLst>
                  <a:path w="30223" h="92392" extrusionOk="0">
                    <a:moveTo>
                      <a:pt x="29937" y="92392"/>
                    </a:moveTo>
                    <a:cubicBezTo>
                      <a:pt x="29937" y="92392"/>
                      <a:pt x="28890" y="91249"/>
                      <a:pt x="27175" y="89154"/>
                    </a:cubicBezTo>
                    <a:cubicBezTo>
                      <a:pt x="25461" y="87058"/>
                      <a:pt x="23079" y="83915"/>
                      <a:pt x="20603" y="80010"/>
                    </a:cubicBezTo>
                    <a:cubicBezTo>
                      <a:pt x="18031" y="76105"/>
                      <a:pt x="15364" y="71342"/>
                      <a:pt x="12888" y="66104"/>
                    </a:cubicBezTo>
                    <a:cubicBezTo>
                      <a:pt x="11745" y="63437"/>
                      <a:pt x="10316" y="60769"/>
                      <a:pt x="9363" y="57817"/>
                    </a:cubicBezTo>
                    <a:cubicBezTo>
                      <a:pt x="8220" y="54959"/>
                      <a:pt x="7268" y="52006"/>
                      <a:pt x="6220" y="49054"/>
                    </a:cubicBezTo>
                    <a:cubicBezTo>
                      <a:pt x="5363" y="46101"/>
                      <a:pt x="4506" y="43053"/>
                      <a:pt x="3744" y="40100"/>
                    </a:cubicBezTo>
                    <a:cubicBezTo>
                      <a:pt x="2886" y="37147"/>
                      <a:pt x="2505" y="34195"/>
                      <a:pt x="1839" y="31337"/>
                    </a:cubicBezTo>
                    <a:cubicBezTo>
                      <a:pt x="886" y="25622"/>
                      <a:pt x="219" y="20193"/>
                      <a:pt x="124" y="15526"/>
                    </a:cubicBezTo>
                    <a:cubicBezTo>
                      <a:pt x="-352" y="6191"/>
                      <a:pt x="696" y="0"/>
                      <a:pt x="696" y="0"/>
                    </a:cubicBezTo>
                    <a:cubicBezTo>
                      <a:pt x="696" y="0"/>
                      <a:pt x="1267" y="1524"/>
                      <a:pt x="2029" y="4096"/>
                    </a:cubicBezTo>
                    <a:cubicBezTo>
                      <a:pt x="2791" y="6667"/>
                      <a:pt x="3839" y="10382"/>
                      <a:pt x="5172" y="14764"/>
                    </a:cubicBezTo>
                    <a:cubicBezTo>
                      <a:pt x="6411" y="19145"/>
                      <a:pt x="7839" y="24193"/>
                      <a:pt x="9459" y="29623"/>
                    </a:cubicBezTo>
                    <a:cubicBezTo>
                      <a:pt x="11078" y="35052"/>
                      <a:pt x="12792" y="40767"/>
                      <a:pt x="14602" y="46482"/>
                    </a:cubicBezTo>
                    <a:cubicBezTo>
                      <a:pt x="16317" y="52197"/>
                      <a:pt x="18317" y="57817"/>
                      <a:pt x="20127" y="63246"/>
                    </a:cubicBezTo>
                    <a:cubicBezTo>
                      <a:pt x="22032" y="68580"/>
                      <a:pt x="23746" y="73628"/>
                      <a:pt x="25270" y="77819"/>
                    </a:cubicBezTo>
                    <a:cubicBezTo>
                      <a:pt x="26794" y="82201"/>
                      <a:pt x="28032" y="85820"/>
                      <a:pt x="28890" y="88297"/>
                    </a:cubicBezTo>
                    <a:cubicBezTo>
                      <a:pt x="29747" y="90868"/>
                      <a:pt x="30223" y="92392"/>
                      <a:pt x="30223" y="92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3"/>
              <p:cNvSpPr/>
              <p:nvPr/>
            </p:nvSpPr>
            <p:spPr>
              <a:xfrm>
                <a:off x="3131531" y="3996911"/>
                <a:ext cx="23740" cy="95631"/>
              </a:xfrm>
              <a:custGeom>
                <a:avLst/>
                <a:gdLst/>
                <a:ahLst/>
                <a:cxnLst/>
                <a:rect l="l" t="t" r="r" b="b"/>
                <a:pathLst>
                  <a:path w="23740" h="95631" extrusionOk="0">
                    <a:moveTo>
                      <a:pt x="23741" y="95345"/>
                    </a:moveTo>
                    <a:cubicBezTo>
                      <a:pt x="23741" y="95345"/>
                      <a:pt x="19835" y="90392"/>
                      <a:pt x="15549" y="82010"/>
                    </a:cubicBezTo>
                    <a:cubicBezTo>
                      <a:pt x="13358" y="77819"/>
                      <a:pt x="11168" y="72771"/>
                      <a:pt x="9072" y="67342"/>
                    </a:cubicBezTo>
                    <a:cubicBezTo>
                      <a:pt x="8120" y="64579"/>
                      <a:pt x="6977" y="61722"/>
                      <a:pt x="6215" y="58769"/>
                    </a:cubicBezTo>
                    <a:cubicBezTo>
                      <a:pt x="5357" y="55816"/>
                      <a:pt x="4595" y="52769"/>
                      <a:pt x="3738" y="49721"/>
                    </a:cubicBezTo>
                    <a:cubicBezTo>
                      <a:pt x="3071" y="46672"/>
                      <a:pt x="2500" y="43624"/>
                      <a:pt x="1928" y="40577"/>
                    </a:cubicBezTo>
                    <a:cubicBezTo>
                      <a:pt x="1357" y="37529"/>
                      <a:pt x="1071" y="34480"/>
                      <a:pt x="690" y="31623"/>
                    </a:cubicBezTo>
                    <a:cubicBezTo>
                      <a:pt x="119" y="25813"/>
                      <a:pt x="-72" y="20288"/>
                      <a:pt x="23" y="15621"/>
                    </a:cubicBezTo>
                    <a:cubicBezTo>
                      <a:pt x="214" y="6191"/>
                      <a:pt x="1547" y="0"/>
                      <a:pt x="1547" y="0"/>
                    </a:cubicBezTo>
                    <a:cubicBezTo>
                      <a:pt x="1547" y="0"/>
                      <a:pt x="2024" y="1524"/>
                      <a:pt x="2595" y="4191"/>
                    </a:cubicBezTo>
                    <a:cubicBezTo>
                      <a:pt x="3167" y="6858"/>
                      <a:pt x="4024" y="10573"/>
                      <a:pt x="4976" y="15145"/>
                    </a:cubicBezTo>
                    <a:cubicBezTo>
                      <a:pt x="5929" y="19621"/>
                      <a:pt x="7072" y="24860"/>
                      <a:pt x="8215" y="30480"/>
                    </a:cubicBezTo>
                    <a:cubicBezTo>
                      <a:pt x="9453" y="36004"/>
                      <a:pt x="10691" y="42005"/>
                      <a:pt x="12120" y="47911"/>
                    </a:cubicBezTo>
                    <a:cubicBezTo>
                      <a:pt x="13454" y="53816"/>
                      <a:pt x="14882" y="59722"/>
                      <a:pt x="16216" y="65246"/>
                    </a:cubicBezTo>
                    <a:cubicBezTo>
                      <a:pt x="17645" y="70771"/>
                      <a:pt x="18883" y="76010"/>
                      <a:pt x="20026" y="80486"/>
                    </a:cubicBezTo>
                    <a:cubicBezTo>
                      <a:pt x="21074" y="84963"/>
                      <a:pt x="22026" y="88773"/>
                      <a:pt x="22693" y="91440"/>
                    </a:cubicBezTo>
                    <a:cubicBezTo>
                      <a:pt x="23264" y="94107"/>
                      <a:pt x="23550" y="95631"/>
                      <a:pt x="23550" y="956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3"/>
              <p:cNvSpPr/>
              <p:nvPr/>
            </p:nvSpPr>
            <p:spPr>
              <a:xfrm>
                <a:off x="3137312" y="3942809"/>
                <a:ext cx="16816" cy="123158"/>
              </a:xfrm>
              <a:custGeom>
                <a:avLst/>
                <a:gdLst/>
                <a:ahLst/>
                <a:cxnLst/>
                <a:rect l="l" t="t" r="r" b="b"/>
                <a:pathLst>
                  <a:path w="16816" h="123158" extrusionOk="0">
                    <a:moveTo>
                      <a:pt x="16817" y="123063"/>
                    </a:moveTo>
                    <a:cubicBezTo>
                      <a:pt x="16817" y="123063"/>
                      <a:pt x="15864" y="121348"/>
                      <a:pt x="14435" y="118205"/>
                    </a:cubicBezTo>
                    <a:cubicBezTo>
                      <a:pt x="13007" y="115062"/>
                      <a:pt x="11006" y="110490"/>
                      <a:pt x="9101" y="104870"/>
                    </a:cubicBezTo>
                    <a:cubicBezTo>
                      <a:pt x="7101" y="99250"/>
                      <a:pt x="5291" y="92583"/>
                      <a:pt x="3767" y="85344"/>
                    </a:cubicBezTo>
                    <a:cubicBezTo>
                      <a:pt x="3101" y="81724"/>
                      <a:pt x="2243" y="77914"/>
                      <a:pt x="1862" y="74104"/>
                    </a:cubicBezTo>
                    <a:cubicBezTo>
                      <a:pt x="1291" y="70199"/>
                      <a:pt x="1005" y="66294"/>
                      <a:pt x="529" y="62389"/>
                    </a:cubicBezTo>
                    <a:cubicBezTo>
                      <a:pt x="338" y="58388"/>
                      <a:pt x="148" y="54483"/>
                      <a:pt x="53" y="50578"/>
                    </a:cubicBezTo>
                    <a:cubicBezTo>
                      <a:pt x="-138" y="46672"/>
                      <a:pt x="243" y="42863"/>
                      <a:pt x="338" y="39148"/>
                    </a:cubicBezTo>
                    <a:cubicBezTo>
                      <a:pt x="815" y="31718"/>
                      <a:pt x="1577" y="24860"/>
                      <a:pt x="2720" y="19050"/>
                    </a:cubicBezTo>
                    <a:cubicBezTo>
                      <a:pt x="3767" y="13240"/>
                      <a:pt x="5006" y="8382"/>
                      <a:pt x="5958" y="5143"/>
                    </a:cubicBezTo>
                    <a:cubicBezTo>
                      <a:pt x="7006" y="1810"/>
                      <a:pt x="5768" y="0"/>
                      <a:pt x="5768" y="0"/>
                    </a:cubicBezTo>
                    <a:cubicBezTo>
                      <a:pt x="5768" y="0"/>
                      <a:pt x="3958" y="2000"/>
                      <a:pt x="3958" y="5429"/>
                    </a:cubicBezTo>
                    <a:lnTo>
                      <a:pt x="3958" y="19526"/>
                    </a:lnTo>
                    <a:cubicBezTo>
                      <a:pt x="3958" y="22384"/>
                      <a:pt x="5863" y="25527"/>
                      <a:pt x="5863" y="28861"/>
                    </a:cubicBezTo>
                    <a:cubicBezTo>
                      <a:pt x="5863" y="32195"/>
                      <a:pt x="6911" y="35623"/>
                      <a:pt x="7006" y="39243"/>
                    </a:cubicBezTo>
                    <a:cubicBezTo>
                      <a:pt x="7292" y="46482"/>
                      <a:pt x="8054" y="54102"/>
                      <a:pt x="8625" y="61722"/>
                    </a:cubicBezTo>
                    <a:cubicBezTo>
                      <a:pt x="9101" y="69342"/>
                      <a:pt x="10244" y="76962"/>
                      <a:pt x="11006" y="84201"/>
                    </a:cubicBezTo>
                    <a:cubicBezTo>
                      <a:pt x="11483" y="87821"/>
                      <a:pt x="12054" y="91249"/>
                      <a:pt x="12435" y="94488"/>
                    </a:cubicBezTo>
                    <a:cubicBezTo>
                      <a:pt x="12911" y="97822"/>
                      <a:pt x="13388" y="100870"/>
                      <a:pt x="13769" y="103727"/>
                    </a:cubicBezTo>
                    <a:cubicBezTo>
                      <a:pt x="14626" y="109538"/>
                      <a:pt x="15388" y="114300"/>
                      <a:pt x="15864" y="117729"/>
                    </a:cubicBezTo>
                    <a:cubicBezTo>
                      <a:pt x="16340" y="121158"/>
                      <a:pt x="16626" y="123158"/>
                      <a:pt x="16626" y="1231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3"/>
              <p:cNvSpPr/>
              <p:nvPr/>
            </p:nvSpPr>
            <p:spPr>
              <a:xfrm>
                <a:off x="3149256" y="3900899"/>
                <a:ext cx="16017" cy="132968"/>
              </a:xfrm>
              <a:custGeom>
                <a:avLst/>
                <a:gdLst/>
                <a:ahLst/>
                <a:cxnLst/>
                <a:rect l="l" t="t" r="r" b="b"/>
                <a:pathLst>
                  <a:path w="16017" h="132968" extrusionOk="0">
                    <a:moveTo>
                      <a:pt x="8683" y="132874"/>
                    </a:moveTo>
                    <a:cubicBezTo>
                      <a:pt x="8683" y="132874"/>
                      <a:pt x="8016" y="130873"/>
                      <a:pt x="6873" y="127349"/>
                    </a:cubicBezTo>
                    <a:cubicBezTo>
                      <a:pt x="5825" y="123825"/>
                      <a:pt x="4397" y="118681"/>
                      <a:pt x="3254" y="112395"/>
                    </a:cubicBezTo>
                    <a:cubicBezTo>
                      <a:pt x="2015" y="106108"/>
                      <a:pt x="1063" y="98774"/>
                      <a:pt x="491" y="90773"/>
                    </a:cubicBezTo>
                    <a:cubicBezTo>
                      <a:pt x="301" y="86773"/>
                      <a:pt x="-80" y="82677"/>
                      <a:pt x="15" y="78486"/>
                    </a:cubicBezTo>
                    <a:cubicBezTo>
                      <a:pt x="15" y="74295"/>
                      <a:pt x="206" y="70009"/>
                      <a:pt x="301" y="65817"/>
                    </a:cubicBezTo>
                    <a:cubicBezTo>
                      <a:pt x="682" y="61531"/>
                      <a:pt x="968" y="57340"/>
                      <a:pt x="1444" y="53149"/>
                    </a:cubicBezTo>
                    <a:cubicBezTo>
                      <a:pt x="1825" y="48958"/>
                      <a:pt x="2682" y="44958"/>
                      <a:pt x="3254" y="40957"/>
                    </a:cubicBezTo>
                    <a:cubicBezTo>
                      <a:pt x="4778" y="33147"/>
                      <a:pt x="6492" y="25908"/>
                      <a:pt x="8397" y="19812"/>
                    </a:cubicBezTo>
                    <a:cubicBezTo>
                      <a:pt x="10207" y="13716"/>
                      <a:pt x="12207" y="8763"/>
                      <a:pt x="13636" y="5334"/>
                    </a:cubicBezTo>
                    <a:cubicBezTo>
                      <a:pt x="15065" y="1905"/>
                      <a:pt x="16017" y="0"/>
                      <a:pt x="16017" y="0"/>
                    </a:cubicBezTo>
                    <a:cubicBezTo>
                      <a:pt x="16017" y="0"/>
                      <a:pt x="15827" y="2095"/>
                      <a:pt x="15350" y="5810"/>
                    </a:cubicBezTo>
                    <a:cubicBezTo>
                      <a:pt x="14874" y="9430"/>
                      <a:pt x="14207" y="14668"/>
                      <a:pt x="13350" y="20859"/>
                    </a:cubicBezTo>
                    <a:cubicBezTo>
                      <a:pt x="12969" y="24003"/>
                      <a:pt x="12588" y="27337"/>
                      <a:pt x="12112" y="30861"/>
                    </a:cubicBezTo>
                    <a:cubicBezTo>
                      <a:pt x="11731" y="34385"/>
                      <a:pt x="11350" y="38100"/>
                      <a:pt x="10874" y="42005"/>
                    </a:cubicBezTo>
                    <a:cubicBezTo>
                      <a:pt x="10207" y="49720"/>
                      <a:pt x="9445" y="58007"/>
                      <a:pt x="8969" y="66294"/>
                    </a:cubicBezTo>
                    <a:cubicBezTo>
                      <a:pt x="8492" y="74581"/>
                      <a:pt x="8302" y="82867"/>
                      <a:pt x="8111" y="90583"/>
                    </a:cubicBezTo>
                    <a:cubicBezTo>
                      <a:pt x="8111" y="94488"/>
                      <a:pt x="8111" y="98203"/>
                      <a:pt x="8111" y="101822"/>
                    </a:cubicBezTo>
                    <a:cubicBezTo>
                      <a:pt x="8111" y="105442"/>
                      <a:pt x="8111" y="108775"/>
                      <a:pt x="8207" y="111919"/>
                    </a:cubicBezTo>
                    <a:cubicBezTo>
                      <a:pt x="8302" y="118205"/>
                      <a:pt x="8397" y="123444"/>
                      <a:pt x="8492" y="127159"/>
                    </a:cubicBezTo>
                    <a:cubicBezTo>
                      <a:pt x="8492" y="130873"/>
                      <a:pt x="8492" y="132969"/>
                      <a:pt x="8492" y="132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3"/>
              <p:cNvSpPr/>
              <p:nvPr/>
            </p:nvSpPr>
            <p:spPr>
              <a:xfrm>
                <a:off x="3162503" y="3867561"/>
                <a:ext cx="30487" cy="116014"/>
              </a:xfrm>
              <a:custGeom>
                <a:avLst/>
                <a:gdLst/>
                <a:ahLst/>
                <a:cxnLst/>
                <a:rect l="l" t="t" r="r" b="b"/>
                <a:pathLst>
                  <a:path w="30487" h="116014" extrusionOk="0">
                    <a:moveTo>
                      <a:pt x="2770" y="116014"/>
                    </a:moveTo>
                    <a:cubicBezTo>
                      <a:pt x="2770" y="116014"/>
                      <a:pt x="2389" y="114109"/>
                      <a:pt x="1722" y="110871"/>
                    </a:cubicBezTo>
                    <a:cubicBezTo>
                      <a:pt x="1151" y="107632"/>
                      <a:pt x="484" y="102775"/>
                      <a:pt x="198" y="97059"/>
                    </a:cubicBezTo>
                    <a:cubicBezTo>
                      <a:pt x="-183" y="91345"/>
                      <a:pt x="8" y="84582"/>
                      <a:pt x="579" y="77343"/>
                    </a:cubicBezTo>
                    <a:cubicBezTo>
                      <a:pt x="1055" y="73723"/>
                      <a:pt x="1246" y="70009"/>
                      <a:pt x="2008" y="66294"/>
                    </a:cubicBezTo>
                    <a:cubicBezTo>
                      <a:pt x="2579" y="62579"/>
                      <a:pt x="3437" y="58769"/>
                      <a:pt x="4199" y="55054"/>
                    </a:cubicBezTo>
                    <a:cubicBezTo>
                      <a:pt x="5246" y="51340"/>
                      <a:pt x="6199" y="47625"/>
                      <a:pt x="7342" y="44005"/>
                    </a:cubicBezTo>
                    <a:cubicBezTo>
                      <a:pt x="8390" y="40386"/>
                      <a:pt x="9818" y="36957"/>
                      <a:pt x="11057" y="33528"/>
                    </a:cubicBezTo>
                    <a:cubicBezTo>
                      <a:pt x="13819" y="26860"/>
                      <a:pt x="16676" y="20764"/>
                      <a:pt x="19629" y="15811"/>
                    </a:cubicBezTo>
                    <a:cubicBezTo>
                      <a:pt x="22487" y="10763"/>
                      <a:pt x="25249" y="6858"/>
                      <a:pt x="27249" y="4191"/>
                    </a:cubicBezTo>
                    <a:cubicBezTo>
                      <a:pt x="29249" y="1524"/>
                      <a:pt x="30488" y="0"/>
                      <a:pt x="30488" y="0"/>
                    </a:cubicBezTo>
                    <a:cubicBezTo>
                      <a:pt x="30488" y="0"/>
                      <a:pt x="29916" y="1809"/>
                      <a:pt x="28773" y="4953"/>
                    </a:cubicBezTo>
                    <a:cubicBezTo>
                      <a:pt x="27630" y="8096"/>
                      <a:pt x="26106" y="12478"/>
                      <a:pt x="24201" y="17812"/>
                    </a:cubicBezTo>
                    <a:cubicBezTo>
                      <a:pt x="23344" y="20479"/>
                      <a:pt x="22391" y="23336"/>
                      <a:pt x="21344" y="26384"/>
                    </a:cubicBezTo>
                    <a:cubicBezTo>
                      <a:pt x="20296" y="29432"/>
                      <a:pt x="19439" y="32671"/>
                      <a:pt x="18296" y="36004"/>
                    </a:cubicBezTo>
                    <a:cubicBezTo>
                      <a:pt x="16391" y="42672"/>
                      <a:pt x="14295" y="49816"/>
                      <a:pt x="12676" y="57055"/>
                    </a:cubicBezTo>
                    <a:cubicBezTo>
                      <a:pt x="10866" y="64198"/>
                      <a:pt x="9437" y="71533"/>
                      <a:pt x="8199" y="78391"/>
                    </a:cubicBezTo>
                    <a:cubicBezTo>
                      <a:pt x="7723" y="81820"/>
                      <a:pt x="6961" y="85153"/>
                      <a:pt x="6580" y="88297"/>
                    </a:cubicBezTo>
                    <a:cubicBezTo>
                      <a:pt x="6104" y="91440"/>
                      <a:pt x="5627" y="94488"/>
                      <a:pt x="5246" y="97250"/>
                    </a:cubicBezTo>
                    <a:cubicBezTo>
                      <a:pt x="4484" y="102870"/>
                      <a:pt x="3913" y="107537"/>
                      <a:pt x="3437" y="110776"/>
                    </a:cubicBezTo>
                    <a:cubicBezTo>
                      <a:pt x="3056" y="114109"/>
                      <a:pt x="2675" y="116014"/>
                      <a:pt x="2675" y="1160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3"/>
              <p:cNvSpPr/>
              <p:nvPr/>
            </p:nvSpPr>
            <p:spPr>
              <a:xfrm>
                <a:off x="3121406" y="4062347"/>
                <a:ext cx="12339" cy="70199"/>
              </a:xfrm>
              <a:custGeom>
                <a:avLst/>
                <a:gdLst/>
                <a:ahLst/>
                <a:cxnLst/>
                <a:rect l="l" t="t" r="r" b="b"/>
                <a:pathLst>
                  <a:path w="12339" h="70199" extrusionOk="0">
                    <a:moveTo>
                      <a:pt x="12339" y="70199"/>
                    </a:moveTo>
                    <a:cubicBezTo>
                      <a:pt x="12339" y="70199"/>
                      <a:pt x="9387" y="66580"/>
                      <a:pt x="6624" y="60198"/>
                    </a:cubicBezTo>
                    <a:cubicBezTo>
                      <a:pt x="5196" y="57055"/>
                      <a:pt x="3862" y="53245"/>
                      <a:pt x="2719" y="49149"/>
                    </a:cubicBezTo>
                    <a:cubicBezTo>
                      <a:pt x="1671" y="44958"/>
                      <a:pt x="814" y="40481"/>
                      <a:pt x="338" y="35909"/>
                    </a:cubicBezTo>
                    <a:cubicBezTo>
                      <a:pt x="-43" y="31337"/>
                      <a:pt x="-138" y="26765"/>
                      <a:pt x="243" y="22479"/>
                    </a:cubicBezTo>
                    <a:cubicBezTo>
                      <a:pt x="624" y="18193"/>
                      <a:pt x="1195" y="14192"/>
                      <a:pt x="2052" y="10859"/>
                    </a:cubicBezTo>
                    <a:cubicBezTo>
                      <a:pt x="3672" y="4191"/>
                      <a:pt x="5862" y="0"/>
                      <a:pt x="5862" y="0"/>
                    </a:cubicBezTo>
                    <a:cubicBezTo>
                      <a:pt x="5862" y="0"/>
                      <a:pt x="6053" y="1143"/>
                      <a:pt x="6339" y="3143"/>
                    </a:cubicBezTo>
                    <a:cubicBezTo>
                      <a:pt x="6529" y="5144"/>
                      <a:pt x="6815" y="7906"/>
                      <a:pt x="7101" y="11239"/>
                    </a:cubicBezTo>
                    <a:cubicBezTo>
                      <a:pt x="7672" y="17717"/>
                      <a:pt x="8339" y="26384"/>
                      <a:pt x="9101" y="35052"/>
                    </a:cubicBezTo>
                    <a:cubicBezTo>
                      <a:pt x="9958" y="43720"/>
                      <a:pt x="10815" y="52388"/>
                      <a:pt x="11482" y="58864"/>
                    </a:cubicBezTo>
                    <a:cubicBezTo>
                      <a:pt x="11768" y="62198"/>
                      <a:pt x="12054" y="64961"/>
                      <a:pt x="12149" y="66961"/>
                    </a:cubicBezTo>
                    <a:cubicBezTo>
                      <a:pt x="12339" y="68961"/>
                      <a:pt x="12339" y="70104"/>
                      <a:pt x="12339" y="701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3"/>
              <p:cNvSpPr/>
              <p:nvPr/>
            </p:nvSpPr>
            <p:spPr>
              <a:xfrm>
                <a:off x="3114313" y="4030248"/>
                <a:ext cx="12391" cy="56959"/>
              </a:xfrm>
              <a:custGeom>
                <a:avLst/>
                <a:gdLst/>
                <a:ahLst/>
                <a:cxnLst/>
                <a:rect l="l" t="t" r="r" b="b"/>
                <a:pathLst>
                  <a:path w="12391" h="56959" extrusionOk="0">
                    <a:moveTo>
                      <a:pt x="3430" y="56960"/>
                    </a:moveTo>
                    <a:cubicBezTo>
                      <a:pt x="3430" y="56960"/>
                      <a:pt x="1811" y="53435"/>
                      <a:pt x="859" y="47815"/>
                    </a:cubicBezTo>
                    <a:cubicBezTo>
                      <a:pt x="-189" y="42291"/>
                      <a:pt x="-380" y="34766"/>
                      <a:pt x="859" y="27337"/>
                    </a:cubicBezTo>
                    <a:cubicBezTo>
                      <a:pt x="2002" y="20003"/>
                      <a:pt x="4478" y="12859"/>
                      <a:pt x="7145" y="7906"/>
                    </a:cubicBezTo>
                    <a:cubicBezTo>
                      <a:pt x="9717" y="2857"/>
                      <a:pt x="12384" y="0"/>
                      <a:pt x="12384" y="0"/>
                    </a:cubicBezTo>
                    <a:cubicBezTo>
                      <a:pt x="12384" y="0"/>
                      <a:pt x="12479" y="3905"/>
                      <a:pt x="12003" y="9335"/>
                    </a:cubicBezTo>
                    <a:cubicBezTo>
                      <a:pt x="11527" y="14764"/>
                      <a:pt x="10669" y="21812"/>
                      <a:pt x="9526" y="28765"/>
                    </a:cubicBezTo>
                    <a:cubicBezTo>
                      <a:pt x="8479" y="35719"/>
                      <a:pt x="7145" y="42672"/>
                      <a:pt x="5907" y="48006"/>
                    </a:cubicBezTo>
                    <a:cubicBezTo>
                      <a:pt x="4764" y="53245"/>
                      <a:pt x="3430" y="56960"/>
                      <a:pt x="3430" y="569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3"/>
              <p:cNvSpPr/>
              <p:nvPr/>
            </p:nvSpPr>
            <p:spPr>
              <a:xfrm>
                <a:off x="3110459" y="3983004"/>
                <a:ext cx="24620" cy="79247"/>
              </a:xfrm>
              <a:custGeom>
                <a:avLst/>
                <a:gdLst/>
                <a:ahLst/>
                <a:cxnLst/>
                <a:rect l="l" t="t" r="r" b="b"/>
                <a:pathLst>
                  <a:path w="24620" h="79247" extrusionOk="0">
                    <a:moveTo>
                      <a:pt x="46" y="79248"/>
                    </a:moveTo>
                    <a:cubicBezTo>
                      <a:pt x="46" y="79248"/>
                      <a:pt x="-240" y="73914"/>
                      <a:pt x="617" y="66008"/>
                    </a:cubicBezTo>
                    <a:cubicBezTo>
                      <a:pt x="998" y="62103"/>
                      <a:pt x="1760" y="57531"/>
                      <a:pt x="2713" y="52768"/>
                    </a:cubicBezTo>
                    <a:cubicBezTo>
                      <a:pt x="3284" y="50387"/>
                      <a:pt x="3665" y="47911"/>
                      <a:pt x="4427" y="45434"/>
                    </a:cubicBezTo>
                    <a:cubicBezTo>
                      <a:pt x="5094" y="42958"/>
                      <a:pt x="5856" y="40386"/>
                      <a:pt x="6523" y="37909"/>
                    </a:cubicBezTo>
                    <a:cubicBezTo>
                      <a:pt x="7380" y="35433"/>
                      <a:pt x="8237" y="32956"/>
                      <a:pt x="8999" y="30480"/>
                    </a:cubicBezTo>
                    <a:cubicBezTo>
                      <a:pt x="9761" y="28004"/>
                      <a:pt x="10904" y="25717"/>
                      <a:pt x="11761" y="23431"/>
                    </a:cubicBezTo>
                    <a:cubicBezTo>
                      <a:pt x="13666" y="18859"/>
                      <a:pt x="15667" y="14764"/>
                      <a:pt x="17572" y="11239"/>
                    </a:cubicBezTo>
                    <a:cubicBezTo>
                      <a:pt x="21286" y="4286"/>
                      <a:pt x="24620" y="0"/>
                      <a:pt x="24620" y="0"/>
                    </a:cubicBezTo>
                    <a:cubicBezTo>
                      <a:pt x="24620" y="0"/>
                      <a:pt x="24049" y="5334"/>
                      <a:pt x="22334" y="12954"/>
                    </a:cubicBezTo>
                    <a:cubicBezTo>
                      <a:pt x="21477" y="16764"/>
                      <a:pt x="20429" y="21146"/>
                      <a:pt x="19096" y="25813"/>
                    </a:cubicBezTo>
                    <a:cubicBezTo>
                      <a:pt x="17857" y="30480"/>
                      <a:pt x="16334" y="35433"/>
                      <a:pt x="14905" y="40386"/>
                    </a:cubicBezTo>
                    <a:cubicBezTo>
                      <a:pt x="13286" y="45244"/>
                      <a:pt x="11761" y="50197"/>
                      <a:pt x="10142" y="54769"/>
                    </a:cubicBezTo>
                    <a:cubicBezTo>
                      <a:pt x="8523" y="59341"/>
                      <a:pt x="6999" y="63627"/>
                      <a:pt x="5475" y="67246"/>
                    </a:cubicBezTo>
                    <a:cubicBezTo>
                      <a:pt x="2618" y="74485"/>
                      <a:pt x="46" y="79248"/>
                      <a:pt x="46" y="79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3"/>
              <p:cNvSpPr/>
              <p:nvPr/>
            </p:nvSpPr>
            <p:spPr>
              <a:xfrm>
                <a:off x="3113648" y="3920901"/>
                <a:ext cx="45815" cy="100679"/>
              </a:xfrm>
              <a:custGeom>
                <a:avLst/>
                <a:gdLst/>
                <a:ahLst/>
                <a:cxnLst/>
                <a:rect l="l" t="t" r="r" b="b"/>
                <a:pathLst>
                  <a:path w="45815" h="100679" extrusionOk="0">
                    <a:moveTo>
                      <a:pt x="0" y="100489"/>
                    </a:moveTo>
                    <a:cubicBezTo>
                      <a:pt x="0" y="100489"/>
                      <a:pt x="95" y="93440"/>
                      <a:pt x="2286" y="83058"/>
                    </a:cubicBezTo>
                    <a:cubicBezTo>
                      <a:pt x="3239" y="77819"/>
                      <a:pt x="4858" y="71914"/>
                      <a:pt x="6763" y="65627"/>
                    </a:cubicBezTo>
                    <a:cubicBezTo>
                      <a:pt x="7810" y="62484"/>
                      <a:pt x="8858" y="59246"/>
                      <a:pt x="10192" y="56007"/>
                    </a:cubicBezTo>
                    <a:cubicBezTo>
                      <a:pt x="11430" y="52769"/>
                      <a:pt x="12859" y="49530"/>
                      <a:pt x="14192" y="46292"/>
                    </a:cubicBezTo>
                    <a:cubicBezTo>
                      <a:pt x="15716" y="43148"/>
                      <a:pt x="17240" y="39910"/>
                      <a:pt x="18860" y="36862"/>
                    </a:cubicBezTo>
                    <a:cubicBezTo>
                      <a:pt x="20383" y="33719"/>
                      <a:pt x="22193" y="30861"/>
                      <a:pt x="23908" y="28004"/>
                    </a:cubicBezTo>
                    <a:cubicBezTo>
                      <a:pt x="27337" y="22384"/>
                      <a:pt x="30861" y="17240"/>
                      <a:pt x="34100" y="13145"/>
                    </a:cubicBezTo>
                    <a:cubicBezTo>
                      <a:pt x="40577" y="4763"/>
                      <a:pt x="45815" y="0"/>
                      <a:pt x="45815" y="0"/>
                    </a:cubicBezTo>
                    <a:cubicBezTo>
                      <a:pt x="45815" y="0"/>
                      <a:pt x="45148" y="1619"/>
                      <a:pt x="43815" y="4382"/>
                    </a:cubicBezTo>
                    <a:cubicBezTo>
                      <a:pt x="42481" y="7144"/>
                      <a:pt x="40577" y="11049"/>
                      <a:pt x="38386" y="15812"/>
                    </a:cubicBezTo>
                    <a:cubicBezTo>
                      <a:pt x="36100" y="20479"/>
                      <a:pt x="33528" y="25908"/>
                      <a:pt x="30671" y="31718"/>
                    </a:cubicBezTo>
                    <a:cubicBezTo>
                      <a:pt x="27908" y="37529"/>
                      <a:pt x="24956" y="43720"/>
                      <a:pt x="22193" y="50006"/>
                    </a:cubicBezTo>
                    <a:cubicBezTo>
                      <a:pt x="19336" y="56198"/>
                      <a:pt x="16573" y="62484"/>
                      <a:pt x="14002" y="68390"/>
                    </a:cubicBezTo>
                    <a:cubicBezTo>
                      <a:pt x="11430" y="74295"/>
                      <a:pt x="9049" y="79915"/>
                      <a:pt x="7048" y="84677"/>
                    </a:cubicBezTo>
                    <a:cubicBezTo>
                      <a:pt x="4953" y="89440"/>
                      <a:pt x="3239" y="93440"/>
                      <a:pt x="2096" y="96298"/>
                    </a:cubicBezTo>
                    <a:cubicBezTo>
                      <a:pt x="857" y="99155"/>
                      <a:pt x="95" y="100679"/>
                      <a:pt x="95" y="100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3"/>
              <p:cNvSpPr/>
              <p:nvPr/>
            </p:nvSpPr>
            <p:spPr>
              <a:xfrm>
                <a:off x="3123458" y="3904899"/>
                <a:ext cx="41338" cy="55911"/>
              </a:xfrm>
              <a:custGeom>
                <a:avLst/>
                <a:gdLst/>
                <a:ahLst/>
                <a:cxnLst/>
                <a:rect l="l" t="t" r="r" b="b"/>
                <a:pathLst>
                  <a:path w="41338" h="55911" extrusionOk="0">
                    <a:moveTo>
                      <a:pt x="95" y="55912"/>
                    </a:moveTo>
                    <a:cubicBezTo>
                      <a:pt x="95" y="55912"/>
                      <a:pt x="572" y="51340"/>
                      <a:pt x="2762" y="44958"/>
                    </a:cubicBezTo>
                    <a:cubicBezTo>
                      <a:pt x="4953" y="38576"/>
                      <a:pt x="8954" y="30480"/>
                      <a:pt x="14288" y="23241"/>
                    </a:cubicBezTo>
                    <a:cubicBezTo>
                      <a:pt x="19622" y="16002"/>
                      <a:pt x="26099" y="9715"/>
                      <a:pt x="31623" y="5810"/>
                    </a:cubicBezTo>
                    <a:cubicBezTo>
                      <a:pt x="37052" y="1810"/>
                      <a:pt x="41339" y="0"/>
                      <a:pt x="41339" y="0"/>
                    </a:cubicBezTo>
                    <a:cubicBezTo>
                      <a:pt x="41339" y="0"/>
                      <a:pt x="40767" y="1048"/>
                      <a:pt x="39719" y="2667"/>
                    </a:cubicBezTo>
                    <a:cubicBezTo>
                      <a:pt x="38672" y="4286"/>
                      <a:pt x="37148" y="6668"/>
                      <a:pt x="35243" y="9335"/>
                    </a:cubicBezTo>
                    <a:cubicBezTo>
                      <a:pt x="31433" y="14669"/>
                      <a:pt x="26480" y="21622"/>
                      <a:pt x="21336" y="28480"/>
                    </a:cubicBezTo>
                    <a:cubicBezTo>
                      <a:pt x="16288" y="35338"/>
                      <a:pt x="11144" y="42196"/>
                      <a:pt x="7144" y="47339"/>
                    </a:cubicBezTo>
                    <a:cubicBezTo>
                      <a:pt x="5144" y="49911"/>
                      <a:pt x="3429" y="52006"/>
                      <a:pt x="2096" y="53530"/>
                    </a:cubicBezTo>
                    <a:cubicBezTo>
                      <a:pt x="857" y="55054"/>
                      <a:pt x="0" y="55912"/>
                      <a:pt x="0" y="55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3"/>
              <p:cNvSpPr/>
              <p:nvPr/>
            </p:nvSpPr>
            <p:spPr>
              <a:xfrm>
                <a:off x="3141461" y="3862322"/>
                <a:ext cx="52959" cy="55721"/>
              </a:xfrm>
              <a:custGeom>
                <a:avLst/>
                <a:gdLst/>
                <a:ahLst/>
                <a:cxnLst/>
                <a:rect l="l" t="t" r="r" b="b"/>
                <a:pathLst>
                  <a:path w="52959" h="55721" extrusionOk="0">
                    <a:moveTo>
                      <a:pt x="0" y="55721"/>
                    </a:moveTo>
                    <a:cubicBezTo>
                      <a:pt x="0" y="55721"/>
                      <a:pt x="1429" y="50863"/>
                      <a:pt x="4953" y="44387"/>
                    </a:cubicBezTo>
                    <a:cubicBezTo>
                      <a:pt x="8382" y="37814"/>
                      <a:pt x="14097" y="29718"/>
                      <a:pt x="20860" y="22574"/>
                    </a:cubicBezTo>
                    <a:cubicBezTo>
                      <a:pt x="27623" y="15430"/>
                      <a:pt x="35528" y="9335"/>
                      <a:pt x="41815" y="5525"/>
                    </a:cubicBezTo>
                    <a:cubicBezTo>
                      <a:pt x="48101" y="1619"/>
                      <a:pt x="52959" y="0"/>
                      <a:pt x="52959" y="0"/>
                    </a:cubicBezTo>
                    <a:cubicBezTo>
                      <a:pt x="52959" y="0"/>
                      <a:pt x="49911" y="4001"/>
                      <a:pt x="45053" y="9335"/>
                    </a:cubicBezTo>
                    <a:cubicBezTo>
                      <a:pt x="40196" y="14764"/>
                      <a:pt x="33719" y="21717"/>
                      <a:pt x="27242" y="28480"/>
                    </a:cubicBezTo>
                    <a:cubicBezTo>
                      <a:pt x="20765" y="35338"/>
                      <a:pt x="14097" y="42196"/>
                      <a:pt x="8954" y="47244"/>
                    </a:cubicBezTo>
                    <a:cubicBezTo>
                      <a:pt x="6382" y="49816"/>
                      <a:pt x="4191" y="51911"/>
                      <a:pt x="2572" y="53340"/>
                    </a:cubicBezTo>
                    <a:cubicBezTo>
                      <a:pt x="953" y="54769"/>
                      <a:pt x="0" y="55626"/>
                      <a:pt x="0"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3"/>
              <p:cNvSpPr/>
              <p:nvPr/>
            </p:nvSpPr>
            <p:spPr>
              <a:xfrm>
                <a:off x="3165631" y="3850035"/>
                <a:ext cx="36504" cy="73342"/>
              </a:xfrm>
              <a:custGeom>
                <a:avLst/>
                <a:gdLst/>
                <a:ahLst/>
                <a:cxnLst/>
                <a:rect l="l" t="t" r="r" b="b"/>
                <a:pathLst>
                  <a:path w="36504" h="73342" extrusionOk="0">
                    <a:moveTo>
                      <a:pt x="23" y="73343"/>
                    </a:moveTo>
                    <a:cubicBezTo>
                      <a:pt x="23" y="73343"/>
                      <a:pt x="-262" y="68009"/>
                      <a:pt x="1166" y="60198"/>
                    </a:cubicBezTo>
                    <a:cubicBezTo>
                      <a:pt x="1833" y="56293"/>
                      <a:pt x="2881" y="51816"/>
                      <a:pt x="4405" y="47054"/>
                    </a:cubicBezTo>
                    <a:cubicBezTo>
                      <a:pt x="5262" y="44768"/>
                      <a:pt x="5929" y="42291"/>
                      <a:pt x="7072" y="39910"/>
                    </a:cubicBezTo>
                    <a:cubicBezTo>
                      <a:pt x="8024" y="37529"/>
                      <a:pt x="9167" y="35147"/>
                      <a:pt x="10310" y="32671"/>
                    </a:cubicBezTo>
                    <a:cubicBezTo>
                      <a:pt x="11549" y="30385"/>
                      <a:pt x="12787" y="28004"/>
                      <a:pt x="14120" y="25813"/>
                    </a:cubicBezTo>
                    <a:cubicBezTo>
                      <a:pt x="15359" y="23527"/>
                      <a:pt x="16883" y="21431"/>
                      <a:pt x="18216" y="19431"/>
                    </a:cubicBezTo>
                    <a:cubicBezTo>
                      <a:pt x="21074" y="15335"/>
                      <a:pt x="23931" y="11716"/>
                      <a:pt x="26693" y="8858"/>
                    </a:cubicBezTo>
                    <a:cubicBezTo>
                      <a:pt x="32027" y="3048"/>
                      <a:pt x="36504" y="0"/>
                      <a:pt x="36504" y="0"/>
                    </a:cubicBezTo>
                    <a:cubicBezTo>
                      <a:pt x="36504" y="0"/>
                      <a:pt x="36028" y="1238"/>
                      <a:pt x="34980" y="3334"/>
                    </a:cubicBezTo>
                    <a:cubicBezTo>
                      <a:pt x="33932" y="5334"/>
                      <a:pt x="32504" y="8287"/>
                      <a:pt x="30789" y="11716"/>
                    </a:cubicBezTo>
                    <a:cubicBezTo>
                      <a:pt x="29075" y="15145"/>
                      <a:pt x="26979" y="19050"/>
                      <a:pt x="24884" y="23336"/>
                    </a:cubicBezTo>
                    <a:cubicBezTo>
                      <a:pt x="22788" y="27623"/>
                      <a:pt x="20407" y="32004"/>
                      <a:pt x="18216" y="36576"/>
                    </a:cubicBezTo>
                    <a:cubicBezTo>
                      <a:pt x="15930" y="41053"/>
                      <a:pt x="13835" y="45625"/>
                      <a:pt x="11739" y="49911"/>
                    </a:cubicBezTo>
                    <a:cubicBezTo>
                      <a:pt x="9739" y="54197"/>
                      <a:pt x="7739" y="58198"/>
                      <a:pt x="6119" y="61722"/>
                    </a:cubicBezTo>
                    <a:cubicBezTo>
                      <a:pt x="4405" y="65246"/>
                      <a:pt x="2976" y="68104"/>
                      <a:pt x="1928" y="70104"/>
                    </a:cubicBezTo>
                    <a:cubicBezTo>
                      <a:pt x="881" y="72200"/>
                      <a:pt x="214" y="73343"/>
                      <a:pt x="214"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3"/>
              <p:cNvSpPr/>
              <p:nvPr/>
            </p:nvSpPr>
            <p:spPr>
              <a:xfrm>
                <a:off x="3080691" y="3537196"/>
                <a:ext cx="33623" cy="9028"/>
              </a:xfrm>
              <a:custGeom>
                <a:avLst/>
                <a:gdLst/>
                <a:ahLst/>
                <a:cxnLst/>
                <a:rect l="l" t="t" r="r" b="b"/>
                <a:pathLst>
                  <a:path w="33623" h="9028" extrusionOk="0">
                    <a:moveTo>
                      <a:pt x="0" y="3181"/>
                    </a:moveTo>
                    <a:cubicBezTo>
                      <a:pt x="0" y="3181"/>
                      <a:pt x="2191" y="1847"/>
                      <a:pt x="5429" y="1085"/>
                    </a:cubicBezTo>
                    <a:cubicBezTo>
                      <a:pt x="8668" y="228"/>
                      <a:pt x="12954" y="-248"/>
                      <a:pt x="17145" y="133"/>
                    </a:cubicBezTo>
                    <a:cubicBezTo>
                      <a:pt x="21336" y="419"/>
                      <a:pt x="25432" y="1561"/>
                      <a:pt x="28575" y="2895"/>
                    </a:cubicBezTo>
                    <a:cubicBezTo>
                      <a:pt x="31623" y="4133"/>
                      <a:pt x="33623" y="5848"/>
                      <a:pt x="33623" y="5848"/>
                    </a:cubicBezTo>
                    <a:cubicBezTo>
                      <a:pt x="33623" y="5848"/>
                      <a:pt x="31433" y="7181"/>
                      <a:pt x="28194" y="7943"/>
                    </a:cubicBezTo>
                    <a:cubicBezTo>
                      <a:pt x="24956" y="8801"/>
                      <a:pt x="20669" y="9277"/>
                      <a:pt x="16478" y="8896"/>
                    </a:cubicBezTo>
                    <a:cubicBezTo>
                      <a:pt x="12287" y="8610"/>
                      <a:pt x="8192" y="7467"/>
                      <a:pt x="5048" y="6134"/>
                    </a:cubicBezTo>
                    <a:cubicBezTo>
                      <a:pt x="2000" y="4895"/>
                      <a:pt x="0" y="3276"/>
                      <a:pt x="0" y="3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3"/>
              <p:cNvSpPr/>
              <p:nvPr/>
            </p:nvSpPr>
            <p:spPr>
              <a:xfrm>
                <a:off x="3087168" y="3530293"/>
                <a:ext cx="42195" cy="13418"/>
              </a:xfrm>
              <a:custGeom>
                <a:avLst/>
                <a:gdLst/>
                <a:ahLst/>
                <a:cxnLst/>
                <a:rect l="l" t="t" r="r" b="b"/>
                <a:pathLst>
                  <a:path w="42195" h="13418" extrusionOk="0">
                    <a:moveTo>
                      <a:pt x="95" y="2369"/>
                    </a:moveTo>
                    <a:cubicBezTo>
                      <a:pt x="95" y="2369"/>
                      <a:pt x="2858" y="940"/>
                      <a:pt x="7239" y="369"/>
                    </a:cubicBezTo>
                    <a:cubicBezTo>
                      <a:pt x="11525" y="-298"/>
                      <a:pt x="17335" y="-107"/>
                      <a:pt x="22955" y="1321"/>
                    </a:cubicBezTo>
                    <a:cubicBezTo>
                      <a:pt x="28480" y="2750"/>
                      <a:pt x="33719" y="5512"/>
                      <a:pt x="37052" y="8179"/>
                    </a:cubicBezTo>
                    <a:cubicBezTo>
                      <a:pt x="40481" y="10846"/>
                      <a:pt x="42196" y="13418"/>
                      <a:pt x="42196" y="13418"/>
                    </a:cubicBezTo>
                    <a:cubicBezTo>
                      <a:pt x="42196" y="13418"/>
                      <a:pt x="39052" y="13418"/>
                      <a:pt x="34957" y="12752"/>
                    </a:cubicBezTo>
                    <a:cubicBezTo>
                      <a:pt x="30861" y="12085"/>
                      <a:pt x="25622" y="11037"/>
                      <a:pt x="20574" y="9703"/>
                    </a:cubicBezTo>
                    <a:cubicBezTo>
                      <a:pt x="15526" y="8370"/>
                      <a:pt x="10477" y="6751"/>
                      <a:pt x="6572" y="5227"/>
                    </a:cubicBezTo>
                    <a:cubicBezTo>
                      <a:pt x="2762" y="3798"/>
                      <a:pt x="0" y="2274"/>
                      <a:pt x="0" y="22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3"/>
              <p:cNvSpPr/>
              <p:nvPr/>
            </p:nvSpPr>
            <p:spPr>
              <a:xfrm>
                <a:off x="3107266" y="3522851"/>
                <a:ext cx="54102" cy="33242"/>
              </a:xfrm>
              <a:custGeom>
                <a:avLst/>
                <a:gdLst/>
                <a:ahLst/>
                <a:cxnLst/>
                <a:rect l="l" t="t" r="r" b="b"/>
                <a:pathLst>
                  <a:path w="54102" h="33242" extrusionOk="0">
                    <a:moveTo>
                      <a:pt x="0" y="0"/>
                    </a:moveTo>
                    <a:cubicBezTo>
                      <a:pt x="0" y="0"/>
                      <a:pt x="4191" y="286"/>
                      <a:pt x="10096" y="2000"/>
                    </a:cubicBezTo>
                    <a:cubicBezTo>
                      <a:pt x="16002" y="3715"/>
                      <a:pt x="23527" y="6858"/>
                      <a:pt x="30385" y="11144"/>
                    </a:cubicBezTo>
                    <a:cubicBezTo>
                      <a:pt x="37338" y="15335"/>
                      <a:pt x="43529" y="20669"/>
                      <a:pt x="47720" y="25146"/>
                    </a:cubicBezTo>
                    <a:cubicBezTo>
                      <a:pt x="51911" y="29623"/>
                      <a:pt x="54102" y="33242"/>
                      <a:pt x="54102" y="33242"/>
                    </a:cubicBezTo>
                    <a:cubicBezTo>
                      <a:pt x="54102" y="33242"/>
                      <a:pt x="50102" y="31813"/>
                      <a:pt x="44767" y="29146"/>
                    </a:cubicBezTo>
                    <a:cubicBezTo>
                      <a:pt x="39338" y="26479"/>
                      <a:pt x="32480" y="22669"/>
                      <a:pt x="25908" y="18574"/>
                    </a:cubicBezTo>
                    <a:cubicBezTo>
                      <a:pt x="19240" y="14478"/>
                      <a:pt x="12763" y="10096"/>
                      <a:pt x="7906" y="6477"/>
                    </a:cubicBezTo>
                    <a:cubicBezTo>
                      <a:pt x="3048" y="2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3"/>
              <p:cNvSpPr/>
              <p:nvPr/>
            </p:nvSpPr>
            <p:spPr>
              <a:xfrm>
                <a:off x="3140032" y="3528947"/>
                <a:ext cx="64484" cy="62674"/>
              </a:xfrm>
              <a:custGeom>
                <a:avLst/>
                <a:gdLst/>
                <a:ahLst/>
                <a:cxnLst/>
                <a:rect l="l" t="t" r="r" b="b"/>
                <a:pathLst>
                  <a:path w="64484" h="62674" extrusionOk="0">
                    <a:moveTo>
                      <a:pt x="95" y="0"/>
                    </a:moveTo>
                    <a:cubicBezTo>
                      <a:pt x="95" y="0"/>
                      <a:pt x="1524" y="476"/>
                      <a:pt x="3810" y="1334"/>
                    </a:cubicBezTo>
                    <a:cubicBezTo>
                      <a:pt x="6191" y="2191"/>
                      <a:pt x="9525" y="3715"/>
                      <a:pt x="13335" y="5715"/>
                    </a:cubicBezTo>
                    <a:cubicBezTo>
                      <a:pt x="17240" y="7715"/>
                      <a:pt x="21431" y="10478"/>
                      <a:pt x="25908" y="13621"/>
                    </a:cubicBezTo>
                    <a:cubicBezTo>
                      <a:pt x="28003" y="15240"/>
                      <a:pt x="30385" y="16859"/>
                      <a:pt x="32480" y="18764"/>
                    </a:cubicBezTo>
                    <a:cubicBezTo>
                      <a:pt x="34671" y="20574"/>
                      <a:pt x="36767" y="22574"/>
                      <a:pt x="38957" y="24575"/>
                    </a:cubicBezTo>
                    <a:cubicBezTo>
                      <a:pt x="40957" y="26670"/>
                      <a:pt x="43053" y="28670"/>
                      <a:pt x="44863" y="30861"/>
                    </a:cubicBezTo>
                    <a:cubicBezTo>
                      <a:pt x="46863" y="32956"/>
                      <a:pt x="48482" y="35243"/>
                      <a:pt x="50197" y="37243"/>
                    </a:cubicBezTo>
                    <a:cubicBezTo>
                      <a:pt x="53530" y="41529"/>
                      <a:pt x="56293" y="45720"/>
                      <a:pt x="58388" y="49530"/>
                    </a:cubicBezTo>
                    <a:cubicBezTo>
                      <a:pt x="62770" y="57055"/>
                      <a:pt x="64484" y="62675"/>
                      <a:pt x="64484" y="62675"/>
                    </a:cubicBezTo>
                    <a:cubicBezTo>
                      <a:pt x="64484" y="62675"/>
                      <a:pt x="63341" y="61722"/>
                      <a:pt x="61627" y="59912"/>
                    </a:cubicBezTo>
                    <a:cubicBezTo>
                      <a:pt x="59912" y="58103"/>
                      <a:pt x="57340" y="55626"/>
                      <a:pt x="54388" y="52578"/>
                    </a:cubicBezTo>
                    <a:cubicBezTo>
                      <a:pt x="51435" y="49530"/>
                      <a:pt x="48006" y="46101"/>
                      <a:pt x="44386" y="42291"/>
                    </a:cubicBezTo>
                    <a:cubicBezTo>
                      <a:pt x="40672" y="38576"/>
                      <a:pt x="36862" y="34671"/>
                      <a:pt x="32766" y="30766"/>
                    </a:cubicBezTo>
                    <a:cubicBezTo>
                      <a:pt x="28861" y="26861"/>
                      <a:pt x="24765" y="23146"/>
                      <a:pt x="20955" y="19526"/>
                    </a:cubicBezTo>
                    <a:cubicBezTo>
                      <a:pt x="17145" y="16002"/>
                      <a:pt x="13525" y="12668"/>
                      <a:pt x="10382" y="9811"/>
                    </a:cubicBezTo>
                    <a:cubicBezTo>
                      <a:pt x="7239" y="6858"/>
                      <a:pt x="4667" y="4477"/>
                      <a:pt x="2857" y="2762"/>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3"/>
              <p:cNvSpPr/>
              <p:nvPr/>
            </p:nvSpPr>
            <p:spPr>
              <a:xfrm>
                <a:off x="3095074" y="3540123"/>
                <a:ext cx="24955" cy="14827"/>
              </a:xfrm>
              <a:custGeom>
                <a:avLst/>
                <a:gdLst/>
                <a:ahLst/>
                <a:cxnLst/>
                <a:rect l="l" t="t" r="r" b="b"/>
                <a:pathLst>
                  <a:path w="24955" h="14827" extrusionOk="0">
                    <a:moveTo>
                      <a:pt x="0" y="14828"/>
                    </a:moveTo>
                    <a:cubicBezTo>
                      <a:pt x="0" y="14828"/>
                      <a:pt x="0" y="12541"/>
                      <a:pt x="1524" y="9779"/>
                    </a:cubicBezTo>
                    <a:cubicBezTo>
                      <a:pt x="2857" y="7017"/>
                      <a:pt x="5715" y="3969"/>
                      <a:pt x="9334" y="2159"/>
                    </a:cubicBezTo>
                    <a:cubicBezTo>
                      <a:pt x="12859" y="254"/>
                      <a:pt x="16954" y="-317"/>
                      <a:pt x="20002" y="159"/>
                    </a:cubicBezTo>
                    <a:cubicBezTo>
                      <a:pt x="23050" y="540"/>
                      <a:pt x="24955" y="1874"/>
                      <a:pt x="24955" y="1874"/>
                    </a:cubicBezTo>
                    <a:cubicBezTo>
                      <a:pt x="24955" y="1874"/>
                      <a:pt x="23336" y="3493"/>
                      <a:pt x="21050" y="5112"/>
                    </a:cubicBezTo>
                    <a:cubicBezTo>
                      <a:pt x="18859" y="6731"/>
                      <a:pt x="16097" y="8541"/>
                      <a:pt x="13240" y="9970"/>
                    </a:cubicBezTo>
                    <a:cubicBezTo>
                      <a:pt x="10382" y="11494"/>
                      <a:pt x="7429" y="12637"/>
                      <a:pt x="4763" y="13589"/>
                    </a:cubicBezTo>
                    <a:cubicBezTo>
                      <a:pt x="3429" y="14066"/>
                      <a:pt x="2286" y="14351"/>
                      <a:pt x="1429" y="14542"/>
                    </a:cubicBezTo>
                    <a:cubicBezTo>
                      <a:pt x="571" y="14732"/>
                      <a:pt x="0" y="14828"/>
                      <a:pt x="0" y="14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
              <p:cNvSpPr/>
              <p:nvPr/>
            </p:nvSpPr>
            <p:spPr>
              <a:xfrm>
                <a:off x="3106790" y="3547260"/>
                <a:ext cx="44672" cy="12928"/>
              </a:xfrm>
              <a:custGeom>
                <a:avLst/>
                <a:gdLst/>
                <a:ahLst/>
                <a:cxnLst/>
                <a:rect l="l" t="t" r="r" b="b"/>
                <a:pathLst>
                  <a:path w="44672" h="12928" extrusionOk="0">
                    <a:moveTo>
                      <a:pt x="0" y="9023"/>
                    </a:moveTo>
                    <a:cubicBezTo>
                      <a:pt x="0" y="9023"/>
                      <a:pt x="476" y="8357"/>
                      <a:pt x="1429" y="7309"/>
                    </a:cubicBezTo>
                    <a:cubicBezTo>
                      <a:pt x="2286" y="6357"/>
                      <a:pt x="4001" y="4928"/>
                      <a:pt x="6096" y="3785"/>
                    </a:cubicBezTo>
                    <a:cubicBezTo>
                      <a:pt x="8192" y="2451"/>
                      <a:pt x="10858" y="1499"/>
                      <a:pt x="13811" y="737"/>
                    </a:cubicBezTo>
                    <a:cubicBezTo>
                      <a:pt x="16764" y="70"/>
                      <a:pt x="20098" y="-120"/>
                      <a:pt x="23336" y="70"/>
                    </a:cubicBezTo>
                    <a:cubicBezTo>
                      <a:pt x="26575" y="451"/>
                      <a:pt x="29813" y="1213"/>
                      <a:pt x="32576" y="2356"/>
                    </a:cubicBezTo>
                    <a:cubicBezTo>
                      <a:pt x="35338" y="3594"/>
                      <a:pt x="37814" y="5023"/>
                      <a:pt x="39624" y="6738"/>
                    </a:cubicBezTo>
                    <a:cubicBezTo>
                      <a:pt x="41529" y="8262"/>
                      <a:pt x="42767" y="9881"/>
                      <a:pt x="43529" y="11024"/>
                    </a:cubicBezTo>
                    <a:cubicBezTo>
                      <a:pt x="44291" y="12262"/>
                      <a:pt x="44672" y="12929"/>
                      <a:pt x="44672" y="12929"/>
                    </a:cubicBezTo>
                    <a:cubicBezTo>
                      <a:pt x="44672" y="12929"/>
                      <a:pt x="43815" y="12738"/>
                      <a:pt x="42481" y="12453"/>
                    </a:cubicBezTo>
                    <a:cubicBezTo>
                      <a:pt x="41243" y="12167"/>
                      <a:pt x="39433" y="11690"/>
                      <a:pt x="37243" y="11214"/>
                    </a:cubicBezTo>
                    <a:cubicBezTo>
                      <a:pt x="36195" y="11024"/>
                      <a:pt x="35052" y="10738"/>
                      <a:pt x="33909" y="10452"/>
                    </a:cubicBezTo>
                    <a:cubicBezTo>
                      <a:pt x="32766" y="10166"/>
                      <a:pt x="31528" y="10071"/>
                      <a:pt x="30290" y="9786"/>
                    </a:cubicBezTo>
                    <a:cubicBezTo>
                      <a:pt x="27813" y="9405"/>
                      <a:pt x="25146" y="9023"/>
                      <a:pt x="22479" y="8738"/>
                    </a:cubicBezTo>
                    <a:cubicBezTo>
                      <a:pt x="19812" y="8547"/>
                      <a:pt x="17145" y="8357"/>
                      <a:pt x="14669" y="8357"/>
                    </a:cubicBezTo>
                    <a:cubicBezTo>
                      <a:pt x="13430" y="8357"/>
                      <a:pt x="12192" y="8357"/>
                      <a:pt x="10954" y="8357"/>
                    </a:cubicBezTo>
                    <a:cubicBezTo>
                      <a:pt x="9716" y="8357"/>
                      <a:pt x="8573" y="8357"/>
                      <a:pt x="7525" y="8452"/>
                    </a:cubicBezTo>
                    <a:cubicBezTo>
                      <a:pt x="5334" y="8547"/>
                      <a:pt x="3620" y="8643"/>
                      <a:pt x="2191" y="8833"/>
                    </a:cubicBezTo>
                    <a:cubicBezTo>
                      <a:pt x="762" y="8928"/>
                      <a:pt x="0" y="8928"/>
                      <a:pt x="0" y="89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
              <p:cNvSpPr/>
              <p:nvPr/>
            </p:nvSpPr>
            <p:spPr>
              <a:xfrm>
                <a:off x="3124506" y="3561600"/>
                <a:ext cx="63245" cy="22878"/>
              </a:xfrm>
              <a:custGeom>
                <a:avLst/>
                <a:gdLst/>
                <a:ahLst/>
                <a:cxnLst/>
                <a:rect l="l" t="t" r="r" b="b"/>
                <a:pathLst>
                  <a:path w="63245" h="22878" extrusionOk="0">
                    <a:moveTo>
                      <a:pt x="0" y="1447"/>
                    </a:moveTo>
                    <a:cubicBezTo>
                      <a:pt x="0" y="1447"/>
                      <a:pt x="4286" y="209"/>
                      <a:pt x="10858" y="18"/>
                    </a:cubicBezTo>
                    <a:cubicBezTo>
                      <a:pt x="14192" y="-77"/>
                      <a:pt x="18002" y="209"/>
                      <a:pt x="22003" y="685"/>
                    </a:cubicBezTo>
                    <a:cubicBezTo>
                      <a:pt x="26003" y="1352"/>
                      <a:pt x="30290" y="2304"/>
                      <a:pt x="34481" y="3733"/>
                    </a:cubicBezTo>
                    <a:cubicBezTo>
                      <a:pt x="38576" y="5162"/>
                      <a:pt x="42577" y="6972"/>
                      <a:pt x="46196" y="8877"/>
                    </a:cubicBezTo>
                    <a:cubicBezTo>
                      <a:pt x="49721" y="10877"/>
                      <a:pt x="52959" y="12972"/>
                      <a:pt x="55435" y="15163"/>
                    </a:cubicBezTo>
                    <a:cubicBezTo>
                      <a:pt x="60579" y="19259"/>
                      <a:pt x="63246" y="22878"/>
                      <a:pt x="63246" y="22878"/>
                    </a:cubicBezTo>
                    <a:cubicBezTo>
                      <a:pt x="63246" y="22878"/>
                      <a:pt x="62198" y="22593"/>
                      <a:pt x="60389" y="22021"/>
                    </a:cubicBezTo>
                    <a:cubicBezTo>
                      <a:pt x="58579" y="21449"/>
                      <a:pt x="56007" y="20592"/>
                      <a:pt x="53054" y="19545"/>
                    </a:cubicBezTo>
                    <a:cubicBezTo>
                      <a:pt x="47244" y="17449"/>
                      <a:pt x="39433" y="14782"/>
                      <a:pt x="31718" y="12020"/>
                    </a:cubicBezTo>
                    <a:cubicBezTo>
                      <a:pt x="23908" y="9448"/>
                      <a:pt x="16097" y="6876"/>
                      <a:pt x="10192" y="4971"/>
                    </a:cubicBezTo>
                    <a:cubicBezTo>
                      <a:pt x="7144" y="3923"/>
                      <a:pt x="4667" y="3066"/>
                      <a:pt x="2858" y="2495"/>
                    </a:cubicBezTo>
                    <a:cubicBezTo>
                      <a:pt x="1048" y="1828"/>
                      <a:pt x="0" y="1447"/>
                      <a:pt x="0" y="1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
              <p:cNvSpPr/>
              <p:nvPr/>
            </p:nvSpPr>
            <p:spPr>
              <a:xfrm>
                <a:off x="3141270" y="3577669"/>
                <a:ext cx="76200" cy="39670"/>
              </a:xfrm>
              <a:custGeom>
                <a:avLst/>
                <a:gdLst/>
                <a:ahLst/>
                <a:cxnLst/>
                <a:rect l="l" t="t" r="r" b="b"/>
                <a:pathLst>
                  <a:path w="76200" h="39670" extrusionOk="0">
                    <a:moveTo>
                      <a:pt x="0" y="903"/>
                    </a:moveTo>
                    <a:cubicBezTo>
                      <a:pt x="0" y="903"/>
                      <a:pt x="1429" y="618"/>
                      <a:pt x="3810" y="332"/>
                    </a:cubicBezTo>
                    <a:cubicBezTo>
                      <a:pt x="6191" y="46"/>
                      <a:pt x="9811" y="-144"/>
                      <a:pt x="14097" y="141"/>
                    </a:cubicBezTo>
                    <a:cubicBezTo>
                      <a:pt x="18383" y="332"/>
                      <a:pt x="23241" y="1189"/>
                      <a:pt x="28480" y="2523"/>
                    </a:cubicBezTo>
                    <a:cubicBezTo>
                      <a:pt x="31052" y="3284"/>
                      <a:pt x="33719" y="3951"/>
                      <a:pt x="36290" y="5094"/>
                    </a:cubicBezTo>
                    <a:cubicBezTo>
                      <a:pt x="38957" y="6047"/>
                      <a:pt x="41529" y="7380"/>
                      <a:pt x="44101" y="8523"/>
                    </a:cubicBezTo>
                    <a:cubicBezTo>
                      <a:pt x="46577" y="9952"/>
                      <a:pt x="49149" y="11286"/>
                      <a:pt x="51435" y="12809"/>
                    </a:cubicBezTo>
                    <a:cubicBezTo>
                      <a:pt x="53912" y="14238"/>
                      <a:pt x="56007" y="16048"/>
                      <a:pt x="58102" y="17667"/>
                    </a:cubicBezTo>
                    <a:cubicBezTo>
                      <a:pt x="62198" y="21096"/>
                      <a:pt x="65818" y="24525"/>
                      <a:pt x="68485" y="27859"/>
                    </a:cubicBezTo>
                    <a:cubicBezTo>
                      <a:pt x="71247" y="31098"/>
                      <a:pt x="73152" y="34146"/>
                      <a:pt x="74390" y="36241"/>
                    </a:cubicBezTo>
                    <a:cubicBezTo>
                      <a:pt x="75629" y="38432"/>
                      <a:pt x="76200" y="39670"/>
                      <a:pt x="76200" y="39670"/>
                    </a:cubicBezTo>
                    <a:cubicBezTo>
                      <a:pt x="76200" y="39670"/>
                      <a:pt x="71723" y="36432"/>
                      <a:pt x="65056" y="31479"/>
                    </a:cubicBezTo>
                    <a:cubicBezTo>
                      <a:pt x="63437" y="30336"/>
                      <a:pt x="61627" y="29097"/>
                      <a:pt x="59722" y="27764"/>
                    </a:cubicBezTo>
                    <a:cubicBezTo>
                      <a:pt x="57817" y="26430"/>
                      <a:pt x="55721" y="25287"/>
                      <a:pt x="53721" y="23859"/>
                    </a:cubicBezTo>
                    <a:cubicBezTo>
                      <a:pt x="49435" y="21287"/>
                      <a:pt x="44958" y="18620"/>
                      <a:pt x="40196" y="16239"/>
                    </a:cubicBezTo>
                    <a:cubicBezTo>
                      <a:pt x="35528" y="13762"/>
                      <a:pt x="30671" y="11667"/>
                      <a:pt x="26098" y="9762"/>
                    </a:cubicBezTo>
                    <a:cubicBezTo>
                      <a:pt x="23717" y="8905"/>
                      <a:pt x="21527" y="7857"/>
                      <a:pt x="19336" y="7190"/>
                    </a:cubicBezTo>
                    <a:cubicBezTo>
                      <a:pt x="17145" y="6428"/>
                      <a:pt x="15050" y="5666"/>
                      <a:pt x="13144" y="4999"/>
                    </a:cubicBezTo>
                    <a:cubicBezTo>
                      <a:pt x="9239" y="3666"/>
                      <a:pt x="6096" y="2713"/>
                      <a:pt x="3715" y="1951"/>
                    </a:cubicBezTo>
                    <a:cubicBezTo>
                      <a:pt x="1333" y="1284"/>
                      <a:pt x="0" y="713"/>
                      <a:pt x="0" y="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3"/>
              <p:cNvSpPr/>
              <p:nvPr/>
            </p:nvSpPr>
            <p:spPr>
              <a:xfrm>
                <a:off x="3177560" y="3584192"/>
                <a:ext cx="35433" cy="26765"/>
              </a:xfrm>
              <a:custGeom>
                <a:avLst/>
                <a:gdLst/>
                <a:ahLst/>
                <a:cxnLst/>
                <a:rect l="l" t="t" r="r" b="b"/>
                <a:pathLst>
                  <a:path w="35433" h="26765" extrusionOk="0">
                    <a:moveTo>
                      <a:pt x="0" y="0"/>
                    </a:moveTo>
                    <a:cubicBezTo>
                      <a:pt x="0" y="0"/>
                      <a:pt x="3048" y="476"/>
                      <a:pt x="7049" y="2191"/>
                    </a:cubicBezTo>
                    <a:cubicBezTo>
                      <a:pt x="11049" y="3810"/>
                      <a:pt x="15907" y="6572"/>
                      <a:pt x="20383" y="9906"/>
                    </a:cubicBezTo>
                    <a:cubicBezTo>
                      <a:pt x="24860" y="13240"/>
                      <a:pt x="28766" y="17240"/>
                      <a:pt x="31433" y="20574"/>
                    </a:cubicBezTo>
                    <a:cubicBezTo>
                      <a:pt x="34100" y="23908"/>
                      <a:pt x="35433" y="26765"/>
                      <a:pt x="35433" y="26765"/>
                    </a:cubicBezTo>
                    <a:cubicBezTo>
                      <a:pt x="35433" y="26765"/>
                      <a:pt x="32290" y="26289"/>
                      <a:pt x="28385" y="24574"/>
                    </a:cubicBezTo>
                    <a:cubicBezTo>
                      <a:pt x="24384" y="22955"/>
                      <a:pt x="19526" y="20193"/>
                      <a:pt x="15145" y="16859"/>
                    </a:cubicBezTo>
                    <a:cubicBezTo>
                      <a:pt x="10668" y="13525"/>
                      <a:pt x="6763" y="9525"/>
                      <a:pt x="4096" y="6191"/>
                    </a:cubicBezTo>
                    <a:cubicBezTo>
                      <a:pt x="1429" y="2857"/>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3"/>
              <p:cNvSpPr/>
              <p:nvPr/>
            </p:nvSpPr>
            <p:spPr>
              <a:xfrm>
                <a:off x="3141366" y="3549712"/>
                <a:ext cx="59435" cy="47244"/>
              </a:xfrm>
              <a:custGeom>
                <a:avLst/>
                <a:gdLst/>
                <a:ahLst/>
                <a:cxnLst/>
                <a:rect l="l" t="t" r="r" b="b"/>
                <a:pathLst>
                  <a:path w="59435" h="47244" extrusionOk="0">
                    <a:moveTo>
                      <a:pt x="0" y="0"/>
                    </a:moveTo>
                    <a:cubicBezTo>
                      <a:pt x="0" y="0"/>
                      <a:pt x="4858" y="857"/>
                      <a:pt x="11716" y="3715"/>
                    </a:cubicBezTo>
                    <a:cubicBezTo>
                      <a:pt x="18478" y="6477"/>
                      <a:pt x="27146" y="11240"/>
                      <a:pt x="34766" y="17336"/>
                    </a:cubicBezTo>
                    <a:cubicBezTo>
                      <a:pt x="42481" y="23432"/>
                      <a:pt x="49054" y="30671"/>
                      <a:pt x="53245" y="36671"/>
                    </a:cubicBezTo>
                    <a:cubicBezTo>
                      <a:pt x="57531" y="42672"/>
                      <a:pt x="59436" y="47244"/>
                      <a:pt x="59436" y="47244"/>
                    </a:cubicBezTo>
                    <a:cubicBezTo>
                      <a:pt x="59436" y="47244"/>
                      <a:pt x="58388" y="46577"/>
                      <a:pt x="56578" y="45339"/>
                    </a:cubicBezTo>
                    <a:cubicBezTo>
                      <a:pt x="54864" y="44101"/>
                      <a:pt x="52388" y="42291"/>
                      <a:pt x="49530" y="40196"/>
                    </a:cubicBezTo>
                    <a:cubicBezTo>
                      <a:pt x="43815" y="35814"/>
                      <a:pt x="36481" y="30099"/>
                      <a:pt x="29242" y="24194"/>
                    </a:cubicBezTo>
                    <a:cubicBezTo>
                      <a:pt x="21907" y="18383"/>
                      <a:pt x="14669" y="12573"/>
                      <a:pt x="9144" y="8001"/>
                    </a:cubicBezTo>
                    <a:cubicBezTo>
                      <a:pt x="6382" y="5715"/>
                      <a:pt x="4096" y="3810"/>
                      <a:pt x="2476" y="2381"/>
                    </a:cubicBezTo>
                    <a:cubicBezTo>
                      <a:pt x="857" y="95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3"/>
              <p:cNvSpPr/>
              <p:nvPr/>
            </p:nvSpPr>
            <p:spPr>
              <a:xfrm>
                <a:off x="3381777" y="3593266"/>
                <a:ext cx="58959" cy="13309"/>
              </a:xfrm>
              <a:custGeom>
                <a:avLst/>
                <a:gdLst/>
                <a:ahLst/>
                <a:cxnLst/>
                <a:rect l="l" t="t" r="r" b="b"/>
                <a:pathLst>
                  <a:path w="58959" h="13309" extrusionOk="0">
                    <a:moveTo>
                      <a:pt x="0" y="9119"/>
                    </a:moveTo>
                    <a:cubicBezTo>
                      <a:pt x="0" y="9119"/>
                      <a:pt x="762" y="8452"/>
                      <a:pt x="2191" y="7404"/>
                    </a:cubicBezTo>
                    <a:cubicBezTo>
                      <a:pt x="3524" y="6357"/>
                      <a:pt x="5810" y="4928"/>
                      <a:pt x="8477" y="3785"/>
                    </a:cubicBezTo>
                    <a:cubicBezTo>
                      <a:pt x="11240" y="2451"/>
                      <a:pt x="14669" y="1499"/>
                      <a:pt x="18383" y="737"/>
                    </a:cubicBezTo>
                    <a:cubicBezTo>
                      <a:pt x="22098" y="70"/>
                      <a:pt x="26194" y="-121"/>
                      <a:pt x="30290" y="70"/>
                    </a:cubicBezTo>
                    <a:cubicBezTo>
                      <a:pt x="34385" y="451"/>
                      <a:pt x="38386" y="1213"/>
                      <a:pt x="42005" y="2356"/>
                    </a:cubicBezTo>
                    <a:cubicBezTo>
                      <a:pt x="45625" y="3690"/>
                      <a:pt x="48863" y="5118"/>
                      <a:pt x="51340" y="6833"/>
                    </a:cubicBezTo>
                    <a:cubicBezTo>
                      <a:pt x="53912" y="8357"/>
                      <a:pt x="55817" y="10071"/>
                      <a:pt x="57055" y="11310"/>
                    </a:cubicBezTo>
                    <a:cubicBezTo>
                      <a:pt x="58293" y="12548"/>
                      <a:pt x="58960" y="13310"/>
                      <a:pt x="58960" y="13310"/>
                    </a:cubicBezTo>
                    <a:cubicBezTo>
                      <a:pt x="58960" y="13310"/>
                      <a:pt x="57912" y="13119"/>
                      <a:pt x="56293" y="12834"/>
                    </a:cubicBezTo>
                    <a:cubicBezTo>
                      <a:pt x="54674" y="12548"/>
                      <a:pt x="52292" y="12071"/>
                      <a:pt x="49530" y="11500"/>
                    </a:cubicBezTo>
                    <a:cubicBezTo>
                      <a:pt x="48196" y="11214"/>
                      <a:pt x="46672" y="11024"/>
                      <a:pt x="45149" y="10738"/>
                    </a:cubicBezTo>
                    <a:cubicBezTo>
                      <a:pt x="43625" y="10452"/>
                      <a:pt x="41910" y="10262"/>
                      <a:pt x="40291" y="9976"/>
                    </a:cubicBezTo>
                    <a:cubicBezTo>
                      <a:pt x="36957" y="9500"/>
                      <a:pt x="33338" y="9119"/>
                      <a:pt x="29813" y="8833"/>
                    </a:cubicBezTo>
                    <a:cubicBezTo>
                      <a:pt x="26194" y="8643"/>
                      <a:pt x="22669" y="8452"/>
                      <a:pt x="19240" y="8452"/>
                    </a:cubicBezTo>
                    <a:cubicBezTo>
                      <a:pt x="17526" y="8452"/>
                      <a:pt x="15907" y="8452"/>
                      <a:pt x="14288" y="8452"/>
                    </a:cubicBezTo>
                    <a:cubicBezTo>
                      <a:pt x="12668" y="8452"/>
                      <a:pt x="11240" y="8547"/>
                      <a:pt x="9811" y="8643"/>
                    </a:cubicBezTo>
                    <a:cubicBezTo>
                      <a:pt x="6953" y="8833"/>
                      <a:pt x="4667" y="8928"/>
                      <a:pt x="2858" y="9024"/>
                    </a:cubicBezTo>
                    <a:cubicBezTo>
                      <a:pt x="1143" y="9119"/>
                      <a:pt x="95" y="9119"/>
                      <a:pt x="95" y="91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3"/>
              <p:cNvSpPr/>
              <p:nvPr/>
            </p:nvSpPr>
            <p:spPr>
              <a:xfrm>
                <a:off x="3369108" y="3598861"/>
                <a:ext cx="51244" cy="13620"/>
              </a:xfrm>
              <a:custGeom>
                <a:avLst/>
                <a:gdLst/>
                <a:ahLst/>
                <a:cxnLst/>
                <a:rect l="l" t="t" r="r" b="b"/>
                <a:pathLst>
                  <a:path w="51244" h="13620" extrusionOk="0">
                    <a:moveTo>
                      <a:pt x="0" y="6953"/>
                    </a:moveTo>
                    <a:cubicBezTo>
                      <a:pt x="0" y="6953"/>
                      <a:pt x="667" y="6382"/>
                      <a:pt x="2000" y="5525"/>
                    </a:cubicBezTo>
                    <a:cubicBezTo>
                      <a:pt x="3239" y="4667"/>
                      <a:pt x="5239" y="3524"/>
                      <a:pt x="7715" y="2572"/>
                    </a:cubicBezTo>
                    <a:cubicBezTo>
                      <a:pt x="10192" y="1524"/>
                      <a:pt x="13240" y="857"/>
                      <a:pt x="16478" y="286"/>
                    </a:cubicBezTo>
                    <a:cubicBezTo>
                      <a:pt x="19812" y="-95"/>
                      <a:pt x="23336" y="-95"/>
                      <a:pt x="26956" y="286"/>
                    </a:cubicBezTo>
                    <a:cubicBezTo>
                      <a:pt x="30480" y="762"/>
                      <a:pt x="33909" y="1714"/>
                      <a:pt x="37052" y="2953"/>
                    </a:cubicBezTo>
                    <a:cubicBezTo>
                      <a:pt x="40100" y="4286"/>
                      <a:pt x="42863" y="5715"/>
                      <a:pt x="44958" y="7429"/>
                    </a:cubicBezTo>
                    <a:cubicBezTo>
                      <a:pt x="47149" y="8953"/>
                      <a:pt x="48673" y="10573"/>
                      <a:pt x="49721" y="11716"/>
                    </a:cubicBezTo>
                    <a:cubicBezTo>
                      <a:pt x="50768" y="12954"/>
                      <a:pt x="51245" y="13621"/>
                      <a:pt x="51245" y="13621"/>
                    </a:cubicBezTo>
                    <a:cubicBezTo>
                      <a:pt x="51245" y="13621"/>
                      <a:pt x="50292" y="13525"/>
                      <a:pt x="48863" y="13144"/>
                    </a:cubicBezTo>
                    <a:cubicBezTo>
                      <a:pt x="47435" y="12859"/>
                      <a:pt x="45339" y="12383"/>
                      <a:pt x="42958" y="11906"/>
                    </a:cubicBezTo>
                    <a:cubicBezTo>
                      <a:pt x="38195" y="10858"/>
                      <a:pt x="32004" y="9716"/>
                      <a:pt x="25908" y="8953"/>
                    </a:cubicBezTo>
                    <a:cubicBezTo>
                      <a:pt x="22860" y="8572"/>
                      <a:pt x="19717" y="8287"/>
                      <a:pt x="16859" y="8001"/>
                    </a:cubicBezTo>
                    <a:cubicBezTo>
                      <a:pt x="13906" y="7810"/>
                      <a:pt x="11144" y="7525"/>
                      <a:pt x="8668" y="7429"/>
                    </a:cubicBezTo>
                    <a:cubicBezTo>
                      <a:pt x="6191" y="7334"/>
                      <a:pt x="4096" y="7144"/>
                      <a:pt x="2572" y="7144"/>
                    </a:cubicBezTo>
                    <a:cubicBezTo>
                      <a:pt x="1048" y="7144"/>
                      <a:pt x="95" y="6953"/>
                      <a:pt x="95" y="6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3"/>
              <p:cNvSpPr/>
              <p:nvPr/>
            </p:nvSpPr>
            <p:spPr>
              <a:xfrm>
                <a:off x="3361012" y="3604722"/>
                <a:ext cx="41052" cy="13855"/>
              </a:xfrm>
              <a:custGeom>
                <a:avLst/>
                <a:gdLst/>
                <a:ahLst/>
                <a:cxnLst/>
                <a:rect l="l" t="t" r="r" b="b"/>
                <a:pathLst>
                  <a:path w="41052" h="13855" extrusionOk="0">
                    <a:moveTo>
                      <a:pt x="0" y="6712"/>
                    </a:moveTo>
                    <a:cubicBezTo>
                      <a:pt x="0" y="6712"/>
                      <a:pt x="476" y="6141"/>
                      <a:pt x="1524" y="5283"/>
                    </a:cubicBezTo>
                    <a:cubicBezTo>
                      <a:pt x="2381" y="4426"/>
                      <a:pt x="4096" y="3283"/>
                      <a:pt x="6096" y="2426"/>
                    </a:cubicBezTo>
                    <a:cubicBezTo>
                      <a:pt x="8096" y="1378"/>
                      <a:pt x="10668" y="711"/>
                      <a:pt x="13430" y="235"/>
                    </a:cubicBezTo>
                    <a:cubicBezTo>
                      <a:pt x="16192" y="-146"/>
                      <a:pt x="19240" y="-51"/>
                      <a:pt x="22193" y="426"/>
                    </a:cubicBezTo>
                    <a:cubicBezTo>
                      <a:pt x="25146" y="997"/>
                      <a:pt x="28004" y="1950"/>
                      <a:pt x="30575" y="3188"/>
                    </a:cubicBezTo>
                    <a:cubicBezTo>
                      <a:pt x="33052" y="4521"/>
                      <a:pt x="35242" y="6045"/>
                      <a:pt x="36767" y="7665"/>
                    </a:cubicBezTo>
                    <a:cubicBezTo>
                      <a:pt x="38386" y="9189"/>
                      <a:pt x="39433" y="10808"/>
                      <a:pt x="40100" y="11951"/>
                    </a:cubicBezTo>
                    <a:cubicBezTo>
                      <a:pt x="40767" y="13094"/>
                      <a:pt x="41053" y="13856"/>
                      <a:pt x="41053" y="13856"/>
                    </a:cubicBezTo>
                    <a:cubicBezTo>
                      <a:pt x="41053" y="13856"/>
                      <a:pt x="40291" y="13665"/>
                      <a:pt x="39052" y="13380"/>
                    </a:cubicBezTo>
                    <a:cubicBezTo>
                      <a:pt x="37910" y="13094"/>
                      <a:pt x="36195" y="12618"/>
                      <a:pt x="34195" y="12046"/>
                    </a:cubicBezTo>
                    <a:cubicBezTo>
                      <a:pt x="30385" y="10998"/>
                      <a:pt x="25527" y="9951"/>
                      <a:pt x="20765" y="9093"/>
                    </a:cubicBezTo>
                    <a:cubicBezTo>
                      <a:pt x="18383" y="8712"/>
                      <a:pt x="15907" y="8331"/>
                      <a:pt x="13621" y="8046"/>
                    </a:cubicBezTo>
                    <a:cubicBezTo>
                      <a:pt x="11335" y="7760"/>
                      <a:pt x="9049" y="7569"/>
                      <a:pt x="7144" y="7379"/>
                    </a:cubicBezTo>
                    <a:cubicBezTo>
                      <a:pt x="5144" y="7188"/>
                      <a:pt x="3524" y="7093"/>
                      <a:pt x="2191" y="6998"/>
                    </a:cubicBezTo>
                    <a:cubicBezTo>
                      <a:pt x="857" y="6998"/>
                      <a:pt x="95" y="6807"/>
                      <a:pt x="95" y="6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3"/>
              <p:cNvSpPr/>
              <p:nvPr/>
            </p:nvSpPr>
            <p:spPr>
              <a:xfrm>
                <a:off x="3357488" y="3580276"/>
                <a:ext cx="57435" cy="26680"/>
              </a:xfrm>
              <a:custGeom>
                <a:avLst/>
                <a:gdLst/>
                <a:ahLst/>
                <a:cxnLst/>
                <a:rect l="l" t="t" r="r" b="b"/>
                <a:pathLst>
                  <a:path w="57435" h="26680" extrusionOk="0">
                    <a:moveTo>
                      <a:pt x="57341" y="391"/>
                    </a:moveTo>
                    <a:cubicBezTo>
                      <a:pt x="57341" y="391"/>
                      <a:pt x="56483" y="963"/>
                      <a:pt x="54864" y="1820"/>
                    </a:cubicBezTo>
                    <a:cubicBezTo>
                      <a:pt x="53245" y="2678"/>
                      <a:pt x="51054" y="3821"/>
                      <a:pt x="48387" y="5154"/>
                    </a:cubicBezTo>
                    <a:cubicBezTo>
                      <a:pt x="43053" y="7726"/>
                      <a:pt x="36005" y="11060"/>
                      <a:pt x="28956" y="14203"/>
                    </a:cubicBezTo>
                    <a:cubicBezTo>
                      <a:pt x="22003" y="17441"/>
                      <a:pt x="14859" y="20585"/>
                      <a:pt x="9430" y="22966"/>
                    </a:cubicBezTo>
                    <a:cubicBezTo>
                      <a:pt x="6668" y="24109"/>
                      <a:pt x="4382" y="25061"/>
                      <a:pt x="2667" y="25728"/>
                    </a:cubicBezTo>
                    <a:cubicBezTo>
                      <a:pt x="953" y="26395"/>
                      <a:pt x="0" y="26681"/>
                      <a:pt x="0" y="26681"/>
                    </a:cubicBezTo>
                    <a:cubicBezTo>
                      <a:pt x="0" y="26681"/>
                      <a:pt x="2191" y="23061"/>
                      <a:pt x="6668" y="18775"/>
                    </a:cubicBezTo>
                    <a:cubicBezTo>
                      <a:pt x="11049" y="14489"/>
                      <a:pt x="17812" y="9631"/>
                      <a:pt x="25337" y="6202"/>
                    </a:cubicBezTo>
                    <a:cubicBezTo>
                      <a:pt x="32766" y="2773"/>
                      <a:pt x="40862" y="772"/>
                      <a:pt x="47054" y="296"/>
                    </a:cubicBezTo>
                    <a:cubicBezTo>
                      <a:pt x="53245" y="-370"/>
                      <a:pt x="57436" y="296"/>
                      <a:pt x="57436" y="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3"/>
              <p:cNvSpPr/>
              <p:nvPr/>
            </p:nvSpPr>
            <p:spPr>
              <a:xfrm>
                <a:off x="3427306" y="3540477"/>
                <a:ext cx="61436" cy="9234"/>
              </a:xfrm>
              <a:custGeom>
                <a:avLst/>
                <a:gdLst/>
                <a:ahLst/>
                <a:cxnLst/>
                <a:rect l="l" t="t" r="r" b="b"/>
                <a:pathLst>
                  <a:path w="61436" h="9234" extrusionOk="0">
                    <a:moveTo>
                      <a:pt x="61436" y="8377"/>
                    </a:moveTo>
                    <a:cubicBezTo>
                      <a:pt x="61436" y="8377"/>
                      <a:pt x="57341" y="9044"/>
                      <a:pt x="51530" y="9139"/>
                    </a:cubicBezTo>
                    <a:cubicBezTo>
                      <a:pt x="45720" y="9330"/>
                      <a:pt x="38100" y="9234"/>
                      <a:pt x="30575" y="8854"/>
                    </a:cubicBezTo>
                    <a:cubicBezTo>
                      <a:pt x="23050" y="8473"/>
                      <a:pt x="15526" y="7806"/>
                      <a:pt x="9716" y="7044"/>
                    </a:cubicBezTo>
                    <a:cubicBezTo>
                      <a:pt x="4000" y="6282"/>
                      <a:pt x="0" y="5234"/>
                      <a:pt x="0" y="5234"/>
                    </a:cubicBezTo>
                    <a:cubicBezTo>
                      <a:pt x="0" y="5234"/>
                      <a:pt x="3715" y="3329"/>
                      <a:pt x="9525" y="1996"/>
                    </a:cubicBezTo>
                    <a:cubicBezTo>
                      <a:pt x="15335" y="567"/>
                      <a:pt x="23241" y="-291"/>
                      <a:pt x="31051" y="91"/>
                    </a:cubicBezTo>
                    <a:cubicBezTo>
                      <a:pt x="38957" y="472"/>
                      <a:pt x="46672" y="2186"/>
                      <a:pt x="52292" y="4186"/>
                    </a:cubicBezTo>
                    <a:cubicBezTo>
                      <a:pt x="57912" y="6091"/>
                      <a:pt x="61436" y="8377"/>
                      <a:pt x="61436" y="8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3"/>
              <p:cNvSpPr/>
              <p:nvPr/>
            </p:nvSpPr>
            <p:spPr>
              <a:xfrm>
                <a:off x="3387015" y="3546664"/>
                <a:ext cx="76009" cy="13429"/>
              </a:xfrm>
              <a:custGeom>
                <a:avLst/>
                <a:gdLst/>
                <a:ahLst/>
                <a:cxnLst/>
                <a:rect l="l" t="t" r="r" b="b"/>
                <a:pathLst>
                  <a:path w="76009" h="13429" extrusionOk="0">
                    <a:moveTo>
                      <a:pt x="75914" y="13335"/>
                    </a:moveTo>
                    <a:cubicBezTo>
                      <a:pt x="75914" y="13335"/>
                      <a:pt x="74962" y="12382"/>
                      <a:pt x="73247" y="11335"/>
                    </a:cubicBezTo>
                    <a:cubicBezTo>
                      <a:pt x="71438" y="10287"/>
                      <a:pt x="68675" y="9430"/>
                      <a:pt x="65342" y="9049"/>
                    </a:cubicBezTo>
                    <a:cubicBezTo>
                      <a:pt x="63627" y="8858"/>
                      <a:pt x="61722" y="8763"/>
                      <a:pt x="59722" y="8763"/>
                    </a:cubicBezTo>
                    <a:cubicBezTo>
                      <a:pt x="57626" y="8763"/>
                      <a:pt x="55435" y="8763"/>
                      <a:pt x="53150" y="8763"/>
                    </a:cubicBezTo>
                    <a:cubicBezTo>
                      <a:pt x="48673" y="8763"/>
                      <a:pt x="43815" y="8763"/>
                      <a:pt x="39052" y="8763"/>
                    </a:cubicBezTo>
                    <a:cubicBezTo>
                      <a:pt x="29432" y="8858"/>
                      <a:pt x="19812" y="9239"/>
                      <a:pt x="12478" y="9525"/>
                    </a:cubicBezTo>
                    <a:cubicBezTo>
                      <a:pt x="8763" y="9715"/>
                      <a:pt x="5715" y="9811"/>
                      <a:pt x="3524" y="9811"/>
                    </a:cubicBezTo>
                    <a:cubicBezTo>
                      <a:pt x="1333" y="9811"/>
                      <a:pt x="0" y="9811"/>
                      <a:pt x="0" y="9811"/>
                    </a:cubicBezTo>
                    <a:cubicBezTo>
                      <a:pt x="0" y="9811"/>
                      <a:pt x="4381" y="6953"/>
                      <a:pt x="11525" y="4572"/>
                    </a:cubicBezTo>
                    <a:cubicBezTo>
                      <a:pt x="15145" y="3334"/>
                      <a:pt x="19431" y="2191"/>
                      <a:pt x="24098" y="1333"/>
                    </a:cubicBezTo>
                    <a:cubicBezTo>
                      <a:pt x="28765" y="476"/>
                      <a:pt x="33814" y="95"/>
                      <a:pt x="38957" y="0"/>
                    </a:cubicBezTo>
                    <a:cubicBezTo>
                      <a:pt x="44005" y="0"/>
                      <a:pt x="49054" y="286"/>
                      <a:pt x="53816" y="1048"/>
                    </a:cubicBezTo>
                    <a:cubicBezTo>
                      <a:pt x="56293" y="1429"/>
                      <a:pt x="58293" y="1905"/>
                      <a:pt x="60579" y="2381"/>
                    </a:cubicBezTo>
                    <a:cubicBezTo>
                      <a:pt x="62770" y="2857"/>
                      <a:pt x="64865" y="3524"/>
                      <a:pt x="66675" y="4381"/>
                    </a:cubicBezTo>
                    <a:cubicBezTo>
                      <a:pt x="70390" y="5905"/>
                      <a:pt x="73152" y="8287"/>
                      <a:pt x="74485" y="10192"/>
                    </a:cubicBezTo>
                    <a:cubicBezTo>
                      <a:pt x="75152" y="11144"/>
                      <a:pt x="75533" y="12001"/>
                      <a:pt x="75724" y="12573"/>
                    </a:cubicBezTo>
                    <a:cubicBezTo>
                      <a:pt x="75914" y="13144"/>
                      <a:pt x="76009" y="13430"/>
                      <a:pt x="76009" y="13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3"/>
              <p:cNvSpPr/>
              <p:nvPr/>
            </p:nvSpPr>
            <p:spPr>
              <a:xfrm>
                <a:off x="3377871" y="3560547"/>
                <a:ext cx="65817" cy="15263"/>
              </a:xfrm>
              <a:custGeom>
                <a:avLst/>
                <a:gdLst/>
                <a:ahLst/>
                <a:cxnLst/>
                <a:rect l="l" t="t" r="r" b="b"/>
                <a:pathLst>
                  <a:path w="65817" h="15263" extrusionOk="0">
                    <a:moveTo>
                      <a:pt x="65627" y="5071"/>
                    </a:moveTo>
                    <a:cubicBezTo>
                      <a:pt x="65627" y="5071"/>
                      <a:pt x="64579" y="5262"/>
                      <a:pt x="62675" y="5547"/>
                    </a:cubicBezTo>
                    <a:cubicBezTo>
                      <a:pt x="60865" y="5738"/>
                      <a:pt x="58198" y="6119"/>
                      <a:pt x="55054" y="6500"/>
                    </a:cubicBezTo>
                    <a:cubicBezTo>
                      <a:pt x="48768" y="7167"/>
                      <a:pt x="40767" y="8214"/>
                      <a:pt x="32766" y="9453"/>
                    </a:cubicBezTo>
                    <a:cubicBezTo>
                      <a:pt x="24765" y="10691"/>
                      <a:pt x="16764" y="12215"/>
                      <a:pt x="10573" y="13358"/>
                    </a:cubicBezTo>
                    <a:cubicBezTo>
                      <a:pt x="7430" y="13929"/>
                      <a:pt x="4858" y="14406"/>
                      <a:pt x="2953" y="14787"/>
                    </a:cubicBezTo>
                    <a:cubicBezTo>
                      <a:pt x="1048" y="15072"/>
                      <a:pt x="0" y="15263"/>
                      <a:pt x="0" y="15263"/>
                    </a:cubicBezTo>
                    <a:cubicBezTo>
                      <a:pt x="0" y="15263"/>
                      <a:pt x="3048" y="12025"/>
                      <a:pt x="8763" y="8691"/>
                    </a:cubicBezTo>
                    <a:cubicBezTo>
                      <a:pt x="11525" y="6976"/>
                      <a:pt x="15050" y="5452"/>
                      <a:pt x="18955" y="3928"/>
                    </a:cubicBezTo>
                    <a:cubicBezTo>
                      <a:pt x="22860" y="2595"/>
                      <a:pt x="27051" y="1452"/>
                      <a:pt x="31433" y="785"/>
                    </a:cubicBezTo>
                    <a:cubicBezTo>
                      <a:pt x="35814" y="118"/>
                      <a:pt x="40196" y="-72"/>
                      <a:pt x="44291" y="23"/>
                    </a:cubicBezTo>
                    <a:cubicBezTo>
                      <a:pt x="48387" y="213"/>
                      <a:pt x="52197" y="690"/>
                      <a:pt x="55436" y="1452"/>
                    </a:cubicBezTo>
                    <a:cubicBezTo>
                      <a:pt x="58579" y="2119"/>
                      <a:pt x="61246" y="3071"/>
                      <a:pt x="63056" y="3833"/>
                    </a:cubicBezTo>
                    <a:cubicBezTo>
                      <a:pt x="64770" y="4595"/>
                      <a:pt x="65818" y="5071"/>
                      <a:pt x="65818" y="50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3"/>
              <p:cNvSpPr/>
              <p:nvPr/>
            </p:nvSpPr>
            <p:spPr>
              <a:xfrm>
                <a:off x="3325389" y="3576477"/>
                <a:ext cx="99155" cy="35052"/>
              </a:xfrm>
              <a:custGeom>
                <a:avLst/>
                <a:gdLst/>
                <a:ahLst/>
                <a:cxnLst/>
                <a:rect l="l" t="t" r="r" b="b"/>
                <a:pathLst>
                  <a:path w="99155" h="35052" extrusionOk="0">
                    <a:moveTo>
                      <a:pt x="99155" y="4000"/>
                    </a:moveTo>
                    <a:cubicBezTo>
                      <a:pt x="99155" y="4000"/>
                      <a:pt x="97441" y="4191"/>
                      <a:pt x="94488" y="4286"/>
                    </a:cubicBezTo>
                    <a:cubicBezTo>
                      <a:pt x="91440" y="4477"/>
                      <a:pt x="87344" y="4762"/>
                      <a:pt x="82486" y="5334"/>
                    </a:cubicBezTo>
                    <a:cubicBezTo>
                      <a:pt x="80010" y="5525"/>
                      <a:pt x="77343" y="6001"/>
                      <a:pt x="74581" y="6382"/>
                    </a:cubicBezTo>
                    <a:cubicBezTo>
                      <a:pt x="71819" y="6667"/>
                      <a:pt x="68866" y="7429"/>
                      <a:pt x="65913" y="7906"/>
                    </a:cubicBezTo>
                    <a:cubicBezTo>
                      <a:pt x="59912" y="9144"/>
                      <a:pt x="53626" y="10668"/>
                      <a:pt x="47434" y="12668"/>
                    </a:cubicBezTo>
                    <a:cubicBezTo>
                      <a:pt x="41243" y="14573"/>
                      <a:pt x="35242" y="16954"/>
                      <a:pt x="29527" y="19336"/>
                    </a:cubicBezTo>
                    <a:cubicBezTo>
                      <a:pt x="26765" y="20669"/>
                      <a:pt x="24003" y="21717"/>
                      <a:pt x="21526" y="23050"/>
                    </a:cubicBezTo>
                    <a:cubicBezTo>
                      <a:pt x="19050" y="24289"/>
                      <a:pt x="16573" y="25527"/>
                      <a:pt x="14478" y="26670"/>
                    </a:cubicBezTo>
                    <a:cubicBezTo>
                      <a:pt x="10096" y="29051"/>
                      <a:pt x="6477" y="31147"/>
                      <a:pt x="4000" y="32671"/>
                    </a:cubicBezTo>
                    <a:cubicBezTo>
                      <a:pt x="1524" y="34195"/>
                      <a:pt x="0" y="35052"/>
                      <a:pt x="0" y="35052"/>
                    </a:cubicBezTo>
                    <a:cubicBezTo>
                      <a:pt x="0" y="35052"/>
                      <a:pt x="1048" y="33718"/>
                      <a:pt x="2857" y="31337"/>
                    </a:cubicBezTo>
                    <a:cubicBezTo>
                      <a:pt x="3810" y="30194"/>
                      <a:pt x="5048" y="28766"/>
                      <a:pt x="6477" y="27337"/>
                    </a:cubicBezTo>
                    <a:cubicBezTo>
                      <a:pt x="7906" y="25813"/>
                      <a:pt x="9620" y="24098"/>
                      <a:pt x="11621" y="22479"/>
                    </a:cubicBezTo>
                    <a:cubicBezTo>
                      <a:pt x="15430" y="19050"/>
                      <a:pt x="20479" y="15621"/>
                      <a:pt x="26098" y="12383"/>
                    </a:cubicBezTo>
                    <a:cubicBezTo>
                      <a:pt x="28956" y="10954"/>
                      <a:pt x="31909" y="9144"/>
                      <a:pt x="35052" y="8001"/>
                    </a:cubicBezTo>
                    <a:cubicBezTo>
                      <a:pt x="38195" y="6572"/>
                      <a:pt x="41434" y="5525"/>
                      <a:pt x="44767" y="4382"/>
                    </a:cubicBezTo>
                    <a:cubicBezTo>
                      <a:pt x="48101" y="3524"/>
                      <a:pt x="51435" y="2476"/>
                      <a:pt x="54864" y="1905"/>
                    </a:cubicBezTo>
                    <a:cubicBezTo>
                      <a:pt x="58198" y="1143"/>
                      <a:pt x="61531" y="857"/>
                      <a:pt x="64770" y="381"/>
                    </a:cubicBezTo>
                    <a:cubicBezTo>
                      <a:pt x="71247" y="-95"/>
                      <a:pt x="77343" y="-191"/>
                      <a:pt x="82486" y="476"/>
                    </a:cubicBezTo>
                    <a:cubicBezTo>
                      <a:pt x="85058" y="667"/>
                      <a:pt x="87440" y="1048"/>
                      <a:pt x="89440" y="1524"/>
                    </a:cubicBezTo>
                    <a:cubicBezTo>
                      <a:pt x="91535" y="1905"/>
                      <a:pt x="93250" y="2286"/>
                      <a:pt x="94679" y="2762"/>
                    </a:cubicBezTo>
                    <a:cubicBezTo>
                      <a:pt x="97536" y="3619"/>
                      <a:pt x="99155" y="4191"/>
                      <a:pt x="99155"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3"/>
              <p:cNvSpPr/>
              <p:nvPr/>
            </p:nvSpPr>
            <p:spPr>
              <a:xfrm>
                <a:off x="3353583" y="3531424"/>
                <a:ext cx="64484" cy="60769"/>
              </a:xfrm>
              <a:custGeom>
                <a:avLst/>
                <a:gdLst/>
                <a:ahLst/>
                <a:cxnLst/>
                <a:rect l="l" t="t" r="r" b="b"/>
                <a:pathLst>
                  <a:path w="64484" h="60769" extrusionOk="0">
                    <a:moveTo>
                      <a:pt x="64198" y="95"/>
                    </a:moveTo>
                    <a:cubicBezTo>
                      <a:pt x="64198" y="95"/>
                      <a:pt x="63151" y="1048"/>
                      <a:pt x="61150" y="2572"/>
                    </a:cubicBezTo>
                    <a:cubicBezTo>
                      <a:pt x="59246" y="4096"/>
                      <a:pt x="56483" y="6287"/>
                      <a:pt x="53245" y="8954"/>
                    </a:cubicBezTo>
                    <a:cubicBezTo>
                      <a:pt x="51625" y="10287"/>
                      <a:pt x="49911" y="11716"/>
                      <a:pt x="48006" y="13145"/>
                    </a:cubicBezTo>
                    <a:cubicBezTo>
                      <a:pt x="46196" y="14669"/>
                      <a:pt x="44291" y="16288"/>
                      <a:pt x="42291" y="17907"/>
                    </a:cubicBezTo>
                    <a:cubicBezTo>
                      <a:pt x="38481" y="21336"/>
                      <a:pt x="34290" y="24860"/>
                      <a:pt x="30385" y="28670"/>
                    </a:cubicBezTo>
                    <a:cubicBezTo>
                      <a:pt x="26384" y="32385"/>
                      <a:pt x="22574" y="36290"/>
                      <a:pt x="18955" y="39910"/>
                    </a:cubicBezTo>
                    <a:cubicBezTo>
                      <a:pt x="17240" y="41815"/>
                      <a:pt x="15526" y="43624"/>
                      <a:pt x="13906" y="45339"/>
                    </a:cubicBezTo>
                    <a:cubicBezTo>
                      <a:pt x="12287" y="47054"/>
                      <a:pt x="10763" y="48768"/>
                      <a:pt x="9430" y="50292"/>
                    </a:cubicBezTo>
                    <a:cubicBezTo>
                      <a:pt x="6572" y="53435"/>
                      <a:pt x="4286" y="56007"/>
                      <a:pt x="2667" y="57912"/>
                    </a:cubicBezTo>
                    <a:cubicBezTo>
                      <a:pt x="1048" y="59722"/>
                      <a:pt x="0" y="60770"/>
                      <a:pt x="0" y="60770"/>
                    </a:cubicBezTo>
                    <a:cubicBezTo>
                      <a:pt x="0" y="60770"/>
                      <a:pt x="381" y="59341"/>
                      <a:pt x="1238" y="56959"/>
                    </a:cubicBezTo>
                    <a:cubicBezTo>
                      <a:pt x="2096" y="54578"/>
                      <a:pt x="3334" y="51245"/>
                      <a:pt x="5429" y="47434"/>
                    </a:cubicBezTo>
                    <a:cubicBezTo>
                      <a:pt x="7334" y="43529"/>
                      <a:pt x="10096" y="39338"/>
                      <a:pt x="13240" y="34957"/>
                    </a:cubicBezTo>
                    <a:cubicBezTo>
                      <a:pt x="14954" y="32861"/>
                      <a:pt x="16573" y="30575"/>
                      <a:pt x="18574" y="28480"/>
                    </a:cubicBezTo>
                    <a:cubicBezTo>
                      <a:pt x="20479" y="26384"/>
                      <a:pt x="22479" y="24289"/>
                      <a:pt x="24575" y="22288"/>
                    </a:cubicBezTo>
                    <a:cubicBezTo>
                      <a:pt x="26765" y="20383"/>
                      <a:pt x="28861" y="18479"/>
                      <a:pt x="31147" y="16669"/>
                    </a:cubicBezTo>
                    <a:cubicBezTo>
                      <a:pt x="33338" y="14859"/>
                      <a:pt x="35719" y="13335"/>
                      <a:pt x="37909" y="11716"/>
                    </a:cubicBezTo>
                    <a:cubicBezTo>
                      <a:pt x="42481" y="8763"/>
                      <a:pt x="46863" y="6287"/>
                      <a:pt x="50863" y="4572"/>
                    </a:cubicBezTo>
                    <a:cubicBezTo>
                      <a:pt x="54769" y="2762"/>
                      <a:pt x="58293" y="1619"/>
                      <a:pt x="60674" y="953"/>
                    </a:cubicBezTo>
                    <a:cubicBezTo>
                      <a:pt x="63056" y="286"/>
                      <a:pt x="64484" y="0"/>
                      <a:pt x="644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3"/>
              <p:cNvSpPr/>
              <p:nvPr/>
            </p:nvSpPr>
            <p:spPr>
              <a:xfrm>
                <a:off x="3101360" y="3540092"/>
                <a:ext cx="47815" cy="11810"/>
              </a:xfrm>
              <a:custGeom>
                <a:avLst/>
                <a:gdLst/>
                <a:ahLst/>
                <a:cxnLst/>
                <a:rect l="l" t="t" r="r" b="b"/>
                <a:pathLst>
                  <a:path w="47815" h="11810" extrusionOk="0">
                    <a:moveTo>
                      <a:pt x="191" y="8382"/>
                    </a:moveTo>
                    <a:cubicBezTo>
                      <a:pt x="191" y="8382"/>
                      <a:pt x="2477" y="5905"/>
                      <a:pt x="6858" y="3810"/>
                    </a:cubicBezTo>
                    <a:cubicBezTo>
                      <a:pt x="9049" y="2667"/>
                      <a:pt x="11716" y="1810"/>
                      <a:pt x="14573" y="1048"/>
                    </a:cubicBezTo>
                    <a:cubicBezTo>
                      <a:pt x="17526" y="381"/>
                      <a:pt x="20765" y="0"/>
                      <a:pt x="24003" y="0"/>
                    </a:cubicBezTo>
                    <a:cubicBezTo>
                      <a:pt x="27242" y="0"/>
                      <a:pt x="30480" y="381"/>
                      <a:pt x="33433" y="1048"/>
                    </a:cubicBezTo>
                    <a:cubicBezTo>
                      <a:pt x="36385" y="1810"/>
                      <a:pt x="39053" y="2667"/>
                      <a:pt x="41148" y="3810"/>
                    </a:cubicBezTo>
                    <a:cubicBezTo>
                      <a:pt x="45529" y="5905"/>
                      <a:pt x="47816" y="8382"/>
                      <a:pt x="47816" y="8382"/>
                    </a:cubicBezTo>
                    <a:cubicBezTo>
                      <a:pt x="47816" y="8382"/>
                      <a:pt x="46958" y="8477"/>
                      <a:pt x="45529" y="8572"/>
                    </a:cubicBezTo>
                    <a:cubicBezTo>
                      <a:pt x="44101" y="8572"/>
                      <a:pt x="42196" y="10287"/>
                      <a:pt x="39910" y="10287"/>
                    </a:cubicBezTo>
                    <a:cubicBezTo>
                      <a:pt x="35528" y="10287"/>
                      <a:pt x="29718" y="11811"/>
                      <a:pt x="23908" y="11811"/>
                    </a:cubicBezTo>
                    <a:lnTo>
                      <a:pt x="7906" y="11811"/>
                    </a:lnTo>
                    <a:cubicBezTo>
                      <a:pt x="5620" y="11811"/>
                      <a:pt x="3620" y="10192"/>
                      <a:pt x="2286" y="10096"/>
                    </a:cubicBezTo>
                    <a:cubicBezTo>
                      <a:pt x="857" y="10096"/>
                      <a:pt x="0" y="8382"/>
                      <a:pt x="0" y="8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3"/>
              <p:cNvSpPr/>
              <p:nvPr/>
            </p:nvSpPr>
            <p:spPr>
              <a:xfrm>
                <a:off x="3108263" y="3544421"/>
                <a:ext cx="41008" cy="9458"/>
              </a:xfrm>
              <a:custGeom>
                <a:avLst/>
                <a:gdLst/>
                <a:ahLst/>
                <a:cxnLst/>
                <a:rect l="l" t="t" r="r" b="b"/>
                <a:pathLst>
                  <a:path w="41008" h="9458" extrusionOk="0">
                    <a:moveTo>
                      <a:pt x="3099" y="9006"/>
                    </a:moveTo>
                    <a:cubicBezTo>
                      <a:pt x="3099" y="9006"/>
                      <a:pt x="3099" y="9196"/>
                      <a:pt x="2622" y="9387"/>
                    </a:cubicBezTo>
                    <a:cubicBezTo>
                      <a:pt x="2241" y="9577"/>
                      <a:pt x="1384" y="9387"/>
                      <a:pt x="813" y="8816"/>
                    </a:cubicBezTo>
                    <a:cubicBezTo>
                      <a:pt x="527" y="8529"/>
                      <a:pt x="241" y="8053"/>
                      <a:pt x="51" y="7387"/>
                    </a:cubicBezTo>
                    <a:cubicBezTo>
                      <a:pt x="-140" y="6720"/>
                      <a:pt x="241" y="5767"/>
                      <a:pt x="622" y="5196"/>
                    </a:cubicBezTo>
                    <a:cubicBezTo>
                      <a:pt x="1479" y="3958"/>
                      <a:pt x="2908" y="3291"/>
                      <a:pt x="4146" y="3005"/>
                    </a:cubicBezTo>
                    <a:cubicBezTo>
                      <a:pt x="5289" y="2624"/>
                      <a:pt x="6242" y="2243"/>
                      <a:pt x="7480" y="2053"/>
                    </a:cubicBezTo>
                    <a:cubicBezTo>
                      <a:pt x="8623" y="1767"/>
                      <a:pt x="9861" y="1386"/>
                      <a:pt x="11100" y="1195"/>
                    </a:cubicBezTo>
                    <a:cubicBezTo>
                      <a:pt x="13576" y="719"/>
                      <a:pt x="16338" y="338"/>
                      <a:pt x="19005" y="148"/>
                    </a:cubicBezTo>
                    <a:cubicBezTo>
                      <a:pt x="24435" y="-233"/>
                      <a:pt x="29864" y="148"/>
                      <a:pt x="34055" y="1005"/>
                    </a:cubicBezTo>
                    <a:cubicBezTo>
                      <a:pt x="38151" y="1767"/>
                      <a:pt x="41008" y="3100"/>
                      <a:pt x="41008" y="3100"/>
                    </a:cubicBezTo>
                    <a:cubicBezTo>
                      <a:pt x="41008" y="3100"/>
                      <a:pt x="38436" y="4720"/>
                      <a:pt x="34436" y="6053"/>
                    </a:cubicBezTo>
                    <a:cubicBezTo>
                      <a:pt x="30435" y="7387"/>
                      <a:pt x="25101" y="8529"/>
                      <a:pt x="19672" y="8911"/>
                    </a:cubicBezTo>
                    <a:cubicBezTo>
                      <a:pt x="17005" y="9101"/>
                      <a:pt x="14243" y="9101"/>
                      <a:pt x="11671" y="8911"/>
                    </a:cubicBezTo>
                    <a:cubicBezTo>
                      <a:pt x="10433" y="8911"/>
                      <a:pt x="9195" y="8720"/>
                      <a:pt x="7956" y="8529"/>
                    </a:cubicBezTo>
                    <a:cubicBezTo>
                      <a:pt x="6813" y="8434"/>
                      <a:pt x="5575" y="8244"/>
                      <a:pt x="4718" y="7958"/>
                    </a:cubicBezTo>
                    <a:cubicBezTo>
                      <a:pt x="4146" y="7863"/>
                      <a:pt x="3575" y="7672"/>
                      <a:pt x="3099" y="7577"/>
                    </a:cubicBezTo>
                    <a:cubicBezTo>
                      <a:pt x="2908" y="7577"/>
                      <a:pt x="2813" y="7387"/>
                      <a:pt x="2718" y="7482"/>
                    </a:cubicBezTo>
                    <a:cubicBezTo>
                      <a:pt x="2527" y="7482"/>
                      <a:pt x="2432" y="7768"/>
                      <a:pt x="2432" y="7958"/>
                    </a:cubicBezTo>
                    <a:cubicBezTo>
                      <a:pt x="2432" y="8339"/>
                      <a:pt x="2432" y="8720"/>
                      <a:pt x="2718" y="8911"/>
                    </a:cubicBezTo>
                    <a:cubicBezTo>
                      <a:pt x="2908" y="9101"/>
                      <a:pt x="3194" y="8911"/>
                      <a:pt x="3194" y="89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3"/>
              <p:cNvSpPr/>
              <p:nvPr/>
            </p:nvSpPr>
            <p:spPr>
              <a:xfrm>
                <a:off x="3115553" y="3530376"/>
                <a:ext cx="68675" cy="47434"/>
              </a:xfrm>
              <a:custGeom>
                <a:avLst/>
                <a:gdLst/>
                <a:ahLst/>
                <a:cxnLst/>
                <a:rect l="l" t="t" r="r" b="b"/>
                <a:pathLst>
                  <a:path w="68675" h="47434" extrusionOk="0">
                    <a:moveTo>
                      <a:pt x="95" y="0"/>
                    </a:moveTo>
                    <a:cubicBezTo>
                      <a:pt x="95" y="0"/>
                      <a:pt x="5524" y="571"/>
                      <a:pt x="13144" y="3143"/>
                    </a:cubicBezTo>
                    <a:cubicBezTo>
                      <a:pt x="16954" y="4382"/>
                      <a:pt x="21336" y="6191"/>
                      <a:pt x="25813" y="8382"/>
                    </a:cubicBezTo>
                    <a:cubicBezTo>
                      <a:pt x="28003" y="9620"/>
                      <a:pt x="30385" y="10668"/>
                      <a:pt x="32575" y="12097"/>
                    </a:cubicBezTo>
                    <a:cubicBezTo>
                      <a:pt x="34861" y="13430"/>
                      <a:pt x="37052" y="14954"/>
                      <a:pt x="39338" y="16383"/>
                    </a:cubicBezTo>
                    <a:cubicBezTo>
                      <a:pt x="41529" y="18002"/>
                      <a:pt x="43720" y="19526"/>
                      <a:pt x="45720" y="21241"/>
                    </a:cubicBezTo>
                    <a:cubicBezTo>
                      <a:pt x="47815" y="22765"/>
                      <a:pt x="49720" y="24670"/>
                      <a:pt x="51625" y="26289"/>
                    </a:cubicBezTo>
                    <a:cubicBezTo>
                      <a:pt x="55340" y="29718"/>
                      <a:pt x="58579" y="33147"/>
                      <a:pt x="61055" y="36290"/>
                    </a:cubicBezTo>
                    <a:cubicBezTo>
                      <a:pt x="66199" y="42482"/>
                      <a:pt x="68675" y="47435"/>
                      <a:pt x="68675" y="47435"/>
                    </a:cubicBezTo>
                    <a:cubicBezTo>
                      <a:pt x="68675" y="47435"/>
                      <a:pt x="67532" y="46768"/>
                      <a:pt x="65532" y="45434"/>
                    </a:cubicBezTo>
                    <a:cubicBezTo>
                      <a:pt x="63627" y="44101"/>
                      <a:pt x="60865" y="42291"/>
                      <a:pt x="57626" y="40005"/>
                    </a:cubicBezTo>
                    <a:cubicBezTo>
                      <a:pt x="54483" y="37719"/>
                      <a:pt x="50768" y="35147"/>
                      <a:pt x="46768" y="32290"/>
                    </a:cubicBezTo>
                    <a:cubicBezTo>
                      <a:pt x="42767" y="29528"/>
                      <a:pt x="38671" y="26479"/>
                      <a:pt x="34385" y="23622"/>
                    </a:cubicBezTo>
                    <a:cubicBezTo>
                      <a:pt x="30194" y="20669"/>
                      <a:pt x="25908" y="17812"/>
                      <a:pt x="21907" y="15050"/>
                    </a:cubicBezTo>
                    <a:cubicBezTo>
                      <a:pt x="17907" y="12383"/>
                      <a:pt x="14097" y="9811"/>
                      <a:pt x="10858" y="7620"/>
                    </a:cubicBezTo>
                    <a:cubicBezTo>
                      <a:pt x="7620" y="5334"/>
                      <a:pt x="4858" y="3524"/>
                      <a:pt x="2953" y="2191"/>
                    </a:cubicBezTo>
                    <a:cubicBezTo>
                      <a:pt x="1048"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3"/>
              <p:cNvSpPr/>
              <p:nvPr/>
            </p:nvSpPr>
            <p:spPr>
              <a:xfrm>
                <a:off x="3154408" y="3908995"/>
                <a:ext cx="11347" cy="68580"/>
              </a:xfrm>
              <a:custGeom>
                <a:avLst/>
                <a:gdLst/>
                <a:ahLst/>
                <a:cxnLst/>
                <a:rect l="l" t="t" r="r" b="b"/>
                <a:pathLst>
                  <a:path w="11347" h="68580" extrusionOk="0">
                    <a:moveTo>
                      <a:pt x="1150" y="68580"/>
                    </a:moveTo>
                    <a:cubicBezTo>
                      <a:pt x="1150" y="68580"/>
                      <a:pt x="292" y="64103"/>
                      <a:pt x="102" y="57531"/>
                    </a:cubicBezTo>
                    <a:cubicBezTo>
                      <a:pt x="-184" y="50959"/>
                      <a:pt x="102" y="42291"/>
                      <a:pt x="1340" y="33719"/>
                    </a:cubicBezTo>
                    <a:cubicBezTo>
                      <a:pt x="2388" y="25146"/>
                      <a:pt x="4388" y="16669"/>
                      <a:pt x="6293" y="10382"/>
                    </a:cubicBezTo>
                    <a:cubicBezTo>
                      <a:pt x="8198" y="4096"/>
                      <a:pt x="10198" y="0"/>
                      <a:pt x="10198" y="0"/>
                    </a:cubicBezTo>
                    <a:cubicBezTo>
                      <a:pt x="10198" y="0"/>
                      <a:pt x="11056" y="4477"/>
                      <a:pt x="11246" y="11049"/>
                    </a:cubicBezTo>
                    <a:cubicBezTo>
                      <a:pt x="11532" y="17621"/>
                      <a:pt x="11246" y="26289"/>
                      <a:pt x="10008" y="34862"/>
                    </a:cubicBezTo>
                    <a:cubicBezTo>
                      <a:pt x="8865" y="43434"/>
                      <a:pt x="6960" y="51911"/>
                      <a:pt x="5055" y="58198"/>
                    </a:cubicBezTo>
                    <a:cubicBezTo>
                      <a:pt x="3150" y="64484"/>
                      <a:pt x="1150" y="68580"/>
                      <a:pt x="1150" y="68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3"/>
              <p:cNvSpPr/>
              <p:nvPr/>
            </p:nvSpPr>
            <p:spPr>
              <a:xfrm>
                <a:off x="3142604" y="3921472"/>
                <a:ext cx="12191" cy="96583"/>
              </a:xfrm>
              <a:custGeom>
                <a:avLst/>
                <a:gdLst/>
                <a:ahLst/>
                <a:cxnLst/>
                <a:rect l="l" t="t" r="r" b="b"/>
                <a:pathLst>
                  <a:path w="12191" h="96583" extrusionOk="0">
                    <a:moveTo>
                      <a:pt x="12002" y="96488"/>
                    </a:moveTo>
                    <a:cubicBezTo>
                      <a:pt x="12002" y="96488"/>
                      <a:pt x="11240" y="95155"/>
                      <a:pt x="10001" y="92678"/>
                    </a:cubicBezTo>
                    <a:cubicBezTo>
                      <a:pt x="8763" y="90297"/>
                      <a:pt x="7144" y="86678"/>
                      <a:pt x="5620" y="82201"/>
                    </a:cubicBezTo>
                    <a:cubicBezTo>
                      <a:pt x="4000" y="77724"/>
                      <a:pt x="2667" y="72390"/>
                      <a:pt x="1619" y="66675"/>
                    </a:cubicBezTo>
                    <a:cubicBezTo>
                      <a:pt x="1238" y="63722"/>
                      <a:pt x="667" y="60770"/>
                      <a:pt x="476" y="57626"/>
                    </a:cubicBezTo>
                    <a:cubicBezTo>
                      <a:pt x="191" y="54578"/>
                      <a:pt x="95" y="51435"/>
                      <a:pt x="0" y="48292"/>
                    </a:cubicBezTo>
                    <a:cubicBezTo>
                      <a:pt x="95" y="45149"/>
                      <a:pt x="95" y="42005"/>
                      <a:pt x="381" y="38958"/>
                    </a:cubicBezTo>
                    <a:cubicBezTo>
                      <a:pt x="476" y="35909"/>
                      <a:pt x="1048" y="32861"/>
                      <a:pt x="1429" y="29909"/>
                    </a:cubicBezTo>
                    <a:cubicBezTo>
                      <a:pt x="2381" y="24098"/>
                      <a:pt x="3715" y="18764"/>
                      <a:pt x="5239" y="14288"/>
                    </a:cubicBezTo>
                    <a:cubicBezTo>
                      <a:pt x="6667" y="9811"/>
                      <a:pt x="8287" y="6191"/>
                      <a:pt x="9525" y="3810"/>
                    </a:cubicBezTo>
                    <a:cubicBezTo>
                      <a:pt x="10763" y="1334"/>
                      <a:pt x="11525" y="0"/>
                      <a:pt x="11525" y="0"/>
                    </a:cubicBezTo>
                    <a:cubicBezTo>
                      <a:pt x="11525" y="0"/>
                      <a:pt x="11525" y="1619"/>
                      <a:pt x="11240" y="4286"/>
                    </a:cubicBezTo>
                    <a:cubicBezTo>
                      <a:pt x="10954" y="6953"/>
                      <a:pt x="10668" y="10763"/>
                      <a:pt x="10287" y="15335"/>
                    </a:cubicBezTo>
                    <a:cubicBezTo>
                      <a:pt x="10096" y="17621"/>
                      <a:pt x="9906" y="20003"/>
                      <a:pt x="9716" y="22670"/>
                    </a:cubicBezTo>
                    <a:cubicBezTo>
                      <a:pt x="9525" y="25241"/>
                      <a:pt x="9430" y="28004"/>
                      <a:pt x="9239" y="30766"/>
                    </a:cubicBezTo>
                    <a:cubicBezTo>
                      <a:pt x="9049" y="36386"/>
                      <a:pt x="8763" y="42386"/>
                      <a:pt x="8858" y="48292"/>
                    </a:cubicBezTo>
                    <a:cubicBezTo>
                      <a:pt x="8858" y="54293"/>
                      <a:pt x="9144" y="60198"/>
                      <a:pt x="9430" y="65818"/>
                    </a:cubicBezTo>
                    <a:cubicBezTo>
                      <a:pt x="9716" y="68580"/>
                      <a:pt x="9716" y="71342"/>
                      <a:pt x="10001" y="73914"/>
                    </a:cubicBezTo>
                    <a:cubicBezTo>
                      <a:pt x="10192" y="76486"/>
                      <a:pt x="10477" y="78962"/>
                      <a:pt x="10668" y="81248"/>
                    </a:cubicBezTo>
                    <a:cubicBezTo>
                      <a:pt x="11144" y="85820"/>
                      <a:pt x="11525" y="89630"/>
                      <a:pt x="11811" y="92297"/>
                    </a:cubicBezTo>
                    <a:cubicBezTo>
                      <a:pt x="12097" y="94964"/>
                      <a:pt x="12192" y="96584"/>
                      <a:pt x="12192" y="96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3"/>
              <p:cNvSpPr/>
              <p:nvPr/>
            </p:nvSpPr>
            <p:spPr>
              <a:xfrm>
                <a:off x="3134127" y="3957858"/>
                <a:ext cx="16478" cy="92868"/>
              </a:xfrm>
              <a:custGeom>
                <a:avLst/>
                <a:gdLst/>
                <a:ahLst/>
                <a:cxnLst/>
                <a:rect l="l" t="t" r="r" b="b"/>
                <a:pathLst>
                  <a:path w="16478" h="92868" extrusionOk="0">
                    <a:moveTo>
                      <a:pt x="16478" y="92869"/>
                    </a:moveTo>
                    <a:cubicBezTo>
                      <a:pt x="16478" y="92869"/>
                      <a:pt x="13049" y="87916"/>
                      <a:pt x="9620" y="79534"/>
                    </a:cubicBezTo>
                    <a:cubicBezTo>
                      <a:pt x="7810" y="75438"/>
                      <a:pt x="6096" y="70390"/>
                      <a:pt x="4667" y="64961"/>
                    </a:cubicBezTo>
                    <a:cubicBezTo>
                      <a:pt x="4000" y="62198"/>
                      <a:pt x="3143" y="59436"/>
                      <a:pt x="2667" y="56483"/>
                    </a:cubicBezTo>
                    <a:cubicBezTo>
                      <a:pt x="2096" y="53626"/>
                      <a:pt x="1619" y="50578"/>
                      <a:pt x="1143" y="47625"/>
                    </a:cubicBezTo>
                    <a:cubicBezTo>
                      <a:pt x="857" y="44672"/>
                      <a:pt x="476" y="41624"/>
                      <a:pt x="286" y="38671"/>
                    </a:cubicBezTo>
                    <a:cubicBezTo>
                      <a:pt x="0" y="35719"/>
                      <a:pt x="95" y="32766"/>
                      <a:pt x="0" y="30004"/>
                    </a:cubicBezTo>
                    <a:cubicBezTo>
                      <a:pt x="0" y="24384"/>
                      <a:pt x="381" y="19145"/>
                      <a:pt x="1048" y="14669"/>
                    </a:cubicBezTo>
                    <a:cubicBezTo>
                      <a:pt x="2286" y="5715"/>
                      <a:pt x="4286" y="0"/>
                      <a:pt x="4286" y="0"/>
                    </a:cubicBezTo>
                    <a:cubicBezTo>
                      <a:pt x="4286" y="0"/>
                      <a:pt x="4572" y="1524"/>
                      <a:pt x="4858" y="4096"/>
                    </a:cubicBezTo>
                    <a:cubicBezTo>
                      <a:pt x="5144" y="6668"/>
                      <a:pt x="5620" y="10382"/>
                      <a:pt x="6096" y="14764"/>
                    </a:cubicBezTo>
                    <a:cubicBezTo>
                      <a:pt x="6572" y="19145"/>
                      <a:pt x="7144" y="24194"/>
                      <a:pt x="7715" y="29623"/>
                    </a:cubicBezTo>
                    <a:cubicBezTo>
                      <a:pt x="8382" y="35052"/>
                      <a:pt x="8954" y="40767"/>
                      <a:pt x="9811" y="46482"/>
                    </a:cubicBezTo>
                    <a:cubicBezTo>
                      <a:pt x="10477" y="52197"/>
                      <a:pt x="11430" y="57912"/>
                      <a:pt x="12192" y="63341"/>
                    </a:cubicBezTo>
                    <a:cubicBezTo>
                      <a:pt x="13049" y="68771"/>
                      <a:pt x="13811" y="73819"/>
                      <a:pt x="14478" y="78105"/>
                    </a:cubicBezTo>
                    <a:cubicBezTo>
                      <a:pt x="15145" y="82487"/>
                      <a:pt x="15621" y="86106"/>
                      <a:pt x="16002" y="88678"/>
                    </a:cubicBezTo>
                    <a:cubicBezTo>
                      <a:pt x="16383" y="91250"/>
                      <a:pt x="16478" y="92773"/>
                      <a:pt x="16478"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3"/>
              <p:cNvSpPr/>
              <p:nvPr/>
            </p:nvSpPr>
            <p:spPr>
              <a:xfrm>
                <a:off x="3147285" y="3950714"/>
                <a:ext cx="15797" cy="101726"/>
              </a:xfrm>
              <a:custGeom>
                <a:avLst/>
                <a:gdLst/>
                <a:ahLst/>
                <a:cxnLst/>
                <a:rect l="l" t="t" r="r" b="b"/>
                <a:pathLst>
                  <a:path w="15797" h="101726" extrusionOk="0">
                    <a:moveTo>
                      <a:pt x="15702" y="101727"/>
                    </a:moveTo>
                    <a:cubicBezTo>
                      <a:pt x="15702" y="101727"/>
                      <a:pt x="14845" y="100298"/>
                      <a:pt x="13512" y="97822"/>
                    </a:cubicBezTo>
                    <a:cubicBezTo>
                      <a:pt x="12178" y="95345"/>
                      <a:pt x="10369" y="91535"/>
                      <a:pt x="8654" y="86963"/>
                    </a:cubicBezTo>
                    <a:cubicBezTo>
                      <a:pt x="6844" y="82391"/>
                      <a:pt x="5130" y="76867"/>
                      <a:pt x="3701" y="70866"/>
                    </a:cubicBezTo>
                    <a:cubicBezTo>
                      <a:pt x="3129" y="67818"/>
                      <a:pt x="2272" y="64770"/>
                      <a:pt x="1891" y="61531"/>
                    </a:cubicBezTo>
                    <a:cubicBezTo>
                      <a:pt x="1320" y="58293"/>
                      <a:pt x="1034" y="55054"/>
                      <a:pt x="558" y="51816"/>
                    </a:cubicBezTo>
                    <a:cubicBezTo>
                      <a:pt x="367" y="48578"/>
                      <a:pt x="81" y="45244"/>
                      <a:pt x="81" y="42005"/>
                    </a:cubicBezTo>
                    <a:cubicBezTo>
                      <a:pt x="-109" y="38767"/>
                      <a:pt x="81" y="35623"/>
                      <a:pt x="177" y="32480"/>
                    </a:cubicBezTo>
                    <a:cubicBezTo>
                      <a:pt x="558" y="26289"/>
                      <a:pt x="1129" y="20574"/>
                      <a:pt x="2082" y="15812"/>
                    </a:cubicBezTo>
                    <a:cubicBezTo>
                      <a:pt x="2939" y="10954"/>
                      <a:pt x="4082" y="7048"/>
                      <a:pt x="4939" y="4286"/>
                    </a:cubicBezTo>
                    <a:cubicBezTo>
                      <a:pt x="5796" y="1524"/>
                      <a:pt x="6368" y="0"/>
                      <a:pt x="6368" y="0"/>
                    </a:cubicBezTo>
                    <a:cubicBezTo>
                      <a:pt x="6368" y="0"/>
                      <a:pt x="6558" y="1619"/>
                      <a:pt x="6654" y="4477"/>
                    </a:cubicBezTo>
                    <a:cubicBezTo>
                      <a:pt x="6749" y="7334"/>
                      <a:pt x="6940" y="11335"/>
                      <a:pt x="7130" y="16193"/>
                    </a:cubicBezTo>
                    <a:cubicBezTo>
                      <a:pt x="7321" y="20955"/>
                      <a:pt x="7606" y="26575"/>
                      <a:pt x="7892" y="32480"/>
                    </a:cubicBezTo>
                    <a:cubicBezTo>
                      <a:pt x="8273" y="38386"/>
                      <a:pt x="8654" y="44672"/>
                      <a:pt x="9321" y="50959"/>
                    </a:cubicBezTo>
                    <a:cubicBezTo>
                      <a:pt x="9797" y="57245"/>
                      <a:pt x="10654" y="63532"/>
                      <a:pt x="11321" y="69437"/>
                    </a:cubicBezTo>
                    <a:cubicBezTo>
                      <a:pt x="11702" y="72390"/>
                      <a:pt x="12083" y="75247"/>
                      <a:pt x="12464" y="77914"/>
                    </a:cubicBezTo>
                    <a:cubicBezTo>
                      <a:pt x="12845" y="80677"/>
                      <a:pt x="13226" y="83248"/>
                      <a:pt x="13512" y="85535"/>
                    </a:cubicBezTo>
                    <a:cubicBezTo>
                      <a:pt x="14179" y="90297"/>
                      <a:pt x="14750" y="94297"/>
                      <a:pt x="15226" y="97155"/>
                    </a:cubicBezTo>
                    <a:cubicBezTo>
                      <a:pt x="15607" y="100013"/>
                      <a:pt x="15798" y="101632"/>
                      <a:pt x="15798" y="101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3"/>
              <p:cNvSpPr/>
              <p:nvPr/>
            </p:nvSpPr>
            <p:spPr>
              <a:xfrm>
                <a:off x="3162575" y="3886420"/>
                <a:ext cx="18033" cy="129921"/>
              </a:xfrm>
              <a:custGeom>
                <a:avLst/>
                <a:gdLst/>
                <a:ahLst/>
                <a:cxnLst/>
                <a:rect l="l" t="t" r="r" b="b"/>
                <a:pathLst>
                  <a:path w="18033" h="129921" extrusionOk="0">
                    <a:moveTo>
                      <a:pt x="6699" y="129921"/>
                    </a:moveTo>
                    <a:cubicBezTo>
                      <a:pt x="6699" y="129921"/>
                      <a:pt x="6128" y="127921"/>
                      <a:pt x="5175" y="124396"/>
                    </a:cubicBezTo>
                    <a:cubicBezTo>
                      <a:pt x="4223" y="120872"/>
                      <a:pt x="3080" y="115824"/>
                      <a:pt x="2127" y="109633"/>
                    </a:cubicBezTo>
                    <a:cubicBezTo>
                      <a:pt x="1079" y="103442"/>
                      <a:pt x="413" y="96203"/>
                      <a:pt x="127" y="88392"/>
                    </a:cubicBezTo>
                    <a:cubicBezTo>
                      <a:pt x="127" y="84487"/>
                      <a:pt x="-159" y="80486"/>
                      <a:pt x="127" y="76391"/>
                    </a:cubicBezTo>
                    <a:cubicBezTo>
                      <a:pt x="127" y="72295"/>
                      <a:pt x="508" y="68104"/>
                      <a:pt x="794" y="64008"/>
                    </a:cubicBezTo>
                    <a:cubicBezTo>
                      <a:pt x="1270" y="59817"/>
                      <a:pt x="1651" y="55721"/>
                      <a:pt x="2318" y="51626"/>
                    </a:cubicBezTo>
                    <a:cubicBezTo>
                      <a:pt x="2794" y="47530"/>
                      <a:pt x="3746" y="43625"/>
                      <a:pt x="4413" y="39719"/>
                    </a:cubicBezTo>
                    <a:cubicBezTo>
                      <a:pt x="6033" y="32099"/>
                      <a:pt x="7937" y="25051"/>
                      <a:pt x="10033" y="19145"/>
                    </a:cubicBezTo>
                    <a:cubicBezTo>
                      <a:pt x="11938" y="13240"/>
                      <a:pt x="14033" y="8382"/>
                      <a:pt x="15558" y="5144"/>
                    </a:cubicBezTo>
                    <a:cubicBezTo>
                      <a:pt x="17081" y="1810"/>
                      <a:pt x="18034" y="0"/>
                      <a:pt x="18034" y="0"/>
                    </a:cubicBezTo>
                    <a:cubicBezTo>
                      <a:pt x="18034" y="0"/>
                      <a:pt x="17748" y="2096"/>
                      <a:pt x="17272" y="5620"/>
                    </a:cubicBezTo>
                    <a:cubicBezTo>
                      <a:pt x="16700" y="9144"/>
                      <a:pt x="15939" y="14288"/>
                      <a:pt x="14986" y="20384"/>
                    </a:cubicBezTo>
                    <a:cubicBezTo>
                      <a:pt x="14510" y="23431"/>
                      <a:pt x="14033" y="26670"/>
                      <a:pt x="13557" y="30194"/>
                    </a:cubicBezTo>
                    <a:cubicBezTo>
                      <a:pt x="13081" y="33623"/>
                      <a:pt x="12605" y="37338"/>
                      <a:pt x="12129" y="41053"/>
                    </a:cubicBezTo>
                    <a:cubicBezTo>
                      <a:pt x="11271" y="48578"/>
                      <a:pt x="10319" y="56674"/>
                      <a:pt x="9652" y="64770"/>
                    </a:cubicBezTo>
                    <a:cubicBezTo>
                      <a:pt x="8890" y="72866"/>
                      <a:pt x="8509" y="80963"/>
                      <a:pt x="8033" y="88487"/>
                    </a:cubicBezTo>
                    <a:cubicBezTo>
                      <a:pt x="7937" y="92297"/>
                      <a:pt x="7747" y="96012"/>
                      <a:pt x="7652" y="99441"/>
                    </a:cubicBezTo>
                    <a:cubicBezTo>
                      <a:pt x="7652" y="102965"/>
                      <a:pt x="7461" y="106299"/>
                      <a:pt x="7366" y="109347"/>
                    </a:cubicBezTo>
                    <a:cubicBezTo>
                      <a:pt x="7271" y="115538"/>
                      <a:pt x="7175" y="120682"/>
                      <a:pt x="7080" y="124206"/>
                    </a:cubicBezTo>
                    <a:cubicBezTo>
                      <a:pt x="7080" y="127826"/>
                      <a:pt x="6890" y="129921"/>
                      <a:pt x="6890" y="1299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3"/>
              <p:cNvSpPr/>
              <p:nvPr/>
            </p:nvSpPr>
            <p:spPr>
              <a:xfrm>
                <a:off x="3115172" y="3657059"/>
                <a:ext cx="47148" cy="24383"/>
              </a:xfrm>
              <a:custGeom>
                <a:avLst/>
                <a:gdLst/>
                <a:ahLst/>
                <a:cxnLst/>
                <a:rect l="l" t="t" r="r" b="b"/>
                <a:pathLst>
                  <a:path w="47148" h="24383" extrusionOk="0">
                    <a:moveTo>
                      <a:pt x="0" y="95"/>
                    </a:moveTo>
                    <a:cubicBezTo>
                      <a:pt x="0" y="95"/>
                      <a:pt x="3619" y="-286"/>
                      <a:pt x="8763" y="571"/>
                    </a:cubicBezTo>
                    <a:cubicBezTo>
                      <a:pt x="13906" y="1333"/>
                      <a:pt x="20479" y="3334"/>
                      <a:pt x="26575" y="6477"/>
                    </a:cubicBezTo>
                    <a:cubicBezTo>
                      <a:pt x="32671" y="9620"/>
                      <a:pt x="38100" y="13811"/>
                      <a:pt x="41719" y="17526"/>
                    </a:cubicBezTo>
                    <a:cubicBezTo>
                      <a:pt x="45339" y="21241"/>
                      <a:pt x="47149" y="24384"/>
                      <a:pt x="47149" y="24384"/>
                    </a:cubicBezTo>
                    <a:cubicBezTo>
                      <a:pt x="47149" y="24384"/>
                      <a:pt x="43624" y="23527"/>
                      <a:pt x="38957" y="21717"/>
                    </a:cubicBezTo>
                    <a:cubicBezTo>
                      <a:pt x="34290" y="19907"/>
                      <a:pt x="28289" y="17240"/>
                      <a:pt x="22574" y="14192"/>
                    </a:cubicBezTo>
                    <a:cubicBezTo>
                      <a:pt x="16859" y="11239"/>
                      <a:pt x="11240" y="7906"/>
                      <a:pt x="7048" y="5143"/>
                    </a:cubicBezTo>
                    <a:cubicBezTo>
                      <a:pt x="2857" y="2381"/>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3"/>
              <p:cNvSpPr/>
              <p:nvPr/>
            </p:nvSpPr>
            <p:spPr>
              <a:xfrm>
                <a:off x="3145652" y="3658487"/>
                <a:ext cx="61722" cy="46386"/>
              </a:xfrm>
              <a:custGeom>
                <a:avLst/>
                <a:gdLst/>
                <a:ahLst/>
                <a:cxnLst/>
                <a:rect l="l" t="t" r="r" b="b"/>
                <a:pathLst>
                  <a:path w="61722" h="46386" extrusionOk="0">
                    <a:moveTo>
                      <a:pt x="95" y="95"/>
                    </a:moveTo>
                    <a:cubicBezTo>
                      <a:pt x="95" y="95"/>
                      <a:pt x="5048" y="1238"/>
                      <a:pt x="11716" y="4286"/>
                    </a:cubicBezTo>
                    <a:cubicBezTo>
                      <a:pt x="18479" y="7239"/>
                      <a:pt x="27051" y="12097"/>
                      <a:pt x="34862" y="18002"/>
                    </a:cubicBezTo>
                    <a:cubicBezTo>
                      <a:pt x="42672" y="23908"/>
                      <a:pt x="49816" y="30766"/>
                      <a:pt x="54483" y="36386"/>
                    </a:cubicBezTo>
                    <a:cubicBezTo>
                      <a:pt x="59246" y="42005"/>
                      <a:pt x="61722" y="46387"/>
                      <a:pt x="61722" y="46387"/>
                    </a:cubicBezTo>
                    <a:cubicBezTo>
                      <a:pt x="61722" y="46387"/>
                      <a:pt x="57245" y="44101"/>
                      <a:pt x="51149" y="40100"/>
                    </a:cubicBezTo>
                    <a:cubicBezTo>
                      <a:pt x="45053" y="36195"/>
                      <a:pt x="37148" y="30671"/>
                      <a:pt x="29527" y="24955"/>
                    </a:cubicBezTo>
                    <a:cubicBezTo>
                      <a:pt x="21908" y="19240"/>
                      <a:pt x="14478" y="13240"/>
                      <a:pt x="8954" y="8477"/>
                    </a:cubicBezTo>
                    <a:cubicBezTo>
                      <a:pt x="3429" y="3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3"/>
              <p:cNvSpPr/>
              <p:nvPr/>
            </p:nvSpPr>
            <p:spPr>
              <a:xfrm>
                <a:off x="3111171" y="3676352"/>
                <a:ext cx="35147" cy="9113"/>
              </a:xfrm>
              <a:custGeom>
                <a:avLst/>
                <a:gdLst/>
                <a:ahLst/>
                <a:cxnLst/>
                <a:rect l="l" t="t" r="r" b="b"/>
                <a:pathLst>
                  <a:path w="35147" h="9113" extrusionOk="0">
                    <a:moveTo>
                      <a:pt x="0" y="6424"/>
                    </a:moveTo>
                    <a:cubicBezTo>
                      <a:pt x="0" y="6424"/>
                      <a:pt x="2000" y="4710"/>
                      <a:pt x="5239" y="3376"/>
                    </a:cubicBezTo>
                    <a:cubicBezTo>
                      <a:pt x="8382" y="1947"/>
                      <a:pt x="12764" y="709"/>
                      <a:pt x="17145" y="233"/>
                    </a:cubicBezTo>
                    <a:cubicBezTo>
                      <a:pt x="21527" y="-243"/>
                      <a:pt x="26003" y="42"/>
                      <a:pt x="29432" y="804"/>
                    </a:cubicBezTo>
                    <a:cubicBezTo>
                      <a:pt x="32861" y="1471"/>
                      <a:pt x="35147" y="2709"/>
                      <a:pt x="35147" y="2709"/>
                    </a:cubicBezTo>
                    <a:cubicBezTo>
                      <a:pt x="35147" y="2709"/>
                      <a:pt x="33147" y="4424"/>
                      <a:pt x="29909" y="5757"/>
                    </a:cubicBezTo>
                    <a:cubicBezTo>
                      <a:pt x="26765" y="7186"/>
                      <a:pt x="22384" y="8424"/>
                      <a:pt x="18002" y="8901"/>
                    </a:cubicBezTo>
                    <a:cubicBezTo>
                      <a:pt x="13621" y="9377"/>
                      <a:pt x="9144" y="8996"/>
                      <a:pt x="5715" y="8329"/>
                    </a:cubicBezTo>
                    <a:cubicBezTo>
                      <a:pt x="2286" y="7662"/>
                      <a:pt x="0" y="6424"/>
                      <a:pt x="0" y="64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3"/>
              <p:cNvSpPr/>
              <p:nvPr/>
            </p:nvSpPr>
            <p:spPr>
              <a:xfrm>
                <a:off x="3128793" y="3684454"/>
                <a:ext cx="48101" cy="8835"/>
              </a:xfrm>
              <a:custGeom>
                <a:avLst/>
                <a:gdLst/>
                <a:ahLst/>
                <a:cxnLst/>
                <a:rect l="l" t="t" r="r" b="b"/>
                <a:pathLst>
                  <a:path w="48101" h="8835" extrusionOk="0">
                    <a:moveTo>
                      <a:pt x="0" y="5180"/>
                    </a:moveTo>
                    <a:cubicBezTo>
                      <a:pt x="0" y="5180"/>
                      <a:pt x="2953" y="3656"/>
                      <a:pt x="7429" y="2418"/>
                    </a:cubicBezTo>
                    <a:cubicBezTo>
                      <a:pt x="11906" y="1180"/>
                      <a:pt x="17907" y="227"/>
                      <a:pt x="23908" y="37"/>
                    </a:cubicBezTo>
                    <a:cubicBezTo>
                      <a:pt x="29908" y="-154"/>
                      <a:pt x="36004" y="417"/>
                      <a:pt x="40481" y="1370"/>
                    </a:cubicBezTo>
                    <a:cubicBezTo>
                      <a:pt x="45053" y="2227"/>
                      <a:pt x="48101" y="3656"/>
                      <a:pt x="48101" y="3656"/>
                    </a:cubicBezTo>
                    <a:cubicBezTo>
                      <a:pt x="48101" y="3656"/>
                      <a:pt x="45148" y="5180"/>
                      <a:pt x="40672" y="6418"/>
                    </a:cubicBezTo>
                    <a:cubicBezTo>
                      <a:pt x="36195" y="7656"/>
                      <a:pt x="30194" y="8609"/>
                      <a:pt x="24194" y="8799"/>
                    </a:cubicBezTo>
                    <a:cubicBezTo>
                      <a:pt x="18193" y="8990"/>
                      <a:pt x="12097" y="8418"/>
                      <a:pt x="7620" y="7466"/>
                    </a:cubicBezTo>
                    <a:cubicBezTo>
                      <a:pt x="3048" y="6609"/>
                      <a:pt x="0" y="5180"/>
                      <a:pt x="0" y="51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3"/>
              <p:cNvSpPr/>
              <p:nvPr/>
            </p:nvSpPr>
            <p:spPr>
              <a:xfrm>
                <a:off x="3147747" y="3694673"/>
                <a:ext cx="48958" cy="8676"/>
              </a:xfrm>
              <a:custGeom>
                <a:avLst/>
                <a:gdLst/>
                <a:ahLst/>
                <a:cxnLst/>
                <a:rect l="l" t="t" r="r" b="b"/>
                <a:pathLst>
                  <a:path w="48958" h="8676" extrusionOk="0">
                    <a:moveTo>
                      <a:pt x="0" y="4676"/>
                    </a:moveTo>
                    <a:cubicBezTo>
                      <a:pt x="0" y="4676"/>
                      <a:pt x="3048" y="3152"/>
                      <a:pt x="7620" y="2105"/>
                    </a:cubicBezTo>
                    <a:cubicBezTo>
                      <a:pt x="12192" y="962"/>
                      <a:pt x="18288" y="104"/>
                      <a:pt x="24384" y="9"/>
                    </a:cubicBezTo>
                    <a:cubicBezTo>
                      <a:pt x="30480" y="-86"/>
                      <a:pt x="36576" y="580"/>
                      <a:pt x="41243" y="1628"/>
                    </a:cubicBezTo>
                    <a:cubicBezTo>
                      <a:pt x="45815" y="2581"/>
                      <a:pt x="48958" y="4010"/>
                      <a:pt x="48958" y="4010"/>
                    </a:cubicBezTo>
                    <a:cubicBezTo>
                      <a:pt x="48958" y="4010"/>
                      <a:pt x="45910" y="5534"/>
                      <a:pt x="41338" y="6581"/>
                    </a:cubicBezTo>
                    <a:cubicBezTo>
                      <a:pt x="36767" y="7724"/>
                      <a:pt x="30671" y="8582"/>
                      <a:pt x="24575" y="8677"/>
                    </a:cubicBezTo>
                    <a:cubicBezTo>
                      <a:pt x="18479" y="8677"/>
                      <a:pt x="12383" y="8010"/>
                      <a:pt x="7715" y="6962"/>
                    </a:cubicBezTo>
                    <a:cubicBezTo>
                      <a:pt x="3143" y="6010"/>
                      <a:pt x="0" y="4581"/>
                      <a:pt x="0"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3"/>
              <p:cNvSpPr/>
              <p:nvPr/>
            </p:nvSpPr>
            <p:spPr>
              <a:xfrm>
                <a:off x="2932101" y="3740212"/>
                <a:ext cx="371284" cy="108394"/>
              </a:xfrm>
              <a:custGeom>
                <a:avLst/>
                <a:gdLst/>
                <a:ahLst/>
                <a:cxnLst/>
                <a:rect l="l" t="t" r="r" b="b"/>
                <a:pathLst>
                  <a:path w="371284" h="108394" extrusionOk="0">
                    <a:moveTo>
                      <a:pt x="0" y="108395"/>
                    </a:moveTo>
                    <a:cubicBezTo>
                      <a:pt x="0" y="108395"/>
                      <a:pt x="952" y="107156"/>
                      <a:pt x="2762" y="104775"/>
                    </a:cubicBezTo>
                    <a:cubicBezTo>
                      <a:pt x="4572" y="102489"/>
                      <a:pt x="7048" y="98870"/>
                      <a:pt x="10763" y="94774"/>
                    </a:cubicBezTo>
                    <a:cubicBezTo>
                      <a:pt x="14288" y="90488"/>
                      <a:pt x="18955" y="85630"/>
                      <a:pt x="24384" y="80105"/>
                    </a:cubicBezTo>
                    <a:cubicBezTo>
                      <a:pt x="27242" y="77438"/>
                      <a:pt x="30194" y="74676"/>
                      <a:pt x="33338" y="71723"/>
                    </a:cubicBezTo>
                    <a:cubicBezTo>
                      <a:pt x="36576" y="68866"/>
                      <a:pt x="40196" y="66008"/>
                      <a:pt x="43815" y="62960"/>
                    </a:cubicBezTo>
                    <a:cubicBezTo>
                      <a:pt x="51340" y="57150"/>
                      <a:pt x="59722" y="51054"/>
                      <a:pt x="69152" y="45434"/>
                    </a:cubicBezTo>
                    <a:cubicBezTo>
                      <a:pt x="78391" y="39624"/>
                      <a:pt x="88678" y="34290"/>
                      <a:pt x="99536" y="29242"/>
                    </a:cubicBezTo>
                    <a:cubicBezTo>
                      <a:pt x="110395" y="24289"/>
                      <a:pt x="121920" y="19812"/>
                      <a:pt x="133826" y="15907"/>
                    </a:cubicBezTo>
                    <a:cubicBezTo>
                      <a:pt x="145828" y="12192"/>
                      <a:pt x="158115" y="9049"/>
                      <a:pt x="170783" y="6477"/>
                    </a:cubicBezTo>
                    <a:cubicBezTo>
                      <a:pt x="183071" y="4191"/>
                      <a:pt x="195929" y="2477"/>
                      <a:pt x="208312" y="1334"/>
                    </a:cubicBezTo>
                    <a:cubicBezTo>
                      <a:pt x="220790" y="286"/>
                      <a:pt x="233077" y="0"/>
                      <a:pt x="244983" y="0"/>
                    </a:cubicBezTo>
                    <a:cubicBezTo>
                      <a:pt x="268796" y="286"/>
                      <a:pt x="290894" y="2572"/>
                      <a:pt x="309658" y="5429"/>
                    </a:cubicBezTo>
                    <a:cubicBezTo>
                      <a:pt x="318992" y="6858"/>
                      <a:pt x="327565" y="8573"/>
                      <a:pt x="335090" y="10096"/>
                    </a:cubicBezTo>
                    <a:cubicBezTo>
                      <a:pt x="342614" y="11716"/>
                      <a:pt x="349186" y="13240"/>
                      <a:pt x="354521" y="14573"/>
                    </a:cubicBezTo>
                    <a:cubicBezTo>
                      <a:pt x="359855" y="15812"/>
                      <a:pt x="364046" y="17050"/>
                      <a:pt x="366903" y="17812"/>
                    </a:cubicBezTo>
                    <a:cubicBezTo>
                      <a:pt x="369761" y="18574"/>
                      <a:pt x="371284" y="19050"/>
                      <a:pt x="371284" y="19050"/>
                    </a:cubicBezTo>
                    <a:cubicBezTo>
                      <a:pt x="371284" y="19050"/>
                      <a:pt x="365093" y="18002"/>
                      <a:pt x="354235" y="16288"/>
                    </a:cubicBezTo>
                    <a:cubicBezTo>
                      <a:pt x="343376" y="14383"/>
                      <a:pt x="327755" y="12383"/>
                      <a:pt x="309086" y="10478"/>
                    </a:cubicBezTo>
                    <a:cubicBezTo>
                      <a:pt x="299752" y="9620"/>
                      <a:pt x="289560" y="8763"/>
                      <a:pt x="278892" y="8287"/>
                    </a:cubicBezTo>
                    <a:cubicBezTo>
                      <a:pt x="268129" y="7715"/>
                      <a:pt x="256794" y="7715"/>
                      <a:pt x="245173" y="7715"/>
                    </a:cubicBezTo>
                    <a:cubicBezTo>
                      <a:pt x="233458" y="7906"/>
                      <a:pt x="221456" y="8668"/>
                      <a:pt x="209169" y="9716"/>
                    </a:cubicBezTo>
                    <a:cubicBezTo>
                      <a:pt x="196882" y="10954"/>
                      <a:pt x="184785" y="12668"/>
                      <a:pt x="172402" y="15050"/>
                    </a:cubicBezTo>
                    <a:cubicBezTo>
                      <a:pt x="160401" y="17431"/>
                      <a:pt x="148209" y="20384"/>
                      <a:pt x="136493" y="23908"/>
                    </a:cubicBezTo>
                    <a:cubicBezTo>
                      <a:pt x="124873" y="27623"/>
                      <a:pt x="113443" y="31528"/>
                      <a:pt x="102775" y="36195"/>
                    </a:cubicBezTo>
                    <a:cubicBezTo>
                      <a:pt x="92107" y="40862"/>
                      <a:pt x="81915" y="45625"/>
                      <a:pt x="72581" y="50959"/>
                    </a:cubicBezTo>
                    <a:cubicBezTo>
                      <a:pt x="63246" y="56102"/>
                      <a:pt x="54769" y="61627"/>
                      <a:pt x="46958" y="66866"/>
                    </a:cubicBezTo>
                    <a:cubicBezTo>
                      <a:pt x="43148" y="69628"/>
                      <a:pt x="39624" y="72295"/>
                      <a:pt x="36195" y="74867"/>
                    </a:cubicBezTo>
                    <a:cubicBezTo>
                      <a:pt x="32861" y="77534"/>
                      <a:pt x="29718" y="80105"/>
                      <a:pt x="26765" y="82487"/>
                    </a:cubicBezTo>
                    <a:cubicBezTo>
                      <a:pt x="21050" y="87535"/>
                      <a:pt x="16097" y="91916"/>
                      <a:pt x="12192" y="95821"/>
                    </a:cubicBezTo>
                    <a:cubicBezTo>
                      <a:pt x="8192" y="99632"/>
                      <a:pt x="5334" y="102870"/>
                      <a:pt x="3238" y="104966"/>
                    </a:cubicBezTo>
                    <a:cubicBezTo>
                      <a:pt x="1238" y="107156"/>
                      <a:pt x="95" y="108299"/>
                      <a:pt x="95" y="1082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3"/>
              <p:cNvSpPr/>
              <p:nvPr/>
            </p:nvSpPr>
            <p:spPr>
              <a:xfrm>
                <a:off x="3148890" y="3756976"/>
                <a:ext cx="88201" cy="75342"/>
              </a:xfrm>
              <a:custGeom>
                <a:avLst/>
                <a:gdLst/>
                <a:ahLst/>
                <a:cxnLst/>
                <a:rect l="l" t="t" r="r" b="b"/>
                <a:pathLst>
                  <a:path w="88201" h="75342" extrusionOk="0">
                    <a:moveTo>
                      <a:pt x="0" y="75247"/>
                    </a:moveTo>
                    <a:cubicBezTo>
                      <a:pt x="0" y="75247"/>
                      <a:pt x="762" y="73533"/>
                      <a:pt x="2286" y="70676"/>
                    </a:cubicBezTo>
                    <a:cubicBezTo>
                      <a:pt x="3810" y="67818"/>
                      <a:pt x="6096" y="63722"/>
                      <a:pt x="9239" y="59150"/>
                    </a:cubicBezTo>
                    <a:cubicBezTo>
                      <a:pt x="12287" y="54483"/>
                      <a:pt x="16288" y="49339"/>
                      <a:pt x="20955" y="44101"/>
                    </a:cubicBezTo>
                    <a:cubicBezTo>
                      <a:pt x="23336" y="41529"/>
                      <a:pt x="25717" y="38767"/>
                      <a:pt x="28384" y="36290"/>
                    </a:cubicBezTo>
                    <a:cubicBezTo>
                      <a:pt x="30956" y="33719"/>
                      <a:pt x="33814" y="31242"/>
                      <a:pt x="36576" y="28765"/>
                    </a:cubicBezTo>
                    <a:cubicBezTo>
                      <a:pt x="39433" y="26384"/>
                      <a:pt x="42386" y="24003"/>
                      <a:pt x="45339" y="21907"/>
                    </a:cubicBezTo>
                    <a:cubicBezTo>
                      <a:pt x="48196" y="19621"/>
                      <a:pt x="51340" y="17717"/>
                      <a:pt x="54197" y="15812"/>
                    </a:cubicBezTo>
                    <a:cubicBezTo>
                      <a:pt x="60103" y="12097"/>
                      <a:pt x="65818" y="8858"/>
                      <a:pt x="70866" y="6572"/>
                    </a:cubicBezTo>
                    <a:cubicBezTo>
                      <a:pt x="75914" y="4191"/>
                      <a:pt x="80296" y="2572"/>
                      <a:pt x="83344" y="1524"/>
                    </a:cubicBezTo>
                    <a:cubicBezTo>
                      <a:pt x="86392" y="476"/>
                      <a:pt x="88201" y="0"/>
                      <a:pt x="88201" y="0"/>
                    </a:cubicBezTo>
                    <a:cubicBezTo>
                      <a:pt x="88201" y="0"/>
                      <a:pt x="86773" y="1143"/>
                      <a:pt x="84106" y="3048"/>
                    </a:cubicBezTo>
                    <a:cubicBezTo>
                      <a:pt x="81534" y="4953"/>
                      <a:pt x="77819" y="7620"/>
                      <a:pt x="73438" y="10859"/>
                    </a:cubicBezTo>
                    <a:cubicBezTo>
                      <a:pt x="71247" y="12478"/>
                      <a:pt x="68866" y="14288"/>
                      <a:pt x="66389" y="16097"/>
                    </a:cubicBezTo>
                    <a:cubicBezTo>
                      <a:pt x="63913" y="18002"/>
                      <a:pt x="61341" y="20003"/>
                      <a:pt x="58674" y="22003"/>
                    </a:cubicBezTo>
                    <a:cubicBezTo>
                      <a:pt x="53435" y="26194"/>
                      <a:pt x="47720" y="30671"/>
                      <a:pt x="42291" y="35433"/>
                    </a:cubicBezTo>
                    <a:cubicBezTo>
                      <a:pt x="36767" y="40100"/>
                      <a:pt x="31528" y="44958"/>
                      <a:pt x="26479" y="49530"/>
                    </a:cubicBezTo>
                    <a:cubicBezTo>
                      <a:pt x="24003" y="51911"/>
                      <a:pt x="21622" y="54102"/>
                      <a:pt x="19431" y="56293"/>
                    </a:cubicBezTo>
                    <a:cubicBezTo>
                      <a:pt x="17240" y="58484"/>
                      <a:pt x="15049" y="60579"/>
                      <a:pt x="13144" y="62484"/>
                    </a:cubicBezTo>
                    <a:cubicBezTo>
                      <a:pt x="9239" y="66389"/>
                      <a:pt x="6001" y="69628"/>
                      <a:pt x="3715" y="71819"/>
                    </a:cubicBezTo>
                    <a:cubicBezTo>
                      <a:pt x="1429" y="74104"/>
                      <a:pt x="95" y="75343"/>
                      <a:pt x="95" y="75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3"/>
              <p:cNvSpPr/>
              <p:nvPr/>
            </p:nvSpPr>
            <p:spPr>
              <a:xfrm>
                <a:off x="3177846" y="3756404"/>
                <a:ext cx="92583" cy="82010"/>
              </a:xfrm>
              <a:custGeom>
                <a:avLst/>
                <a:gdLst/>
                <a:ahLst/>
                <a:cxnLst/>
                <a:rect l="l" t="t" r="r" b="b"/>
                <a:pathLst>
                  <a:path w="92583" h="82010" extrusionOk="0">
                    <a:moveTo>
                      <a:pt x="0" y="82010"/>
                    </a:moveTo>
                    <a:cubicBezTo>
                      <a:pt x="0" y="82010"/>
                      <a:pt x="3620" y="75057"/>
                      <a:pt x="10763" y="65627"/>
                    </a:cubicBezTo>
                    <a:cubicBezTo>
                      <a:pt x="14192" y="60865"/>
                      <a:pt x="18669" y="55626"/>
                      <a:pt x="23527" y="50102"/>
                    </a:cubicBezTo>
                    <a:cubicBezTo>
                      <a:pt x="26099" y="47435"/>
                      <a:pt x="28575" y="44577"/>
                      <a:pt x="31433" y="41910"/>
                    </a:cubicBezTo>
                    <a:cubicBezTo>
                      <a:pt x="34195" y="39243"/>
                      <a:pt x="37052" y="36576"/>
                      <a:pt x="40005" y="33909"/>
                    </a:cubicBezTo>
                    <a:cubicBezTo>
                      <a:pt x="42958" y="31337"/>
                      <a:pt x="46006" y="28861"/>
                      <a:pt x="48959" y="26384"/>
                    </a:cubicBezTo>
                    <a:cubicBezTo>
                      <a:pt x="51911" y="23908"/>
                      <a:pt x="55055" y="21717"/>
                      <a:pt x="58007" y="19526"/>
                    </a:cubicBezTo>
                    <a:cubicBezTo>
                      <a:pt x="64008" y="15240"/>
                      <a:pt x="69818" y="11525"/>
                      <a:pt x="74962" y="8668"/>
                    </a:cubicBezTo>
                    <a:cubicBezTo>
                      <a:pt x="85154" y="2857"/>
                      <a:pt x="92583" y="0"/>
                      <a:pt x="92583" y="0"/>
                    </a:cubicBezTo>
                    <a:cubicBezTo>
                      <a:pt x="92583" y="0"/>
                      <a:pt x="91154" y="1333"/>
                      <a:pt x="88583" y="3620"/>
                    </a:cubicBezTo>
                    <a:cubicBezTo>
                      <a:pt x="86011" y="5810"/>
                      <a:pt x="82296" y="8954"/>
                      <a:pt x="77915" y="12763"/>
                    </a:cubicBezTo>
                    <a:cubicBezTo>
                      <a:pt x="73533" y="16478"/>
                      <a:pt x="68390" y="20860"/>
                      <a:pt x="62865" y="25527"/>
                    </a:cubicBezTo>
                    <a:cubicBezTo>
                      <a:pt x="57436" y="30289"/>
                      <a:pt x="51530" y="35243"/>
                      <a:pt x="45911" y="40291"/>
                    </a:cubicBezTo>
                    <a:cubicBezTo>
                      <a:pt x="40100" y="45339"/>
                      <a:pt x="34481" y="50578"/>
                      <a:pt x="29147" y="55340"/>
                    </a:cubicBezTo>
                    <a:cubicBezTo>
                      <a:pt x="23813" y="60198"/>
                      <a:pt x="18860" y="64770"/>
                      <a:pt x="14669" y="68771"/>
                    </a:cubicBezTo>
                    <a:cubicBezTo>
                      <a:pt x="10382" y="72676"/>
                      <a:pt x="6763" y="76010"/>
                      <a:pt x="4286" y="78296"/>
                    </a:cubicBezTo>
                    <a:cubicBezTo>
                      <a:pt x="1715" y="80581"/>
                      <a:pt x="191" y="81820"/>
                      <a:pt x="191" y="818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3"/>
              <p:cNvSpPr/>
              <p:nvPr/>
            </p:nvSpPr>
            <p:spPr>
              <a:xfrm>
                <a:off x="3209088" y="3777836"/>
                <a:ext cx="64769" cy="60674"/>
              </a:xfrm>
              <a:custGeom>
                <a:avLst/>
                <a:gdLst/>
                <a:ahLst/>
                <a:cxnLst/>
                <a:rect l="l" t="t" r="r" b="b"/>
                <a:pathLst>
                  <a:path w="64769" h="60674" extrusionOk="0">
                    <a:moveTo>
                      <a:pt x="95" y="60579"/>
                    </a:moveTo>
                    <a:cubicBezTo>
                      <a:pt x="95" y="60579"/>
                      <a:pt x="2381" y="55340"/>
                      <a:pt x="7239" y="48292"/>
                    </a:cubicBezTo>
                    <a:cubicBezTo>
                      <a:pt x="9620" y="44768"/>
                      <a:pt x="12573" y="40862"/>
                      <a:pt x="16002" y="36766"/>
                    </a:cubicBezTo>
                    <a:cubicBezTo>
                      <a:pt x="17812" y="34766"/>
                      <a:pt x="19526" y="32671"/>
                      <a:pt x="21431" y="30766"/>
                    </a:cubicBezTo>
                    <a:cubicBezTo>
                      <a:pt x="23431" y="28765"/>
                      <a:pt x="25432" y="26765"/>
                      <a:pt x="27432" y="24860"/>
                    </a:cubicBezTo>
                    <a:cubicBezTo>
                      <a:pt x="29527" y="22955"/>
                      <a:pt x="31623" y="21146"/>
                      <a:pt x="33719" y="19336"/>
                    </a:cubicBezTo>
                    <a:cubicBezTo>
                      <a:pt x="35814" y="17431"/>
                      <a:pt x="38005" y="15907"/>
                      <a:pt x="40100" y="14288"/>
                    </a:cubicBezTo>
                    <a:cubicBezTo>
                      <a:pt x="44386" y="11144"/>
                      <a:pt x="48482" y="8382"/>
                      <a:pt x="52102" y="6287"/>
                    </a:cubicBezTo>
                    <a:cubicBezTo>
                      <a:pt x="59436" y="1905"/>
                      <a:pt x="64770" y="0"/>
                      <a:pt x="64770" y="0"/>
                    </a:cubicBezTo>
                    <a:cubicBezTo>
                      <a:pt x="64770" y="0"/>
                      <a:pt x="61055" y="4381"/>
                      <a:pt x="55150" y="10287"/>
                    </a:cubicBezTo>
                    <a:cubicBezTo>
                      <a:pt x="52197" y="13240"/>
                      <a:pt x="48768" y="16669"/>
                      <a:pt x="45053" y="20193"/>
                    </a:cubicBezTo>
                    <a:cubicBezTo>
                      <a:pt x="41338" y="23813"/>
                      <a:pt x="37338" y="27527"/>
                      <a:pt x="33338" y="31337"/>
                    </a:cubicBezTo>
                    <a:cubicBezTo>
                      <a:pt x="29242" y="35052"/>
                      <a:pt x="25336" y="38862"/>
                      <a:pt x="21431" y="42291"/>
                    </a:cubicBezTo>
                    <a:cubicBezTo>
                      <a:pt x="17621" y="45815"/>
                      <a:pt x="14002" y="49054"/>
                      <a:pt x="10858" y="51721"/>
                    </a:cubicBezTo>
                    <a:cubicBezTo>
                      <a:pt x="4572" y="57245"/>
                      <a:pt x="0" y="60674"/>
                      <a:pt x="0" y="60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3"/>
              <p:cNvSpPr/>
              <p:nvPr/>
            </p:nvSpPr>
            <p:spPr>
              <a:xfrm>
                <a:off x="3080787" y="3749080"/>
                <a:ext cx="145160" cy="33327"/>
              </a:xfrm>
              <a:custGeom>
                <a:avLst/>
                <a:gdLst/>
                <a:ahLst/>
                <a:cxnLst/>
                <a:rect l="l" t="t" r="r" b="b"/>
                <a:pathLst>
                  <a:path w="145160" h="33327" extrusionOk="0">
                    <a:moveTo>
                      <a:pt x="0" y="33327"/>
                    </a:moveTo>
                    <a:cubicBezTo>
                      <a:pt x="0" y="33327"/>
                      <a:pt x="2000" y="32184"/>
                      <a:pt x="5715" y="30184"/>
                    </a:cubicBezTo>
                    <a:cubicBezTo>
                      <a:pt x="9334" y="28279"/>
                      <a:pt x="14669" y="25612"/>
                      <a:pt x="21146" y="22850"/>
                    </a:cubicBezTo>
                    <a:cubicBezTo>
                      <a:pt x="27623" y="19992"/>
                      <a:pt x="35338" y="17135"/>
                      <a:pt x="43720" y="14372"/>
                    </a:cubicBezTo>
                    <a:cubicBezTo>
                      <a:pt x="47911" y="13134"/>
                      <a:pt x="52292" y="11610"/>
                      <a:pt x="56769" y="10467"/>
                    </a:cubicBezTo>
                    <a:cubicBezTo>
                      <a:pt x="61246" y="9229"/>
                      <a:pt x="65818" y="8181"/>
                      <a:pt x="70390" y="7038"/>
                    </a:cubicBezTo>
                    <a:cubicBezTo>
                      <a:pt x="74962" y="6086"/>
                      <a:pt x="79629" y="5133"/>
                      <a:pt x="84201" y="4276"/>
                    </a:cubicBezTo>
                    <a:cubicBezTo>
                      <a:pt x="88773" y="3323"/>
                      <a:pt x="93250" y="2847"/>
                      <a:pt x="97631" y="2180"/>
                    </a:cubicBezTo>
                    <a:cubicBezTo>
                      <a:pt x="106394" y="1133"/>
                      <a:pt x="114586" y="371"/>
                      <a:pt x="121634" y="180"/>
                    </a:cubicBezTo>
                    <a:cubicBezTo>
                      <a:pt x="128683" y="-105"/>
                      <a:pt x="134588" y="-10"/>
                      <a:pt x="138684" y="180"/>
                    </a:cubicBezTo>
                    <a:cubicBezTo>
                      <a:pt x="142780" y="371"/>
                      <a:pt x="145161" y="561"/>
                      <a:pt x="145161" y="561"/>
                    </a:cubicBezTo>
                    <a:cubicBezTo>
                      <a:pt x="145161" y="561"/>
                      <a:pt x="142875" y="1133"/>
                      <a:pt x="138875" y="1895"/>
                    </a:cubicBezTo>
                    <a:cubicBezTo>
                      <a:pt x="134874" y="2657"/>
                      <a:pt x="129159" y="3800"/>
                      <a:pt x="122206" y="5133"/>
                    </a:cubicBezTo>
                    <a:cubicBezTo>
                      <a:pt x="115348" y="6467"/>
                      <a:pt x="107442" y="8086"/>
                      <a:pt x="98869" y="9705"/>
                    </a:cubicBezTo>
                    <a:cubicBezTo>
                      <a:pt x="90392" y="11515"/>
                      <a:pt x="81344" y="13325"/>
                      <a:pt x="72295" y="15420"/>
                    </a:cubicBezTo>
                    <a:cubicBezTo>
                      <a:pt x="63246" y="17421"/>
                      <a:pt x="54292" y="19611"/>
                      <a:pt x="45815" y="21612"/>
                    </a:cubicBezTo>
                    <a:cubicBezTo>
                      <a:pt x="37338" y="23802"/>
                      <a:pt x="29527" y="25803"/>
                      <a:pt x="22765" y="27517"/>
                    </a:cubicBezTo>
                    <a:cubicBezTo>
                      <a:pt x="16002" y="29231"/>
                      <a:pt x="10287" y="30660"/>
                      <a:pt x="6382" y="31708"/>
                    </a:cubicBezTo>
                    <a:cubicBezTo>
                      <a:pt x="2381" y="32756"/>
                      <a:pt x="95" y="33232"/>
                      <a:pt x="95" y="332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3"/>
              <p:cNvSpPr/>
              <p:nvPr/>
            </p:nvSpPr>
            <p:spPr>
              <a:xfrm>
                <a:off x="3133745" y="3751412"/>
                <a:ext cx="137445" cy="23756"/>
              </a:xfrm>
              <a:custGeom>
                <a:avLst/>
                <a:gdLst/>
                <a:ahLst/>
                <a:cxnLst/>
                <a:rect l="l" t="t" r="r" b="b"/>
                <a:pathLst>
                  <a:path w="137445" h="23756" extrusionOk="0">
                    <a:moveTo>
                      <a:pt x="95" y="23756"/>
                    </a:moveTo>
                    <a:cubicBezTo>
                      <a:pt x="95" y="23756"/>
                      <a:pt x="7906" y="19661"/>
                      <a:pt x="20383" y="15184"/>
                    </a:cubicBezTo>
                    <a:cubicBezTo>
                      <a:pt x="26575" y="12898"/>
                      <a:pt x="33909" y="10707"/>
                      <a:pt x="41910" y="8612"/>
                    </a:cubicBezTo>
                    <a:cubicBezTo>
                      <a:pt x="45910" y="7659"/>
                      <a:pt x="50006" y="6516"/>
                      <a:pt x="54293" y="5754"/>
                    </a:cubicBezTo>
                    <a:cubicBezTo>
                      <a:pt x="58579" y="4897"/>
                      <a:pt x="62865" y="4135"/>
                      <a:pt x="67246" y="3373"/>
                    </a:cubicBezTo>
                    <a:cubicBezTo>
                      <a:pt x="71628" y="2801"/>
                      <a:pt x="76010" y="2135"/>
                      <a:pt x="80296" y="1658"/>
                    </a:cubicBezTo>
                    <a:cubicBezTo>
                      <a:pt x="84582" y="1087"/>
                      <a:pt x="88868" y="896"/>
                      <a:pt x="92964" y="515"/>
                    </a:cubicBezTo>
                    <a:cubicBezTo>
                      <a:pt x="101156" y="39"/>
                      <a:pt x="108871" y="-152"/>
                      <a:pt x="115538" y="134"/>
                    </a:cubicBezTo>
                    <a:cubicBezTo>
                      <a:pt x="128778" y="515"/>
                      <a:pt x="137446" y="1944"/>
                      <a:pt x="137446" y="1944"/>
                    </a:cubicBezTo>
                    <a:cubicBezTo>
                      <a:pt x="137446" y="1944"/>
                      <a:pt x="135255" y="2325"/>
                      <a:pt x="131445" y="2897"/>
                    </a:cubicBezTo>
                    <a:cubicBezTo>
                      <a:pt x="127635" y="3468"/>
                      <a:pt x="122206" y="4230"/>
                      <a:pt x="115729" y="5087"/>
                    </a:cubicBezTo>
                    <a:cubicBezTo>
                      <a:pt x="109252" y="5945"/>
                      <a:pt x="101727" y="6992"/>
                      <a:pt x="93726" y="8135"/>
                    </a:cubicBezTo>
                    <a:cubicBezTo>
                      <a:pt x="85725" y="9373"/>
                      <a:pt x="77152" y="10516"/>
                      <a:pt x="68580" y="11945"/>
                    </a:cubicBezTo>
                    <a:cubicBezTo>
                      <a:pt x="60008" y="13279"/>
                      <a:pt x="51530" y="14803"/>
                      <a:pt x="43529" y="16136"/>
                    </a:cubicBezTo>
                    <a:cubicBezTo>
                      <a:pt x="35528" y="17565"/>
                      <a:pt x="28004" y="18898"/>
                      <a:pt x="21622" y="20041"/>
                    </a:cubicBezTo>
                    <a:cubicBezTo>
                      <a:pt x="15145" y="21185"/>
                      <a:pt x="9811" y="22137"/>
                      <a:pt x="6001" y="22804"/>
                    </a:cubicBezTo>
                    <a:cubicBezTo>
                      <a:pt x="2191" y="23471"/>
                      <a:pt x="0" y="23756"/>
                      <a:pt x="0" y="23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3"/>
              <p:cNvSpPr/>
              <p:nvPr/>
            </p:nvSpPr>
            <p:spPr>
              <a:xfrm>
                <a:off x="3169655" y="3765262"/>
                <a:ext cx="73818" cy="65722"/>
              </a:xfrm>
              <a:custGeom>
                <a:avLst/>
                <a:gdLst/>
                <a:ahLst/>
                <a:cxnLst/>
                <a:rect l="l" t="t" r="r" b="b"/>
                <a:pathLst>
                  <a:path w="73818" h="65722" extrusionOk="0">
                    <a:moveTo>
                      <a:pt x="0" y="65722"/>
                    </a:moveTo>
                    <a:cubicBezTo>
                      <a:pt x="0" y="65722"/>
                      <a:pt x="2762" y="60008"/>
                      <a:pt x="8287" y="52292"/>
                    </a:cubicBezTo>
                    <a:cubicBezTo>
                      <a:pt x="10954" y="48387"/>
                      <a:pt x="14478" y="44101"/>
                      <a:pt x="18383" y="39719"/>
                    </a:cubicBezTo>
                    <a:cubicBezTo>
                      <a:pt x="20383" y="37624"/>
                      <a:pt x="22384" y="35243"/>
                      <a:pt x="24670" y="33147"/>
                    </a:cubicBezTo>
                    <a:cubicBezTo>
                      <a:pt x="26956" y="31052"/>
                      <a:pt x="29146" y="28861"/>
                      <a:pt x="31432" y="26670"/>
                    </a:cubicBezTo>
                    <a:cubicBezTo>
                      <a:pt x="33814" y="24670"/>
                      <a:pt x="36195" y="22574"/>
                      <a:pt x="38671" y="20669"/>
                    </a:cubicBezTo>
                    <a:cubicBezTo>
                      <a:pt x="41053" y="18669"/>
                      <a:pt x="43529" y="16954"/>
                      <a:pt x="45910" y="15240"/>
                    </a:cubicBezTo>
                    <a:cubicBezTo>
                      <a:pt x="50768" y="11811"/>
                      <a:pt x="55340" y="8954"/>
                      <a:pt x="59531" y="6668"/>
                    </a:cubicBezTo>
                    <a:cubicBezTo>
                      <a:pt x="67818" y="2096"/>
                      <a:pt x="73819" y="0"/>
                      <a:pt x="73819" y="0"/>
                    </a:cubicBezTo>
                    <a:cubicBezTo>
                      <a:pt x="73819" y="0"/>
                      <a:pt x="72676" y="1143"/>
                      <a:pt x="70771" y="3048"/>
                    </a:cubicBezTo>
                    <a:cubicBezTo>
                      <a:pt x="68770" y="4953"/>
                      <a:pt x="65913" y="7620"/>
                      <a:pt x="62484" y="10763"/>
                    </a:cubicBezTo>
                    <a:cubicBezTo>
                      <a:pt x="55626" y="16859"/>
                      <a:pt x="46482" y="25051"/>
                      <a:pt x="37243" y="33242"/>
                    </a:cubicBezTo>
                    <a:cubicBezTo>
                      <a:pt x="28099" y="41434"/>
                      <a:pt x="18859" y="49530"/>
                      <a:pt x="12001" y="55626"/>
                    </a:cubicBezTo>
                    <a:cubicBezTo>
                      <a:pt x="8477" y="58674"/>
                      <a:pt x="5524" y="61151"/>
                      <a:pt x="3429" y="62960"/>
                    </a:cubicBezTo>
                    <a:cubicBezTo>
                      <a:pt x="1333" y="64675"/>
                      <a:pt x="0" y="65722"/>
                      <a:pt x="0" y="657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3"/>
              <p:cNvSpPr/>
              <p:nvPr/>
            </p:nvSpPr>
            <p:spPr>
              <a:xfrm>
                <a:off x="3209088" y="3769835"/>
                <a:ext cx="73152" cy="58959"/>
              </a:xfrm>
              <a:custGeom>
                <a:avLst/>
                <a:gdLst/>
                <a:ahLst/>
                <a:cxnLst/>
                <a:rect l="l" t="t" r="r" b="b"/>
                <a:pathLst>
                  <a:path w="73152" h="58959" extrusionOk="0">
                    <a:moveTo>
                      <a:pt x="0" y="58960"/>
                    </a:moveTo>
                    <a:cubicBezTo>
                      <a:pt x="0" y="58960"/>
                      <a:pt x="571" y="57531"/>
                      <a:pt x="1810" y="55150"/>
                    </a:cubicBezTo>
                    <a:cubicBezTo>
                      <a:pt x="2953" y="52864"/>
                      <a:pt x="4858" y="49435"/>
                      <a:pt x="7429" y="45720"/>
                    </a:cubicBezTo>
                    <a:cubicBezTo>
                      <a:pt x="9906" y="41910"/>
                      <a:pt x="13240" y="37814"/>
                      <a:pt x="17050" y="33528"/>
                    </a:cubicBezTo>
                    <a:cubicBezTo>
                      <a:pt x="19050" y="31528"/>
                      <a:pt x="20955" y="29242"/>
                      <a:pt x="23241" y="27337"/>
                    </a:cubicBezTo>
                    <a:cubicBezTo>
                      <a:pt x="25432" y="25241"/>
                      <a:pt x="27718" y="23336"/>
                      <a:pt x="30004" y="21336"/>
                    </a:cubicBezTo>
                    <a:cubicBezTo>
                      <a:pt x="32385" y="19526"/>
                      <a:pt x="34861" y="17621"/>
                      <a:pt x="37338" y="16002"/>
                    </a:cubicBezTo>
                    <a:cubicBezTo>
                      <a:pt x="39719" y="14192"/>
                      <a:pt x="42291" y="12763"/>
                      <a:pt x="44767" y="11335"/>
                    </a:cubicBezTo>
                    <a:cubicBezTo>
                      <a:pt x="49720" y="8477"/>
                      <a:pt x="54483" y="6096"/>
                      <a:pt x="58674" y="4477"/>
                    </a:cubicBezTo>
                    <a:cubicBezTo>
                      <a:pt x="62865" y="2762"/>
                      <a:pt x="66484" y="1619"/>
                      <a:pt x="69056" y="953"/>
                    </a:cubicBezTo>
                    <a:cubicBezTo>
                      <a:pt x="71628" y="286"/>
                      <a:pt x="73152" y="0"/>
                      <a:pt x="73152" y="0"/>
                    </a:cubicBezTo>
                    <a:cubicBezTo>
                      <a:pt x="73152" y="0"/>
                      <a:pt x="71914" y="953"/>
                      <a:pt x="69818" y="2477"/>
                    </a:cubicBezTo>
                    <a:cubicBezTo>
                      <a:pt x="67723" y="4000"/>
                      <a:pt x="64675" y="6191"/>
                      <a:pt x="61055" y="8763"/>
                    </a:cubicBezTo>
                    <a:cubicBezTo>
                      <a:pt x="57531" y="11335"/>
                      <a:pt x="53340" y="14383"/>
                      <a:pt x="48958" y="17621"/>
                    </a:cubicBezTo>
                    <a:cubicBezTo>
                      <a:pt x="44672" y="20955"/>
                      <a:pt x="40005" y="24384"/>
                      <a:pt x="35528" y="28099"/>
                    </a:cubicBezTo>
                    <a:cubicBezTo>
                      <a:pt x="30956" y="31718"/>
                      <a:pt x="26575" y="35433"/>
                      <a:pt x="22384" y="38957"/>
                    </a:cubicBezTo>
                    <a:cubicBezTo>
                      <a:pt x="18288" y="42577"/>
                      <a:pt x="14478" y="46006"/>
                      <a:pt x="11144" y="48863"/>
                    </a:cubicBezTo>
                    <a:cubicBezTo>
                      <a:pt x="7810" y="51816"/>
                      <a:pt x="5048" y="54292"/>
                      <a:pt x="3143" y="56007"/>
                    </a:cubicBezTo>
                    <a:cubicBezTo>
                      <a:pt x="1143" y="57721"/>
                      <a:pt x="0" y="58674"/>
                      <a:pt x="0" y="58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3"/>
              <p:cNvSpPr/>
              <p:nvPr/>
            </p:nvSpPr>
            <p:spPr>
              <a:xfrm>
                <a:off x="3199563" y="3753536"/>
                <a:ext cx="76676" cy="32966"/>
              </a:xfrm>
              <a:custGeom>
                <a:avLst/>
                <a:gdLst/>
                <a:ahLst/>
                <a:cxnLst/>
                <a:rect l="l" t="t" r="r" b="b"/>
                <a:pathLst>
                  <a:path w="76676" h="32966" extrusionOk="0">
                    <a:moveTo>
                      <a:pt x="95" y="32967"/>
                    </a:moveTo>
                    <a:cubicBezTo>
                      <a:pt x="95" y="32967"/>
                      <a:pt x="3619" y="28871"/>
                      <a:pt x="10001" y="24013"/>
                    </a:cubicBezTo>
                    <a:cubicBezTo>
                      <a:pt x="13144" y="21537"/>
                      <a:pt x="17050" y="18965"/>
                      <a:pt x="21336" y="16394"/>
                    </a:cubicBezTo>
                    <a:cubicBezTo>
                      <a:pt x="23527" y="15155"/>
                      <a:pt x="25717" y="13822"/>
                      <a:pt x="28099" y="12679"/>
                    </a:cubicBezTo>
                    <a:cubicBezTo>
                      <a:pt x="30480" y="11536"/>
                      <a:pt x="32861" y="10393"/>
                      <a:pt x="35242" y="9250"/>
                    </a:cubicBezTo>
                    <a:cubicBezTo>
                      <a:pt x="37719" y="8297"/>
                      <a:pt x="40195" y="7345"/>
                      <a:pt x="42672" y="6392"/>
                    </a:cubicBezTo>
                    <a:cubicBezTo>
                      <a:pt x="45148" y="5440"/>
                      <a:pt x="47625" y="4773"/>
                      <a:pt x="50006" y="4011"/>
                    </a:cubicBezTo>
                    <a:cubicBezTo>
                      <a:pt x="54769" y="2678"/>
                      <a:pt x="59341" y="1630"/>
                      <a:pt x="63341" y="1058"/>
                    </a:cubicBezTo>
                    <a:cubicBezTo>
                      <a:pt x="71247" y="-180"/>
                      <a:pt x="76676" y="11"/>
                      <a:pt x="76676" y="11"/>
                    </a:cubicBezTo>
                    <a:cubicBezTo>
                      <a:pt x="76676" y="11"/>
                      <a:pt x="75533" y="677"/>
                      <a:pt x="73438" y="1725"/>
                    </a:cubicBezTo>
                    <a:cubicBezTo>
                      <a:pt x="71342" y="2773"/>
                      <a:pt x="68390" y="4201"/>
                      <a:pt x="64770" y="5821"/>
                    </a:cubicBezTo>
                    <a:cubicBezTo>
                      <a:pt x="61246" y="7440"/>
                      <a:pt x="57055" y="9345"/>
                      <a:pt x="52578" y="11250"/>
                    </a:cubicBezTo>
                    <a:cubicBezTo>
                      <a:pt x="48101" y="13155"/>
                      <a:pt x="43434" y="15250"/>
                      <a:pt x="38671" y="17251"/>
                    </a:cubicBezTo>
                    <a:cubicBezTo>
                      <a:pt x="33909" y="19251"/>
                      <a:pt x="29146" y="21251"/>
                      <a:pt x="24765" y="23156"/>
                    </a:cubicBezTo>
                    <a:cubicBezTo>
                      <a:pt x="20288" y="25061"/>
                      <a:pt x="16097" y="26776"/>
                      <a:pt x="12478" y="28204"/>
                    </a:cubicBezTo>
                    <a:cubicBezTo>
                      <a:pt x="8858" y="29633"/>
                      <a:pt x="5810" y="30776"/>
                      <a:pt x="3524" y="31633"/>
                    </a:cubicBezTo>
                    <a:cubicBezTo>
                      <a:pt x="1333" y="32396"/>
                      <a:pt x="0" y="32776"/>
                      <a:pt x="0" y="32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3"/>
              <p:cNvSpPr/>
              <p:nvPr/>
            </p:nvSpPr>
            <p:spPr>
              <a:xfrm>
                <a:off x="3241092" y="3759403"/>
                <a:ext cx="54673" cy="16481"/>
              </a:xfrm>
              <a:custGeom>
                <a:avLst/>
                <a:gdLst/>
                <a:ahLst/>
                <a:cxnLst/>
                <a:rect l="l" t="t" r="r" b="b"/>
                <a:pathLst>
                  <a:path w="54673" h="16481" extrusionOk="0">
                    <a:moveTo>
                      <a:pt x="0" y="16337"/>
                    </a:moveTo>
                    <a:cubicBezTo>
                      <a:pt x="0" y="16337"/>
                      <a:pt x="3048" y="13956"/>
                      <a:pt x="7810" y="11384"/>
                    </a:cubicBezTo>
                    <a:cubicBezTo>
                      <a:pt x="12668" y="8812"/>
                      <a:pt x="19240" y="6050"/>
                      <a:pt x="26098" y="4049"/>
                    </a:cubicBezTo>
                    <a:cubicBezTo>
                      <a:pt x="32956" y="1954"/>
                      <a:pt x="40005" y="716"/>
                      <a:pt x="45434" y="240"/>
                    </a:cubicBezTo>
                    <a:cubicBezTo>
                      <a:pt x="50863" y="-237"/>
                      <a:pt x="54673" y="144"/>
                      <a:pt x="54673" y="144"/>
                    </a:cubicBezTo>
                    <a:cubicBezTo>
                      <a:pt x="54673" y="144"/>
                      <a:pt x="51721" y="2525"/>
                      <a:pt x="46863" y="5097"/>
                    </a:cubicBezTo>
                    <a:cubicBezTo>
                      <a:pt x="42005" y="7669"/>
                      <a:pt x="35433" y="10431"/>
                      <a:pt x="28575" y="12432"/>
                    </a:cubicBezTo>
                    <a:cubicBezTo>
                      <a:pt x="21717" y="14432"/>
                      <a:pt x="14668" y="15765"/>
                      <a:pt x="9239" y="16241"/>
                    </a:cubicBezTo>
                    <a:cubicBezTo>
                      <a:pt x="3810" y="16718"/>
                      <a:pt x="0" y="16337"/>
                      <a:pt x="0" y="163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3"/>
              <p:cNvSpPr/>
              <p:nvPr/>
            </p:nvSpPr>
            <p:spPr>
              <a:xfrm>
                <a:off x="3267667" y="3776773"/>
                <a:ext cx="370903" cy="237092"/>
              </a:xfrm>
              <a:custGeom>
                <a:avLst/>
                <a:gdLst/>
                <a:ahLst/>
                <a:cxnLst/>
                <a:rect l="l" t="t" r="r" b="b"/>
                <a:pathLst>
                  <a:path w="370903" h="237092" extrusionOk="0">
                    <a:moveTo>
                      <a:pt x="370808" y="237092"/>
                    </a:moveTo>
                    <a:cubicBezTo>
                      <a:pt x="370808" y="237092"/>
                      <a:pt x="369856" y="235664"/>
                      <a:pt x="367951" y="232806"/>
                    </a:cubicBezTo>
                    <a:cubicBezTo>
                      <a:pt x="366046" y="230044"/>
                      <a:pt x="363474" y="225948"/>
                      <a:pt x="359759" y="220995"/>
                    </a:cubicBezTo>
                    <a:cubicBezTo>
                      <a:pt x="356235" y="215947"/>
                      <a:pt x="351568" y="210041"/>
                      <a:pt x="346043" y="203374"/>
                    </a:cubicBezTo>
                    <a:cubicBezTo>
                      <a:pt x="343186" y="200135"/>
                      <a:pt x="340138" y="196706"/>
                      <a:pt x="336994" y="193087"/>
                    </a:cubicBezTo>
                    <a:cubicBezTo>
                      <a:pt x="333661" y="189563"/>
                      <a:pt x="330232" y="185943"/>
                      <a:pt x="326517" y="182133"/>
                    </a:cubicBezTo>
                    <a:cubicBezTo>
                      <a:pt x="318992" y="174704"/>
                      <a:pt x="310801" y="166702"/>
                      <a:pt x="301561" y="158892"/>
                    </a:cubicBezTo>
                    <a:cubicBezTo>
                      <a:pt x="292418" y="150986"/>
                      <a:pt x="282321" y="143081"/>
                      <a:pt x="271939" y="134984"/>
                    </a:cubicBezTo>
                    <a:cubicBezTo>
                      <a:pt x="261461" y="126888"/>
                      <a:pt x="250317" y="118982"/>
                      <a:pt x="238982" y="110886"/>
                    </a:cubicBezTo>
                    <a:cubicBezTo>
                      <a:pt x="227648" y="102790"/>
                      <a:pt x="215932" y="94789"/>
                      <a:pt x="204311" y="86788"/>
                    </a:cubicBezTo>
                    <a:cubicBezTo>
                      <a:pt x="192691" y="78691"/>
                      <a:pt x="181070" y="70690"/>
                      <a:pt x="169450" y="63071"/>
                    </a:cubicBezTo>
                    <a:cubicBezTo>
                      <a:pt x="157829" y="55450"/>
                      <a:pt x="146304" y="48116"/>
                      <a:pt x="134874" y="41544"/>
                    </a:cubicBezTo>
                    <a:cubicBezTo>
                      <a:pt x="123349" y="35067"/>
                      <a:pt x="112205" y="29066"/>
                      <a:pt x="101156" y="24113"/>
                    </a:cubicBezTo>
                    <a:cubicBezTo>
                      <a:pt x="90202" y="19160"/>
                      <a:pt x="79534" y="15065"/>
                      <a:pt x="69437" y="11921"/>
                    </a:cubicBezTo>
                    <a:cubicBezTo>
                      <a:pt x="59341" y="8778"/>
                      <a:pt x="50006" y="6397"/>
                      <a:pt x="41529" y="4777"/>
                    </a:cubicBezTo>
                    <a:cubicBezTo>
                      <a:pt x="33147" y="3063"/>
                      <a:pt x="25622" y="2301"/>
                      <a:pt x="19526" y="1730"/>
                    </a:cubicBezTo>
                    <a:cubicBezTo>
                      <a:pt x="13335" y="1253"/>
                      <a:pt x="8477" y="1063"/>
                      <a:pt x="5144" y="1063"/>
                    </a:cubicBezTo>
                    <a:cubicBezTo>
                      <a:pt x="1810" y="1063"/>
                      <a:pt x="0" y="1063"/>
                      <a:pt x="0" y="1063"/>
                    </a:cubicBezTo>
                    <a:cubicBezTo>
                      <a:pt x="0" y="1063"/>
                      <a:pt x="1810" y="872"/>
                      <a:pt x="5048" y="587"/>
                    </a:cubicBezTo>
                    <a:cubicBezTo>
                      <a:pt x="8382" y="301"/>
                      <a:pt x="13240" y="-80"/>
                      <a:pt x="19526" y="15"/>
                    </a:cubicBezTo>
                    <a:cubicBezTo>
                      <a:pt x="32004" y="110"/>
                      <a:pt x="50006" y="1539"/>
                      <a:pt x="70771" y="7159"/>
                    </a:cubicBezTo>
                    <a:cubicBezTo>
                      <a:pt x="81153" y="9921"/>
                      <a:pt x="92202" y="13636"/>
                      <a:pt x="103632" y="18303"/>
                    </a:cubicBezTo>
                    <a:cubicBezTo>
                      <a:pt x="114967" y="22875"/>
                      <a:pt x="126873" y="28495"/>
                      <a:pt x="138589" y="34876"/>
                    </a:cubicBezTo>
                    <a:cubicBezTo>
                      <a:pt x="150305" y="41354"/>
                      <a:pt x="162306" y="48307"/>
                      <a:pt x="174022" y="56022"/>
                    </a:cubicBezTo>
                    <a:cubicBezTo>
                      <a:pt x="185833" y="63642"/>
                      <a:pt x="197548" y="71643"/>
                      <a:pt x="209264" y="79644"/>
                    </a:cubicBezTo>
                    <a:cubicBezTo>
                      <a:pt x="232601" y="95837"/>
                      <a:pt x="255937" y="112124"/>
                      <a:pt x="276701" y="128983"/>
                    </a:cubicBezTo>
                    <a:cubicBezTo>
                      <a:pt x="287179" y="137270"/>
                      <a:pt x="296894" y="145843"/>
                      <a:pt x="305848" y="154225"/>
                    </a:cubicBezTo>
                    <a:cubicBezTo>
                      <a:pt x="314897" y="162512"/>
                      <a:pt x="322898" y="170989"/>
                      <a:pt x="330136" y="178799"/>
                    </a:cubicBezTo>
                    <a:cubicBezTo>
                      <a:pt x="333661" y="182800"/>
                      <a:pt x="336994" y="186705"/>
                      <a:pt x="340233" y="190420"/>
                    </a:cubicBezTo>
                    <a:cubicBezTo>
                      <a:pt x="343186" y="194325"/>
                      <a:pt x="346043" y="197945"/>
                      <a:pt x="348710" y="201374"/>
                    </a:cubicBezTo>
                    <a:cubicBezTo>
                      <a:pt x="353759" y="208422"/>
                      <a:pt x="358045" y="214708"/>
                      <a:pt x="361283" y="220042"/>
                    </a:cubicBezTo>
                    <a:cubicBezTo>
                      <a:pt x="364712" y="225281"/>
                      <a:pt x="366808" y="229663"/>
                      <a:pt x="368427" y="232520"/>
                    </a:cubicBezTo>
                    <a:cubicBezTo>
                      <a:pt x="370046" y="235473"/>
                      <a:pt x="370904" y="236997"/>
                      <a:pt x="370904" y="236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3"/>
              <p:cNvSpPr/>
              <p:nvPr/>
            </p:nvSpPr>
            <p:spPr>
              <a:xfrm>
                <a:off x="3593517" y="3963954"/>
                <a:ext cx="19203" cy="44958"/>
              </a:xfrm>
              <a:custGeom>
                <a:avLst/>
                <a:gdLst/>
                <a:ahLst/>
                <a:cxnLst/>
                <a:rect l="l" t="t" r="r" b="b"/>
                <a:pathLst>
                  <a:path w="19203" h="44958" extrusionOk="0">
                    <a:moveTo>
                      <a:pt x="18669" y="44958"/>
                    </a:moveTo>
                    <a:cubicBezTo>
                      <a:pt x="18669" y="44958"/>
                      <a:pt x="16574" y="42291"/>
                      <a:pt x="14383" y="38195"/>
                    </a:cubicBezTo>
                    <a:cubicBezTo>
                      <a:pt x="12097" y="34099"/>
                      <a:pt x="9525" y="28765"/>
                      <a:pt x="7239" y="23336"/>
                    </a:cubicBezTo>
                    <a:cubicBezTo>
                      <a:pt x="4953" y="17907"/>
                      <a:pt x="3048" y="12287"/>
                      <a:pt x="1715" y="7810"/>
                    </a:cubicBezTo>
                    <a:cubicBezTo>
                      <a:pt x="381" y="3429"/>
                      <a:pt x="0" y="0"/>
                      <a:pt x="0" y="0"/>
                    </a:cubicBezTo>
                    <a:cubicBezTo>
                      <a:pt x="0" y="0"/>
                      <a:pt x="2953" y="1810"/>
                      <a:pt x="6096" y="5334"/>
                    </a:cubicBezTo>
                    <a:cubicBezTo>
                      <a:pt x="9335" y="8858"/>
                      <a:pt x="12954" y="14192"/>
                      <a:pt x="15335" y="20002"/>
                    </a:cubicBezTo>
                    <a:cubicBezTo>
                      <a:pt x="17812" y="25813"/>
                      <a:pt x="19050" y="32099"/>
                      <a:pt x="19145" y="36862"/>
                    </a:cubicBezTo>
                    <a:cubicBezTo>
                      <a:pt x="19431" y="41624"/>
                      <a:pt x="18574" y="44958"/>
                      <a:pt x="18574" y="44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3"/>
              <p:cNvSpPr/>
              <p:nvPr/>
            </p:nvSpPr>
            <p:spPr>
              <a:xfrm>
                <a:off x="3571134" y="3941189"/>
                <a:ext cx="25920" cy="56864"/>
              </a:xfrm>
              <a:custGeom>
                <a:avLst/>
                <a:gdLst/>
                <a:ahLst/>
                <a:cxnLst/>
                <a:rect l="l" t="t" r="r" b="b"/>
                <a:pathLst>
                  <a:path w="25920" h="56864" extrusionOk="0">
                    <a:moveTo>
                      <a:pt x="24575" y="56864"/>
                    </a:moveTo>
                    <a:cubicBezTo>
                      <a:pt x="24575" y="56864"/>
                      <a:pt x="24098" y="55912"/>
                      <a:pt x="23527" y="54197"/>
                    </a:cubicBezTo>
                    <a:cubicBezTo>
                      <a:pt x="22955" y="52578"/>
                      <a:pt x="22003" y="50292"/>
                      <a:pt x="20955" y="47435"/>
                    </a:cubicBezTo>
                    <a:cubicBezTo>
                      <a:pt x="18955" y="41910"/>
                      <a:pt x="16192" y="34862"/>
                      <a:pt x="13144" y="28004"/>
                    </a:cubicBezTo>
                    <a:cubicBezTo>
                      <a:pt x="10096" y="21146"/>
                      <a:pt x="6858" y="14288"/>
                      <a:pt x="4286" y="9049"/>
                    </a:cubicBezTo>
                    <a:cubicBezTo>
                      <a:pt x="2953" y="6382"/>
                      <a:pt x="1905" y="4096"/>
                      <a:pt x="1143" y="2572"/>
                    </a:cubicBezTo>
                    <a:cubicBezTo>
                      <a:pt x="381" y="953"/>
                      <a:pt x="0" y="0"/>
                      <a:pt x="0" y="0"/>
                    </a:cubicBezTo>
                    <a:cubicBezTo>
                      <a:pt x="0" y="0"/>
                      <a:pt x="952" y="476"/>
                      <a:pt x="2476" y="1429"/>
                    </a:cubicBezTo>
                    <a:cubicBezTo>
                      <a:pt x="4000" y="2381"/>
                      <a:pt x="6096" y="3905"/>
                      <a:pt x="8382" y="6001"/>
                    </a:cubicBezTo>
                    <a:cubicBezTo>
                      <a:pt x="10668" y="8096"/>
                      <a:pt x="13049" y="10859"/>
                      <a:pt x="15335" y="13906"/>
                    </a:cubicBezTo>
                    <a:cubicBezTo>
                      <a:pt x="17526" y="17050"/>
                      <a:pt x="19621" y="20669"/>
                      <a:pt x="21241" y="24479"/>
                    </a:cubicBezTo>
                    <a:cubicBezTo>
                      <a:pt x="22860" y="28289"/>
                      <a:pt x="24098" y="32290"/>
                      <a:pt x="24860" y="36004"/>
                    </a:cubicBezTo>
                    <a:cubicBezTo>
                      <a:pt x="25527" y="39814"/>
                      <a:pt x="26003" y="43434"/>
                      <a:pt x="25908" y="46482"/>
                    </a:cubicBezTo>
                    <a:cubicBezTo>
                      <a:pt x="25908" y="49530"/>
                      <a:pt x="25622" y="52197"/>
                      <a:pt x="25241" y="53912"/>
                    </a:cubicBezTo>
                    <a:cubicBezTo>
                      <a:pt x="24860" y="55721"/>
                      <a:pt x="24575" y="56674"/>
                      <a:pt x="24575" y="56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3"/>
              <p:cNvSpPr/>
              <p:nvPr/>
            </p:nvSpPr>
            <p:spPr>
              <a:xfrm>
                <a:off x="3541320" y="3909376"/>
                <a:ext cx="38100" cy="73437"/>
              </a:xfrm>
              <a:custGeom>
                <a:avLst/>
                <a:gdLst/>
                <a:ahLst/>
                <a:cxnLst/>
                <a:rect l="l" t="t" r="r" b="b"/>
                <a:pathLst>
                  <a:path w="38100" h="73437" extrusionOk="0">
                    <a:moveTo>
                      <a:pt x="37814" y="73343"/>
                    </a:moveTo>
                    <a:cubicBezTo>
                      <a:pt x="37814" y="73343"/>
                      <a:pt x="37147" y="72199"/>
                      <a:pt x="36195" y="70009"/>
                    </a:cubicBezTo>
                    <a:cubicBezTo>
                      <a:pt x="35242" y="67913"/>
                      <a:pt x="33814" y="64961"/>
                      <a:pt x="32195" y="61436"/>
                    </a:cubicBezTo>
                    <a:cubicBezTo>
                      <a:pt x="30575" y="57912"/>
                      <a:pt x="28670" y="53912"/>
                      <a:pt x="26575" y="49530"/>
                    </a:cubicBezTo>
                    <a:cubicBezTo>
                      <a:pt x="24479" y="45244"/>
                      <a:pt x="22288" y="40672"/>
                      <a:pt x="19907" y="36195"/>
                    </a:cubicBezTo>
                    <a:cubicBezTo>
                      <a:pt x="17621" y="31623"/>
                      <a:pt x="15145" y="27242"/>
                      <a:pt x="12859" y="22955"/>
                    </a:cubicBezTo>
                    <a:cubicBezTo>
                      <a:pt x="10478" y="18764"/>
                      <a:pt x="8287" y="14859"/>
                      <a:pt x="6382" y="11525"/>
                    </a:cubicBezTo>
                    <a:cubicBezTo>
                      <a:pt x="4477" y="8096"/>
                      <a:pt x="2858" y="5239"/>
                      <a:pt x="1714" y="3238"/>
                    </a:cubicBezTo>
                    <a:cubicBezTo>
                      <a:pt x="571" y="1238"/>
                      <a:pt x="0" y="0"/>
                      <a:pt x="0" y="0"/>
                    </a:cubicBezTo>
                    <a:cubicBezTo>
                      <a:pt x="0" y="0"/>
                      <a:pt x="1143" y="762"/>
                      <a:pt x="3048" y="2096"/>
                    </a:cubicBezTo>
                    <a:cubicBezTo>
                      <a:pt x="4953" y="3524"/>
                      <a:pt x="7620" y="5620"/>
                      <a:pt x="10382" y="8477"/>
                    </a:cubicBezTo>
                    <a:cubicBezTo>
                      <a:pt x="13335" y="11239"/>
                      <a:pt x="16383" y="14859"/>
                      <a:pt x="19431" y="18860"/>
                    </a:cubicBezTo>
                    <a:cubicBezTo>
                      <a:pt x="20860" y="20955"/>
                      <a:pt x="22479" y="22955"/>
                      <a:pt x="23813" y="25241"/>
                    </a:cubicBezTo>
                    <a:cubicBezTo>
                      <a:pt x="25241" y="27527"/>
                      <a:pt x="26479" y="29813"/>
                      <a:pt x="27813" y="32195"/>
                    </a:cubicBezTo>
                    <a:cubicBezTo>
                      <a:pt x="28956" y="34671"/>
                      <a:pt x="30194" y="37052"/>
                      <a:pt x="31147" y="39434"/>
                    </a:cubicBezTo>
                    <a:cubicBezTo>
                      <a:pt x="32290" y="41815"/>
                      <a:pt x="32957" y="44387"/>
                      <a:pt x="33909" y="46672"/>
                    </a:cubicBezTo>
                    <a:cubicBezTo>
                      <a:pt x="35433" y="51435"/>
                      <a:pt x="36576" y="56007"/>
                      <a:pt x="37147" y="60007"/>
                    </a:cubicBezTo>
                    <a:cubicBezTo>
                      <a:pt x="37814" y="63913"/>
                      <a:pt x="38005" y="67342"/>
                      <a:pt x="38100" y="69723"/>
                    </a:cubicBezTo>
                    <a:cubicBezTo>
                      <a:pt x="38100" y="72104"/>
                      <a:pt x="38100" y="73438"/>
                      <a:pt x="38100" y="73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3"/>
              <p:cNvSpPr/>
              <p:nvPr/>
            </p:nvSpPr>
            <p:spPr>
              <a:xfrm>
                <a:off x="3519032" y="3894136"/>
                <a:ext cx="37456" cy="72580"/>
              </a:xfrm>
              <a:custGeom>
                <a:avLst/>
                <a:gdLst/>
                <a:ahLst/>
                <a:cxnLst/>
                <a:rect l="l" t="t" r="r" b="b"/>
                <a:pathLst>
                  <a:path w="37456" h="72580" extrusionOk="0">
                    <a:moveTo>
                      <a:pt x="37338" y="72485"/>
                    </a:moveTo>
                    <a:cubicBezTo>
                      <a:pt x="37338" y="72485"/>
                      <a:pt x="36671" y="71342"/>
                      <a:pt x="35623" y="69247"/>
                    </a:cubicBezTo>
                    <a:cubicBezTo>
                      <a:pt x="34576" y="67246"/>
                      <a:pt x="33147" y="64294"/>
                      <a:pt x="31433" y="60865"/>
                    </a:cubicBezTo>
                    <a:cubicBezTo>
                      <a:pt x="29813" y="57436"/>
                      <a:pt x="27813" y="53435"/>
                      <a:pt x="25717" y="49149"/>
                    </a:cubicBezTo>
                    <a:cubicBezTo>
                      <a:pt x="23622" y="44958"/>
                      <a:pt x="21431" y="40386"/>
                      <a:pt x="19050" y="36004"/>
                    </a:cubicBezTo>
                    <a:cubicBezTo>
                      <a:pt x="16764" y="31528"/>
                      <a:pt x="14383" y="27146"/>
                      <a:pt x="12192" y="22955"/>
                    </a:cubicBezTo>
                    <a:cubicBezTo>
                      <a:pt x="9906" y="18764"/>
                      <a:pt x="7810" y="14859"/>
                      <a:pt x="6001" y="11525"/>
                    </a:cubicBezTo>
                    <a:cubicBezTo>
                      <a:pt x="4191" y="8096"/>
                      <a:pt x="2667" y="5239"/>
                      <a:pt x="1619" y="3238"/>
                    </a:cubicBezTo>
                    <a:cubicBezTo>
                      <a:pt x="571" y="1238"/>
                      <a:pt x="0" y="0"/>
                      <a:pt x="0" y="0"/>
                    </a:cubicBezTo>
                    <a:cubicBezTo>
                      <a:pt x="0" y="0"/>
                      <a:pt x="4572" y="2858"/>
                      <a:pt x="10096" y="8572"/>
                    </a:cubicBezTo>
                    <a:cubicBezTo>
                      <a:pt x="12954" y="11335"/>
                      <a:pt x="15907" y="14859"/>
                      <a:pt x="18859" y="18860"/>
                    </a:cubicBezTo>
                    <a:cubicBezTo>
                      <a:pt x="20193" y="20860"/>
                      <a:pt x="21812" y="22955"/>
                      <a:pt x="23050" y="25241"/>
                    </a:cubicBezTo>
                    <a:cubicBezTo>
                      <a:pt x="24384" y="27432"/>
                      <a:pt x="25717" y="29813"/>
                      <a:pt x="26956" y="32099"/>
                    </a:cubicBezTo>
                    <a:cubicBezTo>
                      <a:pt x="28099" y="34480"/>
                      <a:pt x="29242" y="36862"/>
                      <a:pt x="30289" y="39243"/>
                    </a:cubicBezTo>
                    <a:cubicBezTo>
                      <a:pt x="31433" y="41624"/>
                      <a:pt x="32099" y="44101"/>
                      <a:pt x="32956" y="46387"/>
                    </a:cubicBezTo>
                    <a:cubicBezTo>
                      <a:pt x="34480" y="51054"/>
                      <a:pt x="35623" y="55531"/>
                      <a:pt x="36290" y="59436"/>
                    </a:cubicBezTo>
                    <a:cubicBezTo>
                      <a:pt x="37719" y="67246"/>
                      <a:pt x="37433" y="72580"/>
                      <a:pt x="37433" y="72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3"/>
              <p:cNvSpPr/>
              <p:nvPr/>
            </p:nvSpPr>
            <p:spPr>
              <a:xfrm>
                <a:off x="3501601" y="3891754"/>
                <a:ext cx="31562" cy="66960"/>
              </a:xfrm>
              <a:custGeom>
                <a:avLst/>
                <a:gdLst/>
                <a:ahLst/>
                <a:cxnLst/>
                <a:rect l="l" t="t" r="r" b="b"/>
                <a:pathLst>
                  <a:path w="31562" h="66960" extrusionOk="0">
                    <a:moveTo>
                      <a:pt x="31242" y="66866"/>
                    </a:moveTo>
                    <a:cubicBezTo>
                      <a:pt x="31242" y="66866"/>
                      <a:pt x="30671" y="65818"/>
                      <a:pt x="29813" y="63913"/>
                    </a:cubicBezTo>
                    <a:cubicBezTo>
                      <a:pt x="28956" y="62008"/>
                      <a:pt x="27813" y="59341"/>
                      <a:pt x="26289" y="56102"/>
                    </a:cubicBezTo>
                    <a:cubicBezTo>
                      <a:pt x="23527" y="49721"/>
                      <a:pt x="19812" y="41434"/>
                      <a:pt x="16002" y="33242"/>
                    </a:cubicBezTo>
                    <a:cubicBezTo>
                      <a:pt x="12097" y="25051"/>
                      <a:pt x="8096" y="16954"/>
                      <a:pt x="5048" y="10668"/>
                    </a:cubicBezTo>
                    <a:cubicBezTo>
                      <a:pt x="3524" y="7525"/>
                      <a:pt x="2191" y="4858"/>
                      <a:pt x="1333" y="3048"/>
                    </a:cubicBezTo>
                    <a:cubicBezTo>
                      <a:pt x="476" y="1143"/>
                      <a:pt x="0" y="0"/>
                      <a:pt x="0" y="0"/>
                    </a:cubicBezTo>
                    <a:cubicBezTo>
                      <a:pt x="0" y="0"/>
                      <a:pt x="4191" y="2572"/>
                      <a:pt x="9144" y="7811"/>
                    </a:cubicBezTo>
                    <a:cubicBezTo>
                      <a:pt x="11716" y="10382"/>
                      <a:pt x="14288" y="13621"/>
                      <a:pt x="16954" y="17336"/>
                    </a:cubicBezTo>
                    <a:cubicBezTo>
                      <a:pt x="19526" y="21050"/>
                      <a:pt x="21908" y="25241"/>
                      <a:pt x="24003" y="29623"/>
                    </a:cubicBezTo>
                    <a:cubicBezTo>
                      <a:pt x="26003" y="34004"/>
                      <a:pt x="27718" y="38481"/>
                      <a:pt x="28861" y="42863"/>
                    </a:cubicBezTo>
                    <a:cubicBezTo>
                      <a:pt x="30004" y="47244"/>
                      <a:pt x="30861" y="51340"/>
                      <a:pt x="31147" y="54959"/>
                    </a:cubicBezTo>
                    <a:cubicBezTo>
                      <a:pt x="31528" y="58484"/>
                      <a:pt x="31623" y="61627"/>
                      <a:pt x="31528" y="63627"/>
                    </a:cubicBezTo>
                    <a:cubicBezTo>
                      <a:pt x="31433" y="65722"/>
                      <a:pt x="31242" y="66961"/>
                      <a:pt x="31242" y="6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3"/>
              <p:cNvSpPr/>
              <p:nvPr/>
            </p:nvSpPr>
            <p:spPr>
              <a:xfrm>
                <a:off x="3471502" y="3868894"/>
                <a:ext cx="41052" cy="77152"/>
              </a:xfrm>
              <a:custGeom>
                <a:avLst/>
                <a:gdLst/>
                <a:ahLst/>
                <a:cxnLst/>
                <a:rect l="l" t="t" r="r" b="b"/>
                <a:pathLst>
                  <a:path w="41052" h="77152" extrusionOk="0">
                    <a:moveTo>
                      <a:pt x="40862" y="76962"/>
                    </a:moveTo>
                    <a:cubicBezTo>
                      <a:pt x="40862" y="76962"/>
                      <a:pt x="40196" y="75724"/>
                      <a:pt x="39053" y="73533"/>
                    </a:cubicBezTo>
                    <a:cubicBezTo>
                      <a:pt x="38005" y="71342"/>
                      <a:pt x="36481" y="68294"/>
                      <a:pt x="34671" y="64579"/>
                    </a:cubicBezTo>
                    <a:cubicBezTo>
                      <a:pt x="32861" y="60960"/>
                      <a:pt x="30766" y="56674"/>
                      <a:pt x="28575" y="52102"/>
                    </a:cubicBezTo>
                    <a:cubicBezTo>
                      <a:pt x="26289" y="47625"/>
                      <a:pt x="23908" y="42767"/>
                      <a:pt x="21336" y="38100"/>
                    </a:cubicBezTo>
                    <a:cubicBezTo>
                      <a:pt x="18859" y="33338"/>
                      <a:pt x="16192" y="28670"/>
                      <a:pt x="13716" y="24194"/>
                    </a:cubicBezTo>
                    <a:cubicBezTo>
                      <a:pt x="11144" y="19812"/>
                      <a:pt x="8763" y="15621"/>
                      <a:pt x="6763" y="12097"/>
                    </a:cubicBezTo>
                    <a:cubicBezTo>
                      <a:pt x="4667" y="8477"/>
                      <a:pt x="2953" y="5524"/>
                      <a:pt x="1810" y="3429"/>
                    </a:cubicBezTo>
                    <a:cubicBezTo>
                      <a:pt x="571" y="1334"/>
                      <a:pt x="0" y="0"/>
                      <a:pt x="0" y="0"/>
                    </a:cubicBezTo>
                    <a:cubicBezTo>
                      <a:pt x="0" y="0"/>
                      <a:pt x="4858" y="3048"/>
                      <a:pt x="10858" y="9049"/>
                    </a:cubicBezTo>
                    <a:cubicBezTo>
                      <a:pt x="13907" y="12002"/>
                      <a:pt x="17145" y="15716"/>
                      <a:pt x="20288" y="20003"/>
                    </a:cubicBezTo>
                    <a:cubicBezTo>
                      <a:pt x="21812" y="22193"/>
                      <a:pt x="23527" y="24289"/>
                      <a:pt x="24860" y="26765"/>
                    </a:cubicBezTo>
                    <a:cubicBezTo>
                      <a:pt x="26384" y="29146"/>
                      <a:pt x="27718" y="31528"/>
                      <a:pt x="29146" y="34004"/>
                    </a:cubicBezTo>
                    <a:cubicBezTo>
                      <a:pt x="30385" y="36576"/>
                      <a:pt x="31623" y="39053"/>
                      <a:pt x="32766" y="41624"/>
                    </a:cubicBezTo>
                    <a:cubicBezTo>
                      <a:pt x="34004" y="44101"/>
                      <a:pt x="34862" y="46768"/>
                      <a:pt x="35814" y="49244"/>
                    </a:cubicBezTo>
                    <a:cubicBezTo>
                      <a:pt x="37529" y="54197"/>
                      <a:pt x="38862" y="58960"/>
                      <a:pt x="39624" y="63151"/>
                    </a:cubicBezTo>
                    <a:cubicBezTo>
                      <a:pt x="40481" y="67246"/>
                      <a:pt x="40862" y="70866"/>
                      <a:pt x="40958" y="73247"/>
                    </a:cubicBezTo>
                    <a:cubicBezTo>
                      <a:pt x="41053" y="75724"/>
                      <a:pt x="41053" y="77153"/>
                      <a:pt x="41053" y="771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3"/>
              <p:cNvSpPr/>
              <p:nvPr/>
            </p:nvSpPr>
            <p:spPr>
              <a:xfrm>
                <a:off x="3436164" y="3837462"/>
                <a:ext cx="51720" cy="97059"/>
              </a:xfrm>
              <a:custGeom>
                <a:avLst/>
                <a:gdLst/>
                <a:ahLst/>
                <a:cxnLst/>
                <a:rect l="l" t="t" r="r" b="b"/>
                <a:pathLst>
                  <a:path w="51720" h="97059" extrusionOk="0">
                    <a:moveTo>
                      <a:pt x="51721" y="96869"/>
                    </a:moveTo>
                    <a:cubicBezTo>
                      <a:pt x="51721" y="96869"/>
                      <a:pt x="50959" y="95250"/>
                      <a:pt x="49720" y="92488"/>
                    </a:cubicBezTo>
                    <a:cubicBezTo>
                      <a:pt x="48482" y="89725"/>
                      <a:pt x="46768" y="85725"/>
                      <a:pt x="44672" y="80963"/>
                    </a:cubicBezTo>
                    <a:cubicBezTo>
                      <a:pt x="43624" y="78581"/>
                      <a:pt x="42481" y="76009"/>
                      <a:pt x="41243" y="73342"/>
                    </a:cubicBezTo>
                    <a:cubicBezTo>
                      <a:pt x="40005" y="70675"/>
                      <a:pt x="38671" y="67818"/>
                      <a:pt x="37338" y="64960"/>
                    </a:cubicBezTo>
                    <a:cubicBezTo>
                      <a:pt x="34576" y="59246"/>
                      <a:pt x="31528" y="53054"/>
                      <a:pt x="28289" y="47054"/>
                    </a:cubicBezTo>
                    <a:cubicBezTo>
                      <a:pt x="25146" y="41053"/>
                      <a:pt x="21717" y="35147"/>
                      <a:pt x="18478" y="29623"/>
                    </a:cubicBezTo>
                    <a:cubicBezTo>
                      <a:pt x="16859" y="26860"/>
                      <a:pt x="15240" y="24193"/>
                      <a:pt x="13716" y="21717"/>
                    </a:cubicBezTo>
                    <a:cubicBezTo>
                      <a:pt x="12192" y="19240"/>
                      <a:pt x="10668" y="16859"/>
                      <a:pt x="9334" y="14668"/>
                    </a:cubicBezTo>
                    <a:cubicBezTo>
                      <a:pt x="6572" y="10287"/>
                      <a:pt x="4191" y="6572"/>
                      <a:pt x="2572" y="4096"/>
                    </a:cubicBezTo>
                    <a:cubicBezTo>
                      <a:pt x="952" y="1524"/>
                      <a:pt x="0" y="0"/>
                      <a:pt x="0" y="0"/>
                    </a:cubicBezTo>
                    <a:cubicBezTo>
                      <a:pt x="0" y="0"/>
                      <a:pt x="1429" y="1048"/>
                      <a:pt x="3810" y="2953"/>
                    </a:cubicBezTo>
                    <a:cubicBezTo>
                      <a:pt x="6191" y="4858"/>
                      <a:pt x="9525" y="7810"/>
                      <a:pt x="13240" y="11621"/>
                    </a:cubicBezTo>
                    <a:cubicBezTo>
                      <a:pt x="16954" y="15335"/>
                      <a:pt x="20955" y="20098"/>
                      <a:pt x="24955" y="25432"/>
                    </a:cubicBezTo>
                    <a:cubicBezTo>
                      <a:pt x="26860" y="28194"/>
                      <a:pt x="28956" y="30861"/>
                      <a:pt x="30670" y="33909"/>
                    </a:cubicBezTo>
                    <a:cubicBezTo>
                      <a:pt x="32575" y="36862"/>
                      <a:pt x="34290" y="39910"/>
                      <a:pt x="36004" y="43053"/>
                    </a:cubicBezTo>
                    <a:cubicBezTo>
                      <a:pt x="37528" y="46196"/>
                      <a:pt x="39148" y="49435"/>
                      <a:pt x="40576" y="52578"/>
                    </a:cubicBezTo>
                    <a:cubicBezTo>
                      <a:pt x="42100" y="55721"/>
                      <a:pt x="43148" y="58960"/>
                      <a:pt x="44386" y="62103"/>
                    </a:cubicBezTo>
                    <a:cubicBezTo>
                      <a:pt x="46577" y="68389"/>
                      <a:pt x="48292" y="74295"/>
                      <a:pt x="49339" y="79534"/>
                    </a:cubicBezTo>
                    <a:cubicBezTo>
                      <a:pt x="50482" y="84677"/>
                      <a:pt x="50959" y="89154"/>
                      <a:pt x="51244" y="92202"/>
                    </a:cubicBezTo>
                    <a:cubicBezTo>
                      <a:pt x="51530" y="95250"/>
                      <a:pt x="51530" y="97060"/>
                      <a:pt x="51530" y="97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3"/>
              <p:cNvSpPr/>
              <p:nvPr/>
            </p:nvSpPr>
            <p:spPr>
              <a:xfrm>
                <a:off x="3417210" y="3822984"/>
                <a:ext cx="49625" cy="106013"/>
              </a:xfrm>
              <a:custGeom>
                <a:avLst/>
                <a:gdLst/>
                <a:ahLst/>
                <a:cxnLst/>
                <a:rect l="l" t="t" r="r" b="b"/>
                <a:pathLst>
                  <a:path w="49625" h="106013" extrusionOk="0">
                    <a:moveTo>
                      <a:pt x="49625" y="106013"/>
                    </a:moveTo>
                    <a:cubicBezTo>
                      <a:pt x="49625" y="106013"/>
                      <a:pt x="45910" y="99536"/>
                      <a:pt x="41053" y="89726"/>
                    </a:cubicBezTo>
                    <a:cubicBezTo>
                      <a:pt x="38576" y="84772"/>
                      <a:pt x="35719" y="79058"/>
                      <a:pt x="32861" y="72866"/>
                    </a:cubicBezTo>
                    <a:cubicBezTo>
                      <a:pt x="29908" y="66675"/>
                      <a:pt x="26765" y="60103"/>
                      <a:pt x="23717" y="53530"/>
                    </a:cubicBezTo>
                    <a:cubicBezTo>
                      <a:pt x="20669" y="46958"/>
                      <a:pt x="17621" y="40291"/>
                      <a:pt x="14764" y="34100"/>
                    </a:cubicBezTo>
                    <a:cubicBezTo>
                      <a:pt x="11906" y="27908"/>
                      <a:pt x="9334" y="22098"/>
                      <a:pt x="7049" y="17050"/>
                    </a:cubicBezTo>
                    <a:cubicBezTo>
                      <a:pt x="2572" y="6953"/>
                      <a:pt x="0" y="0"/>
                      <a:pt x="0" y="0"/>
                    </a:cubicBezTo>
                    <a:cubicBezTo>
                      <a:pt x="0" y="0"/>
                      <a:pt x="5048" y="5525"/>
                      <a:pt x="11430" y="14669"/>
                    </a:cubicBezTo>
                    <a:cubicBezTo>
                      <a:pt x="14668" y="19241"/>
                      <a:pt x="18097" y="24670"/>
                      <a:pt x="21526" y="30671"/>
                    </a:cubicBezTo>
                    <a:cubicBezTo>
                      <a:pt x="23146" y="33719"/>
                      <a:pt x="25051" y="36767"/>
                      <a:pt x="26670" y="40005"/>
                    </a:cubicBezTo>
                    <a:cubicBezTo>
                      <a:pt x="28289" y="43244"/>
                      <a:pt x="29908" y="46577"/>
                      <a:pt x="31623" y="49911"/>
                    </a:cubicBezTo>
                    <a:cubicBezTo>
                      <a:pt x="33147" y="53340"/>
                      <a:pt x="34576" y="56674"/>
                      <a:pt x="36004" y="60008"/>
                    </a:cubicBezTo>
                    <a:cubicBezTo>
                      <a:pt x="37529" y="63341"/>
                      <a:pt x="38671" y="66770"/>
                      <a:pt x="39910" y="69913"/>
                    </a:cubicBezTo>
                    <a:cubicBezTo>
                      <a:pt x="42291" y="76391"/>
                      <a:pt x="44291" y="82582"/>
                      <a:pt x="45720" y="87916"/>
                    </a:cubicBezTo>
                    <a:cubicBezTo>
                      <a:pt x="48673" y="98679"/>
                      <a:pt x="49625" y="106013"/>
                      <a:pt x="49625" y="106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3"/>
              <p:cNvSpPr/>
              <p:nvPr/>
            </p:nvSpPr>
            <p:spPr>
              <a:xfrm>
                <a:off x="3391492" y="3814316"/>
                <a:ext cx="50863" cy="99060"/>
              </a:xfrm>
              <a:custGeom>
                <a:avLst/>
                <a:gdLst/>
                <a:ahLst/>
                <a:cxnLst/>
                <a:rect l="l" t="t" r="r" b="b"/>
                <a:pathLst>
                  <a:path w="50863" h="99060" extrusionOk="0">
                    <a:moveTo>
                      <a:pt x="50864" y="99060"/>
                    </a:moveTo>
                    <a:cubicBezTo>
                      <a:pt x="50864" y="99060"/>
                      <a:pt x="50006" y="97441"/>
                      <a:pt x="48673" y="94679"/>
                    </a:cubicBezTo>
                    <a:cubicBezTo>
                      <a:pt x="47339" y="91916"/>
                      <a:pt x="45530" y="87916"/>
                      <a:pt x="43244" y="83153"/>
                    </a:cubicBezTo>
                    <a:cubicBezTo>
                      <a:pt x="41053" y="78486"/>
                      <a:pt x="38386" y="72962"/>
                      <a:pt x="35623" y="67056"/>
                    </a:cubicBezTo>
                    <a:cubicBezTo>
                      <a:pt x="32766" y="61246"/>
                      <a:pt x="29813" y="55054"/>
                      <a:pt x="26575" y="48863"/>
                    </a:cubicBezTo>
                    <a:cubicBezTo>
                      <a:pt x="23432" y="42672"/>
                      <a:pt x="20193" y="36671"/>
                      <a:pt x="17145" y="30956"/>
                    </a:cubicBezTo>
                    <a:cubicBezTo>
                      <a:pt x="14002" y="25241"/>
                      <a:pt x="11049" y="19908"/>
                      <a:pt x="8477" y="15431"/>
                    </a:cubicBezTo>
                    <a:cubicBezTo>
                      <a:pt x="5906" y="10859"/>
                      <a:pt x="3810" y="6953"/>
                      <a:pt x="2286" y="4286"/>
                    </a:cubicBezTo>
                    <a:cubicBezTo>
                      <a:pt x="762" y="1619"/>
                      <a:pt x="0" y="0"/>
                      <a:pt x="0" y="0"/>
                    </a:cubicBezTo>
                    <a:cubicBezTo>
                      <a:pt x="0" y="0"/>
                      <a:pt x="1334" y="1143"/>
                      <a:pt x="3620" y="3239"/>
                    </a:cubicBezTo>
                    <a:cubicBezTo>
                      <a:pt x="5906" y="5334"/>
                      <a:pt x="9049" y="8477"/>
                      <a:pt x="12573" y="12573"/>
                    </a:cubicBezTo>
                    <a:cubicBezTo>
                      <a:pt x="16097" y="16574"/>
                      <a:pt x="19907" y="21527"/>
                      <a:pt x="23717" y="27051"/>
                    </a:cubicBezTo>
                    <a:cubicBezTo>
                      <a:pt x="25527" y="29813"/>
                      <a:pt x="27527" y="32671"/>
                      <a:pt x="29242" y="35719"/>
                    </a:cubicBezTo>
                    <a:cubicBezTo>
                      <a:pt x="31052" y="38767"/>
                      <a:pt x="32671" y="41910"/>
                      <a:pt x="34385" y="44958"/>
                    </a:cubicBezTo>
                    <a:cubicBezTo>
                      <a:pt x="35909" y="48196"/>
                      <a:pt x="37529" y="51340"/>
                      <a:pt x="38862" y="54578"/>
                    </a:cubicBezTo>
                    <a:cubicBezTo>
                      <a:pt x="40386" y="57721"/>
                      <a:pt x="41434" y="61055"/>
                      <a:pt x="42672" y="64103"/>
                    </a:cubicBezTo>
                    <a:cubicBezTo>
                      <a:pt x="44958" y="70390"/>
                      <a:pt x="46768" y="76295"/>
                      <a:pt x="47911" y="81534"/>
                    </a:cubicBezTo>
                    <a:cubicBezTo>
                      <a:pt x="49149" y="86678"/>
                      <a:pt x="49911" y="91154"/>
                      <a:pt x="50292" y="94202"/>
                    </a:cubicBezTo>
                    <a:cubicBezTo>
                      <a:pt x="50673" y="97250"/>
                      <a:pt x="50768" y="99060"/>
                      <a:pt x="50768" y="99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3"/>
              <p:cNvSpPr/>
              <p:nvPr/>
            </p:nvSpPr>
            <p:spPr>
              <a:xfrm>
                <a:off x="3369489" y="3807839"/>
                <a:ext cx="49910" cy="92964"/>
              </a:xfrm>
              <a:custGeom>
                <a:avLst/>
                <a:gdLst/>
                <a:ahLst/>
                <a:cxnLst/>
                <a:rect l="l" t="t" r="r" b="b"/>
                <a:pathLst>
                  <a:path w="49910" h="92964" extrusionOk="0">
                    <a:moveTo>
                      <a:pt x="49911" y="92964"/>
                    </a:moveTo>
                    <a:cubicBezTo>
                      <a:pt x="49911" y="92964"/>
                      <a:pt x="48958" y="91535"/>
                      <a:pt x="47530" y="88963"/>
                    </a:cubicBezTo>
                    <a:cubicBezTo>
                      <a:pt x="46101" y="86392"/>
                      <a:pt x="44006" y="82772"/>
                      <a:pt x="41719" y="78391"/>
                    </a:cubicBezTo>
                    <a:cubicBezTo>
                      <a:pt x="37052" y="69723"/>
                      <a:pt x="30861" y="58103"/>
                      <a:pt x="24670" y="46577"/>
                    </a:cubicBezTo>
                    <a:cubicBezTo>
                      <a:pt x="18479" y="35052"/>
                      <a:pt x="12192" y="23431"/>
                      <a:pt x="7525" y="14859"/>
                    </a:cubicBezTo>
                    <a:cubicBezTo>
                      <a:pt x="5144" y="10478"/>
                      <a:pt x="3334" y="6763"/>
                      <a:pt x="2000" y="4191"/>
                    </a:cubicBezTo>
                    <a:cubicBezTo>
                      <a:pt x="667" y="1524"/>
                      <a:pt x="0" y="0"/>
                      <a:pt x="0" y="0"/>
                    </a:cubicBezTo>
                    <a:cubicBezTo>
                      <a:pt x="0" y="0"/>
                      <a:pt x="5239" y="4381"/>
                      <a:pt x="11716" y="12002"/>
                    </a:cubicBezTo>
                    <a:cubicBezTo>
                      <a:pt x="15050" y="15812"/>
                      <a:pt x="18574" y="20479"/>
                      <a:pt x="22098" y="25622"/>
                    </a:cubicBezTo>
                    <a:cubicBezTo>
                      <a:pt x="23813" y="28289"/>
                      <a:pt x="25718" y="30861"/>
                      <a:pt x="27337" y="33719"/>
                    </a:cubicBezTo>
                    <a:cubicBezTo>
                      <a:pt x="29051" y="36576"/>
                      <a:pt x="30671" y="39434"/>
                      <a:pt x="32290" y="42386"/>
                    </a:cubicBezTo>
                    <a:cubicBezTo>
                      <a:pt x="33814" y="45434"/>
                      <a:pt x="35243" y="48387"/>
                      <a:pt x="36767" y="51340"/>
                    </a:cubicBezTo>
                    <a:cubicBezTo>
                      <a:pt x="38291" y="54293"/>
                      <a:pt x="39433" y="57341"/>
                      <a:pt x="40672" y="60198"/>
                    </a:cubicBezTo>
                    <a:cubicBezTo>
                      <a:pt x="43053" y="66008"/>
                      <a:pt x="44958" y="71533"/>
                      <a:pt x="46292" y="76391"/>
                    </a:cubicBezTo>
                    <a:cubicBezTo>
                      <a:pt x="49149" y="86106"/>
                      <a:pt x="49911" y="92773"/>
                      <a:pt x="49911"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3"/>
              <p:cNvSpPr/>
              <p:nvPr/>
            </p:nvSpPr>
            <p:spPr>
              <a:xfrm>
                <a:off x="3350630" y="3794600"/>
                <a:ext cx="32103" cy="79724"/>
              </a:xfrm>
              <a:custGeom>
                <a:avLst/>
                <a:gdLst/>
                <a:ahLst/>
                <a:cxnLst/>
                <a:rect l="l" t="t" r="r" b="b"/>
                <a:pathLst>
                  <a:path w="32103" h="79724" extrusionOk="0">
                    <a:moveTo>
                      <a:pt x="27813" y="78010"/>
                    </a:moveTo>
                    <a:cubicBezTo>
                      <a:pt x="29051" y="77914"/>
                      <a:pt x="30290" y="77724"/>
                      <a:pt x="31432" y="77724"/>
                    </a:cubicBezTo>
                    <a:lnTo>
                      <a:pt x="30480" y="78676"/>
                    </a:lnTo>
                    <a:cubicBezTo>
                      <a:pt x="29242" y="75247"/>
                      <a:pt x="28003" y="71914"/>
                      <a:pt x="26860" y="68580"/>
                    </a:cubicBezTo>
                    <a:lnTo>
                      <a:pt x="23336" y="58674"/>
                    </a:lnTo>
                    <a:lnTo>
                      <a:pt x="21622" y="53721"/>
                    </a:lnTo>
                    <a:cubicBezTo>
                      <a:pt x="21050" y="52102"/>
                      <a:pt x="20383" y="50482"/>
                      <a:pt x="19812" y="48863"/>
                    </a:cubicBezTo>
                    <a:cubicBezTo>
                      <a:pt x="18669" y="45625"/>
                      <a:pt x="17335" y="42386"/>
                      <a:pt x="16097" y="39148"/>
                    </a:cubicBezTo>
                    <a:lnTo>
                      <a:pt x="12192" y="29432"/>
                    </a:lnTo>
                    <a:lnTo>
                      <a:pt x="8191" y="19717"/>
                    </a:lnTo>
                    <a:lnTo>
                      <a:pt x="4096" y="10001"/>
                    </a:lnTo>
                    <a:cubicBezTo>
                      <a:pt x="2762" y="6667"/>
                      <a:pt x="1333" y="3429"/>
                      <a:pt x="0" y="0"/>
                    </a:cubicBezTo>
                    <a:cubicBezTo>
                      <a:pt x="2762" y="2381"/>
                      <a:pt x="5239" y="5048"/>
                      <a:pt x="7620" y="7906"/>
                    </a:cubicBezTo>
                    <a:cubicBezTo>
                      <a:pt x="9906" y="10763"/>
                      <a:pt x="12097" y="13621"/>
                      <a:pt x="14097" y="16669"/>
                    </a:cubicBezTo>
                    <a:cubicBezTo>
                      <a:pt x="16097" y="19717"/>
                      <a:pt x="17907" y="22860"/>
                      <a:pt x="19621" y="26098"/>
                    </a:cubicBezTo>
                    <a:cubicBezTo>
                      <a:pt x="21336" y="29337"/>
                      <a:pt x="22765" y="32671"/>
                      <a:pt x="24193" y="36004"/>
                    </a:cubicBezTo>
                    <a:cubicBezTo>
                      <a:pt x="25527" y="39338"/>
                      <a:pt x="26670" y="42863"/>
                      <a:pt x="27813" y="46291"/>
                    </a:cubicBezTo>
                    <a:cubicBezTo>
                      <a:pt x="28861" y="49816"/>
                      <a:pt x="29623" y="53340"/>
                      <a:pt x="30385" y="56864"/>
                    </a:cubicBezTo>
                    <a:cubicBezTo>
                      <a:pt x="30956" y="60484"/>
                      <a:pt x="31623" y="64008"/>
                      <a:pt x="31813" y="67627"/>
                    </a:cubicBezTo>
                    <a:cubicBezTo>
                      <a:pt x="32099" y="71247"/>
                      <a:pt x="32194" y="74866"/>
                      <a:pt x="32004" y="78486"/>
                    </a:cubicBezTo>
                    <a:lnTo>
                      <a:pt x="32004" y="79724"/>
                    </a:lnTo>
                    <a:cubicBezTo>
                      <a:pt x="32004" y="79724"/>
                      <a:pt x="31051" y="79438"/>
                      <a:pt x="31051" y="79438"/>
                    </a:cubicBezTo>
                    <a:cubicBezTo>
                      <a:pt x="29908" y="79057"/>
                      <a:pt x="28765" y="78581"/>
                      <a:pt x="27622" y="781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3"/>
              <p:cNvSpPr/>
              <p:nvPr/>
            </p:nvSpPr>
            <p:spPr>
              <a:xfrm>
                <a:off x="3328151" y="3782027"/>
                <a:ext cx="28611" cy="81057"/>
              </a:xfrm>
              <a:custGeom>
                <a:avLst/>
                <a:gdLst/>
                <a:ahLst/>
                <a:cxnLst/>
                <a:rect l="l" t="t" r="r" b="b"/>
                <a:pathLst>
                  <a:path w="28611" h="81057" extrusionOk="0">
                    <a:moveTo>
                      <a:pt x="28575" y="81058"/>
                    </a:moveTo>
                    <a:cubicBezTo>
                      <a:pt x="28575" y="81058"/>
                      <a:pt x="26194" y="76010"/>
                      <a:pt x="23336" y="68485"/>
                    </a:cubicBezTo>
                    <a:cubicBezTo>
                      <a:pt x="21907" y="64675"/>
                      <a:pt x="20193" y="60293"/>
                      <a:pt x="18574" y="55626"/>
                    </a:cubicBezTo>
                    <a:cubicBezTo>
                      <a:pt x="16859" y="50959"/>
                      <a:pt x="15145" y="45911"/>
                      <a:pt x="13335" y="40957"/>
                    </a:cubicBezTo>
                    <a:cubicBezTo>
                      <a:pt x="11620" y="35909"/>
                      <a:pt x="9811" y="30956"/>
                      <a:pt x="8192" y="26194"/>
                    </a:cubicBezTo>
                    <a:cubicBezTo>
                      <a:pt x="6572" y="21527"/>
                      <a:pt x="5048" y="17050"/>
                      <a:pt x="3810" y="13145"/>
                    </a:cubicBezTo>
                    <a:cubicBezTo>
                      <a:pt x="1333" y="5429"/>
                      <a:pt x="0" y="0"/>
                      <a:pt x="0" y="0"/>
                    </a:cubicBezTo>
                    <a:cubicBezTo>
                      <a:pt x="0" y="0"/>
                      <a:pt x="3905" y="4000"/>
                      <a:pt x="8287" y="10954"/>
                    </a:cubicBezTo>
                    <a:cubicBezTo>
                      <a:pt x="10573" y="14383"/>
                      <a:pt x="12954" y="18574"/>
                      <a:pt x="15240" y="23146"/>
                    </a:cubicBezTo>
                    <a:cubicBezTo>
                      <a:pt x="16288" y="25432"/>
                      <a:pt x="17526" y="27813"/>
                      <a:pt x="18478" y="30385"/>
                    </a:cubicBezTo>
                    <a:cubicBezTo>
                      <a:pt x="19431" y="32861"/>
                      <a:pt x="20479" y="35433"/>
                      <a:pt x="21431" y="38005"/>
                    </a:cubicBezTo>
                    <a:cubicBezTo>
                      <a:pt x="22288" y="40577"/>
                      <a:pt x="23050" y="43244"/>
                      <a:pt x="23908" y="45815"/>
                    </a:cubicBezTo>
                    <a:cubicBezTo>
                      <a:pt x="24765" y="48387"/>
                      <a:pt x="25241" y="50959"/>
                      <a:pt x="25813" y="53530"/>
                    </a:cubicBezTo>
                    <a:cubicBezTo>
                      <a:pt x="26956" y="58579"/>
                      <a:pt x="27718" y="63246"/>
                      <a:pt x="28099" y="67342"/>
                    </a:cubicBezTo>
                    <a:cubicBezTo>
                      <a:pt x="28956" y="75533"/>
                      <a:pt x="28480" y="81058"/>
                      <a:pt x="28480"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3"/>
              <p:cNvSpPr/>
              <p:nvPr/>
            </p:nvSpPr>
            <p:spPr>
              <a:xfrm>
                <a:off x="3302529" y="3780693"/>
                <a:ext cx="33363" cy="79724"/>
              </a:xfrm>
              <a:custGeom>
                <a:avLst/>
                <a:gdLst/>
                <a:ahLst/>
                <a:cxnLst/>
                <a:rect l="l" t="t" r="r" b="b"/>
                <a:pathLst>
                  <a:path w="33363" h="79724" extrusionOk="0">
                    <a:moveTo>
                      <a:pt x="32766" y="79534"/>
                    </a:moveTo>
                    <a:cubicBezTo>
                      <a:pt x="32766" y="79534"/>
                      <a:pt x="32290" y="78200"/>
                      <a:pt x="31528" y="75914"/>
                    </a:cubicBezTo>
                    <a:cubicBezTo>
                      <a:pt x="30766" y="73628"/>
                      <a:pt x="29813" y="70390"/>
                      <a:pt x="28575" y="66485"/>
                    </a:cubicBezTo>
                    <a:cubicBezTo>
                      <a:pt x="27908" y="64579"/>
                      <a:pt x="27242" y="62484"/>
                      <a:pt x="26575" y="60293"/>
                    </a:cubicBezTo>
                    <a:cubicBezTo>
                      <a:pt x="25813" y="58103"/>
                      <a:pt x="25051" y="55817"/>
                      <a:pt x="24194" y="53435"/>
                    </a:cubicBezTo>
                    <a:cubicBezTo>
                      <a:pt x="22479" y="48768"/>
                      <a:pt x="20669" y="43720"/>
                      <a:pt x="18574" y="38862"/>
                    </a:cubicBezTo>
                    <a:cubicBezTo>
                      <a:pt x="16573" y="33909"/>
                      <a:pt x="14383" y="29146"/>
                      <a:pt x="12287" y="24575"/>
                    </a:cubicBezTo>
                    <a:cubicBezTo>
                      <a:pt x="11240" y="22288"/>
                      <a:pt x="10192" y="20098"/>
                      <a:pt x="9144" y="18098"/>
                    </a:cubicBezTo>
                    <a:cubicBezTo>
                      <a:pt x="8096" y="16002"/>
                      <a:pt x="7144" y="14097"/>
                      <a:pt x="6191" y="12287"/>
                    </a:cubicBezTo>
                    <a:cubicBezTo>
                      <a:pt x="4381" y="8668"/>
                      <a:pt x="2762" y="5620"/>
                      <a:pt x="1715" y="3429"/>
                    </a:cubicBezTo>
                    <a:cubicBezTo>
                      <a:pt x="571" y="1238"/>
                      <a:pt x="0" y="0"/>
                      <a:pt x="0" y="0"/>
                    </a:cubicBezTo>
                    <a:cubicBezTo>
                      <a:pt x="0" y="0"/>
                      <a:pt x="1143" y="857"/>
                      <a:pt x="3048" y="2381"/>
                    </a:cubicBezTo>
                    <a:cubicBezTo>
                      <a:pt x="4953" y="3905"/>
                      <a:pt x="7525" y="6287"/>
                      <a:pt x="10287" y="9430"/>
                    </a:cubicBezTo>
                    <a:cubicBezTo>
                      <a:pt x="13144" y="12478"/>
                      <a:pt x="16097" y="16478"/>
                      <a:pt x="18955" y="20955"/>
                    </a:cubicBezTo>
                    <a:cubicBezTo>
                      <a:pt x="20288" y="23241"/>
                      <a:pt x="21812" y="25527"/>
                      <a:pt x="22955" y="28004"/>
                    </a:cubicBezTo>
                    <a:cubicBezTo>
                      <a:pt x="24194" y="30480"/>
                      <a:pt x="25336" y="33052"/>
                      <a:pt x="26479" y="35624"/>
                    </a:cubicBezTo>
                    <a:cubicBezTo>
                      <a:pt x="27432" y="38291"/>
                      <a:pt x="28480" y="40862"/>
                      <a:pt x="29242" y="43529"/>
                    </a:cubicBezTo>
                    <a:cubicBezTo>
                      <a:pt x="30194" y="46101"/>
                      <a:pt x="30671" y="48863"/>
                      <a:pt x="31337" y="51435"/>
                    </a:cubicBezTo>
                    <a:cubicBezTo>
                      <a:pt x="32385" y="56579"/>
                      <a:pt x="33052" y="61436"/>
                      <a:pt x="33242" y="65723"/>
                    </a:cubicBezTo>
                    <a:cubicBezTo>
                      <a:pt x="33528" y="69913"/>
                      <a:pt x="33242" y="73533"/>
                      <a:pt x="33052" y="75914"/>
                    </a:cubicBezTo>
                    <a:cubicBezTo>
                      <a:pt x="32766" y="78296"/>
                      <a:pt x="32575" y="79724"/>
                      <a:pt x="32575" y="797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3"/>
              <p:cNvSpPr/>
              <p:nvPr/>
            </p:nvSpPr>
            <p:spPr>
              <a:xfrm>
                <a:off x="3283764" y="3770978"/>
                <a:ext cx="34255" cy="83343"/>
              </a:xfrm>
              <a:custGeom>
                <a:avLst/>
                <a:gdLst/>
                <a:ahLst/>
                <a:cxnLst/>
                <a:rect l="l" t="t" r="r" b="b"/>
                <a:pathLst>
                  <a:path w="34255" h="83343" extrusionOk="0">
                    <a:moveTo>
                      <a:pt x="34100" y="83344"/>
                    </a:moveTo>
                    <a:cubicBezTo>
                      <a:pt x="34100" y="83344"/>
                      <a:pt x="33433" y="82010"/>
                      <a:pt x="32575" y="79629"/>
                    </a:cubicBezTo>
                    <a:cubicBezTo>
                      <a:pt x="31623" y="77343"/>
                      <a:pt x="30385" y="74009"/>
                      <a:pt x="28766" y="70009"/>
                    </a:cubicBezTo>
                    <a:cubicBezTo>
                      <a:pt x="27242" y="66104"/>
                      <a:pt x="25527" y="61531"/>
                      <a:pt x="23622" y="56579"/>
                    </a:cubicBezTo>
                    <a:cubicBezTo>
                      <a:pt x="21622" y="51721"/>
                      <a:pt x="19717" y="46577"/>
                      <a:pt x="17526" y="41434"/>
                    </a:cubicBezTo>
                    <a:cubicBezTo>
                      <a:pt x="15431" y="36290"/>
                      <a:pt x="13240" y="31242"/>
                      <a:pt x="11240" y="26384"/>
                    </a:cubicBezTo>
                    <a:cubicBezTo>
                      <a:pt x="9144" y="21527"/>
                      <a:pt x="7144" y="17050"/>
                      <a:pt x="5525" y="13240"/>
                    </a:cubicBezTo>
                    <a:cubicBezTo>
                      <a:pt x="3810" y="9335"/>
                      <a:pt x="2477" y="6001"/>
                      <a:pt x="1429" y="3715"/>
                    </a:cubicBezTo>
                    <a:cubicBezTo>
                      <a:pt x="476" y="1429"/>
                      <a:pt x="0" y="0"/>
                      <a:pt x="0" y="0"/>
                    </a:cubicBezTo>
                    <a:cubicBezTo>
                      <a:pt x="0" y="0"/>
                      <a:pt x="4477" y="3810"/>
                      <a:pt x="9811" y="10668"/>
                    </a:cubicBezTo>
                    <a:cubicBezTo>
                      <a:pt x="12573" y="14097"/>
                      <a:pt x="15335" y="18288"/>
                      <a:pt x="18098" y="22955"/>
                    </a:cubicBezTo>
                    <a:cubicBezTo>
                      <a:pt x="19431" y="25337"/>
                      <a:pt x="20860" y="27718"/>
                      <a:pt x="22003" y="30289"/>
                    </a:cubicBezTo>
                    <a:cubicBezTo>
                      <a:pt x="23241" y="32861"/>
                      <a:pt x="24384" y="35528"/>
                      <a:pt x="25622" y="38100"/>
                    </a:cubicBezTo>
                    <a:cubicBezTo>
                      <a:pt x="26670" y="40862"/>
                      <a:pt x="27718" y="43529"/>
                      <a:pt x="28575" y="46196"/>
                    </a:cubicBezTo>
                    <a:cubicBezTo>
                      <a:pt x="29527" y="48863"/>
                      <a:pt x="30194" y="51626"/>
                      <a:pt x="30956" y="54197"/>
                    </a:cubicBezTo>
                    <a:cubicBezTo>
                      <a:pt x="32290" y="59436"/>
                      <a:pt x="33242" y="64484"/>
                      <a:pt x="33623" y="68771"/>
                    </a:cubicBezTo>
                    <a:cubicBezTo>
                      <a:pt x="34671" y="77438"/>
                      <a:pt x="34100" y="83248"/>
                      <a:pt x="34100" y="83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3"/>
              <p:cNvSpPr/>
              <p:nvPr/>
            </p:nvSpPr>
            <p:spPr>
              <a:xfrm>
                <a:off x="3276430" y="3776788"/>
                <a:ext cx="33150" cy="72485"/>
              </a:xfrm>
              <a:custGeom>
                <a:avLst/>
                <a:gdLst/>
                <a:ahLst/>
                <a:cxnLst/>
                <a:rect l="l" t="t" r="r" b="b"/>
                <a:pathLst>
                  <a:path w="33150" h="72485" extrusionOk="0">
                    <a:moveTo>
                      <a:pt x="33147" y="72485"/>
                    </a:moveTo>
                    <a:cubicBezTo>
                      <a:pt x="33147" y="72485"/>
                      <a:pt x="32480" y="71342"/>
                      <a:pt x="31528" y="69342"/>
                    </a:cubicBezTo>
                    <a:cubicBezTo>
                      <a:pt x="30575" y="67342"/>
                      <a:pt x="29146" y="64484"/>
                      <a:pt x="27622" y="61055"/>
                    </a:cubicBezTo>
                    <a:cubicBezTo>
                      <a:pt x="24574" y="54293"/>
                      <a:pt x="20479" y="45339"/>
                      <a:pt x="16478" y="36291"/>
                    </a:cubicBezTo>
                    <a:cubicBezTo>
                      <a:pt x="12287" y="27337"/>
                      <a:pt x="8192" y="18383"/>
                      <a:pt x="5048" y="11716"/>
                    </a:cubicBezTo>
                    <a:cubicBezTo>
                      <a:pt x="3429" y="8287"/>
                      <a:pt x="2191" y="5429"/>
                      <a:pt x="1333" y="3334"/>
                    </a:cubicBezTo>
                    <a:cubicBezTo>
                      <a:pt x="476" y="1238"/>
                      <a:pt x="0" y="0"/>
                      <a:pt x="0" y="0"/>
                    </a:cubicBezTo>
                    <a:cubicBezTo>
                      <a:pt x="0" y="0"/>
                      <a:pt x="4191" y="3048"/>
                      <a:pt x="9239" y="8954"/>
                    </a:cubicBezTo>
                    <a:cubicBezTo>
                      <a:pt x="11811" y="11811"/>
                      <a:pt x="14478" y="15431"/>
                      <a:pt x="17145" y="19431"/>
                    </a:cubicBezTo>
                    <a:cubicBezTo>
                      <a:pt x="19717" y="23432"/>
                      <a:pt x="22193" y="28004"/>
                      <a:pt x="24384" y="32671"/>
                    </a:cubicBezTo>
                    <a:cubicBezTo>
                      <a:pt x="26479" y="37338"/>
                      <a:pt x="28289" y="42196"/>
                      <a:pt x="29623" y="46768"/>
                    </a:cubicBezTo>
                    <a:cubicBezTo>
                      <a:pt x="30861" y="51435"/>
                      <a:pt x="31909" y="55817"/>
                      <a:pt x="32385" y="59627"/>
                    </a:cubicBezTo>
                    <a:cubicBezTo>
                      <a:pt x="33528" y="67247"/>
                      <a:pt x="33052" y="72485"/>
                      <a:pt x="33052" y="724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3"/>
              <p:cNvSpPr/>
              <p:nvPr/>
            </p:nvSpPr>
            <p:spPr>
              <a:xfrm>
                <a:off x="3391302" y="3818793"/>
                <a:ext cx="30492" cy="66008"/>
              </a:xfrm>
              <a:custGeom>
                <a:avLst/>
                <a:gdLst/>
                <a:ahLst/>
                <a:cxnLst/>
                <a:rect l="l" t="t" r="r" b="b"/>
                <a:pathLst>
                  <a:path w="30492" h="66008" extrusionOk="0">
                    <a:moveTo>
                      <a:pt x="30385" y="66008"/>
                    </a:moveTo>
                    <a:cubicBezTo>
                      <a:pt x="30385" y="66008"/>
                      <a:pt x="29718" y="64961"/>
                      <a:pt x="28766" y="63151"/>
                    </a:cubicBezTo>
                    <a:cubicBezTo>
                      <a:pt x="27813" y="61341"/>
                      <a:pt x="26479" y="58769"/>
                      <a:pt x="24956" y="55721"/>
                    </a:cubicBezTo>
                    <a:cubicBezTo>
                      <a:pt x="22003" y="49530"/>
                      <a:pt x="18193" y="41434"/>
                      <a:pt x="14478" y="33338"/>
                    </a:cubicBezTo>
                    <a:cubicBezTo>
                      <a:pt x="10763" y="25241"/>
                      <a:pt x="7048" y="17050"/>
                      <a:pt x="4286" y="10763"/>
                    </a:cubicBezTo>
                    <a:cubicBezTo>
                      <a:pt x="2953" y="7620"/>
                      <a:pt x="1810" y="4953"/>
                      <a:pt x="1143" y="3048"/>
                    </a:cubicBezTo>
                    <a:cubicBezTo>
                      <a:pt x="381" y="1143"/>
                      <a:pt x="0" y="0"/>
                      <a:pt x="0" y="0"/>
                    </a:cubicBezTo>
                    <a:cubicBezTo>
                      <a:pt x="0" y="0"/>
                      <a:pt x="3905" y="2762"/>
                      <a:pt x="8573" y="8096"/>
                    </a:cubicBezTo>
                    <a:cubicBezTo>
                      <a:pt x="13240" y="13335"/>
                      <a:pt x="18574" y="21146"/>
                      <a:pt x="22479" y="29718"/>
                    </a:cubicBezTo>
                    <a:cubicBezTo>
                      <a:pt x="26384" y="38195"/>
                      <a:pt x="28861" y="47339"/>
                      <a:pt x="29813" y="54293"/>
                    </a:cubicBezTo>
                    <a:cubicBezTo>
                      <a:pt x="30861" y="61246"/>
                      <a:pt x="30385" y="66008"/>
                      <a:pt x="30385" y="660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3"/>
              <p:cNvSpPr/>
              <p:nvPr/>
            </p:nvSpPr>
            <p:spPr>
              <a:xfrm>
                <a:off x="3359964" y="3804029"/>
                <a:ext cx="37623" cy="86201"/>
              </a:xfrm>
              <a:custGeom>
                <a:avLst/>
                <a:gdLst/>
                <a:ahLst/>
                <a:cxnLst/>
                <a:rect l="l" t="t" r="r" b="b"/>
                <a:pathLst>
                  <a:path w="37623" h="86201" extrusionOk="0">
                    <a:moveTo>
                      <a:pt x="37624" y="86011"/>
                    </a:moveTo>
                    <a:cubicBezTo>
                      <a:pt x="37624" y="86011"/>
                      <a:pt x="36957" y="84677"/>
                      <a:pt x="35909" y="82201"/>
                    </a:cubicBezTo>
                    <a:cubicBezTo>
                      <a:pt x="34862" y="79820"/>
                      <a:pt x="33433" y="76390"/>
                      <a:pt x="31718" y="72295"/>
                    </a:cubicBezTo>
                    <a:cubicBezTo>
                      <a:pt x="30004" y="68199"/>
                      <a:pt x="28099" y="63532"/>
                      <a:pt x="26003" y="58483"/>
                    </a:cubicBezTo>
                    <a:cubicBezTo>
                      <a:pt x="23813" y="53435"/>
                      <a:pt x="21622" y="48101"/>
                      <a:pt x="19241" y="42863"/>
                    </a:cubicBezTo>
                    <a:cubicBezTo>
                      <a:pt x="16954" y="37529"/>
                      <a:pt x="14478" y="32290"/>
                      <a:pt x="12287" y="27241"/>
                    </a:cubicBezTo>
                    <a:cubicBezTo>
                      <a:pt x="10001" y="22288"/>
                      <a:pt x="7906" y="17621"/>
                      <a:pt x="6001" y="13621"/>
                    </a:cubicBezTo>
                    <a:cubicBezTo>
                      <a:pt x="4191" y="9525"/>
                      <a:pt x="2667" y="6191"/>
                      <a:pt x="1619" y="3810"/>
                    </a:cubicBezTo>
                    <a:cubicBezTo>
                      <a:pt x="571" y="1429"/>
                      <a:pt x="0" y="0"/>
                      <a:pt x="0" y="0"/>
                    </a:cubicBezTo>
                    <a:cubicBezTo>
                      <a:pt x="0" y="0"/>
                      <a:pt x="4667" y="3905"/>
                      <a:pt x="10287" y="11049"/>
                    </a:cubicBezTo>
                    <a:cubicBezTo>
                      <a:pt x="13144" y="14573"/>
                      <a:pt x="16097" y="18860"/>
                      <a:pt x="19050" y="23717"/>
                    </a:cubicBezTo>
                    <a:cubicBezTo>
                      <a:pt x="20383" y="26194"/>
                      <a:pt x="22003" y="28670"/>
                      <a:pt x="23241" y="31337"/>
                    </a:cubicBezTo>
                    <a:cubicBezTo>
                      <a:pt x="24575" y="34004"/>
                      <a:pt x="25813" y="36671"/>
                      <a:pt x="27146" y="39433"/>
                    </a:cubicBezTo>
                    <a:cubicBezTo>
                      <a:pt x="28289" y="42196"/>
                      <a:pt x="29432" y="44958"/>
                      <a:pt x="30385" y="47815"/>
                    </a:cubicBezTo>
                    <a:cubicBezTo>
                      <a:pt x="31433" y="50578"/>
                      <a:pt x="32194" y="53435"/>
                      <a:pt x="33052" y="56102"/>
                    </a:cubicBezTo>
                    <a:cubicBezTo>
                      <a:pt x="34576" y="61531"/>
                      <a:pt x="35719" y="66675"/>
                      <a:pt x="36385" y="71152"/>
                    </a:cubicBezTo>
                    <a:cubicBezTo>
                      <a:pt x="37814" y="80105"/>
                      <a:pt x="37529" y="86201"/>
                      <a:pt x="37529" y="862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3"/>
              <p:cNvSpPr/>
              <p:nvPr/>
            </p:nvSpPr>
            <p:spPr>
              <a:xfrm>
                <a:off x="3339200" y="3789266"/>
                <a:ext cx="28884" cy="73913"/>
              </a:xfrm>
              <a:custGeom>
                <a:avLst/>
                <a:gdLst/>
                <a:ahLst/>
                <a:cxnLst/>
                <a:rect l="l" t="t" r="r" b="b"/>
                <a:pathLst>
                  <a:path w="28884" h="73913" extrusionOk="0">
                    <a:moveTo>
                      <a:pt x="28766" y="73914"/>
                    </a:moveTo>
                    <a:cubicBezTo>
                      <a:pt x="28766" y="73914"/>
                      <a:pt x="26289" y="69342"/>
                      <a:pt x="23431" y="62484"/>
                    </a:cubicBezTo>
                    <a:cubicBezTo>
                      <a:pt x="20479" y="55626"/>
                      <a:pt x="16764" y="46577"/>
                      <a:pt x="13240" y="37433"/>
                    </a:cubicBezTo>
                    <a:cubicBezTo>
                      <a:pt x="9620" y="28384"/>
                      <a:pt x="6287" y="19145"/>
                      <a:pt x="3810" y="12097"/>
                    </a:cubicBezTo>
                    <a:cubicBezTo>
                      <a:pt x="1333" y="5048"/>
                      <a:pt x="0" y="0"/>
                      <a:pt x="0" y="0"/>
                    </a:cubicBezTo>
                    <a:cubicBezTo>
                      <a:pt x="0" y="0"/>
                      <a:pt x="3810" y="3524"/>
                      <a:pt x="8287" y="9715"/>
                    </a:cubicBezTo>
                    <a:cubicBezTo>
                      <a:pt x="12764" y="15907"/>
                      <a:pt x="17812" y="24765"/>
                      <a:pt x="21431" y="34195"/>
                    </a:cubicBezTo>
                    <a:cubicBezTo>
                      <a:pt x="25146" y="43624"/>
                      <a:pt x="27432" y="53530"/>
                      <a:pt x="28289" y="61150"/>
                    </a:cubicBezTo>
                    <a:cubicBezTo>
                      <a:pt x="29242" y="68771"/>
                      <a:pt x="28766" y="73914"/>
                      <a:pt x="28766" y="73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3"/>
              <p:cNvSpPr/>
              <p:nvPr/>
            </p:nvSpPr>
            <p:spPr>
              <a:xfrm>
                <a:off x="3317102" y="3784979"/>
                <a:ext cx="25918" cy="73628"/>
              </a:xfrm>
              <a:custGeom>
                <a:avLst/>
                <a:gdLst/>
                <a:ahLst/>
                <a:cxnLst/>
                <a:rect l="l" t="t" r="r" b="b"/>
                <a:pathLst>
                  <a:path w="25918" h="73628" extrusionOk="0">
                    <a:moveTo>
                      <a:pt x="25527" y="73628"/>
                    </a:moveTo>
                    <a:cubicBezTo>
                      <a:pt x="25527" y="73628"/>
                      <a:pt x="23241" y="69056"/>
                      <a:pt x="20669" y="62198"/>
                    </a:cubicBezTo>
                    <a:cubicBezTo>
                      <a:pt x="18002" y="55340"/>
                      <a:pt x="14764" y="46291"/>
                      <a:pt x="11621" y="37243"/>
                    </a:cubicBezTo>
                    <a:cubicBezTo>
                      <a:pt x="8477" y="28194"/>
                      <a:pt x="5429" y="19050"/>
                      <a:pt x="3239" y="12002"/>
                    </a:cubicBezTo>
                    <a:cubicBezTo>
                      <a:pt x="1048" y="5048"/>
                      <a:pt x="0" y="0"/>
                      <a:pt x="0" y="0"/>
                    </a:cubicBezTo>
                    <a:cubicBezTo>
                      <a:pt x="0" y="0"/>
                      <a:pt x="3619" y="3524"/>
                      <a:pt x="7810" y="9811"/>
                    </a:cubicBezTo>
                    <a:cubicBezTo>
                      <a:pt x="12002" y="16002"/>
                      <a:pt x="16669" y="24860"/>
                      <a:pt x="19907" y="34290"/>
                    </a:cubicBezTo>
                    <a:cubicBezTo>
                      <a:pt x="23241" y="43720"/>
                      <a:pt x="25051" y="53530"/>
                      <a:pt x="25622" y="61055"/>
                    </a:cubicBezTo>
                    <a:cubicBezTo>
                      <a:pt x="26289" y="68580"/>
                      <a:pt x="25622" y="73628"/>
                      <a:pt x="25622" y="736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3"/>
              <p:cNvSpPr/>
              <p:nvPr/>
            </p:nvSpPr>
            <p:spPr>
              <a:xfrm>
                <a:off x="3302719" y="3790123"/>
                <a:ext cx="20313" cy="56292"/>
              </a:xfrm>
              <a:custGeom>
                <a:avLst/>
                <a:gdLst/>
                <a:ahLst/>
                <a:cxnLst/>
                <a:rect l="l" t="t" r="r" b="b"/>
                <a:pathLst>
                  <a:path w="20313" h="56292" extrusionOk="0">
                    <a:moveTo>
                      <a:pt x="19431" y="56197"/>
                    </a:moveTo>
                    <a:cubicBezTo>
                      <a:pt x="19431" y="56197"/>
                      <a:pt x="17431" y="52673"/>
                      <a:pt x="15335" y="47530"/>
                    </a:cubicBezTo>
                    <a:cubicBezTo>
                      <a:pt x="13145" y="42291"/>
                      <a:pt x="10478" y="35528"/>
                      <a:pt x="8192" y="28575"/>
                    </a:cubicBezTo>
                    <a:cubicBezTo>
                      <a:pt x="5810" y="21717"/>
                      <a:pt x="3620" y="14764"/>
                      <a:pt x="2096" y="9334"/>
                    </a:cubicBezTo>
                    <a:cubicBezTo>
                      <a:pt x="572" y="3905"/>
                      <a:pt x="0" y="0"/>
                      <a:pt x="0" y="0"/>
                    </a:cubicBezTo>
                    <a:cubicBezTo>
                      <a:pt x="0" y="0"/>
                      <a:pt x="3143" y="2476"/>
                      <a:pt x="6668" y="7144"/>
                    </a:cubicBezTo>
                    <a:cubicBezTo>
                      <a:pt x="10192" y="11716"/>
                      <a:pt x="14002" y="18479"/>
                      <a:pt x="16478" y="25813"/>
                    </a:cubicBezTo>
                    <a:cubicBezTo>
                      <a:pt x="19050" y="33052"/>
                      <a:pt x="20193" y="40767"/>
                      <a:pt x="20288" y="46577"/>
                    </a:cubicBezTo>
                    <a:cubicBezTo>
                      <a:pt x="20479" y="52388"/>
                      <a:pt x="19526" y="56293"/>
                      <a:pt x="19526" y="56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3"/>
              <p:cNvSpPr/>
              <p:nvPr/>
            </p:nvSpPr>
            <p:spPr>
              <a:xfrm>
                <a:off x="3280687" y="3787170"/>
                <a:ext cx="17055" cy="51816"/>
              </a:xfrm>
              <a:custGeom>
                <a:avLst/>
                <a:gdLst/>
                <a:ahLst/>
                <a:cxnLst/>
                <a:rect l="l" t="t" r="r" b="b"/>
                <a:pathLst>
                  <a:path w="17055" h="51816" extrusionOk="0">
                    <a:moveTo>
                      <a:pt x="16888" y="51816"/>
                    </a:moveTo>
                    <a:cubicBezTo>
                      <a:pt x="16888" y="51816"/>
                      <a:pt x="14412" y="49054"/>
                      <a:pt x="11840" y="44482"/>
                    </a:cubicBezTo>
                    <a:cubicBezTo>
                      <a:pt x="9173" y="40005"/>
                      <a:pt x="6316" y="33718"/>
                      <a:pt x="4315" y="27241"/>
                    </a:cubicBezTo>
                    <a:cubicBezTo>
                      <a:pt x="2220" y="20764"/>
                      <a:pt x="791" y="14097"/>
                      <a:pt x="315" y="8858"/>
                    </a:cubicBezTo>
                    <a:cubicBezTo>
                      <a:pt x="-257" y="3715"/>
                      <a:pt x="124" y="0"/>
                      <a:pt x="124" y="0"/>
                    </a:cubicBezTo>
                    <a:cubicBezTo>
                      <a:pt x="124" y="0"/>
                      <a:pt x="2601" y="2762"/>
                      <a:pt x="5173" y="7334"/>
                    </a:cubicBezTo>
                    <a:cubicBezTo>
                      <a:pt x="7840" y="11811"/>
                      <a:pt x="10697" y="18097"/>
                      <a:pt x="12697" y="24574"/>
                    </a:cubicBezTo>
                    <a:cubicBezTo>
                      <a:pt x="14793" y="31051"/>
                      <a:pt x="16126" y="37814"/>
                      <a:pt x="16698" y="42958"/>
                    </a:cubicBezTo>
                    <a:cubicBezTo>
                      <a:pt x="17269" y="48101"/>
                      <a:pt x="16984" y="51816"/>
                      <a:pt x="16984"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3"/>
              <p:cNvSpPr/>
              <p:nvPr/>
            </p:nvSpPr>
            <p:spPr>
              <a:xfrm>
                <a:off x="3510078" y="3889659"/>
                <a:ext cx="36636" cy="79343"/>
              </a:xfrm>
              <a:custGeom>
                <a:avLst/>
                <a:gdLst/>
                <a:ahLst/>
                <a:cxnLst/>
                <a:rect l="l" t="t" r="r" b="b"/>
                <a:pathLst>
                  <a:path w="36636" h="79343" extrusionOk="0">
                    <a:moveTo>
                      <a:pt x="35052" y="79343"/>
                    </a:moveTo>
                    <a:cubicBezTo>
                      <a:pt x="35052" y="79343"/>
                      <a:pt x="35052" y="77915"/>
                      <a:pt x="34480" y="75629"/>
                    </a:cubicBezTo>
                    <a:cubicBezTo>
                      <a:pt x="34004" y="73343"/>
                      <a:pt x="32956" y="70199"/>
                      <a:pt x="31242" y="66675"/>
                    </a:cubicBezTo>
                    <a:cubicBezTo>
                      <a:pt x="29528" y="63151"/>
                      <a:pt x="27051" y="59246"/>
                      <a:pt x="24384" y="54864"/>
                    </a:cubicBezTo>
                    <a:cubicBezTo>
                      <a:pt x="21622" y="50483"/>
                      <a:pt x="19050" y="45625"/>
                      <a:pt x="16478" y="40862"/>
                    </a:cubicBezTo>
                    <a:cubicBezTo>
                      <a:pt x="15240" y="38386"/>
                      <a:pt x="14002" y="36004"/>
                      <a:pt x="12763" y="33528"/>
                    </a:cubicBezTo>
                    <a:cubicBezTo>
                      <a:pt x="11525" y="31147"/>
                      <a:pt x="10478" y="28670"/>
                      <a:pt x="9430" y="26384"/>
                    </a:cubicBezTo>
                    <a:cubicBezTo>
                      <a:pt x="7334" y="21717"/>
                      <a:pt x="5525" y="17240"/>
                      <a:pt x="4096" y="13335"/>
                    </a:cubicBezTo>
                    <a:cubicBezTo>
                      <a:pt x="1238" y="5525"/>
                      <a:pt x="0" y="0"/>
                      <a:pt x="0" y="0"/>
                    </a:cubicBezTo>
                    <a:cubicBezTo>
                      <a:pt x="0" y="0"/>
                      <a:pt x="3810" y="4191"/>
                      <a:pt x="8572" y="10954"/>
                    </a:cubicBezTo>
                    <a:cubicBezTo>
                      <a:pt x="10954" y="14288"/>
                      <a:pt x="13621" y="18383"/>
                      <a:pt x="16288" y="22765"/>
                    </a:cubicBezTo>
                    <a:cubicBezTo>
                      <a:pt x="17621" y="24955"/>
                      <a:pt x="19050" y="27242"/>
                      <a:pt x="20288" y="29623"/>
                    </a:cubicBezTo>
                    <a:cubicBezTo>
                      <a:pt x="21622" y="32004"/>
                      <a:pt x="22860" y="34385"/>
                      <a:pt x="24193" y="36767"/>
                    </a:cubicBezTo>
                    <a:cubicBezTo>
                      <a:pt x="26670" y="41624"/>
                      <a:pt x="29146" y="46577"/>
                      <a:pt x="31242" y="51245"/>
                    </a:cubicBezTo>
                    <a:cubicBezTo>
                      <a:pt x="33338" y="55912"/>
                      <a:pt x="35242" y="60674"/>
                      <a:pt x="36004" y="65056"/>
                    </a:cubicBezTo>
                    <a:cubicBezTo>
                      <a:pt x="36862" y="69342"/>
                      <a:pt x="36767" y="73152"/>
                      <a:pt x="36195" y="75629"/>
                    </a:cubicBezTo>
                    <a:cubicBezTo>
                      <a:pt x="35909" y="76867"/>
                      <a:pt x="35624" y="77819"/>
                      <a:pt x="35338" y="78391"/>
                    </a:cubicBezTo>
                    <a:cubicBezTo>
                      <a:pt x="35052" y="78962"/>
                      <a:pt x="34957" y="79343"/>
                      <a:pt x="34957" y="79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3"/>
              <p:cNvSpPr/>
              <p:nvPr/>
            </p:nvSpPr>
            <p:spPr>
              <a:xfrm>
                <a:off x="3545892" y="3924235"/>
                <a:ext cx="21151" cy="51339"/>
              </a:xfrm>
              <a:custGeom>
                <a:avLst/>
                <a:gdLst/>
                <a:ahLst/>
                <a:cxnLst/>
                <a:rect l="l" t="t" r="r" b="b"/>
                <a:pathLst>
                  <a:path w="21151" h="51339" extrusionOk="0">
                    <a:moveTo>
                      <a:pt x="20003" y="51340"/>
                    </a:moveTo>
                    <a:cubicBezTo>
                      <a:pt x="20003" y="51340"/>
                      <a:pt x="19526" y="50483"/>
                      <a:pt x="18860" y="49054"/>
                    </a:cubicBezTo>
                    <a:cubicBezTo>
                      <a:pt x="18193" y="47625"/>
                      <a:pt x="17240" y="45625"/>
                      <a:pt x="16192" y="43244"/>
                    </a:cubicBezTo>
                    <a:cubicBezTo>
                      <a:pt x="14097" y="38481"/>
                      <a:pt x="11621" y="32195"/>
                      <a:pt x="9239" y="26003"/>
                    </a:cubicBezTo>
                    <a:cubicBezTo>
                      <a:pt x="6763" y="19812"/>
                      <a:pt x="4382" y="13526"/>
                      <a:pt x="2667" y="8572"/>
                    </a:cubicBezTo>
                    <a:cubicBezTo>
                      <a:pt x="1810" y="6096"/>
                      <a:pt x="1143" y="4001"/>
                      <a:pt x="667" y="2477"/>
                    </a:cubicBezTo>
                    <a:cubicBezTo>
                      <a:pt x="191" y="953"/>
                      <a:pt x="0" y="0"/>
                      <a:pt x="0" y="0"/>
                    </a:cubicBezTo>
                    <a:cubicBezTo>
                      <a:pt x="0" y="0"/>
                      <a:pt x="3239" y="1905"/>
                      <a:pt x="6953" y="5905"/>
                    </a:cubicBezTo>
                    <a:cubicBezTo>
                      <a:pt x="10668" y="9811"/>
                      <a:pt x="14764" y="16002"/>
                      <a:pt x="17431" y="22765"/>
                    </a:cubicBezTo>
                    <a:cubicBezTo>
                      <a:pt x="20098" y="29528"/>
                      <a:pt x="21241" y="36767"/>
                      <a:pt x="21146" y="42196"/>
                    </a:cubicBezTo>
                    <a:cubicBezTo>
                      <a:pt x="21146" y="47720"/>
                      <a:pt x="20098" y="51245"/>
                      <a:pt x="20098" y="512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3"/>
              <p:cNvSpPr/>
              <p:nvPr/>
            </p:nvSpPr>
            <p:spPr>
              <a:xfrm>
                <a:off x="3572562" y="3933284"/>
                <a:ext cx="43148" cy="66389"/>
              </a:xfrm>
              <a:custGeom>
                <a:avLst/>
                <a:gdLst/>
                <a:ahLst/>
                <a:cxnLst/>
                <a:rect l="l" t="t" r="r" b="b"/>
                <a:pathLst>
                  <a:path w="43148" h="66389" extrusionOk="0">
                    <a:moveTo>
                      <a:pt x="43148" y="66294"/>
                    </a:moveTo>
                    <a:cubicBezTo>
                      <a:pt x="43148" y="66294"/>
                      <a:pt x="39815" y="62293"/>
                      <a:pt x="35624" y="56197"/>
                    </a:cubicBezTo>
                    <a:cubicBezTo>
                      <a:pt x="31337" y="50101"/>
                      <a:pt x="25908" y="41910"/>
                      <a:pt x="20669" y="33718"/>
                    </a:cubicBezTo>
                    <a:cubicBezTo>
                      <a:pt x="15335" y="25527"/>
                      <a:pt x="10096" y="17335"/>
                      <a:pt x="6191" y="10954"/>
                    </a:cubicBezTo>
                    <a:cubicBezTo>
                      <a:pt x="2286" y="4572"/>
                      <a:pt x="0" y="0"/>
                      <a:pt x="0" y="0"/>
                    </a:cubicBezTo>
                    <a:cubicBezTo>
                      <a:pt x="0" y="0"/>
                      <a:pt x="4477" y="2667"/>
                      <a:pt x="10096" y="7810"/>
                    </a:cubicBezTo>
                    <a:cubicBezTo>
                      <a:pt x="15812" y="12859"/>
                      <a:pt x="22479" y="20479"/>
                      <a:pt x="28004" y="29051"/>
                    </a:cubicBezTo>
                    <a:cubicBezTo>
                      <a:pt x="33528" y="37529"/>
                      <a:pt x="37814" y="46768"/>
                      <a:pt x="40100" y="54007"/>
                    </a:cubicBezTo>
                    <a:cubicBezTo>
                      <a:pt x="42577" y="61246"/>
                      <a:pt x="43148" y="66389"/>
                      <a:pt x="43148" y="663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3"/>
              <p:cNvSpPr/>
              <p:nvPr/>
            </p:nvSpPr>
            <p:spPr>
              <a:xfrm>
                <a:off x="3532462" y="3905280"/>
                <a:ext cx="52006" cy="51816"/>
              </a:xfrm>
              <a:custGeom>
                <a:avLst/>
                <a:gdLst/>
                <a:ahLst/>
                <a:cxnLst/>
                <a:rect l="l" t="t" r="r" b="b"/>
                <a:pathLst>
                  <a:path w="52006" h="51816" extrusionOk="0">
                    <a:moveTo>
                      <a:pt x="52006" y="51816"/>
                    </a:moveTo>
                    <a:cubicBezTo>
                      <a:pt x="52006" y="51816"/>
                      <a:pt x="47720" y="49625"/>
                      <a:pt x="42100" y="45529"/>
                    </a:cubicBezTo>
                    <a:cubicBezTo>
                      <a:pt x="36481" y="41434"/>
                      <a:pt x="29432" y="35528"/>
                      <a:pt x="22955" y="29051"/>
                    </a:cubicBezTo>
                    <a:cubicBezTo>
                      <a:pt x="16478" y="22574"/>
                      <a:pt x="10477" y="15621"/>
                      <a:pt x="6382" y="9906"/>
                    </a:cubicBezTo>
                    <a:cubicBezTo>
                      <a:pt x="2286" y="4286"/>
                      <a:pt x="0" y="0"/>
                      <a:pt x="0" y="0"/>
                    </a:cubicBezTo>
                    <a:cubicBezTo>
                      <a:pt x="0" y="0"/>
                      <a:pt x="4286" y="2191"/>
                      <a:pt x="9906" y="6287"/>
                    </a:cubicBezTo>
                    <a:cubicBezTo>
                      <a:pt x="15526" y="10382"/>
                      <a:pt x="22574" y="16288"/>
                      <a:pt x="29051" y="22765"/>
                    </a:cubicBezTo>
                    <a:cubicBezTo>
                      <a:pt x="35528" y="29242"/>
                      <a:pt x="41529" y="36290"/>
                      <a:pt x="45529" y="41910"/>
                    </a:cubicBezTo>
                    <a:cubicBezTo>
                      <a:pt x="49625" y="47530"/>
                      <a:pt x="51911" y="51721"/>
                      <a:pt x="51911" y="51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3"/>
              <p:cNvSpPr/>
              <p:nvPr/>
            </p:nvSpPr>
            <p:spPr>
              <a:xfrm>
                <a:off x="3482551" y="3863561"/>
                <a:ext cx="51054" cy="60198"/>
              </a:xfrm>
              <a:custGeom>
                <a:avLst/>
                <a:gdLst/>
                <a:ahLst/>
                <a:cxnLst/>
                <a:rect l="l" t="t" r="r" b="b"/>
                <a:pathLst>
                  <a:path w="51054" h="60198" extrusionOk="0">
                    <a:moveTo>
                      <a:pt x="51054" y="60198"/>
                    </a:moveTo>
                    <a:cubicBezTo>
                      <a:pt x="51054" y="60198"/>
                      <a:pt x="47244" y="56674"/>
                      <a:pt x="42291" y="51149"/>
                    </a:cubicBezTo>
                    <a:cubicBezTo>
                      <a:pt x="37338" y="45625"/>
                      <a:pt x="30861" y="38290"/>
                      <a:pt x="24575" y="30861"/>
                    </a:cubicBezTo>
                    <a:cubicBezTo>
                      <a:pt x="18288" y="23431"/>
                      <a:pt x="12097" y="15907"/>
                      <a:pt x="7429" y="10096"/>
                    </a:cubicBezTo>
                    <a:cubicBezTo>
                      <a:pt x="2762" y="4286"/>
                      <a:pt x="0" y="0"/>
                      <a:pt x="0" y="0"/>
                    </a:cubicBezTo>
                    <a:cubicBezTo>
                      <a:pt x="0" y="0"/>
                      <a:pt x="4763" y="2096"/>
                      <a:pt x="10954" y="6477"/>
                    </a:cubicBezTo>
                    <a:cubicBezTo>
                      <a:pt x="17145" y="10763"/>
                      <a:pt x="24765" y="17526"/>
                      <a:pt x="31337" y="25241"/>
                    </a:cubicBezTo>
                    <a:cubicBezTo>
                      <a:pt x="37909" y="32956"/>
                      <a:pt x="43243" y="41529"/>
                      <a:pt x="46482" y="48387"/>
                    </a:cubicBezTo>
                    <a:cubicBezTo>
                      <a:pt x="49816" y="55245"/>
                      <a:pt x="51054" y="60198"/>
                      <a:pt x="51054" y="601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3"/>
              <p:cNvSpPr/>
              <p:nvPr/>
            </p:nvSpPr>
            <p:spPr>
              <a:xfrm>
                <a:off x="3460167" y="3853654"/>
                <a:ext cx="51625" cy="60769"/>
              </a:xfrm>
              <a:custGeom>
                <a:avLst/>
                <a:gdLst/>
                <a:ahLst/>
                <a:cxnLst/>
                <a:rect l="l" t="t" r="r" b="b"/>
                <a:pathLst>
                  <a:path w="51625" h="60769" extrusionOk="0">
                    <a:moveTo>
                      <a:pt x="51625" y="60674"/>
                    </a:moveTo>
                    <a:cubicBezTo>
                      <a:pt x="51625" y="60674"/>
                      <a:pt x="50768" y="59722"/>
                      <a:pt x="49244" y="58007"/>
                    </a:cubicBezTo>
                    <a:cubicBezTo>
                      <a:pt x="47816" y="56293"/>
                      <a:pt x="45815" y="53816"/>
                      <a:pt x="43434" y="50959"/>
                    </a:cubicBezTo>
                    <a:cubicBezTo>
                      <a:pt x="38767" y="45149"/>
                      <a:pt x="32480" y="37529"/>
                      <a:pt x="26194" y="30004"/>
                    </a:cubicBezTo>
                    <a:cubicBezTo>
                      <a:pt x="19812" y="22574"/>
                      <a:pt x="13335" y="15240"/>
                      <a:pt x="8287" y="9620"/>
                    </a:cubicBezTo>
                    <a:cubicBezTo>
                      <a:pt x="5810" y="6763"/>
                      <a:pt x="3715" y="4382"/>
                      <a:pt x="2286" y="2762"/>
                    </a:cubicBezTo>
                    <a:cubicBezTo>
                      <a:pt x="857" y="1048"/>
                      <a:pt x="0" y="0"/>
                      <a:pt x="0" y="0"/>
                    </a:cubicBezTo>
                    <a:cubicBezTo>
                      <a:pt x="0" y="0"/>
                      <a:pt x="4953" y="1619"/>
                      <a:pt x="11525" y="5810"/>
                    </a:cubicBezTo>
                    <a:cubicBezTo>
                      <a:pt x="14859" y="7811"/>
                      <a:pt x="18479" y="10478"/>
                      <a:pt x="22193" y="13621"/>
                    </a:cubicBezTo>
                    <a:cubicBezTo>
                      <a:pt x="25813" y="16764"/>
                      <a:pt x="29528" y="20479"/>
                      <a:pt x="32861" y="24384"/>
                    </a:cubicBezTo>
                    <a:cubicBezTo>
                      <a:pt x="36195" y="28385"/>
                      <a:pt x="39243" y="32576"/>
                      <a:pt x="41720" y="36671"/>
                    </a:cubicBezTo>
                    <a:cubicBezTo>
                      <a:pt x="44196" y="40862"/>
                      <a:pt x="46292" y="44863"/>
                      <a:pt x="47720" y="48482"/>
                    </a:cubicBezTo>
                    <a:cubicBezTo>
                      <a:pt x="50768" y="55626"/>
                      <a:pt x="51625" y="60770"/>
                      <a:pt x="51625" y="60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3"/>
              <p:cNvSpPr/>
              <p:nvPr/>
            </p:nvSpPr>
            <p:spPr>
              <a:xfrm>
                <a:off x="3431402" y="3837843"/>
                <a:ext cx="64007" cy="73342"/>
              </a:xfrm>
              <a:custGeom>
                <a:avLst/>
                <a:gdLst/>
                <a:ahLst/>
                <a:cxnLst/>
                <a:rect l="l" t="t" r="r" b="b"/>
                <a:pathLst>
                  <a:path w="64007" h="73342" extrusionOk="0">
                    <a:moveTo>
                      <a:pt x="64008" y="73343"/>
                    </a:moveTo>
                    <a:cubicBezTo>
                      <a:pt x="64008" y="73343"/>
                      <a:pt x="62865" y="72200"/>
                      <a:pt x="61055" y="70199"/>
                    </a:cubicBezTo>
                    <a:cubicBezTo>
                      <a:pt x="59245" y="68199"/>
                      <a:pt x="56769" y="65342"/>
                      <a:pt x="53626" y="61913"/>
                    </a:cubicBezTo>
                    <a:cubicBezTo>
                      <a:pt x="50673" y="58484"/>
                      <a:pt x="47149" y="54483"/>
                      <a:pt x="43434" y="50102"/>
                    </a:cubicBezTo>
                    <a:cubicBezTo>
                      <a:pt x="39719" y="45815"/>
                      <a:pt x="35814" y="41243"/>
                      <a:pt x="31813" y="36767"/>
                    </a:cubicBezTo>
                    <a:cubicBezTo>
                      <a:pt x="27813" y="32195"/>
                      <a:pt x="23908" y="27718"/>
                      <a:pt x="20193" y="23432"/>
                    </a:cubicBezTo>
                    <a:cubicBezTo>
                      <a:pt x="16478" y="19145"/>
                      <a:pt x="12954" y="15145"/>
                      <a:pt x="9906" y="11811"/>
                    </a:cubicBezTo>
                    <a:cubicBezTo>
                      <a:pt x="6858" y="8382"/>
                      <a:pt x="4381" y="5429"/>
                      <a:pt x="2667" y="3334"/>
                    </a:cubicBezTo>
                    <a:cubicBezTo>
                      <a:pt x="952" y="1238"/>
                      <a:pt x="0" y="0"/>
                      <a:pt x="0" y="0"/>
                    </a:cubicBezTo>
                    <a:cubicBezTo>
                      <a:pt x="0" y="0"/>
                      <a:pt x="5715" y="2667"/>
                      <a:pt x="13240" y="8096"/>
                    </a:cubicBezTo>
                    <a:cubicBezTo>
                      <a:pt x="17050" y="10763"/>
                      <a:pt x="21241" y="14192"/>
                      <a:pt x="25622" y="18098"/>
                    </a:cubicBezTo>
                    <a:cubicBezTo>
                      <a:pt x="27718" y="20098"/>
                      <a:pt x="30004" y="22098"/>
                      <a:pt x="32099" y="24289"/>
                    </a:cubicBezTo>
                    <a:cubicBezTo>
                      <a:pt x="34195" y="26479"/>
                      <a:pt x="36290" y="28766"/>
                      <a:pt x="38386" y="31052"/>
                    </a:cubicBezTo>
                    <a:cubicBezTo>
                      <a:pt x="40386" y="33433"/>
                      <a:pt x="42386" y="35814"/>
                      <a:pt x="44196" y="38195"/>
                    </a:cubicBezTo>
                    <a:cubicBezTo>
                      <a:pt x="46101" y="40577"/>
                      <a:pt x="47720" y="43053"/>
                      <a:pt x="49435" y="45434"/>
                    </a:cubicBezTo>
                    <a:cubicBezTo>
                      <a:pt x="52673" y="50292"/>
                      <a:pt x="55531" y="54864"/>
                      <a:pt x="57626" y="59055"/>
                    </a:cubicBezTo>
                    <a:cubicBezTo>
                      <a:pt x="62008" y="67342"/>
                      <a:pt x="63817" y="73343"/>
                      <a:pt x="63817"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3"/>
              <p:cNvSpPr/>
              <p:nvPr/>
            </p:nvSpPr>
            <p:spPr>
              <a:xfrm>
                <a:off x="3451595" y="3864989"/>
                <a:ext cx="24860" cy="62293"/>
              </a:xfrm>
              <a:custGeom>
                <a:avLst/>
                <a:gdLst/>
                <a:ahLst/>
                <a:cxnLst/>
                <a:rect l="l" t="t" r="r" b="b"/>
                <a:pathLst>
                  <a:path w="24860" h="62293" extrusionOk="0">
                    <a:moveTo>
                      <a:pt x="24860" y="62294"/>
                    </a:moveTo>
                    <a:cubicBezTo>
                      <a:pt x="24860" y="62294"/>
                      <a:pt x="21908" y="58960"/>
                      <a:pt x="18669" y="53530"/>
                    </a:cubicBezTo>
                    <a:cubicBezTo>
                      <a:pt x="15335" y="48101"/>
                      <a:pt x="11430" y="40577"/>
                      <a:pt x="8382" y="32766"/>
                    </a:cubicBezTo>
                    <a:cubicBezTo>
                      <a:pt x="5239" y="24955"/>
                      <a:pt x="2858" y="16954"/>
                      <a:pt x="1524" y="10668"/>
                    </a:cubicBezTo>
                    <a:cubicBezTo>
                      <a:pt x="191" y="4477"/>
                      <a:pt x="0" y="0"/>
                      <a:pt x="0" y="0"/>
                    </a:cubicBezTo>
                    <a:cubicBezTo>
                      <a:pt x="0" y="0"/>
                      <a:pt x="2953" y="3334"/>
                      <a:pt x="6191" y="8763"/>
                    </a:cubicBezTo>
                    <a:cubicBezTo>
                      <a:pt x="9525" y="14192"/>
                      <a:pt x="13430" y="21717"/>
                      <a:pt x="16478" y="29528"/>
                    </a:cubicBezTo>
                    <a:cubicBezTo>
                      <a:pt x="19621" y="37338"/>
                      <a:pt x="22003" y="45434"/>
                      <a:pt x="23336" y="51626"/>
                    </a:cubicBezTo>
                    <a:cubicBezTo>
                      <a:pt x="24670" y="57817"/>
                      <a:pt x="24860" y="62294"/>
                      <a:pt x="24860" y="62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3"/>
              <p:cNvSpPr/>
              <p:nvPr/>
            </p:nvSpPr>
            <p:spPr>
              <a:xfrm>
                <a:off x="3395112" y="3804886"/>
                <a:ext cx="50863" cy="96964"/>
              </a:xfrm>
              <a:custGeom>
                <a:avLst/>
                <a:gdLst/>
                <a:ahLst/>
                <a:cxnLst/>
                <a:rect l="l" t="t" r="r" b="b"/>
                <a:pathLst>
                  <a:path w="50863" h="96964" extrusionOk="0">
                    <a:moveTo>
                      <a:pt x="50864" y="96774"/>
                    </a:moveTo>
                    <a:cubicBezTo>
                      <a:pt x="50864" y="96774"/>
                      <a:pt x="50006" y="95250"/>
                      <a:pt x="48673" y="92488"/>
                    </a:cubicBezTo>
                    <a:cubicBezTo>
                      <a:pt x="47339" y="89726"/>
                      <a:pt x="45529" y="85915"/>
                      <a:pt x="43244" y="81248"/>
                    </a:cubicBezTo>
                    <a:cubicBezTo>
                      <a:pt x="41053" y="76676"/>
                      <a:pt x="38386" y="71247"/>
                      <a:pt x="35623" y="65532"/>
                    </a:cubicBezTo>
                    <a:cubicBezTo>
                      <a:pt x="32766" y="59817"/>
                      <a:pt x="29813" y="53721"/>
                      <a:pt x="26575" y="47815"/>
                    </a:cubicBezTo>
                    <a:cubicBezTo>
                      <a:pt x="23431" y="41815"/>
                      <a:pt x="20193" y="35909"/>
                      <a:pt x="17145" y="30289"/>
                    </a:cubicBezTo>
                    <a:cubicBezTo>
                      <a:pt x="14002" y="24765"/>
                      <a:pt x="11049" y="19526"/>
                      <a:pt x="8477" y="15050"/>
                    </a:cubicBezTo>
                    <a:cubicBezTo>
                      <a:pt x="5905" y="10573"/>
                      <a:pt x="3810" y="6763"/>
                      <a:pt x="2286" y="4191"/>
                    </a:cubicBezTo>
                    <a:cubicBezTo>
                      <a:pt x="762" y="1524"/>
                      <a:pt x="0" y="0"/>
                      <a:pt x="0" y="0"/>
                    </a:cubicBezTo>
                    <a:cubicBezTo>
                      <a:pt x="0" y="0"/>
                      <a:pt x="1333" y="1143"/>
                      <a:pt x="3619" y="3143"/>
                    </a:cubicBezTo>
                    <a:cubicBezTo>
                      <a:pt x="5905" y="5239"/>
                      <a:pt x="9049" y="8192"/>
                      <a:pt x="12478" y="12192"/>
                    </a:cubicBezTo>
                    <a:cubicBezTo>
                      <a:pt x="16002" y="16097"/>
                      <a:pt x="19812" y="20860"/>
                      <a:pt x="23622" y="26289"/>
                    </a:cubicBezTo>
                    <a:cubicBezTo>
                      <a:pt x="25432" y="29051"/>
                      <a:pt x="27432" y="31813"/>
                      <a:pt x="29147" y="34766"/>
                    </a:cubicBezTo>
                    <a:cubicBezTo>
                      <a:pt x="30956" y="37719"/>
                      <a:pt x="32576" y="40767"/>
                      <a:pt x="34290" y="43815"/>
                    </a:cubicBezTo>
                    <a:cubicBezTo>
                      <a:pt x="35814" y="46958"/>
                      <a:pt x="37433" y="50102"/>
                      <a:pt x="38767" y="53245"/>
                    </a:cubicBezTo>
                    <a:cubicBezTo>
                      <a:pt x="40291" y="56388"/>
                      <a:pt x="41339" y="59531"/>
                      <a:pt x="42577" y="62579"/>
                    </a:cubicBezTo>
                    <a:cubicBezTo>
                      <a:pt x="44863" y="68771"/>
                      <a:pt x="46673" y="74581"/>
                      <a:pt x="47815" y="79724"/>
                    </a:cubicBezTo>
                    <a:cubicBezTo>
                      <a:pt x="49054" y="84772"/>
                      <a:pt x="49816" y="89154"/>
                      <a:pt x="50197" y="92202"/>
                    </a:cubicBezTo>
                    <a:cubicBezTo>
                      <a:pt x="50578" y="95250"/>
                      <a:pt x="50673" y="96964"/>
                      <a:pt x="50673"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3"/>
              <p:cNvSpPr/>
              <p:nvPr/>
            </p:nvSpPr>
            <p:spPr>
              <a:xfrm>
                <a:off x="3369585" y="3799838"/>
                <a:ext cx="69246" cy="63626"/>
              </a:xfrm>
              <a:custGeom>
                <a:avLst/>
                <a:gdLst/>
                <a:ahLst/>
                <a:cxnLst/>
                <a:rect l="l" t="t" r="r" b="b"/>
                <a:pathLst>
                  <a:path w="69246" h="63626" extrusionOk="0">
                    <a:moveTo>
                      <a:pt x="69247" y="63532"/>
                    </a:moveTo>
                    <a:cubicBezTo>
                      <a:pt x="69247" y="63532"/>
                      <a:pt x="63913" y="60674"/>
                      <a:pt x="56769" y="55436"/>
                    </a:cubicBezTo>
                    <a:cubicBezTo>
                      <a:pt x="53150" y="52864"/>
                      <a:pt x="49054" y="49721"/>
                      <a:pt x="44767" y="46196"/>
                    </a:cubicBezTo>
                    <a:cubicBezTo>
                      <a:pt x="40481" y="42767"/>
                      <a:pt x="36100" y="38862"/>
                      <a:pt x="31718" y="34957"/>
                    </a:cubicBezTo>
                    <a:cubicBezTo>
                      <a:pt x="29623" y="32956"/>
                      <a:pt x="27432" y="30861"/>
                      <a:pt x="25336" y="28956"/>
                    </a:cubicBezTo>
                    <a:cubicBezTo>
                      <a:pt x="23241" y="26956"/>
                      <a:pt x="21241" y="24860"/>
                      <a:pt x="19336" y="22955"/>
                    </a:cubicBezTo>
                    <a:cubicBezTo>
                      <a:pt x="15526" y="19050"/>
                      <a:pt x="12002" y="15145"/>
                      <a:pt x="9144" y="11811"/>
                    </a:cubicBezTo>
                    <a:cubicBezTo>
                      <a:pt x="3334" y="5048"/>
                      <a:pt x="0" y="0"/>
                      <a:pt x="0" y="0"/>
                    </a:cubicBezTo>
                    <a:cubicBezTo>
                      <a:pt x="0" y="0"/>
                      <a:pt x="5334" y="2857"/>
                      <a:pt x="12478" y="8096"/>
                    </a:cubicBezTo>
                    <a:cubicBezTo>
                      <a:pt x="16097" y="10668"/>
                      <a:pt x="20193" y="13811"/>
                      <a:pt x="24479" y="17336"/>
                    </a:cubicBezTo>
                    <a:cubicBezTo>
                      <a:pt x="26575" y="19145"/>
                      <a:pt x="28861" y="20860"/>
                      <a:pt x="30956" y="22765"/>
                    </a:cubicBezTo>
                    <a:cubicBezTo>
                      <a:pt x="33147" y="24670"/>
                      <a:pt x="35338" y="26670"/>
                      <a:pt x="37529" y="28575"/>
                    </a:cubicBezTo>
                    <a:cubicBezTo>
                      <a:pt x="41815" y="32576"/>
                      <a:pt x="46101" y="36671"/>
                      <a:pt x="49911" y="40672"/>
                    </a:cubicBezTo>
                    <a:cubicBezTo>
                      <a:pt x="53721" y="44672"/>
                      <a:pt x="57245" y="48482"/>
                      <a:pt x="60103" y="51816"/>
                    </a:cubicBezTo>
                    <a:cubicBezTo>
                      <a:pt x="65913" y="58579"/>
                      <a:pt x="69247" y="63627"/>
                      <a:pt x="69247" y="63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3"/>
              <p:cNvSpPr/>
              <p:nvPr/>
            </p:nvSpPr>
            <p:spPr>
              <a:xfrm>
                <a:off x="3345772" y="3794409"/>
                <a:ext cx="65150" cy="58292"/>
              </a:xfrm>
              <a:custGeom>
                <a:avLst/>
                <a:gdLst/>
                <a:ahLst/>
                <a:cxnLst/>
                <a:rect l="l" t="t" r="r" b="b"/>
                <a:pathLst>
                  <a:path w="65150" h="58292" extrusionOk="0">
                    <a:moveTo>
                      <a:pt x="65056" y="58198"/>
                    </a:moveTo>
                    <a:cubicBezTo>
                      <a:pt x="65056" y="58198"/>
                      <a:pt x="60293" y="55054"/>
                      <a:pt x="53911" y="50006"/>
                    </a:cubicBezTo>
                    <a:cubicBezTo>
                      <a:pt x="50673" y="47435"/>
                      <a:pt x="46958" y="44482"/>
                      <a:pt x="43148" y="41148"/>
                    </a:cubicBezTo>
                    <a:cubicBezTo>
                      <a:pt x="39243" y="37910"/>
                      <a:pt x="35242" y="34290"/>
                      <a:pt x="31147" y="30671"/>
                    </a:cubicBezTo>
                    <a:cubicBezTo>
                      <a:pt x="27146" y="26956"/>
                      <a:pt x="23050" y="23432"/>
                      <a:pt x="19431" y="19907"/>
                    </a:cubicBezTo>
                    <a:cubicBezTo>
                      <a:pt x="15716" y="16478"/>
                      <a:pt x="12287" y="13145"/>
                      <a:pt x="9430" y="10192"/>
                    </a:cubicBezTo>
                    <a:cubicBezTo>
                      <a:pt x="3619" y="4382"/>
                      <a:pt x="0" y="0"/>
                      <a:pt x="0" y="0"/>
                    </a:cubicBezTo>
                    <a:cubicBezTo>
                      <a:pt x="0" y="0"/>
                      <a:pt x="5334" y="2000"/>
                      <a:pt x="12478" y="6191"/>
                    </a:cubicBezTo>
                    <a:cubicBezTo>
                      <a:pt x="16097" y="8287"/>
                      <a:pt x="20193" y="10954"/>
                      <a:pt x="24384" y="14002"/>
                    </a:cubicBezTo>
                    <a:cubicBezTo>
                      <a:pt x="26479" y="15621"/>
                      <a:pt x="28670" y="17050"/>
                      <a:pt x="30766" y="18860"/>
                    </a:cubicBezTo>
                    <a:cubicBezTo>
                      <a:pt x="32861" y="20574"/>
                      <a:pt x="34957" y="22384"/>
                      <a:pt x="37052" y="24194"/>
                    </a:cubicBezTo>
                    <a:cubicBezTo>
                      <a:pt x="39052" y="26099"/>
                      <a:pt x="41053" y="28004"/>
                      <a:pt x="43053" y="29909"/>
                    </a:cubicBezTo>
                    <a:cubicBezTo>
                      <a:pt x="45053" y="31718"/>
                      <a:pt x="46768" y="33814"/>
                      <a:pt x="48577" y="35624"/>
                    </a:cubicBezTo>
                    <a:cubicBezTo>
                      <a:pt x="52102" y="39434"/>
                      <a:pt x="55150" y="43148"/>
                      <a:pt x="57626" y="46577"/>
                    </a:cubicBezTo>
                    <a:cubicBezTo>
                      <a:pt x="62675" y="53245"/>
                      <a:pt x="65151" y="58293"/>
                      <a:pt x="65151" y="58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3"/>
              <p:cNvSpPr/>
              <p:nvPr/>
            </p:nvSpPr>
            <p:spPr>
              <a:xfrm>
                <a:off x="3307862" y="3786061"/>
                <a:ext cx="28956" cy="16664"/>
              </a:xfrm>
              <a:custGeom>
                <a:avLst/>
                <a:gdLst/>
                <a:ahLst/>
                <a:cxnLst/>
                <a:rect l="l" t="t" r="r" b="b"/>
                <a:pathLst>
                  <a:path w="28956" h="16664" extrusionOk="0">
                    <a:moveTo>
                      <a:pt x="28861" y="16634"/>
                    </a:moveTo>
                    <a:cubicBezTo>
                      <a:pt x="28861" y="16634"/>
                      <a:pt x="26289" y="16825"/>
                      <a:pt x="23146" y="16253"/>
                    </a:cubicBezTo>
                    <a:cubicBezTo>
                      <a:pt x="19907" y="15682"/>
                      <a:pt x="15907" y="14253"/>
                      <a:pt x="12287" y="12158"/>
                    </a:cubicBezTo>
                    <a:cubicBezTo>
                      <a:pt x="8668" y="10157"/>
                      <a:pt x="5429" y="7395"/>
                      <a:pt x="3239" y="4823"/>
                    </a:cubicBezTo>
                    <a:cubicBezTo>
                      <a:pt x="1048" y="2347"/>
                      <a:pt x="0" y="61"/>
                      <a:pt x="0" y="61"/>
                    </a:cubicBezTo>
                    <a:cubicBezTo>
                      <a:pt x="0" y="61"/>
                      <a:pt x="2572" y="-225"/>
                      <a:pt x="5810" y="442"/>
                    </a:cubicBezTo>
                    <a:cubicBezTo>
                      <a:pt x="9049" y="1013"/>
                      <a:pt x="13049" y="2442"/>
                      <a:pt x="16669" y="4538"/>
                    </a:cubicBezTo>
                    <a:cubicBezTo>
                      <a:pt x="20288" y="6633"/>
                      <a:pt x="23527" y="9395"/>
                      <a:pt x="25718" y="11872"/>
                    </a:cubicBezTo>
                    <a:cubicBezTo>
                      <a:pt x="27908" y="14348"/>
                      <a:pt x="28956" y="16634"/>
                      <a:pt x="28956" y="166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3"/>
              <p:cNvSpPr/>
              <p:nvPr/>
            </p:nvSpPr>
            <p:spPr>
              <a:xfrm>
                <a:off x="3124842" y="3802029"/>
                <a:ext cx="147206" cy="353186"/>
              </a:xfrm>
              <a:custGeom>
                <a:avLst/>
                <a:gdLst/>
                <a:ahLst/>
                <a:cxnLst/>
                <a:rect l="l" t="t" r="r" b="b"/>
                <a:pathLst>
                  <a:path w="147206" h="353186" extrusionOk="0">
                    <a:moveTo>
                      <a:pt x="29954" y="352901"/>
                    </a:moveTo>
                    <a:cubicBezTo>
                      <a:pt x="29954" y="352901"/>
                      <a:pt x="29192" y="351472"/>
                      <a:pt x="27859" y="348805"/>
                    </a:cubicBezTo>
                    <a:cubicBezTo>
                      <a:pt x="26525" y="346138"/>
                      <a:pt x="24239" y="342329"/>
                      <a:pt x="22144" y="337090"/>
                    </a:cubicBezTo>
                    <a:cubicBezTo>
                      <a:pt x="19762" y="331946"/>
                      <a:pt x="17286" y="325564"/>
                      <a:pt x="14524" y="318135"/>
                    </a:cubicBezTo>
                    <a:cubicBezTo>
                      <a:pt x="13285" y="314420"/>
                      <a:pt x="11952" y="310420"/>
                      <a:pt x="10618" y="306229"/>
                    </a:cubicBezTo>
                    <a:cubicBezTo>
                      <a:pt x="9380" y="301942"/>
                      <a:pt x="8237" y="297466"/>
                      <a:pt x="6999" y="292798"/>
                    </a:cubicBezTo>
                    <a:cubicBezTo>
                      <a:pt x="4903" y="283273"/>
                      <a:pt x="2808" y="272987"/>
                      <a:pt x="1665" y="261842"/>
                    </a:cubicBezTo>
                    <a:cubicBezTo>
                      <a:pt x="236" y="250793"/>
                      <a:pt x="-145" y="238887"/>
                      <a:pt x="46" y="226695"/>
                    </a:cubicBezTo>
                    <a:cubicBezTo>
                      <a:pt x="331" y="214503"/>
                      <a:pt x="1474" y="201835"/>
                      <a:pt x="3570" y="189166"/>
                    </a:cubicBezTo>
                    <a:cubicBezTo>
                      <a:pt x="5856" y="176498"/>
                      <a:pt x="8904" y="163925"/>
                      <a:pt x="13000" y="151257"/>
                    </a:cubicBezTo>
                    <a:cubicBezTo>
                      <a:pt x="17095" y="139255"/>
                      <a:pt x="22334" y="126873"/>
                      <a:pt x="28049" y="115443"/>
                    </a:cubicBezTo>
                    <a:cubicBezTo>
                      <a:pt x="33955" y="104013"/>
                      <a:pt x="40622" y="93250"/>
                      <a:pt x="47671" y="83248"/>
                    </a:cubicBezTo>
                    <a:cubicBezTo>
                      <a:pt x="54814" y="73342"/>
                      <a:pt x="62244" y="64103"/>
                      <a:pt x="69959" y="56102"/>
                    </a:cubicBezTo>
                    <a:cubicBezTo>
                      <a:pt x="77484" y="47815"/>
                      <a:pt x="85390" y="40767"/>
                      <a:pt x="92724" y="34480"/>
                    </a:cubicBezTo>
                    <a:cubicBezTo>
                      <a:pt x="96534" y="31432"/>
                      <a:pt x="100153" y="28480"/>
                      <a:pt x="103678" y="25813"/>
                    </a:cubicBezTo>
                    <a:cubicBezTo>
                      <a:pt x="107297" y="23241"/>
                      <a:pt x="110726" y="20860"/>
                      <a:pt x="113965" y="18574"/>
                    </a:cubicBezTo>
                    <a:cubicBezTo>
                      <a:pt x="120632" y="14288"/>
                      <a:pt x="126442" y="10668"/>
                      <a:pt x="131395" y="8001"/>
                    </a:cubicBezTo>
                    <a:cubicBezTo>
                      <a:pt x="136253" y="5143"/>
                      <a:pt x="140349" y="3429"/>
                      <a:pt x="143016" y="2000"/>
                    </a:cubicBezTo>
                    <a:cubicBezTo>
                      <a:pt x="145683" y="667"/>
                      <a:pt x="147207" y="0"/>
                      <a:pt x="147207" y="0"/>
                    </a:cubicBezTo>
                    <a:cubicBezTo>
                      <a:pt x="147207" y="0"/>
                      <a:pt x="145873" y="857"/>
                      <a:pt x="143302" y="2476"/>
                    </a:cubicBezTo>
                    <a:cubicBezTo>
                      <a:pt x="140730" y="4096"/>
                      <a:pt x="136920" y="6287"/>
                      <a:pt x="132348" y="9525"/>
                    </a:cubicBezTo>
                    <a:cubicBezTo>
                      <a:pt x="127585" y="12573"/>
                      <a:pt x="122156" y="16573"/>
                      <a:pt x="115965" y="21336"/>
                    </a:cubicBezTo>
                    <a:cubicBezTo>
                      <a:pt x="112917" y="23813"/>
                      <a:pt x="109774" y="26479"/>
                      <a:pt x="106345" y="29242"/>
                    </a:cubicBezTo>
                    <a:cubicBezTo>
                      <a:pt x="103106" y="32099"/>
                      <a:pt x="99677" y="35147"/>
                      <a:pt x="96058" y="38386"/>
                    </a:cubicBezTo>
                    <a:cubicBezTo>
                      <a:pt x="89200" y="45053"/>
                      <a:pt x="81865" y="52292"/>
                      <a:pt x="74817" y="60674"/>
                    </a:cubicBezTo>
                    <a:cubicBezTo>
                      <a:pt x="67578" y="68866"/>
                      <a:pt x="60815" y="78105"/>
                      <a:pt x="53957" y="87916"/>
                    </a:cubicBezTo>
                    <a:cubicBezTo>
                      <a:pt x="47290" y="97726"/>
                      <a:pt x="41289" y="108490"/>
                      <a:pt x="35574" y="119539"/>
                    </a:cubicBezTo>
                    <a:cubicBezTo>
                      <a:pt x="30049" y="130778"/>
                      <a:pt x="25382" y="142208"/>
                      <a:pt x="21191" y="154496"/>
                    </a:cubicBezTo>
                    <a:cubicBezTo>
                      <a:pt x="17381" y="166306"/>
                      <a:pt x="14143" y="178689"/>
                      <a:pt x="11857" y="190881"/>
                    </a:cubicBezTo>
                    <a:cubicBezTo>
                      <a:pt x="9856" y="203168"/>
                      <a:pt x="8237" y="215360"/>
                      <a:pt x="7761" y="227171"/>
                    </a:cubicBezTo>
                    <a:cubicBezTo>
                      <a:pt x="7380" y="239077"/>
                      <a:pt x="7285" y="250507"/>
                      <a:pt x="8142" y="261461"/>
                    </a:cubicBezTo>
                    <a:cubicBezTo>
                      <a:pt x="8809" y="272320"/>
                      <a:pt x="10333" y="282607"/>
                      <a:pt x="11857" y="292037"/>
                    </a:cubicBezTo>
                    <a:cubicBezTo>
                      <a:pt x="12809" y="296704"/>
                      <a:pt x="13762" y="301180"/>
                      <a:pt x="14619" y="305467"/>
                    </a:cubicBezTo>
                    <a:cubicBezTo>
                      <a:pt x="15667" y="309658"/>
                      <a:pt x="16619" y="313754"/>
                      <a:pt x="17572" y="317468"/>
                    </a:cubicBezTo>
                    <a:cubicBezTo>
                      <a:pt x="19762" y="324993"/>
                      <a:pt x="21667" y="331470"/>
                      <a:pt x="23668" y="336709"/>
                    </a:cubicBezTo>
                    <a:cubicBezTo>
                      <a:pt x="25477" y="342043"/>
                      <a:pt x="27192" y="346138"/>
                      <a:pt x="28240" y="348901"/>
                    </a:cubicBezTo>
                    <a:cubicBezTo>
                      <a:pt x="29383" y="351663"/>
                      <a:pt x="29954" y="353187"/>
                      <a:pt x="29954" y="3531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3"/>
              <p:cNvSpPr/>
              <p:nvPr/>
            </p:nvSpPr>
            <p:spPr>
              <a:xfrm>
                <a:off x="3178974" y="3841177"/>
                <a:ext cx="37829" cy="108204"/>
              </a:xfrm>
              <a:custGeom>
                <a:avLst/>
                <a:gdLst/>
                <a:ahLst/>
                <a:cxnLst/>
                <a:rect l="l" t="t" r="r" b="b"/>
                <a:pathLst>
                  <a:path w="37829" h="108204" extrusionOk="0">
                    <a:moveTo>
                      <a:pt x="1444" y="108109"/>
                    </a:moveTo>
                    <a:cubicBezTo>
                      <a:pt x="1444" y="108109"/>
                      <a:pt x="1158" y="106299"/>
                      <a:pt x="682" y="103061"/>
                    </a:cubicBezTo>
                    <a:cubicBezTo>
                      <a:pt x="301" y="99917"/>
                      <a:pt x="-80" y="95250"/>
                      <a:pt x="15" y="89726"/>
                    </a:cubicBezTo>
                    <a:cubicBezTo>
                      <a:pt x="15" y="84201"/>
                      <a:pt x="586" y="77724"/>
                      <a:pt x="1729" y="70866"/>
                    </a:cubicBezTo>
                    <a:cubicBezTo>
                      <a:pt x="2396" y="67437"/>
                      <a:pt x="2968" y="63913"/>
                      <a:pt x="3920" y="60388"/>
                    </a:cubicBezTo>
                    <a:cubicBezTo>
                      <a:pt x="4777" y="56864"/>
                      <a:pt x="5920" y="53340"/>
                      <a:pt x="6968" y="49721"/>
                    </a:cubicBezTo>
                    <a:cubicBezTo>
                      <a:pt x="8302" y="46292"/>
                      <a:pt x="9540" y="42767"/>
                      <a:pt x="10969" y="39434"/>
                    </a:cubicBezTo>
                    <a:cubicBezTo>
                      <a:pt x="12302" y="36004"/>
                      <a:pt x="14017" y="32861"/>
                      <a:pt x="15541" y="29718"/>
                    </a:cubicBezTo>
                    <a:cubicBezTo>
                      <a:pt x="18874" y="23622"/>
                      <a:pt x="22303" y="18097"/>
                      <a:pt x="25637" y="13716"/>
                    </a:cubicBezTo>
                    <a:cubicBezTo>
                      <a:pt x="28876" y="9239"/>
                      <a:pt x="32019" y="5810"/>
                      <a:pt x="34210" y="3524"/>
                    </a:cubicBezTo>
                    <a:cubicBezTo>
                      <a:pt x="36496" y="1238"/>
                      <a:pt x="37829" y="0"/>
                      <a:pt x="37829" y="0"/>
                    </a:cubicBezTo>
                    <a:cubicBezTo>
                      <a:pt x="37829" y="0"/>
                      <a:pt x="34686" y="6572"/>
                      <a:pt x="29923" y="16383"/>
                    </a:cubicBezTo>
                    <a:cubicBezTo>
                      <a:pt x="28780" y="18860"/>
                      <a:pt x="27542" y="21431"/>
                      <a:pt x="26304" y="24289"/>
                    </a:cubicBezTo>
                    <a:cubicBezTo>
                      <a:pt x="24970" y="27051"/>
                      <a:pt x="23827" y="30099"/>
                      <a:pt x="22494" y="33147"/>
                    </a:cubicBezTo>
                    <a:cubicBezTo>
                      <a:pt x="20017" y="39338"/>
                      <a:pt x="17446" y="45911"/>
                      <a:pt x="15160" y="52673"/>
                    </a:cubicBezTo>
                    <a:cubicBezTo>
                      <a:pt x="12874" y="59341"/>
                      <a:pt x="10873" y="66199"/>
                      <a:pt x="9159" y="72580"/>
                    </a:cubicBezTo>
                    <a:cubicBezTo>
                      <a:pt x="8397" y="75819"/>
                      <a:pt x="7444" y="78962"/>
                      <a:pt x="6873" y="81915"/>
                    </a:cubicBezTo>
                    <a:cubicBezTo>
                      <a:pt x="6206" y="84963"/>
                      <a:pt x="5539" y="87725"/>
                      <a:pt x="4968" y="90392"/>
                    </a:cubicBezTo>
                    <a:cubicBezTo>
                      <a:pt x="2777" y="101060"/>
                      <a:pt x="1348" y="108204"/>
                      <a:pt x="1348" y="108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3"/>
              <p:cNvSpPr/>
              <p:nvPr/>
            </p:nvSpPr>
            <p:spPr>
              <a:xfrm>
                <a:off x="3196610" y="3806887"/>
                <a:ext cx="52863" cy="98488"/>
              </a:xfrm>
              <a:custGeom>
                <a:avLst/>
                <a:gdLst/>
                <a:ahLst/>
                <a:cxnLst/>
                <a:rect l="l" t="t" r="r" b="b"/>
                <a:pathLst>
                  <a:path w="52863" h="98488" extrusionOk="0">
                    <a:moveTo>
                      <a:pt x="0" y="98488"/>
                    </a:moveTo>
                    <a:cubicBezTo>
                      <a:pt x="0" y="98488"/>
                      <a:pt x="762" y="91345"/>
                      <a:pt x="3810" y="81153"/>
                    </a:cubicBezTo>
                    <a:cubicBezTo>
                      <a:pt x="5239" y="76010"/>
                      <a:pt x="7239" y="70104"/>
                      <a:pt x="9716" y="64008"/>
                    </a:cubicBezTo>
                    <a:cubicBezTo>
                      <a:pt x="11049" y="60960"/>
                      <a:pt x="12287" y="57721"/>
                      <a:pt x="13811" y="54578"/>
                    </a:cubicBezTo>
                    <a:cubicBezTo>
                      <a:pt x="15335" y="51435"/>
                      <a:pt x="16954" y="48292"/>
                      <a:pt x="18574" y="45053"/>
                    </a:cubicBezTo>
                    <a:cubicBezTo>
                      <a:pt x="20288" y="42005"/>
                      <a:pt x="22098" y="38862"/>
                      <a:pt x="23908" y="35909"/>
                    </a:cubicBezTo>
                    <a:cubicBezTo>
                      <a:pt x="25622" y="32861"/>
                      <a:pt x="27623" y="30099"/>
                      <a:pt x="29432" y="27242"/>
                    </a:cubicBezTo>
                    <a:cubicBezTo>
                      <a:pt x="33242" y="21717"/>
                      <a:pt x="36957" y="16859"/>
                      <a:pt x="40481" y="12763"/>
                    </a:cubicBezTo>
                    <a:cubicBezTo>
                      <a:pt x="47339" y="4667"/>
                      <a:pt x="52864" y="0"/>
                      <a:pt x="52864" y="0"/>
                    </a:cubicBezTo>
                    <a:cubicBezTo>
                      <a:pt x="52864" y="0"/>
                      <a:pt x="52102" y="1619"/>
                      <a:pt x="50673" y="4382"/>
                    </a:cubicBezTo>
                    <a:cubicBezTo>
                      <a:pt x="49244" y="7049"/>
                      <a:pt x="47149" y="10954"/>
                      <a:pt x="44672" y="15621"/>
                    </a:cubicBezTo>
                    <a:cubicBezTo>
                      <a:pt x="42196" y="20193"/>
                      <a:pt x="39243" y="25527"/>
                      <a:pt x="36100" y="31242"/>
                    </a:cubicBezTo>
                    <a:cubicBezTo>
                      <a:pt x="32956" y="36957"/>
                      <a:pt x="29718" y="43053"/>
                      <a:pt x="26384" y="49149"/>
                    </a:cubicBezTo>
                    <a:cubicBezTo>
                      <a:pt x="23146" y="55245"/>
                      <a:pt x="19907" y="61341"/>
                      <a:pt x="16859" y="67151"/>
                    </a:cubicBezTo>
                    <a:cubicBezTo>
                      <a:pt x="13811" y="72962"/>
                      <a:pt x="11049" y="78296"/>
                      <a:pt x="8573" y="82963"/>
                    </a:cubicBezTo>
                    <a:cubicBezTo>
                      <a:pt x="6096" y="87630"/>
                      <a:pt x="4001" y="91535"/>
                      <a:pt x="2572" y="94202"/>
                    </a:cubicBezTo>
                    <a:cubicBezTo>
                      <a:pt x="1048" y="96965"/>
                      <a:pt x="191" y="98488"/>
                      <a:pt x="191" y="984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3"/>
              <p:cNvSpPr/>
              <p:nvPr/>
            </p:nvSpPr>
            <p:spPr>
              <a:xfrm>
                <a:off x="3223376" y="3819841"/>
                <a:ext cx="30765" cy="54768"/>
              </a:xfrm>
              <a:custGeom>
                <a:avLst/>
                <a:gdLst/>
                <a:ahLst/>
                <a:cxnLst/>
                <a:rect l="l" t="t" r="r" b="b"/>
                <a:pathLst>
                  <a:path w="30765" h="54768" extrusionOk="0">
                    <a:moveTo>
                      <a:pt x="0" y="54769"/>
                    </a:moveTo>
                    <a:cubicBezTo>
                      <a:pt x="0" y="54769"/>
                      <a:pt x="667" y="50673"/>
                      <a:pt x="2667" y="44958"/>
                    </a:cubicBezTo>
                    <a:cubicBezTo>
                      <a:pt x="4572" y="39243"/>
                      <a:pt x="7715" y="32099"/>
                      <a:pt x="11620" y="25241"/>
                    </a:cubicBezTo>
                    <a:cubicBezTo>
                      <a:pt x="15430" y="18383"/>
                      <a:pt x="20002" y="11906"/>
                      <a:pt x="23813" y="7334"/>
                    </a:cubicBezTo>
                    <a:cubicBezTo>
                      <a:pt x="27622" y="2762"/>
                      <a:pt x="30766" y="0"/>
                      <a:pt x="30766" y="0"/>
                    </a:cubicBezTo>
                    <a:cubicBezTo>
                      <a:pt x="30766" y="0"/>
                      <a:pt x="30099" y="4096"/>
                      <a:pt x="28194" y="9811"/>
                    </a:cubicBezTo>
                    <a:cubicBezTo>
                      <a:pt x="26289" y="15526"/>
                      <a:pt x="23146" y="22670"/>
                      <a:pt x="19240" y="29528"/>
                    </a:cubicBezTo>
                    <a:cubicBezTo>
                      <a:pt x="15430" y="36386"/>
                      <a:pt x="10858" y="42863"/>
                      <a:pt x="7048" y="47434"/>
                    </a:cubicBezTo>
                    <a:cubicBezTo>
                      <a:pt x="3238" y="52006"/>
                      <a:pt x="95" y="54769"/>
                      <a:pt x="95" y="54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3"/>
              <p:cNvSpPr/>
              <p:nvPr/>
            </p:nvSpPr>
            <p:spPr>
              <a:xfrm>
                <a:off x="3156891" y="3834890"/>
                <a:ext cx="65436" cy="52006"/>
              </a:xfrm>
              <a:custGeom>
                <a:avLst/>
                <a:gdLst/>
                <a:ahLst/>
                <a:cxnLst/>
                <a:rect l="l" t="t" r="r" b="b"/>
                <a:pathLst>
                  <a:path w="65436" h="52006" extrusionOk="0">
                    <a:moveTo>
                      <a:pt x="0" y="52007"/>
                    </a:moveTo>
                    <a:cubicBezTo>
                      <a:pt x="0" y="52007"/>
                      <a:pt x="2096" y="46958"/>
                      <a:pt x="6763" y="40386"/>
                    </a:cubicBezTo>
                    <a:cubicBezTo>
                      <a:pt x="9049" y="37052"/>
                      <a:pt x="12097" y="33433"/>
                      <a:pt x="15526" y="29718"/>
                    </a:cubicBezTo>
                    <a:cubicBezTo>
                      <a:pt x="17335" y="27908"/>
                      <a:pt x="19050" y="26003"/>
                      <a:pt x="21050" y="24289"/>
                    </a:cubicBezTo>
                    <a:cubicBezTo>
                      <a:pt x="23050" y="22479"/>
                      <a:pt x="25051" y="20765"/>
                      <a:pt x="27146" y="19050"/>
                    </a:cubicBezTo>
                    <a:cubicBezTo>
                      <a:pt x="29337" y="17431"/>
                      <a:pt x="31433" y="15812"/>
                      <a:pt x="33623" y="14288"/>
                    </a:cubicBezTo>
                    <a:cubicBezTo>
                      <a:pt x="35719" y="12668"/>
                      <a:pt x="38100" y="11430"/>
                      <a:pt x="40196" y="10096"/>
                    </a:cubicBezTo>
                    <a:cubicBezTo>
                      <a:pt x="44577" y="7620"/>
                      <a:pt x="48768" y="5525"/>
                      <a:pt x="52578" y="4001"/>
                    </a:cubicBezTo>
                    <a:cubicBezTo>
                      <a:pt x="60103" y="953"/>
                      <a:pt x="65437" y="0"/>
                      <a:pt x="65437" y="0"/>
                    </a:cubicBezTo>
                    <a:cubicBezTo>
                      <a:pt x="65437" y="0"/>
                      <a:pt x="64389" y="953"/>
                      <a:pt x="62579" y="2381"/>
                    </a:cubicBezTo>
                    <a:cubicBezTo>
                      <a:pt x="60769" y="3810"/>
                      <a:pt x="58198" y="5810"/>
                      <a:pt x="55054" y="8287"/>
                    </a:cubicBezTo>
                    <a:cubicBezTo>
                      <a:pt x="51911" y="10668"/>
                      <a:pt x="48387" y="13430"/>
                      <a:pt x="44482" y="16383"/>
                    </a:cubicBezTo>
                    <a:cubicBezTo>
                      <a:pt x="40672" y="19431"/>
                      <a:pt x="36576" y="22479"/>
                      <a:pt x="32575" y="25718"/>
                    </a:cubicBezTo>
                    <a:cubicBezTo>
                      <a:pt x="28480" y="28861"/>
                      <a:pt x="24575" y="32195"/>
                      <a:pt x="20765" y="35147"/>
                    </a:cubicBezTo>
                    <a:cubicBezTo>
                      <a:pt x="16954" y="38195"/>
                      <a:pt x="13430" y="41148"/>
                      <a:pt x="10477" y="43625"/>
                    </a:cubicBezTo>
                    <a:cubicBezTo>
                      <a:pt x="7334" y="46101"/>
                      <a:pt x="4763" y="48196"/>
                      <a:pt x="2953" y="49625"/>
                    </a:cubicBezTo>
                    <a:cubicBezTo>
                      <a:pt x="1048" y="51054"/>
                      <a:pt x="0" y="51816"/>
                      <a:pt x="0"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3"/>
              <p:cNvSpPr/>
              <p:nvPr/>
            </p:nvSpPr>
            <p:spPr>
              <a:xfrm>
                <a:off x="3196134" y="3801743"/>
                <a:ext cx="63531" cy="42386"/>
              </a:xfrm>
              <a:custGeom>
                <a:avLst/>
                <a:gdLst/>
                <a:ahLst/>
                <a:cxnLst/>
                <a:rect l="l" t="t" r="r" b="b"/>
                <a:pathLst>
                  <a:path w="63531" h="42386" extrusionOk="0">
                    <a:moveTo>
                      <a:pt x="0" y="42386"/>
                    </a:moveTo>
                    <a:cubicBezTo>
                      <a:pt x="0" y="42386"/>
                      <a:pt x="3143" y="38481"/>
                      <a:pt x="8573" y="33718"/>
                    </a:cubicBezTo>
                    <a:cubicBezTo>
                      <a:pt x="13906" y="28861"/>
                      <a:pt x="21431" y="22860"/>
                      <a:pt x="29337" y="17621"/>
                    </a:cubicBezTo>
                    <a:cubicBezTo>
                      <a:pt x="37243" y="12287"/>
                      <a:pt x="45625" y="7620"/>
                      <a:pt x="52197" y="4572"/>
                    </a:cubicBezTo>
                    <a:cubicBezTo>
                      <a:pt x="58769" y="1429"/>
                      <a:pt x="63532" y="0"/>
                      <a:pt x="63532" y="0"/>
                    </a:cubicBezTo>
                    <a:cubicBezTo>
                      <a:pt x="63532" y="0"/>
                      <a:pt x="60388" y="3905"/>
                      <a:pt x="55054" y="8668"/>
                    </a:cubicBezTo>
                    <a:cubicBezTo>
                      <a:pt x="49721" y="13525"/>
                      <a:pt x="42196" y="19526"/>
                      <a:pt x="34290" y="24765"/>
                    </a:cubicBezTo>
                    <a:cubicBezTo>
                      <a:pt x="26384" y="30099"/>
                      <a:pt x="18002" y="34766"/>
                      <a:pt x="11430" y="37814"/>
                    </a:cubicBezTo>
                    <a:cubicBezTo>
                      <a:pt x="4858" y="40957"/>
                      <a:pt x="95" y="42386"/>
                      <a:pt x="95"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3"/>
              <p:cNvSpPr/>
              <p:nvPr/>
            </p:nvSpPr>
            <p:spPr>
              <a:xfrm>
                <a:off x="3266048" y="3754880"/>
                <a:ext cx="19050" cy="10477"/>
              </a:xfrm>
              <a:custGeom>
                <a:avLst/>
                <a:gdLst/>
                <a:ahLst/>
                <a:cxnLst/>
                <a:rect l="l" t="t" r="r" b="b"/>
                <a:pathLst>
                  <a:path w="19050" h="10477" extrusionOk="0">
                    <a:moveTo>
                      <a:pt x="0" y="6763"/>
                    </a:moveTo>
                    <a:cubicBezTo>
                      <a:pt x="1619" y="5810"/>
                      <a:pt x="3048" y="5144"/>
                      <a:pt x="4381" y="4572"/>
                    </a:cubicBezTo>
                    <a:cubicBezTo>
                      <a:pt x="5715" y="3905"/>
                      <a:pt x="6953" y="3429"/>
                      <a:pt x="8192" y="2857"/>
                    </a:cubicBezTo>
                    <a:cubicBezTo>
                      <a:pt x="10573" y="1810"/>
                      <a:pt x="12859" y="953"/>
                      <a:pt x="15240" y="95"/>
                    </a:cubicBezTo>
                    <a:lnTo>
                      <a:pt x="18860" y="7620"/>
                    </a:lnTo>
                    <a:cubicBezTo>
                      <a:pt x="17145" y="8192"/>
                      <a:pt x="15335" y="8477"/>
                      <a:pt x="13430" y="8668"/>
                    </a:cubicBezTo>
                    <a:cubicBezTo>
                      <a:pt x="11525" y="8763"/>
                      <a:pt x="9525" y="8763"/>
                      <a:pt x="7334" y="8287"/>
                    </a:cubicBezTo>
                    <a:cubicBezTo>
                      <a:pt x="8382" y="6287"/>
                      <a:pt x="9716" y="4763"/>
                      <a:pt x="11049" y="3429"/>
                    </a:cubicBezTo>
                    <a:cubicBezTo>
                      <a:pt x="12478" y="2191"/>
                      <a:pt x="13906" y="953"/>
                      <a:pt x="15431" y="0"/>
                    </a:cubicBezTo>
                    <a:lnTo>
                      <a:pt x="19050" y="7525"/>
                    </a:lnTo>
                    <a:cubicBezTo>
                      <a:pt x="16193" y="9430"/>
                      <a:pt x="12859" y="10478"/>
                      <a:pt x="9430" y="10478"/>
                    </a:cubicBezTo>
                    <a:cubicBezTo>
                      <a:pt x="6096" y="10382"/>
                      <a:pt x="2572" y="9525"/>
                      <a:pt x="0" y="6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3"/>
              <p:cNvSpPr/>
              <p:nvPr/>
            </p:nvSpPr>
            <p:spPr>
              <a:xfrm>
                <a:off x="3447785" y="3845558"/>
                <a:ext cx="54768" cy="37909"/>
              </a:xfrm>
              <a:custGeom>
                <a:avLst/>
                <a:gdLst/>
                <a:ahLst/>
                <a:cxnLst/>
                <a:rect l="l" t="t" r="r" b="b"/>
                <a:pathLst>
                  <a:path w="54768" h="37909" extrusionOk="0">
                    <a:moveTo>
                      <a:pt x="0" y="0"/>
                    </a:moveTo>
                    <a:cubicBezTo>
                      <a:pt x="0" y="0"/>
                      <a:pt x="4382" y="286"/>
                      <a:pt x="10573" y="2286"/>
                    </a:cubicBezTo>
                    <a:cubicBezTo>
                      <a:pt x="16764" y="4191"/>
                      <a:pt x="24575" y="7811"/>
                      <a:pt x="31623" y="12764"/>
                    </a:cubicBezTo>
                    <a:cubicBezTo>
                      <a:pt x="38672" y="17621"/>
                      <a:pt x="44863" y="23717"/>
                      <a:pt x="48863" y="28766"/>
                    </a:cubicBezTo>
                    <a:cubicBezTo>
                      <a:pt x="52864" y="33814"/>
                      <a:pt x="54769" y="37910"/>
                      <a:pt x="54769" y="37910"/>
                    </a:cubicBezTo>
                    <a:cubicBezTo>
                      <a:pt x="54769" y="37910"/>
                      <a:pt x="50768" y="35909"/>
                      <a:pt x="45530" y="32576"/>
                    </a:cubicBezTo>
                    <a:cubicBezTo>
                      <a:pt x="40196" y="29242"/>
                      <a:pt x="33433" y="24670"/>
                      <a:pt x="26670" y="20003"/>
                    </a:cubicBezTo>
                    <a:cubicBezTo>
                      <a:pt x="19907" y="15335"/>
                      <a:pt x="13335" y="10573"/>
                      <a:pt x="8287" y="6763"/>
                    </a:cubicBezTo>
                    <a:cubicBezTo>
                      <a:pt x="3334"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3"/>
              <p:cNvSpPr/>
              <p:nvPr/>
            </p:nvSpPr>
            <p:spPr>
              <a:xfrm>
                <a:off x="3289384" y="3771263"/>
                <a:ext cx="84772" cy="12771"/>
              </a:xfrm>
              <a:custGeom>
                <a:avLst/>
                <a:gdLst/>
                <a:ahLst/>
                <a:cxnLst/>
                <a:rect l="l" t="t" r="r" b="b"/>
                <a:pathLst>
                  <a:path w="84772" h="12771" extrusionOk="0">
                    <a:moveTo>
                      <a:pt x="0" y="3048"/>
                    </a:moveTo>
                    <a:cubicBezTo>
                      <a:pt x="0" y="3048"/>
                      <a:pt x="5334" y="1524"/>
                      <a:pt x="13430" y="667"/>
                    </a:cubicBezTo>
                    <a:cubicBezTo>
                      <a:pt x="17526" y="190"/>
                      <a:pt x="22193" y="0"/>
                      <a:pt x="27337" y="0"/>
                    </a:cubicBezTo>
                    <a:cubicBezTo>
                      <a:pt x="29908" y="0"/>
                      <a:pt x="32480" y="0"/>
                      <a:pt x="35147" y="286"/>
                    </a:cubicBezTo>
                    <a:cubicBezTo>
                      <a:pt x="37814" y="476"/>
                      <a:pt x="40481" y="762"/>
                      <a:pt x="43148" y="953"/>
                    </a:cubicBezTo>
                    <a:cubicBezTo>
                      <a:pt x="45815" y="1334"/>
                      <a:pt x="48482" y="1714"/>
                      <a:pt x="51149" y="2096"/>
                    </a:cubicBezTo>
                    <a:cubicBezTo>
                      <a:pt x="53816" y="2477"/>
                      <a:pt x="56293" y="3143"/>
                      <a:pt x="58865" y="3620"/>
                    </a:cubicBezTo>
                    <a:cubicBezTo>
                      <a:pt x="63817" y="4763"/>
                      <a:pt x="68390" y="6001"/>
                      <a:pt x="72199" y="7429"/>
                    </a:cubicBezTo>
                    <a:cubicBezTo>
                      <a:pt x="79915" y="10096"/>
                      <a:pt x="84772" y="12763"/>
                      <a:pt x="84772" y="12763"/>
                    </a:cubicBezTo>
                    <a:cubicBezTo>
                      <a:pt x="84772" y="12763"/>
                      <a:pt x="79248" y="12859"/>
                      <a:pt x="71247" y="12382"/>
                    </a:cubicBezTo>
                    <a:cubicBezTo>
                      <a:pt x="67246" y="12097"/>
                      <a:pt x="62579" y="11811"/>
                      <a:pt x="57626" y="11239"/>
                    </a:cubicBezTo>
                    <a:cubicBezTo>
                      <a:pt x="52673" y="10859"/>
                      <a:pt x="47434" y="10192"/>
                      <a:pt x="42196" y="9620"/>
                    </a:cubicBezTo>
                    <a:cubicBezTo>
                      <a:pt x="36957" y="8954"/>
                      <a:pt x="31718" y="8382"/>
                      <a:pt x="26765" y="7715"/>
                    </a:cubicBezTo>
                    <a:cubicBezTo>
                      <a:pt x="21812" y="7048"/>
                      <a:pt x="17240" y="6382"/>
                      <a:pt x="13240" y="5715"/>
                    </a:cubicBezTo>
                    <a:cubicBezTo>
                      <a:pt x="5334" y="4477"/>
                      <a:pt x="0" y="3048"/>
                      <a:pt x="0" y="30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3"/>
              <p:cNvSpPr/>
              <p:nvPr/>
            </p:nvSpPr>
            <p:spPr>
              <a:xfrm>
                <a:off x="3331770" y="3788190"/>
                <a:ext cx="92011" cy="22411"/>
              </a:xfrm>
              <a:custGeom>
                <a:avLst/>
                <a:gdLst/>
                <a:ahLst/>
                <a:cxnLst/>
                <a:rect l="l" t="t" r="r" b="b"/>
                <a:pathLst>
                  <a:path w="92011" h="22411" extrusionOk="0">
                    <a:moveTo>
                      <a:pt x="0" y="694"/>
                    </a:moveTo>
                    <a:cubicBezTo>
                      <a:pt x="0" y="694"/>
                      <a:pt x="6001" y="-163"/>
                      <a:pt x="15050" y="28"/>
                    </a:cubicBezTo>
                    <a:cubicBezTo>
                      <a:pt x="19526" y="28"/>
                      <a:pt x="24765" y="504"/>
                      <a:pt x="30385" y="1171"/>
                    </a:cubicBezTo>
                    <a:cubicBezTo>
                      <a:pt x="33147" y="1552"/>
                      <a:pt x="36100" y="1837"/>
                      <a:pt x="38957" y="2504"/>
                    </a:cubicBezTo>
                    <a:cubicBezTo>
                      <a:pt x="41815" y="3076"/>
                      <a:pt x="44767" y="3647"/>
                      <a:pt x="47720" y="4314"/>
                    </a:cubicBezTo>
                    <a:cubicBezTo>
                      <a:pt x="50578" y="5076"/>
                      <a:pt x="53531" y="5838"/>
                      <a:pt x="56388" y="6600"/>
                    </a:cubicBezTo>
                    <a:cubicBezTo>
                      <a:pt x="59246" y="7362"/>
                      <a:pt x="62008" y="8410"/>
                      <a:pt x="64675" y="9267"/>
                    </a:cubicBezTo>
                    <a:cubicBezTo>
                      <a:pt x="70009" y="11077"/>
                      <a:pt x="74867" y="13077"/>
                      <a:pt x="78867" y="15077"/>
                    </a:cubicBezTo>
                    <a:cubicBezTo>
                      <a:pt x="87058" y="18887"/>
                      <a:pt x="92012" y="22411"/>
                      <a:pt x="92012" y="22411"/>
                    </a:cubicBezTo>
                    <a:cubicBezTo>
                      <a:pt x="92012" y="22411"/>
                      <a:pt x="85915" y="21649"/>
                      <a:pt x="77248" y="19935"/>
                    </a:cubicBezTo>
                    <a:cubicBezTo>
                      <a:pt x="72866" y="19078"/>
                      <a:pt x="67818" y="18030"/>
                      <a:pt x="62484" y="16792"/>
                    </a:cubicBezTo>
                    <a:cubicBezTo>
                      <a:pt x="57055" y="15649"/>
                      <a:pt x="51435" y="14220"/>
                      <a:pt x="45720" y="12982"/>
                    </a:cubicBezTo>
                    <a:cubicBezTo>
                      <a:pt x="40005" y="11553"/>
                      <a:pt x="34290" y="10315"/>
                      <a:pt x="29051" y="8886"/>
                    </a:cubicBezTo>
                    <a:cubicBezTo>
                      <a:pt x="23717" y="7552"/>
                      <a:pt x="18764" y="6314"/>
                      <a:pt x="14478" y="5076"/>
                    </a:cubicBezTo>
                    <a:cubicBezTo>
                      <a:pt x="5906" y="2790"/>
                      <a:pt x="190" y="790"/>
                      <a:pt x="190" y="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3"/>
              <p:cNvSpPr/>
              <p:nvPr/>
            </p:nvSpPr>
            <p:spPr>
              <a:xfrm>
                <a:off x="3398255" y="3809554"/>
                <a:ext cx="78676" cy="36957"/>
              </a:xfrm>
              <a:custGeom>
                <a:avLst/>
                <a:gdLst/>
                <a:ahLst/>
                <a:cxnLst/>
                <a:rect l="l" t="t" r="r" b="b"/>
                <a:pathLst>
                  <a:path w="78676" h="36957" extrusionOk="0">
                    <a:moveTo>
                      <a:pt x="0" y="0"/>
                    </a:moveTo>
                    <a:cubicBezTo>
                      <a:pt x="0" y="0"/>
                      <a:pt x="5620" y="286"/>
                      <a:pt x="13716" y="2191"/>
                    </a:cubicBezTo>
                    <a:cubicBezTo>
                      <a:pt x="17812" y="3048"/>
                      <a:pt x="22384" y="4382"/>
                      <a:pt x="27337" y="6096"/>
                    </a:cubicBezTo>
                    <a:cubicBezTo>
                      <a:pt x="29718" y="6953"/>
                      <a:pt x="32290" y="7811"/>
                      <a:pt x="34766" y="8858"/>
                    </a:cubicBezTo>
                    <a:cubicBezTo>
                      <a:pt x="37243" y="9906"/>
                      <a:pt x="39815" y="11049"/>
                      <a:pt x="42291" y="12097"/>
                    </a:cubicBezTo>
                    <a:cubicBezTo>
                      <a:pt x="44767" y="13335"/>
                      <a:pt x="47244" y="14573"/>
                      <a:pt x="49625" y="15812"/>
                    </a:cubicBezTo>
                    <a:cubicBezTo>
                      <a:pt x="52102" y="17050"/>
                      <a:pt x="54292" y="18479"/>
                      <a:pt x="56578" y="19717"/>
                    </a:cubicBezTo>
                    <a:cubicBezTo>
                      <a:pt x="60960" y="22384"/>
                      <a:pt x="64960" y="25146"/>
                      <a:pt x="68294" y="27718"/>
                    </a:cubicBezTo>
                    <a:cubicBezTo>
                      <a:pt x="74866" y="32766"/>
                      <a:pt x="78677" y="36957"/>
                      <a:pt x="78677" y="36957"/>
                    </a:cubicBezTo>
                    <a:cubicBezTo>
                      <a:pt x="78677" y="36957"/>
                      <a:pt x="73342" y="35243"/>
                      <a:pt x="65723" y="32099"/>
                    </a:cubicBezTo>
                    <a:cubicBezTo>
                      <a:pt x="61912" y="30575"/>
                      <a:pt x="57531" y="28670"/>
                      <a:pt x="52959" y="26575"/>
                    </a:cubicBezTo>
                    <a:cubicBezTo>
                      <a:pt x="48292" y="24575"/>
                      <a:pt x="43434" y="22193"/>
                      <a:pt x="38576" y="20003"/>
                    </a:cubicBezTo>
                    <a:cubicBezTo>
                      <a:pt x="33719" y="17621"/>
                      <a:pt x="28861" y="15431"/>
                      <a:pt x="24384" y="13145"/>
                    </a:cubicBezTo>
                    <a:cubicBezTo>
                      <a:pt x="19812" y="10954"/>
                      <a:pt x="15621" y="8763"/>
                      <a:pt x="12001" y="6858"/>
                    </a:cubicBezTo>
                    <a:cubicBezTo>
                      <a:pt x="4763"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3"/>
              <p:cNvSpPr/>
              <p:nvPr/>
            </p:nvSpPr>
            <p:spPr>
              <a:xfrm>
                <a:off x="3426925" y="3832319"/>
                <a:ext cx="75914" cy="35242"/>
              </a:xfrm>
              <a:custGeom>
                <a:avLst/>
                <a:gdLst/>
                <a:ahLst/>
                <a:cxnLst/>
                <a:rect l="l" t="t" r="r" b="b"/>
                <a:pathLst>
                  <a:path w="75914" h="35242" extrusionOk="0">
                    <a:moveTo>
                      <a:pt x="95" y="0"/>
                    </a:moveTo>
                    <a:cubicBezTo>
                      <a:pt x="95" y="0"/>
                      <a:pt x="5429" y="857"/>
                      <a:pt x="12954" y="3238"/>
                    </a:cubicBezTo>
                    <a:cubicBezTo>
                      <a:pt x="16764" y="4381"/>
                      <a:pt x="21050" y="5905"/>
                      <a:pt x="25622" y="7620"/>
                    </a:cubicBezTo>
                    <a:cubicBezTo>
                      <a:pt x="30194" y="9335"/>
                      <a:pt x="34957" y="11525"/>
                      <a:pt x="39814" y="13621"/>
                    </a:cubicBezTo>
                    <a:cubicBezTo>
                      <a:pt x="42196" y="14764"/>
                      <a:pt x="44482" y="15907"/>
                      <a:pt x="46863" y="17050"/>
                    </a:cubicBezTo>
                    <a:cubicBezTo>
                      <a:pt x="49149" y="18097"/>
                      <a:pt x="51340" y="19431"/>
                      <a:pt x="53530" y="20574"/>
                    </a:cubicBezTo>
                    <a:cubicBezTo>
                      <a:pt x="57817" y="22955"/>
                      <a:pt x="61817" y="25241"/>
                      <a:pt x="65151" y="27432"/>
                    </a:cubicBezTo>
                    <a:cubicBezTo>
                      <a:pt x="71818" y="31718"/>
                      <a:pt x="75914" y="35243"/>
                      <a:pt x="75914" y="35243"/>
                    </a:cubicBezTo>
                    <a:cubicBezTo>
                      <a:pt x="75914" y="35243"/>
                      <a:pt x="70580" y="34385"/>
                      <a:pt x="62960" y="32004"/>
                    </a:cubicBezTo>
                    <a:cubicBezTo>
                      <a:pt x="59150" y="30861"/>
                      <a:pt x="54864" y="29337"/>
                      <a:pt x="50292" y="27622"/>
                    </a:cubicBezTo>
                    <a:cubicBezTo>
                      <a:pt x="48006" y="26670"/>
                      <a:pt x="45625" y="25908"/>
                      <a:pt x="43243" y="24765"/>
                    </a:cubicBezTo>
                    <a:cubicBezTo>
                      <a:pt x="40862" y="23717"/>
                      <a:pt x="38481" y="22670"/>
                      <a:pt x="36100" y="21622"/>
                    </a:cubicBezTo>
                    <a:cubicBezTo>
                      <a:pt x="31432" y="19336"/>
                      <a:pt x="26670" y="17050"/>
                      <a:pt x="22384" y="14669"/>
                    </a:cubicBezTo>
                    <a:cubicBezTo>
                      <a:pt x="18097" y="12287"/>
                      <a:pt x="14097" y="10001"/>
                      <a:pt x="10763" y="7811"/>
                    </a:cubicBezTo>
                    <a:cubicBezTo>
                      <a:pt x="4096"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3"/>
              <p:cNvSpPr/>
              <p:nvPr/>
            </p:nvSpPr>
            <p:spPr>
              <a:xfrm>
                <a:off x="3466835" y="3857845"/>
                <a:ext cx="75819" cy="45624"/>
              </a:xfrm>
              <a:custGeom>
                <a:avLst/>
                <a:gdLst/>
                <a:ahLst/>
                <a:cxnLst/>
                <a:rect l="l" t="t" r="r" b="b"/>
                <a:pathLst>
                  <a:path w="75819" h="45624" extrusionOk="0">
                    <a:moveTo>
                      <a:pt x="0" y="0"/>
                    </a:moveTo>
                    <a:cubicBezTo>
                      <a:pt x="0" y="0"/>
                      <a:pt x="5715" y="476"/>
                      <a:pt x="13907" y="2858"/>
                    </a:cubicBezTo>
                    <a:cubicBezTo>
                      <a:pt x="18002" y="4001"/>
                      <a:pt x="22670" y="5715"/>
                      <a:pt x="27527" y="7811"/>
                    </a:cubicBezTo>
                    <a:cubicBezTo>
                      <a:pt x="29909" y="8954"/>
                      <a:pt x="32480" y="10001"/>
                      <a:pt x="34957" y="11335"/>
                    </a:cubicBezTo>
                    <a:cubicBezTo>
                      <a:pt x="37433" y="12573"/>
                      <a:pt x="39910" y="14002"/>
                      <a:pt x="42386" y="15430"/>
                    </a:cubicBezTo>
                    <a:cubicBezTo>
                      <a:pt x="44768" y="16954"/>
                      <a:pt x="47149" y="18479"/>
                      <a:pt x="49435" y="20098"/>
                    </a:cubicBezTo>
                    <a:cubicBezTo>
                      <a:pt x="51816" y="21622"/>
                      <a:pt x="53912" y="23431"/>
                      <a:pt x="56007" y="24955"/>
                    </a:cubicBezTo>
                    <a:cubicBezTo>
                      <a:pt x="60103" y="28289"/>
                      <a:pt x="63818" y="31623"/>
                      <a:pt x="66770" y="34671"/>
                    </a:cubicBezTo>
                    <a:cubicBezTo>
                      <a:pt x="72676" y="40767"/>
                      <a:pt x="75819" y="45625"/>
                      <a:pt x="75819" y="45625"/>
                    </a:cubicBezTo>
                    <a:cubicBezTo>
                      <a:pt x="75819" y="45625"/>
                      <a:pt x="74486" y="44958"/>
                      <a:pt x="72390" y="43720"/>
                    </a:cubicBezTo>
                    <a:cubicBezTo>
                      <a:pt x="70295" y="42481"/>
                      <a:pt x="67247" y="40767"/>
                      <a:pt x="63627" y="38576"/>
                    </a:cubicBezTo>
                    <a:cubicBezTo>
                      <a:pt x="60103" y="36386"/>
                      <a:pt x="55912" y="33909"/>
                      <a:pt x="51626" y="31242"/>
                    </a:cubicBezTo>
                    <a:cubicBezTo>
                      <a:pt x="47244" y="28575"/>
                      <a:pt x="42577" y="25718"/>
                      <a:pt x="37910" y="22955"/>
                    </a:cubicBezTo>
                    <a:cubicBezTo>
                      <a:pt x="33242" y="20193"/>
                      <a:pt x="28575" y="17336"/>
                      <a:pt x="24194" y="14764"/>
                    </a:cubicBezTo>
                    <a:cubicBezTo>
                      <a:pt x="19717" y="12192"/>
                      <a:pt x="15621" y="9716"/>
                      <a:pt x="12097" y="7525"/>
                    </a:cubicBezTo>
                    <a:cubicBezTo>
                      <a:pt x="8573" y="5334"/>
                      <a:pt x="5525" y="3524"/>
                      <a:pt x="3429" y="2191"/>
                    </a:cubicBezTo>
                    <a:cubicBezTo>
                      <a:pt x="1334" y="857"/>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3"/>
              <p:cNvSpPr/>
              <p:nvPr/>
            </p:nvSpPr>
            <p:spPr>
              <a:xfrm>
                <a:off x="3155272" y="3790504"/>
                <a:ext cx="108775" cy="130778"/>
              </a:xfrm>
              <a:custGeom>
                <a:avLst/>
                <a:gdLst/>
                <a:ahLst/>
                <a:cxnLst/>
                <a:rect l="l" t="t" r="r" b="b"/>
                <a:pathLst>
                  <a:path w="108775" h="130778" extrusionOk="0">
                    <a:moveTo>
                      <a:pt x="95" y="130778"/>
                    </a:moveTo>
                    <a:cubicBezTo>
                      <a:pt x="95" y="130778"/>
                      <a:pt x="1048" y="128207"/>
                      <a:pt x="2572" y="123825"/>
                    </a:cubicBezTo>
                    <a:cubicBezTo>
                      <a:pt x="3334" y="121634"/>
                      <a:pt x="4477" y="118967"/>
                      <a:pt x="5810" y="115919"/>
                    </a:cubicBezTo>
                    <a:cubicBezTo>
                      <a:pt x="7144" y="112871"/>
                      <a:pt x="8573" y="109442"/>
                      <a:pt x="10477" y="105823"/>
                    </a:cubicBezTo>
                    <a:cubicBezTo>
                      <a:pt x="14002" y="98489"/>
                      <a:pt x="18764" y="90202"/>
                      <a:pt x="24194" y="81629"/>
                    </a:cubicBezTo>
                    <a:cubicBezTo>
                      <a:pt x="27051" y="77438"/>
                      <a:pt x="29813" y="72962"/>
                      <a:pt x="33147" y="68675"/>
                    </a:cubicBezTo>
                    <a:cubicBezTo>
                      <a:pt x="36290" y="64294"/>
                      <a:pt x="39719" y="60103"/>
                      <a:pt x="43053" y="55817"/>
                    </a:cubicBezTo>
                    <a:cubicBezTo>
                      <a:pt x="46673" y="51721"/>
                      <a:pt x="50197" y="47625"/>
                      <a:pt x="53816" y="43720"/>
                    </a:cubicBezTo>
                    <a:cubicBezTo>
                      <a:pt x="57340" y="39719"/>
                      <a:pt x="61246" y="36195"/>
                      <a:pt x="64865" y="32576"/>
                    </a:cubicBezTo>
                    <a:cubicBezTo>
                      <a:pt x="72295" y="25622"/>
                      <a:pt x="79534" y="19526"/>
                      <a:pt x="86201" y="14669"/>
                    </a:cubicBezTo>
                    <a:cubicBezTo>
                      <a:pt x="89440" y="12192"/>
                      <a:pt x="92488" y="10096"/>
                      <a:pt x="95250" y="8287"/>
                    </a:cubicBezTo>
                    <a:cubicBezTo>
                      <a:pt x="97917" y="6382"/>
                      <a:pt x="100394" y="4858"/>
                      <a:pt x="102394" y="3715"/>
                    </a:cubicBezTo>
                    <a:cubicBezTo>
                      <a:pt x="106490" y="1334"/>
                      <a:pt x="108775" y="0"/>
                      <a:pt x="108775" y="0"/>
                    </a:cubicBezTo>
                    <a:cubicBezTo>
                      <a:pt x="108775" y="0"/>
                      <a:pt x="106871" y="1905"/>
                      <a:pt x="103442" y="5144"/>
                    </a:cubicBezTo>
                    <a:cubicBezTo>
                      <a:pt x="100013" y="8382"/>
                      <a:pt x="95155" y="12954"/>
                      <a:pt x="89440" y="18574"/>
                    </a:cubicBezTo>
                    <a:cubicBezTo>
                      <a:pt x="86582" y="21431"/>
                      <a:pt x="83534" y="24479"/>
                      <a:pt x="80296" y="27718"/>
                    </a:cubicBezTo>
                    <a:cubicBezTo>
                      <a:pt x="77057" y="30956"/>
                      <a:pt x="73819" y="34576"/>
                      <a:pt x="70294" y="38100"/>
                    </a:cubicBezTo>
                    <a:cubicBezTo>
                      <a:pt x="63532" y="45434"/>
                      <a:pt x="56483" y="53340"/>
                      <a:pt x="49721" y="61436"/>
                    </a:cubicBezTo>
                    <a:cubicBezTo>
                      <a:pt x="42863" y="69533"/>
                      <a:pt x="36481" y="78010"/>
                      <a:pt x="30480" y="85916"/>
                    </a:cubicBezTo>
                    <a:cubicBezTo>
                      <a:pt x="27623" y="90011"/>
                      <a:pt x="24670" y="93821"/>
                      <a:pt x="22098" y="97631"/>
                    </a:cubicBezTo>
                    <a:cubicBezTo>
                      <a:pt x="19526" y="101441"/>
                      <a:pt x="17050" y="104966"/>
                      <a:pt x="14764" y="108299"/>
                    </a:cubicBezTo>
                    <a:cubicBezTo>
                      <a:pt x="10287" y="114967"/>
                      <a:pt x="6667" y="120491"/>
                      <a:pt x="4096" y="124492"/>
                    </a:cubicBezTo>
                    <a:cubicBezTo>
                      <a:pt x="1524" y="128492"/>
                      <a:pt x="0" y="130683"/>
                      <a:pt x="0" y="1306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3"/>
              <p:cNvSpPr/>
              <p:nvPr/>
            </p:nvSpPr>
            <p:spPr>
              <a:xfrm>
                <a:off x="3080024" y="3540738"/>
                <a:ext cx="211264" cy="251004"/>
              </a:xfrm>
              <a:custGeom>
                <a:avLst/>
                <a:gdLst/>
                <a:ahLst/>
                <a:cxnLst/>
                <a:rect l="l" t="t" r="r" b="b"/>
                <a:pathLst>
                  <a:path w="211264" h="251004" extrusionOk="0">
                    <a:moveTo>
                      <a:pt x="0" y="14213"/>
                    </a:moveTo>
                    <a:cubicBezTo>
                      <a:pt x="0" y="14213"/>
                      <a:pt x="1048" y="13260"/>
                      <a:pt x="3143" y="11641"/>
                    </a:cubicBezTo>
                    <a:cubicBezTo>
                      <a:pt x="5239" y="10022"/>
                      <a:pt x="8477" y="7641"/>
                      <a:pt x="13049" y="5640"/>
                    </a:cubicBezTo>
                    <a:cubicBezTo>
                      <a:pt x="17621" y="3545"/>
                      <a:pt x="23527" y="1640"/>
                      <a:pt x="30480" y="687"/>
                    </a:cubicBezTo>
                    <a:cubicBezTo>
                      <a:pt x="37433" y="-360"/>
                      <a:pt x="45625" y="-265"/>
                      <a:pt x="54197" y="1354"/>
                    </a:cubicBezTo>
                    <a:cubicBezTo>
                      <a:pt x="62865" y="2973"/>
                      <a:pt x="71819" y="6212"/>
                      <a:pt x="80677" y="11165"/>
                    </a:cubicBezTo>
                    <a:cubicBezTo>
                      <a:pt x="89440" y="16118"/>
                      <a:pt x="98012" y="22404"/>
                      <a:pt x="105823" y="29834"/>
                    </a:cubicBezTo>
                    <a:cubicBezTo>
                      <a:pt x="113729" y="37263"/>
                      <a:pt x="121348" y="45455"/>
                      <a:pt x="128302" y="54313"/>
                    </a:cubicBezTo>
                    <a:cubicBezTo>
                      <a:pt x="135350" y="62790"/>
                      <a:pt x="142304" y="72315"/>
                      <a:pt x="148781" y="81650"/>
                    </a:cubicBezTo>
                    <a:cubicBezTo>
                      <a:pt x="155162" y="91175"/>
                      <a:pt x="161163" y="100890"/>
                      <a:pt x="166592" y="110701"/>
                    </a:cubicBezTo>
                    <a:cubicBezTo>
                      <a:pt x="169354" y="115654"/>
                      <a:pt x="172021" y="120512"/>
                      <a:pt x="174403" y="125465"/>
                    </a:cubicBezTo>
                    <a:cubicBezTo>
                      <a:pt x="176879" y="130418"/>
                      <a:pt x="179165" y="135371"/>
                      <a:pt x="181356" y="140228"/>
                    </a:cubicBezTo>
                    <a:cubicBezTo>
                      <a:pt x="185833" y="149944"/>
                      <a:pt x="189452" y="159660"/>
                      <a:pt x="192786" y="168899"/>
                    </a:cubicBezTo>
                    <a:cubicBezTo>
                      <a:pt x="194405" y="173566"/>
                      <a:pt x="195834" y="178043"/>
                      <a:pt x="197263" y="182424"/>
                    </a:cubicBezTo>
                    <a:cubicBezTo>
                      <a:pt x="198501" y="186901"/>
                      <a:pt x="199739" y="191092"/>
                      <a:pt x="200977" y="195283"/>
                    </a:cubicBezTo>
                    <a:cubicBezTo>
                      <a:pt x="203168" y="203570"/>
                      <a:pt x="204978" y="211190"/>
                      <a:pt x="206216" y="217952"/>
                    </a:cubicBezTo>
                    <a:cubicBezTo>
                      <a:pt x="207645" y="224715"/>
                      <a:pt x="208502" y="230716"/>
                      <a:pt x="209360" y="235574"/>
                    </a:cubicBezTo>
                    <a:cubicBezTo>
                      <a:pt x="210121" y="240432"/>
                      <a:pt x="210407" y="244337"/>
                      <a:pt x="210788" y="247004"/>
                    </a:cubicBezTo>
                    <a:cubicBezTo>
                      <a:pt x="211074" y="249671"/>
                      <a:pt x="211265" y="251004"/>
                      <a:pt x="211265" y="251004"/>
                    </a:cubicBezTo>
                    <a:cubicBezTo>
                      <a:pt x="211265" y="251004"/>
                      <a:pt x="209931" y="245480"/>
                      <a:pt x="207740" y="235860"/>
                    </a:cubicBezTo>
                    <a:cubicBezTo>
                      <a:pt x="206502" y="231097"/>
                      <a:pt x="205169" y="225192"/>
                      <a:pt x="203168" y="218619"/>
                    </a:cubicBezTo>
                    <a:cubicBezTo>
                      <a:pt x="201359" y="211952"/>
                      <a:pt x="198882" y="204618"/>
                      <a:pt x="196310" y="196617"/>
                    </a:cubicBezTo>
                    <a:cubicBezTo>
                      <a:pt x="193548" y="188616"/>
                      <a:pt x="190405" y="180043"/>
                      <a:pt x="186785" y="171090"/>
                    </a:cubicBezTo>
                    <a:cubicBezTo>
                      <a:pt x="183071" y="162136"/>
                      <a:pt x="179070" y="152802"/>
                      <a:pt x="174498" y="143372"/>
                    </a:cubicBezTo>
                    <a:cubicBezTo>
                      <a:pt x="170021" y="133847"/>
                      <a:pt x="164783" y="124322"/>
                      <a:pt x="159353" y="114702"/>
                    </a:cubicBezTo>
                    <a:cubicBezTo>
                      <a:pt x="153924" y="105081"/>
                      <a:pt x="147923" y="95652"/>
                      <a:pt x="141637" y="86412"/>
                    </a:cubicBezTo>
                    <a:cubicBezTo>
                      <a:pt x="135255" y="77078"/>
                      <a:pt x="128873" y="68219"/>
                      <a:pt x="121825" y="59457"/>
                    </a:cubicBezTo>
                    <a:cubicBezTo>
                      <a:pt x="114967" y="50884"/>
                      <a:pt x="108014" y="42597"/>
                      <a:pt x="100584" y="35263"/>
                    </a:cubicBezTo>
                    <a:cubicBezTo>
                      <a:pt x="93154" y="28024"/>
                      <a:pt x="85439" y="21642"/>
                      <a:pt x="77438" y="16594"/>
                    </a:cubicBezTo>
                    <a:cubicBezTo>
                      <a:pt x="69533" y="11736"/>
                      <a:pt x="61150" y="8022"/>
                      <a:pt x="53245" y="6021"/>
                    </a:cubicBezTo>
                    <a:cubicBezTo>
                      <a:pt x="45244" y="4021"/>
                      <a:pt x="37624" y="3354"/>
                      <a:pt x="30861" y="3735"/>
                    </a:cubicBezTo>
                    <a:cubicBezTo>
                      <a:pt x="24098" y="4116"/>
                      <a:pt x="18288" y="5450"/>
                      <a:pt x="13716" y="7069"/>
                    </a:cubicBezTo>
                    <a:cubicBezTo>
                      <a:pt x="9049" y="8688"/>
                      <a:pt x="5715" y="10498"/>
                      <a:pt x="3429" y="11832"/>
                    </a:cubicBezTo>
                    <a:cubicBezTo>
                      <a:pt x="1238" y="13260"/>
                      <a:pt x="0" y="14118"/>
                      <a:pt x="0" y="14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3"/>
              <p:cNvSpPr/>
              <p:nvPr/>
            </p:nvSpPr>
            <p:spPr>
              <a:xfrm>
                <a:off x="3184799" y="3545806"/>
                <a:ext cx="53149" cy="89439"/>
              </a:xfrm>
              <a:custGeom>
                <a:avLst/>
                <a:gdLst/>
                <a:ahLst/>
                <a:cxnLst/>
                <a:rect l="l" t="t" r="r" b="b"/>
                <a:pathLst>
                  <a:path w="53149" h="89439" extrusionOk="0">
                    <a:moveTo>
                      <a:pt x="0" y="0"/>
                    </a:moveTo>
                    <a:cubicBezTo>
                      <a:pt x="0" y="0"/>
                      <a:pt x="5334" y="4001"/>
                      <a:pt x="12097" y="11240"/>
                    </a:cubicBezTo>
                    <a:cubicBezTo>
                      <a:pt x="15526" y="14859"/>
                      <a:pt x="19240" y="19241"/>
                      <a:pt x="23050" y="24194"/>
                    </a:cubicBezTo>
                    <a:cubicBezTo>
                      <a:pt x="24860" y="26670"/>
                      <a:pt x="26860" y="29242"/>
                      <a:pt x="28575" y="32004"/>
                    </a:cubicBezTo>
                    <a:cubicBezTo>
                      <a:pt x="30385" y="34671"/>
                      <a:pt x="32099" y="37529"/>
                      <a:pt x="33909" y="40291"/>
                    </a:cubicBezTo>
                    <a:cubicBezTo>
                      <a:pt x="35528" y="43149"/>
                      <a:pt x="37148" y="46006"/>
                      <a:pt x="38671" y="48959"/>
                    </a:cubicBezTo>
                    <a:cubicBezTo>
                      <a:pt x="40291" y="51816"/>
                      <a:pt x="41529" y="54769"/>
                      <a:pt x="42863" y="57531"/>
                    </a:cubicBezTo>
                    <a:cubicBezTo>
                      <a:pt x="45434" y="63151"/>
                      <a:pt x="47530" y="68580"/>
                      <a:pt x="49054" y="73343"/>
                    </a:cubicBezTo>
                    <a:cubicBezTo>
                      <a:pt x="52197" y="82772"/>
                      <a:pt x="53150" y="89440"/>
                      <a:pt x="53150" y="89440"/>
                    </a:cubicBezTo>
                    <a:cubicBezTo>
                      <a:pt x="53150" y="89440"/>
                      <a:pt x="52197" y="88106"/>
                      <a:pt x="50673" y="85630"/>
                    </a:cubicBezTo>
                    <a:cubicBezTo>
                      <a:pt x="49149" y="83153"/>
                      <a:pt x="46958" y="79724"/>
                      <a:pt x="44482" y="75438"/>
                    </a:cubicBezTo>
                    <a:cubicBezTo>
                      <a:pt x="42005" y="71247"/>
                      <a:pt x="39148" y="66389"/>
                      <a:pt x="36100" y="61151"/>
                    </a:cubicBezTo>
                    <a:cubicBezTo>
                      <a:pt x="33052" y="55912"/>
                      <a:pt x="29718" y="50387"/>
                      <a:pt x="26479" y="44863"/>
                    </a:cubicBezTo>
                    <a:cubicBezTo>
                      <a:pt x="23146" y="39338"/>
                      <a:pt x="19907" y="33814"/>
                      <a:pt x="16764" y="28575"/>
                    </a:cubicBezTo>
                    <a:cubicBezTo>
                      <a:pt x="13621" y="23336"/>
                      <a:pt x="10668" y="18479"/>
                      <a:pt x="8192" y="14288"/>
                    </a:cubicBezTo>
                    <a:cubicBezTo>
                      <a:pt x="5715" y="10001"/>
                      <a:pt x="3619" y="6477"/>
                      <a:pt x="2191" y="4001"/>
                    </a:cubicBezTo>
                    <a:cubicBezTo>
                      <a:pt x="762" y="1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3"/>
              <p:cNvSpPr/>
              <p:nvPr/>
            </p:nvSpPr>
            <p:spPr>
              <a:xfrm>
                <a:off x="3228614" y="3591908"/>
                <a:ext cx="26333" cy="85058"/>
              </a:xfrm>
              <a:custGeom>
                <a:avLst/>
                <a:gdLst/>
                <a:ahLst/>
                <a:cxnLst/>
                <a:rect l="l" t="t" r="r" b="b"/>
                <a:pathLst>
                  <a:path w="26333" h="85058" extrusionOk="0">
                    <a:moveTo>
                      <a:pt x="0" y="0"/>
                    </a:moveTo>
                    <a:cubicBezTo>
                      <a:pt x="0" y="0"/>
                      <a:pt x="1048" y="952"/>
                      <a:pt x="2762" y="2762"/>
                    </a:cubicBezTo>
                    <a:cubicBezTo>
                      <a:pt x="4477" y="4572"/>
                      <a:pt x="6858" y="7334"/>
                      <a:pt x="9335" y="10858"/>
                    </a:cubicBezTo>
                    <a:cubicBezTo>
                      <a:pt x="11906" y="14383"/>
                      <a:pt x="14383" y="18764"/>
                      <a:pt x="16764" y="23622"/>
                    </a:cubicBezTo>
                    <a:cubicBezTo>
                      <a:pt x="17812" y="26098"/>
                      <a:pt x="19145" y="28575"/>
                      <a:pt x="20002" y="31337"/>
                    </a:cubicBezTo>
                    <a:cubicBezTo>
                      <a:pt x="21050" y="34004"/>
                      <a:pt x="21812" y="36766"/>
                      <a:pt x="22765" y="39529"/>
                    </a:cubicBezTo>
                    <a:cubicBezTo>
                      <a:pt x="23431" y="42386"/>
                      <a:pt x="24194" y="45148"/>
                      <a:pt x="24670" y="47911"/>
                    </a:cubicBezTo>
                    <a:cubicBezTo>
                      <a:pt x="25337" y="50673"/>
                      <a:pt x="25527" y="53530"/>
                      <a:pt x="25908" y="56197"/>
                    </a:cubicBezTo>
                    <a:cubicBezTo>
                      <a:pt x="26384" y="61627"/>
                      <a:pt x="26479" y="66675"/>
                      <a:pt x="26099" y="70961"/>
                    </a:cubicBezTo>
                    <a:cubicBezTo>
                      <a:pt x="25813" y="75247"/>
                      <a:pt x="25241" y="78867"/>
                      <a:pt x="24670" y="81248"/>
                    </a:cubicBezTo>
                    <a:cubicBezTo>
                      <a:pt x="24098" y="83725"/>
                      <a:pt x="23717" y="85058"/>
                      <a:pt x="23717" y="85058"/>
                    </a:cubicBezTo>
                    <a:cubicBezTo>
                      <a:pt x="23717" y="85058"/>
                      <a:pt x="23336" y="83629"/>
                      <a:pt x="22955" y="81153"/>
                    </a:cubicBezTo>
                    <a:cubicBezTo>
                      <a:pt x="22479" y="78772"/>
                      <a:pt x="21908" y="75247"/>
                      <a:pt x="21146" y="71152"/>
                    </a:cubicBezTo>
                    <a:cubicBezTo>
                      <a:pt x="20765" y="69151"/>
                      <a:pt x="20288" y="66961"/>
                      <a:pt x="19812" y="64579"/>
                    </a:cubicBezTo>
                    <a:cubicBezTo>
                      <a:pt x="19336" y="62293"/>
                      <a:pt x="18764" y="59817"/>
                      <a:pt x="18288" y="57340"/>
                    </a:cubicBezTo>
                    <a:cubicBezTo>
                      <a:pt x="17050" y="52388"/>
                      <a:pt x="15907" y="47054"/>
                      <a:pt x="14383" y="41815"/>
                    </a:cubicBezTo>
                    <a:cubicBezTo>
                      <a:pt x="12954" y="36576"/>
                      <a:pt x="11240" y="31432"/>
                      <a:pt x="9716" y="26479"/>
                    </a:cubicBezTo>
                    <a:cubicBezTo>
                      <a:pt x="8858" y="24098"/>
                      <a:pt x="8001" y="21717"/>
                      <a:pt x="7239" y="19526"/>
                    </a:cubicBezTo>
                    <a:cubicBezTo>
                      <a:pt x="6382" y="17335"/>
                      <a:pt x="5620" y="15145"/>
                      <a:pt x="4953" y="13240"/>
                    </a:cubicBezTo>
                    <a:cubicBezTo>
                      <a:pt x="3429" y="9334"/>
                      <a:pt x="2191" y="6001"/>
                      <a:pt x="1333" y="3715"/>
                    </a:cubicBezTo>
                    <a:cubicBezTo>
                      <a:pt x="476" y="133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3"/>
              <p:cNvSpPr/>
              <p:nvPr/>
            </p:nvSpPr>
            <p:spPr>
              <a:xfrm>
                <a:off x="3258136" y="3615434"/>
                <a:ext cx="13280" cy="86963"/>
              </a:xfrm>
              <a:custGeom>
                <a:avLst/>
                <a:gdLst/>
                <a:ahLst/>
                <a:cxnLst/>
                <a:rect l="l" t="t" r="r" b="b"/>
                <a:pathLst>
                  <a:path w="13280" h="86963" extrusionOk="0">
                    <a:moveTo>
                      <a:pt x="6" y="190"/>
                    </a:moveTo>
                    <a:cubicBezTo>
                      <a:pt x="6" y="190"/>
                      <a:pt x="2673" y="5143"/>
                      <a:pt x="5340" y="13049"/>
                    </a:cubicBezTo>
                    <a:cubicBezTo>
                      <a:pt x="6769" y="16954"/>
                      <a:pt x="8007" y="21717"/>
                      <a:pt x="9245" y="26765"/>
                    </a:cubicBezTo>
                    <a:cubicBezTo>
                      <a:pt x="9721" y="29337"/>
                      <a:pt x="10484" y="31909"/>
                      <a:pt x="10865" y="34576"/>
                    </a:cubicBezTo>
                    <a:cubicBezTo>
                      <a:pt x="11245" y="37242"/>
                      <a:pt x="11722" y="40005"/>
                      <a:pt x="12103" y="42767"/>
                    </a:cubicBezTo>
                    <a:cubicBezTo>
                      <a:pt x="12388" y="45529"/>
                      <a:pt x="12579" y="48292"/>
                      <a:pt x="12865" y="50959"/>
                    </a:cubicBezTo>
                    <a:cubicBezTo>
                      <a:pt x="13150" y="53626"/>
                      <a:pt x="13150" y="56388"/>
                      <a:pt x="13246" y="58959"/>
                    </a:cubicBezTo>
                    <a:cubicBezTo>
                      <a:pt x="13341" y="64198"/>
                      <a:pt x="13246" y="69056"/>
                      <a:pt x="12865" y="73152"/>
                    </a:cubicBezTo>
                    <a:cubicBezTo>
                      <a:pt x="12198" y="81439"/>
                      <a:pt x="10769" y="86963"/>
                      <a:pt x="10769" y="86963"/>
                    </a:cubicBezTo>
                    <a:cubicBezTo>
                      <a:pt x="10769" y="86963"/>
                      <a:pt x="9245" y="81534"/>
                      <a:pt x="7816" y="73342"/>
                    </a:cubicBezTo>
                    <a:cubicBezTo>
                      <a:pt x="7054" y="69247"/>
                      <a:pt x="6292" y="64579"/>
                      <a:pt x="5530" y="59531"/>
                    </a:cubicBezTo>
                    <a:cubicBezTo>
                      <a:pt x="4768" y="54483"/>
                      <a:pt x="4102" y="49054"/>
                      <a:pt x="3340" y="43720"/>
                    </a:cubicBezTo>
                    <a:cubicBezTo>
                      <a:pt x="2768" y="38290"/>
                      <a:pt x="2006" y="32956"/>
                      <a:pt x="1625" y="27908"/>
                    </a:cubicBezTo>
                    <a:cubicBezTo>
                      <a:pt x="1054" y="22860"/>
                      <a:pt x="673" y="18097"/>
                      <a:pt x="482" y="13906"/>
                    </a:cubicBezTo>
                    <a:cubicBezTo>
                      <a:pt x="-89" y="5715"/>
                      <a:pt x="6" y="0"/>
                      <a:pt x="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3"/>
              <p:cNvSpPr/>
              <p:nvPr/>
            </p:nvSpPr>
            <p:spPr>
              <a:xfrm>
                <a:off x="3275739" y="3654296"/>
                <a:ext cx="9024" cy="78200"/>
              </a:xfrm>
              <a:custGeom>
                <a:avLst/>
                <a:gdLst/>
                <a:ahLst/>
                <a:cxnLst/>
                <a:rect l="l" t="t" r="r" b="b"/>
                <a:pathLst>
                  <a:path w="9024" h="78200" extrusionOk="0">
                    <a:moveTo>
                      <a:pt x="3262" y="0"/>
                    </a:moveTo>
                    <a:cubicBezTo>
                      <a:pt x="3262" y="0"/>
                      <a:pt x="5167" y="4667"/>
                      <a:pt x="6691" y="12097"/>
                    </a:cubicBezTo>
                    <a:cubicBezTo>
                      <a:pt x="8215" y="19431"/>
                      <a:pt x="9263" y="29337"/>
                      <a:pt x="8977" y="39243"/>
                    </a:cubicBezTo>
                    <a:cubicBezTo>
                      <a:pt x="8692" y="49149"/>
                      <a:pt x="7168" y="59055"/>
                      <a:pt x="5263" y="66294"/>
                    </a:cubicBezTo>
                    <a:cubicBezTo>
                      <a:pt x="3358" y="73533"/>
                      <a:pt x="1167" y="78200"/>
                      <a:pt x="1167" y="78200"/>
                    </a:cubicBezTo>
                    <a:cubicBezTo>
                      <a:pt x="1167" y="78200"/>
                      <a:pt x="500" y="73152"/>
                      <a:pt x="214" y="65818"/>
                    </a:cubicBezTo>
                    <a:cubicBezTo>
                      <a:pt x="-71" y="58484"/>
                      <a:pt x="-71" y="48768"/>
                      <a:pt x="214" y="39148"/>
                    </a:cubicBezTo>
                    <a:cubicBezTo>
                      <a:pt x="500" y="29528"/>
                      <a:pt x="1072" y="19812"/>
                      <a:pt x="1738" y="12478"/>
                    </a:cubicBezTo>
                    <a:cubicBezTo>
                      <a:pt x="2405" y="5144"/>
                      <a:pt x="3358" y="95"/>
                      <a:pt x="335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3"/>
              <p:cNvSpPr/>
              <p:nvPr/>
            </p:nvSpPr>
            <p:spPr>
              <a:xfrm>
                <a:off x="3287419" y="3671632"/>
                <a:ext cx="8828" cy="60674"/>
              </a:xfrm>
              <a:custGeom>
                <a:avLst/>
                <a:gdLst/>
                <a:ahLst/>
                <a:cxnLst/>
                <a:rect l="l" t="t" r="r" b="b"/>
                <a:pathLst>
                  <a:path w="8828" h="60674" extrusionOk="0">
                    <a:moveTo>
                      <a:pt x="2822" y="95"/>
                    </a:moveTo>
                    <a:cubicBezTo>
                      <a:pt x="2822" y="95"/>
                      <a:pt x="4727" y="3715"/>
                      <a:pt x="6251" y="9334"/>
                    </a:cubicBezTo>
                    <a:cubicBezTo>
                      <a:pt x="7775" y="14954"/>
                      <a:pt x="8918" y="22765"/>
                      <a:pt x="8823" y="30480"/>
                    </a:cubicBezTo>
                    <a:cubicBezTo>
                      <a:pt x="8823" y="38195"/>
                      <a:pt x="7394" y="45911"/>
                      <a:pt x="5679" y="51530"/>
                    </a:cubicBezTo>
                    <a:cubicBezTo>
                      <a:pt x="4060" y="57150"/>
                      <a:pt x="1965" y="60674"/>
                      <a:pt x="1965" y="60674"/>
                    </a:cubicBezTo>
                    <a:cubicBezTo>
                      <a:pt x="1965" y="60674"/>
                      <a:pt x="1107" y="56674"/>
                      <a:pt x="631" y="50959"/>
                    </a:cubicBezTo>
                    <a:cubicBezTo>
                      <a:pt x="155" y="45244"/>
                      <a:pt x="-131" y="37719"/>
                      <a:pt x="60" y="30289"/>
                    </a:cubicBezTo>
                    <a:cubicBezTo>
                      <a:pt x="60" y="22860"/>
                      <a:pt x="631" y="15335"/>
                      <a:pt x="1298" y="9620"/>
                    </a:cubicBezTo>
                    <a:cubicBezTo>
                      <a:pt x="1869" y="3905"/>
                      <a:pt x="2917" y="0"/>
                      <a:pt x="29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3"/>
              <p:cNvSpPr/>
              <p:nvPr/>
            </p:nvSpPr>
            <p:spPr>
              <a:xfrm>
                <a:off x="3285669" y="3691539"/>
                <a:ext cx="21311" cy="84582"/>
              </a:xfrm>
              <a:custGeom>
                <a:avLst/>
                <a:gdLst/>
                <a:ahLst/>
                <a:cxnLst/>
                <a:rect l="l" t="t" r="r" b="b"/>
                <a:pathLst>
                  <a:path w="21311" h="84582" extrusionOk="0">
                    <a:moveTo>
                      <a:pt x="19145" y="0"/>
                    </a:moveTo>
                    <a:cubicBezTo>
                      <a:pt x="19145" y="0"/>
                      <a:pt x="20669" y="5429"/>
                      <a:pt x="21145" y="13811"/>
                    </a:cubicBezTo>
                    <a:cubicBezTo>
                      <a:pt x="21431" y="18002"/>
                      <a:pt x="21336" y="22860"/>
                      <a:pt x="20955" y="28099"/>
                    </a:cubicBezTo>
                    <a:cubicBezTo>
                      <a:pt x="20669" y="30671"/>
                      <a:pt x="20479" y="33433"/>
                      <a:pt x="20002" y="36100"/>
                    </a:cubicBezTo>
                    <a:cubicBezTo>
                      <a:pt x="19621" y="38862"/>
                      <a:pt x="19050" y="41529"/>
                      <a:pt x="18478" y="44291"/>
                    </a:cubicBezTo>
                    <a:cubicBezTo>
                      <a:pt x="17812" y="46958"/>
                      <a:pt x="17145" y="49721"/>
                      <a:pt x="16288" y="52388"/>
                    </a:cubicBezTo>
                    <a:cubicBezTo>
                      <a:pt x="15621" y="55054"/>
                      <a:pt x="14573" y="57531"/>
                      <a:pt x="13716" y="60007"/>
                    </a:cubicBezTo>
                    <a:cubicBezTo>
                      <a:pt x="11811" y="64865"/>
                      <a:pt x="9811" y="69342"/>
                      <a:pt x="7715" y="72962"/>
                    </a:cubicBezTo>
                    <a:cubicBezTo>
                      <a:pt x="3715" y="80296"/>
                      <a:pt x="0" y="84582"/>
                      <a:pt x="0" y="84582"/>
                    </a:cubicBezTo>
                    <a:cubicBezTo>
                      <a:pt x="0" y="84582"/>
                      <a:pt x="190" y="83153"/>
                      <a:pt x="762" y="80772"/>
                    </a:cubicBezTo>
                    <a:cubicBezTo>
                      <a:pt x="1333" y="78391"/>
                      <a:pt x="2095" y="75057"/>
                      <a:pt x="3048" y="71056"/>
                    </a:cubicBezTo>
                    <a:cubicBezTo>
                      <a:pt x="4000" y="67151"/>
                      <a:pt x="5143" y="62484"/>
                      <a:pt x="6382" y="57626"/>
                    </a:cubicBezTo>
                    <a:cubicBezTo>
                      <a:pt x="7525" y="52673"/>
                      <a:pt x="8858" y="47530"/>
                      <a:pt x="10001" y="42291"/>
                    </a:cubicBezTo>
                    <a:cubicBezTo>
                      <a:pt x="11239" y="37052"/>
                      <a:pt x="12287" y="31813"/>
                      <a:pt x="13335" y="26956"/>
                    </a:cubicBezTo>
                    <a:cubicBezTo>
                      <a:pt x="14383" y="22003"/>
                      <a:pt x="15335" y="17336"/>
                      <a:pt x="16097" y="13430"/>
                    </a:cubicBezTo>
                    <a:cubicBezTo>
                      <a:pt x="16954" y="9430"/>
                      <a:pt x="17716" y="6001"/>
                      <a:pt x="18193" y="3715"/>
                    </a:cubicBezTo>
                    <a:cubicBezTo>
                      <a:pt x="18764" y="1333"/>
                      <a:pt x="19145" y="0"/>
                      <a:pt x="1914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3"/>
              <p:cNvSpPr/>
              <p:nvPr/>
            </p:nvSpPr>
            <p:spPr>
              <a:xfrm>
                <a:off x="3279768" y="3709160"/>
                <a:ext cx="11326" cy="54863"/>
              </a:xfrm>
              <a:custGeom>
                <a:avLst/>
                <a:gdLst/>
                <a:ahLst/>
                <a:cxnLst/>
                <a:rect l="l" t="t" r="r" b="b"/>
                <a:pathLst>
                  <a:path w="11326" h="54863" extrusionOk="0">
                    <a:moveTo>
                      <a:pt x="10187" y="0"/>
                    </a:moveTo>
                    <a:cubicBezTo>
                      <a:pt x="10187" y="0"/>
                      <a:pt x="11045" y="3620"/>
                      <a:pt x="11235" y="8954"/>
                    </a:cubicBezTo>
                    <a:cubicBezTo>
                      <a:pt x="11521" y="14288"/>
                      <a:pt x="11140" y="21241"/>
                      <a:pt x="9997" y="28099"/>
                    </a:cubicBezTo>
                    <a:cubicBezTo>
                      <a:pt x="8854" y="34957"/>
                      <a:pt x="6949" y="41720"/>
                      <a:pt x="5044" y="46672"/>
                    </a:cubicBezTo>
                    <a:cubicBezTo>
                      <a:pt x="3139" y="51625"/>
                      <a:pt x="1139" y="54864"/>
                      <a:pt x="1139" y="54864"/>
                    </a:cubicBezTo>
                    <a:cubicBezTo>
                      <a:pt x="1139" y="54864"/>
                      <a:pt x="281" y="51245"/>
                      <a:pt x="91" y="45910"/>
                    </a:cubicBezTo>
                    <a:cubicBezTo>
                      <a:pt x="-195" y="40576"/>
                      <a:pt x="186" y="33623"/>
                      <a:pt x="1329" y="26765"/>
                    </a:cubicBezTo>
                    <a:cubicBezTo>
                      <a:pt x="2472" y="19907"/>
                      <a:pt x="4377" y="13145"/>
                      <a:pt x="6282" y="8191"/>
                    </a:cubicBezTo>
                    <a:cubicBezTo>
                      <a:pt x="8187" y="3238"/>
                      <a:pt x="10187" y="0"/>
                      <a:pt x="1018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3"/>
              <p:cNvSpPr/>
              <p:nvPr/>
            </p:nvSpPr>
            <p:spPr>
              <a:xfrm>
                <a:off x="3163940" y="3598670"/>
                <a:ext cx="75247" cy="46672"/>
              </a:xfrm>
              <a:custGeom>
                <a:avLst/>
                <a:gdLst/>
                <a:ahLst/>
                <a:cxnLst/>
                <a:rect l="l" t="t" r="r" b="b"/>
                <a:pathLst>
                  <a:path w="75247" h="46672" extrusionOk="0">
                    <a:moveTo>
                      <a:pt x="191" y="0"/>
                    </a:moveTo>
                    <a:cubicBezTo>
                      <a:pt x="191" y="0"/>
                      <a:pt x="1619" y="0"/>
                      <a:pt x="4096" y="381"/>
                    </a:cubicBezTo>
                    <a:cubicBezTo>
                      <a:pt x="6572" y="667"/>
                      <a:pt x="10097" y="1238"/>
                      <a:pt x="14288" y="2381"/>
                    </a:cubicBezTo>
                    <a:cubicBezTo>
                      <a:pt x="18479" y="3429"/>
                      <a:pt x="23146" y="5048"/>
                      <a:pt x="28099" y="7144"/>
                    </a:cubicBezTo>
                    <a:cubicBezTo>
                      <a:pt x="30480" y="8287"/>
                      <a:pt x="33147" y="9335"/>
                      <a:pt x="35528" y="10668"/>
                    </a:cubicBezTo>
                    <a:cubicBezTo>
                      <a:pt x="38005" y="12002"/>
                      <a:pt x="40481" y="13430"/>
                      <a:pt x="42958" y="14859"/>
                    </a:cubicBezTo>
                    <a:cubicBezTo>
                      <a:pt x="45339" y="16478"/>
                      <a:pt x="47720" y="18002"/>
                      <a:pt x="50006" y="19717"/>
                    </a:cubicBezTo>
                    <a:cubicBezTo>
                      <a:pt x="52388" y="21241"/>
                      <a:pt x="54388" y="23146"/>
                      <a:pt x="56483" y="24860"/>
                    </a:cubicBezTo>
                    <a:cubicBezTo>
                      <a:pt x="60579" y="28385"/>
                      <a:pt x="64103" y="31909"/>
                      <a:pt x="66866" y="35147"/>
                    </a:cubicBezTo>
                    <a:cubicBezTo>
                      <a:pt x="69723" y="38386"/>
                      <a:pt x="71819" y="41243"/>
                      <a:pt x="73152" y="43339"/>
                    </a:cubicBezTo>
                    <a:cubicBezTo>
                      <a:pt x="74486" y="45434"/>
                      <a:pt x="75248" y="46672"/>
                      <a:pt x="75248" y="46672"/>
                    </a:cubicBezTo>
                    <a:cubicBezTo>
                      <a:pt x="75248" y="46672"/>
                      <a:pt x="74009" y="45911"/>
                      <a:pt x="71914" y="44577"/>
                    </a:cubicBezTo>
                    <a:cubicBezTo>
                      <a:pt x="69914" y="43244"/>
                      <a:pt x="66961" y="41243"/>
                      <a:pt x="63532" y="38862"/>
                    </a:cubicBezTo>
                    <a:cubicBezTo>
                      <a:pt x="60103" y="36576"/>
                      <a:pt x="56102" y="33814"/>
                      <a:pt x="51816" y="30956"/>
                    </a:cubicBezTo>
                    <a:cubicBezTo>
                      <a:pt x="47530" y="28194"/>
                      <a:pt x="42958" y="25146"/>
                      <a:pt x="38291" y="22288"/>
                    </a:cubicBezTo>
                    <a:cubicBezTo>
                      <a:pt x="33719" y="19336"/>
                      <a:pt x="28956" y="16669"/>
                      <a:pt x="24575" y="14002"/>
                    </a:cubicBezTo>
                    <a:cubicBezTo>
                      <a:pt x="20098" y="11430"/>
                      <a:pt x="15907" y="9049"/>
                      <a:pt x="12287" y="7048"/>
                    </a:cubicBezTo>
                    <a:cubicBezTo>
                      <a:pt x="8668" y="4953"/>
                      <a:pt x="5620" y="3238"/>
                      <a:pt x="3429" y="2096"/>
                    </a:cubicBezTo>
                    <a:cubicBezTo>
                      <a:pt x="1238" y="857"/>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3"/>
              <p:cNvSpPr/>
              <p:nvPr/>
            </p:nvSpPr>
            <p:spPr>
              <a:xfrm>
                <a:off x="3171083" y="3614863"/>
                <a:ext cx="85248" cy="63912"/>
              </a:xfrm>
              <a:custGeom>
                <a:avLst/>
                <a:gdLst/>
                <a:ahLst/>
                <a:cxnLst/>
                <a:rect l="l" t="t" r="r" b="b"/>
                <a:pathLst>
                  <a:path w="85248" h="63912" extrusionOk="0">
                    <a:moveTo>
                      <a:pt x="95" y="0"/>
                    </a:moveTo>
                    <a:cubicBezTo>
                      <a:pt x="95" y="0"/>
                      <a:pt x="1810" y="286"/>
                      <a:pt x="4763" y="953"/>
                    </a:cubicBezTo>
                    <a:cubicBezTo>
                      <a:pt x="7620" y="1619"/>
                      <a:pt x="11906" y="2667"/>
                      <a:pt x="16669" y="4477"/>
                    </a:cubicBezTo>
                    <a:cubicBezTo>
                      <a:pt x="21527" y="6191"/>
                      <a:pt x="27051" y="8668"/>
                      <a:pt x="32766" y="11621"/>
                    </a:cubicBezTo>
                    <a:cubicBezTo>
                      <a:pt x="35528" y="13240"/>
                      <a:pt x="38576" y="14764"/>
                      <a:pt x="41339" y="16669"/>
                    </a:cubicBezTo>
                    <a:cubicBezTo>
                      <a:pt x="44196" y="18479"/>
                      <a:pt x="46958" y="20479"/>
                      <a:pt x="49816" y="22479"/>
                    </a:cubicBezTo>
                    <a:cubicBezTo>
                      <a:pt x="52483" y="24670"/>
                      <a:pt x="55245" y="26766"/>
                      <a:pt x="57722" y="28956"/>
                    </a:cubicBezTo>
                    <a:cubicBezTo>
                      <a:pt x="60389" y="31052"/>
                      <a:pt x="62675" y="33528"/>
                      <a:pt x="64960" y="35814"/>
                    </a:cubicBezTo>
                    <a:cubicBezTo>
                      <a:pt x="69437" y="40481"/>
                      <a:pt x="73343" y="45053"/>
                      <a:pt x="76295" y="49244"/>
                    </a:cubicBezTo>
                    <a:cubicBezTo>
                      <a:pt x="79343" y="53340"/>
                      <a:pt x="81534" y="57055"/>
                      <a:pt x="83058" y="59722"/>
                    </a:cubicBezTo>
                    <a:cubicBezTo>
                      <a:pt x="84487" y="62389"/>
                      <a:pt x="85249" y="63913"/>
                      <a:pt x="85249" y="63913"/>
                    </a:cubicBezTo>
                    <a:cubicBezTo>
                      <a:pt x="85249" y="63913"/>
                      <a:pt x="83915" y="62770"/>
                      <a:pt x="81725" y="60770"/>
                    </a:cubicBezTo>
                    <a:cubicBezTo>
                      <a:pt x="79534" y="58769"/>
                      <a:pt x="76391" y="56007"/>
                      <a:pt x="72676" y="52578"/>
                    </a:cubicBezTo>
                    <a:cubicBezTo>
                      <a:pt x="70771" y="50959"/>
                      <a:pt x="68771" y="49149"/>
                      <a:pt x="66580" y="47244"/>
                    </a:cubicBezTo>
                    <a:cubicBezTo>
                      <a:pt x="64389" y="45434"/>
                      <a:pt x="62103" y="43434"/>
                      <a:pt x="59722" y="41434"/>
                    </a:cubicBezTo>
                    <a:cubicBezTo>
                      <a:pt x="54864" y="37529"/>
                      <a:pt x="49816" y="33338"/>
                      <a:pt x="44482" y="29433"/>
                    </a:cubicBezTo>
                    <a:cubicBezTo>
                      <a:pt x="39243" y="25432"/>
                      <a:pt x="33814" y="21717"/>
                      <a:pt x="28670" y="18193"/>
                    </a:cubicBezTo>
                    <a:cubicBezTo>
                      <a:pt x="26003" y="16574"/>
                      <a:pt x="23622" y="14764"/>
                      <a:pt x="21146" y="13240"/>
                    </a:cubicBezTo>
                    <a:cubicBezTo>
                      <a:pt x="18764" y="11716"/>
                      <a:pt x="16478" y="10287"/>
                      <a:pt x="14383" y="8954"/>
                    </a:cubicBezTo>
                    <a:cubicBezTo>
                      <a:pt x="10097" y="6287"/>
                      <a:pt x="6477" y="4096"/>
                      <a:pt x="4001" y="2572"/>
                    </a:cubicBezTo>
                    <a:cubicBezTo>
                      <a:pt x="1429"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3"/>
              <p:cNvSpPr/>
              <p:nvPr/>
            </p:nvSpPr>
            <p:spPr>
              <a:xfrm>
                <a:off x="3186514" y="3638866"/>
                <a:ext cx="91154" cy="70961"/>
              </a:xfrm>
              <a:custGeom>
                <a:avLst/>
                <a:gdLst/>
                <a:ahLst/>
                <a:cxnLst/>
                <a:rect l="l" t="t" r="r" b="b"/>
                <a:pathLst>
                  <a:path w="91154" h="70961" extrusionOk="0">
                    <a:moveTo>
                      <a:pt x="0" y="0"/>
                    </a:moveTo>
                    <a:cubicBezTo>
                      <a:pt x="0" y="0"/>
                      <a:pt x="7048" y="2191"/>
                      <a:pt x="16954" y="7048"/>
                    </a:cubicBezTo>
                    <a:cubicBezTo>
                      <a:pt x="21908" y="9430"/>
                      <a:pt x="27527" y="12573"/>
                      <a:pt x="33338" y="16192"/>
                    </a:cubicBezTo>
                    <a:cubicBezTo>
                      <a:pt x="36195" y="18097"/>
                      <a:pt x="39243" y="19907"/>
                      <a:pt x="42196" y="22003"/>
                    </a:cubicBezTo>
                    <a:cubicBezTo>
                      <a:pt x="45148" y="24098"/>
                      <a:pt x="48101" y="26289"/>
                      <a:pt x="51054" y="28480"/>
                    </a:cubicBezTo>
                    <a:cubicBezTo>
                      <a:pt x="53912" y="30766"/>
                      <a:pt x="56769" y="33052"/>
                      <a:pt x="59531" y="35433"/>
                    </a:cubicBezTo>
                    <a:cubicBezTo>
                      <a:pt x="62294" y="37719"/>
                      <a:pt x="64865" y="40291"/>
                      <a:pt x="67342" y="42577"/>
                    </a:cubicBezTo>
                    <a:cubicBezTo>
                      <a:pt x="72295" y="47339"/>
                      <a:pt x="76676" y="52006"/>
                      <a:pt x="80200" y="56293"/>
                    </a:cubicBezTo>
                    <a:cubicBezTo>
                      <a:pt x="87344" y="64675"/>
                      <a:pt x="91154" y="70961"/>
                      <a:pt x="91154" y="70961"/>
                    </a:cubicBezTo>
                    <a:cubicBezTo>
                      <a:pt x="91154" y="70961"/>
                      <a:pt x="89630" y="69913"/>
                      <a:pt x="87058" y="68008"/>
                    </a:cubicBezTo>
                    <a:cubicBezTo>
                      <a:pt x="84582" y="66104"/>
                      <a:pt x="80963" y="63246"/>
                      <a:pt x="76676" y="59912"/>
                    </a:cubicBezTo>
                    <a:cubicBezTo>
                      <a:pt x="72485" y="56579"/>
                      <a:pt x="67532" y="52673"/>
                      <a:pt x="62198" y="48387"/>
                    </a:cubicBezTo>
                    <a:cubicBezTo>
                      <a:pt x="56864" y="44196"/>
                      <a:pt x="51244" y="39814"/>
                      <a:pt x="45625" y="35433"/>
                    </a:cubicBezTo>
                    <a:cubicBezTo>
                      <a:pt x="39910" y="31052"/>
                      <a:pt x="34290" y="26670"/>
                      <a:pt x="28956" y="22574"/>
                    </a:cubicBezTo>
                    <a:cubicBezTo>
                      <a:pt x="23622" y="18479"/>
                      <a:pt x="18574" y="14669"/>
                      <a:pt x="14288" y="11430"/>
                    </a:cubicBezTo>
                    <a:cubicBezTo>
                      <a:pt x="10001" y="8096"/>
                      <a:pt x="6382" y="5334"/>
                      <a:pt x="3905" y="3334"/>
                    </a:cubicBezTo>
                    <a:cubicBezTo>
                      <a:pt x="1429"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3"/>
              <p:cNvSpPr/>
              <p:nvPr/>
            </p:nvSpPr>
            <p:spPr>
              <a:xfrm>
                <a:off x="3193658" y="3656106"/>
                <a:ext cx="81438" cy="66770"/>
              </a:xfrm>
              <a:custGeom>
                <a:avLst/>
                <a:gdLst/>
                <a:ahLst/>
                <a:cxnLst/>
                <a:rect l="l" t="t" r="r" b="b"/>
                <a:pathLst>
                  <a:path w="81438" h="66770" extrusionOk="0">
                    <a:moveTo>
                      <a:pt x="0" y="0"/>
                    </a:moveTo>
                    <a:cubicBezTo>
                      <a:pt x="0" y="0"/>
                      <a:pt x="6477" y="2000"/>
                      <a:pt x="15431" y="6572"/>
                    </a:cubicBezTo>
                    <a:cubicBezTo>
                      <a:pt x="19907" y="8763"/>
                      <a:pt x="25051" y="11716"/>
                      <a:pt x="30290" y="15145"/>
                    </a:cubicBezTo>
                    <a:cubicBezTo>
                      <a:pt x="32861" y="16954"/>
                      <a:pt x="35623" y="18574"/>
                      <a:pt x="38290" y="20669"/>
                    </a:cubicBezTo>
                    <a:cubicBezTo>
                      <a:pt x="40958" y="22574"/>
                      <a:pt x="43529" y="24670"/>
                      <a:pt x="46196" y="26765"/>
                    </a:cubicBezTo>
                    <a:cubicBezTo>
                      <a:pt x="48768" y="28956"/>
                      <a:pt x="51244" y="31147"/>
                      <a:pt x="53721" y="33338"/>
                    </a:cubicBezTo>
                    <a:cubicBezTo>
                      <a:pt x="56198" y="35528"/>
                      <a:pt x="58388" y="37910"/>
                      <a:pt x="60674" y="40100"/>
                    </a:cubicBezTo>
                    <a:cubicBezTo>
                      <a:pt x="65056" y="44577"/>
                      <a:pt x="68961" y="48958"/>
                      <a:pt x="72009" y="52959"/>
                    </a:cubicBezTo>
                    <a:cubicBezTo>
                      <a:pt x="78200" y="60865"/>
                      <a:pt x="81439" y="66770"/>
                      <a:pt x="81439" y="66770"/>
                    </a:cubicBezTo>
                    <a:cubicBezTo>
                      <a:pt x="81439" y="66770"/>
                      <a:pt x="80010" y="65818"/>
                      <a:pt x="77724" y="64008"/>
                    </a:cubicBezTo>
                    <a:cubicBezTo>
                      <a:pt x="75438" y="62198"/>
                      <a:pt x="72200" y="59627"/>
                      <a:pt x="68390" y="56483"/>
                    </a:cubicBezTo>
                    <a:cubicBezTo>
                      <a:pt x="64579" y="53340"/>
                      <a:pt x="60198" y="49721"/>
                      <a:pt x="55435" y="45720"/>
                    </a:cubicBezTo>
                    <a:cubicBezTo>
                      <a:pt x="50673" y="41815"/>
                      <a:pt x="45720" y="37719"/>
                      <a:pt x="40672" y="33528"/>
                    </a:cubicBezTo>
                    <a:cubicBezTo>
                      <a:pt x="35623" y="29432"/>
                      <a:pt x="30575" y="25241"/>
                      <a:pt x="25813" y="21431"/>
                    </a:cubicBezTo>
                    <a:cubicBezTo>
                      <a:pt x="21050" y="17526"/>
                      <a:pt x="16573" y="13906"/>
                      <a:pt x="12763" y="10858"/>
                    </a:cubicBezTo>
                    <a:cubicBezTo>
                      <a:pt x="8954" y="7715"/>
                      <a:pt x="5715" y="5048"/>
                      <a:pt x="3524" y="3143"/>
                    </a:cubicBezTo>
                    <a:cubicBezTo>
                      <a:pt x="1333" y="1238"/>
                      <a:pt x="95" y="95"/>
                      <a:pt x="9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3"/>
              <p:cNvSpPr/>
              <p:nvPr/>
            </p:nvSpPr>
            <p:spPr>
              <a:xfrm>
                <a:off x="3206040" y="3679252"/>
                <a:ext cx="70389" cy="58197"/>
              </a:xfrm>
              <a:custGeom>
                <a:avLst/>
                <a:gdLst/>
                <a:ahLst/>
                <a:cxnLst/>
                <a:rect l="l" t="t" r="r" b="b"/>
                <a:pathLst>
                  <a:path w="70389" h="58197" extrusionOk="0">
                    <a:moveTo>
                      <a:pt x="0" y="95"/>
                    </a:moveTo>
                    <a:cubicBezTo>
                      <a:pt x="0" y="95"/>
                      <a:pt x="5810" y="1334"/>
                      <a:pt x="13811" y="4953"/>
                    </a:cubicBezTo>
                    <a:cubicBezTo>
                      <a:pt x="17812" y="6668"/>
                      <a:pt x="22384" y="9144"/>
                      <a:pt x="27051" y="12002"/>
                    </a:cubicBezTo>
                    <a:cubicBezTo>
                      <a:pt x="29337" y="13526"/>
                      <a:pt x="31813" y="14954"/>
                      <a:pt x="34099" y="16669"/>
                    </a:cubicBezTo>
                    <a:cubicBezTo>
                      <a:pt x="36481" y="18383"/>
                      <a:pt x="38767" y="20193"/>
                      <a:pt x="41053" y="22003"/>
                    </a:cubicBezTo>
                    <a:cubicBezTo>
                      <a:pt x="43243" y="23908"/>
                      <a:pt x="45434" y="25813"/>
                      <a:pt x="47530" y="27813"/>
                    </a:cubicBezTo>
                    <a:cubicBezTo>
                      <a:pt x="49720" y="29718"/>
                      <a:pt x="51530" y="31909"/>
                      <a:pt x="53530" y="33814"/>
                    </a:cubicBezTo>
                    <a:cubicBezTo>
                      <a:pt x="57245" y="37910"/>
                      <a:pt x="60484" y="41815"/>
                      <a:pt x="62960" y="45529"/>
                    </a:cubicBezTo>
                    <a:cubicBezTo>
                      <a:pt x="68008" y="52673"/>
                      <a:pt x="70390" y="58198"/>
                      <a:pt x="70390" y="58198"/>
                    </a:cubicBezTo>
                    <a:cubicBezTo>
                      <a:pt x="70390" y="58198"/>
                      <a:pt x="69151" y="57341"/>
                      <a:pt x="67246" y="55721"/>
                    </a:cubicBezTo>
                    <a:cubicBezTo>
                      <a:pt x="65342" y="54102"/>
                      <a:pt x="62579" y="51721"/>
                      <a:pt x="59245" y="48959"/>
                    </a:cubicBezTo>
                    <a:cubicBezTo>
                      <a:pt x="56007" y="46196"/>
                      <a:pt x="52197" y="42958"/>
                      <a:pt x="48196" y="39434"/>
                    </a:cubicBezTo>
                    <a:cubicBezTo>
                      <a:pt x="44101" y="36004"/>
                      <a:pt x="39910" y="32290"/>
                      <a:pt x="35528" y="28766"/>
                    </a:cubicBezTo>
                    <a:cubicBezTo>
                      <a:pt x="31242" y="25146"/>
                      <a:pt x="26765" y="21717"/>
                      <a:pt x="22669" y="18288"/>
                    </a:cubicBezTo>
                    <a:cubicBezTo>
                      <a:pt x="18478" y="14954"/>
                      <a:pt x="14573" y="11906"/>
                      <a:pt x="11240" y="9239"/>
                    </a:cubicBezTo>
                    <a:cubicBezTo>
                      <a:pt x="7906" y="6572"/>
                      <a:pt x="5048" y="4286"/>
                      <a:pt x="3048" y="2667"/>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3"/>
              <p:cNvSpPr/>
              <p:nvPr/>
            </p:nvSpPr>
            <p:spPr>
              <a:xfrm>
                <a:off x="3212041" y="3700207"/>
                <a:ext cx="68675" cy="52577"/>
              </a:xfrm>
              <a:custGeom>
                <a:avLst/>
                <a:gdLst/>
                <a:ahLst/>
                <a:cxnLst/>
                <a:rect l="l" t="t" r="r" b="b"/>
                <a:pathLst>
                  <a:path w="68675" h="52577" extrusionOk="0">
                    <a:moveTo>
                      <a:pt x="0" y="190"/>
                    </a:moveTo>
                    <a:cubicBezTo>
                      <a:pt x="0" y="190"/>
                      <a:pt x="5525" y="1143"/>
                      <a:pt x="13240" y="4381"/>
                    </a:cubicBezTo>
                    <a:cubicBezTo>
                      <a:pt x="17145" y="5905"/>
                      <a:pt x="21527" y="8001"/>
                      <a:pt x="26003" y="10573"/>
                    </a:cubicBezTo>
                    <a:cubicBezTo>
                      <a:pt x="28194" y="11906"/>
                      <a:pt x="30575" y="13145"/>
                      <a:pt x="32861" y="14764"/>
                    </a:cubicBezTo>
                    <a:cubicBezTo>
                      <a:pt x="35147" y="16288"/>
                      <a:pt x="37338" y="17907"/>
                      <a:pt x="39624" y="19526"/>
                    </a:cubicBezTo>
                    <a:cubicBezTo>
                      <a:pt x="41815" y="21241"/>
                      <a:pt x="43910" y="22955"/>
                      <a:pt x="46006" y="24765"/>
                    </a:cubicBezTo>
                    <a:cubicBezTo>
                      <a:pt x="48101" y="26479"/>
                      <a:pt x="50006" y="28480"/>
                      <a:pt x="51816" y="30194"/>
                    </a:cubicBezTo>
                    <a:cubicBezTo>
                      <a:pt x="55435" y="33909"/>
                      <a:pt x="58674" y="37529"/>
                      <a:pt x="61150" y="40862"/>
                    </a:cubicBezTo>
                    <a:cubicBezTo>
                      <a:pt x="66199" y="47434"/>
                      <a:pt x="68675" y="52578"/>
                      <a:pt x="68675" y="52578"/>
                    </a:cubicBezTo>
                    <a:cubicBezTo>
                      <a:pt x="68675" y="52578"/>
                      <a:pt x="67532" y="51816"/>
                      <a:pt x="65532" y="50387"/>
                    </a:cubicBezTo>
                    <a:cubicBezTo>
                      <a:pt x="63627" y="48958"/>
                      <a:pt x="60865" y="46958"/>
                      <a:pt x="57626" y="44387"/>
                    </a:cubicBezTo>
                    <a:cubicBezTo>
                      <a:pt x="54388" y="41910"/>
                      <a:pt x="50673" y="39053"/>
                      <a:pt x="46768" y="35909"/>
                    </a:cubicBezTo>
                    <a:cubicBezTo>
                      <a:pt x="42767" y="32861"/>
                      <a:pt x="38576" y="29623"/>
                      <a:pt x="34385" y="26384"/>
                    </a:cubicBezTo>
                    <a:cubicBezTo>
                      <a:pt x="30099" y="23146"/>
                      <a:pt x="25908" y="19907"/>
                      <a:pt x="21908" y="16859"/>
                    </a:cubicBezTo>
                    <a:cubicBezTo>
                      <a:pt x="17907" y="13906"/>
                      <a:pt x="14097" y="11049"/>
                      <a:pt x="10858" y="8572"/>
                    </a:cubicBezTo>
                    <a:cubicBezTo>
                      <a:pt x="7620" y="6096"/>
                      <a:pt x="4953" y="4000"/>
                      <a:pt x="3048" y="2476"/>
                    </a:cubicBezTo>
                    <a:cubicBezTo>
                      <a:pt x="1143" y="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3"/>
              <p:cNvSpPr/>
              <p:nvPr/>
            </p:nvSpPr>
            <p:spPr>
              <a:xfrm>
                <a:off x="3223185" y="3720876"/>
                <a:ext cx="59340" cy="52958"/>
              </a:xfrm>
              <a:custGeom>
                <a:avLst/>
                <a:gdLst/>
                <a:ahLst/>
                <a:cxnLst/>
                <a:rect l="l" t="t" r="r" b="b"/>
                <a:pathLst>
                  <a:path w="59340" h="52958" extrusionOk="0">
                    <a:moveTo>
                      <a:pt x="0" y="95"/>
                    </a:moveTo>
                    <a:cubicBezTo>
                      <a:pt x="0" y="95"/>
                      <a:pt x="5048" y="1238"/>
                      <a:pt x="12002" y="4572"/>
                    </a:cubicBezTo>
                    <a:cubicBezTo>
                      <a:pt x="15526" y="6191"/>
                      <a:pt x="19336" y="8477"/>
                      <a:pt x="23431" y="11049"/>
                    </a:cubicBezTo>
                    <a:cubicBezTo>
                      <a:pt x="27432" y="13716"/>
                      <a:pt x="31433" y="16859"/>
                      <a:pt x="35338" y="20193"/>
                    </a:cubicBezTo>
                    <a:cubicBezTo>
                      <a:pt x="39148" y="23622"/>
                      <a:pt x="42672" y="27337"/>
                      <a:pt x="45815" y="30956"/>
                    </a:cubicBezTo>
                    <a:cubicBezTo>
                      <a:pt x="48863" y="34671"/>
                      <a:pt x="51530" y="38291"/>
                      <a:pt x="53531" y="41529"/>
                    </a:cubicBezTo>
                    <a:cubicBezTo>
                      <a:pt x="57626" y="48006"/>
                      <a:pt x="59341" y="52959"/>
                      <a:pt x="59341" y="52959"/>
                    </a:cubicBezTo>
                    <a:cubicBezTo>
                      <a:pt x="59341" y="52959"/>
                      <a:pt x="58293" y="52197"/>
                      <a:pt x="56579" y="50768"/>
                    </a:cubicBezTo>
                    <a:cubicBezTo>
                      <a:pt x="54864" y="49340"/>
                      <a:pt x="52483" y="47244"/>
                      <a:pt x="49625" y="44768"/>
                    </a:cubicBezTo>
                    <a:cubicBezTo>
                      <a:pt x="44101" y="39815"/>
                      <a:pt x="36862" y="33242"/>
                      <a:pt x="29527" y="26670"/>
                    </a:cubicBezTo>
                    <a:cubicBezTo>
                      <a:pt x="22193" y="20098"/>
                      <a:pt x="14859" y="13621"/>
                      <a:pt x="9335" y="8668"/>
                    </a:cubicBezTo>
                    <a:cubicBezTo>
                      <a:pt x="6572" y="6191"/>
                      <a:pt x="4286" y="4001"/>
                      <a:pt x="2667" y="2477"/>
                    </a:cubicBezTo>
                    <a:cubicBezTo>
                      <a:pt x="1048" y="953"/>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3"/>
              <p:cNvSpPr/>
              <p:nvPr/>
            </p:nvSpPr>
            <p:spPr>
              <a:xfrm>
                <a:off x="3198039" y="3629722"/>
                <a:ext cx="60483" cy="56197"/>
              </a:xfrm>
              <a:custGeom>
                <a:avLst/>
                <a:gdLst/>
                <a:ahLst/>
                <a:cxnLst/>
                <a:rect l="l" t="t" r="r" b="b"/>
                <a:pathLst>
                  <a:path w="60483" h="56197" extrusionOk="0">
                    <a:moveTo>
                      <a:pt x="0" y="0"/>
                    </a:moveTo>
                    <a:cubicBezTo>
                      <a:pt x="0" y="0"/>
                      <a:pt x="5048" y="1809"/>
                      <a:pt x="11811" y="5905"/>
                    </a:cubicBezTo>
                    <a:cubicBezTo>
                      <a:pt x="15240" y="7906"/>
                      <a:pt x="19050" y="10477"/>
                      <a:pt x="22955" y="13335"/>
                    </a:cubicBezTo>
                    <a:cubicBezTo>
                      <a:pt x="24860" y="14859"/>
                      <a:pt x="26956" y="16288"/>
                      <a:pt x="28861" y="18002"/>
                    </a:cubicBezTo>
                    <a:cubicBezTo>
                      <a:pt x="30766" y="19717"/>
                      <a:pt x="32766" y="21431"/>
                      <a:pt x="34766" y="23146"/>
                    </a:cubicBezTo>
                    <a:cubicBezTo>
                      <a:pt x="36671" y="24955"/>
                      <a:pt x="38481" y="26860"/>
                      <a:pt x="40291" y="28670"/>
                    </a:cubicBezTo>
                    <a:cubicBezTo>
                      <a:pt x="42196" y="30480"/>
                      <a:pt x="43720" y="32480"/>
                      <a:pt x="45434" y="34290"/>
                    </a:cubicBezTo>
                    <a:cubicBezTo>
                      <a:pt x="48673" y="38005"/>
                      <a:pt x="51435" y="41624"/>
                      <a:pt x="53721" y="44863"/>
                    </a:cubicBezTo>
                    <a:cubicBezTo>
                      <a:pt x="58293" y="51340"/>
                      <a:pt x="60484" y="56197"/>
                      <a:pt x="60484" y="56197"/>
                    </a:cubicBezTo>
                    <a:cubicBezTo>
                      <a:pt x="60484" y="56197"/>
                      <a:pt x="56007" y="53245"/>
                      <a:pt x="50006" y="48292"/>
                    </a:cubicBezTo>
                    <a:cubicBezTo>
                      <a:pt x="46958" y="45815"/>
                      <a:pt x="43529" y="42958"/>
                      <a:pt x="40005" y="39719"/>
                    </a:cubicBezTo>
                    <a:cubicBezTo>
                      <a:pt x="36385" y="36576"/>
                      <a:pt x="32671" y="33052"/>
                      <a:pt x="28861" y="29623"/>
                    </a:cubicBezTo>
                    <a:cubicBezTo>
                      <a:pt x="25146" y="26098"/>
                      <a:pt x="21431" y="22669"/>
                      <a:pt x="18002" y="19240"/>
                    </a:cubicBezTo>
                    <a:cubicBezTo>
                      <a:pt x="14573" y="15907"/>
                      <a:pt x="11430" y="12668"/>
                      <a:pt x="8668" y="9811"/>
                    </a:cubicBezTo>
                    <a:cubicBezTo>
                      <a:pt x="3334" y="419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3"/>
              <p:cNvSpPr/>
              <p:nvPr/>
            </p:nvSpPr>
            <p:spPr>
              <a:xfrm>
                <a:off x="3218423" y="3663917"/>
                <a:ext cx="63722" cy="65627"/>
              </a:xfrm>
              <a:custGeom>
                <a:avLst/>
                <a:gdLst/>
                <a:ahLst/>
                <a:cxnLst/>
                <a:rect l="l" t="t" r="r" b="b"/>
                <a:pathLst>
                  <a:path w="63722" h="65627" extrusionOk="0">
                    <a:moveTo>
                      <a:pt x="95" y="0"/>
                    </a:moveTo>
                    <a:cubicBezTo>
                      <a:pt x="95" y="0"/>
                      <a:pt x="5620" y="2191"/>
                      <a:pt x="12954" y="6858"/>
                    </a:cubicBezTo>
                    <a:cubicBezTo>
                      <a:pt x="16669" y="9144"/>
                      <a:pt x="20860" y="12097"/>
                      <a:pt x="25051" y="15526"/>
                    </a:cubicBezTo>
                    <a:cubicBezTo>
                      <a:pt x="27146" y="17335"/>
                      <a:pt x="29337" y="19050"/>
                      <a:pt x="31433" y="21050"/>
                    </a:cubicBezTo>
                    <a:cubicBezTo>
                      <a:pt x="33528" y="23050"/>
                      <a:pt x="35623" y="25051"/>
                      <a:pt x="37719" y="27051"/>
                    </a:cubicBezTo>
                    <a:cubicBezTo>
                      <a:pt x="39719" y="29242"/>
                      <a:pt x="41720" y="31337"/>
                      <a:pt x="43529" y="33528"/>
                    </a:cubicBezTo>
                    <a:cubicBezTo>
                      <a:pt x="45434" y="35623"/>
                      <a:pt x="47149" y="37909"/>
                      <a:pt x="48863" y="40100"/>
                    </a:cubicBezTo>
                    <a:cubicBezTo>
                      <a:pt x="52197" y="44482"/>
                      <a:pt x="55054" y="48673"/>
                      <a:pt x="57245" y="52483"/>
                    </a:cubicBezTo>
                    <a:cubicBezTo>
                      <a:pt x="61722" y="60007"/>
                      <a:pt x="63722" y="65627"/>
                      <a:pt x="63722" y="65627"/>
                    </a:cubicBezTo>
                    <a:cubicBezTo>
                      <a:pt x="63722" y="65627"/>
                      <a:pt x="62579" y="64675"/>
                      <a:pt x="60770" y="62960"/>
                    </a:cubicBezTo>
                    <a:cubicBezTo>
                      <a:pt x="58960" y="61246"/>
                      <a:pt x="56293" y="58674"/>
                      <a:pt x="53245" y="55626"/>
                    </a:cubicBezTo>
                    <a:cubicBezTo>
                      <a:pt x="50197" y="52578"/>
                      <a:pt x="46673" y="49054"/>
                      <a:pt x="43053" y="45244"/>
                    </a:cubicBezTo>
                    <a:cubicBezTo>
                      <a:pt x="39338" y="41434"/>
                      <a:pt x="35433" y="37433"/>
                      <a:pt x="31433" y="33338"/>
                    </a:cubicBezTo>
                    <a:cubicBezTo>
                      <a:pt x="27527" y="29242"/>
                      <a:pt x="23527" y="25241"/>
                      <a:pt x="19907" y="21431"/>
                    </a:cubicBezTo>
                    <a:cubicBezTo>
                      <a:pt x="16193" y="17621"/>
                      <a:pt x="12764" y="14002"/>
                      <a:pt x="9811" y="10954"/>
                    </a:cubicBezTo>
                    <a:cubicBezTo>
                      <a:pt x="6858" y="7810"/>
                      <a:pt x="4477" y="5143"/>
                      <a:pt x="2667" y="3238"/>
                    </a:cubicBezTo>
                    <a:cubicBezTo>
                      <a:pt x="952" y="1333"/>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3"/>
              <p:cNvSpPr/>
              <p:nvPr/>
            </p:nvSpPr>
            <p:spPr>
              <a:xfrm>
                <a:off x="3248522" y="3702302"/>
                <a:ext cx="35529" cy="51339"/>
              </a:xfrm>
              <a:custGeom>
                <a:avLst/>
                <a:gdLst/>
                <a:ahLst/>
                <a:cxnLst/>
                <a:rect l="l" t="t" r="r" b="b"/>
                <a:pathLst>
                  <a:path w="35529" h="51339" extrusionOk="0">
                    <a:moveTo>
                      <a:pt x="95" y="95"/>
                    </a:moveTo>
                    <a:cubicBezTo>
                      <a:pt x="95" y="95"/>
                      <a:pt x="4000" y="1524"/>
                      <a:pt x="9049" y="5143"/>
                    </a:cubicBezTo>
                    <a:cubicBezTo>
                      <a:pt x="11621" y="6858"/>
                      <a:pt x="14288" y="9239"/>
                      <a:pt x="16954" y="11906"/>
                    </a:cubicBezTo>
                    <a:cubicBezTo>
                      <a:pt x="19621" y="14668"/>
                      <a:pt x="22193" y="17812"/>
                      <a:pt x="24574" y="21050"/>
                    </a:cubicBezTo>
                    <a:cubicBezTo>
                      <a:pt x="26860" y="24384"/>
                      <a:pt x="28861" y="27908"/>
                      <a:pt x="30480" y="31432"/>
                    </a:cubicBezTo>
                    <a:cubicBezTo>
                      <a:pt x="32004" y="34957"/>
                      <a:pt x="33242" y="38290"/>
                      <a:pt x="34004" y="41243"/>
                    </a:cubicBezTo>
                    <a:cubicBezTo>
                      <a:pt x="35623" y="47149"/>
                      <a:pt x="35528" y="51340"/>
                      <a:pt x="35528" y="51340"/>
                    </a:cubicBezTo>
                    <a:cubicBezTo>
                      <a:pt x="35528" y="51340"/>
                      <a:pt x="34861" y="50578"/>
                      <a:pt x="33719" y="49149"/>
                    </a:cubicBezTo>
                    <a:cubicBezTo>
                      <a:pt x="32671" y="47720"/>
                      <a:pt x="31147" y="45720"/>
                      <a:pt x="29432" y="43339"/>
                    </a:cubicBezTo>
                    <a:cubicBezTo>
                      <a:pt x="26003" y="38576"/>
                      <a:pt x="21622" y="32290"/>
                      <a:pt x="17335" y="26003"/>
                    </a:cubicBezTo>
                    <a:cubicBezTo>
                      <a:pt x="12954" y="19812"/>
                      <a:pt x="8668" y="13430"/>
                      <a:pt x="5334" y="8572"/>
                    </a:cubicBezTo>
                    <a:cubicBezTo>
                      <a:pt x="3715" y="6096"/>
                      <a:pt x="2381" y="4000"/>
                      <a:pt x="1429" y="2476"/>
                    </a:cubicBezTo>
                    <a:cubicBezTo>
                      <a:pt x="476" y="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3"/>
              <p:cNvSpPr/>
              <p:nvPr/>
            </p:nvSpPr>
            <p:spPr>
              <a:xfrm>
                <a:off x="3291943" y="3711065"/>
                <a:ext cx="10524" cy="54102"/>
              </a:xfrm>
              <a:custGeom>
                <a:avLst/>
                <a:gdLst/>
                <a:ahLst/>
                <a:cxnLst/>
                <a:rect l="l" t="t" r="r" b="b"/>
                <a:pathLst>
                  <a:path w="10524" h="54102" extrusionOk="0">
                    <a:moveTo>
                      <a:pt x="7252" y="191"/>
                    </a:moveTo>
                    <a:cubicBezTo>
                      <a:pt x="7252" y="191"/>
                      <a:pt x="8776" y="3524"/>
                      <a:pt x="9633" y="8763"/>
                    </a:cubicBezTo>
                    <a:cubicBezTo>
                      <a:pt x="10585" y="14002"/>
                      <a:pt x="10871" y="21050"/>
                      <a:pt x="10014" y="27908"/>
                    </a:cubicBezTo>
                    <a:cubicBezTo>
                      <a:pt x="9157" y="34862"/>
                      <a:pt x="7156" y="41624"/>
                      <a:pt x="4870" y="46387"/>
                    </a:cubicBezTo>
                    <a:cubicBezTo>
                      <a:pt x="2680" y="51245"/>
                      <a:pt x="394" y="54102"/>
                      <a:pt x="394" y="54102"/>
                    </a:cubicBezTo>
                    <a:cubicBezTo>
                      <a:pt x="394" y="54102"/>
                      <a:pt x="-83" y="50387"/>
                      <a:pt x="13" y="45244"/>
                    </a:cubicBezTo>
                    <a:cubicBezTo>
                      <a:pt x="13" y="40100"/>
                      <a:pt x="489" y="33338"/>
                      <a:pt x="1346" y="26765"/>
                    </a:cubicBezTo>
                    <a:cubicBezTo>
                      <a:pt x="2203" y="20098"/>
                      <a:pt x="3442" y="13526"/>
                      <a:pt x="4680" y="8477"/>
                    </a:cubicBezTo>
                    <a:cubicBezTo>
                      <a:pt x="5918" y="3524"/>
                      <a:pt x="7252" y="0"/>
                      <a:pt x="72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3"/>
              <p:cNvSpPr/>
              <p:nvPr/>
            </p:nvSpPr>
            <p:spPr>
              <a:xfrm>
                <a:off x="3279097" y="3688681"/>
                <a:ext cx="11163" cy="86011"/>
              </a:xfrm>
              <a:custGeom>
                <a:avLst/>
                <a:gdLst/>
                <a:ahLst/>
                <a:cxnLst/>
                <a:rect l="l" t="t" r="r" b="b"/>
                <a:pathLst>
                  <a:path w="11163" h="86011" extrusionOk="0">
                    <a:moveTo>
                      <a:pt x="6096" y="0"/>
                    </a:moveTo>
                    <a:cubicBezTo>
                      <a:pt x="6096" y="0"/>
                      <a:pt x="8096" y="5239"/>
                      <a:pt x="9430" y="13430"/>
                    </a:cubicBezTo>
                    <a:cubicBezTo>
                      <a:pt x="10192" y="17526"/>
                      <a:pt x="10668" y="22289"/>
                      <a:pt x="10954" y="27432"/>
                    </a:cubicBezTo>
                    <a:cubicBezTo>
                      <a:pt x="10954" y="30004"/>
                      <a:pt x="11240" y="32671"/>
                      <a:pt x="11144" y="35433"/>
                    </a:cubicBezTo>
                    <a:cubicBezTo>
                      <a:pt x="11049" y="38100"/>
                      <a:pt x="10954" y="40862"/>
                      <a:pt x="10858" y="43625"/>
                    </a:cubicBezTo>
                    <a:cubicBezTo>
                      <a:pt x="10573" y="46387"/>
                      <a:pt x="10287" y="49054"/>
                      <a:pt x="10001" y="51816"/>
                    </a:cubicBezTo>
                    <a:cubicBezTo>
                      <a:pt x="9715" y="54483"/>
                      <a:pt x="9144" y="57150"/>
                      <a:pt x="8763" y="59627"/>
                    </a:cubicBezTo>
                    <a:cubicBezTo>
                      <a:pt x="7715" y="64675"/>
                      <a:pt x="6572" y="69342"/>
                      <a:pt x="5239" y="73247"/>
                    </a:cubicBezTo>
                    <a:cubicBezTo>
                      <a:pt x="2762" y="81153"/>
                      <a:pt x="0" y="86011"/>
                      <a:pt x="0" y="86011"/>
                    </a:cubicBezTo>
                    <a:cubicBezTo>
                      <a:pt x="0" y="86011"/>
                      <a:pt x="0" y="84582"/>
                      <a:pt x="0" y="82201"/>
                    </a:cubicBezTo>
                    <a:cubicBezTo>
                      <a:pt x="0" y="79820"/>
                      <a:pt x="95" y="76391"/>
                      <a:pt x="381" y="72295"/>
                    </a:cubicBezTo>
                    <a:cubicBezTo>
                      <a:pt x="571" y="68199"/>
                      <a:pt x="857" y="63532"/>
                      <a:pt x="1238" y="58579"/>
                    </a:cubicBezTo>
                    <a:cubicBezTo>
                      <a:pt x="1619" y="53626"/>
                      <a:pt x="1905" y="48292"/>
                      <a:pt x="2286" y="42958"/>
                    </a:cubicBezTo>
                    <a:cubicBezTo>
                      <a:pt x="2667" y="37624"/>
                      <a:pt x="3143" y="32290"/>
                      <a:pt x="3524" y="27337"/>
                    </a:cubicBezTo>
                    <a:cubicBezTo>
                      <a:pt x="3905" y="22289"/>
                      <a:pt x="4286" y="17621"/>
                      <a:pt x="4667" y="13621"/>
                    </a:cubicBezTo>
                    <a:cubicBezTo>
                      <a:pt x="5048" y="9525"/>
                      <a:pt x="5429" y="6191"/>
                      <a:pt x="5715" y="3810"/>
                    </a:cubicBezTo>
                    <a:cubicBezTo>
                      <a:pt x="6001" y="1429"/>
                      <a:pt x="6286" y="0"/>
                      <a:pt x="62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
              <p:cNvSpPr/>
              <p:nvPr/>
            </p:nvSpPr>
            <p:spPr>
              <a:xfrm>
                <a:off x="3283566" y="3720686"/>
                <a:ext cx="11064" cy="53340"/>
              </a:xfrm>
              <a:custGeom>
                <a:avLst/>
                <a:gdLst/>
                <a:ahLst/>
                <a:cxnLst/>
                <a:rect l="l" t="t" r="r" b="b"/>
                <a:pathLst>
                  <a:path w="11064" h="53340" extrusionOk="0">
                    <a:moveTo>
                      <a:pt x="9819" y="0"/>
                    </a:moveTo>
                    <a:cubicBezTo>
                      <a:pt x="9819" y="0"/>
                      <a:pt x="10771" y="3524"/>
                      <a:pt x="10962" y="8763"/>
                    </a:cubicBezTo>
                    <a:cubicBezTo>
                      <a:pt x="11247" y="13906"/>
                      <a:pt x="10962" y="20764"/>
                      <a:pt x="9819" y="27432"/>
                    </a:cubicBezTo>
                    <a:cubicBezTo>
                      <a:pt x="8771" y="34099"/>
                      <a:pt x="6961" y="40672"/>
                      <a:pt x="5056" y="45434"/>
                    </a:cubicBezTo>
                    <a:cubicBezTo>
                      <a:pt x="3246" y="50292"/>
                      <a:pt x="1246" y="53340"/>
                      <a:pt x="1246" y="53340"/>
                    </a:cubicBezTo>
                    <a:cubicBezTo>
                      <a:pt x="1246" y="53340"/>
                      <a:pt x="294" y="49816"/>
                      <a:pt x="103" y="44577"/>
                    </a:cubicBezTo>
                    <a:cubicBezTo>
                      <a:pt x="-183" y="39433"/>
                      <a:pt x="103" y="32576"/>
                      <a:pt x="1246" y="25908"/>
                    </a:cubicBezTo>
                    <a:cubicBezTo>
                      <a:pt x="2294" y="19240"/>
                      <a:pt x="4199" y="12668"/>
                      <a:pt x="6009" y="7906"/>
                    </a:cubicBezTo>
                    <a:cubicBezTo>
                      <a:pt x="7818" y="3048"/>
                      <a:pt x="9819" y="0"/>
                      <a:pt x="98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
              <p:cNvSpPr/>
              <p:nvPr/>
            </p:nvSpPr>
            <p:spPr>
              <a:xfrm>
                <a:off x="3275763" y="3680490"/>
                <a:ext cx="9143" cy="64293"/>
              </a:xfrm>
              <a:custGeom>
                <a:avLst/>
                <a:gdLst/>
                <a:ahLst/>
                <a:cxnLst/>
                <a:rect l="l" t="t" r="r" b="b"/>
                <a:pathLst>
                  <a:path w="9143" h="64293" extrusionOk="0">
                    <a:moveTo>
                      <a:pt x="190" y="0"/>
                    </a:moveTo>
                    <a:cubicBezTo>
                      <a:pt x="190" y="0"/>
                      <a:pt x="2667" y="3524"/>
                      <a:pt x="4858" y="9430"/>
                    </a:cubicBezTo>
                    <a:cubicBezTo>
                      <a:pt x="6001" y="12382"/>
                      <a:pt x="6953" y="15907"/>
                      <a:pt x="7810" y="19717"/>
                    </a:cubicBezTo>
                    <a:cubicBezTo>
                      <a:pt x="8572" y="23527"/>
                      <a:pt x="8953" y="27718"/>
                      <a:pt x="9144" y="31909"/>
                    </a:cubicBezTo>
                    <a:cubicBezTo>
                      <a:pt x="9144" y="36100"/>
                      <a:pt x="8953" y="40291"/>
                      <a:pt x="8382" y="44196"/>
                    </a:cubicBezTo>
                    <a:cubicBezTo>
                      <a:pt x="7715" y="48101"/>
                      <a:pt x="6953" y="51626"/>
                      <a:pt x="6001" y="54673"/>
                    </a:cubicBezTo>
                    <a:cubicBezTo>
                      <a:pt x="4096" y="60674"/>
                      <a:pt x="1810" y="64294"/>
                      <a:pt x="1810" y="64294"/>
                    </a:cubicBezTo>
                    <a:cubicBezTo>
                      <a:pt x="1810" y="64294"/>
                      <a:pt x="1619" y="63246"/>
                      <a:pt x="1524" y="61436"/>
                    </a:cubicBezTo>
                    <a:cubicBezTo>
                      <a:pt x="1333" y="59627"/>
                      <a:pt x="1143" y="57055"/>
                      <a:pt x="1048" y="54007"/>
                    </a:cubicBezTo>
                    <a:cubicBezTo>
                      <a:pt x="762" y="47911"/>
                      <a:pt x="571" y="40005"/>
                      <a:pt x="381" y="32195"/>
                    </a:cubicBezTo>
                    <a:cubicBezTo>
                      <a:pt x="190" y="24384"/>
                      <a:pt x="0" y="16478"/>
                      <a:pt x="0" y="10382"/>
                    </a:cubicBezTo>
                    <a:cubicBezTo>
                      <a:pt x="0" y="7334"/>
                      <a:pt x="0" y="4763"/>
                      <a:pt x="0" y="2953"/>
                    </a:cubicBezTo>
                    <a:cubicBezTo>
                      <a:pt x="0" y="1143"/>
                      <a:pt x="190" y="0"/>
                      <a:pt x="1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
              <p:cNvSpPr/>
              <p:nvPr/>
            </p:nvSpPr>
            <p:spPr>
              <a:xfrm>
                <a:off x="3257577" y="3644104"/>
                <a:ext cx="10654" cy="55435"/>
              </a:xfrm>
              <a:custGeom>
                <a:avLst/>
                <a:gdLst/>
                <a:ahLst/>
                <a:cxnLst/>
                <a:rect l="l" t="t" r="r" b="b"/>
                <a:pathLst>
                  <a:path w="10654" h="55435" extrusionOk="0">
                    <a:moveTo>
                      <a:pt x="1517" y="0"/>
                    </a:moveTo>
                    <a:cubicBezTo>
                      <a:pt x="1517" y="0"/>
                      <a:pt x="3422" y="3238"/>
                      <a:pt x="5232" y="8287"/>
                    </a:cubicBezTo>
                    <a:cubicBezTo>
                      <a:pt x="7042" y="13335"/>
                      <a:pt x="8756" y="20193"/>
                      <a:pt x="9709" y="27051"/>
                    </a:cubicBezTo>
                    <a:cubicBezTo>
                      <a:pt x="10661" y="34004"/>
                      <a:pt x="10852" y="41053"/>
                      <a:pt x="10471" y="46387"/>
                    </a:cubicBezTo>
                    <a:cubicBezTo>
                      <a:pt x="10185" y="51721"/>
                      <a:pt x="9137" y="55436"/>
                      <a:pt x="9137" y="55436"/>
                    </a:cubicBezTo>
                    <a:cubicBezTo>
                      <a:pt x="9137" y="55436"/>
                      <a:pt x="7232" y="52197"/>
                      <a:pt x="5423" y="47149"/>
                    </a:cubicBezTo>
                    <a:cubicBezTo>
                      <a:pt x="3613" y="42101"/>
                      <a:pt x="1898" y="35243"/>
                      <a:pt x="946" y="28385"/>
                    </a:cubicBezTo>
                    <a:cubicBezTo>
                      <a:pt x="-7" y="21431"/>
                      <a:pt x="-197" y="14383"/>
                      <a:pt x="184" y="9049"/>
                    </a:cubicBezTo>
                    <a:cubicBezTo>
                      <a:pt x="470" y="3715"/>
                      <a:pt x="1422" y="0"/>
                      <a:pt x="14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3"/>
              <p:cNvSpPr/>
              <p:nvPr/>
            </p:nvSpPr>
            <p:spPr>
              <a:xfrm>
                <a:off x="3240616" y="3620197"/>
                <a:ext cx="15476" cy="71342"/>
              </a:xfrm>
              <a:custGeom>
                <a:avLst/>
                <a:gdLst/>
                <a:ahLst/>
                <a:cxnLst/>
                <a:rect l="l" t="t" r="r" b="b"/>
                <a:pathLst>
                  <a:path w="15476" h="71342" extrusionOk="0">
                    <a:moveTo>
                      <a:pt x="95" y="0"/>
                    </a:moveTo>
                    <a:cubicBezTo>
                      <a:pt x="95" y="0"/>
                      <a:pt x="3048" y="3715"/>
                      <a:pt x="6001" y="10096"/>
                    </a:cubicBezTo>
                    <a:cubicBezTo>
                      <a:pt x="9049" y="16383"/>
                      <a:pt x="12097" y="25241"/>
                      <a:pt x="13811" y="34385"/>
                    </a:cubicBezTo>
                    <a:cubicBezTo>
                      <a:pt x="15526" y="43529"/>
                      <a:pt x="15811" y="52864"/>
                      <a:pt x="15145" y="59817"/>
                    </a:cubicBezTo>
                    <a:cubicBezTo>
                      <a:pt x="14573" y="66770"/>
                      <a:pt x="13144" y="71342"/>
                      <a:pt x="13144" y="71342"/>
                    </a:cubicBezTo>
                    <a:cubicBezTo>
                      <a:pt x="13144" y="71342"/>
                      <a:pt x="11621" y="66770"/>
                      <a:pt x="10096" y="60198"/>
                    </a:cubicBezTo>
                    <a:cubicBezTo>
                      <a:pt x="8573" y="53530"/>
                      <a:pt x="6763" y="44767"/>
                      <a:pt x="5144" y="36004"/>
                    </a:cubicBezTo>
                    <a:cubicBezTo>
                      <a:pt x="3524" y="27241"/>
                      <a:pt x="2096" y="18383"/>
                      <a:pt x="1143" y="11621"/>
                    </a:cubicBezTo>
                    <a:cubicBezTo>
                      <a:pt x="190" y="4858"/>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3"/>
              <p:cNvSpPr/>
              <p:nvPr/>
            </p:nvSpPr>
            <p:spPr>
              <a:xfrm>
                <a:off x="3182514" y="3612101"/>
                <a:ext cx="59150" cy="36290"/>
              </a:xfrm>
              <a:custGeom>
                <a:avLst/>
                <a:gdLst/>
                <a:ahLst/>
                <a:cxnLst/>
                <a:rect l="l" t="t" r="r" b="b"/>
                <a:pathLst>
                  <a:path w="59150" h="36290" extrusionOk="0">
                    <a:moveTo>
                      <a:pt x="0" y="0"/>
                    </a:moveTo>
                    <a:cubicBezTo>
                      <a:pt x="0" y="0"/>
                      <a:pt x="4477" y="1048"/>
                      <a:pt x="10573" y="3524"/>
                    </a:cubicBezTo>
                    <a:cubicBezTo>
                      <a:pt x="16669" y="6001"/>
                      <a:pt x="24479" y="9811"/>
                      <a:pt x="31909" y="14383"/>
                    </a:cubicBezTo>
                    <a:cubicBezTo>
                      <a:pt x="39338" y="18859"/>
                      <a:pt x="46292" y="24098"/>
                      <a:pt x="51244" y="28480"/>
                    </a:cubicBezTo>
                    <a:cubicBezTo>
                      <a:pt x="56293" y="32766"/>
                      <a:pt x="59150" y="36290"/>
                      <a:pt x="59150" y="36290"/>
                    </a:cubicBezTo>
                    <a:cubicBezTo>
                      <a:pt x="59150" y="36290"/>
                      <a:pt x="54673" y="35242"/>
                      <a:pt x="48577" y="32766"/>
                    </a:cubicBezTo>
                    <a:cubicBezTo>
                      <a:pt x="42481" y="30289"/>
                      <a:pt x="34671" y="26479"/>
                      <a:pt x="27242" y="21907"/>
                    </a:cubicBezTo>
                    <a:cubicBezTo>
                      <a:pt x="19812" y="17336"/>
                      <a:pt x="12859" y="12192"/>
                      <a:pt x="7906" y="7811"/>
                    </a:cubicBezTo>
                    <a:cubicBezTo>
                      <a:pt x="2857"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3"/>
              <p:cNvSpPr/>
              <p:nvPr/>
            </p:nvSpPr>
            <p:spPr>
              <a:xfrm>
                <a:off x="3150319" y="3561618"/>
                <a:ext cx="70104" cy="60960"/>
              </a:xfrm>
              <a:custGeom>
                <a:avLst/>
                <a:gdLst/>
                <a:ahLst/>
                <a:cxnLst/>
                <a:rect l="l" t="t" r="r" b="b"/>
                <a:pathLst>
                  <a:path w="70104" h="60960" extrusionOk="0">
                    <a:moveTo>
                      <a:pt x="0" y="0"/>
                    </a:moveTo>
                    <a:cubicBezTo>
                      <a:pt x="0" y="0"/>
                      <a:pt x="1429" y="381"/>
                      <a:pt x="4001" y="1048"/>
                    </a:cubicBezTo>
                    <a:cubicBezTo>
                      <a:pt x="6477" y="1810"/>
                      <a:pt x="10097" y="3048"/>
                      <a:pt x="14192" y="4858"/>
                    </a:cubicBezTo>
                    <a:cubicBezTo>
                      <a:pt x="18288" y="6668"/>
                      <a:pt x="22955" y="9144"/>
                      <a:pt x="27718" y="12097"/>
                    </a:cubicBezTo>
                    <a:cubicBezTo>
                      <a:pt x="30004" y="13716"/>
                      <a:pt x="32576" y="15145"/>
                      <a:pt x="34862" y="17050"/>
                    </a:cubicBezTo>
                    <a:cubicBezTo>
                      <a:pt x="37243" y="18764"/>
                      <a:pt x="39529" y="20765"/>
                      <a:pt x="41815" y="22670"/>
                    </a:cubicBezTo>
                    <a:cubicBezTo>
                      <a:pt x="44006" y="24670"/>
                      <a:pt x="46196" y="26765"/>
                      <a:pt x="48292" y="28861"/>
                    </a:cubicBezTo>
                    <a:cubicBezTo>
                      <a:pt x="50483" y="30861"/>
                      <a:pt x="52292" y="33147"/>
                      <a:pt x="54197" y="35243"/>
                    </a:cubicBezTo>
                    <a:cubicBezTo>
                      <a:pt x="57817" y="39529"/>
                      <a:pt x="60960" y="43720"/>
                      <a:pt x="63246" y="47625"/>
                    </a:cubicBezTo>
                    <a:cubicBezTo>
                      <a:pt x="65627" y="51435"/>
                      <a:pt x="67342" y="54769"/>
                      <a:pt x="68485" y="57150"/>
                    </a:cubicBezTo>
                    <a:cubicBezTo>
                      <a:pt x="69533" y="59531"/>
                      <a:pt x="70104" y="60960"/>
                      <a:pt x="70104" y="60960"/>
                    </a:cubicBezTo>
                    <a:cubicBezTo>
                      <a:pt x="70104" y="60960"/>
                      <a:pt x="68961" y="60008"/>
                      <a:pt x="67056" y="58198"/>
                    </a:cubicBezTo>
                    <a:cubicBezTo>
                      <a:pt x="65246" y="56388"/>
                      <a:pt x="62579" y="53912"/>
                      <a:pt x="59341" y="50863"/>
                    </a:cubicBezTo>
                    <a:cubicBezTo>
                      <a:pt x="56198" y="47911"/>
                      <a:pt x="52578" y="44387"/>
                      <a:pt x="48578" y="40672"/>
                    </a:cubicBezTo>
                    <a:cubicBezTo>
                      <a:pt x="44577" y="37052"/>
                      <a:pt x="40386" y="33147"/>
                      <a:pt x="36005" y="29432"/>
                    </a:cubicBezTo>
                    <a:cubicBezTo>
                      <a:pt x="31718" y="25622"/>
                      <a:pt x="27242" y="22003"/>
                      <a:pt x="23146" y="18574"/>
                    </a:cubicBezTo>
                    <a:cubicBezTo>
                      <a:pt x="18860" y="15240"/>
                      <a:pt x="14954" y="12097"/>
                      <a:pt x="11525" y="9335"/>
                    </a:cubicBezTo>
                    <a:cubicBezTo>
                      <a:pt x="8096" y="6572"/>
                      <a:pt x="5144" y="4382"/>
                      <a:pt x="3143" y="2762"/>
                    </a:cubicBezTo>
                    <a:cubicBezTo>
                      <a:pt x="1048" y="1143"/>
                      <a:pt x="0" y="191"/>
                      <a:pt x="0"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3"/>
              <p:cNvSpPr/>
              <p:nvPr/>
            </p:nvSpPr>
            <p:spPr>
              <a:xfrm>
                <a:off x="3227567" y="3644486"/>
                <a:ext cx="30765" cy="30765"/>
              </a:xfrm>
              <a:custGeom>
                <a:avLst/>
                <a:gdLst/>
                <a:ahLst/>
                <a:cxnLst/>
                <a:rect l="l" t="t" r="r" b="b"/>
                <a:pathLst>
                  <a:path w="30765" h="30765" extrusionOk="0">
                    <a:moveTo>
                      <a:pt x="0" y="95"/>
                    </a:moveTo>
                    <a:cubicBezTo>
                      <a:pt x="0" y="95"/>
                      <a:pt x="2953" y="953"/>
                      <a:pt x="6572" y="3143"/>
                    </a:cubicBezTo>
                    <a:cubicBezTo>
                      <a:pt x="10192" y="5239"/>
                      <a:pt x="14573" y="8477"/>
                      <a:pt x="18479" y="12382"/>
                    </a:cubicBezTo>
                    <a:cubicBezTo>
                      <a:pt x="22289" y="16193"/>
                      <a:pt x="25622" y="20574"/>
                      <a:pt x="27718" y="24194"/>
                    </a:cubicBezTo>
                    <a:cubicBezTo>
                      <a:pt x="29813" y="27813"/>
                      <a:pt x="30766" y="30766"/>
                      <a:pt x="30766" y="30766"/>
                    </a:cubicBezTo>
                    <a:cubicBezTo>
                      <a:pt x="30766" y="30766"/>
                      <a:pt x="27813" y="29908"/>
                      <a:pt x="24194" y="27718"/>
                    </a:cubicBezTo>
                    <a:cubicBezTo>
                      <a:pt x="20574" y="25622"/>
                      <a:pt x="16193" y="22384"/>
                      <a:pt x="12383" y="18479"/>
                    </a:cubicBezTo>
                    <a:cubicBezTo>
                      <a:pt x="8573" y="14669"/>
                      <a:pt x="5239" y="10287"/>
                      <a:pt x="3143" y="6572"/>
                    </a:cubicBezTo>
                    <a:cubicBezTo>
                      <a:pt x="1048" y="2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3"/>
              <p:cNvSpPr/>
              <p:nvPr/>
            </p:nvSpPr>
            <p:spPr>
              <a:xfrm>
                <a:off x="3283764" y="3588078"/>
                <a:ext cx="168497" cy="162420"/>
              </a:xfrm>
              <a:custGeom>
                <a:avLst/>
                <a:gdLst/>
                <a:ahLst/>
                <a:cxnLst/>
                <a:rect l="l" t="t" r="r" b="b"/>
                <a:pathLst>
                  <a:path w="168497" h="162420" extrusionOk="0">
                    <a:moveTo>
                      <a:pt x="168497" y="10021"/>
                    </a:moveTo>
                    <a:cubicBezTo>
                      <a:pt x="168497" y="10021"/>
                      <a:pt x="167545" y="9640"/>
                      <a:pt x="165735" y="9068"/>
                    </a:cubicBezTo>
                    <a:cubicBezTo>
                      <a:pt x="163925" y="8306"/>
                      <a:pt x="161163" y="7639"/>
                      <a:pt x="157829" y="6687"/>
                    </a:cubicBezTo>
                    <a:cubicBezTo>
                      <a:pt x="154400" y="5925"/>
                      <a:pt x="150209" y="5067"/>
                      <a:pt x="145256" y="4687"/>
                    </a:cubicBezTo>
                    <a:cubicBezTo>
                      <a:pt x="140398" y="4306"/>
                      <a:pt x="134874" y="4401"/>
                      <a:pt x="128969" y="4972"/>
                    </a:cubicBezTo>
                    <a:cubicBezTo>
                      <a:pt x="117158" y="6211"/>
                      <a:pt x="103537" y="9925"/>
                      <a:pt x="90583" y="16974"/>
                    </a:cubicBezTo>
                    <a:cubicBezTo>
                      <a:pt x="89059" y="17926"/>
                      <a:pt x="87344" y="18784"/>
                      <a:pt x="85820" y="19736"/>
                    </a:cubicBezTo>
                    <a:cubicBezTo>
                      <a:pt x="84201" y="20784"/>
                      <a:pt x="82487" y="21832"/>
                      <a:pt x="80963" y="22879"/>
                    </a:cubicBezTo>
                    <a:cubicBezTo>
                      <a:pt x="77915" y="24975"/>
                      <a:pt x="74867" y="27356"/>
                      <a:pt x="71819" y="29833"/>
                    </a:cubicBezTo>
                    <a:cubicBezTo>
                      <a:pt x="65818" y="34786"/>
                      <a:pt x="60293" y="40405"/>
                      <a:pt x="55150" y="46501"/>
                    </a:cubicBezTo>
                    <a:cubicBezTo>
                      <a:pt x="50006" y="52502"/>
                      <a:pt x="45339" y="58979"/>
                      <a:pt x="41148" y="65647"/>
                    </a:cubicBezTo>
                    <a:cubicBezTo>
                      <a:pt x="36957" y="72314"/>
                      <a:pt x="33147" y="78982"/>
                      <a:pt x="29813" y="85840"/>
                    </a:cubicBezTo>
                    <a:cubicBezTo>
                      <a:pt x="23146" y="99270"/>
                      <a:pt x="18002" y="112509"/>
                      <a:pt x="13716" y="123940"/>
                    </a:cubicBezTo>
                    <a:cubicBezTo>
                      <a:pt x="9525" y="135370"/>
                      <a:pt x="6096" y="144990"/>
                      <a:pt x="3810" y="151848"/>
                    </a:cubicBezTo>
                    <a:cubicBezTo>
                      <a:pt x="1524" y="158611"/>
                      <a:pt x="0" y="162421"/>
                      <a:pt x="0" y="162421"/>
                    </a:cubicBezTo>
                    <a:cubicBezTo>
                      <a:pt x="0" y="162421"/>
                      <a:pt x="667" y="158420"/>
                      <a:pt x="2096" y="151372"/>
                    </a:cubicBezTo>
                    <a:cubicBezTo>
                      <a:pt x="3619" y="144418"/>
                      <a:pt x="5525" y="134322"/>
                      <a:pt x="8858" y="122416"/>
                    </a:cubicBezTo>
                    <a:cubicBezTo>
                      <a:pt x="12097" y="110509"/>
                      <a:pt x="16383" y="96698"/>
                      <a:pt x="22765" y="82506"/>
                    </a:cubicBezTo>
                    <a:cubicBezTo>
                      <a:pt x="25908" y="75457"/>
                      <a:pt x="29527" y="68218"/>
                      <a:pt x="33909" y="61170"/>
                    </a:cubicBezTo>
                    <a:cubicBezTo>
                      <a:pt x="38195" y="54217"/>
                      <a:pt x="43053" y="47359"/>
                      <a:pt x="48482" y="40882"/>
                    </a:cubicBezTo>
                    <a:cubicBezTo>
                      <a:pt x="53912" y="34500"/>
                      <a:pt x="60008" y="28594"/>
                      <a:pt x="66485" y="23356"/>
                    </a:cubicBezTo>
                    <a:cubicBezTo>
                      <a:pt x="69723" y="20689"/>
                      <a:pt x="73057" y="18307"/>
                      <a:pt x="76581" y="16117"/>
                    </a:cubicBezTo>
                    <a:cubicBezTo>
                      <a:pt x="78296" y="14974"/>
                      <a:pt x="80010" y="14021"/>
                      <a:pt x="81725" y="13069"/>
                    </a:cubicBezTo>
                    <a:cubicBezTo>
                      <a:pt x="83534" y="11925"/>
                      <a:pt x="85249" y="11164"/>
                      <a:pt x="87058" y="10211"/>
                    </a:cubicBezTo>
                    <a:cubicBezTo>
                      <a:pt x="101346" y="3067"/>
                      <a:pt x="116110" y="115"/>
                      <a:pt x="128683" y="19"/>
                    </a:cubicBezTo>
                    <a:cubicBezTo>
                      <a:pt x="141351" y="-266"/>
                      <a:pt x="151543" y="2686"/>
                      <a:pt x="158306" y="5067"/>
                    </a:cubicBezTo>
                    <a:cubicBezTo>
                      <a:pt x="161735" y="6401"/>
                      <a:pt x="164211" y="7639"/>
                      <a:pt x="165926" y="8592"/>
                    </a:cubicBezTo>
                    <a:cubicBezTo>
                      <a:pt x="167640" y="9544"/>
                      <a:pt x="168497" y="10021"/>
                      <a:pt x="168497" y="100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3"/>
              <p:cNvSpPr/>
              <p:nvPr/>
            </p:nvSpPr>
            <p:spPr>
              <a:xfrm>
                <a:off x="3351297" y="3613411"/>
                <a:ext cx="32670" cy="12977"/>
              </a:xfrm>
              <a:custGeom>
                <a:avLst/>
                <a:gdLst/>
                <a:ahLst/>
                <a:cxnLst/>
                <a:rect l="l" t="t" r="r" b="b"/>
                <a:pathLst>
                  <a:path w="32670" h="12977" extrusionOk="0">
                    <a:moveTo>
                      <a:pt x="0" y="4595"/>
                    </a:moveTo>
                    <a:cubicBezTo>
                      <a:pt x="0" y="4595"/>
                      <a:pt x="476" y="4119"/>
                      <a:pt x="1333" y="3452"/>
                    </a:cubicBezTo>
                    <a:cubicBezTo>
                      <a:pt x="2095" y="2786"/>
                      <a:pt x="3524" y="1928"/>
                      <a:pt x="5239" y="1357"/>
                    </a:cubicBezTo>
                    <a:cubicBezTo>
                      <a:pt x="6953" y="595"/>
                      <a:pt x="9049" y="214"/>
                      <a:pt x="11335" y="23"/>
                    </a:cubicBezTo>
                    <a:cubicBezTo>
                      <a:pt x="13621" y="-72"/>
                      <a:pt x="16097" y="119"/>
                      <a:pt x="18383" y="690"/>
                    </a:cubicBezTo>
                    <a:cubicBezTo>
                      <a:pt x="20765" y="1357"/>
                      <a:pt x="22955" y="2310"/>
                      <a:pt x="24955" y="3452"/>
                    </a:cubicBezTo>
                    <a:cubicBezTo>
                      <a:pt x="26860" y="4691"/>
                      <a:pt x="28480" y="6119"/>
                      <a:pt x="29623" y="7548"/>
                    </a:cubicBezTo>
                    <a:cubicBezTo>
                      <a:pt x="32004" y="10310"/>
                      <a:pt x="32671" y="12977"/>
                      <a:pt x="32671" y="12977"/>
                    </a:cubicBezTo>
                    <a:cubicBezTo>
                      <a:pt x="32671" y="12977"/>
                      <a:pt x="32004" y="12977"/>
                      <a:pt x="30956" y="12692"/>
                    </a:cubicBezTo>
                    <a:cubicBezTo>
                      <a:pt x="30004" y="12501"/>
                      <a:pt x="28575" y="12215"/>
                      <a:pt x="26956" y="11835"/>
                    </a:cubicBezTo>
                    <a:cubicBezTo>
                      <a:pt x="23813" y="11072"/>
                      <a:pt x="20002" y="10215"/>
                      <a:pt x="16288" y="9168"/>
                    </a:cubicBezTo>
                    <a:cubicBezTo>
                      <a:pt x="12573" y="8215"/>
                      <a:pt x="8763" y="7167"/>
                      <a:pt x="5620" y="6310"/>
                    </a:cubicBezTo>
                    <a:cubicBezTo>
                      <a:pt x="4000" y="5834"/>
                      <a:pt x="2667" y="5453"/>
                      <a:pt x="1715" y="5167"/>
                    </a:cubicBezTo>
                    <a:cubicBezTo>
                      <a:pt x="667" y="4881"/>
                      <a:pt x="95" y="4595"/>
                      <a:pt x="95" y="4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3"/>
              <p:cNvSpPr/>
              <p:nvPr/>
            </p:nvSpPr>
            <p:spPr>
              <a:xfrm>
                <a:off x="3330341" y="3625626"/>
                <a:ext cx="40862" cy="10382"/>
              </a:xfrm>
              <a:custGeom>
                <a:avLst/>
                <a:gdLst/>
                <a:ahLst/>
                <a:cxnLst/>
                <a:rect l="l" t="t" r="r" b="b"/>
                <a:pathLst>
                  <a:path w="40862" h="10382" extrusionOk="0">
                    <a:moveTo>
                      <a:pt x="0" y="9144"/>
                    </a:moveTo>
                    <a:cubicBezTo>
                      <a:pt x="0" y="9144"/>
                      <a:pt x="476" y="8477"/>
                      <a:pt x="1238" y="7525"/>
                    </a:cubicBezTo>
                    <a:cubicBezTo>
                      <a:pt x="2000" y="6572"/>
                      <a:pt x="3429" y="5239"/>
                      <a:pt x="5334" y="4096"/>
                    </a:cubicBezTo>
                    <a:cubicBezTo>
                      <a:pt x="7144" y="2858"/>
                      <a:pt x="9525" y="1810"/>
                      <a:pt x="12192" y="1048"/>
                    </a:cubicBezTo>
                    <a:cubicBezTo>
                      <a:pt x="14859" y="286"/>
                      <a:pt x="17812" y="0"/>
                      <a:pt x="20765" y="0"/>
                    </a:cubicBezTo>
                    <a:cubicBezTo>
                      <a:pt x="23717" y="95"/>
                      <a:pt x="26670" y="667"/>
                      <a:pt x="29242" y="1524"/>
                    </a:cubicBezTo>
                    <a:cubicBezTo>
                      <a:pt x="31814" y="2477"/>
                      <a:pt x="34100" y="3620"/>
                      <a:pt x="35909" y="5048"/>
                    </a:cubicBezTo>
                    <a:cubicBezTo>
                      <a:pt x="37719" y="6287"/>
                      <a:pt x="38957" y="7715"/>
                      <a:pt x="39719" y="8668"/>
                    </a:cubicBezTo>
                    <a:cubicBezTo>
                      <a:pt x="40481" y="9716"/>
                      <a:pt x="40862" y="10382"/>
                      <a:pt x="40862" y="10382"/>
                    </a:cubicBezTo>
                    <a:cubicBezTo>
                      <a:pt x="40862" y="10382"/>
                      <a:pt x="40100" y="10382"/>
                      <a:pt x="38862" y="10192"/>
                    </a:cubicBezTo>
                    <a:cubicBezTo>
                      <a:pt x="37719" y="10096"/>
                      <a:pt x="36004" y="9906"/>
                      <a:pt x="34004" y="9716"/>
                    </a:cubicBezTo>
                    <a:cubicBezTo>
                      <a:pt x="30099" y="9239"/>
                      <a:pt x="25241" y="8954"/>
                      <a:pt x="20479" y="8763"/>
                    </a:cubicBezTo>
                    <a:cubicBezTo>
                      <a:pt x="18098" y="8763"/>
                      <a:pt x="15716" y="8763"/>
                      <a:pt x="13430" y="8763"/>
                    </a:cubicBezTo>
                    <a:cubicBezTo>
                      <a:pt x="11144" y="8763"/>
                      <a:pt x="8954" y="8763"/>
                      <a:pt x="6953" y="8954"/>
                    </a:cubicBezTo>
                    <a:cubicBezTo>
                      <a:pt x="4953" y="8954"/>
                      <a:pt x="3239" y="9144"/>
                      <a:pt x="2096" y="9144"/>
                    </a:cubicBezTo>
                    <a:cubicBezTo>
                      <a:pt x="857" y="9144"/>
                      <a:pt x="95" y="9144"/>
                      <a:pt x="95" y="9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3"/>
              <p:cNvSpPr/>
              <p:nvPr/>
            </p:nvSpPr>
            <p:spPr>
              <a:xfrm>
                <a:off x="3326627" y="3638315"/>
                <a:ext cx="40862" cy="10933"/>
              </a:xfrm>
              <a:custGeom>
                <a:avLst/>
                <a:gdLst/>
                <a:ahLst/>
                <a:cxnLst/>
                <a:rect l="l" t="t" r="r" b="b"/>
                <a:pathLst>
                  <a:path w="40862" h="10933" extrusionOk="0">
                    <a:moveTo>
                      <a:pt x="0" y="10933"/>
                    </a:moveTo>
                    <a:cubicBezTo>
                      <a:pt x="0" y="10933"/>
                      <a:pt x="1619" y="8457"/>
                      <a:pt x="5144" y="5980"/>
                    </a:cubicBezTo>
                    <a:cubicBezTo>
                      <a:pt x="8573" y="3504"/>
                      <a:pt x="13811" y="1123"/>
                      <a:pt x="19336" y="360"/>
                    </a:cubicBezTo>
                    <a:cubicBezTo>
                      <a:pt x="24860" y="-497"/>
                      <a:pt x="30575" y="265"/>
                      <a:pt x="34576" y="1694"/>
                    </a:cubicBezTo>
                    <a:cubicBezTo>
                      <a:pt x="38576" y="3028"/>
                      <a:pt x="40862" y="5028"/>
                      <a:pt x="40862" y="5028"/>
                    </a:cubicBezTo>
                    <a:cubicBezTo>
                      <a:pt x="40862" y="5028"/>
                      <a:pt x="38005" y="5980"/>
                      <a:pt x="34195" y="6742"/>
                    </a:cubicBezTo>
                    <a:cubicBezTo>
                      <a:pt x="30290" y="7504"/>
                      <a:pt x="25432" y="8362"/>
                      <a:pt x="20574" y="9028"/>
                    </a:cubicBezTo>
                    <a:cubicBezTo>
                      <a:pt x="15716" y="9790"/>
                      <a:pt x="10763" y="10267"/>
                      <a:pt x="6858" y="10648"/>
                    </a:cubicBezTo>
                    <a:cubicBezTo>
                      <a:pt x="4858" y="10838"/>
                      <a:pt x="3239" y="10838"/>
                      <a:pt x="2000" y="10933"/>
                    </a:cubicBezTo>
                    <a:cubicBezTo>
                      <a:pt x="762" y="10933"/>
                      <a:pt x="0" y="10933"/>
                      <a:pt x="0" y="109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3"/>
              <p:cNvSpPr/>
              <p:nvPr/>
            </p:nvSpPr>
            <p:spPr>
              <a:xfrm>
                <a:off x="3316149" y="3653443"/>
                <a:ext cx="38290" cy="10663"/>
              </a:xfrm>
              <a:custGeom>
                <a:avLst/>
                <a:gdLst/>
                <a:ahLst/>
                <a:cxnLst/>
                <a:rect l="l" t="t" r="r" b="b"/>
                <a:pathLst>
                  <a:path w="38290" h="10663" extrusionOk="0">
                    <a:moveTo>
                      <a:pt x="0" y="10664"/>
                    </a:moveTo>
                    <a:cubicBezTo>
                      <a:pt x="0" y="10664"/>
                      <a:pt x="1333" y="8187"/>
                      <a:pt x="4667" y="5711"/>
                    </a:cubicBezTo>
                    <a:cubicBezTo>
                      <a:pt x="7810" y="3234"/>
                      <a:pt x="12763" y="948"/>
                      <a:pt x="18098" y="281"/>
                    </a:cubicBezTo>
                    <a:cubicBezTo>
                      <a:pt x="23336" y="-481"/>
                      <a:pt x="28765" y="377"/>
                      <a:pt x="32480" y="1996"/>
                    </a:cubicBezTo>
                    <a:cubicBezTo>
                      <a:pt x="36195" y="3520"/>
                      <a:pt x="38290" y="5520"/>
                      <a:pt x="38290" y="5520"/>
                    </a:cubicBezTo>
                    <a:cubicBezTo>
                      <a:pt x="38290" y="5520"/>
                      <a:pt x="35528" y="6377"/>
                      <a:pt x="31909" y="6949"/>
                    </a:cubicBezTo>
                    <a:cubicBezTo>
                      <a:pt x="28289" y="7616"/>
                      <a:pt x="23813" y="8378"/>
                      <a:pt x="19240" y="8949"/>
                    </a:cubicBezTo>
                    <a:cubicBezTo>
                      <a:pt x="14764" y="9616"/>
                      <a:pt x="10192" y="10092"/>
                      <a:pt x="6572" y="10378"/>
                    </a:cubicBezTo>
                    <a:cubicBezTo>
                      <a:pt x="4763" y="10568"/>
                      <a:pt x="3143" y="10568"/>
                      <a:pt x="2000" y="10664"/>
                    </a:cubicBezTo>
                    <a:cubicBezTo>
                      <a:pt x="857" y="10664"/>
                      <a:pt x="95" y="10664"/>
                      <a:pt x="95" y="106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3"/>
              <p:cNvSpPr/>
              <p:nvPr/>
            </p:nvSpPr>
            <p:spPr>
              <a:xfrm>
                <a:off x="3305386" y="3665593"/>
                <a:ext cx="46767" cy="10515"/>
              </a:xfrm>
              <a:custGeom>
                <a:avLst/>
                <a:gdLst/>
                <a:ahLst/>
                <a:cxnLst/>
                <a:rect l="l" t="t" r="r" b="b"/>
                <a:pathLst>
                  <a:path w="46767" h="10515" extrusionOk="0">
                    <a:moveTo>
                      <a:pt x="0" y="10516"/>
                    </a:moveTo>
                    <a:cubicBezTo>
                      <a:pt x="0" y="10516"/>
                      <a:pt x="2095" y="7944"/>
                      <a:pt x="6286" y="5563"/>
                    </a:cubicBezTo>
                    <a:cubicBezTo>
                      <a:pt x="10287" y="3086"/>
                      <a:pt x="16288" y="895"/>
                      <a:pt x="22574" y="229"/>
                    </a:cubicBezTo>
                    <a:cubicBezTo>
                      <a:pt x="28861" y="-438"/>
                      <a:pt x="35147" y="419"/>
                      <a:pt x="39624" y="1943"/>
                    </a:cubicBezTo>
                    <a:cubicBezTo>
                      <a:pt x="44101" y="3372"/>
                      <a:pt x="46768" y="5468"/>
                      <a:pt x="46768" y="5468"/>
                    </a:cubicBezTo>
                    <a:cubicBezTo>
                      <a:pt x="46768" y="5468"/>
                      <a:pt x="43529" y="6325"/>
                      <a:pt x="39148" y="6992"/>
                    </a:cubicBezTo>
                    <a:cubicBezTo>
                      <a:pt x="34766" y="7658"/>
                      <a:pt x="29051" y="8420"/>
                      <a:pt x="23431" y="8992"/>
                    </a:cubicBezTo>
                    <a:cubicBezTo>
                      <a:pt x="17812" y="9659"/>
                      <a:pt x="12192" y="10039"/>
                      <a:pt x="7715" y="10325"/>
                    </a:cubicBezTo>
                    <a:cubicBezTo>
                      <a:pt x="5524" y="10516"/>
                      <a:pt x="3619" y="10516"/>
                      <a:pt x="2191" y="10516"/>
                    </a:cubicBezTo>
                    <a:cubicBezTo>
                      <a:pt x="762" y="10516"/>
                      <a:pt x="0" y="10516"/>
                      <a:pt x="0" y="105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3"/>
              <p:cNvSpPr/>
              <p:nvPr/>
            </p:nvSpPr>
            <p:spPr>
              <a:xfrm>
                <a:off x="3302243" y="3677586"/>
                <a:ext cx="48291" cy="15285"/>
              </a:xfrm>
              <a:custGeom>
                <a:avLst/>
                <a:gdLst/>
                <a:ahLst/>
                <a:cxnLst/>
                <a:rect l="l" t="t" r="r" b="b"/>
                <a:pathLst>
                  <a:path w="48291" h="15285" extrusionOk="0">
                    <a:moveTo>
                      <a:pt x="95" y="15191"/>
                    </a:moveTo>
                    <a:cubicBezTo>
                      <a:pt x="95" y="15191"/>
                      <a:pt x="2096" y="12333"/>
                      <a:pt x="6096" y="9381"/>
                    </a:cubicBezTo>
                    <a:cubicBezTo>
                      <a:pt x="10001" y="6332"/>
                      <a:pt x="16002" y="3285"/>
                      <a:pt x="22288" y="1665"/>
                    </a:cubicBezTo>
                    <a:cubicBezTo>
                      <a:pt x="28670" y="-49"/>
                      <a:pt x="35338" y="-335"/>
                      <a:pt x="40196" y="332"/>
                    </a:cubicBezTo>
                    <a:cubicBezTo>
                      <a:pt x="45148" y="903"/>
                      <a:pt x="48292" y="2427"/>
                      <a:pt x="48292" y="2427"/>
                    </a:cubicBezTo>
                    <a:cubicBezTo>
                      <a:pt x="48292" y="2427"/>
                      <a:pt x="45148" y="3951"/>
                      <a:pt x="40672" y="5380"/>
                    </a:cubicBezTo>
                    <a:cubicBezTo>
                      <a:pt x="36195" y="6904"/>
                      <a:pt x="30385" y="8619"/>
                      <a:pt x="24479" y="10143"/>
                    </a:cubicBezTo>
                    <a:cubicBezTo>
                      <a:pt x="18669" y="11667"/>
                      <a:pt x="12763" y="13095"/>
                      <a:pt x="8096" y="14048"/>
                    </a:cubicBezTo>
                    <a:cubicBezTo>
                      <a:pt x="3524" y="15000"/>
                      <a:pt x="0" y="15286"/>
                      <a:pt x="0" y="15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3"/>
              <p:cNvSpPr/>
              <p:nvPr/>
            </p:nvSpPr>
            <p:spPr>
              <a:xfrm>
                <a:off x="3301481" y="3688788"/>
                <a:ext cx="42672" cy="13895"/>
              </a:xfrm>
              <a:custGeom>
                <a:avLst/>
                <a:gdLst/>
                <a:ahLst/>
                <a:cxnLst/>
                <a:rect l="l" t="t" r="r" b="b"/>
                <a:pathLst>
                  <a:path w="42672" h="13895" extrusionOk="0">
                    <a:moveTo>
                      <a:pt x="0" y="13895"/>
                    </a:moveTo>
                    <a:cubicBezTo>
                      <a:pt x="0" y="13895"/>
                      <a:pt x="1619" y="11228"/>
                      <a:pt x="5144" y="8371"/>
                    </a:cubicBezTo>
                    <a:cubicBezTo>
                      <a:pt x="8573" y="5513"/>
                      <a:pt x="13811" y="2656"/>
                      <a:pt x="19526" y="1227"/>
                    </a:cubicBezTo>
                    <a:cubicBezTo>
                      <a:pt x="25241" y="-297"/>
                      <a:pt x="31242" y="-297"/>
                      <a:pt x="35528" y="655"/>
                    </a:cubicBezTo>
                    <a:cubicBezTo>
                      <a:pt x="39910" y="1417"/>
                      <a:pt x="42672" y="3037"/>
                      <a:pt x="42672" y="3037"/>
                    </a:cubicBezTo>
                    <a:cubicBezTo>
                      <a:pt x="42672" y="3037"/>
                      <a:pt x="39815" y="4370"/>
                      <a:pt x="35814" y="5704"/>
                    </a:cubicBezTo>
                    <a:cubicBezTo>
                      <a:pt x="31814" y="7037"/>
                      <a:pt x="26765" y="8466"/>
                      <a:pt x="21622" y="9799"/>
                    </a:cubicBezTo>
                    <a:cubicBezTo>
                      <a:pt x="16573" y="11133"/>
                      <a:pt x="11335" y="12276"/>
                      <a:pt x="7239" y="12943"/>
                    </a:cubicBezTo>
                    <a:cubicBezTo>
                      <a:pt x="5144" y="13324"/>
                      <a:pt x="3429" y="13514"/>
                      <a:pt x="2096" y="13705"/>
                    </a:cubicBezTo>
                    <a:cubicBezTo>
                      <a:pt x="762" y="13895"/>
                      <a:pt x="0" y="13895"/>
                      <a:pt x="0" y="138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3"/>
              <p:cNvSpPr/>
              <p:nvPr/>
            </p:nvSpPr>
            <p:spPr>
              <a:xfrm>
                <a:off x="3296718" y="3701629"/>
                <a:ext cx="43814" cy="16960"/>
              </a:xfrm>
              <a:custGeom>
                <a:avLst/>
                <a:gdLst/>
                <a:ahLst/>
                <a:cxnLst/>
                <a:rect l="l" t="t" r="r" b="b"/>
                <a:pathLst>
                  <a:path w="43814" h="16960" extrusionOk="0">
                    <a:moveTo>
                      <a:pt x="0" y="16961"/>
                    </a:moveTo>
                    <a:cubicBezTo>
                      <a:pt x="0" y="16961"/>
                      <a:pt x="1715" y="14199"/>
                      <a:pt x="5334" y="11246"/>
                    </a:cubicBezTo>
                    <a:cubicBezTo>
                      <a:pt x="8763" y="8198"/>
                      <a:pt x="14002" y="4959"/>
                      <a:pt x="19717" y="2959"/>
                    </a:cubicBezTo>
                    <a:cubicBezTo>
                      <a:pt x="25432" y="864"/>
                      <a:pt x="31433" y="-89"/>
                      <a:pt x="36100" y="6"/>
                    </a:cubicBezTo>
                    <a:cubicBezTo>
                      <a:pt x="40672" y="6"/>
                      <a:pt x="43815" y="959"/>
                      <a:pt x="43815" y="959"/>
                    </a:cubicBezTo>
                    <a:cubicBezTo>
                      <a:pt x="43815" y="959"/>
                      <a:pt x="41148" y="2864"/>
                      <a:pt x="37243" y="4864"/>
                    </a:cubicBezTo>
                    <a:cubicBezTo>
                      <a:pt x="33242" y="6865"/>
                      <a:pt x="28099" y="9246"/>
                      <a:pt x="22765" y="11151"/>
                    </a:cubicBezTo>
                    <a:cubicBezTo>
                      <a:pt x="17431" y="13151"/>
                      <a:pt x="12002" y="14675"/>
                      <a:pt x="7620" y="15723"/>
                    </a:cubicBezTo>
                    <a:cubicBezTo>
                      <a:pt x="3334" y="16771"/>
                      <a:pt x="0" y="16961"/>
                      <a:pt x="0" y="1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3"/>
              <p:cNvSpPr/>
              <p:nvPr/>
            </p:nvSpPr>
            <p:spPr>
              <a:xfrm>
                <a:off x="3302529" y="3713704"/>
                <a:ext cx="43148" cy="16506"/>
              </a:xfrm>
              <a:custGeom>
                <a:avLst/>
                <a:gdLst/>
                <a:ahLst/>
                <a:cxnLst/>
                <a:rect l="l" t="t" r="r" b="b"/>
                <a:pathLst>
                  <a:path w="43148" h="16506" extrusionOk="0">
                    <a:moveTo>
                      <a:pt x="0" y="16507"/>
                    </a:moveTo>
                    <a:cubicBezTo>
                      <a:pt x="0" y="16507"/>
                      <a:pt x="1619" y="13744"/>
                      <a:pt x="5144" y="10792"/>
                    </a:cubicBezTo>
                    <a:cubicBezTo>
                      <a:pt x="8573" y="7743"/>
                      <a:pt x="13716" y="4600"/>
                      <a:pt x="19336" y="2600"/>
                    </a:cubicBezTo>
                    <a:cubicBezTo>
                      <a:pt x="24956" y="600"/>
                      <a:pt x="30956" y="-162"/>
                      <a:pt x="35528" y="28"/>
                    </a:cubicBezTo>
                    <a:cubicBezTo>
                      <a:pt x="40100" y="124"/>
                      <a:pt x="43148" y="1267"/>
                      <a:pt x="43148" y="1267"/>
                    </a:cubicBezTo>
                    <a:cubicBezTo>
                      <a:pt x="43148" y="1267"/>
                      <a:pt x="40481" y="3076"/>
                      <a:pt x="36576" y="4981"/>
                    </a:cubicBezTo>
                    <a:cubicBezTo>
                      <a:pt x="32671" y="6886"/>
                      <a:pt x="27527" y="9077"/>
                      <a:pt x="22288" y="10887"/>
                    </a:cubicBezTo>
                    <a:cubicBezTo>
                      <a:pt x="17050" y="12792"/>
                      <a:pt x="11716" y="14316"/>
                      <a:pt x="7525" y="15268"/>
                    </a:cubicBezTo>
                    <a:cubicBezTo>
                      <a:pt x="3334" y="16316"/>
                      <a:pt x="95" y="16507"/>
                      <a:pt x="95" y="165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3"/>
              <p:cNvSpPr/>
              <p:nvPr/>
            </p:nvSpPr>
            <p:spPr>
              <a:xfrm>
                <a:off x="3333294" y="3592479"/>
                <a:ext cx="31337" cy="35147"/>
              </a:xfrm>
              <a:custGeom>
                <a:avLst/>
                <a:gdLst/>
                <a:ahLst/>
                <a:cxnLst/>
                <a:rect l="l" t="t" r="r" b="b"/>
                <a:pathLst>
                  <a:path w="31337" h="35147" extrusionOk="0">
                    <a:moveTo>
                      <a:pt x="31337" y="0"/>
                    </a:moveTo>
                    <a:cubicBezTo>
                      <a:pt x="31337" y="0"/>
                      <a:pt x="30480" y="3143"/>
                      <a:pt x="28289" y="7144"/>
                    </a:cubicBezTo>
                    <a:cubicBezTo>
                      <a:pt x="26194" y="11144"/>
                      <a:pt x="22860" y="16097"/>
                      <a:pt x="18955" y="20479"/>
                    </a:cubicBezTo>
                    <a:cubicBezTo>
                      <a:pt x="15049" y="24860"/>
                      <a:pt x="10573" y="28765"/>
                      <a:pt x="6763" y="31337"/>
                    </a:cubicBezTo>
                    <a:cubicBezTo>
                      <a:pt x="3048" y="33909"/>
                      <a:pt x="0" y="35147"/>
                      <a:pt x="0" y="35147"/>
                    </a:cubicBezTo>
                    <a:cubicBezTo>
                      <a:pt x="0" y="35147"/>
                      <a:pt x="857" y="32004"/>
                      <a:pt x="3048" y="28004"/>
                    </a:cubicBezTo>
                    <a:cubicBezTo>
                      <a:pt x="5143" y="24003"/>
                      <a:pt x="8477" y="19050"/>
                      <a:pt x="12382" y="14668"/>
                    </a:cubicBezTo>
                    <a:cubicBezTo>
                      <a:pt x="16288" y="10287"/>
                      <a:pt x="20764" y="6382"/>
                      <a:pt x="24574" y="3810"/>
                    </a:cubicBezTo>
                    <a:cubicBezTo>
                      <a:pt x="28289" y="1238"/>
                      <a:pt x="31337" y="0"/>
                      <a:pt x="313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3"/>
              <p:cNvSpPr/>
              <p:nvPr/>
            </p:nvSpPr>
            <p:spPr>
              <a:xfrm>
                <a:off x="3305291" y="3599528"/>
                <a:ext cx="39909" cy="68580"/>
              </a:xfrm>
              <a:custGeom>
                <a:avLst/>
                <a:gdLst/>
                <a:ahLst/>
                <a:cxnLst/>
                <a:rect l="l" t="t" r="r" b="b"/>
                <a:pathLst>
                  <a:path w="39909" h="68580" extrusionOk="0">
                    <a:moveTo>
                      <a:pt x="39624" y="190"/>
                    </a:moveTo>
                    <a:cubicBezTo>
                      <a:pt x="39624" y="190"/>
                      <a:pt x="38957" y="1334"/>
                      <a:pt x="37719" y="3143"/>
                    </a:cubicBezTo>
                    <a:cubicBezTo>
                      <a:pt x="36481" y="4953"/>
                      <a:pt x="34671" y="7620"/>
                      <a:pt x="32575" y="10668"/>
                    </a:cubicBezTo>
                    <a:cubicBezTo>
                      <a:pt x="30480" y="13716"/>
                      <a:pt x="28099" y="17336"/>
                      <a:pt x="25622" y="21241"/>
                    </a:cubicBezTo>
                    <a:cubicBezTo>
                      <a:pt x="23146" y="25146"/>
                      <a:pt x="20669" y="29242"/>
                      <a:pt x="18193" y="33433"/>
                    </a:cubicBezTo>
                    <a:cubicBezTo>
                      <a:pt x="13335" y="41815"/>
                      <a:pt x="8858" y="50482"/>
                      <a:pt x="5620" y="57245"/>
                    </a:cubicBezTo>
                    <a:cubicBezTo>
                      <a:pt x="3905" y="60674"/>
                      <a:pt x="2572" y="63437"/>
                      <a:pt x="1619" y="65437"/>
                    </a:cubicBezTo>
                    <a:cubicBezTo>
                      <a:pt x="667" y="67437"/>
                      <a:pt x="0" y="68580"/>
                      <a:pt x="0" y="68580"/>
                    </a:cubicBezTo>
                    <a:cubicBezTo>
                      <a:pt x="0" y="68580"/>
                      <a:pt x="0" y="67246"/>
                      <a:pt x="0" y="64961"/>
                    </a:cubicBezTo>
                    <a:cubicBezTo>
                      <a:pt x="0" y="62674"/>
                      <a:pt x="190" y="59436"/>
                      <a:pt x="952" y="55626"/>
                    </a:cubicBezTo>
                    <a:cubicBezTo>
                      <a:pt x="1524" y="51816"/>
                      <a:pt x="2762" y="47435"/>
                      <a:pt x="4381" y="42767"/>
                    </a:cubicBezTo>
                    <a:cubicBezTo>
                      <a:pt x="6001" y="38195"/>
                      <a:pt x="8287" y="33433"/>
                      <a:pt x="10858" y="28956"/>
                    </a:cubicBezTo>
                    <a:cubicBezTo>
                      <a:pt x="13525" y="24479"/>
                      <a:pt x="16478" y="20193"/>
                      <a:pt x="19717" y="16478"/>
                    </a:cubicBezTo>
                    <a:cubicBezTo>
                      <a:pt x="22955" y="12859"/>
                      <a:pt x="26098" y="9620"/>
                      <a:pt x="29146" y="7144"/>
                    </a:cubicBezTo>
                    <a:cubicBezTo>
                      <a:pt x="32099" y="4667"/>
                      <a:pt x="34861" y="2857"/>
                      <a:pt x="36767" y="1714"/>
                    </a:cubicBezTo>
                    <a:cubicBezTo>
                      <a:pt x="38671" y="571"/>
                      <a:pt x="39910" y="0"/>
                      <a:pt x="399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3"/>
              <p:cNvSpPr/>
              <p:nvPr/>
            </p:nvSpPr>
            <p:spPr>
              <a:xfrm>
                <a:off x="3287034" y="3628103"/>
                <a:ext cx="20733" cy="86867"/>
              </a:xfrm>
              <a:custGeom>
                <a:avLst/>
                <a:gdLst/>
                <a:ahLst/>
                <a:cxnLst/>
                <a:rect l="l" t="t" r="r" b="b"/>
                <a:pathLst>
                  <a:path w="20733" h="86867" extrusionOk="0">
                    <a:moveTo>
                      <a:pt x="20733" y="0"/>
                    </a:moveTo>
                    <a:cubicBezTo>
                      <a:pt x="20733" y="0"/>
                      <a:pt x="20257" y="5715"/>
                      <a:pt x="18828" y="14002"/>
                    </a:cubicBezTo>
                    <a:cubicBezTo>
                      <a:pt x="18162" y="18097"/>
                      <a:pt x="17209" y="22955"/>
                      <a:pt x="16161" y="28004"/>
                    </a:cubicBezTo>
                    <a:cubicBezTo>
                      <a:pt x="15209" y="33147"/>
                      <a:pt x="13875" y="38481"/>
                      <a:pt x="12732" y="43910"/>
                    </a:cubicBezTo>
                    <a:cubicBezTo>
                      <a:pt x="11399" y="49244"/>
                      <a:pt x="10256" y="54673"/>
                      <a:pt x="8827" y="59722"/>
                    </a:cubicBezTo>
                    <a:cubicBezTo>
                      <a:pt x="7589" y="64770"/>
                      <a:pt x="6255" y="69437"/>
                      <a:pt x="5017" y="73438"/>
                    </a:cubicBezTo>
                    <a:cubicBezTo>
                      <a:pt x="2731" y="81439"/>
                      <a:pt x="540" y="86868"/>
                      <a:pt x="540" y="86868"/>
                    </a:cubicBezTo>
                    <a:cubicBezTo>
                      <a:pt x="540" y="86868"/>
                      <a:pt x="-222" y="81153"/>
                      <a:pt x="64" y="72676"/>
                    </a:cubicBezTo>
                    <a:cubicBezTo>
                      <a:pt x="64" y="68389"/>
                      <a:pt x="540" y="63532"/>
                      <a:pt x="1207" y="58293"/>
                    </a:cubicBezTo>
                    <a:cubicBezTo>
                      <a:pt x="1588" y="55721"/>
                      <a:pt x="1874" y="52959"/>
                      <a:pt x="2445" y="50292"/>
                    </a:cubicBezTo>
                    <a:cubicBezTo>
                      <a:pt x="3017" y="47530"/>
                      <a:pt x="3588" y="44768"/>
                      <a:pt x="4065" y="42101"/>
                    </a:cubicBezTo>
                    <a:cubicBezTo>
                      <a:pt x="4731" y="39338"/>
                      <a:pt x="5493" y="36671"/>
                      <a:pt x="6160" y="34004"/>
                    </a:cubicBezTo>
                    <a:cubicBezTo>
                      <a:pt x="6827" y="31337"/>
                      <a:pt x="7779" y="28765"/>
                      <a:pt x="8541" y="26194"/>
                    </a:cubicBezTo>
                    <a:cubicBezTo>
                      <a:pt x="10256" y="21146"/>
                      <a:pt x="12066" y="16573"/>
                      <a:pt x="13875" y="12763"/>
                    </a:cubicBezTo>
                    <a:cubicBezTo>
                      <a:pt x="17304" y="5048"/>
                      <a:pt x="20543" y="190"/>
                      <a:pt x="20543"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3"/>
              <p:cNvSpPr/>
              <p:nvPr/>
            </p:nvSpPr>
            <p:spPr>
              <a:xfrm>
                <a:off x="3278975" y="3663059"/>
                <a:ext cx="9863" cy="67913"/>
              </a:xfrm>
              <a:custGeom>
                <a:avLst/>
                <a:gdLst/>
                <a:ahLst/>
                <a:cxnLst/>
                <a:rect l="l" t="t" r="r" b="b"/>
                <a:pathLst>
                  <a:path w="9863" h="67913" extrusionOk="0">
                    <a:moveTo>
                      <a:pt x="7932" y="0"/>
                    </a:moveTo>
                    <a:cubicBezTo>
                      <a:pt x="7932" y="0"/>
                      <a:pt x="8980" y="4381"/>
                      <a:pt x="9456" y="10858"/>
                    </a:cubicBezTo>
                    <a:cubicBezTo>
                      <a:pt x="10028" y="17335"/>
                      <a:pt x="10028" y="25908"/>
                      <a:pt x="9266" y="34385"/>
                    </a:cubicBezTo>
                    <a:cubicBezTo>
                      <a:pt x="8504" y="42863"/>
                      <a:pt x="6980" y="51244"/>
                      <a:pt x="5360" y="57531"/>
                    </a:cubicBezTo>
                    <a:cubicBezTo>
                      <a:pt x="3741" y="63817"/>
                      <a:pt x="1931" y="67913"/>
                      <a:pt x="1931" y="67913"/>
                    </a:cubicBezTo>
                    <a:cubicBezTo>
                      <a:pt x="1931" y="67913"/>
                      <a:pt x="884" y="63532"/>
                      <a:pt x="407" y="57055"/>
                    </a:cubicBezTo>
                    <a:cubicBezTo>
                      <a:pt x="-164" y="50578"/>
                      <a:pt x="-164" y="42005"/>
                      <a:pt x="598" y="33528"/>
                    </a:cubicBezTo>
                    <a:cubicBezTo>
                      <a:pt x="1360" y="25051"/>
                      <a:pt x="2884" y="16669"/>
                      <a:pt x="4503" y="10382"/>
                    </a:cubicBezTo>
                    <a:cubicBezTo>
                      <a:pt x="6122" y="4096"/>
                      <a:pt x="7932" y="0"/>
                      <a:pt x="793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3"/>
              <p:cNvSpPr/>
              <p:nvPr/>
            </p:nvSpPr>
            <p:spPr>
              <a:xfrm>
                <a:off x="3286137" y="3669631"/>
                <a:ext cx="12962" cy="59817"/>
              </a:xfrm>
              <a:custGeom>
                <a:avLst/>
                <a:gdLst/>
                <a:ahLst/>
                <a:cxnLst/>
                <a:rect l="l" t="t" r="r" b="b"/>
                <a:pathLst>
                  <a:path w="12962" h="59817" extrusionOk="0">
                    <a:moveTo>
                      <a:pt x="12296" y="0"/>
                    </a:moveTo>
                    <a:cubicBezTo>
                      <a:pt x="12296" y="0"/>
                      <a:pt x="12962" y="4001"/>
                      <a:pt x="12962" y="9811"/>
                    </a:cubicBezTo>
                    <a:cubicBezTo>
                      <a:pt x="12962" y="15621"/>
                      <a:pt x="12296" y="23241"/>
                      <a:pt x="10771" y="30766"/>
                    </a:cubicBezTo>
                    <a:cubicBezTo>
                      <a:pt x="9343" y="38291"/>
                      <a:pt x="7152" y="45625"/>
                      <a:pt x="4961" y="50959"/>
                    </a:cubicBezTo>
                    <a:cubicBezTo>
                      <a:pt x="2866" y="56388"/>
                      <a:pt x="675" y="59817"/>
                      <a:pt x="675" y="59817"/>
                    </a:cubicBezTo>
                    <a:cubicBezTo>
                      <a:pt x="675" y="59817"/>
                      <a:pt x="-87" y="55817"/>
                      <a:pt x="8" y="50006"/>
                    </a:cubicBezTo>
                    <a:cubicBezTo>
                      <a:pt x="8" y="44196"/>
                      <a:pt x="675" y="36576"/>
                      <a:pt x="2199" y="29051"/>
                    </a:cubicBezTo>
                    <a:cubicBezTo>
                      <a:pt x="3628" y="21527"/>
                      <a:pt x="5818" y="14192"/>
                      <a:pt x="8009" y="8858"/>
                    </a:cubicBezTo>
                    <a:cubicBezTo>
                      <a:pt x="10105" y="3429"/>
                      <a:pt x="12296" y="0"/>
                      <a:pt x="122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3"/>
              <p:cNvSpPr/>
              <p:nvPr/>
            </p:nvSpPr>
            <p:spPr>
              <a:xfrm>
                <a:off x="3290883" y="3663821"/>
                <a:ext cx="19646" cy="66484"/>
              </a:xfrm>
              <a:custGeom>
                <a:avLst/>
                <a:gdLst/>
                <a:ahLst/>
                <a:cxnLst/>
                <a:rect l="l" t="t" r="r" b="b"/>
                <a:pathLst>
                  <a:path w="19646" h="66484" extrusionOk="0">
                    <a:moveTo>
                      <a:pt x="19647" y="0"/>
                    </a:moveTo>
                    <a:cubicBezTo>
                      <a:pt x="19647" y="0"/>
                      <a:pt x="19170" y="4572"/>
                      <a:pt x="17742" y="10859"/>
                    </a:cubicBezTo>
                    <a:cubicBezTo>
                      <a:pt x="16408" y="17240"/>
                      <a:pt x="14313" y="25527"/>
                      <a:pt x="12027" y="33719"/>
                    </a:cubicBezTo>
                    <a:cubicBezTo>
                      <a:pt x="9741" y="41910"/>
                      <a:pt x="7169" y="50006"/>
                      <a:pt x="4978" y="56197"/>
                    </a:cubicBezTo>
                    <a:cubicBezTo>
                      <a:pt x="2787" y="62294"/>
                      <a:pt x="787" y="66485"/>
                      <a:pt x="787" y="66485"/>
                    </a:cubicBezTo>
                    <a:cubicBezTo>
                      <a:pt x="787" y="66485"/>
                      <a:pt x="-165" y="62008"/>
                      <a:pt x="25" y="55340"/>
                    </a:cubicBezTo>
                    <a:cubicBezTo>
                      <a:pt x="25" y="48673"/>
                      <a:pt x="1168" y="39910"/>
                      <a:pt x="3645" y="31337"/>
                    </a:cubicBezTo>
                    <a:cubicBezTo>
                      <a:pt x="6026" y="22860"/>
                      <a:pt x="9741" y="14764"/>
                      <a:pt x="13170" y="9049"/>
                    </a:cubicBezTo>
                    <a:cubicBezTo>
                      <a:pt x="16599" y="3334"/>
                      <a:pt x="19647" y="0"/>
                      <a:pt x="196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3"/>
              <p:cNvSpPr/>
              <p:nvPr/>
            </p:nvSpPr>
            <p:spPr>
              <a:xfrm>
                <a:off x="3280716" y="3534346"/>
                <a:ext cx="222313" cy="155859"/>
              </a:xfrm>
              <a:custGeom>
                <a:avLst/>
                <a:gdLst/>
                <a:ahLst/>
                <a:cxnLst/>
                <a:rect l="l" t="t" r="r" b="b"/>
                <a:pathLst>
                  <a:path w="222313" h="155859" extrusionOk="0">
                    <a:moveTo>
                      <a:pt x="222218" y="7556"/>
                    </a:moveTo>
                    <a:cubicBezTo>
                      <a:pt x="222218" y="7556"/>
                      <a:pt x="217837" y="6317"/>
                      <a:pt x="210026" y="5175"/>
                    </a:cubicBezTo>
                    <a:cubicBezTo>
                      <a:pt x="202216" y="3936"/>
                      <a:pt x="190976" y="3460"/>
                      <a:pt x="177641" y="5079"/>
                    </a:cubicBezTo>
                    <a:cubicBezTo>
                      <a:pt x="170974" y="5841"/>
                      <a:pt x="163925" y="7365"/>
                      <a:pt x="156591" y="9366"/>
                    </a:cubicBezTo>
                    <a:cubicBezTo>
                      <a:pt x="149257" y="11366"/>
                      <a:pt x="141732" y="14318"/>
                      <a:pt x="134112" y="17652"/>
                    </a:cubicBezTo>
                    <a:cubicBezTo>
                      <a:pt x="118967" y="24510"/>
                      <a:pt x="103823" y="34035"/>
                      <a:pt x="89821" y="45084"/>
                    </a:cubicBezTo>
                    <a:cubicBezTo>
                      <a:pt x="82772" y="50609"/>
                      <a:pt x="75914" y="56324"/>
                      <a:pt x="69533" y="62325"/>
                    </a:cubicBezTo>
                    <a:cubicBezTo>
                      <a:pt x="63151" y="68420"/>
                      <a:pt x="56960" y="74421"/>
                      <a:pt x="51340" y="80708"/>
                    </a:cubicBezTo>
                    <a:cubicBezTo>
                      <a:pt x="45720" y="86994"/>
                      <a:pt x="40481" y="93090"/>
                      <a:pt x="35719" y="99281"/>
                    </a:cubicBezTo>
                    <a:cubicBezTo>
                      <a:pt x="30956" y="105377"/>
                      <a:pt x="26765" y="111283"/>
                      <a:pt x="22860" y="116903"/>
                    </a:cubicBezTo>
                    <a:cubicBezTo>
                      <a:pt x="19145" y="122522"/>
                      <a:pt x="15812" y="127761"/>
                      <a:pt x="12859" y="132428"/>
                    </a:cubicBezTo>
                    <a:cubicBezTo>
                      <a:pt x="10096" y="137191"/>
                      <a:pt x="7620" y="141287"/>
                      <a:pt x="5810" y="144811"/>
                    </a:cubicBezTo>
                    <a:cubicBezTo>
                      <a:pt x="2096" y="151859"/>
                      <a:pt x="0" y="155860"/>
                      <a:pt x="0" y="155860"/>
                    </a:cubicBezTo>
                    <a:cubicBezTo>
                      <a:pt x="0" y="155860"/>
                      <a:pt x="381" y="154812"/>
                      <a:pt x="1048" y="152812"/>
                    </a:cubicBezTo>
                    <a:cubicBezTo>
                      <a:pt x="1810" y="150812"/>
                      <a:pt x="2667" y="147764"/>
                      <a:pt x="4286" y="144144"/>
                    </a:cubicBezTo>
                    <a:cubicBezTo>
                      <a:pt x="5715" y="140429"/>
                      <a:pt x="7715" y="135953"/>
                      <a:pt x="10001" y="130904"/>
                    </a:cubicBezTo>
                    <a:cubicBezTo>
                      <a:pt x="12383" y="125856"/>
                      <a:pt x="15145" y="120236"/>
                      <a:pt x="18574" y="114236"/>
                    </a:cubicBezTo>
                    <a:cubicBezTo>
                      <a:pt x="25337" y="102329"/>
                      <a:pt x="34290" y="88899"/>
                      <a:pt x="45434" y="75659"/>
                    </a:cubicBezTo>
                    <a:cubicBezTo>
                      <a:pt x="50959" y="69087"/>
                      <a:pt x="57055" y="62515"/>
                      <a:pt x="63627" y="56228"/>
                    </a:cubicBezTo>
                    <a:cubicBezTo>
                      <a:pt x="70199" y="49942"/>
                      <a:pt x="77248" y="43941"/>
                      <a:pt x="84392" y="38226"/>
                    </a:cubicBezTo>
                    <a:cubicBezTo>
                      <a:pt x="91726" y="32606"/>
                      <a:pt x="99346" y="27368"/>
                      <a:pt x="107156" y="22605"/>
                    </a:cubicBezTo>
                    <a:cubicBezTo>
                      <a:pt x="114967" y="17843"/>
                      <a:pt x="123063" y="13937"/>
                      <a:pt x="131064" y="10604"/>
                    </a:cubicBezTo>
                    <a:cubicBezTo>
                      <a:pt x="147257" y="3936"/>
                      <a:pt x="163259" y="698"/>
                      <a:pt x="177260" y="126"/>
                    </a:cubicBezTo>
                    <a:cubicBezTo>
                      <a:pt x="191167" y="-541"/>
                      <a:pt x="202597" y="1555"/>
                      <a:pt x="210407" y="3555"/>
                    </a:cubicBezTo>
                    <a:cubicBezTo>
                      <a:pt x="214313" y="4508"/>
                      <a:pt x="217265" y="5651"/>
                      <a:pt x="219266" y="6413"/>
                    </a:cubicBezTo>
                    <a:cubicBezTo>
                      <a:pt x="221266" y="7175"/>
                      <a:pt x="222313" y="7556"/>
                      <a:pt x="222313" y="75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3"/>
              <p:cNvSpPr/>
              <p:nvPr/>
            </p:nvSpPr>
            <p:spPr>
              <a:xfrm>
                <a:off x="3294718" y="3598766"/>
                <a:ext cx="64674" cy="60197"/>
              </a:xfrm>
              <a:custGeom>
                <a:avLst/>
                <a:gdLst/>
                <a:ahLst/>
                <a:cxnLst/>
                <a:rect l="l" t="t" r="r" b="b"/>
                <a:pathLst>
                  <a:path w="64674" h="60197" extrusionOk="0">
                    <a:moveTo>
                      <a:pt x="64675" y="0"/>
                    </a:moveTo>
                    <a:cubicBezTo>
                      <a:pt x="64675" y="0"/>
                      <a:pt x="63627" y="952"/>
                      <a:pt x="61627" y="2572"/>
                    </a:cubicBezTo>
                    <a:cubicBezTo>
                      <a:pt x="59722" y="4096"/>
                      <a:pt x="56959" y="6286"/>
                      <a:pt x="53721" y="8953"/>
                    </a:cubicBezTo>
                    <a:cubicBezTo>
                      <a:pt x="52102" y="10287"/>
                      <a:pt x="50387" y="11716"/>
                      <a:pt x="48577" y="13144"/>
                    </a:cubicBezTo>
                    <a:cubicBezTo>
                      <a:pt x="46768" y="14668"/>
                      <a:pt x="44863" y="16288"/>
                      <a:pt x="42863" y="17907"/>
                    </a:cubicBezTo>
                    <a:cubicBezTo>
                      <a:pt x="38957" y="21241"/>
                      <a:pt x="34861" y="24765"/>
                      <a:pt x="30956" y="28575"/>
                    </a:cubicBezTo>
                    <a:cubicBezTo>
                      <a:pt x="26956" y="32194"/>
                      <a:pt x="23146" y="36100"/>
                      <a:pt x="19431" y="39719"/>
                    </a:cubicBezTo>
                    <a:cubicBezTo>
                      <a:pt x="17621" y="41529"/>
                      <a:pt x="15907" y="43339"/>
                      <a:pt x="14288" y="45053"/>
                    </a:cubicBezTo>
                    <a:cubicBezTo>
                      <a:pt x="12668" y="46767"/>
                      <a:pt x="11144" y="48387"/>
                      <a:pt x="9715" y="49911"/>
                    </a:cubicBezTo>
                    <a:cubicBezTo>
                      <a:pt x="6858" y="52959"/>
                      <a:pt x="4477" y="55531"/>
                      <a:pt x="2762" y="57340"/>
                    </a:cubicBezTo>
                    <a:cubicBezTo>
                      <a:pt x="1048" y="59150"/>
                      <a:pt x="0" y="60198"/>
                      <a:pt x="0" y="60198"/>
                    </a:cubicBezTo>
                    <a:cubicBezTo>
                      <a:pt x="0" y="60198"/>
                      <a:pt x="381" y="58864"/>
                      <a:pt x="1238" y="56483"/>
                    </a:cubicBezTo>
                    <a:cubicBezTo>
                      <a:pt x="2096" y="54102"/>
                      <a:pt x="3524" y="50768"/>
                      <a:pt x="5620" y="47053"/>
                    </a:cubicBezTo>
                    <a:cubicBezTo>
                      <a:pt x="7620" y="43243"/>
                      <a:pt x="10382" y="39052"/>
                      <a:pt x="13621" y="34766"/>
                    </a:cubicBezTo>
                    <a:cubicBezTo>
                      <a:pt x="15335" y="32671"/>
                      <a:pt x="16954" y="30384"/>
                      <a:pt x="18955" y="28384"/>
                    </a:cubicBezTo>
                    <a:cubicBezTo>
                      <a:pt x="20860" y="26289"/>
                      <a:pt x="22955" y="24289"/>
                      <a:pt x="24956" y="22288"/>
                    </a:cubicBezTo>
                    <a:cubicBezTo>
                      <a:pt x="27146" y="20383"/>
                      <a:pt x="29242" y="18478"/>
                      <a:pt x="31528" y="16764"/>
                    </a:cubicBezTo>
                    <a:cubicBezTo>
                      <a:pt x="33719" y="14954"/>
                      <a:pt x="36100" y="13430"/>
                      <a:pt x="38290" y="11906"/>
                    </a:cubicBezTo>
                    <a:cubicBezTo>
                      <a:pt x="42767" y="8953"/>
                      <a:pt x="47244" y="6572"/>
                      <a:pt x="51149" y="4858"/>
                    </a:cubicBezTo>
                    <a:cubicBezTo>
                      <a:pt x="55054" y="3048"/>
                      <a:pt x="58483" y="1905"/>
                      <a:pt x="60865" y="1238"/>
                    </a:cubicBezTo>
                    <a:cubicBezTo>
                      <a:pt x="63246" y="571"/>
                      <a:pt x="64675" y="286"/>
                      <a:pt x="64675" y="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3"/>
              <p:cNvSpPr/>
              <p:nvPr/>
            </p:nvSpPr>
            <p:spPr>
              <a:xfrm>
                <a:off x="3295670" y="3619530"/>
                <a:ext cx="49625" cy="44672"/>
              </a:xfrm>
              <a:custGeom>
                <a:avLst/>
                <a:gdLst/>
                <a:ahLst/>
                <a:cxnLst/>
                <a:rect l="l" t="t" r="r" b="b"/>
                <a:pathLst>
                  <a:path w="49625" h="44672" extrusionOk="0">
                    <a:moveTo>
                      <a:pt x="49435" y="0"/>
                    </a:moveTo>
                    <a:cubicBezTo>
                      <a:pt x="49435" y="0"/>
                      <a:pt x="48577" y="762"/>
                      <a:pt x="47054" y="1905"/>
                    </a:cubicBezTo>
                    <a:cubicBezTo>
                      <a:pt x="45625" y="3048"/>
                      <a:pt x="43434" y="4667"/>
                      <a:pt x="40958" y="6667"/>
                    </a:cubicBezTo>
                    <a:cubicBezTo>
                      <a:pt x="38481" y="8572"/>
                      <a:pt x="35623" y="10858"/>
                      <a:pt x="32671" y="13240"/>
                    </a:cubicBezTo>
                    <a:cubicBezTo>
                      <a:pt x="29718" y="15716"/>
                      <a:pt x="26670" y="18288"/>
                      <a:pt x="23622" y="21050"/>
                    </a:cubicBezTo>
                    <a:cubicBezTo>
                      <a:pt x="17621" y="26479"/>
                      <a:pt x="11811" y="32290"/>
                      <a:pt x="7525" y="36862"/>
                    </a:cubicBezTo>
                    <a:cubicBezTo>
                      <a:pt x="5334" y="39148"/>
                      <a:pt x="3429" y="41148"/>
                      <a:pt x="2191" y="42481"/>
                    </a:cubicBezTo>
                    <a:cubicBezTo>
                      <a:pt x="857" y="43815"/>
                      <a:pt x="0" y="44672"/>
                      <a:pt x="0" y="44672"/>
                    </a:cubicBezTo>
                    <a:cubicBezTo>
                      <a:pt x="0" y="44672"/>
                      <a:pt x="191" y="43529"/>
                      <a:pt x="667" y="41720"/>
                    </a:cubicBezTo>
                    <a:cubicBezTo>
                      <a:pt x="1143" y="39814"/>
                      <a:pt x="1905" y="37147"/>
                      <a:pt x="3334" y="34195"/>
                    </a:cubicBezTo>
                    <a:cubicBezTo>
                      <a:pt x="4667" y="31147"/>
                      <a:pt x="6668" y="27813"/>
                      <a:pt x="9049" y="24384"/>
                    </a:cubicBezTo>
                    <a:cubicBezTo>
                      <a:pt x="11525" y="21050"/>
                      <a:pt x="14478" y="17716"/>
                      <a:pt x="17812" y="14669"/>
                    </a:cubicBezTo>
                    <a:cubicBezTo>
                      <a:pt x="21146" y="11716"/>
                      <a:pt x="24765" y="9144"/>
                      <a:pt x="28385" y="7048"/>
                    </a:cubicBezTo>
                    <a:cubicBezTo>
                      <a:pt x="32004" y="5048"/>
                      <a:pt x="35528" y="3334"/>
                      <a:pt x="38767" y="2381"/>
                    </a:cubicBezTo>
                    <a:cubicBezTo>
                      <a:pt x="41910" y="1333"/>
                      <a:pt x="44672" y="762"/>
                      <a:pt x="46577" y="476"/>
                    </a:cubicBezTo>
                    <a:cubicBezTo>
                      <a:pt x="48482" y="190"/>
                      <a:pt x="49625" y="190"/>
                      <a:pt x="4962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3"/>
              <p:cNvSpPr/>
              <p:nvPr/>
            </p:nvSpPr>
            <p:spPr>
              <a:xfrm>
                <a:off x="3309863" y="3546283"/>
                <a:ext cx="64293" cy="81343"/>
              </a:xfrm>
              <a:custGeom>
                <a:avLst/>
                <a:gdLst/>
                <a:ahLst/>
                <a:cxnLst/>
                <a:rect l="l" t="t" r="r" b="b"/>
                <a:pathLst>
                  <a:path w="64293" h="81343" extrusionOk="0">
                    <a:moveTo>
                      <a:pt x="64199" y="0"/>
                    </a:moveTo>
                    <a:cubicBezTo>
                      <a:pt x="64199" y="0"/>
                      <a:pt x="61341" y="6001"/>
                      <a:pt x="56102" y="14288"/>
                    </a:cubicBezTo>
                    <a:cubicBezTo>
                      <a:pt x="53531" y="18479"/>
                      <a:pt x="50387" y="23146"/>
                      <a:pt x="46863" y="28099"/>
                    </a:cubicBezTo>
                    <a:cubicBezTo>
                      <a:pt x="43434" y="33052"/>
                      <a:pt x="39433" y="38195"/>
                      <a:pt x="35528" y="43339"/>
                    </a:cubicBezTo>
                    <a:cubicBezTo>
                      <a:pt x="33528" y="45815"/>
                      <a:pt x="31433" y="48387"/>
                      <a:pt x="29432" y="50863"/>
                    </a:cubicBezTo>
                    <a:cubicBezTo>
                      <a:pt x="27432" y="53340"/>
                      <a:pt x="25337" y="55626"/>
                      <a:pt x="23336" y="58007"/>
                    </a:cubicBezTo>
                    <a:cubicBezTo>
                      <a:pt x="19336" y="62579"/>
                      <a:pt x="15431" y="66770"/>
                      <a:pt x="12002" y="70199"/>
                    </a:cubicBezTo>
                    <a:cubicBezTo>
                      <a:pt x="5144" y="77153"/>
                      <a:pt x="0" y="81344"/>
                      <a:pt x="0" y="81344"/>
                    </a:cubicBezTo>
                    <a:cubicBezTo>
                      <a:pt x="0" y="81344"/>
                      <a:pt x="2858" y="75343"/>
                      <a:pt x="8096" y="67056"/>
                    </a:cubicBezTo>
                    <a:cubicBezTo>
                      <a:pt x="10668" y="62865"/>
                      <a:pt x="13811" y="58198"/>
                      <a:pt x="17335" y="53245"/>
                    </a:cubicBezTo>
                    <a:cubicBezTo>
                      <a:pt x="19145" y="50768"/>
                      <a:pt x="20860" y="48196"/>
                      <a:pt x="22860" y="45720"/>
                    </a:cubicBezTo>
                    <a:cubicBezTo>
                      <a:pt x="24765" y="43148"/>
                      <a:pt x="26765" y="40577"/>
                      <a:pt x="28766" y="38100"/>
                    </a:cubicBezTo>
                    <a:cubicBezTo>
                      <a:pt x="32861" y="33052"/>
                      <a:pt x="36957" y="28004"/>
                      <a:pt x="40958" y="23527"/>
                    </a:cubicBezTo>
                    <a:cubicBezTo>
                      <a:pt x="44958" y="18955"/>
                      <a:pt x="48863" y="14764"/>
                      <a:pt x="52292" y="11335"/>
                    </a:cubicBezTo>
                    <a:cubicBezTo>
                      <a:pt x="59150" y="4381"/>
                      <a:pt x="64294" y="190"/>
                      <a:pt x="64294"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3"/>
              <p:cNvSpPr/>
              <p:nvPr/>
            </p:nvSpPr>
            <p:spPr>
              <a:xfrm>
                <a:off x="3290622" y="3571524"/>
                <a:ext cx="47434" cy="102774"/>
              </a:xfrm>
              <a:custGeom>
                <a:avLst/>
                <a:gdLst/>
                <a:ahLst/>
                <a:cxnLst/>
                <a:rect l="l" t="t" r="r" b="b"/>
                <a:pathLst>
                  <a:path w="47434" h="102774" extrusionOk="0">
                    <a:moveTo>
                      <a:pt x="47244" y="0"/>
                    </a:moveTo>
                    <a:cubicBezTo>
                      <a:pt x="47244" y="0"/>
                      <a:pt x="46482" y="1619"/>
                      <a:pt x="44958" y="4381"/>
                    </a:cubicBezTo>
                    <a:cubicBezTo>
                      <a:pt x="43434" y="7144"/>
                      <a:pt x="41338" y="11049"/>
                      <a:pt x="38767" y="15716"/>
                    </a:cubicBezTo>
                    <a:cubicBezTo>
                      <a:pt x="37529" y="18097"/>
                      <a:pt x="36100" y="20574"/>
                      <a:pt x="34671" y="23241"/>
                    </a:cubicBezTo>
                    <a:cubicBezTo>
                      <a:pt x="33242" y="25908"/>
                      <a:pt x="31813" y="28765"/>
                      <a:pt x="30290" y="31718"/>
                    </a:cubicBezTo>
                    <a:cubicBezTo>
                      <a:pt x="27337" y="37624"/>
                      <a:pt x="24194" y="43910"/>
                      <a:pt x="21336" y="50292"/>
                    </a:cubicBezTo>
                    <a:cubicBezTo>
                      <a:pt x="18383" y="56674"/>
                      <a:pt x="15621" y="63055"/>
                      <a:pt x="13049" y="69152"/>
                    </a:cubicBezTo>
                    <a:cubicBezTo>
                      <a:pt x="11811" y="72200"/>
                      <a:pt x="10668" y="75152"/>
                      <a:pt x="9525" y="78010"/>
                    </a:cubicBezTo>
                    <a:cubicBezTo>
                      <a:pt x="8382" y="80867"/>
                      <a:pt x="7334" y="83534"/>
                      <a:pt x="6382" y="86011"/>
                    </a:cubicBezTo>
                    <a:cubicBezTo>
                      <a:pt x="4477" y="91059"/>
                      <a:pt x="2858" y="95155"/>
                      <a:pt x="1810" y="98107"/>
                    </a:cubicBezTo>
                    <a:cubicBezTo>
                      <a:pt x="667" y="101060"/>
                      <a:pt x="0" y="102775"/>
                      <a:pt x="0" y="102775"/>
                    </a:cubicBezTo>
                    <a:cubicBezTo>
                      <a:pt x="0" y="102775"/>
                      <a:pt x="0" y="100965"/>
                      <a:pt x="95" y="97822"/>
                    </a:cubicBezTo>
                    <a:cubicBezTo>
                      <a:pt x="286" y="94679"/>
                      <a:pt x="571" y="90106"/>
                      <a:pt x="1524" y="84772"/>
                    </a:cubicBezTo>
                    <a:cubicBezTo>
                      <a:pt x="2381" y="79343"/>
                      <a:pt x="3810" y="73247"/>
                      <a:pt x="5810" y="66675"/>
                    </a:cubicBezTo>
                    <a:cubicBezTo>
                      <a:pt x="6858" y="63437"/>
                      <a:pt x="7810" y="60007"/>
                      <a:pt x="9239" y="56769"/>
                    </a:cubicBezTo>
                    <a:cubicBezTo>
                      <a:pt x="10477" y="53435"/>
                      <a:pt x="12002" y="50102"/>
                      <a:pt x="13430" y="46768"/>
                    </a:cubicBezTo>
                    <a:cubicBezTo>
                      <a:pt x="15050" y="43529"/>
                      <a:pt x="16669" y="40196"/>
                      <a:pt x="18383" y="37147"/>
                    </a:cubicBezTo>
                    <a:cubicBezTo>
                      <a:pt x="20002" y="34004"/>
                      <a:pt x="22003" y="31052"/>
                      <a:pt x="23717" y="28099"/>
                    </a:cubicBezTo>
                    <a:cubicBezTo>
                      <a:pt x="27432" y="22384"/>
                      <a:pt x="31147" y="17240"/>
                      <a:pt x="34766" y="13145"/>
                    </a:cubicBezTo>
                    <a:cubicBezTo>
                      <a:pt x="38195" y="8954"/>
                      <a:pt x="41434" y="5715"/>
                      <a:pt x="43720" y="3524"/>
                    </a:cubicBezTo>
                    <a:cubicBezTo>
                      <a:pt x="46006" y="1334"/>
                      <a:pt x="47435" y="190"/>
                      <a:pt x="4743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3"/>
              <p:cNvSpPr/>
              <p:nvPr/>
            </p:nvSpPr>
            <p:spPr>
              <a:xfrm>
                <a:off x="3273668" y="3606481"/>
                <a:ext cx="28765" cy="117252"/>
              </a:xfrm>
              <a:custGeom>
                <a:avLst/>
                <a:gdLst/>
                <a:ahLst/>
                <a:cxnLst/>
                <a:rect l="l" t="t" r="r" b="b"/>
                <a:pathLst>
                  <a:path w="28765" h="117252" extrusionOk="0">
                    <a:moveTo>
                      <a:pt x="28765" y="0"/>
                    </a:moveTo>
                    <a:cubicBezTo>
                      <a:pt x="28765" y="0"/>
                      <a:pt x="28289" y="1905"/>
                      <a:pt x="27432" y="5143"/>
                    </a:cubicBezTo>
                    <a:cubicBezTo>
                      <a:pt x="26575" y="8382"/>
                      <a:pt x="25241" y="12859"/>
                      <a:pt x="23717" y="18383"/>
                    </a:cubicBezTo>
                    <a:cubicBezTo>
                      <a:pt x="22193" y="23813"/>
                      <a:pt x="20479" y="30194"/>
                      <a:pt x="18669" y="36957"/>
                    </a:cubicBezTo>
                    <a:cubicBezTo>
                      <a:pt x="16954" y="43720"/>
                      <a:pt x="15050" y="50959"/>
                      <a:pt x="13430" y="58293"/>
                    </a:cubicBezTo>
                    <a:cubicBezTo>
                      <a:pt x="11716" y="65532"/>
                      <a:pt x="10192" y="72866"/>
                      <a:pt x="8668" y="79724"/>
                    </a:cubicBezTo>
                    <a:cubicBezTo>
                      <a:pt x="7334" y="86677"/>
                      <a:pt x="6096" y="93059"/>
                      <a:pt x="4953" y="98584"/>
                    </a:cubicBezTo>
                    <a:cubicBezTo>
                      <a:pt x="3905" y="104204"/>
                      <a:pt x="2953" y="108871"/>
                      <a:pt x="2381" y="112109"/>
                    </a:cubicBezTo>
                    <a:cubicBezTo>
                      <a:pt x="1715" y="115348"/>
                      <a:pt x="1333" y="117253"/>
                      <a:pt x="1333" y="117253"/>
                    </a:cubicBezTo>
                    <a:cubicBezTo>
                      <a:pt x="1333" y="117253"/>
                      <a:pt x="1048" y="115348"/>
                      <a:pt x="667" y="112014"/>
                    </a:cubicBezTo>
                    <a:cubicBezTo>
                      <a:pt x="286" y="108680"/>
                      <a:pt x="0" y="103918"/>
                      <a:pt x="0" y="98107"/>
                    </a:cubicBezTo>
                    <a:cubicBezTo>
                      <a:pt x="0" y="92392"/>
                      <a:pt x="286" y="85630"/>
                      <a:pt x="1048" y="78486"/>
                    </a:cubicBezTo>
                    <a:cubicBezTo>
                      <a:pt x="1524" y="74962"/>
                      <a:pt x="1905" y="71247"/>
                      <a:pt x="2667" y="67532"/>
                    </a:cubicBezTo>
                    <a:cubicBezTo>
                      <a:pt x="3334" y="63817"/>
                      <a:pt x="4096" y="60007"/>
                      <a:pt x="4953" y="56293"/>
                    </a:cubicBezTo>
                    <a:cubicBezTo>
                      <a:pt x="5905" y="52578"/>
                      <a:pt x="6858" y="48863"/>
                      <a:pt x="7906" y="45244"/>
                    </a:cubicBezTo>
                    <a:cubicBezTo>
                      <a:pt x="8858" y="41624"/>
                      <a:pt x="10192" y="38100"/>
                      <a:pt x="11335" y="34671"/>
                    </a:cubicBezTo>
                    <a:cubicBezTo>
                      <a:pt x="13811" y="27908"/>
                      <a:pt x="16478" y="21717"/>
                      <a:pt x="19050" y="16573"/>
                    </a:cubicBezTo>
                    <a:cubicBezTo>
                      <a:pt x="21527" y="11430"/>
                      <a:pt x="24003" y="7239"/>
                      <a:pt x="25813" y="4477"/>
                    </a:cubicBezTo>
                    <a:cubicBezTo>
                      <a:pt x="27623" y="1619"/>
                      <a:pt x="28765" y="95"/>
                      <a:pt x="2876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3"/>
              <p:cNvSpPr/>
              <p:nvPr/>
            </p:nvSpPr>
            <p:spPr>
              <a:xfrm>
                <a:off x="3302243" y="3713923"/>
                <a:ext cx="352043" cy="62864"/>
              </a:xfrm>
              <a:custGeom>
                <a:avLst/>
                <a:gdLst/>
                <a:ahLst/>
                <a:cxnLst/>
                <a:rect l="l" t="t" r="r" b="b"/>
                <a:pathLst>
                  <a:path w="352043" h="62864" extrusionOk="0">
                    <a:moveTo>
                      <a:pt x="351758" y="62484"/>
                    </a:moveTo>
                    <a:cubicBezTo>
                      <a:pt x="351758" y="62484"/>
                      <a:pt x="350901" y="61341"/>
                      <a:pt x="349186" y="59150"/>
                    </a:cubicBezTo>
                    <a:cubicBezTo>
                      <a:pt x="347472" y="57055"/>
                      <a:pt x="344710" y="54102"/>
                      <a:pt x="340995" y="50673"/>
                    </a:cubicBezTo>
                    <a:cubicBezTo>
                      <a:pt x="337280" y="47244"/>
                      <a:pt x="332327" y="43529"/>
                      <a:pt x="326231" y="40100"/>
                    </a:cubicBezTo>
                    <a:cubicBezTo>
                      <a:pt x="320135" y="36576"/>
                      <a:pt x="312991" y="33242"/>
                      <a:pt x="304895" y="30194"/>
                    </a:cubicBezTo>
                    <a:cubicBezTo>
                      <a:pt x="296704" y="27146"/>
                      <a:pt x="287941" y="24479"/>
                      <a:pt x="278130" y="22003"/>
                    </a:cubicBezTo>
                    <a:cubicBezTo>
                      <a:pt x="273272" y="20669"/>
                      <a:pt x="268319" y="19336"/>
                      <a:pt x="263176" y="18383"/>
                    </a:cubicBezTo>
                    <a:cubicBezTo>
                      <a:pt x="258032" y="17431"/>
                      <a:pt x="252984" y="16002"/>
                      <a:pt x="247555" y="15145"/>
                    </a:cubicBezTo>
                    <a:cubicBezTo>
                      <a:pt x="242221" y="14288"/>
                      <a:pt x="236791" y="13240"/>
                      <a:pt x="231267" y="12478"/>
                    </a:cubicBezTo>
                    <a:cubicBezTo>
                      <a:pt x="225743" y="11811"/>
                      <a:pt x="220123" y="11144"/>
                      <a:pt x="214503" y="10477"/>
                    </a:cubicBezTo>
                    <a:cubicBezTo>
                      <a:pt x="208788" y="10001"/>
                      <a:pt x="203073" y="9620"/>
                      <a:pt x="197358" y="9144"/>
                    </a:cubicBezTo>
                    <a:cubicBezTo>
                      <a:pt x="191643" y="8954"/>
                      <a:pt x="185833" y="8763"/>
                      <a:pt x="180023" y="8572"/>
                    </a:cubicBezTo>
                    <a:cubicBezTo>
                      <a:pt x="174212" y="8572"/>
                      <a:pt x="168497" y="8572"/>
                      <a:pt x="162687" y="8668"/>
                    </a:cubicBezTo>
                    <a:cubicBezTo>
                      <a:pt x="156972" y="8668"/>
                      <a:pt x="151257" y="9239"/>
                      <a:pt x="145542" y="9525"/>
                    </a:cubicBezTo>
                    <a:cubicBezTo>
                      <a:pt x="134207" y="10477"/>
                      <a:pt x="123063" y="11430"/>
                      <a:pt x="112300" y="13240"/>
                    </a:cubicBezTo>
                    <a:cubicBezTo>
                      <a:pt x="106871" y="13906"/>
                      <a:pt x="101727" y="14954"/>
                      <a:pt x="96583" y="16002"/>
                    </a:cubicBezTo>
                    <a:cubicBezTo>
                      <a:pt x="91440" y="16954"/>
                      <a:pt x="86392" y="17812"/>
                      <a:pt x="81629" y="19145"/>
                    </a:cubicBezTo>
                    <a:cubicBezTo>
                      <a:pt x="71914" y="21336"/>
                      <a:pt x="62865" y="23908"/>
                      <a:pt x="54483" y="26289"/>
                    </a:cubicBezTo>
                    <a:cubicBezTo>
                      <a:pt x="50292" y="27432"/>
                      <a:pt x="46387" y="28956"/>
                      <a:pt x="42577" y="30099"/>
                    </a:cubicBezTo>
                    <a:cubicBezTo>
                      <a:pt x="38862" y="31337"/>
                      <a:pt x="35147" y="32385"/>
                      <a:pt x="31909" y="33718"/>
                    </a:cubicBezTo>
                    <a:cubicBezTo>
                      <a:pt x="25336" y="36290"/>
                      <a:pt x="19431" y="38290"/>
                      <a:pt x="14764" y="40386"/>
                    </a:cubicBezTo>
                    <a:cubicBezTo>
                      <a:pt x="5334" y="44387"/>
                      <a:pt x="0" y="46672"/>
                      <a:pt x="0" y="46672"/>
                    </a:cubicBezTo>
                    <a:cubicBezTo>
                      <a:pt x="0" y="46672"/>
                      <a:pt x="5048" y="43720"/>
                      <a:pt x="14097" y="38862"/>
                    </a:cubicBezTo>
                    <a:cubicBezTo>
                      <a:pt x="18574" y="36385"/>
                      <a:pt x="24289" y="33909"/>
                      <a:pt x="30766" y="30766"/>
                    </a:cubicBezTo>
                    <a:cubicBezTo>
                      <a:pt x="37243" y="27813"/>
                      <a:pt x="44767" y="24670"/>
                      <a:pt x="52959" y="21622"/>
                    </a:cubicBezTo>
                    <a:cubicBezTo>
                      <a:pt x="57150" y="20193"/>
                      <a:pt x="61436" y="18669"/>
                      <a:pt x="66008" y="17050"/>
                    </a:cubicBezTo>
                    <a:cubicBezTo>
                      <a:pt x="70485" y="15526"/>
                      <a:pt x="75343" y="14288"/>
                      <a:pt x="80200" y="12859"/>
                    </a:cubicBezTo>
                    <a:cubicBezTo>
                      <a:pt x="85058" y="11335"/>
                      <a:pt x="90106" y="10192"/>
                      <a:pt x="95345" y="9049"/>
                    </a:cubicBezTo>
                    <a:cubicBezTo>
                      <a:pt x="100489" y="7810"/>
                      <a:pt x="105823" y="6667"/>
                      <a:pt x="111347" y="5810"/>
                    </a:cubicBezTo>
                    <a:cubicBezTo>
                      <a:pt x="122206" y="3810"/>
                      <a:pt x="133540" y="2286"/>
                      <a:pt x="145161" y="1333"/>
                    </a:cubicBezTo>
                    <a:cubicBezTo>
                      <a:pt x="150971" y="952"/>
                      <a:pt x="156781" y="381"/>
                      <a:pt x="162687" y="286"/>
                    </a:cubicBezTo>
                    <a:cubicBezTo>
                      <a:pt x="168593" y="286"/>
                      <a:pt x="174498" y="0"/>
                      <a:pt x="180403" y="0"/>
                    </a:cubicBezTo>
                    <a:cubicBezTo>
                      <a:pt x="186309" y="190"/>
                      <a:pt x="192215" y="476"/>
                      <a:pt x="198120" y="667"/>
                    </a:cubicBezTo>
                    <a:cubicBezTo>
                      <a:pt x="204026" y="1143"/>
                      <a:pt x="209836" y="1714"/>
                      <a:pt x="215646" y="2191"/>
                    </a:cubicBezTo>
                    <a:cubicBezTo>
                      <a:pt x="221456" y="2857"/>
                      <a:pt x="227076" y="3810"/>
                      <a:pt x="232791" y="4572"/>
                    </a:cubicBezTo>
                    <a:cubicBezTo>
                      <a:pt x="238411" y="5429"/>
                      <a:pt x="243935" y="6667"/>
                      <a:pt x="249365" y="7715"/>
                    </a:cubicBezTo>
                    <a:cubicBezTo>
                      <a:pt x="260128" y="10096"/>
                      <a:pt x="270701" y="12763"/>
                      <a:pt x="280226" y="15907"/>
                    </a:cubicBezTo>
                    <a:cubicBezTo>
                      <a:pt x="289846" y="18764"/>
                      <a:pt x="298990" y="22193"/>
                      <a:pt x="307086" y="25813"/>
                    </a:cubicBezTo>
                    <a:cubicBezTo>
                      <a:pt x="323374" y="32956"/>
                      <a:pt x="335470" y="42196"/>
                      <a:pt x="342424" y="49816"/>
                    </a:cubicBezTo>
                    <a:cubicBezTo>
                      <a:pt x="346043" y="53530"/>
                      <a:pt x="348329" y="56959"/>
                      <a:pt x="349853" y="59246"/>
                    </a:cubicBezTo>
                    <a:cubicBezTo>
                      <a:pt x="351282" y="61627"/>
                      <a:pt x="352044" y="62865"/>
                      <a:pt x="352044" y="62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3"/>
              <p:cNvSpPr/>
              <p:nvPr/>
            </p:nvSpPr>
            <p:spPr>
              <a:xfrm>
                <a:off x="3574753" y="3730306"/>
                <a:ext cx="49149" cy="35623"/>
              </a:xfrm>
              <a:custGeom>
                <a:avLst/>
                <a:gdLst/>
                <a:ahLst/>
                <a:cxnLst/>
                <a:rect l="l" t="t" r="r" b="b"/>
                <a:pathLst>
                  <a:path w="49149" h="35623" extrusionOk="0">
                    <a:moveTo>
                      <a:pt x="49149" y="35623"/>
                    </a:moveTo>
                    <a:cubicBezTo>
                      <a:pt x="49149" y="35623"/>
                      <a:pt x="48292" y="35052"/>
                      <a:pt x="46958" y="33909"/>
                    </a:cubicBezTo>
                    <a:cubicBezTo>
                      <a:pt x="45625" y="32861"/>
                      <a:pt x="43815" y="31242"/>
                      <a:pt x="41529" y="29337"/>
                    </a:cubicBezTo>
                    <a:cubicBezTo>
                      <a:pt x="39338" y="27527"/>
                      <a:pt x="36767" y="25432"/>
                      <a:pt x="34100" y="23241"/>
                    </a:cubicBezTo>
                    <a:cubicBezTo>
                      <a:pt x="31337" y="21050"/>
                      <a:pt x="28385" y="18859"/>
                      <a:pt x="25432" y="16669"/>
                    </a:cubicBezTo>
                    <a:cubicBezTo>
                      <a:pt x="19431" y="12382"/>
                      <a:pt x="13240" y="8382"/>
                      <a:pt x="8382" y="5334"/>
                    </a:cubicBezTo>
                    <a:cubicBezTo>
                      <a:pt x="5906" y="3810"/>
                      <a:pt x="3810" y="2476"/>
                      <a:pt x="2381" y="1619"/>
                    </a:cubicBezTo>
                    <a:cubicBezTo>
                      <a:pt x="857" y="667"/>
                      <a:pt x="0" y="95"/>
                      <a:pt x="0" y="95"/>
                    </a:cubicBezTo>
                    <a:cubicBezTo>
                      <a:pt x="0" y="95"/>
                      <a:pt x="1048" y="0"/>
                      <a:pt x="2858" y="0"/>
                    </a:cubicBezTo>
                    <a:cubicBezTo>
                      <a:pt x="4667" y="0"/>
                      <a:pt x="7239" y="95"/>
                      <a:pt x="10192" y="667"/>
                    </a:cubicBezTo>
                    <a:cubicBezTo>
                      <a:pt x="13240" y="1143"/>
                      <a:pt x="16574" y="2286"/>
                      <a:pt x="20193" y="3715"/>
                    </a:cubicBezTo>
                    <a:cubicBezTo>
                      <a:pt x="23717" y="5239"/>
                      <a:pt x="27242" y="7239"/>
                      <a:pt x="30575" y="9620"/>
                    </a:cubicBezTo>
                    <a:cubicBezTo>
                      <a:pt x="33814" y="12001"/>
                      <a:pt x="36862" y="14764"/>
                      <a:pt x="39433" y="17621"/>
                    </a:cubicBezTo>
                    <a:cubicBezTo>
                      <a:pt x="41910" y="20574"/>
                      <a:pt x="44006" y="23431"/>
                      <a:pt x="45434" y="26098"/>
                    </a:cubicBezTo>
                    <a:cubicBezTo>
                      <a:pt x="46958" y="28765"/>
                      <a:pt x="47911" y="31147"/>
                      <a:pt x="48387" y="32861"/>
                    </a:cubicBezTo>
                    <a:cubicBezTo>
                      <a:pt x="48958" y="34576"/>
                      <a:pt x="49149" y="35528"/>
                      <a:pt x="49149" y="355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3"/>
              <p:cNvSpPr/>
              <p:nvPr/>
            </p:nvSpPr>
            <p:spPr>
              <a:xfrm>
                <a:off x="3513507" y="3720971"/>
                <a:ext cx="76866" cy="40481"/>
              </a:xfrm>
              <a:custGeom>
                <a:avLst/>
                <a:gdLst/>
                <a:ahLst/>
                <a:cxnLst/>
                <a:rect l="l" t="t" r="r" b="b"/>
                <a:pathLst>
                  <a:path w="76866" h="40481" extrusionOk="0">
                    <a:moveTo>
                      <a:pt x="76771" y="40481"/>
                    </a:moveTo>
                    <a:cubicBezTo>
                      <a:pt x="76771" y="40481"/>
                      <a:pt x="75533" y="39719"/>
                      <a:pt x="73438" y="38386"/>
                    </a:cubicBezTo>
                    <a:cubicBezTo>
                      <a:pt x="71438" y="37052"/>
                      <a:pt x="68485" y="35243"/>
                      <a:pt x="65056" y="32956"/>
                    </a:cubicBezTo>
                    <a:cubicBezTo>
                      <a:pt x="63341" y="31909"/>
                      <a:pt x="61436" y="30671"/>
                      <a:pt x="59531" y="29432"/>
                    </a:cubicBezTo>
                    <a:cubicBezTo>
                      <a:pt x="57626" y="28194"/>
                      <a:pt x="55435" y="27051"/>
                      <a:pt x="53340" y="25622"/>
                    </a:cubicBezTo>
                    <a:cubicBezTo>
                      <a:pt x="48958" y="23146"/>
                      <a:pt x="44387" y="20384"/>
                      <a:pt x="39624" y="18002"/>
                    </a:cubicBezTo>
                    <a:cubicBezTo>
                      <a:pt x="34957" y="15526"/>
                      <a:pt x="30099" y="13240"/>
                      <a:pt x="25527" y="11049"/>
                    </a:cubicBezTo>
                    <a:cubicBezTo>
                      <a:pt x="23241" y="10001"/>
                      <a:pt x="20955" y="9049"/>
                      <a:pt x="18859" y="8096"/>
                    </a:cubicBezTo>
                    <a:cubicBezTo>
                      <a:pt x="16669" y="7144"/>
                      <a:pt x="14668" y="6287"/>
                      <a:pt x="12763" y="5524"/>
                    </a:cubicBezTo>
                    <a:cubicBezTo>
                      <a:pt x="8954" y="4001"/>
                      <a:pt x="5715" y="2667"/>
                      <a:pt x="3524" y="1714"/>
                    </a:cubicBezTo>
                    <a:cubicBezTo>
                      <a:pt x="1238" y="762"/>
                      <a:pt x="0" y="190"/>
                      <a:pt x="0" y="190"/>
                    </a:cubicBezTo>
                    <a:cubicBezTo>
                      <a:pt x="0" y="190"/>
                      <a:pt x="1429" y="95"/>
                      <a:pt x="3905" y="0"/>
                    </a:cubicBezTo>
                    <a:cubicBezTo>
                      <a:pt x="6382" y="0"/>
                      <a:pt x="9906" y="0"/>
                      <a:pt x="14097" y="667"/>
                    </a:cubicBezTo>
                    <a:cubicBezTo>
                      <a:pt x="18288" y="1143"/>
                      <a:pt x="23146" y="2286"/>
                      <a:pt x="28289" y="3810"/>
                    </a:cubicBezTo>
                    <a:cubicBezTo>
                      <a:pt x="30766" y="4667"/>
                      <a:pt x="33433" y="5429"/>
                      <a:pt x="36004" y="6668"/>
                    </a:cubicBezTo>
                    <a:cubicBezTo>
                      <a:pt x="38576" y="7715"/>
                      <a:pt x="41148" y="8954"/>
                      <a:pt x="43720" y="10192"/>
                    </a:cubicBezTo>
                    <a:cubicBezTo>
                      <a:pt x="46196" y="11621"/>
                      <a:pt x="48673" y="12954"/>
                      <a:pt x="51054" y="14478"/>
                    </a:cubicBezTo>
                    <a:cubicBezTo>
                      <a:pt x="53435" y="15907"/>
                      <a:pt x="55626" y="17621"/>
                      <a:pt x="57721" y="19240"/>
                    </a:cubicBezTo>
                    <a:cubicBezTo>
                      <a:pt x="61913" y="22574"/>
                      <a:pt x="65532" y="25908"/>
                      <a:pt x="68389" y="29051"/>
                    </a:cubicBezTo>
                    <a:cubicBezTo>
                      <a:pt x="71247" y="32099"/>
                      <a:pt x="73438" y="35052"/>
                      <a:pt x="74771" y="37052"/>
                    </a:cubicBezTo>
                    <a:cubicBezTo>
                      <a:pt x="76105" y="39148"/>
                      <a:pt x="76867" y="40386"/>
                      <a:pt x="76867" y="40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3"/>
              <p:cNvSpPr/>
              <p:nvPr/>
            </p:nvSpPr>
            <p:spPr>
              <a:xfrm>
                <a:off x="3477789" y="3722210"/>
                <a:ext cx="64198" cy="28479"/>
              </a:xfrm>
              <a:custGeom>
                <a:avLst/>
                <a:gdLst/>
                <a:ahLst/>
                <a:cxnLst/>
                <a:rect l="l" t="t" r="r" b="b"/>
                <a:pathLst>
                  <a:path w="64198" h="28479" extrusionOk="0">
                    <a:moveTo>
                      <a:pt x="64103" y="28289"/>
                    </a:moveTo>
                    <a:cubicBezTo>
                      <a:pt x="64103" y="28289"/>
                      <a:pt x="63627" y="27146"/>
                      <a:pt x="62389" y="25813"/>
                    </a:cubicBezTo>
                    <a:cubicBezTo>
                      <a:pt x="61150" y="24384"/>
                      <a:pt x="58960" y="23146"/>
                      <a:pt x="56102" y="22098"/>
                    </a:cubicBezTo>
                    <a:cubicBezTo>
                      <a:pt x="53150" y="21050"/>
                      <a:pt x="49625" y="20288"/>
                      <a:pt x="45434" y="19336"/>
                    </a:cubicBezTo>
                    <a:cubicBezTo>
                      <a:pt x="41338" y="18288"/>
                      <a:pt x="37052" y="17050"/>
                      <a:pt x="32766" y="15621"/>
                    </a:cubicBezTo>
                    <a:cubicBezTo>
                      <a:pt x="24193" y="12763"/>
                      <a:pt x="15907" y="9144"/>
                      <a:pt x="9906" y="6001"/>
                    </a:cubicBezTo>
                    <a:cubicBezTo>
                      <a:pt x="3810" y="2857"/>
                      <a:pt x="0" y="0"/>
                      <a:pt x="0" y="0"/>
                    </a:cubicBezTo>
                    <a:cubicBezTo>
                      <a:pt x="0" y="0"/>
                      <a:pt x="4763" y="0"/>
                      <a:pt x="11430" y="1238"/>
                    </a:cubicBezTo>
                    <a:cubicBezTo>
                      <a:pt x="18193" y="2381"/>
                      <a:pt x="26956" y="4477"/>
                      <a:pt x="35528" y="7334"/>
                    </a:cubicBezTo>
                    <a:cubicBezTo>
                      <a:pt x="39814" y="8763"/>
                      <a:pt x="44005" y="10382"/>
                      <a:pt x="47911" y="12002"/>
                    </a:cubicBezTo>
                    <a:cubicBezTo>
                      <a:pt x="51721" y="13621"/>
                      <a:pt x="55721" y="15430"/>
                      <a:pt x="58579" y="17812"/>
                    </a:cubicBezTo>
                    <a:cubicBezTo>
                      <a:pt x="61531" y="20098"/>
                      <a:pt x="63437" y="22955"/>
                      <a:pt x="63913" y="25146"/>
                    </a:cubicBezTo>
                    <a:cubicBezTo>
                      <a:pt x="64199" y="26194"/>
                      <a:pt x="64199" y="27146"/>
                      <a:pt x="64199" y="27622"/>
                    </a:cubicBezTo>
                    <a:cubicBezTo>
                      <a:pt x="64199" y="28194"/>
                      <a:pt x="64199" y="28480"/>
                      <a:pt x="64199"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
              <p:cNvSpPr/>
              <p:nvPr/>
            </p:nvSpPr>
            <p:spPr>
              <a:xfrm>
                <a:off x="3418448" y="3720906"/>
                <a:ext cx="91439" cy="23782"/>
              </a:xfrm>
              <a:custGeom>
                <a:avLst/>
                <a:gdLst/>
                <a:ahLst/>
                <a:cxnLst/>
                <a:rect l="l" t="t" r="r" b="b"/>
                <a:pathLst>
                  <a:path w="91439" h="23782" extrusionOk="0">
                    <a:moveTo>
                      <a:pt x="91440" y="23783"/>
                    </a:moveTo>
                    <a:cubicBezTo>
                      <a:pt x="91440" y="23783"/>
                      <a:pt x="89916" y="23497"/>
                      <a:pt x="87440" y="22735"/>
                    </a:cubicBezTo>
                    <a:cubicBezTo>
                      <a:pt x="84963" y="22068"/>
                      <a:pt x="81344" y="21021"/>
                      <a:pt x="77057" y="19877"/>
                    </a:cubicBezTo>
                    <a:cubicBezTo>
                      <a:pt x="72866" y="18734"/>
                      <a:pt x="67913" y="17306"/>
                      <a:pt x="62579" y="15877"/>
                    </a:cubicBezTo>
                    <a:cubicBezTo>
                      <a:pt x="57340" y="14543"/>
                      <a:pt x="51721" y="13019"/>
                      <a:pt x="46006" y="11781"/>
                    </a:cubicBezTo>
                    <a:cubicBezTo>
                      <a:pt x="40386" y="10352"/>
                      <a:pt x="34671" y="9209"/>
                      <a:pt x="29337" y="8066"/>
                    </a:cubicBezTo>
                    <a:cubicBezTo>
                      <a:pt x="24003" y="7019"/>
                      <a:pt x="18955" y="6066"/>
                      <a:pt x="14669" y="5209"/>
                    </a:cubicBezTo>
                    <a:cubicBezTo>
                      <a:pt x="10287" y="4352"/>
                      <a:pt x="6668" y="3685"/>
                      <a:pt x="4096" y="3114"/>
                    </a:cubicBezTo>
                    <a:cubicBezTo>
                      <a:pt x="1524" y="2637"/>
                      <a:pt x="0" y="2256"/>
                      <a:pt x="0" y="2256"/>
                    </a:cubicBezTo>
                    <a:cubicBezTo>
                      <a:pt x="0" y="2256"/>
                      <a:pt x="1429" y="1875"/>
                      <a:pt x="4096" y="1399"/>
                    </a:cubicBezTo>
                    <a:cubicBezTo>
                      <a:pt x="6668" y="923"/>
                      <a:pt x="10477" y="351"/>
                      <a:pt x="14954" y="161"/>
                    </a:cubicBezTo>
                    <a:cubicBezTo>
                      <a:pt x="19526" y="-125"/>
                      <a:pt x="24765" y="-30"/>
                      <a:pt x="30385" y="447"/>
                    </a:cubicBezTo>
                    <a:cubicBezTo>
                      <a:pt x="33147" y="827"/>
                      <a:pt x="36100" y="923"/>
                      <a:pt x="39052" y="1494"/>
                    </a:cubicBezTo>
                    <a:cubicBezTo>
                      <a:pt x="42005" y="1971"/>
                      <a:pt x="44958" y="2637"/>
                      <a:pt x="47911" y="3209"/>
                    </a:cubicBezTo>
                    <a:cubicBezTo>
                      <a:pt x="50864" y="3971"/>
                      <a:pt x="53721" y="4733"/>
                      <a:pt x="56578" y="5685"/>
                    </a:cubicBezTo>
                    <a:cubicBezTo>
                      <a:pt x="59436" y="6447"/>
                      <a:pt x="62198" y="7590"/>
                      <a:pt x="64865" y="8638"/>
                    </a:cubicBezTo>
                    <a:cubicBezTo>
                      <a:pt x="70104" y="10733"/>
                      <a:pt x="74867" y="13019"/>
                      <a:pt x="78867" y="15305"/>
                    </a:cubicBezTo>
                    <a:cubicBezTo>
                      <a:pt x="82772" y="17496"/>
                      <a:pt x="86011" y="19687"/>
                      <a:pt x="88106" y="21211"/>
                    </a:cubicBezTo>
                    <a:cubicBezTo>
                      <a:pt x="90202" y="22830"/>
                      <a:pt x="91345" y="23783"/>
                      <a:pt x="91345" y="2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3"/>
              <p:cNvSpPr/>
              <p:nvPr/>
            </p:nvSpPr>
            <p:spPr>
              <a:xfrm>
                <a:off x="3391683" y="3728805"/>
                <a:ext cx="81629" cy="17692"/>
              </a:xfrm>
              <a:custGeom>
                <a:avLst/>
                <a:gdLst/>
                <a:ahLst/>
                <a:cxnLst/>
                <a:rect l="l" t="t" r="r" b="b"/>
                <a:pathLst>
                  <a:path w="81629" h="17692" extrusionOk="0">
                    <a:moveTo>
                      <a:pt x="81439" y="17693"/>
                    </a:moveTo>
                    <a:cubicBezTo>
                      <a:pt x="81439" y="17693"/>
                      <a:pt x="80105" y="17502"/>
                      <a:pt x="77819" y="17121"/>
                    </a:cubicBezTo>
                    <a:cubicBezTo>
                      <a:pt x="75533" y="16740"/>
                      <a:pt x="72295" y="16169"/>
                      <a:pt x="68485" y="15407"/>
                    </a:cubicBezTo>
                    <a:cubicBezTo>
                      <a:pt x="64675" y="14645"/>
                      <a:pt x="60293" y="13883"/>
                      <a:pt x="55531" y="12930"/>
                    </a:cubicBezTo>
                    <a:cubicBezTo>
                      <a:pt x="50768" y="12073"/>
                      <a:pt x="45815" y="11120"/>
                      <a:pt x="40767" y="10263"/>
                    </a:cubicBezTo>
                    <a:cubicBezTo>
                      <a:pt x="35719" y="9311"/>
                      <a:pt x="30670" y="8644"/>
                      <a:pt x="26003" y="7787"/>
                    </a:cubicBezTo>
                    <a:cubicBezTo>
                      <a:pt x="21241" y="7025"/>
                      <a:pt x="16764" y="6358"/>
                      <a:pt x="12954" y="5786"/>
                    </a:cubicBezTo>
                    <a:cubicBezTo>
                      <a:pt x="9049" y="5120"/>
                      <a:pt x="5810" y="4548"/>
                      <a:pt x="3619" y="4167"/>
                    </a:cubicBezTo>
                    <a:cubicBezTo>
                      <a:pt x="1333" y="3786"/>
                      <a:pt x="0" y="3405"/>
                      <a:pt x="0" y="3405"/>
                    </a:cubicBezTo>
                    <a:cubicBezTo>
                      <a:pt x="0" y="3405"/>
                      <a:pt x="5144" y="1595"/>
                      <a:pt x="13049" y="643"/>
                    </a:cubicBezTo>
                    <a:cubicBezTo>
                      <a:pt x="17050" y="71"/>
                      <a:pt x="21717" y="-119"/>
                      <a:pt x="26670" y="71"/>
                    </a:cubicBezTo>
                    <a:cubicBezTo>
                      <a:pt x="29147" y="262"/>
                      <a:pt x="31718" y="167"/>
                      <a:pt x="34385" y="548"/>
                    </a:cubicBezTo>
                    <a:cubicBezTo>
                      <a:pt x="36957" y="834"/>
                      <a:pt x="39624" y="1215"/>
                      <a:pt x="42291" y="1595"/>
                    </a:cubicBezTo>
                    <a:cubicBezTo>
                      <a:pt x="44863" y="2167"/>
                      <a:pt x="47530" y="2643"/>
                      <a:pt x="50102" y="3310"/>
                    </a:cubicBezTo>
                    <a:cubicBezTo>
                      <a:pt x="52673" y="3882"/>
                      <a:pt x="55150" y="4739"/>
                      <a:pt x="57531" y="5406"/>
                    </a:cubicBezTo>
                    <a:cubicBezTo>
                      <a:pt x="62294" y="7025"/>
                      <a:pt x="66580" y="8739"/>
                      <a:pt x="70199" y="10549"/>
                    </a:cubicBezTo>
                    <a:cubicBezTo>
                      <a:pt x="77438" y="14073"/>
                      <a:pt x="81629" y="17502"/>
                      <a:pt x="81629" y="17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
              <p:cNvSpPr/>
              <p:nvPr/>
            </p:nvSpPr>
            <p:spPr>
              <a:xfrm>
                <a:off x="3342057" y="3739545"/>
                <a:ext cx="88201" cy="15620"/>
              </a:xfrm>
              <a:custGeom>
                <a:avLst/>
                <a:gdLst/>
                <a:ahLst/>
                <a:cxnLst/>
                <a:rect l="l" t="t" r="r" b="b"/>
                <a:pathLst>
                  <a:path w="88201" h="15620" extrusionOk="0">
                    <a:moveTo>
                      <a:pt x="88201" y="15621"/>
                    </a:moveTo>
                    <a:cubicBezTo>
                      <a:pt x="88201" y="15621"/>
                      <a:pt x="86773" y="15621"/>
                      <a:pt x="84296" y="15335"/>
                    </a:cubicBezTo>
                    <a:cubicBezTo>
                      <a:pt x="81820" y="15049"/>
                      <a:pt x="78296" y="14668"/>
                      <a:pt x="74200" y="14097"/>
                    </a:cubicBezTo>
                    <a:cubicBezTo>
                      <a:pt x="70009" y="13525"/>
                      <a:pt x="65246" y="12954"/>
                      <a:pt x="60103" y="12192"/>
                    </a:cubicBezTo>
                    <a:cubicBezTo>
                      <a:pt x="54959" y="11525"/>
                      <a:pt x="49530" y="10763"/>
                      <a:pt x="44101" y="10001"/>
                    </a:cubicBezTo>
                    <a:cubicBezTo>
                      <a:pt x="33147" y="8572"/>
                      <a:pt x="22193" y="7144"/>
                      <a:pt x="14002" y="6001"/>
                    </a:cubicBezTo>
                    <a:cubicBezTo>
                      <a:pt x="9811" y="5429"/>
                      <a:pt x="6382" y="4858"/>
                      <a:pt x="3905" y="4477"/>
                    </a:cubicBezTo>
                    <a:cubicBezTo>
                      <a:pt x="1429" y="4096"/>
                      <a:pt x="0" y="3715"/>
                      <a:pt x="0" y="3715"/>
                    </a:cubicBezTo>
                    <a:cubicBezTo>
                      <a:pt x="0" y="3715"/>
                      <a:pt x="5525" y="1905"/>
                      <a:pt x="14002" y="857"/>
                    </a:cubicBezTo>
                    <a:cubicBezTo>
                      <a:pt x="18288" y="286"/>
                      <a:pt x="23241" y="0"/>
                      <a:pt x="28575" y="0"/>
                    </a:cubicBezTo>
                    <a:cubicBezTo>
                      <a:pt x="31242" y="0"/>
                      <a:pt x="34004" y="0"/>
                      <a:pt x="36767" y="286"/>
                    </a:cubicBezTo>
                    <a:cubicBezTo>
                      <a:pt x="39529" y="476"/>
                      <a:pt x="42386" y="762"/>
                      <a:pt x="45244" y="1143"/>
                    </a:cubicBezTo>
                    <a:cubicBezTo>
                      <a:pt x="48101" y="1619"/>
                      <a:pt x="50863" y="2000"/>
                      <a:pt x="53626" y="2572"/>
                    </a:cubicBezTo>
                    <a:cubicBezTo>
                      <a:pt x="56388" y="3048"/>
                      <a:pt x="59055" y="3810"/>
                      <a:pt x="61627" y="4477"/>
                    </a:cubicBezTo>
                    <a:cubicBezTo>
                      <a:pt x="66770" y="5905"/>
                      <a:pt x="71533" y="7429"/>
                      <a:pt x="75438" y="9144"/>
                    </a:cubicBezTo>
                    <a:cubicBezTo>
                      <a:pt x="83439" y="12382"/>
                      <a:pt x="88201" y="15526"/>
                      <a:pt x="88201" y="15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3"/>
              <p:cNvSpPr/>
              <p:nvPr/>
            </p:nvSpPr>
            <p:spPr>
              <a:xfrm>
                <a:off x="3306815" y="3747927"/>
                <a:ext cx="98297" cy="14382"/>
              </a:xfrm>
              <a:custGeom>
                <a:avLst/>
                <a:gdLst/>
                <a:ahLst/>
                <a:cxnLst/>
                <a:rect l="l" t="t" r="r" b="b"/>
                <a:pathLst>
                  <a:path w="98297" h="14382" extrusionOk="0">
                    <a:moveTo>
                      <a:pt x="98298" y="14383"/>
                    </a:moveTo>
                    <a:cubicBezTo>
                      <a:pt x="98298" y="14383"/>
                      <a:pt x="96679" y="14383"/>
                      <a:pt x="93917" y="14192"/>
                    </a:cubicBezTo>
                    <a:cubicBezTo>
                      <a:pt x="91154" y="14002"/>
                      <a:pt x="87249" y="13716"/>
                      <a:pt x="82677" y="13240"/>
                    </a:cubicBezTo>
                    <a:cubicBezTo>
                      <a:pt x="78010" y="12764"/>
                      <a:pt x="72676" y="12287"/>
                      <a:pt x="66961" y="11621"/>
                    </a:cubicBezTo>
                    <a:cubicBezTo>
                      <a:pt x="61246" y="11049"/>
                      <a:pt x="55150" y="10383"/>
                      <a:pt x="49054" y="9716"/>
                    </a:cubicBezTo>
                    <a:cubicBezTo>
                      <a:pt x="42958" y="9049"/>
                      <a:pt x="36862" y="8382"/>
                      <a:pt x="31147" y="7811"/>
                    </a:cubicBezTo>
                    <a:cubicBezTo>
                      <a:pt x="25432" y="7239"/>
                      <a:pt x="20098" y="6572"/>
                      <a:pt x="15431" y="6096"/>
                    </a:cubicBezTo>
                    <a:cubicBezTo>
                      <a:pt x="10858" y="5525"/>
                      <a:pt x="6953" y="5048"/>
                      <a:pt x="4286" y="4572"/>
                    </a:cubicBezTo>
                    <a:cubicBezTo>
                      <a:pt x="1524" y="4191"/>
                      <a:pt x="0" y="3810"/>
                      <a:pt x="0" y="3810"/>
                    </a:cubicBezTo>
                    <a:cubicBezTo>
                      <a:pt x="0" y="3810"/>
                      <a:pt x="6096" y="2000"/>
                      <a:pt x="15526" y="953"/>
                    </a:cubicBezTo>
                    <a:cubicBezTo>
                      <a:pt x="20193" y="381"/>
                      <a:pt x="25718" y="95"/>
                      <a:pt x="31623" y="0"/>
                    </a:cubicBezTo>
                    <a:cubicBezTo>
                      <a:pt x="34576" y="0"/>
                      <a:pt x="37624" y="0"/>
                      <a:pt x="40672" y="191"/>
                    </a:cubicBezTo>
                    <a:cubicBezTo>
                      <a:pt x="43720" y="381"/>
                      <a:pt x="46863" y="667"/>
                      <a:pt x="50006" y="858"/>
                    </a:cubicBezTo>
                    <a:cubicBezTo>
                      <a:pt x="53150" y="1334"/>
                      <a:pt x="56198" y="1715"/>
                      <a:pt x="59246" y="2096"/>
                    </a:cubicBezTo>
                    <a:cubicBezTo>
                      <a:pt x="62294" y="2477"/>
                      <a:pt x="65246" y="3239"/>
                      <a:pt x="68199" y="3810"/>
                    </a:cubicBezTo>
                    <a:cubicBezTo>
                      <a:pt x="73914" y="5048"/>
                      <a:pt x="79248" y="6572"/>
                      <a:pt x="83725" y="8096"/>
                    </a:cubicBezTo>
                    <a:cubicBezTo>
                      <a:pt x="92678" y="11049"/>
                      <a:pt x="98298" y="14097"/>
                      <a:pt x="98298" y="14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3"/>
              <p:cNvSpPr/>
              <p:nvPr/>
            </p:nvSpPr>
            <p:spPr>
              <a:xfrm>
                <a:off x="3293861" y="3759224"/>
                <a:ext cx="91249" cy="10361"/>
              </a:xfrm>
              <a:custGeom>
                <a:avLst/>
                <a:gdLst/>
                <a:ahLst/>
                <a:cxnLst/>
                <a:rect l="l" t="t" r="r" b="b"/>
                <a:pathLst>
                  <a:path w="91249" h="10361" extrusionOk="0">
                    <a:moveTo>
                      <a:pt x="91250" y="8705"/>
                    </a:moveTo>
                    <a:cubicBezTo>
                      <a:pt x="91250" y="8705"/>
                      <a:pt x="85439" y="9753"/>
                      <a:pt x="76772" y="10134"/>
                    </a:cubicBezTo>
                    <a:cubicBezTo>
                      <a:pt x="72485" y="10324"/>
                      <a:pt x="67437" y="10419"/>
                      <a:pt x="62008" y="10324"/>
                    </a:cubicBezTo>
                    <a:cubicBezTo>
                      <a:pt x="56674" y="10324"/>
                      <a:pt x="50959" y="9943"/>
                      <a:pt x="45244" y="9562"/>
                    </a:cubicBezTo>
                    <a:cubicBezTo>
                      <a:pt x="42386" y="9277"/>
                      <a:pt x="39529" y="8991"/>
                      <a:pt x="36767" y="8800"/>
                    </a:cubicBezTo>
                    <a:cubicBezTo>
                      <a:pt x="34004" y="8610"/>
                      <a:pt x="31242" y="8134"/>
                      <a:pt x="28575" y="7753"/>
                    </a:cubicBezTo>
                    <a:cubicBezTo>
                      <a:pt x="23241" y="6991"/>
                      <a:pt x="18288" y="6133"/>
                      <a:pt x="14097" y="5276"/>
                    </a:cubicBezTo>
                    <a:cubicBezTo>
                      <a:pt x="5620" y="3562"/>
                      <a:pt x="0" y="1657"/>
                      <a:pt x="0" y="1657"/>
                    </a:cubicBezTo>
                    <a:cubicBezTo>
                      <a:pt x="0" y="1657"/>
                      <a:pt x="5810" y="609"/>
                      <a:pt x="14478" y="228"/>
                    </a:cubicBezTo>
                    <a:cubicBezTo>
                      <a:pt x="18764" y="37"/>
                      <a:pt x="23813" y="-58"/>
                      <a:pt x="29242" y="37"/>
                    </a:cubicBezTo>
                    <a:cubicBezTo>
                      <a:pt x="31909" y="133"/>
                      <a:pt x="34671" y="37"/>
                      <a:pt x="37529" y="323"/>
                    </a:cubicBezTo>
                    <a:cubicBezTo>
                      <a:pt x="40386" y="514"/>
                      <a:pt x="43148" y="704"/>
                      <a:pt x="46006" y="799"/>
                    </a:cubicBezTo>
                    <a:cubicBezTo>
                      <a:pt x="51721" y="1371"/>
                      <a:pt x="57436" y="1847"/>
                      <a:pt x="62675" y="2609"/>
                    </a:cubicBezTo>
                    <a:cubicBezTo>
                      <a:pt x="68009" y="3371"/>
                      <a:pt x="72962" y="4228"/>
                      <a:pt x="77153" y="5086"/>
                    </a:cubicBezTo>
                    <a:cubicBezTo>
                      <a:pt x="85630" y="6800"/>
                      <a:pt x="91250" y="8705"/>
                      <a:pt x="91250" y="87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3"/>
              <p:cNvSpPr/>
              <p:nvPr/>
            </p:nvSpPr>
            <p:spPr>
              <a:xfrm>
                <a:off x="3527318" y="3714029"/>
                <a:ext cx="62865" cy="9061"/>
              </a:xfrm>
              <a:custGeom>
                <a:avLst/>
                <a:gdLst/>
                <a:ahLst/>
                <a:cxnLst/>
                <a:rect l="l" t="t" r="r" b="b"/>
                <a:pathLst>
                  <a:path w="62865" h="9061" extrusionOk="0">
                    <a:moveTo>
                      <a:pt x="62865" y="7990"/>
                    </a:moveTo>
                    <a:cubicBezTo>
                      <a:pt x="62865" y="7990"/>
                      <a:pt x="58674" y="8657"/>
                      <a:pt x="52769" y="8847"/>
                    </a:cubicBezTo>
                    <a:cubicBezTo>
                      <a:pt x="46863" y="9133"/>
                      <a:pt x="39053" y="9133"/>
                      <a:pt x="31337" y="8847"/>
                    </a:cubicBezTo>
                    <a:cubicBezTo>
                      <a:pt x="23622" y="8562"/>
                      <a:pt x="15907" y="7895"/>
                      <a:pt x="10001" y="7133"/>
                    </a:cubicBezTo>
                    <a:cubicBezTo>
                      <a:pt x="4096" y="6466"/>
                      <a:pt x="0" y="5418"/>
                      <a:pt x="0" y="5418"/>
                    </a:cubicBezTo>
                    <a:cubicBezTo>
                      <a:pt x="0" y="5418"/>
                      <a:pt x="3715" y="3514"/>
                      <a:pt x="9716" y="2085"/>
                    </a:cubicBezTo>
                    <a:cubicBezTo>
                      <a:pt x="15621" y="656"/>
                      <a:pt x="23717" y="-297"/>
                      <a:pt x="31718" y="84"/>
                    </a:cubicBezTo>
                    <a:cubicBezTo>
                      <a:pt x="39719" y="370"/>
                      <a:pt x="47720" y="1989"/>
                      <a:pt x="53435" y="3990"/>
                    </a:cubicBezTo>
                    <a:cubicBezTo>
                      <a:pt x="59246" y="5895"/>
                      <a:pt x="62770" y="8085"/>
                      <a:pt x="62770" y="80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3"/>
              <p:cNvSpPr/>
              <p:nvPr/>
            </p:nvSpPr>
            <p:spPr>
              <a:xfrm>
                <a:off x="3408542" y="3707428"/>
                <a:ext cx="124682" cy="23259"/>
              </a:xfrm>
              <a:custGeom>
                <a:avLst/>
                <a:gdLst/>
                <a:ahLst/>
                <a:cxnLst/>
                <a:rect l="l" t="t" r="r" b="b"/>
                <a:pathLst>
                  <a:path w="124682" h="23259" extrusionOk="0">
                    <a:moveTo>
                      <a:pt x="124682" y="1161"/>
                    </a:moveTo>
                    <a:cubicBezTo>
                      <a:pt x="124682" y="1161"/>
                      <a:pt x="122682" y="1637"/>
                      <a:pt x="119253" y="2304"/>
                    </a:cubicBezTo>
                    <a:cubicBezTo>
                      <a:pt x="115824" y="2971"/>
                      <a:pt x="110966" y="3828"/>
                      <a:pt x="105061" y="4876"/>
                    </a:cubicBezTo>
                    <a:cubicBezTo>
                      <a:pt x="99250" y="5828"/>
                      <a:pt x="92392" y="7067"/>
                      <a:pt x="85058" y="8305"/>
                    </a:cubicBezTo>
                    <a:cubicBezTo>
                      <a:pt x="77819" y="9543"/>
                      <a:pt x="70009" y="10877"/>
                      <a:pt x="62294" y="12305"/>
                    </a:cubicBezTo>
                    <a:cubicBezTo>
                      <a:pt x="54578" y="13734"/>
                      <a:pt x="46768" y="15068"/>
                      <a:pt x="39529" y="16401"/>
                    </a:cubicBezTo>
                    <a:cubicBezTo>
                      <a:pt x="32290" y="17735"/>
                      <a:pt x="25432" y="18973"/>
                      <a:pt x="19621" y="20021"/>
                    </a:cubicBezTo>
                    <a:cubicBezTo>
                      <a:pt x="13716" y="21068"/>
                      <a:pt x="8858" y="21830"/>
                      <a:pt x="5429" y="22497"/>
                    </a:cubicBezTo>
                    <a:cubicBezTo>
                      <a:pt x="2000" y="23069"/>
                      <a:pt x="0" y="23259"/>
                      <a:pt x="0" y="23259"/>
                    </a:cubicBezTo>
                    <a:cubicBezTo>
                      <a:pt x="0" y="23259"/>
                      <a:pt x="7049" y="19354"/>
                      <a:pt x="18383" y="15163"/>
                    </a:cubicBezTo>
                    <a:cubicBezTo>
                      <a:pt x="24003" y="12972"/>
                      <a:pt x="30671" y="10877"/>
                      <a:pt x="37909" y="8876"/>
                    </a:cubicBezTo>
                    <a:cubicBezTo>
                      <a:pt x="41529" y="7924"/>
                      <a:pt x="45244" y="6876"/>
                      <a:pt x="49149" y="6114"/>
                    </a:cubicBezTo>
                    <a:cubicBezTo>
                      <a:pt x="52959" y="5257"/>
                      <a:pt x="56959" y="4495"/>
                      <a:pt x="60865" y="3733"/>
                    </a:cubicBezTo>
                    <a:cubicBezTo>
                      <a:pt x="64865" y="3161"/>
                      <a:pt x="68771" y="2590"/>
                      <a:pt x="72676" y="2018"/>
                    </a:cubicBezTo>
                    <a:cubicBezTo>
                      <a:pt x="76581" y="1447"/>
                      <a:pt x="80486" y="1161"/>
                      <a:pt x="84201" y="780"/>
                    </a:cubicBezTo>
                    <a:cubicBezTo>
                      <a:pt x="91726" y="209"/>
                      <a:pt x="98679" y="-77"/>
                      <a:pt x="104680" y="18"/>
                    </a:cubicBezTo>
                    <a:cubicBezTo>
                      <a:pt x="116681" y="18"/>
                      <a:pt x="124682" y="1352"/>
                      <a:pt x="124682" y="13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3"/>
              <p:cNvSpPr/>
              <p:nvPr/>
            </p:nvSpPr>
            <p:spPr>
              <a:xfrm>
                <a:off x="3300433" y="3692605"/>
                <a:ext cx="207454" cy="66465"/>
              </a:xfrm>
              <a:custGeom>
                <a:avLst/>
                <a:gdLst/>
                <a:ahLst/>
                <a:cxnLst/>
                <a:rect l="l" t="t" r="r" b="b"/>
                <a:pathLst>
                  <a:path w="207454" h="66465" extrusionOk="0">
                    <a:moveTo>
                      <a:pt x="207359" y="1982"/>
                    </a:moveTo>
                    <a:cubicBezTo>
                      <a:pt x="207359" y="1982"/>
                      <a:pt x="203930" y="2172"/>
                      <a:pt x="197834" y="2648"/>
                    </a:cubicBezTo>
                    <a:cubicBezTo>
                      <a:pt x="194786" y="2744"/>
                      <a:pt x="191167" y="3125"/>
                      <a:pt x="186976" y="3506"/>
                    </a:cubicBezTo>
                    <a:cubicBezTo>
                      <a:pt x="182785" y="3792"/>
                      <a:pt x="178118" y="4268"/>
                      <a:pt x="172974" y="4934"/>
                    </a:cubicBezTo>
                    <a:cubicBezTo>
                      <a:pt x="167831" y="5411"/>
                      <a:pt x="162306" y="6268"/>
                      <a:pt x="156496" y="7125"/>
                    </a:cubicBezTo>
                    <a:cubicBezTo>
                      <a:pt x="150686" y="7887"/>
                      <a:pt x="144590" y="9316"/>
                      <a:pt x="138303" y="10364"/>
                    </a:cubicBezTo>
                    <a:cubicBezTo>
                      <a:pt x="132017" y="11697"/>
                      <a:pt x="125540" y="13126"/>
                      <a:pt x="119063" y="14840"/>
                    </a:cubicBezTo>
                    <a:cubicBezTo>
                      <a:pt x="112490" y="16364"/>
                      <a:pt x="106013" y="18460"/>
                      <a:pt x="99441" y="20365"/>
                    </a:cubicBezTo>
                    <a:cubicBezTo>
                      <a:pt x="92964" y="22556"/>
                      <a:pt x="86392" y="24461"/>
                      <a:pt x="80105" y="26937"/>
                    </a:cubicBezTo>
                    <a:cubicBezTo>
                      <a:pt x="73819" y="29223"/>
                      <a:pt x="67627" y="31700"/>
                      <a:pt x="61722" y="34176"/>
                    </a:cubicBezTo>
                    <a:cubicBezTo>
                      <a:pt x="55912" y="36843"/>
                      <a:pt x="50102" y="39129"/>
                      <a:pt x="44863" y="41796"/>
                    </a:cubicBezTo>
                    <a:cubicBezTo>
                      <a:pt x="39529" y="44368"/>
                      <a:pt x="34576" y="46844"/>
                      <a:pt x="30004" y="49321"/>
                    </a:cubicBezTo>
                    <a:cubicBezTo>
                      <a:pt x="25432" y="51702"/>
                      <a:pt x="21241" y="53988"/>
                      <a:pt x="17621" y="56084"/>
                    </a:cubicBezTo>
                    <a:cubicBezTo>
                      <a:pt x="14002" y="58179"/>
                      <a:pt x="10763" y="59894"/>
                      <a:pt x="8192" y="61608"/>
                    </a:cubicBezTo>
                    <a:cubicBezTo>
                      <a:pt x="2953" y="64751"/>
                      <a:pt x="0" y="66466"/>
                      <a:pt x="0" y="66466"/>
                    </a:cubicBezTo>
                    <a:cubicBezTo>
                      <a:pt x="0" y="66466"/>
                      <a:pt x="2572" y="64180"/>
                      <a:pt x="7239" y="60179"/>
                    </a:cubicBezTo>
                    <a:cubicBezTo>
                      <a:pt x="9525" y="58179"/>
                      <a:pt x="12383" y="55798"/>
                      <a:pt x="15812" y="53321"/>
                    </a:cubicBezTo>
                    <a:cubicBezTo>
                      <a:pt x="19145" y="50750"/>
                      <a:pt x="23050" y="47892"/>
                      <a:pt x="27432" y="45035"/>
                    </a:cubicBezTo>
                    <a:cubicBezTo>
                      <a:pt x="31718" y="41987"/>
                      <a:pt x="36576" y="39034"/>
                      <a:pt x="41815" y="36081"/>
                    </a:cubicBezTo>
                    <a:cubicBezTo>
                      <a:pt x="46958" y="32938"/>
                      <a:pt x="52673" y="30176"/>
                      <a:pt x="58483" y="27223"/>
                    </a:cubicBezTo>
                    <a:cubicBezTo>
                      <a:pt x="64484" y="24556"/>
                      <a:pt x="70580" y="21508"/>
                      <a:pt x="77057" y="19127"/>
                    </a:cubicBezTo>
                    <a:cubicBezTo>
                      <a:pt x="83439" y="16460"/>
                      <a:pt x="90106" y="14364"/>
                      <a:pt x="96774" y="12078"/>
                    </a:cubicBezTo>
                    <a:cubicBezTo>
                      <a:pt x="103537" y="10268"/>
                      <a:pt x="110300" y="8173"/>
                      <a:pt x="117062" y="6744"/>
                    </a:cubicBezTo>
                    <a:cubicBezTo>
                      <a:pt x="123730" y="5030"/>
                      <a:pt x="130493" y="4077"/>
                      <a:pt x="136969" y="2934"/>
                    </a:cubicBezTo>
                    <a:cubicBezTo>
                      <a:pt x="143447" y="2077"/>
                      <a:pt x="149733" y="1220"/>
                      <a:pt x="155734" y="839"/>
                    </a:cubicBezTo>
                    <a:cubicBezTo>
                      <a:pt x="161735" y="362"/>
                      <a:pt x="167449" y="77"/>
                      <a:pt x="172688" y="77"/>
                    </a:cubicBezTo>
                    <a:cubicBezTo>
                      <a:pt x="177927" y="-114"/>
                      <a:pt x="182690" y="77"/>
                      <a:pt x="186976" y="362"/>
                    </a:cubicBezTo>
                    <a:cubicBezTo>
                      <a:pt x="191262" y="458"/>
                      <a:pt x="194881" y="743"/>
                      <a:pt x="197930" y="1125"/>
                    </a:cubicBezTo>
                    <a:cubicBezTo>
                      <a:pt x="203930" y="1791"/>
                      <a:pt x="207455" y="2267"/>
                      <a:pt x="207455" y="22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3"/>
              <p:cNvSpPr/>
              <p:nvPr/>
            </p:nvSpPr>
            <p:spPr>
              <a:xfrm>
                <a:off x="3401779" y="3698778"/>
                <a:ext cx="80390" cy="9620"/>
              </a:xfrm>
              <a:custGeom>
                <a:avLst/>
                <a:gdLst/>
                <a:ahLst/>
                <a:cxnLst/>
                <a:rect l="l" t="t" r="r" b="b"/>
                <a:pathLst>
                  <a:path w="80390" h="9620" extrusionOk="0">
                    <a:moveTo>
                      <a:pt x="80391" y="8001"/>
                    </a:moveTo>
                    <a:cubicBezTo>
                      <a:pt x="80391" y="8001"/>
                      <a:pt x="79057" y="8096"/>
                      <a:pt x="76772" y="8191"/>
                    </a:cubicBezTo>
                    <a:cubicBezTo>
                      <a:pt x="74581" y="8191"/>
                      <a:pt x="71342" y="8287"/>
                      <a:pt x="67532" y="8382"/>
                    </a:cubicBezTo>
                    <a:cubicBezTo>
                      <a:pt x="60103" y="8477"/>
                      <a:pt x="50102" y="8572"/>
                      <a:pt x="40196" y="8763"/>
                    </a:cubicBezTo>
                    <a:cubicBezTo>
                      <a:pt x="30290" y="9049"/>
                      <a:pt x="20288" y="9334"/>
                      <a:pt x="12859" y="9525"/>
                    </a:cubicBezTo>
                    <a:cubicBezTo>
                      <a:pt x="9049" y="9620"/>
                      <a:pt x="5906" y="9620"/>
                      <a:pt x="3620" y="9620"/>
                    </a:cubicBezTo>
                    <a:cubicBezTo>
                      <a:pt x="1333" y="9620"/>
                      <a:pt x="0" y="9620"/>
                      <a:pt x="0" y="9620"/>
                    </a:cubicBezTo>
                    <a:cubicBezTo>
                      <a:pt x="0" y="9620"/>
                      <a:pt x="4572" y="6953"/>
                      <a:pt x="12002" y="4572"/>
                    </a:cubicBezTo>
                    <a:cubicBezTo>
                      <a:pt x="15716" y="3334"/>
                      <a:pt x="20098" y="2286"/>
                      <a:pt x="24860" y="1429"/>
                    </a:cubicBezTo>
                    <a:cubicBezTo>
                      <a:pt x="29623" y="667"/>
                      <a:pt x="34766" y="190"/>
                      <a:pt x="40005" y="0"/>
                    </a:cubicBezTo>
                    <a:cubicBezTo>
                      <a:pt x="45148" y="0"/>
                      <a:pt x="50387" y="190"/>
                      <a:pt x="55150" y="762"/>
                    </a:cubicBezTo>
                    <a:cubicBezTo>
                      <a:pt x="59912" y="1429"/>
                      <a:pt x="64389" y="2286"/>
                      <a:pt x="68104" y="3334"/>
                    </a:cubicBezTo>
                    <a:cubicBezTo>
                      <a:pt x="75628" y="5334"/>
                      <a:pt x="80296" y="7810"/>
                      <a:pt x="80296" y="7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3"/>
              <p:cNvSpPr/>
              <p:nvPr/>
            </p:nvSpPr>
            <p:spPr>
              <a:xfrm>
                <a:off x="3336152" y="3712653"/>
                <a:ext cx="115347" cy="20034"/>
              </a:xfrm>
              <a:custGeom>
                <a:avLst/>
                <a:gdLst/>
                <a:ahLst/>
                <a:cxnLst/>
                <a:rect l="l" t="t" r="r" b="b"/>
                <a:pathLst>
                  <a:path w="115347" h="20034" extrusionOk="0">
                    <a:moveTo>
                      <a:pt x="115348" y="7271"/>
                    </a:moveTo>
                    <a:cubicBezTo>
                      <a:pt x="115348" y="7271"/>
                      <a:pt x="108014" y="7271"/>
                      <a:pt x="96869" y="7271"/>
                    </a:cubicBezTo>
                    <a:cubicBezTo>
                      <a:pt x="94107" y="7271"/>
                      <a:pt x="91154" y="7271"/>
                      <a:pt x="88106" y="7366"/>
                    </a:cubicBezTo>
                    <a:cubicBezTo>
                      <a:pt x="84963" y="7366"/>
                      <a:pt x="81725" y="7652"/>
                      <a:pt x="78296" y="7747"/>
                    </a:cubicBezTo>
                    <a:cubicBezTo>
                      <a:pt x="71533" y="8128"/>
                      <a:pt x="64389" y="8604"/>
                      <a:pt x="57245" y="9461"/>
                    </a:cubicBezTo>
                    <a:cubicBezTo>
                      <a:pt x="50102" y="10224"/>
                      <a:pt x="42958" y="11367"/>
                      <a:pt x="36290" y="12414"/>
                    </a:cubicBezTo>
                    <a:cubicBezTo>
                      <a:pt x="32956" y="13081"/>
                      <a:pt x="29718" y="13557"/>
                      <a:pt x="26670" y="14224"/>
                    </a:cubicBezTo>
                    <a:cubicBezTo>
                      <a:pt x="23622" y="14891"/>
                      <a:pt x="20669" y="15462"/>
                      <a:pt x="18002" y="16034"/>
                    </a:cubicBezTo>
                    <a:cubicBezTo>
                      <a:pt x="12668" y="17272"/>
                      <a:pt x="8192" y="18225"/>
                      <a:pt x="5048" y="18986"/>
                    </a:cubicBezTo>
                    <a:cubicBezTo>
                      <a:pt x="1905" y="19749"/>
                      <a:pt x="0" y="20034"/>
                      <a:pt x="0" y="20034"/>
                    </a:cubicBezTo>
                    <a:cubicBezTo>
                      <a:pt x="0" y="20034"/>
                      <a:pt x="1524" y="18986"/>
                      <a:pt x="4381" y="17367"/>
                    </a:cubicBezTo>
                    <a:cubicBezTo>
                      <a:pt x="7239" y="15748"/>
                      <a:pt x="11335" y="13462"/>
                      <a:pt x="16478" y="11271"/>
                    </a:cubicBezTo>
                    <a:cubicBezTo>
                      <a:pt x="21622" y="8985"/>
                      <a:pt x="27813" y="6794"/>
                      <a:pt x="34576" y="4985"/>
                    </a:cubicBezTo>
                    <a:cubicBezTo>
                      <a:pt x="38005" y="4223"/>
                      <a:pt x="41529" y="3175"/>
                      <a:pt x="45148" y="2603"/>
                    </a:cubicBezTo>
                    <a:cubicBezTo>
                      <a:pt x="48768" y="1937"/>
                      <a:pt x="52483" y="1460"/>
                      <a:pt x="56198" y="889"/>
                    </a:cubicBezTo>
                    <a:cubicBezTo>
                      <a:pt x="59912" y="603"/>
                      <a:pt x="63722" y="222"/>
                      <a:pt x="67342" y="127"/>
                    </a:cubicBezTo>
                    <a:cubicBezTo>
                      <a:pt x="71056" y="-159"/>
                      <a:pt x="74676" y="127"/>
                      <a:pt x="78200" y="127"/>
                    </a:cubicBezTo>
                    <a:cubicBezTo>
                      <a:pt x="85249" y="508"/>
                      <a:pt x="91726" y="1175"/>
                      <a:pt x="97250" y="2318"/>
                    </a:cubicBezTo>
                    <a:cubicBezTo>
                      <a:pt x="102775" y="3270"/>
                      <a:pt x="107347" y="4604"/>
                      <a:pt x="110395" y="5651"/>
                    </a:cubicBezTo>
                    <a:cubicBezTo>
                      <a:pt x="113443" y="6699"/>
                      <a:pt x="115252" y="7366"/>
                      <a:pt x="115252" y="7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3"/>
              <p:cNvSpPr/>
              <p:nvPr/>
            </p:nvSpPr>
            <p:spPr>
              <a:xfrm>
                <a:off x="3270429" y="3732592"/>
                <a:ext cx="96393" cy="37242"/>
              </a:xfrm>
              <a:custGeom>
                <a:avLst/>
                <a:gdLst/>
                <a:ahLst/>
                <a:cxnLst/>
                <a:rect l="l" t="t" r="r" b="b"/>
                <a:pathLst>
                  <a:path w="96393" h="37242" extrusionOk="0">
                    <a:moveTo>
                      <a:pt x="96393" y="0"/>
                    </a:moveTo>
                    <a:cubicBezTo>
                      <a:pt x="96393" y="0"/>
                      <a:pt x="94869" y="667"/>
                      <a:pt x="92202" y="1810"/>
                    </a:cubicBezTo>
                    <a:cubicBezTo>
                      <a:pt x="89535" y="2857"/>
                      <a:pt x="85725" y="4286"/>
                      <a:pt x="81153" y="6096"/>
                    </a:cubicBezTo>
                    <a:cubicBezTo>
                      <a:pt x="76676" y="7811"/>
                      <a:pt x="71342" y="9715"/>
                      <a:pt x="65723" y="11906"/>
                    </a:cubicBezTo>
                    <a:cubicBezTo>
                      <a:pt x="60103" y="14002"/>
                      <a:pt x="54102" y="16288"/>
                      <a:pt x="48197" y="18574"/>
                    </a:cubicBezTo>
                    <a:cubicBezTo>
                      <a:pt x="42196" y="20860"/>
                      <a:pt x="36290" y="23241"/>
                      <a:pt x="30671" y="25432"/>
                    </a:cubicBezTo>
                    <a:cubicBezTo>
                      <a:pt x="25051" y="27622"/>
                      <a:pt x="19812" y="29718"/>
                      <a:pt x="15335" y="31528"/>
                    </a:cubicBezTo>
                    <a:cubicBezTo>
                      <a:pt x="10763" y="33242"/>
                      <a:pt x="6953" y="34671"/>
                      <a:pt x="4286" y="35719"/>
                    </a:cubicBezTo>
                    <a:cubicBezTo>
                      <a:pt x="1619" y="36671"/>
                      <a:pt x="0" y="37243"/>
                      <a:pt x="0" y="37243"/>
                    </a:cubicBezTo>
                    <a:cubicBezTo>
                      <a:pt x="0" y="37243"/>
                      <a:pt x="4763" y="32576"/>
                      <a:pt x="12954" y="27146"/>
                    </a:cubicBezTo>
                    <a:cubicBezTo>
                      <a:pt x="17050" y="24289"/>
                      <a:pt x="22003" y="21431"/>
                      <a:pt x="27432" y="18479"/>
                    </a:cubicBezTo>
                    <a:cubicBezTo>
                      <a:pt x="30194" y="17145"/>
                      <a:pt x="32956" y="15526"/>
                      <a:pt x="36004" y="14288"/>
                    </a:cubicBezTo>
                    <a:cubicBezTo>
                      <a:pt x="38957" y="12954"/>
                      <a:pt x="42005" y="11716"/>
                      <a:pt x="45053" y="10478"/>
                    </a:cubicBezTo>
                    <a:cubicBezTo>
                      <a:pt x="48197" y="9430"/>
                      <a:pt x="51245" y="8287"/>
                      <a:pt x="54293" y="7239"/>
                    </a:cubicBezTo>
                    <a:cubicBezTo>
                      <a:pt x="57341" y="6191"/>
                      <a:pt x="60484" y="5429"/>
                      <a:pt x="63437" y="4572"/>
                    </a:cubicBezTo>
                    <a:cubicBezTo>
                      <a:pt x="69437" y="3048"/>
                      <a:pt x="75057" y="1905"/>
                      <a:pt x="79915" y="1238"/>
                    </a:cubicBezTo>
                    <a:cubicBezTo>
                      <a:pt x="89726" y="-190"/>
                      <a:pt x="96298" y="95"/>
                      <a:pt x="9629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3"/>
              <p:cNvSpPr/>
              <p:nvPr/>
            </p:nvSpPr>
            <p:spPr>
              <a:xfrm>
                <a:off x="3285098" y="3681824"/>
                <a:ext cx="161163" cy="82676"/>
              </a:xfrm>
              <a:custGeom>
                <a:avLst/>
                <a:gdLst/>
                <a:ahLst/>
                <a:cxnLst/>
                <a:rect l="l" t="t" r="r" b="b"/>
                <a:pathLst>
                  <a:path w="161163" h="82676" extrusionOk="0">
                    <a:moveTo>
                      <a:pt x="161163" y="0"/>
                    </a:moveTo>
                    <a:cubicBezTo>
                      <a:pt x="161163" y="0"/>
                      <a:pt x="158591" y="1238"/>
                      <a:pt x="154115" y="3429"/>
                    </a:cubicBezTo>
                    <a:cubicBezTo>
                      <a:pt x="149638" y="5524"/>
                      <a:pt x="143161" y="8572"/>
                      <a:pt x="135446" y="12097"/>
                    </a:cubicBezTo>
                    <a:cubicBezTo>
                      <a:pt x="127730" y="15716"/>
                      <a:pt x="118777" y="20002"/>
                      <a:pt x="109252" y="24479"/>
                    </a:cubicBezTo>
                    <a:cubicBezTo>
                      <a:pt x="99727" y="29146"/>
                      <a:pt x="89630" y="34099"/>
                      <a:pt x="79534" y="39243"/>
                    </a:cubicBezTo>
                    <a:cubicBezTo>
                      <a:pt x="69437" y="44386"/>
                      <a:pt x="59531" y="49720"/>
                      <a:pt x="50197" y="54673"/>
                    </a:cubicBezTo>
                    <a:cubicBezTo>
                      <a:pt x="40958" y="59817"/>
                      <a:pt x="32290" y="64579"/>
                      <a:pt x="24860" y="68770"/>
                    </a:cubicBezTo>
                    <a:cubicBezTo>
                      <a:pt x="17431" y="72961"/>
                      <a:pt x="11240" y="76390"/>
                      <a:pt x="6858" y="78867"/>
                    </a:cubicBezTo>
                    <a:cubicBezTo>
                      <a:pt x="2477" y="81248"/>
                      <a:pt x="0" y="82677"/>
                      <a:pt x="0" y="82677"/>
                    </a:cubicBezTo>
                    <a:cubicBezTo>
                      <a:pt x="0" y="82677"/>
                      <a:pt x="2191" y="80772"/>
                      <a:pt x="5906" y="77438"/>
                    </a:cubicBezTo>
                    <a:cubicBezTo>
                      <a:pt x="9716" y="74200"/>
                      <a:pt x="15240" y="69628"/>
                      <a:pt x="22098" y="64579"/>
                    </a:cubicBezTo>
                    <a:cubicBezTo>
                      <a:pt x="28956" y="59436"/>
                      <a:pt x="37243" y="53816"/>
                      <a:pt x="46292" y="48101"/>
                    </a:cubicBezTo>
                    <a:cubicBezTo>
                      <a:pt x="50864" y="45339"/>
                      <a:pt x="55531" y="42291"/>
                      <a:pt x="60484" y="39624"/>
                    </a:cubicBezTo>
                    <a:cubicBezTo>
                      <a:pt x="65342" y="36862"/>
                      <a:pt x="70485" y="34195"/>
                      <a:pt x="75533" y="31432"/>
                    </a:cubicBezTo>
                    <a:cubicBezTo>
                      <a:pt x="80677" y="28956"/>
                      <a:pt x="85820" y="26384"/>
                      <a:pt x="90869" y="24003"/>
                    </a:cubicBezTo>
                    <a:cubicBezTo>
                      <a:pt x="95917" y="21526"/>
                      <a:pt x="101060" y="19526"/>
                      <a:pt x="106013" y="17431"/>
                    </a:cubicBezTo>
                    <a:cubicBezTo>
                      <a:pt x="115919" y="13430"/>
                      <a:pt x="125349" y="9906"/>
                      <a:pt x="133541" y="7429"/>
                    </a:cubicBezTo>
                    <a:cubicBezTo>
                      <a:pt x="141732" y="4763"/>
                      <a:pt x="148590" y="2953"/>
                      <a:pt x="153448" y="1714"/>
                    </a:cubicBezTo>
                    <a:cubicBezTo>
                      <a:pt x="158306" y="571"/>
                      <a:pt x="161068" y="0"/>
                      <a:pt x="1610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3"/>
              <p:cNvSpPr/>
              <p:nvPr/>
            </p:nvSpPr>
            <p:spPr>
              <a:xfrm>
                <a:off x="3276620" y="3704493"/>
                <a:ext cx="90582" cy="61531"/>
              </a:xfrm>
              <a:custGeom>
                <a:avLst/>
                <a:gdLst/>
                <a:ahLst/>
                <a:cxnLst/>
                <a:rect l="l" t="t" r="r" b="b"/>
                <a:pathLst>
                  <a:path w="90582" h="61531" extrusionOk="0">
                    <a:moveTo>
                      <a:pt x="90488" y="95"/>
                    </a:moveTo>
                    <a:cubicBezTo>
                      <a:pt x="90488" y="95"/>
                      <a:pt x="89154" y="1143"/>
                      <a:pt x="86677" y="2953"/>
                    </a:cubicBezTo>
                    <a:cubicBezTo>
                      <a:pt x="84201" y="4763"/>
                      <a:pt x="80677" y="7239"/>
                      <a:pt x="76486" y="10096"/>
                    </a:cubicBezTo>
                    <a:cubicBezTo>
                      <a:pt x="68008" y="15812"/>
                      <a:pt x="56769" y="23527"/>
                      <a:pt x="45529" y="31147"/>
                    </a:cubicBezTo>
                    <a:cubicBezTo>
                      <a:pt x="34290" y="38862"/>
                      <a:pt x="23050" y="46482"/>
                      <a:pt x="14573" y="52197"/>
                    </a:cubicBezTo>
                    <a:cubicBezTo>
                      <a:pt x="10287" y="55054"/>
                      <a:pt x="6668" y="57436"/>
                      <a:pt x="4096" y="59055"/>
                    </a:cubicBezTo>
                    <a:cubicBezTo>
                      <a:pt x="1524" y="60674"/>
                      <a:pt x="0" y="61532"/>
                      <a:pt x="0" y="61532"/>
                    </a:cubicBezTo>
                    <a:cubicBezTo>
                      <a:pt x="0" y="61532"/>
                      <a:pt x="4000" y="55721"/>
                      <a:pt x="11335" y="48292"/>
                    </a:cubicBezTo>
                    <a:cubicBezTo>
                      <a:pt x="14954" y="44482"/>
                      <a:pt x="19431" y="40386"/>
                      <a:pt x="24384" y="36195"/>
                    </a:cubicBezTo>
                    <a:cubicBezTo>
                      <a:pt x="26956" y="34195"/>
                      <a:pt x="29432" y="31909"/>
                      <a:pt x="32194" y="29909"/>
                    </a:cubicBezTo>
                    <a:cubicBezTo>
                      <a:pt x="34957" y="27813"/>
                      <a:pt x="37719" y="25813"/>
                      <a:pt x="40577" y="23813"/>
                    </a:cubicBezTo>
                    <a:cubicBezTo>
                      <a:pt x="43529" y="21908"/>
                      <a:pt x="46482" y="20098"/>
                      <a:pt x="49340" y="18193"/>
                    </a:cubicBezTo>
                    <a:cubicBezTo>
                      <a:pt x="52197" y="16383"/>
                      <a:pt x="55245" y="14764"/>
                      <a:pt x="58007" y="13240"/>
                    </a:cubicBezTo>
                    <a:cubicBezTo>
                      <a:pt x="63722" y="10192"/>
                      <a:pt x="69247" y="7525"/>
                      <a:pt x="74104" y="5620"/>
                    </a:cubicBezTo>
                    <a:cubicBezTo>
                      <a:pt x="83725" y="1619"/>
                      <a:pt x="90583" y="0"/>
                      <a:pt x="90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3"/>
              <p:cNvSpPr/>
              <p:nvPr/>
            </p:nvSpPr>
            <p:spPr>
              <a:xfrm>
                <a:off x="3267667" y="3724400"/>
                <a:ext cx="57721" cy="43053"/>
              </a:xfrm>
              <a:custGeom>
                <a:avLst/>
                <a:gdLst/>
                <a:ahLst/>
                <a:cxnLst/>
                <a:rect l="l" t="t" r="r" b="b"/>
                <a:pathLst>
                  <a:path w="57721" h="43053" extrusionOk="0">
                    <a:moveTo>
                      <a:pt x="57626" y="0"/>
                    </a:moveTo>
                    <a:cubicBezTo>
                      <a:pt x="57626" y="0"/>
                      <a:pt x="54864" y="3905"/>
                      <a:pt x="50102" y="8763"/>
                    </a:cubicBezTo>
                    <a:cubicBezTo>
                      <a:pt x="45339" y="13716"/>
                      <a:pt x="38576" y="19717"/>
                      <a:pt x="31433" y="25051"/>
                    </a:cubicBezTo>
                    <a:cubicBezTo>
                      <a:pt x="24194" y="30480"/>
                      <a:pt x="16574" y="35243"/>
                      <a:pt x="10478" y="38386"/>
                    </a:cubicBezTo>
                    <a:cubicBezTo>
                      <a:pt x="4477" y="41624"/>
                      <a:pt x="0" y="43053"/>
                      <a:pt x="0" y="43053"/>
                    </a:cubicBezTo>
                    <a:cubicBezTo>
                      <a:pt x="0" y="43053"/>
                      <a:pt x="2762" y="39148"/>
                      <a:pt x="7525" y="34290"/>
                    </a:cubicBezTo>
                    <a:cubicBezTo>
                      <a:pt x="12287" y="29337"/>
                      <a:pt x="19050" y="23336"/>
                      <a:pt x="26289" y="18002"/>
                    </a:cubicBezTo>
                    <a:cubicBezTo>
                      <a:pt x="33528" y="12573"/>
                      <a:pt x="41148" y="7906"/>
                      <a:pt x="47244" y="4763"/>
                    </a:cubicBezTo>
                    <a:cubicBezTo>
                      <a:pt x="53245" y="1524"/>
                      <a:pt x="57722" y="95"/>
                      <a:pt x="57722"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3"/>
              <p:cNvSpPr/>
              <p:nvPr/>
            </p:nvSpPr>
            <p:spPr>
              <a:xfrm>
                <a:off x="3282526" y="3763262"/>
                <a:ext cx="150495" cy="397573"/>
              </a:xfrm>
              <a:custGeom>
                <a:avLst/>
                <a:gdLst/>
                <a:ahLst/>
                <a:cxnLst/>
                <a:rect l="l" t="t" r="r" b="b"/>
                <a:pathLst>
                  <a:path w="150495" h="397573" extrusionOk="0">
                    <a:moveTo>
                      <a:pt x="150495" y="397573"/>
                    </a:moveTo>
                    <a:cubicBezTo>
                      <a:pt x="150495" y="397573"/>
                      <a:pt x="148876" y="391096"/>
                      <a:pt x="146113" y="379666"/>
                    </a:cubicBezTo>
                    <a:cubicBezTo>
                      <a:pt x="143542" y="368237"/>
                      <a:pt x="139255" y="352139"/>
                      <a:pt x="134112" y="332804"/>
                    </a:cubicBezTo>
                    <a:cubicBezTo>
                      <a:pt x="131636" y="323088"/>
                      <a:pt x="128588" y="312706"/>
                      <a:pt x="125349" y="301752"/>
                    </a:cubicBezTo>
                    <a:cubicBezTo>
                      <a:pt x="122206" y="290703"/>
                      <a:pt x="118396" y="279273"/>
                      <a:pt x="114776" y="267367"/>
                    </a:cubicBezTo>
                    <a:cubicBezTo>
                      <a:pt x="110871" y="255461"/>
                      <a:pt x="106871" y="243269"/>
                      <a:pt x="102584" y="230886"/>
                    </a:cubicBezTo>
                    <a:cubicBezTo>
                      <a:pt x="98393" y="218504"/>
                      <a:pt x="93631" y="206026"/>
                      <a:pt x="89059" y="193548"/>
                    </a:cubicBezTo>
                    <a:cubicBezTo>
                      <a:pt x="84201" y="181165"/>
                      <a:pt x="79534" y="168688"/>
                      <a:pt x="74486" y="156591"/>
                    </a:cubicBezTo>
                    <a:cubicBezTo>
                      <a:pt x="69532" y="144494"/>
                      <a:pt x="64389" y="132588"/>
                      <a:pt x="59436" y="121158"/>
                    </a:cubicBezTo>
                    <a:cubicBezTo>
                      <a:pt x="54197" y="109823"/>
                      <a:pt x="49530" y="98679"/>
                      <a:pt x="44577" y="88392"/>
                    </a:cubicBezTo>
                    <a:cubicBezTo>
                      <a:pt x="39719" y="78010"/>
                      <a:pt x="35052" y="68199"/>
                      <a:pt x="30575" y="59341"/>
                    </a:cubicBezTo>
                    <a:cubicBezTo>
                      <a:pt x="21622" y="41434"/>
                      <a:pt x="14097" y="26575"/>
                      <a:pt x="8573" y="16288"/>
                    </a:cubicBezTo>
                    <a:cubicBezTo>
                      <a:pt x="3143" y="5905"/>
                      <a:pt x="0" y="0"/>
                      <a:pt x="0" y="0"/>
                    </a:cubicBezTo>
                    <a:cubicBezTo>
                      <a:pt x="0" y="0"/>
                      <a:pt x="3619" y="5620"/>
                      <a:pt x="10001" y="15430"/>
                    </a:cubicBezTo>
                    <a:cubicBezTo>
                      <a:pt x="13240" y="20288"/>
                      <a:pt x="16954" y="26384"/>
                      <a:pt x="21146" y="33338"/>
                    </a:cubicBezTo>
                    <a:cubicBezTo>
                      <a:pt x="23241" y="36862"/>
                      <a:pt x="25527" y="40577"/>
                      <a:pt x="27908" y="44482"/>
                    </a:cubicBezTo>
                    <a:cubicBezTo>
                      <a:pt x="30194" y="48387"/>
                      <a:pt x="32480" y="52673"/>
                      <a:pt x="34957" y="57055"/>
                    </a:cubicBezTo>
                    <a:cubicBezTo>
                      <a:pt x="39910" y="65818"/>
                      <a:pt x="45053" y="75438"/>
                      <a:pt x="50387" y="85630"/>
                    </a:cubicBezTo>
                    <a:cubicBezTo>
                      <a:pt x="55817" y="95821"/>
                      <a:pt x="61150" y="106680"/>
                      <a:pt x="66580" y="118015"/>
                    </a:cubicBezTo>
                    <a:cubicBezTo>
                      <a:pt x="71723" y="129445"/>
                      <a:pt x="77438" y="141161"/>
                      <a:pt x="82391" y="153353"/>
                    </a:cubicBezTo>
                    <a:cubicBezTo>
                      <a:pt x="87630" y="165449"/>
                      <a:pt x="92392" y="178022"/>
                      <a:pt x="97346" y="190405"/>
                    </a:cubicBezTo>
                    <a:cubicBezTo>
                      <a:pt x="101917" y="202978"/>
                      <a:pt x="106585" y="215551"/>
                      <a:pt x="110680" y="228124"/>
                    </a:cubicBezTo>
                    <a:cubicBezTo>
                      <a:pt x="115062" y="240602"/>
                      <a:pt x="118586" y="253079"/>
                      <a:pt x="122301" y="265081"/>
                    </a:cubicBezTo>
                    <a:cubicBezTo>
                      <a:pt x="125730" y="277178"/>
                      <a:pt x="128969" y="288893"/>
                      <a:pt x="131636" y="300038"/>
                    </a:cubicBezTo>
                    <a:cubicBezTo>
                      <a:pt x="134398" y="311182"/>
                      <a:pt x="136969" y="321755"/>
                      <a:pt x="138970" y="331661"/>
                    </a:cubicBezTo>
                    <a:cubicBezTo>
                      <a:pt x="141256" y="341471"/>
                      <a:pt x="142875" y="350520"/>
                      <a:pt x="144304" y="358521"/>
                    </a:cubicBezTo>
                    <a:cubicBezTo>
                      <a:pt x="145828" y="366522"/>
                      <a:pt x="146971" y="373571"/>
                      <a:pt x="147828" y="379286"/>
                    </a:cubicBezTo>
                    <a:cubicBezTo>
                      <a:pt x="149542" y="390906"/>
                      <a:pt x="150495" y="397478"/>
                      <a:pt x="150495" y="397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3"/>
              <p:cNvSpPr/>
              <p:nvPr/>
            </p:nvSpPr>
            <p:spPr>
              <a:xfrm>
                <a:off x="3411304" y="4077016"/>
                <a:ext cx="9998" cy="70866"/>
              </a:xfrm>
              <a:custGeom>
                <a:avLst/>
                <a:gdLst/>
                <a:ahLst/>
                <a:cxnLst/>
                <a:rect l="l" t="t" r="r" b="b"/>
                <a:pathLst>
                  <a:path w="9998" h="70866" extrusionOk="0">
                    <a:moveTo>
                      <a:pt x="191" y="70866"/>
                    </a:moveTo>
                    <a:cubicBezTo>
                      <a:pt x="191" y="70866"/>
                      <a:pt x="191" y="69723"/>
                      <a:pt x="95" y="67723"/>
                    </a:cubicBezTo>
                    <a:cubicBezTo>
                      <a:pt x="95" y="65722"/>
                      <a:pt x="95" y="62865"/>
                      <a:pt x="191" y="59531"/>
                    </a:cubicBezTo>
                    <a:cubicBezTo>
                      <a:pt x="381" y="52864"/>
                      <a:pt x="762" y="44101"/>
                      <a:pt x="1238" y="35433"/>
                    </a:cubicBezTo>
                    <a:cubicBezTo>
                      <a:pt x="1619" y="26765"/>
                      <a:pt x="2096" y="18002"/>
                      <a:pt x="2477" y="11335"/>
                    </a:cubicBezTo>
                    <a:cubicBezTo>
                      <a:pt x="2667" y="8001"/>
                      <a:pt x="2953" y="5144"/>
                      <a:pt x="3143" y="3143"/>
                    </a:cubicBezTo>
                    <a:cubicBezTo>
                      <a:pt x="3334" y="1143"/>
                      <a:pt x="3524" y="0"/>
                      <a:pt x="3524" y="0"/>
                    </a:cubicBezTo>
                    <a:cubicBezTo>
                      <a:pt x="3524" y="0"/>
                      <a:pt x="5715" y="4191"/>
                      <a:pt x="7429" y="10858"/>
                    </a:cubicBezTo>
                    <a:cubicBezTo>
                      <a:pt x="8382" y="14192"/>
                      <a:pt x="9049" y="18097"/>
                      <a:pt x="9525" y="22384"/>
                    </a:cubicBezTo>
                    <a:cubicBezTo>
                      <a:pt x="10001" y="26670"/>
                      <a:pt x="10097" y="31242"/>
                      <a:pt x="9906" y="35814"/>
                    </a:cubicBezTo>
                    <a:cubicBezTo>
                      <a:pt x="9620" y="40386"/>
                      <a:pt x="9049" y="44958"/>
                      <a:pt x="8192" y="49149"/>
                    </a:cubicBezTo>
                    <a:cubicBezTo>
                      <a:pt x="7239" y="53340"/>
                      <a:pt x="6191" y="57245"/>
                      <a:pt x="4953" y="60484"/>
                    </a:cubicBezTo>
                    <a:cubicBezTo>
                      <a:pt x="2667" y="66961"/>
                      <a:pt x="0" y="70866"/>
                      <a:pt x="0" y="708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3"/>
              <p:cNvSpPr/>
              <p:nvPr/>
            </p:nvSpPr>
            <p:spPr>
              <a:xfrm>
                <a:off x="3399398" y="4036725"/>
                <a:ext cx="11635" cy="97155"/>
              </a:xfrm>
              <a:custGeom>
                <a:avLst/>
                <a:gdLst/>
                <a:ahLst/>
                <a:cxnLst/>
                <a:rect l="l" t="t" r="r" b="b"/>
                <a:pathLst>
                  <a:path w="11635" h="97155" extrusionOk="0">
                    <a:moveTo>
                      <a:pt x="0" y="97155"/>
                    </a:moveTo>
                    <a:cubicBezTo>
                      <a:pt x="0" y="97155"/>
                      <a:pt x="0" y="95631"/>
                      <a:pt x="95" y="92869"/>
                    </a:cubicBezTo>
                    <a:cubicBezTo>
                      <a:pt x="286" y="90202"/>
                      <a:pt x="476" y="86392"/>
                      <a:pt x="762" y="81725"/>
                    </a:cubicBezTo>
                    <a:cubicBezTo>
                      <a:pt x="1048" y="77153"/>
                      <a:pt x="1429" y="71914"/>
                      <a:pt x="1810" y="66199"/>
                    </a:cubicBezTo>
                    <a:cubicBezTo>
                      <a:pt x="2096" y="60579"/>
                      <a:pt x="2572" y="54578"/>
                      <a:pt x="2762" y="48578"/>
                    </a:cubicBezTo>
                    <a:cubicBezTo>
                      <a:pt x="3143" y="42577"/>
                      <a:pt x="3239" y="36576"/>
                      <a:pt x="3524" y="30956"/>
                    </a:cubicBezTo>
                    <a:cubicBezTo>
                      <a:pt x="3715" y="25241"/>
                      <a:pt x="3905" y="20003"/>
                      <a:pt x="4096" y="15430"/>
                    </a:cubicBezTo>
                    <a:cubicBezTo>
                      <a:pt x="4286" y="10859"/>
                      <a:pt x="4477" y="6953"/>
                      <a:pt x="4572" y="4286"/>
                    </a:cubicBezTo>
                    <a:cubicBezTo>
                      <a:pt x="4763" y="1619"/>
                      <a:pt x="4858" y="0"/>
                      <a:pt x="4858" y="0"/>
                    </a:cubicBezTo>
                    <a:cubicBezTo>
                      <a:pt x="4858" y="0"/>
                      <a:pt x="7239" y="5810"/>
                      <a:pt x="9049" y="14954"/>
                    </a:cubicBezTo>
                    <a:cubicBezTo>
                      <a:pt x="10001" y="19526"/>
                      <a:pt x="10763" y="24955"/>
                      <a:pt x="11240" y="30766"/>
                    </a:cubicBezTo>
                    <a:cubicBezTo>
                      <a:pt x="11335" y="33623"/>
                      <a:pt x="11716" y="36671"/>
                      <a:pt x="11621" y="39719"/>
                    </a:cubicBezTo>
                    <a:cubicBezTo>
                      <a:pt x="11621" y="42767"/>
                      <a:pt x="11621" y="45911"/>
                      <a:pt x="11525" y="48959"/>
                    </a:cubicBezTo>
                    <a:cubicBezTo>
                      <a:pt x="11240" y="52102"/>
                      <a:pt x="11049" y="55150"/>
                      <a:pt x="10763" y="58198"/>
                    </a:cubicBezTo>
                    <a:cubicBezTo>
                      <a:pt x="10477" y="61246"/>
                      <a:pt x="9906" y="64199"/>
                      <a:pt x="9430" y="67056"/>
                    </a:cubicBezTo>
                    <a:cubicBezTo>
                      <a:pt x="8382" y="72771"/>
                      <a:pt x="7144" y="78105"/>
                      <a:pt x="5715" y="82487"/>
                    </a:cubicBezTo>
                    <a:cubicBezTo>
                      <a:pt x="2953" y="91440"/>
                      <a:pt x="0" y="96964"/>
                      <a:pt x="0"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3"/>
              <p:cNvSpPr/>
              <p:nvPr/>
            </p:nvSpPr>
            <p:spPr>
              <a:xfrm>
                <a:off x="3384539" y="3983576"/>
                <a:ext cx="11429" cy="114585"/>
              </a:xfrm>
              <a:custGeom>
                <a:avLst/>
                <a:gdLst/>
                <a:ahLst/>
                <a:cxnLst/>
                <a:rect l="l" t="t" r="r" b="b"/>
                <a:pathLst>
                  <a:path w="11429" h="114585" extrusionOk="0">
                    <a:moveTo>
                      <a:pt x="0" y="114490"/>
                    </a:moveTo>
                    <a:cubicBezTo>
                      <a:pt x="0" y="114490"/>
                      <a:pt x="0" y="112681"/>
                      <a:pt x="190" y="109442"/>
                    </a:cubicBezTo>
                    <a:cubicBezTo>
                      <a:pt x="381" y="106299"/>
                      <a:pt x="571" y="101822"/>
                      <a:pt x="952" y="96393"/>
                    </a:cubicBezTo>
                    <a:cubicBezTo>
                      <a:pt x="1238" y="91059"/>
                      <a:pt x="1524" y="84772"/>
                      <a:pt x="1905" y="78105"/>
                    </a:cubicBezTo>
                    <a:cubicBezTo>
                      <a:pt x="2191" y="71438"/>
                      <a:pt x="2477" y="64294"/>
                      <a:pt x="2572" y="57245"/>
                    </a:cubicBezTo>
                    <a:cubicBezTo>
                      <a:pt x="2762" y="50101"/>
                      <a:pt x="2762" y="43053"/>
                      <a:pt x="2762" y="36386"/>
                    </a:cubicBezTo>
                    <a:cubicBezTo>
                      <a:pt x="2762" y="29718"/>
                      <a:pt x="2572" y="23431"/>
                      <a:pt x="2572" y="18097"/>
                    </a:cubicBezTo>
                    <a:cubicBezTo>
                      <a:pt x="2572" y="12668"/>
                      <a:pt x="2477" y="8191"/>
                      <a:pt x="2381" y="5048"/>
                    </a:cubicBezTo>
                    <a:cubicBezTo>
                      <a:pt x="2381" y="1905"/>
                      <a:pt x="2381" y="0"/>
                      <a:pt x="2381" y="0"/>
                    </a:cubicBezTo>
                    <a:cubicBezTo>
                      <a:pt x="2381" y="0"/>
                      <a:pt x="3048" y="1714"/>
                      <a:pt x="4096" y="4763"/>
                    </a:cubicBezTo>
                    <a:cubicBezTo>
                      <a:pt x="5144" y="7811"/>
                      <a:pt x="6382" y="12192"/>
                      <a:pt x="7525" y="17526"/>
                    </a:cubicBezTo>
                    <a:cubicBezTo>
                      <a:pt x="8763" y="22860"/>
                      <a:pt x="9715" y="29242"/>
                      <a:pt x="10477" y="36004"/>
                    </a:cubicBezTo>
                    <a:cubicBezTo>
                      <a:pt x="10763" y="39433"/>
                      <a:pt x="11144" y="42958"/>
                      <a:pt x="11240" y="46577"/>
                    </a:cubicBezTo>
                    <a:cubicBezTo>
                      <a:pt x="11430" y="50197"/>
                      <a:pt x="11335" y="53816"/>
                      <a:pt x="11430" y="57531"/>
                    </a:cubicBezTo>
                    <a:cubicBezTo>
                      <a:pt x="11240" y="61150"/>
                      <a:pt x="11144" y="64865"/>
                      <a:pt x="10858" y="68389"/>
                    </a:cubicBezTo>
                    <a:cubicBezTo>
                      <a:pt x="10668" y="72009"/>
                      <a:pt x="10096" y="75533"/>
                      <a:pt x="9715" y="78867"/>
                    </a:cubicBezTo>
                    <a:cubicBezTo>
                      <a:pt x="8763" y="85630"/>
                      <a:pt x="7525" y="91916"/>
                      <a:pt x="6001" y="97250"/>
                    </a:cubicBezTo>
                    <a:cubicBezTo>
                      <a:pt x="4667" y="102584"/>
                      <a:pt x="3143" y="106966"/>
                      <a:pt x="2000" y="109918"/>
                    </a:cubicBezTo>
                    <a:cubicBezTo>
                      <a:pt x="857" y="112871"/>
                      <a:pt x="95" y="114586"/>
                      <a:pt x="95" y="1145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3"/>
              <p:cNvSpPr/>
              <p:nvPr/>
            </p:nvSpPr>
            <p:spPr>
              <a:xfrm>
                <a:off x="3363965" y="3966716"/>
                <a:ext cx="12778" cy="109347"/>
              </a:xfrm>
              <a:custGeom>
                <a:avLst/>
                <a:gdLst/>
                <a:ahLst/>
                <a:cxnLst/>
                <a:rect l="l" t="t" r="r" b="b"/>
                <a:pathLst>
                  <a:path w="12778" h="109347" extrusionOk="0">
                    <a:moveTo>
                      <a:pt x="0" y="97346"/>
                    </a:moveTo>
                    <a:cubicBezTo>
                      <a:pt x="1143" y="99536"/>
                      <a:pt x="2286" y="101727"/>
                      <a:pt x="3239" y="103918"/>
                    </a:cubicBezTo>
                    <a:lnTo>
                      <a:pt x="857" y="103918"/>
                    </a:lnTo>
                    <a:cubicBezTo>
                      <a:pt x="857" y="103918"/>
                      <a:pt x="2667" y="78010"/>
                      <a:pt x="2667" y="78010"/>
                    </a:cubicBezTo>
                    <a:lnTo>
                      <a:pt x="3429" y="65056"/>
                    </a:lnTo>
                    <a:lnTo>
                      <a:pt x="4001" y="52197"/>
                    </a:lnTo>
                    <a:lnTo>
                      <a:pt x="4477" y="39243"/>
                    </a:lnTo>
                    <a:lnTo>
                      <a:pt x="4763" y="26289"/>
                    </a:lnTo>
                    <a:lnTo>
                      <a:pt x="5048" y="13240"/>
                    </a:lnTo>
                    <a:cubicBezTo>
                      <a:pt x="5144" y="8858"/>
                      <a:pt x="5239" y="4477"/>
                      <a:pt x="5525" y="0"/>
                    </a:cubicBezTo>
                    <a:cubicBezTo>
                      <a:pt x="8477" y="8382"/>
                      <a:pt x="10287" y="17145"/>
                      <a:pt x="11430" y="25908"/>
                    </a:cubicBezTo>
                    <a:cubicBezTo>
                      <a:pt x="12002" y="30290"/>
                      <a:pt x="12383" y="34671"/>
                      <a:pt x="12573" y="39148"/>
                    </a:cubicBezTo>
                    <a:cubicBezTo>
                      <a:pt x="12859" y="43529"/>
                      <a:pt x="12764" y="48006"/>
                      <a:pt x="12764" y="52483"/>
                    </a:cubicBezTo>
                    <a:cubicBezTo>
                      <a:pt x="12573" y="61341"/>
                      <a:pt x="11716" y="70199"/>
                      <a:pt x="10192" y="78962"/>
                    </a:cubicBezTo>
                    <a:cubicBezTo>
                      <a:pt x="9430" y="83344"/>
                      <a:pt x="8477" y="87630"/>
                      <a:pt x="7334" y="91916"/>
                    </a:cubicBezTo>
                    <a:cubicBezTo>
                      <a:pt x="6191" y="96203"/>
                      <a:pt x="4858" y="100394"/>
                      <a:pt x="3334" y="104585"/>
                    </a:cubicBezTo>
                    <a:lnTo>
                      <a:pt x="1619" y="109347"/>
                    </a:lnTo>
                    <a:lnTo>
                      <a:pt x="953" y="104680"/>
                    </a:lnTo>
                    <a:cubicBezTo>
                      <a:pt x="572" y="102299"/>
                      <a:pt x="286" y="99822"/>
                      <a:pt x="95" y="97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3"/>
              <p:cNvSpPr/>
              <p:nvPr/>
            </p:nvSpPr>
            <p:spPr>
              <a:xfrm>
                <a:off x="3355583" y="3901565"/>
                <a:ext cx="13716" cy="140303"/>
              </a:xfrm>
              <a:custGeom>
                <a:avLst/>
                <a:gdLst/>
                <a:ahLst/>
                <a:cxnLst/>
                <a:rect l="l" t="t" r="r" b="b"/>
                <a:pathLst>
                  <a:path w="13716" h="140303" extrusionOk="0">
                    <a:moveTo>
                      <a:pt x="95" y="140208"/>
                    </a:moveTo>
                    <a:cubicBezTo>
                      <a:pt x="95" y="140208"/>
                      <a:pt x="190" y="138017"/>
                      <a:pt x="571" y="134112"/>
                    </a:cubicBezTo>
                    <a:cubicBezTo>
                      <a:pt x="952" y="130302"/>
                      <a:pt x="1429" y="124778"/>
                      <a:pt x="2000" y="118205"/>
                    </a:cubicBezTo>
                    <a:cubicBezTo>
                      <a:pt x="2286" y="114967"/>
                      <a:pt x="2572" y="111347"/>
                      <a:pt x="2858" y="107633"/>
                    </a:cubicBezTo>
                    <a:cubicBezTo>
                      <a:pt x="3143" y="103918"/>
                      <a:pt x="3429" y="99917"/>
                      <a:pt x="3715" y="95821"/>
                    </a:cubicBezTo>
                    <a:cubicBezTo>
                      <a:pt x="4191" y="87630"/>
                      <a:pt x="4381" y="78962"/>
                      <a:pt x="4667" y="70199"/>
                    </a:cubicBezTo>
                    <a:cubicBezTo>
                      <a:pt x="5048" y="61436"/>
                      <a:pt x="4858" y="52769"/>
                      <a:pt x="4858" y="44577"/>
                    </a:cubicBezTo>
                    <a:lnTo>
                      <a:pt x="4858" y="32766"/>
                    </a:lnTo>
                    <a:cubicBezTo>
                      <a:pt x="4858" y="28956"/>
                      <a:pt x="5144" y="25432"/>
                      <a:pt x="5144" y="22098"/>
                    </a:cubicBezTo>
                    <a:cubicBezTo>
                      <a:pt x="5144" y="15430"/>
                      <a:pt x="5144" y="10001"/>
                      <a:pt x="5144" y="6096"/>
                    </a:cubicBezTo>
                    <a:cubicBezTo>
                      <a:pt x="5144" y="2191"/>
                      <a:pt x="5239" y="0"/>
                      <a:pt x="5239" y="0"/>
                    </a:cubicBezTo>
                    <a:cubicBezTo>
                      <a:pt x="5239" y="0"/>
                      <a:pt x="6001" y="2096"/>
                      <a:pt x="6953" y="5905"/>
                    </a:cubicBezTo>
                    <a:cubicBezTo>
                      <a:pt x="8001" y="9716"/>
                      <a:pt x="9335" y="15050"/>
                      <a:pt x="10382" y="21717"/>
                    </a:cubicBezTo>
                    <a:cubicBezTo>
                      <a:pt x="11621" y="28289"/>
                      <a:pt x="12573" y="36100"/>
                      <a:pt x="13144" y="44387"/>
                    </a:cubicBezTo>
                    <a:cubicBezTo>
                      <a:pt x="13335" y="48578"/>
                      <a:pt x="13716" y="52864"/>
                      <a:pt x="13716" y="57245"/>
                    </a:cubicBezTo>
                    <a:cubicBezTo>
                      <a:pt x="13716" y="61627"/>
                      <a:pt x="13716" y="66104"/>
                      <a:pt x="13716" y="70580"/>
                    </a:cubicBezTo>
                    <a:cubicBezTo>
                      <a:pt x="13430" y="75057"/>
                      <a:pt x="13240" y="79534"/>
                      <a:pt x="12763" y="83915"/>
                    </a:cubicBezTo>
                    <a:cubicBezTo>
                      <a:pt x="12478" y="88297"/>
                      <a:pt x="11716" y="92583"/>
                      <a:pt x="11240" y="96679"/>
                    </a:cubicBezTo>
                    <a:cubicBezTo>
                      <a:pt x="10001" y="104966"/>
                      <a:pt x="8477" y="112586"/>
                      <a:pt x="6763" y="119063"/>
                    </a:cubicBezTo>
                    <a:cubicBezTo>
                      <a:pt x="5144" y="125540"/>
                      <a:pt x="3429" y="130874"/>
                      <a:pt x="2096" y="134588"/>
                    </a:cubicBezTo>
                    <a:cubicBezTo>
                      <a:pt x="762" y="138208"/>
                      <a:pt x="0" y="140303"/>
                      <a:pt x="0" y="1403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3"/>
              <p:cNvSpPr/>
              <p:nvPr/>
            </p:nvSpPr>
            <p:spPr>
              <a:xfrm>
                <a:off x="3337485" y="3910614"/>
                <a:ext cx="17073" cy="106965"/>
              </a:xfrm>
              <a:custGeom>
                <a:avLst/>
                <a:gdLst/>
                <a:ahLst/>
                <a:cxnLst/>
                <a:rect l="l" t="t" r="r" b="b"/>
                <a:pathLst>
                  <a:path w="17073" h="106965" extrusionOk="0">
                    <a:moveTo>
                      <a:pt x="0" y="106966"/>
                    </a:moveTo>
                    <a:cubicBezTo>
                      <a:pt x="0" y="106966"/>
                      <a:pt x="95" y="105251"/>
                      <a:pt x="476" y="102298"/>
                    </a:cubicBezTo>
                    <a:cubicBezTo>
                      <a:pt x="857" y="99346"/>
                      <a:pt x="1333" y="95155"/>
                      <a:pt x="2000" y="90106"/>
                    </a:cubicBezTo>
                    <a:cubicBezTo>
                      <a:pt x="2667" y="85154"/>
                      <a:pt x="3524" y="79248"/>
                      <a:pt x="4286" y="73057"/>
                    </a:cubicBezTo>
                    <a:cubicBezTo>
                      <a:pt x="5144" y="66865"/>
                      <a:pt x="6001" y="60198"/>
                      <a:pt x="6858" y="53530"/>
                    </a:cubicBezTo>
                    <a:cubicBezTo>
                      <a:pt x="7715" y="46863"/>
                      <a:pt x="8477" y="40291"/>
                      <a:pt x="9335" y="34004"/>
                    </a:cubicBezTo>
                    <a:cubicBezTo>
                      <a:pt x="10097" y="27718"/>
                      <a:pt x="10763" y="21907"/>
                      <a:pt x="11430" y="16859"/>
                    </a:cubicBezTo>
                    <a:cubicBezTo>
                      <a:pt x="12097" y="11811"/>
                      <a:pt x="12668" y="7620"/>
                      <a:pt x="13049" y="4667"/>
                    </a:cubicBezTo>
                    <a:cubicBezTo>
                      <a:pt x="13525" y="1714"/>
                      <a:pt x="13811" y="0"/>
                      <a:pt x="13811" y="0"/>
                    </a:cubicBezTo>
                    <a:cubicBezTo>
                      <a:pt x="13811" y="0"/>
                      <a:pt x="15621" y="6667"/>
                      <a:pt x="16478" y="16954"/>
                    </a:cubicBezTo>
                    <a:cubicBezTo>
                      <a:pt x="16954" y="22098"/>
                      <a:pt x="17145" y="28099"/>
                      <a:pt x="17050" y="34480"/>
                    </a:cubicBezTo>
                    <a:cubicBezTo>
                      <a:pt x="16954" y="37719"/>
                      <a:pt x="16954" y="41053"/>
                      <a:pt x="16573" y="44387"/>
                    </a:cubicBezTo>
                    <a:cubicBezTo>
                      <a:pt x="16288" y="47720"/>
                      <a:pt x="15907" y="51149"/>
                      <a:pt x="15621" y="54578"/>
                    </a:cubicBezTo>
                    <a:cubicBezTo>
                      <a:pt x="15050" y="58007"/>
                      <a:pt x="14573" y="61341"/>
                      <a:pt x="14002" y="64675"/>
                    </a:cubicBezTo>
                    <a:cubicBezTo>
                      <a:pt x="13525" y="68008"/>
                      <a:pt x="12573" y="71247"/>
                      <a:pt x="11906" y="74390"/>
                    </a:cubicBezTo>
                    <a:cubicBezTo>
                      <a:pt x="10382" y="80677"/>
                      <a:pt x="8668" y="86392"/>
                      <a:pt x="6858" y="91249"/>
                    </a:cubicBezTo>
                    <a:cubicBezTo>
                      <a:pt x="3429" y="100965"/>
                      <a:pt x="0" y="106966"/>
                      <a:pt x="0" y="1069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3"/>
              <p:cNvSpPr/>
              <p:nvPr/>
            </p:nvSpPr>
            <p:spPr>
              <a:xfrm>
                <a:off x="3321579" y="3853559"/>
                <a:ext cx="16658" cy="126968"/>
              </a:xfrm>
              <a:custGeom>
                <a:avLst/>
                <a:gdLst/>
                <a:ahLst/>
                <a:cxnLst/>
                <a:rect l="l" t="t" r="r" b="b"/>
                <a:pathLst>
                  <a:path w="16658" h="126968" extrusionOk="0">
                    <a:moveTo>
                      <a:pt x="0" y="126968"/>
                    </a:moveTo>
                    <a:cubicBezTo>
                      <a:pt x="0" y="126968"/>
                      <a:pt x="190" y="118872"/>
                      <a:pt x="1333" y="106871"/>
                    </a:cubicBezTo>
                    <a:cubicBezTo>
                      <a:pt x="1810" y="100870"/>
                      <a:pt x="2477" y="93916"/>
                      <a:pt x="3334" y="86487"/>
                    </a:cubicBezTo>
                    <a:cubicBezTo>
                      <a:pt x="4191" y="79057"/>
                      <a:pt x="5048" y="71152"/>
                      <a:pt x="5906" y="63246"/>
                    </a:cubicBezTo>
                    <a:cubicBezTo>
                      <a:pt x="6858" y="55340"/>
                      <a:pt x="7715" y="47434"/>
                      <a:pt x="8763" y="40100"/>
                    </a:cubicBezTo>
                    <a:cubicBezTo>
                      <a:pt x="9715" y="32671"/>
                      <a:pt x="10668" y="25813"/>
                      <a:pt x="11525" y="19812"/>
                    </a:cubicBezTo>
                    <a:cubicBezTo>
                      <a:pt x="13240" y="7906"/>
                      <a:pt x="14859" y="0"/>
                      <a:pt x="14859" y="0"/>
                    </a:cubicBezTo>
                    <a:cubicBezTo>
                      <a:pt x="14859" y="0"/>
                      <a:pt x="16097" y="8001"/>
                      <a:pt x="16478" y="20098"/>
                    </a:cubicBezTo>
                    <a:cubicBezTo>
                      <a:pt x="16764" y="26098"/>
                      <a:pt x="16669" y="33147"/>
                      <a:pt x="16478" y="40672"/>
                    </a:cubicBezTo>
                    <a:cubicBezTo>
                      <a:pt x="16288" y="44386"/>
                      <a:pt x="16192" y="48292"/>
                      <a:pt x="15811" y="52292"/>
                    </a:cubicBezTo>
                    <a:cubicBezTo>
                      <a:pt x="15431" y="56197"/>
                      <a:pt x="15050" y="60198"/>
                      <a:pt x="14669" y="64198"/>
                    </a:cubicBezTo>
                    <a:cubicBezTo>
                      <a:pt x="14097" y="68199"/>
                      <a:pt x="13525" y="72199"/>
                      <a:pt x="13049" y="76105"/>
                    </a:cubicBezTo>
                    <a:cubicBezTo>
                      <a:pt x="12573" y="80010"/>
                      <a:pt x="11716" y="83820"/>
                      <a:pt x="11049" y="87534"/>
                    </a:cubicBezTo>
                    <a:cubicBezTo>
                      <a:pt x="9620" y="94964"/>
                      <a:pt x="8001" y="101822"/>
                      <a:pt x="6382" y="107632"/>
                    </a:cubicBezTo>
                    <a:cubicBezTo>
                      <a:pt x="3238" y="119348"/>
                      <a:pt x="190" y="126778"/>
                      <a:pt x="190" y="1267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3"/>
              <p:cNvSpPr/>
              <p:nvPr/>
            </p:nvSpPr>
            <p:spPr>
              <a:xfrm>
                <a:off x="3312816" y="3836891"/>
                <a:ext cx="11810" cy="124205"/>
              </a:xfrm>
              <a:custGeom>
                <a:avLst/>
                <a:gdLst/>
                <a:ahLst/>
                <a:cxnLst/>
                <a:rect l="l" t="t" r="r" b="b"/>
                <a:pathLst>
                  <a:path w="11810" h="124205" extrusionOk="0">
                    <a:moveTo>
                      <a:pt x="3905" y="124015"/>
                    </a:moveTo>
                    <a:cubicBezTo>
                      <a:pt x="3905" y="124015"/>
                      <a:pt x="3715" y="122015"/>
                      <a:pt x="3619" y="118586"/>
                    </a:cubicBezTo>
                    <a:cubicBezTo>
                      <a:pt x="3524" y="115157"/>
                      <a:pt x="3334" y="110299"/>
                      <a:pt x="3334" y="104489"/>
                    </a:cubicBezTo>
                    <a:cubicBezTo>
                      <a:pt x="3334" y="98679"/>
                      <a:pt x="1619" y="91916"/>
                      <a:pt x="1619" y="84677"/>
                    </a:cubicBezTo>
                    <a:cubicBezTo>
                      <a:pt x="1619" y="77438"/>
                      <a:pt x="0" y="69723"/>
                      <a:pt x="0" y="62008"/>
                    </a:cubicBezTo>
                    <a:lnTo>
                      <a:pt x="0" y="39338"/>
                    </a:lnTo>
                    <a:cubicBezTo>
                      <a:pt x="0" y="32099"/>
                      <a:pt x="1619" y="25336"/>
                      <a:pt x="1619" y="19526"/>
                    </a:cubicBezTo>
                    <a:cubicBezTo>
                      <a:pt x="1619" y="13716"/>
                      <a:pt x="2572" y="8858"/>
                      <a:pt x="2667" y="5429"/>
                    </a:cubicBezTo>
                    <a:cubicBezTo>
                      <a:pt x="2762" y="2000"/>
                      <a:pt x="3334" y="0"/>
                      <a:pt x="3334" y="0"/>
                    </a:cubicBezTo>
                    <a:cubicBezTo>
                      <a:pt x="3334" y="0"/>
                      <a:pt x="6001" y="7525"/>
                      <a:pt x="8001" y="19145"/>
                    </a:cubicBezTo>
                    <a:cubicBezTo>
                      <a:pt x="9049" y="24955"/>
                      <a:pt x="10096" y="31718"/>
                      <a:pt x="10763" y="39052"/>
                    </a:cubicBezTo>
                    <a:cubicBezTo>
                      <a:pt x="11049" y="42672"/>
                      <a:pt x="11525" y="46482"/>
                      <a:pt x="11525" y="50387"/>
                    </a:cubicBezTo>
                    <a:cubicBezTo>
                      <a:pt x="11621" y="54292"/>
                      <a:pt x="11716" y="58198"/>
                      <a:pt x="11811" y="62103"/>
                    </a:cubicBezTo>
                    <a:cubicBezTo>
                      <a:pt x="11716" y="66008"/>
                      <a:pt x="11621" y="69913"/>
                      <a:pt x="11525" y="73819"/>
                    </a:cubicBezTo>
                    <a:cubicBezTo>
                      <a:pt x="11525" y="77724"/>
                      <a:pt x="11049" y="81439"/>
                      <a:pt x="10763" y="85153"/>
                    </a:cubicBezTo>
                    <a:cubicBezTo>
                      <a:pt x="10096" y="92488"/>
                      <a:pt x="9239" y="99250"/>
                      <a:pt x="8192" y="105061"/>
                    </a:cubicBezTo>
                    <a:cubicBezTo>
                      <a:pt x="6191" y="116681"/>
                      <a:pt x="3810" y="124206"/>
                      <a:pt x="3810" y="1242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3"/>
              <p:cNvSpPr/>
              <p:nvPr/>
            </p:nvSpPr>
            <p:spPr>
              <a:xfrm>
                <a:off x="3311196" y="3834700"/>
                <a:ext cx="8672" cy="67817"/>
              </a:xfrm>
              <a:custGeom>
                <a:avLst/>
                <a:gdLst/>
                <a:ahLst/>
                <a:cxnLst/>
                <a:rect l="l" t="t" r="r" b="b"/>
                <a:pathLst>
                  <a:path w="8672" h="67817" extrusionOk="0">
                    <a:moveTo>
                      <a:pt x="1238" y="67818"/>
                    </a:moveTo>
                    <a:cubicBezTo>
                      <a:pt x="1238" y="67818"/>
                      <a:pt x="667" y="63341"/>
                      <a:pt x="381" y="56960"/>
                    </a:cubicBezTo>
                    <a:cubicBezTo>
                      <a:pt x="95" y="50578"/>
                      <a:pt x="0" y="42196"/>
                      <a:pt x="0" y="33909"/>
                    </a:cubicBezTo>
                    <a:cubicBezTo>
                      <a:pt x="0" y="25622"/>
                      <a:pt x="95" y="17240"/>
                      <a:pt x="381" y="10858"/>
                    </a:cubicBezTo>
                    <a:cubicBezTo>
                      <a:pt x="572" y="4477"/>
                      <a:pt x="1238" y="0"/>
                      <a:pt x="1238" y="0"/>
                    </a:cubicBezTo>
                    <a:cubicBezTo>
                      <a:pt x="1238" y="0"/>
                      <a:pt x="3524" y="3905"/>
                      <a:pt x="5334" y="10192"/>
                    </a:cubicBezTo>
                    <a:cubicBezTo>
                      <a:pt x="7239" y="16478"/>
                      <a:pt x="8763" y="25146"/>
                      <a:pt x="8668" y="33909"/>
                    </a:cubicBezTo>
                    <a:cubicBezTo>
                      <a:pt x="8668" y="42672"/>
                      <a:pt x="7239" y="51340"/>
                      <a:pt x="5239" y="57626"/>
                    </a:cubicBezTo>
                    <a:cubicBezTo>
                      <a:pt x="3334" y="64008"/>
                      <a:pt x="1143" y="67818"/>
                      <a:pt x="1143" y="67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3"/>
              <p:cNvSpPr/>
              <p:nvPr/>
            </p:nvSpPr>
            <p:spPr>
              <a:xfrm>
                <a:off x="3301481" y="3811363"/>
                <a:ext cx="8572" cy="101346"/>
              </a:xfrm>
              <a:custGeom>
                <a:avLst/>
                <a:gdLst/>
                <a:ahLst/>
                <a:cxnLst/>
                <a:rect l="l" t="t" r="r" b="b"/>
                <a:pathLst>
                  <a:path w="8572" h="101346" extrusionOk="0">
                    <a:moveTo>
                      <a:pt x="1524" y="101346"/>
                    </a:moveTo>
                    <a:cubicBezTo>
                      <a:pt x="1524" y="101346"/>
                      <a:pt x="762" y="94869"/>
                      <a:pt x="476" y="85344"/>
                    </a:cubicBezTo>
                    <a:cubicBezTo>
                      <a:pt x="286" y="80582"/>
                      <a:pt x="95" y="75057"/>
                      <a:pt x="95" y="69152"/>
                    </a:cubicBezTo>
                    <a:cubicBezTo>
                      <a:pt x="0" y="63246"/>
                      <a:pt x="95" y="56960"/>
                      <a:pt x="0" y="50673"/>
                    </a:cubicBezTo>
                    <a:cubicBezTo>
                      <a:pt x="0" y="44387"/>
                      <a:pt x="0" y="38100"/>
                      <a:pt x="190" y="32195"/>
                    </a:cubicBezTo>
                    <a:cubicBezTo>
                      <a:pt x="190" y="26289"/>
                      <a:pt x="476" y="20765"/>
                      <a:pt x="667" y="16002"/>
                    </a:cubicBezTo>
                    <a:cubicBezTo>
                      <a:pt x="1048" y="6477"/>
                      <a:pt x="1810" y="0"/>
                      <a:pt x="1810" y="0"/>
                    </a:cubicBezTo>
                    <a:cubicBezTo>
                      <a:pt x="1810" y="0"/>
                      <a:pt x="4000" y="6191"/>
                      <a:pt x="5620" y="15621"/>
                    </a:cubicBezTo>
                    <a:cubicBezTo>
                      <a:pt x="6572" y="20384"/>
                      <a:pt x="7334" y="25908"/>
                      <a:pt x="7810" y="31909"/>
                    </a:cubicBezTo>
                    <a:cubicBezTo>
                      <a:pt x="8001" y="34862"/>
                      <a:pt x="8382" y="38005"/>
                      <a:pt x="8382" y="41148"/>
                    </a:cubicBezTo>
                    <a:cubicBezTo>
                      <a:pt x="8382" y="44291"/>
                      <a:pt x="8573" y="47530"/>
                      <a:pt x="8573" y="50673"/>
                    </a:cubicBezTo>
                    <a:cubicBezTo>
                      <a:pt x="8573" y="53912"/>
                      <a:pt x="8382" y="57055"/>
                      <a:pt x="8287" y="60198"/>
                    </a:cubicBezTo>
                    <a:cubicBezTo>
                      <a:pt x="8287" y="63341"/>
                      <a:pt x="7810" y="66485"/>
                      <a:pt x="7620" y="69437"/>
                    </a:cubicBezTo>
                    <a:cubicBezTo>
                      <a:pt x="7048" y="75438"/>
                      <a:pt x="6287" y="80963"/>
                      <a:pt x="5334" y="85725"/>
                    </a:cubicBezTo>
                    <a:cubicBezTo>
                      <a:pt x="3619" y="95250"/>
                      <a:pt x="1429" y="101346"/>
                      <a:pt x="1429" y="101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3"/>
              <p:cNvSpPr/>
              <p:nvPr/>
            </p:nvSpPr>
            <p:spPr>
              <a:xfrm>
                <a:off x="3291003" y="3796695"/>
                <a:ext cx="18129" cy="94868"/>
              </a:xfrm>
              <a:custGeom>
                <a:avLst/>
                <a:gdLst/>
                <a:ahLst/>
                <a:cxnLst/>
                <a:rect l="l" t="t" r="r" b="b"/>
                <a:pathLst>
                  <a:path w="18129" h="94868" extrusionOk="0">
                    <a:moveTo>
                      <a:pt x="12002" y="94869"/>
                    </a:moveTo>
                    <a:cubicBezTo>
                      <a:pt x="12002" y="94869"/>
                      <a:pt x="11811" y="93345"/>
                      <a:pt x="11716" y="90583"/>
                    </a:cubicBezTo>
                    <a:cubicBezTo>
                      <a:pt x="11621" y="87916"/>
                      <a:pt x="11430" y="84106"/>
                      <a:pt x="11240" y="79629"/>
                    </a:cubicBezTo>
                    <a:cubicBezTo>
                      <a:pt x="11144" y="77343"/>
                      <a:pt x="10954" y="74962"/>
                      <a:pt x="10858" y="72390"/>
                    </a:cubicBezTo>
                    <a:cubicBezTo>
                      <a:pt x="10668" y="69818"/>
                      <a:pt x="10477" y="67151"/>
                      <a:pt x="10287" y="64389"/>
                    </a:cubicBezTo>
                    <a:cubicBezTo>
                      <a:pt x="9811" y="58864"/>
                      <a:pt x="9239" y="52959"/>
                      <a:pt x="8477" y="47149"/>
                    </a:cubicBezTo>
                    <a:cubicBezTo>
                      <a:pt x="7810" y="41243"/>
                      <a:pt x="6763" y="35433"/>
                      <a:pt x="5905" y="30004"/>
                    </a:cubicBezTo>
                    <a:cubicBezTo>
                      <a:pt x="5429" y="27241"/>
                      <a:pt x="4858" y="24574"/>
                      <a:pt x="4477" y="22098"/>
                    </a:cubicBezTo>
                    <a:cubicBezTo>
                      <a:pt x="4000" y="19621"/>
                      <a:pt x="3524" y="17145"/>
                      <a:pt x="3048" y="14954"/>
                    </a:cubicBezTo>
                    <a:cubicBezTo>
                      <a:pt x="2096" y="10477"/>
                      <a:pt x="1333" y="6763"/>
                      <a:pt x="762" y="4191"/>
                    </a:cubicBezTo>
                    <a:cubicBezTo>
                      <a:pt x="190" y="1524"/>
                      <a:pt x="0" y="0"/>
                      <a:pt x="0" y="0"/>
                    </a:cubicBezTo>
                    <a:cubicBezTo>
                      <a:pt x="0" y="0"/>
                      <a:pt x="952" y="1238"/>
                      <a:pt x="2381" y="3524"/>
                    </a:cubicBezTo>
                    <a:cubicBezTo>
                      <a:pt x="3810" y="5810"/>
                      <a:pt x="5905" y="9144"/>
                      <a:pt x="7810" y="13335"/>
                    </a:cubicBezTo>
                    <a:cubicBezTo>
                      <a:pt x="9906" y="17526"/>
                      <a:pt x="11811" y="22574"/>
                      <a:pt x="13430" y="28194"/>
                    </a:cubicBezTo>
                    <a:cubicBezTo>
                      <a:pt x="14192" y="31051"/>
                      <a:pt x="15145" y="33909"/>
                      <a:pt x="15621" y="36862"/>
                    </a:cubicBezTo>
                    <a:cubicBezTo>
                      <a:pt x="16288" y="39814"/>
                      <a:pt x="16669" y="42958"/>
                      <a:pt x="17240" y="46006"/>
                    </a:cubicBezTo>
                    <a:cubicBezTo>
                      <a:pt x="17526" y="49149"/>
                      <a:pt x="17812" y="52197"/>
                      <a:pt x="18002" y="55245"/>
                    </a:cubicBezTo>
                    <a:cubicBezTo>
                      <a:pt x="18288" y="58293"/>
                      <a:pt x="18002" y="61341"/>
                      <a:pt x="18002" y="64198"/>
                    </a:cubicBezTo>
                    <a:cubicBezTo>
                      <a:pt x="17717" y="70009"/>
                      <a:pt x="17145" y="75438"/>
                      <a:pt x="16288" y="80010"/>
                    </a:cubicBezTo>
                    <a:cubicBezTo>
                      <a:pt x="15430" y="84582"/>
                      <a:pt x="14383" y="88392"/>
                      <a:pt x="13525" y="90868"/>
                    </a:cubicBezTo>
                    <a:cubicBezTo>
                      <a:pt x="12668" y="93440"/>
                      <a:pt x="12097" y="94869"/>
                      <a:pt x="12097" y="94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3"/>
              <p:cNvSpPr/>
              <p:nvPr/>
            </p:nvSpPr>
            <p:spPr>
              <a:xfrm>
                <a:off x="3305905" y="3867561"/>
                <a:ext cx="9439" cy="76580"/>
              </a:xfrm>
              <a:custGeom>
                <a:avLst/>
                <a:gdLst/>
                <a:ahLst/>
                <a:cxnLst/>
                <a:rect l="l" t="t" r="r" b="b"/>
                <a:pathLst>
                  <a:path w="9439" h="76580" extrusionOk="0">
                    <a:moveTo>
                      <a:pt x="2434" y="76581"/>
                    </a:moveTo>
                    <a:cubicBezTo>
                      <a:pt x="2434" y="76581"/>
                      <a:pt x="1291" y="71723"/>
                      <a:pt x="624" y="64484"/>
                    </a:cubicBezTo>
                    <a:cubicBezTo>
                      <a:pt x="-43" y="57245"/>
                      <a:pt x="-233" y="47625"/>
                      <a:pt x="338" y="38005"/>
                    </a:cubicBezTo>
                    <a:cubicBezTo>
                      <a:pt x="910" y="28384"/>
                      <a:pt x="2243" y="18859"/>
                      <a:pt x="3767" y="11811"/>
                    </a:cubicBezTo>
                    <a:cubicBezTo>
                      <a:pt x="5196" y="4667"/>
                      <a:pt x="7006" y="0"/>
                      <a:pt x="7006" y="0"/>
                    </a:cubicBezTo>
                    <a:cubicBezTo>
                      <a:pt x="7006" y="0"/>
                      <a:pt x="8149" y="4858"/>
                      <a:pt x="8816" y="12097"/>
                    </a:cubicBezTo>
                    <a:cubicBezTo>
                      <a:pt x="9482" y="19336"/>
                      <a:pt x="9673" y="28956"/>
                      <a:pt x="9101" y="38576"/>
                    </a:cubicBezTo>
                    <a:cubicBezTo>
                      <a:pt x="8530" y="48196"/>
                      <a:pt x="7196" y="57721"/>
                      <a:pt x="5672" y="64770"/>
                    </a:cubicBezTo>
                    <a:cubicBezTo>
                      <a:pt x="4244" y="71914"/>
                      <a:pt x="2434" y="76581"/>
                      <a:pt x="2434" y="76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3"/>
              <p:cNvSpPr/>
              <p:nvPr/>
            </p:nvSpPr>
            <p:spPr>
              <a:xfrm>
                <a:off x="3284145" y="3794504"/>
                <a:ext cx="13640" cy="97821"/>
              </a:xfrm>
              <a:custGeom>
                <a:avLst/>
                <a:gdLst/>
                <a:ahLst/>
                <a:cxnLst/>
                <a:rect l="l" t="t" r="r" b="b"/>
                <a:pathLst>
                  <a:path w="13640" h="97821" extrusionOk="0">
                    <a:moveTo>
                      <a:pt x="6096" y="97727"/>
                    </a:moveTo>
                    <a:cubicBezTo>
                      <a:pt x="6096" y="97727"/>
                      <a:pt x="6001" y="96107"/>
                      <a:pt x="6001" y="93345"/>
                    </a:cubicBezTo>
                    <a:cubicBezTo>
                      <a:pt x="6001" y="90678"/>
                      <a:pt x="6001" y="86773"/>
                      <a:pt x="5906" y="82105"/>
                    </a:cubicBezTo>
                    <a:cubicBezTo>
                      <a:pt x="5906" y="77533"/>
                      <a:pt x="5715" y="72199"/>
                      <a:pt x="5620" y="66485"/>
                    </a:cubicBezTo>
                    <a:cubicBezTo>
                      <a:pt x="5429" y="60770"/>
                      <a:pt x="5239" y="54769"/>
                      <a:pt x="4763" y="48673"/>
                    </a:cubicBezTo>
                    <a:cubicBezTo>
                      <a:pt x="4477" y="42577"/>
                      <a:pt x="3810" y="36576"/>
                      <a:pt x="3334" y="30956"/>
                    </a:cubicBezTo>
                    <a:cubicBezTo>
                      <a:pt x="2667" y="25241"/>
                      <a:pt x="2096" y="19907"/>
                      <a:pt x="1619" y="15430"/>
                    </a:cubicBezTo>
                    <a:cubicBezTo>
                      <a:pt x="1048" y="10763"/>
                      <a:pt x="667" y="6953"/>
                      <a:pt x="381" y="4286"/>
                    </a:cubicBezTo>
                    <a:cubicBezTo>
                      <a:pt x="95" y="1524"/>
                      <a:pt x="0" y="0"/>
                      <a:pt x="0" y="0"/>
                    </a:cubicBezTo>
                    <a:cubicBezTo>
                      <a:pt x="0" y="0"/>
                      <a:pt x="762" y="1333"/>
                      <a:pt x="2096" y="3810"/>
                    </a:cubicBezTo>
                    <a:cubicBezTo>
                      <a:pt x="3334" y="6287"/>
                      <a:pt x="5048" y="9811"/>
                      <a:pt x="6572" y="14288"/>
                    </a:cubicBezTo>
                    <a:cubicBezTo>
                      <a:pt x="8287" y="18764"/>
                      <a:pt x="9715" y="24003"/>
                      <a:pt x="10954" y="29813"/>
                    </a:cubicBezTo>
                    <a:cubicBezTo>
                      <a:pt x="11430" y="32766"/>
                      <a:pt x="12192" y="35719"/>
                      <a:pt x="12478" y="38767"/>
                    </a:cubicBezTo>
                    <a:cubicBezTo>
                      <a:pt x="12954" y="41815"/>
                      <a:pt x="13144" y="44958"/>
                      <a:pt x="13430" y="48196"/>
                    </a:cubicBezTo>
                    <a:cubicBezTo>
                      <a:pt x="13430" y="51340"/>
                      <a:pt x="13716" y="54483"/>
                      <a:pt x="13621" y="57626"/>
                    </a:cubicBezTo>
                    <a:cubicBezTo>
                      <a:pt x="13621" y="60770"/>
                      <a:pt x="13335" y="63818"/>
                      <a:pt x="13240" y="66770"/>
                    </a:cubicBezTo>
                    <a:cubicBezTo>
                      <a:pt x="12763" y="72676"/>
                      <a:pt x="11906" y="78105"/>
                      <a:pt x="10858" y="82772"/>
                    </a:cubicBezTo>
                    <a:cubicBezTo>
                      <a:pt x="9906" y="87344"/>
                      <a:pt x="8668" y="91249"/>
                      <a:pt x="7715" y="93726"/>
                    </a:cubicBezTo>
                    <a:cubicBezTo>
                      <a:pt x="6763" y="96298"/>
                      <a:pt x="6191" y="97822"/>
                      <a:pt x="6191" y="978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3"/>
              <p:cNvSpPr/>
              <p:nvPr/>
            </p:nvSpPr>
            <p:spPr>
              <a:xfrm>
                <a:off x="3276144" y="3773740"/>
                <a:ext cx="14980" cy="97250"/>
              </a:xfrm>
              <a:custGeom>
                <a:avLst/>
                <a:gdLst/>
                <a:ahLst/>
                <a:cxnLst/>
                <a:rect l="l" t="t" r="r" b="b"/>
                <a:pathLst>
                  <a:path w="14980" h="97250" extrusionOk="0">
                    <a:moveTo>
                      <a:pt x="6096" y="97250"/>
                    </a:moveTo>
                    <a:cubicBezTo>
                      <a:pt x="6096" y="97250"/>
                      <a:pt x="6096" y="95631"/>
                      <a:pt x="6191" y="92869"/>
                    </a:cubicBezTo>
                    <a:cubicBezTo>
                      <a:pt x="6191" y="90202"/>
                      <a:pt x="6382" y="86296"/>
                      <a:pt x="6572" y="81724"/>
                    </a:cubicBezTo>
                    <a:cubicBezTo>
                      <a:pt x="6572" y="79438"/>
                      <a:pt x="6667" y="76962"/>
                      <a:pt x="6763" y="74295"/>
                    </a:cubicBezTo>
                    <a:cubicBezTo>
                      <a:pt x="6858" y="71723"/>
                      <a:pt x="6763" y="68961"/>
                      <a:pt x="6763" y="66104"/>
                    </a:cubicBezTo>
                    <a:cubicBezTo>
                      <a:pt x="6667" y="60388"/>
                      <a:pt x="6572" y="54388"/>
                      <a:pt x="6096" y="48387"/>
                    </a:cubicBezTo>
                    <a:cubicBezTo>
                      <a:pt x="5810" y="42386"/>
                      <a:pt x="5143" y="36385"/>
                      <a:pt x="4572" y="30766"/>
                    </a:cubicBezTo>
                    <a:cubicBezTo>
                      <a:pt x="4096" y="28004"/>
                      <a:pt x="3905" y="25241"/>
                      <a:pt x="3524" y="22670"/>
                    </a:cubicBezTo>
                    <a:cubicBezTo>
                      <a:pt x="3143" y="20098"/>
                      <a:pt x="2762" y="17621"/>
                      <a:pt x="2476" y="15335"/>
                    </a:cubicBezTo>
                    <a:cubicBezTo>
                      <a:pt x="1714" y="10763"/>
                      <a:pt x="1143" y="6953"/>
                      <a:pt x="667" y="4286"/>
                    </a:cubicBezTo>
                    <a:cubicBezTo>
                      <a:pt x="190" y="1619"/>
                      <a:pt x="0" y="0"/>
                      <a:pt x="0" y="0"/>
                    </a:cubicBezTo>
                    <a:cubicBezTo>
                      <a:pt x="0" y="0"/>
                      <a:pt x="857" y="1333"/>
                      <a:pt x="2286" y="3715"/>
                    </a:cubicBezTo>
                    <a:cubicBezTo>
                      <a:pt x="3715" y="6096"/>
                      <a:pt x="5524" y="9620"/>
                      <a:pt x="7239" y="14002"/>
                    </a:cubicBezTo>
                    <a:cubicBezTo>
                      <a:pt x="9144" y="18383"/>
                      <a:pt x="10763" y="23717"/>
                      <a:pt x="12097" y="29432"/>
                    </a:cubicBezTo>
                    <a:cubicBezTo>
                      <a:pt x="12668" y="32385"/>
                      <a:pt x="13430" y="35338"/>
                      <a:pt x="13811" y="38481"/>
                    </a:cubicBezTo>
                    <a:cubicBezTo>
                      <a:pt x="14288" y="41529"/>
                      <a:pt x="14573" y="44767"/>
                      <a:pt x="14859" y="47911"/>
                    </a:cubicBezTo>
                    <a:cubicBezTo>
                      <a:pt x="14859" y="51054"/>
                      <a:pt x="15049" y="54292"/>
                      <a:pt x="14954" y="57340"/>
                    </a:cubicBezTo>
                    <a:cubicBezTo>
                      <a:pt x="14954" y="60484"/>
                      <a:pt x="14573" y="63532"/>
                      <a:pt x="14383" y="66484"/>
                    </a:cubicBezTo>
                    <a:cubicBezTo>
                      <a:pt x="13716" y="72390"/>
                      <a:pt x="12763" y="77819"/>
                      <a:pt x="11430" y="82391"/>
                    </a:cubicBezTo>
                    <a:cubicBezTo>
                      <a:pt x="10287" y="86963"/>
                      <a:pt x="8858" y="90773"/>
                      <a:pt x="7810" y="93250"/>
                    </a:cubicBezTo>
                    <a:cubicBezTo>
                      <a:pt x="6763" y="95821"/>
                      <a:pt x="6001" y="97155"/>
                      <a:pt x="6001" y="97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3"/>
              <p:cNvSpPr/>
              <p:nvPr/>
            </p:nvSpPr>
            <p:spPr>
              <a:xfrm>
                <a:off x="3272334" y="3773835"/>
                <a:ext cx="10977" cy="57912"/>
              </a:xfrm>
              <a:custGeom>
                <a:avLst/>
                <a:gdLst/>
                <a:ahLst/>
                <a:cxnLst/>
                <a:rect l="l" t="t" r="r" b="b"/>
                <a:pathLst>
                  <a:path w="10977" h="57912" extrusionOk="0">
                    <a:moveTo>
                      <a:pt x="5048" y="57817"/>
                    </a:moveTo>
                    <a:cubicBezTo>
                      <a:pt x="5048" y="57817"/>
                      <a:pt x="4858" y="56864"/>
                      <a:pt x="4572" y="55150"/>
                    </a:cubicBezTo>
                    <a:cubicBezTo>
                      <a:pt x="4381" y="53435"/>
                      <a:pt x="4000" y="51149"/>
                      <a:pt x="3810" y="48483"/>
                    </a:cubicBezTo>
                    <a:cubicBezTo>
                      <a:pt x="3238" y="43053"/>
                      <a:pt x="2572" y="36004"/>
                      <a:pt x="2000" y="28956"/>
                    </a:cubicBezTo>
                    <a:cubicBezTo>
                      <a:pt x="1333" y="21908"/>
                      <a:pt x="762" y="14859"/>
                      <a:pt x="381" y="9430"/>
                    </a:cubicBezTo>
                    <a:cubicBezTo>
                      <a:pt x="190" y="6668"/>
                      <a:pt x="95" y="4382"/>
                      <a:pt x="0" y="2667"/>
                    </a:cubicBezTo>
                    <a:cubicBezTo>
                      <a:pt x="0" y="1048"/>
                      <a:pt x="0" y="0"/>
                      <a:pt x="0" y="0"/>
                    </a:cubicBezTo>
                    <a:cubicBezTo>
                      <a:pt x="0" y="0"/>
                      <a:pt x="2667" y="2858"/>
                      <a:pt x="5239" y="8096"/>
                    </a:cubicBezTo>
                    <a:cubicBezTo>
                      <a:pt x="6572" y="10668"/>
                      <a:pt x="7715" y="13811"/>
                      <a:pt x="8763" y="17240"/>
                    </a:cubicBezTo>
                    <a:cubicBezTo>
                      <a:pt x="9715" y="20669"/>
                      <a:pt x="10382" y="24479"/>
                      <a:pt x="10763" y="28289"/>
                    </a:cubicBezTo>
                    <a:cubicBezTo>
                      <a:pt x="11049" y="32099"/>
                      <a:pt x="11049" y="35909"/>
                      <a:pt x="10763" y="39434"/>
                    </a:cubicBezTo>
                    <a:cubicBezTo>
                      <a:pt x="10382" y="42958"/>
                      <a:pt x="9715" y="46292"/>
                      <a:pt x="8858" y="49054"/>
                    </a:cubicBezTo>
                    <a:cubicBezTo>
                      <a:pt x="7239" y="54578"/>
                      <a:pt x="5144" y="57912"/>
                      <a:pt x="5144" y="57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3"/>
              <p:cNvSpPr/>
              <p:nvPr/>
            </p:nvSpPr>
            <p:spPr>
              <a:xfrm>
                <a:off x="3405875" y="4052536"/>
                <a:ext cx="34861" cy="72008"/>
              </a:xfrm>
              <a:custGeom>
                <a:avLst/>
                <a:gdLst/>
                <a:ahLst/>
                <a:cxnLst/>
                <a:rect l="l" t="t" r="r" b="b"/>
                <a:pathLst>
                  <a:path w="34861" h="72008" extrusionOk="0">
                    <a:moveTo>
                      <a:pt x="34671" y="71914"/>
                    </a:moveTo>
                    <a:cubicBezTo>
                      <a:pt x="34671" y="71914"/>
                      <a:pt x="34100" y="70771"/>
                      <a:pt x="33147" y="68675"/>
                    </a:cubicBezTo>
                    <a:cubicBezTo>
                      <a:pt x="32290" y="66675"/>
                      <a:pt x="31051" y="63722"/>
                      <a:pt x="29528" y="60198"/>
                    </a:cubicBezTo>
                    <a:cubicBezTo>
                      <a:pt x="26670" y="53245"/>
                      <a:pt x="22670" y="44196"/>
                      <a:pt x="18479" y="35338"/>
                    </a:cubicBezTo>
                    <a:cubicBezTo>
                      <a:pt x="14192" y="26479"/>
                      <a:pt x="9620" y="17812"/>
                      <a:pt x="6001" y="11239"/>
                    </a:cubicBezTo>
                    <a:cubicBezTo>
                      <a:pt x="4191" y="7906"/>
                      <a:pt x="2667" y="5144"/>
                      <a:pt x="1619" y="3143"/>
                    </a:cubicBezTo>
                    <a:cubicBezTo>
                      <a:pt x="571" y="1143"/>
                      <a:pt x="0" y="0"/>
                      <a:pt x="0" y="0"/>
                    </a:cubicBezTo>
                    <a:cubicBezTo>
                      <a:pt x="0" y="0"/>
                      <a:pt x="1143" y="667"/>
                      <a:pt x="2953" y="2096"/>
                    </a:cubicBezTo>
                    <a:cubicBezTo>
                      <a:pt x="4763" y="3429"/>
                      <a:pt x="7334" y="5525"/>
                      <a:pt x="10001" y="8287"/>
                    </a:cubicBezTo>
                    <a:cubicBezTo>
                      <a:pt x="12859" y="10954"/>
                      <a:pt x="15716" y="14478"/>
                      <a:pt x="18574" y="18479"/>
                    </a:cubicBezTo>
                    <a:cubicBezTo>
                      <a:pt x="21431" y="22479"/>
                      <a:pt x="24098" y="26956"/>
                      <a:pt x="26384" y="31623"/>
                    </a:cubicBezTo>
                    <a:cubicBezTo>
                      <a:pt x="28575" y="36386"/>
                      <a:pt x="30480" y="41243"/>
                      <a:pt x="31813" y="45911"/>
                    </a:cubicBezTo>
                    <a:cubicBezTo>
                      <a:pt x="33052" y="50673"/>
                      <a:pt x="34004" y="55054"/>
                      <a:pt x="34385" y="58960"/>
                    </a:cubicBezTo>
                    <a:cubicBezTo>
                      <a:pt x="34862" y="62770"/>
                      <a:pt x="34862" y="66104"/>
                      <a:pt x="34862" y="68389"/>
                    </a:cubicBezTo>
                    <a:cubicBezTo>
                      <a:pt x="34862" y="70676"/>
                      <a:pt x="34671" y="72009"/>
                      <a:pt x="34671" y="72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3"/>
              <p:cNvSpPr/>
              <p:nvPr/>
            </p:nvSpPr>
            <p:spPr>
              <a:xfrm>
                <a:off x="3386349" y="3997672"/>
                <a:ext cx="52768" cy="95821"/>
              </a:xfrm>
              <a:custGeom>
                <a:avLst/>
                <a:gdLst/>
                <a:ahLst/>
                <a:cxnLst/>
                <a:rect l="l" t="t" r="r" b="b"/>
                <a:pathLst>
                  <a:path w="52768" h="95821" extrusionOk="0">
                    <a:moveTo>
                      <a:pt x="52673" y="95821"/>
                    </a:moveTo>
                    <a:cubicBezTo>
                      <a:pt x="52673" y="95821"/>
                      <a:pt x="48768" y="90011"/>
                      <a:pt x="43624" y="81153"/>
                    </a:cubicBezTo>
                    <a:cubicBezTo>
                      <a:pt x="41053" y="76676"/>
                      <a:pt x="38005" y="71533"/>
                      <a:pt x="34957" y="65913"/>
                    </a:cubicBezTo>
                    <a:cubicBezTo>
                      <a:pt x="31813" y="60389"/>
                      <a:pt x="28575" y="54388"/>
                      <a:pt x="25241" y="48483"/>
                    </a:cubicBezTo>
                    <a:cubicBezTo>
                      <a:pt x="22003" y="42482"/>
                      <a:pt x="18764" y="36576"/>
                      <a:pt x="15716" y="30956"/>
                    </a:cubicBezTo>
                    <a:cubicBezTo>
                      <a:pt x="12668" y="25337"/>
                      <a:pt x="9906" y="20098"/>
                      <a:pt x="7525" y="15526"/>
                    </a:cubicBezTo>
                    <a:cubicBezTo>
                      <a:pt x="2762" y="6382"/>
                      <a:pt x="0" y="0"/>
                      <a:pt x="0" y="0"/>
                    </a:cubicBezTo>
                    <a:cubicBezTo>
                      <a:pt x="0" y="0"/>
                      <a:pt x="5239" y="4667"/>
                      <a:pt x="11716" y="12764"/>
                    </a:cubicBezTo>
                    <a:cubicBezTo>
                      <a:pt x="15049" y="16764"/>
                      <a:pt x="18669" y="21622"/>
                      <a:pt x="22288" y="26956"/>
                    </a:cubicBezTo>
                    <a:cubicBezTo>
                      <a:pt x="24003" y="29718"/>
                      <a:pt x="26003" y="32385"/>
                      <a:pt x="27718" y="35338"/>
                    </a:cubicBezTo>
                    <a:cubicBezTo>
                      <a:pt x="29432" y="38291"/>
                      <a:pt x="31147" y="41243"/>
                      <a:pt x="32956" y="44291"/>
                    </a:cubicBezTo>
                    <a:cubicBezTo>
                      <a:pt x="34576" y="47339"/>
                      <a:pt x="36100" y="50483"/>
                      <a:pt x="37719" y="53435"/>
                    </a:cubicBezTo>
                    <a:cubicBezTo>
                      <a:pt x="39338" y="56483"/>
                      <a:pt x="40577" y="59531"/>
                      <a:pt x="41910" y="62484"/>
                    </a:cubicBezTo>
                    <a:cubicBezTo>
                      <a:pt x="44482" y="68485"/>
                      <a:pt x="46673" y="74104"/>
                      <a:pt x="48292" y="79058"/>
                    </a:cubicBezTo>
                    <a:cubicBezTo>
                      <a:pt x="51625" y="88964"/>
                      <a:pt x="52769" y="95821"/>
                      <a:pt x="52769" y="95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3"/>
              <p:cNvSpPr/>
              <p:nvPr/>
            </p:nvSpPr>
            <p:spPr>
              <a:xfrm>
                <a:off x="3366346" y="3928902"/>
                <a:ext cx="67437" cy="131730"/>
              </a:xfrm>
              <a:custGeom>
                <a:avLst/>
                <a:gdLst/>
                <a:ahLst/>
                <a:cxnLst/>
                <a:rect l="l" t="t" r="r" b="b"/>
                <a:pathLst>
                  <a:path w="67437" h="131730" extrusionOk="0">
                    <a:moveTo>
                      <a:pt x="67437" y="131731"/>
                    </a:moveTo>
                    <a:cubicBezTo>
                      <a:pt x="67437" y="131731"/>
                      <a:pt x="61913" y="124206"/>
                      <a:pt x="54673" y="112300"/>
                    </a:cubicBezTo>
                    <a:cubicBezTo>
                      <a:pt x="51054" y="106394"/>
                      <a:pt x="46863" y="99441"/>
                      <a:pt x="42672" y="91821"/>
                    </a:cubicBezTo>
                    <a:cubicBezTo>
                      <a:pt x="38386" y="84296"/>
                      <a:pt x="34100" y="76105"/>
                      <a:pt x="29813" y="67913"/>
                    </a:cubicBezTo>
                    <a:cubicBezTo>
                      <a:pt x="27718" y="63818"/>
                      <a:pt x="25718" y="59627"/>
                      <a:pt x="23622" y="55531"/>
                    </a:cubicBezTo>
                    <a:cubicBezTo>
                      <a:pt x="21527" y="51435"/>
                      <a:pt x="19717" y="47339"/>
                      <a:pt x="17907" y="43434"/>
                    </a:cubicBezTo>
                    <a:cubicBezTo>
                      <a:pt x="14192" y="35624"/>
                      <a:pt x="10954" y="28194"/>
                      <a:pt x="8287" y="21717"/>
                    </a:cubicBezTo>
                    <a:cubicBezTo>
                      <a:pt x="2858" y="8858"/>
                      <a:pt x="0" y="0"/>
                      <a:pt x="0" y="0"/>
                    </a:cubicBezTo>
                    <a:cubicBezTo>
                      <a:pt x="0" y="0"/>
                      <a:pt x="5525" y="7525"/>
                      <a:pt x="12764" y="19431"/>
                    </a:cubicBezTo>
                    <a:cubicBezTo>
                      <a:pt x="16383" y="25337"/>
                      <a:pt x="20574" y="32290"/>
                      <a:pt x="24765" y="39910"/>
                    </a:cubicBezTo>
                    <a:cubicBezTo>
                      <a:pt x="26860" y="43720"/>
                      <a:pt x="29147" y="47625"/>
                      <a:pt x="31147" y="51626"/>
                    </a:cubicBezTo>
                    <a:cubicBezTo>
                      <a:pt x="33242" y="55626"/>
                      <a:pt x="35433" y="59722"/>
                      <a:pt x="37529" y="63818"/>
                    </a:cubicBezTo>
                    <a:cubicBezTo>
                      <a:pt x="41624" y="72104"/>
                      <a:pt x="45815" y="80296"/>
                      <a:pt x="49435" y="88202"/>
                    </a:cubicBezTo>
                    <a:cubicBezTo>
                      <a:pt x="53150" y="96012"/>
                      <a:pt x="56388" y="103442"/>
                      <a:pt x="59055" y="109919"/>
                    </a:cubicBezTo>
                    <a:cubicBezTo>
                      <a:pt x="64484" y="122682"/>
                      <a:pt x="67342" y="131636"/>
                      <a:pt x="67342" y="1316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3"/>
              <p:cNvSpPr/>
              <p:nvPr/>
            </p:nvSpPr>
            <p:spPr>
              <a:xfrm>
                <a:off x="3344343" y="3872895"/>
                <a:ext cx="66293" cy="135254"/>
              </a:xfrm>
              <a:custGeom>
                <a:avLst/>
                <a:gdLst/>
                <a:ahLst/>
                <a:cxnLst/>
                <a:rect l="l" t="t" r="r" b="b"/>
                <a:pathLst>
                  <a:path w="66293" h="135254" extrusionOk="0">
                    <a:moveTo>
                      <a:pt x="66294" y="135160"/>
                    </a:moveTo>
                    <a:cubicBezTo>
                      <a:pt x="66294" y="135160"/>
                      <a:pt x="61627" y="126873"/>
                      <a:pt x="55245" y="114205"/>
                    </a:cubicBezTo>
                    <a:cubicBezTo>
                      <a:pt x="52102" y="107918"/>
                      <a:pt x="48387" y="100584"/>
                      <a:pt x="44482" y="92678"/>
                    </a:cubicBezTo>
                    <a:cubicBezTo>
                      <a:pt x="40577" y="84772"/>
                      <a:pt x="36481" y="76390"/>
                      <a:pt x="32290" y="68008"/>
                    </a:cubicBezTo>
                    <a:cubicBezTo>
                      <a:pt x="28194" y="59531"/>
                      <a:pt x="24098" y="51149"/>
                      <a:pt x="20193" y="43243"/>
                    </a:cubicBezTo>
                    <a:cubicBezTo>
                      <a:pt x="16383" y="35338"/>
                      <a:pt x="12764" y="27908"/>
                      <a:pt x="9715" y="21526"/>
                    </a:cubicBezTo>
                    <a:cubicBezTo>
                      <a:pt x="6667" y="15145"/>
                      <a:pt x="4191" y="9811"/>
                      <a:pt x="2572" y="6001"/>
                    </a:cubicBezTo>
                    <a:cubicBezTo>
                      <a:pt x="857" y="2191"/>
                      <a:pt x="0" y="0"/>
                      <a:pt x="0" y="0"/>
                    </a:cubicBezTo>
                    <a:cubicBezTo>
                      <a:pt x="0" y="0"/>
                      <a:pt x="6191" y="7239"/>
                      <a:pt x="14097" y="19050"/>
                    </a:cubicBezTo>
                    <a:cubicBezTo>
                      <a:pt x="18098" y="24955"/>
                      <a:pt x="22479" y="31909"/>
                      <a:pt x="26956" y="39624"/>
                    </a:cubicBezTo>
                    <a:cubicBezTo>
                      <a:pt x="29146" y="43529"/>
                      <a:pt x="31528" y="47434"/>
                      <a:pt x="33623" y="51625"/>
                    </a:cubicBezTo>
                    <a:cubicBezTo>
                      <a:pt x="35719" y="55816"/>
                      <a:pt x="37910" y="60007"/>
                      <a:pt x="40100" y="64198"/>
                    </a:cubicBezTo>
                    <a:cubicBezTo>
                      <a:pt x="42100" y="68485"/>
                      <a:pt x="44101" y="72771"/>
                      <a:pt x="46101" y="77057"/>
                    </a:cubicBezTo>
                    <a:cubicBezTo>
                      <a:pt x="48101" y="81248"/>
                      <a:pt x="49721" y="85534"/>
                      <a:pt x="51435" y="89630"/>
                    </a:cubicBezTo>
                    <a:cubicBezTo>
                      <a:pt x="54769" y="97822"/>
                      <a:pt x="57626" y="105632"/>
                      <a:pt x="59817" y="112395"/>
                    </a:cubicBezTo>
                    <a:cubicBezTo>
                      <a:pt x="64294" y="125921"/>
                      <a:pt x="66199" y="135255"/>
                      <a:pt x="66199" y="135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3"/>
              <p:cNvSpPr/>
              <p:nvPr/>
            </p:nvSpPr>
            <p:spPr>
              <a:xfrm>
                <a:off x="3330913" y="3831271"/>
                <a:ext cx="70580" cy="146113"/>
              </a:xfrm>
              <a:custGeom>
                <a:avLst/>
                <a:gdLst/>
                <a:ahLst/>
                <a:cxnLst/>
                <a:rect l="l" t="t" r="r" b="b"/>
                <a:pathLst>
                  <a:path w="70580" h="146113" extrusionOk="0">
                    <a:moveTo>
                      <a:pt x="70485" y="146114"/>
                    </a:moveTo>
                    <a:cubicBezTo>
                      <a:pt x="70485" y="146114"/>
                      <a:pt x="69437" y="143828"/>
                      <a:pt x="67627" y="139637"/>
                    </a:cubicBezTo>
                    <a:cubicBezTo>
                      <a:pt x="65818" y="135541"/>
                      <a:pt x="63341" y="129731"/>
                      <a:pt x="60293" y="122682"/>
                    </a:cubicBezTo>
                    <a:cubicBezTo>
                      <a:pt x="58769" y="119158"/>
                      <a:pt x="57150" y="115443"/>
                      <a:pt x="55340" y="111443"/>
                    </a:cubicBezTo>
                    <a:cubicBezTo>
                      <a:pt x="53530" y="107442"/>
                      <a:pt x="51721" y="103251"/>
                      <a:pt x="49816" y="98965"/>
                    </a:cubicBezTo>
                    <a:cubicBezTo>
                      <a:pt x="45815" y="90392"/>
                      <a:pt x="41719" y="81153"/>
                      <a:pt x="37243" y="72104"/>
                    </a:cubicBezTo>
                    <a:cubicBezTo>
                      <a:pt x="32861" y="62960"/>
                      <a:pt x="28289" y="54007"/>
                      <a:pt x="24003" y="45529"/>
                    </a:cubicBezTo>
                    <a:cubicBezTo>
                      <a:pt x="19621" y="37148"/>
                      <a:pt x="15430" y="29242"/>
                      <a:pt x="11906" y="22574"/>
                    </a:cubicBezTo>
                    <a:cubicBezTo>
                      <a:pt x="8287" y="15812"/>
                      <a:pt x="5334" y="10192"/>
                      <a:pt x="3238" y="6287"/>
                    </a:cubicBezTo>
                    <a:cubicBezTo>
                      <a:pt x="1143" y="2286"/>
                      <a:pt x="0" y="0"/>
                      <a:pt x="0" y="0"/>
                    </a:cubicBezTo>
                    <a:cubicBezTo>
                      <a:pt x="0" y="0"/>
                      <a:pt x="1714" y="1905"/>
                      <a:pt x="4667" y="5239"/>
                    </a:cubicBezTo>
                    <a:cubicBezTo>
                      <a:pt x="7620" y="8668"/>
                      <a:pt x="11716" y="13621"/>
                      <a:pt x="16192" y="19812"/>
                    </a:cubicBezTo>
                    <a:cubicBezTo>
                      <a:pt x="20764" y="26003"/>
                      <a:pt x="25717" y="33433"/>
                      <a:pt x="30766" y="41720"/>
                    </a:cubicBezTo>
                    <a:cubicBezTo>
                      <a:pt x="33147" y="45911"/>
                      <a:pt x="35814" y="50102"/>
                      <a:pt x="38100" y="54578"/>
                    </a:cubicBezTo>
                    <a:cubicBezTo>
                      <a:pt x="40481" y="59055"/>
                      <a:pt x="42767" y="63627"/>
                      <a:pt x="45148" y="68199"/>
                    </a:cubicBezTo>
                    <a:cubicBezTo>
                      <a:pt x="47244" y="72866"/>
                      <a:pt x="49435" y="77534"/>
                      <a:pt x="51435" y="82201"/>
                    </a:cubicBezTo>
                    <a:cubicBezTo>
                      <a:pt x="53530" y="86773"/>
                      <a:pt x="55150" y="91535"/>
                      <a:pt x="56959" y="96012"/>
                    </a:cubicBezTo>
                    <a:cubicBezTo>
                      <a:pt x="60293" y="105061"/>
                      <a:pt x="63055" y="113633"/>
                      <a:pt x="65056" y="121063"/>
                    </a:cubicBezTo>
                    <a:cubicBezTo>
                      <a:pt x="67151" y="128492"/>
                      <a:pt x="68485" y="134779"/>
                      <a:pt x="69342" y="139160"/>
                    </a:cubicBezTo>
                    <a:cubicBezTo>
                      <a:pt x="70199" y="143542"/>
                      <a:pt x="70580" y="146114"/>
                      <a:pt x="70580" y="146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3"/>
              <p:cNvSpPr/>
              <p:nvPr/>
            </p:nvSpPr>
            <p:spPr>
              <a:xfrm>
                <a:off x="3330341" y="3811935"/>
                <a:ext cx="53530" cy="104965"/>
              </a:xfrm>
              <a:custGeom>
                <a:avLst/>
                <a:gdLst/>
                <a:ahLst/>
                <a:cxnLst/>
                <a:rect l="l" t="t" r="r" b="b"/>
                <a:pathLst>
                  <a:path w="53530" h="104965" extrusionOk="0">
                    <a:moveTo>
                      <a:pt x="53531" y="104966"/>
                    </a:moveTo>
                    <a:cubicBezTo>
                      <a:pt x="53531" y="104966"/>
                      <a:pt x="49149" y="98870"/>
                      <a:pt x="43529" y="89249"/>
                    </a:cubicBezTo>
                    <a:cubicBezTo>
                      <a:pt x="40672" y="84487"/>
                      <a:pt x="37529" y="78772"/>
                      <a:pt x="34385" y="72676"/>
                    </a:cubicBezTo>
                    <a:cubicBezTo>
                      <a:pt x="31147" y="66580"/>
                      <a:pt x="28004" y="59912"/>
                      <a:pt x="24670" y="53435"/>
                    </a:cubicBezTo>
                    <a:cubicBezTo>
                      <a:pt x="21527" y="46863"/>
                      <a:pt x="18383" y="40196"/>
                      <a:pt x="15431" y="34004"/>
                    </a:cubicBezTo>
                    <a:cubicBezTo>
                      <a:pt x="12573" y="27813"/>
                      <a:pt x="9811" y="22003"/>
                      <a:pt x="7525" y="16954"/>
                    </a:cubicBezTo>
                    <a:cubicBezTo>
                      <a:pt x="5239" y="11906"/>
                      <a:pt x="3334" y="7715"/>
                      <a:pt x="2000" y="4763"/>
                    </a:cubicBezTo>
                    <a:cubicBezTo>
                      <a:pt x="667" y="1810"/>
                      <a:pt x="0" y="0"/>
                      <a:pt x="0" y="0"/>
                    </a:cubicBezTo>
                    <a:cubicBezTo>
                      <a:pt x="0" y="0"/>
                      <a:pt x="5429" y="5239"/>
                      <a:pt x="11906" y="14383"/>
                    </a:cubicBezTo>
                    <a:cubicBezTo>
                      <a:pt x="15240" y="18860"/>
                      <a:pt x="18764" y="24384"/>
                      <a:pt x="22289" y="30385"/>
                    </a:cubicBezTo>
                    <a:cubicBezTo>
                      <a:pt x="24003" y="33433"/>
                      <a:pt x="25908" y="36481"/>
                      <a:pt x="27527" y="39719"/>
                    </a:cubicBezTo>
                    <a:cubicBezTo>
                      <a:pt x="29147" y="42958"/>
                      <a:pt x="30861" y="46292"/>
                      <a:pt x="32575" y="49530"/>
                    </a:cubicBezTo>
                    <a:cubicBezTo>
                      <a:pt x="35719" y="56198"/>
                      <a:pt x="38767" y="62960"/>
                      <a:pt x="41434" y="69342"/>
                    </a:cubicBezTo>
                    <a:cubicBezTo>
                      <a:pt x="44101" y="75724"/>
                      <a:pt x="46292" y="81820"/>
                      <a:pt x="48101" y="87059"/>
                    </a:cubicBezTo>
                    <a:cubicBezTo>
                      <a:pt x="51816" y="97536"/>
                      <a:pt x="53531" y="104870"/>
                      <a:pt x="53531" y="104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3"/>
              <p:cNvSpPr/>
              <p:nvPr/>
            </p:nvSpPr>
            <p:spPr>
              <a:xfrm>
                <a:off x="3358059" y="3813269"/>
                <a:ext cx="161067" cy="174783"/>
              </a:xfrm>
              <a:custGeom>
                <a:avLst/>
                <a:gdLst/>
                <a:ahLst/>
                <a:cxnLst/>
                <a:rect l="l" t="t" r="r" b="b"/>
                <a:pathLst>
                  <a:path w="161067" h="174783" extrusionOk="0">
                    <a:moveTo>
                      <a:pt x="161068" y="174784"/>
                    </a:moveTo>
                    <a:cubicBezTo>
                      <a:pt x="161068" y="174784"/>
                      <a:pt x="158782" y="171831"/>
                      <a:pt x="154781" y="166592"/>
                    </a:cubicBezTo>
                    <a:cubicBezTo>
                      <a:pt x="150781" y="161354"/>
                      <a:pt x="145161" y="153924"/>
                      <a:pt x="138303" y="145161"/>
                    </a:cubicBezTo>
                    <a:cubicBezTo>
                      <a:pt x="134779" y="140779"/>
                      <a:pt x="131064" y="136017"/>
                      <a:pt x="127064" y="131064"/>
                    </a:cubicBezTo>
                    <a:cubicBezTo>
                      <a:pt x="123063" y="126016"/>
                      <a:pt x="118681" y="120968"/>
                      <a:pt x="114300" y="115538"/>
                    </a:cubicBezTo>
                    <a:cubicBezTo>
                      <a:pt x="105251" y="104965"/>
                      <a:pt x="95536" y="93726"/>
                      <a:pt x="85439" y="82868"/>
                    </a:cubicBezTo>
                    <a:cubicBezTo>
                      <a:pt x="75438" y="71914"/>
                      <a:pt x="64960" y="61341"/>
                      <a:pt x="55150" y="51435"/>
                    </a:cubicBezTo>
                    <a:cubicBezTo>
                      <a:pt x="50101" y="46672"/>
                      <a:pt x="45434" y="41815"/>
                      <a:pt x="40767" y="37433"/>
                    </a:cubicBezTo>
                    <a:cubicBezTo>
                      <a:pt x="36100" y="33052"/>
                      <a:pt x="31718" y="28956"/>
                      <a:pt x="27623" y="25146"/>
                    </a:cubicBezTo>
                    <a:cubicBezTo>
                      <a:pt x="19431" y="17526"/>
                      <a:pt x="12478" y="11335"/>
                      <a:pt x="7620" y="6953"/>
                    </a:cubicBezTo>
                    <a:cubicBezTo>
                      <a:pt x="2762" y="2572"/>
                      <a:pt x="0" y="0"/>
                      <a:pt x="0" y="0"/>
                    </a:cubicBezTo>
                    <a:cubicBezTo>
                      <a:pt x="0" y="0"/>
                      <a:pt x="3143" y="2000"/>
                      <a:pt x="8668" y="5524"/>
                    </a:cubicBezTo>
                    <a:cubicBezTo>
                      <a:pt x="11430" y="7334"/>
                      <a:pt x="14764" y="9525"/>
                      <a:pt x="18478" y="12192"/>
                    </a:cubicBezTo>
                    <a:cubicBezTo>
                      <a:pt x="22193" y="14764"/>
                      <a:pt x="26479" y="17812"/>
                      <a:pt x="30861" y="21241"/>
                    </a:cubicBezTo>
                    <a:cubicBezTo>
                      <a:pt x="39910" y="28004"/>
                      <a:pt x="50006" y="36386"/>
                      <a:pt x="60484" y="45815"/>
                    </a:cubicBezTo>
                    <a:cubicBezTo>
                      <a:pt x="65627" y="50673"/>
                      <a:pt x="71056" y="55436"/>
                      <a:pt x="76295" y="60770"/>
                    </a:cubicBezTo>
                    <a:cubicBezTo>
                      <a:pt x="81629" y="65913"/>
                      <a:pt x="86773" y="71438"/>
                      <a:pt x="91916" y="76867"/>
                    </a:cubicBezTo>
                    <a:cubicBezTo>
                      <a:pt x="96869" y="82487"/>
                      <a:pt x="102013" y="88106"/>
                      <a:pt x="106680" y="93726"/>
                    </a:cubicBezTo>
                    <a:cubicBezTo>
                      <a:pt x="111538" y="99346"/>
                      <a:pt x="115919" y="105156"/>
                      <a:pt x="120301" y="110680"/>
                    </a:cubicBezTo>
                    <a:cubicBezTo>
                      <a:pt x="128778" y="121920"/>
                      <a:pt x="136398" y="132683"/>
                      <a:pt x="142399" y="142208"/>
                    </a:cubicBezTo>
                    <a:cubicBezTo>
                      <a:pt x="145447" y="146875"/>
                      <a:pt x="148114" y="151352"/>
                      <a:pt x="150400" y="155353"/>
                    </a:cubicBezTo>
                    <a:cubicBezTo>
                      <a:pt x="152781" y="159258"/>
                      <a:pt x="154686" y="162782"/>
                      <a:pt x="156210" y="165640"/>
                    </a:cubicBezTo>
                    <a:cubicBezTo>
                      <a:pt x="159258" y="171450"/>
                      <a:pt x="161068" y="174784"/>
                      <a:pt x="161068" y="1747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3"/>
              <p:cNvSpPr/>
              <p:nvPr/>
            </p:nvSpPr>
            <p:spPr>
              <a:xfrm>
                <a:off x="3465120" y="3916424"/>
                <a:ext cx="30173" cy="58197"/>
              </a:xfrm>
              <a:custGeom>
                <a:avLst/>
                <a:gdLst/>
                <a:ahLst/>
                <a:cxnLst/>
                <a:rect l="l" t="t" r="r" b="b"/>
                <a:pathLst>
                  <a:path w="30173" h="58197" extrusionOk="0">
                    <a:moveTo>
                      <a:pt x="30004" y="58198"/>
                    </a:moveTo>
                    <a:cubicBezTo>
                      <a:pt x="30004" y="58198"/>
                      <a:pt x="29432" y="57245"/>
                      <a:pt x="28480" y="55626"/>
                    </a:cubicBezTo>
                    <a:cubicBezTo>
                      <a:pt x="27527" y="54007"/>
                      <a:pt x="26289" y="51721"/>
                      <a:pt x="24860" y="48959"/>
                    </a:cubicBezTo>
                    <a:cubicBezTo>
                      <a:pt x="22098" y="43625"/>
                      <a:pt x="18383" y="36386"/>
                      <a:pt x="14668" y="29242"/>
                    </a:cubicBezTo>
                    <a:cubicBezTo>
                      <a:pt x="10954" y="22098"/>
                      <a:pt x="7239" y="14954"/>
                      <a:pt x="4477" y="9525"/>
                    </a:cubicBezTo>
                    <a:cubicBezTo>
                      <a:pt x="3048" y="6763"/>
                      <a:pt x="1905" y="4382"/>
                      <a:pt x="1143" y="2762"/>
                    </a:cubicBezTo>
                    <a:cubicBezTo>
                      <a:pt x="381" y="1048"/>
                      <a:pt x="0" y="0"/>
                      <a:pt x="0" y="0"/>
                    </a:cubicBezTo>
                    <a:cubicBezTo>
                      <a:pt x="0" y="0"/>
                      <a:pt x="3905" y="2096"/>
                      <a:pt x="8477" y="6477"/>
                    </a:cubicBezTo>
                    <a:cubicBezTo>
                      <a:pt x="10858" y="8668"/>
                      <a:pt x="13335" y="11430"/>
                      <a:pt x="15812" y="14573"/>
                    </a:cubicBezTo>
                    <a:cubicBezTo>
                      <a:pt x="18193" y="17812"/>
                      <a:pt x="20479" y="21431"/>
                      <a:pt x="22479" y="25146"/>
                    </a:cubicBezTo>
                    <a:cubicBezTo>
                      <a:pt x="24384" y="28956"/>
                      <a:pt x="26003" y="32861"/>
                      <a:pt x="27242" y="36671"/>
                    </a:cubicBezTo>
                    <a:cubicBezTo>
                      <a:pt x="28384" y="40481"/>
                      <a:pt x="29242" y="44101"/>
                      <a:pt x="29623" y="47339"/>
                    </a:cubicBezTo>
                    <a:cubicBezTo>
                      <a:pt x="30575" y="53721"/>
                      <a:pt x="30004" y="58007"/>
                      <a:pt x="30004" y="580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3"/>
              <p:cNvSpPr/>
              <p:nvPr/>
            </p:nvSpPr>
            <p:spPr>
              <a:xfrm>
                <a:off x="3436831" y="3882039"/>
                <a:ext cx="42386" cy="81057"/>
              </a:xfrm>
              <a:custGeom>
                <a:avLst/>
                <a:gdLst/>
                <a:ahLst/>
                <a:cxnLst/>
                <a:rect l="l" t="t" r="r" b="b"/>
                <a:pathLst>
                  <a:path w="42386" h="81057" extrusionOk="0">
                    <a:moveTo>
                      <a:pt x="42386" y="81058"/>
                    </a:moveTo>
                    <a:cubicBezTo>
                      <a:pt x="42386" y="81058"/>
                      <a:pt x="38957" y="76200"/>
                      <a:pt x="34671" y="68771"/>
                    </a:cubicBezTo>
                    <a:cubicBezTo>
                      <a:pt x="32480" y="65056"/>
                      <a:pt x="30004" y="60770"/>
                      <a:pt x="27432" y="56007"/>
                    </a:cubicBezTo>
                    <a:cubicBezTo>
                      <a:pt x="24860" y="51340"/>
                      <a:pt x="22288" y="46291"/>
                      <a:pt x="19526" y="41338"/>
                    </a:cubicBezTo>
                    <a:cubicBezTo>
                      <a:pt x="16954" y="36290"/>
                      <a:pt x="14288" y="31242"/>
                      <a:pt x="12001" y="26479"/>
                    </a:cubicBezTo>
                    <a:cubicBezTo>
                      <a:pt x="9620" y="21717"/>
                      <a:pt x="7429" y="17240"/>
                      <a:pt x="5620" y="13335"/>
                    </a:cubicBezTo>
                    <a:cubicBezTo>
                      <a:pt x="2000" y="5524"/>
                      <a:pt x="0" y="0"/>
                      <a:pt x="0" y="0"/>
                    </a:cubicBezTo>
                    <a:cubicBezTo>
                      <a:pt x="0" y="0"/>
                      <a:pt x="4477" y="3905"/>
                      <a:pt x="9906" y="10668"/>
                    </a:cubicBezTo>
                    <a:cubicBezTo>
                      <a:pt x="12668" y="14002"/>
                      <a:pt x="15716" y="18097"/>
                      <a:pt x="18669" y="22670"/>
                    </a:cubicBezTo>
                    <a:cubicBezTo>
                      <a:pt x="20098" y="24955"/>
                      <a:pt x="21717" y="27241"/>
                      <a:pt x="23050" y="29813"/>
                    </a:cubicBezTo>
                    <a:cubicBezTo>
                      <a:pt x="24479" y="32290"/>
                      <a:pt x="25813" y="34862"/>
                      <a:pt x="27242" y="37338"/>
                    </a:cubicBezTo>
                    <a:cubicBezTo>
                      <a:pt x="28480" y="39910"/>
                      <a:pt x="29813" y="42577"/>
                      <a:pt x="31051" y="45148"/>
                    </a:cubicBezTo>
                    <a:cubicBezTo>
                      <a:pt x="32290" y="47720"/>
                      <a:pt x="33242" y="50387"/>
                      <a:pt x="34385" y="52864"/>
                    </a:cubicBezTo>
                    <a:cubicBezTo>
                      <a:pt x="36386" y="57912"/>
                      <a:pt x="38100" y="62674"/>
                      <a:pt x="39243" y="66865"/>
                    </a:cubicBezTo>
                    <a:cubicBezTo>
                      <a:pt x="41720" y="75247"/>
                      <a:pt x="42386" y="81058"/>
                      <a:pt x="42386"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3"/>
              <p:cNvSpPr/>
              <p:nvPr/>
            </p:nvSpPr>
            <p:spPr>
              <a:xfrm>
                <a:off x="3409875" y="3858798"/>
                <a:ext cx="47434" cy="82581"/>
              </a:xfrm>
              <a:custGeom>
                <a:avLst/>
                <a:gdLst/>
                <a:ahLst/>
                <a:cxnLst/>
                <a:rect l="l" t="t" r="r" b="b"/>
                <a:pathLst>
                  <a:path w="47434" h="82581" extrusionOk="0">
                    <a:moveTo>
                      <a:pt x="47434" y="82391"/>
                    </a:moveTo>
                    <a:cubicBezTo>
                      <a:pt x="47434" y="82391"/>
                      <a:pt x="46673" y="81058"/>
                      <a:pt x="45529" y="78581"/>
                    </a:cubicBezTo>
                    <a:cubicBezTo>
                      <a:pt x="44387" y="76200"/>
                      <a:pt x="42767" y="72771"/>
                      <a:pt x="40767" y="68771"/>
                    </a:cubicBezTo>
                    <a:cubicBezTo>
                      <a:pt x="39815" y="66770"/>
                      <a:pt x="38671" y="64579"/>
                      <a:pt x="37624" y="62294"/>
                    </a:cubicBezTo>
                    <a:cubicBezTo>
                      <a:pt x="36481" y="60007"/>
                      <a:pt x="35242" y="57626"/>
                      <a:pt x="34004" y="55150"/>
                    </a:cubicBezTo>
                    <a:cubicBezTo>
                      <a:pt x="31433" y="50292"/>
                      <a:pt x="28670" y="45053"/>
                      <a:pt x="25717" y="40005"/>
                    </a:cubicBezTo>
                    <a:cubicBezTo>
                      <a:pt x="22860" y="34862"/>
                      <a:pt x="19717" y="29908"/>
                      <a:pt x="16764" y="25241"/>
                    </a:cubicBezTo>
                    <a:cubicBezTo>
                      <a:pt x="15240" y="22955"/>
                      <a:pt x="13811" y="20669"/>
                      <a:pt x="12383" y="18574"/>
                    </a:cubicBezTo>
                    <a:cubicBezTo>
                      <a:pt x="10954" y="16478"/>
                      <a:pt x="9620" y="14383"/>
                      <a:pt x="8382" y="12573"/>
                    </a:cubicBezTo>
                    <a:cubicBezTo>
                      <a:pt x="5810" y="8858"/>
                      <a:pt x="3715" y="5715"/>
                      <a:pt x="2286" y="3524"/>
                    </a:cubicBezTo>
                    <a:cubicBezTo>
                      <a:pt x="762" y="1333"/>
                      <a:pt x="0" y="0"/>
                      <a:pt x="0" y="0"/>
                    </a:cubicBezTo>
                    <a:cubicBezTo>
                      <a:pt x="0" y="0"/>
                      <a:pt x="1333" y="762"/>
                      <a:pt x="3524" y="2286"/>
                    </a:cubicBezTo>
                    <a:cubicBezTo>
                      <a:pt x="5715" y="3810"/>
                      <a:pt x="8858" y="6096"/>
                      <a:pt x="12192" y="9335"/>
                    </a:cubicBezTo>
                    <a:cubicBezTo>
                      <a:pt x="15621" y="12382"/>
                      <a:pt x="19336" y="16383"/>
                      <a:pt x="22955" y="20860"/>
                    </a:cubicBezTo>
                    <a:cubicBezTo>
                      <a:pt x="24670" y="23146"/>
                      <a:pt x="26670" y="25432"/>
                      <a:pt x="28289" y="28004"/>
                    </a:cubicBezTo>
                    <a:cubicBezTo>
                      <a:pt x="30004" y="30480"/>
                      <a:pt x="31623" y="33147"/>
                      <a:pt x="33242" y="35814"/>
                    </a:cubicBezTo>
                    <a:cubicBezTo>
                      <a:pt x="34671" y="38576"/>
                      <a:pt x="36195" y="41243"/>
                      <a:pt x="37433" y="44005"/>
                    </a:cubicBezTo>
                    <a:cubicBezTo>
                      <a:pt x="38862" y="46672"/>
                      <a:pt x="39815" y="49530"/>
                      <a:pt x="40958" y="52197"/>
                    </a:cubicBezTo>
                    <a:cubicBezTo>
                      <a:pt x="42958" y="57626"/>
                      <a:pt x="44577" y="62770"/>
                      <a:pt x="45434" y="67342"/>
                    </a:cubicBezTo>
                    <a:cubicBezTo>
                      <a:pt x="46482" y="71819"/>
                      <a:pt x="46958" y="75724"/>
                      <a:pt x="47149" y="78391"/>
                    </a:cubicBezTo>
                    <a:cubicBezTo>
                      <a:pt x="47339" y="81058"/>
                      <a:pt x="47339" y="82582"/>
                      <a:pt x="47339" y="82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3"/>
              <p:cNvSpPr/>
              <p:nvPr/>
            </p:nvSpPr>
            <p:spPr>
              <a:xfrm>
                <a:off x="3382824" y="3830223"/>
                <a:ext cx="52482" cy="87630"/>
              </a:xfrm>
              <a:custGeom>
                <a:avLst/>
                <a:gdLst/>
                <a:ahLst/>
                <a:cxnLst/>
                <a:rect l="l" t="t" r="r" b="b"/>
                <a:pathLst>
                  <a:path w="52482" h="87630" extrusionOk="0">
                    <a:moveTo>
                      <a:pt x="52483" y="87630"/>
                    </a:moveTo>
                    <a:cubicBezTo>
                      <a:pt x="52483" y="87630"/>
                      <a:pt x="51625" y="86201"/>
                      <a:pt x="50101" y="83820"/>
                    </a:cubicBezTo>
                    <a:cubicBezTo>
                      <a:pt x="48673" y="81344"/>
                      <a:pt x="46672" y="77914"/>
                      <a:pt x="44291" y="73723"/>
                    </a:cubicBezTo>
                    <a:cubicBezTo>
                      <a:pt x="41910" y="69532"/>
                      <a:pt x="39148" y="64675"/>
                      <a:pt x="36290" y="59531"/>
                    </a:cubicBezTo>
                    <a:cubicBezTo>
                      <a:pt x="33242" y="54388"/>
                      <a:pt x="30194" y="48863"/>
                      <a:pt x="26860" y="43529"/>
                    </a:cubicBezTo>
                    <a:cubicBezTo>
                      <a:pt x="23717" y="38100"/>
                      <a:pt x="20288" y="32766"/>
                      <a:pt x="17145" y="27622"/>
                    </a:cubicBezTo>
                    <a:cubicBezTo>
                      <a:pt x="14002" y="22574"/>
                      <a:pt x="10954" y="17812"/>
                      <a:pt x="8477" y="13811"/>
                    </a:cubicBezTo>
                    <a:cubicBezTo>
                      <a:pt x="5906" y="9715"/>
                      <a:pt x="3810" y="6287"/>
                      <a:pt x="2286" y="3905"/>
                    </a:cubicBezTo>
                    <a:cubicBezTo>
                      <a:pt x="762" y="1524"/>
                      <a:pt x="0" y="0"/>
                      <a:pt x="0" y="0"/>
                    </a:cubicBezTo>
                    <a:cubicBezTo>
                      <a:pt x="0" y="0"/>
                      <a:pt x="5429" y="3715"/>
                      <a:pt x="12383" y="10668"/>
                    </a:cubicBezTo>
                    <a:cubicBezTo>
                      <a:pt x="15907" y="14097"/>
                      <a:pt x="19717" y="18383"/>
                      <a:pt x="23431" y="23146"/>
                    </a:cubicBezTo>
                    <a:cubicBezTo>
                      <a:pt x="25241" y="25622"/>
                      <a:pt x="27242" y="28004"/>
                      <a:pt x="29051" y="30766"/>
                    </a:cubicBezTo>
                    <a:cubicBezTo>
                      <a:pt x="30861" y="33433"/>
                      <a:pt x="32575" y="36195"/>
                      <a:pt x="34385" y="38957"/>
                    </a:cubicBezTo>
                    <a:cubicBezTo>
                      <a:pt x="36004" y="41815"/>
                      <a:pt x="37624" y="44672"/>
                      <a:pt x="39053" y="47530"/>
                    </a:cubicBezTo>
                    <a:cubicBezTo>
                      <a:pt x="40576" y="50387"/>
                      <a:pt x="41815" y="53245"/>
                      <a:pt x="43148" y="56007"/>
                    </a:cubicBezTo>
                    <a:cubicBezTo>
                      <a:pt x="45625" y="61627"/>
                      <a:pt x="47530" y="66961"/>
                      <a:pt x="48958" y="71723"/>
                    </a:cubicBezTo>
                    <a:cubicBezTo>
                      <a:pt x="51816" y="81153"/>
                      <a:pt x="52483" y="87630"/>
                      <a:pt x="52483" y="876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3"/>
              <p:cNvSpPr/>
              <p:nvPr/>
            </p:nvSpPr>
            <p:spPr>
              <a:xfrm>
                <a:off x="3359393" y="3805553"/>
                <a:ext cx="62102" cy="109537"/>
              </a:xfrm>
              <a:custGeom>
                <a:avLst/>
                <a:gdLst/>
                <a:ahLst/>
                <a:cxnLst/>
                <a:rect l="l" t="t" r="r" b="b"/>
                <a:pathLst>
                  <a:path w="62102" h="109537" extrusionOk="0">
                    <a:moveTo>
                      <a:pt x="62103" y="109442"/>
                    </a:moveTo>
                    <a:cubicBezTo>
                      <a:pt x="62103" y="109442"/>
                      <a:pt x="60960" y="107728"/>
                      <a:pt x="59150" y="104775"/>
                    </a:cubicBezTo>
                    <a:cubicBezTo>
                      <a:pt x="57340" y="101822"/>
                      <a:pt x="54769" y="97536"/>
                      <a:pt x="51911" y="92392"/>
                    </a:cubicBezTo>
                    <a:cubicBezTo>
                      <a:pt x="46101" y="82201"/>
                      <a:pt x="38386" y="68580"/>
                      <a:pt x="30575" y="54959"/>
                    </a:cubicBezTo>
                    <a:cubicBezTo>
                      <a:pt x="22860" y="41338"/>
                      <a:pt x="15145" y="27622"/>
                      <a:pt x="9334" y="17431"/>
                    </a:cubicBezTo>
                    <a:cubicBezTo>
                      <a:pt x="6477" y="12287"/>
                      <a:pt x="4096" y="7906"/>
                      <a:pt x="2477" y="4858"/>
                    </a:cubicBezTo>
                    <a:cubicBezTo>
                      <a:pt x="857" y="1810"/>
                      <a:pt x="0" y="0"/>
                      <a:pt x="0" y="0"/>
                    </a:cubicBezTo>
                    <a:cubicBezTo>
                      <a:pt x="0" y="0"/>
                      <a:pt x="5905" y="5429"/>
                      <a:pt x="13525" y="14669"/>
                    </a:cubicBezTo>
                    <a:cubicBezTo>
                      <a:pt x="17335" y="19240"/>
                      <a:pt x="21527" y="24765"/>
                      <a:pt x="25813" y="30956"/>
                    </a:cubicBezTo>
                    <a:cubicBezTo>
                      <a:pt x="27813" y="34099"/>
                      <a:pt x="30099" y="37147"/>
                      <a:pt x="32099" y="40577"/>
                    </a:cubicBezTo>
                    <a:cubicBezTo>
                      <a:pt x="34100" y="43910"/>
                      <a:pt x="36195" y="47339"/>
                      <a:pt x="38195" y="50768"/>
                    </a:cubicBezTo>
                    <a:cubicBezTo>
                      <a:pt x="40100" y="54292"/>
                      <a:pt x="41910" y="57817"/>
                      <a:pt x="43815" y="61246"/>
                    </a:cubicBezTo>
                    <a:cubicBezTo>
                      <a:pt x="45625" y="64675"/>
                      <a:pt x="47244" y="68199"/>
                      <a:pt x="48768" y="71628"/>
                    </a:cubicBezTo>
                    <a:cubicBezTo>
                      <a:pt x="51816" y="78391"/>
                      <a:pt x="54483" y="84868"/>
                      <a:pt x="56388" y="90488"/>
                    </a:cubicBezTo>
                    <a:cubicBezTo>
                      <a:pt x="60388" y="101727"/>
                      <a:pt x="62008" y="109538"/>
                      <a:pt x="62008" y="1095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3"/>
              <p:cNvSpPr/>
              <p:nvPr/>
            </p:nvSpPr>
            <p:spPr>
              <a:xfrm>
                <a:off x="3339581" y="3796219"/>
                <a:ext cx="62007" cy="103536"/>
              </a:xfrm>
              <a:custGeom>
                <a:avLst/>
                <a:gdLst/>
                <a:ahLst/>
                <a:cxnLst/>
                <a:rect l="l" t="t" r="r" b="b"/>
                <a:pathLst>
                  <a:path w="62007" h="103536" extrusionOk="0">
                    <a:moveTo>
                      <a:pt x="62008" y="103442"/>
                    </a:moveTo>
                    <a:cubicBezTo>
                      <a:pt x="62008" y="103442"/>
                      <a:pt x="61055" y="101727"/>
                      <a:pt x="59531" y="98774"/>
                    </a:cubicBezTo>
                    <a:cubicBezTo>
                      <a:pt x="58007" y="95821"/>
                      <a:pt x="55817" y="91630"/>
                      <a:pt x="53245" y="86487"/>
                    </a:cubicBezTo>
                    <a:cubicBezTo>
                      <a:pt x="51911" y="84011"/>
                      <a:pt x="50483" y="81248"/>
                      <a:pt x="48958" y="78391"/>
                    </a:cubicBezTo>
                    <a:cubicBezTo>
                      <a:pt x="47435" y="75533"/>
                      <a:pt x="45815" y="72580"/>
                      <a:pt x="44101" y="69437"/>
                    </a:cubicBezTo>
                    <a:cubicBezTo>
                      <a:pt x="40672" y="63341"/>
                      <a:pt x="37052" y="56769"/>
                      <a:pt x="33147" y="50387"/>
                    </a:cubicBezTo>
                    <a:cubicBezTo>
                      <a:pt x="29337" y="43910"/>
                      <a:pt x="25241" y="37624"/>
                      <a:pt x="21527" y="31718"/>
                    </a:cubicBezTo>
                    <a:cubicBezTo>
                      <a:pt x="19621" y="28766"/>
                      <a:pt x="17717" y="25908"/>
                      <a:pt x="15907" y="23241"/>
                    </a:cubicBezTo>
                    <a:cubicBezTo>
                      <a:pt x="14097" y="20574"/>
                      <a:pt x="12383" y="18002"/>
                      <a:pt x="10763" y="15716"/>
                    </a:cubicBezTo>
                    <a:cubicBezTo>
                      <a:pt x="7525" y="11049"/>
                      <a:pt x="4858" y="7144"/>
                      <a:pt x="2953" y="4381"/>
                    </a:cubicBezTo>
                    <a:cubicBezTo>
                      <a:pt x="1048" y="1619"/>
                      <a:pt x="0" y="0"/>
                      <a:pt x="0" y="0"/>
                    </a:cubicBezTo>
                    <a:cubicBezTo>
                      <a:pt x="0" y="0"/>
                      <a:pt x="1524" y="1143"/>
                      <a:pt x="4191" y="3238"/>
                    </a:cubicBezTo>
                    <a:cubicBezTo>
                      <a:pt x="6858" y="5334"/>
                      <a:pt x="10477" y="8477"/>
                      <a:pt x="14573" y="12573"/>
                    </a:cubicBezTo>
                    <a:cubicBezTo>
                      <a:pt x="18764" y="16574"/>
                      <a:pt x="23241" y="21622"/>
                      <a:pt x="27718" y="27337"/>
                    </a:cubicBezTo>
                    <a:cubicBezTo>
                      <a:pt x="29908" y="30194"/>
                      <a:pt x="32290" y="33147"/>
                      <a:pt x="34290" y="36290"/>
                    </a:cubicBezTo>
                    <a:cubicBezTo>
                      <a:pt x="36481" y="39434"/>
                      <a:pt x="38481" y="42672"/>
                      <a:pt x="40577" y="46006"/>
                    </a:cubicBezTo>
                    <a:cubicBezTo>
                      <a:pt x="42481" y="49339"/>
                      <a:pt x="44387" y="52673"/>
                      <a:pt x="46101" y="56102"/>
                    </a:cubicBezTo>
                    <a:cubicBezTo>
                      <a:pt x="47911" y="59436"/>
                      <a:pt x="49340" y="62865"/>
                      <a:pt x="50959" y="66199"/>
                    </a:cubicBezTo>
                    <a:cubicBezTo>
                      <a:pt x="53816" y="72866"/>
                      <a:pt x="56198" y="79153"/>
                      <a:pt x="57721" y="84772"/>
                    </a:cubicBezTo>
                    <a:cubicBezTo>
                      <a:pt x="59436" y="90297"/>
                      <a:pt x="60484" y="95060"/>
                      <a:pt x="61055" y="98298"/>
                    </a:cubicBezTo>
                    <a:cubicBezTo>
                      <a:pt x="61627" y="101632"/>
                      <a:pt x="61913" y="103537"/>
                      <a:pt x="61913" y="1035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3"/>
              <p:cNvSpPr/>
              <p:nvPr/>
            </p:nvSpPr>
            <p:spPr>
              <a:xfrm>
                <a:off x="3303386" y="3777740"/>
                <a:ext cx="77724" cy="107156"/>
              </a:xfrm>
              <a:custGeom>
                <a:avLst/>
                <a:gdLst/>
                <a:ahLst/>
                <a:cxnLst/>
                <a:rect l="l" t="t" r="r" b="b"/>
                <a:pathLst>
                  <a:path w="77724" h="107156" extrusionOk="0">
                    <a:moveTo>
                      <a:pt x="77534" y="107156"/>
                    </a:moveTo>
                    <a:cubicBezTo>
                      <a:pt x="77534" y="107156"/>
                      <a:pt x="76486" y="105346"/>
                      <a:pt x="74771" y="102013"/>
                    </a:cubicBezTo>
                    <a:cubicBezTo>
                      <a:pt x="73057" y="98679"/>
                      <a:pt x="70676" y="94107"/>
                      <a:pt x="67628" y="88583"/>
                    </a:cubicBezTo>
                    <a:cubicBezTo>
                      <a:pt x="66104" y="85916"/>
                      <a:pt x="64389" y="82963"/>
                      <a:pt x="62675" y="79820"/>
                    </a:cubicBezTo>
                    <a:cubicBezTo>
                      <a:pt x="60960" y="76676"/>
                      <a:pt x="58865" y="73628"/>
                      <a:pt x="56960" y="70199"/>
                    </a:cubicBezTo>
                    <a:cubicBezTo>
                      <a:pt x="52769" y="63627"/>
                      <a:pt x="48292" y="56769"/>
                      <a:pt x="43434" y="50102"/>
                    </a:cubicBezTo>
                    <a:cubicBezTo>
                      <a:pt x="38576" y="43434"/>
                      <a:pt x="33433" y="36957"/>
                      <a:pt x="28575" y="31052"/>
                    </a:cubicBezTo>
                    <a:cubicBezTo>
                      <a:pt x="26003" y="28194"/>
                      <a:pt x="23622" y="25241"/>
                      <a:pt x="21241" y="22574"/>
                    </a:cubicBezTo>
                    <a:cubicBezTo>
                      <a:pt x="18860" y="19907"/>
                      <a:pt x="16574" y="17431"/>
                      <a:pt x="14478" y="15145"/>
                    </a:cubicBezTo>
                    <a:cubicBezTo>
                      <a:pt x="10192" y="10573"/>
                      <a:pt x="6572" y="6763"/>
                      <a:pt x="4001" y="4191"/>
                    </a:cubicBezTo>
                    <a:cubicBezTo>
                      <a:pt x="1429" y="1524"/>
                      <a:pt x="0" y="0"/>
                      <a:pt x="0" y="0"/>
                    </a:cubicBezTo>
                    <a:cubicBezTo>
                      <a:pt x="0" y="0"/>
                      <a:pt x="1905" y="953"/>
                      <a:pt x="5144" y="2858"/>
                    </a:cubicBezTo>
                    <a:cubicBezTo>
                      <a:pt x="6763" y="3810"/>
                      <a:pt x="8668" y="4953"/>
                      <a:pt x="10859" y="6382"/>
                    </a:cubicBezTo>
                    <a:cubicBezTo>
                      <a:pt x="13049" y="7811"/>
                      <a:pt x="15431" y="9430"/>
                      <a:pt x="18002" y="11430"/>
                    </a:cubicBezTo>
                    <a:cubicBezTo>
                      <a:pt x="23146" y="15240"/>
                      <a:pt x="28766" y="20193"/>
                      <a:pt x="34481" y="25813"/>
                    </a:cubicBezTo>
                    <a:cubicBezTo>
                      <a:pt x="37243" y="28766"/>
                      <a:pt x="40196" y="31623"/>
                      <a:pt x="42767" y="34957"/>
                    </a:cubicBezTo>
                    <a:cubicBezTo>
                      <a:pt x="45530" y="38100"/>
                      <a:pt x="48101" y="41624"/>
                      <a:pt x="50673" y="44958"/>
                    </a:cubicBezTo>
                    <a:cubicBezTo>
                      <a:pt x="53054" y="48482"/>
                      <a:pt x="55531" y="52007"/>
                      <a:pt x="57722" y="55626"/>
                    </a:cubicBezTo>
                    <a:cubicBezTo>
                      <a:pt x="60008" y="59150"/>
                      <a:pt x="61913" y="62865"/>
                      <a:pt x="63818" y="66389"/>
                    </a:cubicBezTo>
                    <a:cubicBezTo>
                      <a:pt x="67437" y="73533"/>
                      <a:pt x="70390" y="80391"/>
                      <a:pt x="72390" y="86487"/>
                    </a:cubicBezTo>
                    <a:cubicBezTo>
                      <a:pt x="73533" y="89440"/>
                      <a:pt x="74295" y="92297"/>
                      <a:pt x="74962" y="94869"/>
                    </a:cubicBezTo>
                    <a:cubicBezTo>
                      <a:pt x="75724" y="97346"/>
                      <a:pt x="76200" y="99536"/>
                      <a:pt x="76581" y="101346"/>
                    </a:cubicBezTo>
                    <a:cubicBezTo>
                      <a:pt x="77343" y="104966"/>
                      <a:pt x="77724" y="107061"/>
                      <a:pt x="77724" y="1070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3"/>
              <p:cNvSpPr/>
              <p:nvPr/>
            </p:nvSpPr>
            <p:spPr>
              <a:xfrm>
                <a:off x="3293861" y="3776026"/>
                <a:ext cx="68770" cy="79533"/>
              </a:xfrm>
              <a:custGeom>
                <a:avLst/>
                <a:gdLst/>
                <a:ahLst/>
                <a:cxnLst/>
                <a:rect l="l" t="t" r="r" b="b"/>
                <a:pathLst>
                  <a:path w="68770" h="79533" extrusionOk="0">
                    <a:moveTo>
                      <a:pt x="68771" y="79534"/>
                    </a:moveTo>
                    <a:cubicBezTo>
                      <a:pt x="68771" y="79534"/>
                      <a:pt x="63341" y="75533"/>
                      <a:pt x="56102" y="68771"/>
                    </a:cubicBezTo>
                    <a:cubicBezTo>
                      <a:pt x="52483" y="65437"/>
                      <a:pt x="48387" y="61341"/>
                      <a:pt x="44101" y="56960"/>
                    </a:cubicBezTo>
                    <a:cubicBezTo>
                      <a:pt x="39815" y="52578"/>
                      <a:pt x="35433" y="47625"/>
                      <a:pt x="31052" y="42672"/>
                    </a:cubicBezTo>
                    <a:cubicBezTo>
                      <a:pt x="28956" y="40196"/>
                      <a:pt x="26860" y="37624"/>
                      <a:pt x="24765" y="35147"/>
                    </a:cubicBezTo>
                    <a:cubicBezTo>
                      <a:pt x="22670" y="32671"/>
                      <a:pt x="20765" y="30099"/>
                      <a:pt x="18860" y="27718"/>
                    </a:cubicBezTo>
                    <a:cubicBezTo>
                      <a:pt x="15050" y="22860"/>
                      <a:pt x="11621" y="18193"/>
                      <a:pt x="8858" y="14097"/>
                    </a:cubicBezTo>
                    <a:cubicBezTo>
                      <a:pt x="3239" y="6001"/>
                      <a:pt x="0" y="0"/>
                      <a:pt x="0" y="0"/>
                    </a:cubicBezTo>
                    <a:cubicBezTo>
                      <a:pt x="0" y="0"/>
                      <a:pt x="5429" y="4001"/>
                      <a:pt x="12668" y="10763"/>
                    </a:cubicBezTo>
                    <a:cubicBezTo>
                      <a:pt x="16288" y="14097"/>
                      <a:pt x="20479" y="18193"/>
                      <a:pt x="24670" y="22574"/>
                    </a:cubicBezTo>
                    <a:cubicBezTo>
                      <a:pt x="26765" y="24860"/>
                      <a:pt x="29051" y="27051"/>
                      <a:pt x="31147" y="29528"/>
                    </a:cubicBezTo>
                    <a:cubicBezTo>
                      <a:pt x="33338" y="31909"/>
                      <a:pt x="35528" y="34385"/>
                      <a:pt x="37624" y="36862"/>
                    </a:cubicBezTo>
                    <a:cubicBezTo>
                      <a:pt x="41815" y="41910"/>
                      <a:pt x="46101" y="46863"/>
                      <a:pt x="49816" y="51816"/>
                    </a:cubicBezTo>
                    <a:cubicBezTo>
                      <a:pt x="53626" y="56674"/>
                      <a:pt x="57055" y="61341"/>
                      <a:pt x="59817" y="65437"/>
                    </a:cubicBezTo>
                    <a:cubicBezTo>
                      <a:pt x="65437" y="73533"/>
                      <a:pt x="68675" y="79534"/>
                      <a:pt x="68675" y="79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3"/>
              <p:cNvSpPr/>
              <p:nvPr/>
            </p:nvSpPr>
            <p:spPr>
              <a:xfrm>
                <a:off x="3270524" y="3624755"/>
                <a:ext cx="184022" cy="146793"/>
              </a:xfrm>
              <a:custGeom>
                <a:avLst/>
                <a:gdLst/>
                <a:ahLst/>
                <a:cxnLst/>
                <a:rect l="l" t="t" r="r" b="b"/>
                <a:pathLst>
                  <a:path w="184022" h="146793" extrusionOk="0">
                    <a:moveTo>
                      <a:pt x="184023" y="13730"/>
                    </a:moveTo>
                    <a:cubicBezTo>
                      <a:pt x="184023" y="13730"/>
                      <a:pt x="183642" y="12777"/>
                      <a:pt x="182499" y="11348"/>
                    </a:cubicBezTo>
                    <a:cubicBezTo>
                      <a:pt x="181356" y="9824"/>
                      <a:pt x="179451" y="7919"/>
                      <a:pt x="176498" y="6300"/>
                    </a:cubicBezTo>
                    <a:cubicBezTo>
                      <a:pt x="173545" y="4681"/>
                      <a:pt x="169640" y="3443"/>
                      <a:pt x="164973" y="3443"/>
                    </a:cubicBezTo>
                    <a:cubicBezTo>
                      <a:pt x="160306" y="3443"/>
                      <a:pt x="155162" y="4490"/>
                      <a:pt x="149543" y="6205"/>
                    </a:cubicBezTo>
                    <a:cubicBezTo>
                      <a:pt x="146875" y="6967"/>
                      <a:pt x="143827" y="8205"/>
                      <a:pt x="140779" y="9157"/>
                    </a:cubicBezTo>
                    <a:cubicBezTo>
                      <a:pt x="137731" y="10205"/>
                      <a:pt x="134493" y="11253"/>
                      <a:pt x="131445" y="12587"/>
                    </a:cubicBezTo>
                    <a:cubicBezTo>
                      <a:pt x="128397" y="13920"/>
                      <a:pt x="125158" y="15158"/>
                      <a:pt x="122015" y="16587"/>
                    </a:cubicBezTo>
                    <a:cubicBezTo>
                      <a:pt x="118872" y="18111"/>
                      <a:pt x="115538" y="19730"/>
                      <a:pt x="112300" y="21350"/>
                    </a:cubicBezTo>
                    <a:cubicBezTo>
                      <a:pt x="105823" y="24779"/>
                      <a:pt x="99250" y="28493"/>
                      <a:pt x="92773" y="32780"/>
                    </a:cubicBezTo>
                    <a:cubicBezTo>
                      <a:pt x="89440" y="34780"/>
                      <a:pt x="86296" y="37066"/>
                      <a:pt x="83153" y="39352"/>
                    </a:cubicBezTo>
                    <a:cubicBezTo>
                      <a:pt x="79915" y="41543"/>
                      <a:pt x="76867" y="43924"/>
                      <a:pt x="73819" y="46496"/>
                    </a:cubicBezTo>
                    <a:cubicBezTo>
                      <a:pt x="67627" y="51258"/>
                      <a:pt x="61817" y="56592"/>
                      <a:pt x="56293" y="61926"/>
                    </a:cubicBezTo>
                    <a:cubicBezTo>
                      <a:pt x="53626" y="64688"/>
                      <a:pt x="50864" y="67355"/>
                      <a:pt x="48292" y="70118"/>
                    </a:cubicBezTo>
                    <a:cubicBezTo>
                      <a:pt x="45815" y="72975"/>
                      <a:pt x="43244" y="75737"/>
                      <a:pt x="40862" y="78500"/>
                    </a:cubicBezTo>
                    <a:cubicBezTo>
                      <a:pt x="36290" y="84214"/>
                      <a:pt x="31718" y="89739"/>
                      <a:pt x="27908" y="95263"/>
                    </a:cubicBezTo>
                    <a:cubicBezTo>
                      <a:pt x="23813" y="100693"/>
                      <a:pt x="20669" y="106217"/>
                      <a:pt x="17431" y="111170"/>
                    </a:cubicBezTo>
                    <a:cubicBezTo>
                      <a:pt x="14669" y="116409"/>
                      <a:pt x="11716" y="120981"/>
                      <a:pt x="9620" y="125363"/>
                    </a:cubicBezTo>
                    <a:cubicBezTo>
                      <a:pt x="7525" y="129744"/>
                      <a:pt x="5525" y="133459"/>
                      <a:pt x="4286" y="136697"/>
                    </a:cubicBezTo>
                    <a:cubicBezTo>
                      <a:pt x="1619" y="143174"/>
                      <a:pt x="0" y="146794"/>
                      <a:pt x="0" y="146794"/>
                    </a:cubicBezTo>
                    <a:cubicBezTo>
                      <a:pt x="0" y="146794"/>
                      <a:pt x="857" y="142888"/>
                      <a:pt x="2667" y="136126"/>
                    </a:cubicBezTo>
                    <a:cubicBezTo>
                      <a:pt x="3524" y="132697"/>
                      <a:pt x="5144" y="128792"/>
                      <a:pt x="6667" y="124029"/>
                    </a:cubicBezTo>
                    <a:cubicBezTo>
                      <a:pt x="8192" y="119362"/>
                      <a:pt x="10573" y="114313"/>
                      <a:pt x="12954" y="108789"/>
                    </a:cubicBezTo>
                    <a:cubicBezTo>
                      <a:pt x="15812" y="103455"/>
                      <a:pt x="18574" y="97454"/>
                      <a:pt x="22384" y="91644"/>
                    </a:cubicBezTo>
                    <a:cubicBezTo>
                      <a:pt x="25908" y="85643"/>
                      <a:pt x="30194" y="79643"/>
                      <a:pt x="34766" y="73547"/>
                    </a:cubicBezTo>
                    <a:cubicBezTo>
                      <a:pt x="37148" y="70594"/>
                      <a:pt x="39624" y="67641"/>
                      <a:pt x="42196" y="64593"/>
                    </a:cubicBezTo>
                    <a:cubicBezTo>
                      <a:pt x="44767" y="61640"/>
                      <a:pt x="47530" y="58783"/>
                      <a:pt x="50292" y="55925"/>
                    </a:cubicBezTo>
                    <a:cubicBezTo>
                      <a:pt x="56007" y="50305"/>
                      <a:pt x="61913" y="44686"/>
                      <a:pt x="68294" y="39638"/>
                    </a:cubicBezTo>
                    <a:cubicBezTo>
                      <a:pt x="71438" y="37066"/>
                      <a:pt x="74676" y="34589"/>
                      <a:pt x="78105" y="32398"/>
                    </a:cubicBezTo>
                    <a:cubicBezTo>
                      <a:pt x="81439" y="30017"/>
                      <a:pt x="84677" y="27731"/>
                      <a:pt x="88202" y="25731"/>
                    </a:cubicBezTo>
                    <a:cubicBezTo>
                      <a:pt x="94964" y="21350"/>
                      <a:pt x="102013" y="17921"/>
                      <a:pt x="108871" y="14587"/>
                    </a:cubicBezTo>
                    <a:cubicBezTo>
                      <a:pt x="112395" y="13063"/>
                      <a:pt x="115824" y="11634"/>
                      <a:pt x="119158" y="10205"/>
                    </a:cubicBezTo>
                    <a:cubicBezTo>
                      <a:pt x="122587" y="8872"/>
                      <a:pt x="126016" y="7824"/>
                      <a:pt x="129350" y="6586"/>
                    </a:cubicBezTo>
                    <a:cubicBezTo>
                      <a:pt x="136017" y="4300"/>
                      <a:pt x="142113" y="2966"/>
                      <a:pt x="148209" y="1442"/>
                    </a:cubicBezTo>
                    <a:cubicBezTo>
                      <a:pt x="154210" y="109"/>
                      <a:pt x="160020" y="-368"/>
                      <a:pt x="165068" y="299"/>
                    </a:cubicBezTo>
                    <a:cubicBezTo>
                      <a:pt x="170212" y="871"/>
                      <a:pt x="174403" y="2871"/>
                      <a:pt x="177260" y="4967"/>
                    </a:cubicBezTo>
                    <a:cubicBezTo>
                      <a:pt x="180213" y="7062"/>
                      <a:pt x="181832" y="9538"/>
                      <a:pt x="182690" y="11158"/>
                    </a:cubicBezTo>
                    <a:cubicBezTo>
                      <a:pt x="183547" y="12872"/>
                      <a:pt x="183832" y="13825"/>
                      <a:pt x="183832" y="13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3"/>
              <p:cNvSpPr/>
              <p:nvPr/>
            </p:nvSpPr>
            <p:spPr>
              <a:xfrm>
                <a:off x="3375490" y="3634100"/>
                <a:ext cx="72580" cy="14386"/>
              </a:xfrm>
              <a:custGeom>
                <a:avLst/>
                <a:gdLst/>
                <a:ahLst/>
                <a:cxnLst/>
                <a:rect l="l" t="t" r="r" b="b"/>
                <a:pathLst>
                  <a:path w="72580" h="14386" extrusionOk="0">
                    <a:moveTo>
                      <a:pt x="72390" y="8195"/>
                    </a:moveTo>
                    <a:cubicBezTo>
                      <a:pt x="72390" y="8195"/>
                      <a:pt x="71152" y="8100"/>
                      <a:pt x="69152" y="7909"/>
                    </a:cubicBezTo>
                    <a:cubicBezTo>
                      <a:pt x="67151" y="7719"/>
                      <a:pt x="64199" y="7529"/>
                      <a:pt x="60865" y="7433"/>
                    </a:cubicBezTo>
                    <a:cubicBezTo>
                      <a:pt x="54102" y="7338"/>
                      <a:pt x="45244" y="7909"/>
                      <a:pt x="36576" y="9148"/>
                    </a:cubicBezTo>
                    <a:cubicBezTo>
                      <a:pt x="34385" y="9529"/>
                      <a:pt x="32099" y="9815"/>
                      <a:pt x="29909" y="10196"/>
                    </a:cubicBezTo>
                    <a:cubicBezTo>
                      <a:pt x="27718" y="10576"/>
                      <a:pt x="25527" y="10957"/>
                      <a:pt x="23432" y="11339"/>
                    </a:cubicBezTo>
                    <a:cubicBezTo>
                      <a:pt x="19241" y="12005"/>
                      <a:pt x="15240" y="12767"/>
                      <a:pt x="11811" y="13243"/>
                    </a:cubicBezTo>
                    <a:cubicBezTo>
                      <a:pt x="4858" y="14291"/>
                      <a:pt x="0" y="14387"/>
                      <a:pt x="0" y="14387"/>
                    </a:cubicBezTo>
                    <a:cubicBezTo>
                      <a:pt x="0" y="14387"/>
                      <a:pt x="3905" y="11529"/>
                      <a:pt x="10287" y="8481"/>
                    </a:cubicBezTo>
                    <a:cubicBezTo>
                      <a:pt x="13430" y="6862"/>
                      <a:pt x="17336" y="5338"/>
                      <a:pt x="21527" y="3909"/>
                    </a:cubicBezTo>
                    <a:cubicBezTo>
                      <a:pt x="23622" y="3242"/>
                      <a:pt x="25908" y="2575"/>
                      <a:pt x="28194" y="2004"/>
                    </a:cubicBezTo>
                    <a:cubicBezTo>
                      <a:pt x="30480" y="1432"/>
                      <a:pt x="32957" y="956"/>
                      <a:pt x="35243" y="671"/>
                    </a:cubicBezTo>
                    <a:cubicBezTo>
                      <a:pt x="40100" y="4"/>
                      <a:pt x="44958" y="-187"/>
                      <a:pt x="49530" y="194"/>
                    </a:cubicBezTo>
                    <a:cubicBezTo>
                      <a:pt x="54102" y="575"/>
                      <a:pt x="58293" y="1528"/>
                      <a:pt x="61817" y="2671"/>
                    </a:cubicBezTo>
                    <a:cubicBezTo>
                      <a:pt x="65342" y="3814"/>
                      <a:pt x="68008" y="5242"/>
                      <a:pt x="69818" y="6385"/>
                    </a:cubicBezTo>
                    <a:cubicBezTo>
                      <a:pt x="71628" y="7529"/>
                      <a:pt x="72581" y="8290"/>
                      <a:pt x="72581" y="82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3"/>
              <p:cNvSpPr/>
              <p:nvPr/>
            </p:nvSpPr>
            <p:spPr>
              <a:xfrm>
                <a:off x="3338438" y="3651058"/>
                <a:ext cx="84105" cy="21812"/>
              </a:xfrm>
              <a:custGeom>
                <a:avLst/>
                <a:gdLst/>
                <a:ahLst/>
                <a:cxnLst/>
                <a:rect l="l" t="t" r="r" b="b"/>
                <a:pathLst>
                  <a:path w="84105" h="21812" extrusionOk="0">
                    <a:moveTo>
                      <a:pt x="83915" y="7620"/>
                    </a:moveTo>
                    <a:cubicBezTo>
                      <a:pt x="83915" y="7620"/>
                      <a:pt x="82677" y="6667"/>
                      <a:pt x="80582" y="6001"/>
                    </a:cubicBezTo>
                    <a:cubicBezTo>
                      <a:pt x="78391" y="5239"/>
                      <a:pt x="75152" y="4953"/>
                      <a:pt x="71342" y="5429"/>
                    </a:cubicBezTo>
                    <a:cubicBezTo>
                      <a:pt x="67532" y="5810"/>
                      <a:pt x="62865" y="6953"/>
                      <a:pt x="57912" y="8001"/>
                    </a:cubicBezTo>
                    <a:cubicBezTo>
                      <a:pt x="52959" y="9049"/>
                      <a:pt x="47720" y="10192"/>
                      <a:pt x="42482" y="11430"/>
                    </a:cubicBezTo>
                    <a:cubicBezTo>
                      <a:pt x="37243" y="12573"/>
                      <a:pt x="32004" y="13906"/>
                      <a:pt x="27051" y="15145"/>
                    </a:cubicBezTo>
                    <a:cubicBezTo>
                      <a:pt x="22098" y="16383"/>
                      <a:pt x="17526" y="17526"/>
                      <a:pt x="13526" y="18574"/>
                    </a:cubicBezTo>
                    <a:cubicBezTo>
                      <a:pt x="9525" y="19621"/>
                      <a:pt x="6191" y="20383"/>
                      <a:pt x="3810" y="20955"/>
                    </a:cubicBezTo>
                    <a:cubicBezTo>
                      <a:pt x="1429" y="21527"/>
                      <a:pt x="0" y="21812"/>
                      <a:pt x="0" y="21812"/>
                    </a:cubicBezTo>
                    <a:cubicBezTo>
                      <a:pt x="0" y="21812"/>
                      <a:pt x="4286" y="18002"/>
                      <a:pt x="11716" y="13906"/>
                    </a:cubicBezTo>
                    <a:cubicBezTo>
                      <a:pt x="15431" y="11811"/>
                      <a:pt x="19812" y="9715"/>
                      <a:pt x="24765" y="7811"/>
                    </a:cubicBezTo>
                    <a:cubicBezTo>
                      <a:pt x="27242" y="6858"/>
                      <a:pt x="29813" y="5905"/>
                      <a:pt x="32480" y="5144"/>
                    </a:cubicBezTo>
                    <a:cubicBezTo>
                      <a:pt x="35147" y="4381"/>
                      <a:pt x="37814" y="3620"/>
                      <a:pt x="40577" y="2953"/>
                    </a:cubicBezTo>
                    <a:cubicBezTo>
                      <a:pt x="43339" y="2381"/>
                      <a:pt x="46101" y="1810"/>
                      <a:pt x="48863" y="1333"/>
                    </a:cubicBezTo>
                    <a:cubicBezTo>
                      <a:pt x="51626" y="857"/>
                      <a:pt x="54293" y="667"/>
                      <a:pt x="56960" y="381"/>
                    </a:cubicBezTo>
                    <a:cubicBezTo>
                      <a:pt x="59627" y="95"/>
                      <a:pt x="62103" y="95"/>
                      <a:pt x="64580" y="0"/>
                    </a:cubicBezTo>
                    <a:cubicBezTo>
                      <a:pt x="67056" y="0"/>
                      <a:pt x="69437" y="0"/>
                      <a:pt x="71628" y="381"/>
                    </a:cubicBezTo>
                    <a:cubicBezTo>
                      <a:pt x="76105" y="953"/>
                      <a:pt x="79629" y="2762"/>
                      <a:pt x="81629" y="4477"/>
                    </a:cubicBezTo>
                    <a:cubicBezTo>
                      <a:pt x="82582" y="5334"/>
                      <a:pt x="83249" y="6191"/>
                      <a:pt x="83534" y="6763"/>
                    </a:cubicBezTo>
                    <a:cubicBezTo>
                      <a:pt x="83915" y="7334"/>
                      <a:pt x="84106" y="7620"/>
                      <a:pt x="84106"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3"/>
              <p:cNvSpPr/>
              <p:nvPr/>
            </p:nvSpPr>
            <p:spPr>
              <a:xfrm>
                <a:off x="3297766" y="3670700"/>
                <a:ext cx="99631" cy="32078"/>
              </a:xfrm>
              <a:custGeom>
                <a:avLst/>
                <a:gdLst/>
                <a:ahLst/>
                <a:cxnLst/>
                <a:rect l="l" t="t" r="r" b="b"/>
                <a:pathLst>
                  <a:path w="99631" h="32078" extrusionOk="0">
                    <a:moveTo>
                      <a:pt x="99631" y="837"/>
                    </a:moveTo>
                    <a:cubicBezTo>
                      <a:pt x="99631" y="837"/>
                      <a:pt x="98012" y="1313"/>
                      <a:pt x="95155" y="2075"/>
                    </a:cubicBezTo>
                    <a:cubicBezTo>
                      <a:pt x="92392" y="2742"/>
                      <a:pt x="88392" y="3789"/>
                      <a:pt x="83534" y="4932"/>
                    </a:cubicBezTo>
                    <a:cubicBezTo>
                      <a:pt x="81153" y="5504"/>
                      <a:pt x="78581" y="6171"/>
                      <a:pt x="75914" y="6837"/>
                    </a:cubicBezTo>
                    <a:cubicBezTo>
                      <a:pt x="73247" y="7504"/>
                      <a:pt x="70390" y="8266"/>
                      <a:pt x="67437" y="9123"/>
                    </a:cubicBezTo>
                    <a:cubicBezTo>
                      <a:pt x="61627" y="10838"/>
                      <a:pt x="55340" y="12553"/>
                      <a:pt x="49244" y="14457"/>
                    </a:cubicBezTo>
                    <a:cubicBezTo>
                      <a:pt x="43053" y="16362"/>
                      <a:pt x="36957" y="18458"/>
                      <a:pt x="31242" y="20458"/>
                    </a:cubicBezTo>
                    <a:cubicBezTo>
                      <a:pt x="28385" y="21506"/>
                      <a:pt x="25622" y="22554"/>
                      <a:pt x="22955" y="23506"/>
                    </a:cubicBezTo>
                    <a:cubicBezTo>
                      <a:pt x="20288" y="24459"/>
                      <a:pt x="17812" y="25411"/>
                      <a:pt x="15526" y="26269"/>
                    </a:cubicBezTo>
                    <a:cubicBezTo>
                      <a:pt x="10858" y="27983"/>
                      <a:pt x="7048" y="29507"/>
                      <a:pt x="4381" y="30555"/>
                    </a:cubicBezTo>
                    <a:cubicBezTo>
                      <a:pt x="1619" y="31603"/>
                      <a:pt x="0" y="32079"/>
                      <a:pt x="0" y="32079"/>
                    </a:cubicBezTo>
                    <a:cubicBezTo>
                      <a:pt x="0" y="32079"/>
                      <a:pt x="1238" y="30936"/>
                      <a:pt x="3429" y="29031"/>
                    </a:cubicBezTo>
                    <a:cubicBezTo>
                      <a:pt x="5715" y="27126"/>
                      <a:pt x="8954" y="24554"/>
                      <a:pt x="13240" y="21792"/>
                    </a:cubicBezTo>
                    <a:cubicBezTo>
                      <a:pt x="17431" y="18934"/>
                      <a:pt x="22574" y="16077"/>
                      <a:pt x="28194" y="13410"/>
                    </a:cubicBezTo>
                    <a:cubicBezTo>
                      <a:pt x="31052" y="12171"/>
                      <a:pt x="34004" y="10647"/>
                      <a:pt x="37148" y="9600"/>
                    </a:cubicBezTo>
                    <a:cubicBezTo>
                      <a:pt x="40196" y="8362"/>
                      <a:pt x="43434" y="7314"/>
                      <a:pt x="46577" y="6171"/>
                    </a:cubicBezTo>
                    <a:cubicBezTo>
                      <a:pt x="49816" y="5313"/>
                      <a:pt x="53054" y="4266"/>
                      <a:pt x="56293" y="3599"/>
                    </a:cubicBezTo>
                    <a:cubicBezTo>
                      <a:pt x="59531" y="2742"/>
                      <a:pt x="62675" y="2265"/>
                      <a:pt x="65818" y="1694"/>
                    </a:cubicBezTo>
                    <a:cubicBezTo>
                      <a:pt x="72009" y="741"/>
                      <a:pt x="77915" y="75"/>
                      <a:pt x="82963" y="75"/>
                    </a:cubicBezTo>
                    <a:cubicBezTo>
                      <a:pt x="88011" y="-116"/>
                      <a:pt x="92202" y="75"/>
                      <a:pt x="95060" y="456"/>
                    </a:cubicBezTo>
                    <a:cubicBezTo>
                      <a:pt x="98012" y="741"/>
                      <a:pt x="99631" y="1027"/>
                      <a:pt x="99631"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3"/>
              <p:cNvSpPr/>
              <p:nvPr/>
            </p:nvSpPr>
            <p:spPr>
              <a:xfrm>
                <a:off x="3290432" y="3684688"/>
                <a:ext cx="88677" cy="40855"/>
              </a:xfrm>
              <a:custGeom>
                <a:avLst/>
                <a:gdLst/>
                <a:ahLst/>
                <a:cxnLst/>
                <a:rect l="l" t="t" r="r" b="b"/>
                <a:pathLst>
                  <a:path w="88677" h="40855" extrusionOk="0">
                    <a:moveTo>
                      <a:pt x="88678" y="660"/>
                    </a:moveTo>
                    <a:cubicBezTo>
                      <a:pt x="88678" y="660"/>
                      <a:pt x="82677" y="2374"/>
                      <a:pt x="73628" y="4946"/>
                    </a:cubicBezTo>
                    <a:cubicBezTo>
                      <a:pt x="71438" y="5613"/>
                      <a:pt x="69056" y="6375"/>
                      <a:pt x="66580" y="7137"/>
                    </a:cubicBezTo>
                    <a:cubicBezTo>
                      <a:pt x="64103" y="7899"/>
                      <a:pt x="61531" y="8947"/>
                      <a:pt x="58769" y="9804"/>
                    </a:cubicBezTo>
                    <a:cubicBezTo>
                      <a:pt x="53435" y="11804"/>
                      <a:pt x="47815" y="13995"/>
                      <a:pt x="42386" y="16471"/>
                    </a:cubicBezTo>
                    <a:cubicBezTo>
                      <a:pt x="36862" y="18948"/>
                      <a:pt x="31528" y="21710"/>
                      <a:pt x="26575" y="24377"/>
                    </a:cubicBezTo>
                    <a:cubicBezTo>
                      <a:pt x="24193" y="25806"/>
                      <a:pt x="21717" y="27044"/>
                      <a:pt x="19431" y="28473"/>
                    </a:cubicBezTo>
                    <a:cubicBezTo>
                      <a:pt x="17145" y="29806"/>
                      <a:pt x="15049" y="31140"/>
                      <a:pt x="13144" y="32378"/>
                    </a:cubicBezTo>
                    <a:cubicBezTo>
                      <a:pt x="5239" y="37426"/>
                      <a:pt x="0" y="40855"/>
                      <a:pt x="0" y="40855"/>
                    </a:cubicBezTo>
                    <a:cubicBezTo>
                      <a:pt x="0" y="40855"/>
                      <a:pt x="857" y="39522"/>
                      <a:pt x="2476" y="37236"/>
                    </a:cubicBezTo>
                    <a:cubicBezTo>
                      <a:pt x="3238" y="36093"/>
                      <a:pt x="4286" y="34759"/>
                      <a:pt x="5620" y="33331"/>
                    </a:cubicBezTo>
                    <a:cubicBezTo>
                      <a:pt x="6858" y="31807"/>
                      <a:pt x="8287" y="30187"/>
                      <a:pt x="10001" y="28473"/>
                    </a:cubicBezTo>
                    <a:cubicBezTo>
                      <a:pt x="13335" y="24949"/>
                      <a:pt x="17621" y="21424"/>
                      <a:pt x="22479" y="17900"/>
                    </a:cubicBezTo>
                    <a:cubicBezTo>
                      <a:pt x="24955" y="16281"/>
                      <a:pt x="27527" y="14376"/>
                      <a:pt x="30289" y="12947"/>
                    </a:cubicBezTo>
                    <a:cubicBezTo>
                      <a:pt x="33052" y="11328"/>
                      <a:pt x="35909" y="9994"/>
                      <a:pt x="38767" y="8566"/>
                    </a:cubicBezTo>
                    <a:cubicBezTo>
                      <a:pt x="41719" y="7327"/>
                      <a:pt x="44672" y="6089"/>
                      <a:pt x="47720" y="5137"/>
                    </a:cubicBezTo>
                    <a:cubicBezTo>
                      <a:pt x="50673" y="3993"/>
                      <a:pt x="53721" y="3327"/>
                      <a:pt x="56578" y="2565"/>
                    </a:cubicBezTo>
                    <a:cubicBezTo>
                      <a:pt x="62389" y="1231"/>
                      <a:pt x="68008" y="374"/>
                      <a:pt x="72771" y="183"/>
                    </a:cubicBezTo>
                    <a:cubicBezTo>
                      <a:pt x="77533" y="-197"/>
                      <a:pt x="81629" y="88"/>
                      <a:pt x="84296" y="374"/>
                    </a:cubicBezTo>
                    <a:cubicBezTo>
                      <a:pt x="87058" y="660"/>
                      <a:pt x="88582" y="946"/>
                      <a:pt x="88582" y="9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3"/>
              <p:cNvSpPr/>
              <p:nvPr/>
            </p:nvSpPr>
            <p:spPr>
              <a:xfrm>
                <a:off x="3277097" y="3702939"/>
                <a:ext cx="72866" cy="37367"/>
              </a:xfrm>
              <a:custGeom>
                <a:avLst/>
                <a:gdLst/>
                <a:ahLst/>
                <a:cxnLst/>
                <a:rect l="l" t="t" r="r" b="b"/>
                <a:pathLst>
                  <a:path w="72866" h="37367" extrusionOk="0">
                    <a:moveTo>
                      <a:pt x="72866" y="792"/>
                    </a:moveTo>
                    <a:cubicBezTo>
                      <a:pt x="72866" y="792"/>
                      <a:pt x="71628" y="1268"/>
                      <a:pt x="69437" y="2030"/>
                    </a:cubicBezTo>
                    <a:cubicBezTo>
                      <a:pt x="67246" y="2792"/>
                      <a:pt x="64198" y="3935"/>
                      <a:pt x="60579" y="5173"/>
                    </a:cubicBezTo>
                    <a:cubicBezTo>
                      <a:pt x="58769" y="5840"/>
                      <a:pt x="56864" y="6602"/>
                      <a:pt x="54769" y="7364"/>
                    </a:cubicBezTo>
                    <a:cubicBezTo>
                      <a:pt x="52673" y="8126"/>
                      <a:pt x="50673" y="9174"/>
                      <a:pt x="48387" y="9935"/>
                    </a:cubicBezTo>
                    <a:cubicBezTo>
                      <a:pt x="44005" y="11841"/>
                      <a:pt x="39433" y="13841"/>
                      <a:pt x="34957" y="16127"/>
                    </a:cubicBezTo>
                    <a:cubicBezTo>
                      <a:pt x="30480" y="18318"/>
                      <a:pt x="26098" y="20889"/>
                      <a:pt x="22003" y="23175"/>
                    </a:cubicBezTo>
                    <a:cubicBezTo>
                      <a:pt x="20002" y="24509"/>
                      <a:pt x="18002" y="25557"/>
                      <a:pt x="16192" y="26795"/>
                    </a:cubicBezTo>
                    <a:cubicBezTo>
                      <a:pt x="14383" y="27938"/>
                      <a:pt x="12573" y="29081"/>
                      <a:pt x="10954" y="30128"/>
                    </a:cubicBezTo>
                    <a:cubicBezTo>
                      <a:pt x="7715" y="32319"/>
                      <a:pt x="4953" y="34129"/>
                      <a:pt x="3048" y="35367"/>
                    </a:cubicBezTo>
                    <a:cubicBezTo>
                      <a:pt x="1143" y="36701"/>
                      <a:pt x="0" y="37368"/>
                      <a:pt x="0" y="37368"/>
                    </a:cubicBezTo>
                    <a:cubicBezTo>
                      <a:pt x="0" y="37368"/>
                      <a:pt x="571" y="36129"/>
                      <a:pt x="1810" y="34129"/>
                    </a:cubicBezTo>
                    <a:cubicBezTo>
                      <a:pt x="3048" y="32129"/>
                      <a:pt x="4953" y="29271"/>
                      <a:pt x="7620" y="26318"/>
                    </a:cubicBezTo>
                    <a:cubicBezTo>
                      <a:pt x="10192" y="23175"/>
                      <a:pt x="13716" y="19937"/>
                      <a:pt x="17621" y="16793"/>
                    </a:cubicBezTo>
                    <a:cubicBezTo>
                      <a:pt x="19717" y="15365"/>
                      <a:pt x="21717" y="13650"/>
                      <a:pt x="24003" y="12317"/>
                    </a:cubicBezTo>
                    <a:cubicBezTo>
                      <a:pt x="26289" y="10888"/>
                      <a:pt x="28670" y="9554"/>
                      <a:pt x="31051" y="8316"/>
                    </a:cubicBezTo>
                    <a:cubicBezTo>
                      <a:pt x="33528" y="7173"/>
                      <a:pt x="36004" y="6030"/>
                      <a:pt x="38481" y="5078"/>
                    </a:cubicBezTo>
                    <a:cubicBezTo>
                      <a:pt x="40957" y="4030"/>
                      <a:pt x="43529" y="3363"/>
                      <a:pt x="45910" y="2601"/>
                    </a:cubicBezTo>
                    <a:cubicBezTo>
                      <a:pt x="50863" y="1268"/>
                      <a:pt x="55435" y="410"/>
                      <a:pt x="59531" y="220"/>
                    </a:cubicBezTo>
                    <a:cubicBezTo>
                      <a:pt x="63532" y="-161"/>
                      <a:pt x="66961" y="29"/>
                      <a:pt x="69247" y="220"/>
                    </a:cubicBezTo>
                    <a:cubicBezTo>
                      <a:pt x="71533" y="410"/>
                      <a:pt x="72866" y="696"/>
                      <a:pt x="72866" y="6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3"/>
              <p:cNvSpPr/>
              <p:nvPr/>
            </p:nvSpPr>
            <p:spPr>
              <a:xfrm>
                <a:off x="3301004" y="3622292"/>
                <a:ext cx="104013" cy="87629"/>
              </a:xfrm>
              <a:custGeom>
                <a:avLst/>
                <a:gdLst/>
                <a:ahLst/>
                <a:cxnLst/>
                <a:rect l="l" t="t" r="r" b="b"/>
                <a:pathLst>
                  <a:path w="104013" h="87629" extrusionOk="0">
                    <a:moveTo>
                      <a:pt x="104013" y="0"/>
                    </a:moveTo>
                    <a:cubicBezTo>
                      <a:pt x="104013" y="0"/>
                      <a:pt x="102394" y="1429"/>
                      <a:pt x="99441" y="3810"/>
                    </a:cubicBezTo>
                    <a:cubicBezTo>
                      <a:pt x="96488" y="6191"/>
                      <a:pt x="92393" y="9525"/>
                      <a:pt x="87344" y="13525"/>
                    </a:cubicBezTo>
                    <a:cubicBezTo>
                      <a:pt x="82391" y="17526"/>
                      <a:pt x="76581" y="22193"/>
                      <a:pt x="70390" y="27146"/>
                    </a:cubicBezTo>
                    <a:cubicBezTo>
                      <a:pt x="64294" y="32194"/>
                      <a:pt x="57722" y="37528"/>
                      <a:pt x="51245" y="42958"/>
                    </a:cubicBezTo>
                    <a:cubicBezTo>
                      <a:pt x="44768" y="48387"/>
                      <a:pt x="38386" y="53911"/>
                      <a:pt x="32385" y="59150"/>
                    </a:cubicBezTo>
                    <a:cubicBezTo>
                      <a:pt x="26384" y="64389"/>
                      <a:pt x="20860" y="69342"/>
                      <a:pt x="16097" y="73533"/>
                    </a:cubicBezTo>
                    <a:cubicBezTo>
                      <a:pt x="11335" y="77819"/>
                      <a:pt x="7334" y="81343"/>
                      <a:pt x="4477" y="83820"/>
                    </a:cubicBezTo>
                    <a:cubicBezTo>
                      <a:pt x="1619" y="86296"/>
                      <a:pt x="0" y="87630"/>
                      <a:pt x="0" y="87630"/>
                    </a:cubicBezTo>
                    <a:cubicBezTo>
                      <a:pt x="0" y="87630"/>
                      <a:pt x="4382" y="80105"/>
                      <a:pt x="12478" y="70104"/>
                    </a:cubicBezTo>
                    <a:cubicBezTo>
                      <a:pt x="16478" y="65056"/>
                      <a:pt x="21527" y="59341"/>
                      <a:pt x="27051" y="53530"/>
                    </a:cubicBezTo>
                    <a:cubicBezTo>
                      <a:pt x="29909" y="50673"/>
                      <a:pt x="32766" y="47625"/>
                      <a:pt x="36005" y="44863"/>
                    </a:cubicBezTo>
                    <a:cubicBezTo>
                      <a:pt x="39148" y="42005"/>
                      <a:pt x="42386" y="39148"/>
                      <a:pt x="45625" y="36290"/>
                    </a:cubicBezTo>
                    <a:cubicBezTo>
                      <a:pt x="48959" y="33623"/>
                      <a:pt x="52292" y="30861"/>
                      <a:pt x="55721" y="28289"/>
                    </a:cubicBezTo>
                    <a:cubicBezTo>
                      <a:pt x="59055" y="25622"/>
                      <a:pt x="62484" y="23336"/>
                      <a:pt x="65818" y="20955"/>
                    </a:cubicBezTo>
                    <a:cubicBezTo>
                      <a:pt x="72485" y="16383"/>
                      <a:pt x="78867" y="12382"/>
                      <a:pt x="84582" y="9334"/>
                    </a:cubicBezTo>
                    <a:cubicBezTo>
                      <a:pt x="90202" y="6191"/>
                      <a:pt x="95060" y="3810"/>
                      <a:pt x="98489" y="2286"/>
                    </a:cubicBezTo>
                    <a:cubicBezTo>
                      <a:pt x="101918" y="762"/>
                      <a:pt x="103918" y="0"/>
                      <a:pt x="1039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3"/>
              <p:cNvSpPr/>
              <p:nvPr/>
            </p:nvSpPr>
            <p:spPr>
              <a:xfrm>
                <a:off x="3333199" y="3620822"/>
                <a:ext cx="38671" cy="8889"/>
              </a:xfrm>
              <a:custGeom>
                <a:avLst/>
                <a:gdLst/>
                <a:ahLst/>
                <a:cxnLst/>
                <a:rect l="l" t="t" r="r" b="b"/>
                <a:pathLst>
                  <a:path w="38671" h="8889" extrusionOk="0">
                    <a:moveTo>
                      <a:pt x="38671" y="8042"/>
                    </a:moveTo>
                    <a:cubicBezTo>
                      <a:pt x="38671" y="8042"/>
                      <a:pt x="35814" y="8518"/>
                      <a:pt x="32194" y="8709"/>
                    </a:cubicBezTo>
                    <a:cubicBezTo>
                      <a:pt x="28480" y="8900"/>
                      <a:pt x="23813" y="8995"/>
                      <a:pt x="19240" y="8709"/>
                    </a:cubicBezTo>
                    <a:cubicBezTo>
                      <a:pt x="14669" y="8518"/>
                      <a:pt x="10096" y="8137"/>
                      <a:pt x="6382" y="7661"/>
                    </a:cubicBezTo>
                    <a:cubicBezTo>
                      <a:pt x="2762" y="7185"/>
                      <a:pt x="0" y="6423"/>
                      <a:pt x="0" y="6423"/>
                    </a:cubicBezTo>
                    <a:cubicBezTo>
                      <a:pt x="0" y="6423"/>
                      <a:pt x="2000" y="4327"/>
                      <a:pt x="5620" y="2708"/>
                    </a:cubicBezTo>
                    <a:cubicBezTo>
                      <a:pt x="9239" y="994"/>
                      <a:pt x="14383" y="-245"/>
                      <a:pt x="19621" y="41"/>
                    </a:cubicBezTo>
                    <a:cubicBezTo>
                      <a:pt x="24860" y="232"/>
                      <a:pt x="30004" y="1851"/>
                      <a:pt x="33433" y="3946"/>
                    </a:cubicBezTo>
                    <a:cubicBezTo>
                      <a:pt x="36957" y="5947"/>
                      <a:pt x="38671" y="8137"/>
                      <a:pt x="38671" y="8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3"/>
              <p:cNvSpPr/>
              <p:nvPr/>
            </p:nvSpPr>
            <p:spPr>
              <a:xfrm>
                <a:off x="3316435" y="3626102"/>
                <a:ext cx="55530" cy="18764"/>
              </a:xfrm>
              <a:custGeom>
                <a:avLst/>
                <a:gdLst/>
                <a:ahLst/>
                <a:cxnLst/>
                <a:rect l="l" t="t" r="r" b="b"/>
                <a:pathLst>
                  <a:path w="55530" h="18764" extrusionOk="0">
                    <a:moveTo>
                      <a:pt x="55531" y="4381"/>
                    </a:moveTo>
                    <a:cubicBezTo>
                      <a:pt x="55531" y="4381"/>
                      <a:pt x="54578" y="4667"/>
                      <a:pt x="52864" y="4953"/>
                    </a:cubicBezTo>
                    <a:cubicBezTo>
                      <a:pt x="51244" y="5239"/>
                      <a:pt x="48958" y="5620"/>
                      <a:pt x="46292" y="6096"/>
                    </a:cubicBezTo>
                    <a:cubicBezTo>
                      <a:pt x="43625" y="6572"/>
                      <a:pt x="40577" y="7144"/>
                      <a:pt x="37338" y="7810"/>
                    </a:cubicBezTo>
                    <a:cubicBezTo>
                      <a:pt x="34100" y="8477"/>
                      <a:pt x="30766" y="9239"/>
                      <a:pt x="27432" y="10096"/>
                    </a:cubicBezTo>
                    <a:cubicBezTo>
                      <a:pt x="20765" y="11906"/>
                      <a:pt x="14097" y="14002"/>
                      <a:pt x="8954" y="15812"/>
                    </a:cubicBezTo>
                    <a:cubicBezTo>
                      <a:pt x="6287" y="16764"/>
                      <a:pt x="4096" y="17431"/>
                      <a:pt x="2572" y="18002"/>
                    </a:cubicBezTo>
                    <a:cubicBezTo>
                      <a:pt x="952" y="18574"/>
                      <a:pt x="0" y="18764"/>
                      <a:pt x="0" y="18764"/>
                    </a:cubicBezTo>
                    <a:cubicBezTo>
                      <a:pt x="0" y="18764"/>
                      <a:pt x="476" y="17907"/>
                      <a:pt x="1524" y="16573"/>
                    </a:cubicBezTo>
                    <a:cubicBezTo>
                      <a:pt x="2572" y="15240"/>
                      <a:pt x="4096" y="13335"/>
                      <a:pt x="6382" y="11430"/>
                    </a:cubicBezTo>
                    <a:cubicBezTo>
                      <a:pt x="8573" y="9430"/>
                      <a:pt x="11335" y="7525"/>
                      <a:pt x="14573" y="5715"/>
                    </a:cubicBezTo>
                    <a:cubicBezTo>
                      <a:pt x="17812" y="4000"/>
                      <a:pt x="21431" y="2572"/>
                      <a:pt x="25241" y="1524"/>
                    </a:cubicBezTo>
                    <a:cubicBezTo>
                      <a:pt x="29051" y="571"/>
                      <a:pt x="32956" y="95"/>
                      <a:pt x="36576" y="0"/>
                    </a:cubicBezTo>
                    <a:cubicBezTo>
                      <a:pt x="40196" y="0"/>
                      <a:pt x="43625" y="286"/>
                      <a:pt x="46482" y="953"/>
                    </a:cubicBezTo>
                    <a:cubicBezTo>
                      <a:pt x="49340" y="1524"/>
                      <a:pt x="51721" y="2381"/>
                      <a:pt x="53150" y="3048"/>
                    </a:cubicBezTo>
                    <a:cubicBezTo>
                      <a:pt x="54673" y="3715"/>
                      <a:pt x="55531" y="4191"/>
                      <a:pt x="55531"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3"/>
              <p:cNvSpPr/>
              <p:nvPr/>
            </p:nvSpPr>
            <p:spPr>
              <a:xfrm>
                <a:off x="3301671" y="3642676"/>
                <a:ext cx="60864" cy="22574"/>
              </a:xfrm>
              <a:custGeom>
                <a:avLst/>
                <a:gdLst/>
                <a:ahLst/>
                <a:cxnLst/>
                <a:rect l="l" t="t" r="r" b="b"/>
                <a:pathLst>
                  <a:path w="60864" h="22574" extrusionOk="0">
                    <a:moveTo>
                      <a:pt x="60865" y="4477"/>
                    </a:moveTo>
                    <a:cubicBezTo>
                      <a:pt x="60865" y="4477"/>
                      <a:pt x="59817" y="4667"/>
                      <a:pt x="57912" y="4858"/>
                    </a:cubicBezTo>
                    <a:cubicBezTo>
                      <a:pt x="56007" y="5048"/>
                      <a:pt x="53531" y="5429"/>
                      <a:pt x="50578" y="5810"/>
                    </a:cubicBezTo>
                    <a:cubicBezTo>
                      <a:pt x="49054" y="6001"/>
                      <a:pt x="47530" y="6287"/>
                      <a:pt x="45815" y="6572"/>
                    </a:cubicBezTo>
                    <a:cubicBezTo>
                      <a:pt x="44101" y="6763"/>
                      <a:pt x="42386" y="7334"/>
                      <a:pt x="40577" y="7620"/>
                    </a:cubicBezTo>
                    <a:cubicBezTo>
                      <a:pt x="36957" y="8382"/>
                      <a:pt x="33242" y="9335"/>
                      <a:pt x="29528" y="10382"/>
                    </a:cubicBezTo>
                    <a:cubicBezTo>
                      <a:pt x="25813" y="11525"/>
                      <a:pt x="22193" y="12763"/>
                      <a:pt x="18764" y="14097"/>
                    </a:cubicBezTo>
                    <a:cubicBezTo>
                      <a:pt x="17145" y="14859"/>
                      <a:pt x="15335" y="15335"/>
                      <a:pt x="13811" y="16097"/>
                    </a:cubicBezTo>
                    <a:cubicBezTo>
                      <a:pt x="12287" y="16764"/>
                      <a:pt x="10763" y="17431"/>
                      <a:pt x="9430" y="18097"/>
                    </a:cubicBezTo>
                    <a:cubicBezTo>
                      <a:pt x="6668" y="19336"/>
                      <a:pt x="4382" y="20479"/>
                      <a:pt x="2667" y="21336"/>
                    </a:cubicBezTo>
                    <a:cubicBezTo>
                      <a:pt x="1048" y="22193"/>
                      <a:pt x="0" y="22574"/>
                      <a:pt x="0" y="22574"/>
                    </a:cubicBezTo>
                    <a:cubicBezTo>
                      <a:pt x="0" y="22574"/>
                      <a:pt x="476" y="21622"/>
                      <a:pt x="1524" y="20003"/>
                    </a:cubicBezTo>
                    <a:cubicBezTo>
                      <a:pt x="2572" y="18383"/>
                      <a:pt x="4191" y="16193"/>
                      <a:pt x="6572" y="14002"/>
                    </a:cubicBezTo>
                    <a:cubicBezTo>
                      <a:pt x="8858" y="11621"/>
                      <a:pt x="11906" y="9335"/>
                      <a:pt x="15335" y="7239"/>
                    </a:cubicBezTo>
                    <a:cubicBezTo>
                      <a:pt x="18860" y="5144"/>
                      <a:pt x="22860" y="3429"/>
                      <a:pt x="27051" y="2096"/>
                    </a:cubicBezTo>
                    <a:cubicBezTo>
                      <a:pt x="31242" y="953"/>
                      <a:pt x="35624" y="190"/>
                      <a:pt x="39719" y="0"/>
                    </a:cubicBezTo>
                    <a:cubicBezTo>
                      <a:pt x="43815" y="0"/>
                      <a:pt x="47625" y="190"/>
                      <a:pt x="50768" y="953"/>
                    </a:cubicBezTo>
                    <a:cubicBezTo>
                      <a:pt x="53912" y="1524"/>
                      <a:pt x="56579" y="2477"/>
                      <a:pt x="58198" y="3238"/>
                    </a:cubicBezTo>
                    <a:cubicBezTo>
                      <a:pt x="59912" y="4001"/>
                      <a:pt x="60865" y="4572"/>
                      <a:pt x="60865" y="45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3"/>
              <p:cNvSpPr/>
              <p:nvPr/>
            </p:nvSpPr>
            <p:spPr>
              <a:xfrm>
                <a:off x="3290622" y="3650983"/>
                <a:ext cx="61722" cy="34936"/>
              </a:xfrm>
              <a:custGeom>
                <a:avLst/>
                <a:gdLst/>
                <a:ahLst/>
                <a:cxnLst/>
                <a:rect l="l" t="t" r="r" b="b"/>
                <a:pathLst>
                  <a:path w="61722" h="34936" extrusionOk="0">
                    <a:moveTo>
                      <a:pt x="61531" y="1218"/>
                    </a:moveTo>
                    <a:cubicBezTo>
                      <a:pt x="61531" y="1218"/>
                      <a:pt x="60388" y="1694"/>
                      <a:pt x="58483" y="2361"/>
                    </a:cubicBezTo>
                    <a:cubicBezTo>
                      <a:pt x="56483" y="3027"/>
                      <a:pt x="53911" y="3980"/>
                      <a:pt x="50768" y="5123"/>
                    </a:cubicBezTo>
                    <a:cubicBezTo>
                      <a:pt x="49244" y="5694"/>
                      <a:pt x="47530" y="6361"/>
                      <a:pt x="45815" y="7028"/>
                    </a:cubicBezTo>
                    <a:cubicBezTo>
                      <a:pt x="44006" y="7695"/>
                      <a:pt x="42291" y="8647"/>
                      <a:pt x="40386" y="9314"/>
                    </a:cubicBezTo>
                    <a:cubicBezTo>
                      <a:pt x="36671" y="11028"/>
                      <a:pt x="32861" y="12933"/>
                      <a:pt x="29051" y="14934"/>
                    </a:cubicBezTo>
                    <a:cubicBezTo>
                      <a:pt x="25336" y="17029"/>
                      <a:pt x="21622" y="19220"/>
                      <a:pt x="18193" y="21506"/>
                    </a:cubicBezTo>
                    <a:cubicBezTo>
                      <a:pt x="16573" y="22649"/>
                      <a:pt x="14859" y="23697"/>
                      <a:pt x="13335" y="24840"/>
                    </a:cubicBezTo>
                    <a:cubicBezTo>
                      <a:pt x="11811" y="25983"/>
                      <a:pt x="10382" y="27030"/>
                      <a:pt x="9049" y="27983"/>
                    </a:cubicBezTo>
                    <a:cubicBezTo>
                      <a:pt x="6382" y="29983"/>
                      <a:pt x="4096" y="31698"/>
                      <a:pt x="2572" y="33031"/>
                    </a:cubicBezTo>
                    <a:cubicBezTo>
                      <a:pt x="952" y="34269"/>
                      <a:pt x="0" y="34936"/>
                      <a:pt x="0" y="34936"/>
                    </a:cubicBezTo>
                    <a:cubicBezTo>
                      <a:pt x="0" y="34936"/>
                      <a:pt x="381" y="33793"/>
                      <a:pt x="1238" y="31888"/>
                    </a:cubicBezTo>
                    <a:cubicBezTo>
                      <a:pt x="2096" y="29983"/>
                      <a:pt x="3429" y="27316"/>
                      <a:pt x="5525" y="24459"/>
                    </a:cubicBezTo>
                    <a:cubicBezTo>
                      <a:pt x="7525" y="21506"/>
                      <a:pt x="10287" y="18458"/>
                      <a:pt x="13621" y="15315"/>
                    </a:cubicBezTo>
                    <a:cubicBezTo>
                      <a:pt x="16954" y="12362"/>
                      <a:pt x="20860" y="9600"/>
                      <a:pt x="25051" y="7218"/>
                    </a:cubicBezTo>
                    <a:cubicBezTo>
                      <a:pt x="29242" y="4933"/>
                      <a:pt x="33719" y="3218"/>
                      <a:pt x="38005" y="1980"/>
                    </a:cubicBezTo>
                    <a:cubicBezTo>
                      <a:pt x="42386" y="932"/>
                      <a:pt x="46482" y="170"/>
                      <a:pt x="50006" y="75"/>
                    </a:cubicBezTo>
                    <a:cubicBezTo>
                      <a:pt x="53531" y="-116"/>
                      <a:pt x="56579" y="75"/>
                      <a:pt x="58579" y="456"/>
                    </a:cubicBezTo>
                    <a:cubicBezTo>
                      <a:pt x="60579" y="837"/>
                      <a:pt x="61722" y="1027"/>
                      <a:pt x="61722"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3"/>
              <p:cNvSpPr/>
              <p:nvPr/>
            </p:nvSpPr>
            <p:spPr>
              <a:xfrm>
                <a:off x="3281383" y="3671145"/>
                <a:ext cx="49053" cy="30585"/>
              </a:xfrm>
              <a:custGeom>
                <a:avLst/>
                <a:gdLst/>
                <a:ahLst/>
                <a:cxnLst/>
                <a:rect l="l" t="t" r="r" b="b"/>
                <a:pathLst>
                  <a:path w="49053" h="30585" extrusionOk="0">
                    <a:moveTo>
                      <a:pt x="48958" y="106"/>
                    </a:moveTo>
                    <a:cubicBezTo>
                      <a:pt x="48958" y="106"/>
                      <a:pt x="46006" y="2678"/>
                      <a:pt x="41529" y="5726"/>
                    </a:cubicBezTo>
                    <a:cubicBezTo>
                      <a:pt x="37052" y="8869"/>
                      <a:pt x="31147" y="12774"/>
                      <a:pt x="25146" y="16394"/>
                    </a:cubicBezTo>
                    <a:cubicBezTo>
                      <a:pt x="19241" y="20108"/>
                      <a:pt x="13144" y="23728"/>
                      <a:pt x="8382" y="26395"/>
                    </a:cubicBezTo>
                    <a:cubicBezTo>
                      <a:pt x="3619" y="29062"/>
                      <a:pt x="0" y="30586"/>
                      <a:pt x="0" y="30586"/>
                    </a:cubicBezTo>
                    <a:cubicBezTo>
                      <a:pt x="0" y="30586"/>
                      <a:pt x="1524" y="26966"/>
                      <a:pt x="5144" y="22585"/>
                    </a:cubicBezTo>
                    <a:cubicBezTo>
                      <a:pt x="8668" y="18108"/>
                      <a:pt x="14192" y="12965"/>
                      <a:pt x="20574" y="8964"/>
                    </a:cubicBezTo>
                    <a:cubicBezTo>
                      <a:pt x="26956" y="4964"/>
                      <a:pt x="34004" y="2297"/>
                      <a:pt x="39624" y="1058"/>
                    </a:cubicBezTo>
                    <a:cubicBezTo>
                      <a:pt x="45148" y="-180"/>
                      <a:pt x="49054" y="11"/>
                      <a:pt x="49054" y="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3"/>
              <p:cNvSpPr/>
              <p:nvPr/>
            </p:nvSpPr>
            <p:spPr>
              <a:xfrm>
                <a:off x="3287003" y="3654868"/>
                <a:ext cx="24669" cy="40290"/>
              </a:xfrm>
              <a:custGeom>
                <a:avLst/>
                <a:gdLst/>
                <a:ahLst/>
                <a:cxnLst/>
                <a:rect l="l" t="t" r="r" b="b"/>
                <a:pathLst>
                  <a:path w="24669" h="40290" extrusionOk="0">
                    <a:moveTo>
                      <a:pt x="24670" y="0"/>
                    </a:moveTo>
                    <a:cubicBezTo>
                      <a:pt x="24670" y="0"/>
                      <a:pt x="24384" y="3238"/>
                      <a:pt x="22955" y="7620"/>
                    </a:cubicBezTo>
                    <a:cubicBezTo>
                      <a:pt x="21622" y="12002"/>
                      <a:pt x="19145" y="17431"/>
                      <a:pt x="16097" y="22479"/>
                    </a:cubicBezTo>
                    <a:cubicBezTo>
                      <a:pt x="13049" y="27527"/>
                      <a:pt x="9334" y="32195"/>
                      <a:pt x="6001" y="35338"/>
                    </a:cubicBezTo>
                    <a:cubicBezTo>
                      <a:pt x="2762" y="38576"/>
                      <a:pt x="0" y="40291"/>
                      <a:pt x="0" y="40291"/>
                    </a:cubicBezTo>
                    <a:cubicBezTo>
                      <a:pt x="0" y="40291"/>
                      <a:pt x="286" y="37052"/>
                      <a:pt x="1715" y="32671"/>
                    </a:cubicBezTo>
                    <a:cubicBezTo>
                      <a:pt x="3048" y="28289"/>
                      <a:pt x="5524" y="22860"/>
                      <a:pt x="8572" y="17812"/>
                    </a:cubicBezTo>
                    <a:cubicBezTo>
                      <a:pt x="11620" y="12763"/>
                      <a:pt x="15430" y="8192"/>
                      <a:pt x="18669" y="4953"/>
                    </a:cubicBezTo>
                    <a:cubicBezTo>
                      <a:pt x="21907" y="1714"/>
                      <a:pt x="24670"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3"/>
              <p:cNvSpPr/>
              <p:nvPr/>
            </p:nvSpPr>
            <p:spPr>
              <a:xfrm>
                <a:off x="3285479" y="3570857"/>
                <a:ext cx="114871" cy="116300"/>
              </a:xfrm>
              <a:custGeom>
                <a:avLst/>
                <a:gdLst/>
                <a:ahLst/>
                <a:cxnLst/>
                <a:rect l="l" t="t" r="r" b="b"/>
                <a:pathLst>
                  <a:path w="114871" h="116300" extrusionOk="0">
                    <a:moveTo>
                      <a:pt x="114776" y="0"/>
                    </a:moveTo>
                    <a:cubicBezTo>
                      <a:pt x="114776" y="0"/>
                      <a:pt x="112586" y="1429"/>
                      <a:pt x="108775" y="3905"/>
                    </a:cubicBezTo>
                    <a:cubicBezTo>
                      <a:pt x="104870" y="6382"/>
                      <a:pt x="99536" y="9906"/>
                      <a:pt x="93154" y="14478"/>
                    </a:cubicBezTo>
                    <a:cubicBezTo>
                      <a:pt x="89916" y="16669"/>
                      <a:pt x="86677" y="19241"/>
                      <a:pt x="83153" y="21908"/>
                    </a:cubicBezTo>
                    <a:cubicBezTo>
                      <a:pt x="79534" y="24479"/>
                      <a:pt x="76105" y="27623"/>
                      <a:pt x="72295" y="30575"/>
                    </a:cubicBezTo>
                    <a:cubicBezTo>
                      <a:pt x="68675" y="33719"/>
                      <a:pt x="64865" y="36957"/>
                      <a:pt x="61150" y="40386"/>
                    </a:cubicBezTo>
                    <a:cubicBezTo>
                      <a:pt x="57341" y="43720"/>
                      <a:pt x="53816" y="47435"/>
                      <a:pt x="50102" y="50959"/>
                    </a:cubicBezTo>
                    <a:cubicBezTo>
                      <a:pt x="46577" y="54674"/>
                      <a:pt x="42958" y="58293"/>
                      <a:pt x="39624" y="62103"/>
                    </a:cubicBezTo>
                    <a:cubicBezTo>
                      <a:pt x="36290" y="65818"/>
                      <a:pt x="33052" y="69628"/>
                      <a:pt x="30004" y="73343"/>
                    </a:cubicBezTo>
                    <a:cubicBezTo>
                      <a:pt x="27146" y="77153"/>
                      <a:pt x="24098" y="80677"/>
                      <a:pt x="21527" y="84296"/>
                    </a:cubicBezTo>
                    <a:cubicBezTo>
                      <a:pt x="18955" y="87916"/>
                      <a:pt x="16383" y="91250"/>
                      <a:pt x="14288" y="94488"/>
                    </a:cubicBezTo>
                    <a:cubicBezTo>
                      <a:pt x="9811" y="100870"/>
                      <a:pt x="6382" y="106299"/>
                      <a:pt x="3905" y="110204"/>
                    </a:cubicBezTo>
                    <a:cubicBezTo>
                      <a:pt x="1429" y="114110"/>
                      <a:pt x="0" y="116300"/>
                      <a:pt x="0" y="116300"/>
                    </a:cubicBezTo>
                    <a:cubicBezTo>
                      <a:pt x="0" y="116300"/>
                      <a:pt x="762" y="113824"/>
                      <a:pt x="2286" y="109442"/>
                    </a:cubicBezTo>
                    <a:cubicBezTo>
                      <a:pt x="3048" y="107252"/>
                      <a:pt x="4000" y="104680"/>
                      <a:pt x="5334" y="101727"/>
                    </a:cubicBezTo>
                    <a:cubicBezTo>
                      <a:pt x="6572" y="98774"/>
                      <a:pt x="8001" y="95441"/>
                      <a:pt x="9906" y="91916"/>
                    </a:cubicBezTo>
                    <a:cubicBezTo>
                      <a:pt x="11621" y="88297"/>
                      <a:pt x="13716" y="84582"/>
                      <a:pt x="16097" y="80677"/>
                    </a:cubicBezTo>
                    <a:cubicBezTo>
                      <a:pt x="18383" y="76771"/>
                      <a:pt x="21050" y="72771"/>
                      <a:pt x="23908" y="68675"/>
                    </a:cubicBezTo>
                    <a:cubicBezTo>
                      <a:pt x="26956" y="64770"/>
                      <a:pt x="29813" y="60484"/>
                      <a:pt x="33338" y="56579"/>
                    </a:cubicBezTo>
                    <a:cubicBezTo>
                      <a:pt x="36671" y="52483"/>
                      <a:pt x="40291" y="48673"/>
                      <a:pt x="43910" y="44768"/>
                    </a:cubicBezTo>
                    <a:cubicBezTo>
                      <a:pt x="47816" y="41148"/>
                      <a:pt x="51530" y="37338"/>
                      <a:pt x="55531" y="34004"/>
                    </a:cubicBezTo>
                    <a:cubicBezTo>
                      <a:pt x="59341" y="30480"/>
                      <a:pt x="63627" y="27527"/>
                      <a:pt x="67532" y="24479"/>
                    </a:cubicBezTo>
                    <a:cubicBezTo>
                      <a:pt x="71628" y="21622"/>
                      <a:pt x="75533" y="18860"/>
                      <a:pt x="79439" y="16478"/>
                    </a:cubicBezTo>
                    <a:cubicBezTo>
                      <a:pt x="83248" y="14097"/>
                      <a:pt x="87058" y="11906"/>
                      <a:pt x="90583" y="10192"/>
                    </a:cubicBezTo>
                    <a:cubicBezTo>
                      <a:pt x="94012" y="8287"/>
                      <a:pt x="97346" y="6763"/>
                      <a:pt x="100298" y="5525"/>
                    </a:cubicBezTo>
                    <a:cubicBezTo>
                      <a:pt x="103251" y="4191"/>
                      <a:pt x="105823" y="3143"/>
                      <a:pt x="108014" y="2381"/>
                    </a:cubicBezTo>
                    <a:cubicBezTo>
                      <a:pt x="112395" y="857"/>
                      <a:pt x="114871" y="0"/>
                      <a:pt x="1148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3"/>
              <p:cNvSpPr/>
              <p:nvPr/>
            </p:nvSpPr>
            <p:spPr>
              <a:xfrm>
                <a:off x="3296909" y="3597908"/>
                <a:ext cx="51339" cy="83439"/>
              </a:xfrm>
              <a:custGeom>
                <a:avLst/>
                <a:gdLst/>
                <a:ahLst/>
                <a:cxnLst/>
                <a:rect l="l" t="t" r="r" b="b"/>
                <a:pathLst>
                  <a:path w="51339" h="83439" extrusionOk="0">
                    <a:moveTo>
                      <a:pt x="51340" y="0"/>
                    </a:moveTo>
                    <a:cubicBezTo>
                      <a:pt x="51340" y="0"/>
                      <a:pt x="50483" y="1334"/>
                      <a:pt x="48959" y="3620"/>
                    </a:cubicBezTo>
                    <a:cubicBezTo>
                      <a:pt x="47435" y="5906"/>
                      <a:pt x="45244" y="9049"/>
                      <a:pt x="42672" y="12954"/>
                    </a:cubicBezTo>
                    <a:cubicBezTo>
                      <a:pt x="40100" y="16764"/>
                      <a:pt x="37148" y="21146"/>
                      <a:pt x="33909" y="25908"/>
                    </a:cubicBezTo>
                    <a:cubicBezTo>
                      <a:pt x="30861" y="30671"/>
                      <a:pt x="27527" y="35719"/>
                      <a:pt x="24384" y="40958"/>
                    </a:cubicBezTo>
                    <a:cubicBezTo>
                      <a:pt x="21146" y="46101"/>
                      <a:pt x="18193" y="51340"/>
                      <a:pt x="15240" y="56293"/>
                    </a:cubicBezTo>
                    <a:cubicBezTo>
                      <a:pt x="12478" y="61246"/>
                      <a:pt x="9811" y="65913"/>
                      <a:pt x="7620" y="69914"/>
                    </a:cubicBezTo>
                    <a:cubicBezTo>
                      <a:pt x="5334" y="74009"/>
                      <a:pt x="3524" y="77343"/>
                      <a:pt x="2191" y="79724"/>
                    </a:cubicBezTo>
                    <a:cubicBezTo>
                      <a:pt x="857" y="82106"/>
                      <a:pt x="0" y="83439"/>
                      <a:pt x="0" y="83439"/>
                    </a:cubicBezTo>
                    <a:cubicBezTo>
                      <a:pt x="0" y="83439"/>
                      <a:pt x="95" y="81820"/>
                      <a:pt x="572" y="79153"/>
                    </a:cubicBezTo>
                    <a:cubicBezTo>
                      <a:pt x="953" y="76391"/>
                      <a:pt x="1715" y="72485"/>
                      <a:pt x="3048" y="68009"/>
                    </a:cubicBezTo>
                    <a:cubicBezTo>
                      <a:pt x="4286" y="63437"/>
                      <a:pt x="6096" y="58198"/>
                      <a:pt x="8477" y="52769"/>
                    </a:cubicBezTo>
                    <a:cubicBezTo>
                      <a:pt x="9716" y="50102"/>
                      <a:pt x="10859" y="47244"/>
                      <a:pt x="12383" y="44577"/>
                    </a:cubicBezTo>
                    <a:cubicBezTo>
                      <a:pt x="13811" y="41815"/>
                      <a:pt x="15431" y="39053"/>
                      <a:pt x="16955" y="36386"/>
                    </a:cubicBezTo>
                    <a:cubicBezTo>
                      <a:pt x="18669" y="33719"/>
                      <a:pt x="20384" y="31052"/>
                      <a:pt x="22193" y="28575"/>
                    </a:cubicBezTo>
                    <a:cubicBezTo>
                      <a:pt x="23908" y="26003"/>
                      <a:pt x="25908" y="23717"/>
                      <a:pt x="27718" y="21336"/>
                    </a:cubicBezTo>
                    <a:cubicBezTo>
                      <a:pt x="31528" y="16764"/>
                      <a:pt x="35338" y="12764"/>
                      <a:pt x="38862" y="9620"/>
                    </a:cubicBezTo>
                    <a:cubicBezTo>
                      <a:pt x="42291" y="6382"/>
                      <a:pt x="45530" y="4001"/>
                      <a:pt x="47720" y="2381"/>
                    </a:cubicBezTo>
                    <a:cubicBezTo>
                      <a:pt x="50006" y="762"/>
                      <a:pt x="51340" y="0"/>
                      <a:pt x="5134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3"/>
              <p:cNvSpPr/>
              <p:nvPr/>
            </p:nvSpPr>
            <p:spPr>
              <a:xfrm>
                <a:off x="3195087" y="3574831"/>
                <a:ext cx="46196" cy="92800"/>
              </a:xfrm>
              <a:custGeom>
                <a:avLst/>
                <a:gdLst/>
                <a:ahLst/>
                <a:cxnLst/>
                <a:rect l="l" t="t" r="r" b="b"/>
                <a:pathLst>
                  <a:path w="46196" h="92800" extrusionOk="0">
                    <a:moveTo>
                      <a:pt x="0" y="2504"/>
                    </a:moveTo>
                    <a:cubicBezTo>
                      <a:pt x="0" y="2504"/>
                      <a:pt x="0" y="2027"/>
                      <a:pt x="476" y="1360"/>
                    </a:cubicBezTo>
                    <a:cubicBezTo>
                      <a:pt x="952" y="694"/>
                      <a:pt x="2191" y="-163"/>
                      <a:pt x="4000" y="27"/>
                    </a:cubicBezTo>
                    <a:cubicBezTo>
                      <a:pt x="5810" y="217"/>
                      <a:pt x="7715" y="1741"/>
                      <a:pt x="9049" y="3361"/>
                    </a:cubicBezTo>
                    <a:cubicBezTo>
                      <a:pt x="10382" y="4980"/>
                      <a:pt x="11811" y="6790"/>
                      <a:pt x="13335" y="8790"/>
                    </a:cubicBezTo>
                    <a:cubicBezTo>
                      <a:pt x="16383" y="12886"/>
                      <a:pt x="19717" y="17743"/>
                      <a:pt x="22860" y="23268"/>
                    </a:cubicBezTo>
                    <a:cubicBezTo>
                      <a:pt x="24384" y="26030"/>
                      <a:pt x="26098" y="28792"/>
                      <a:pt x="27623" y="31840"/>
                    </a:cubicBezTo>
                    <a:cubicBezTo>
                      <a:pt x="29051" y="34793"/>
                      <a:pt x="30575" y="37841"/>
                      <a:pt x="32004" y="40889"/>
                    </a:cubicBezTo>
                    <a:cubicBezTo>
                      <a:pt x="33338" y="43937"/>
                      <a:pt x="34671" y="47080"/>
                      <a:pt x="35909" y="50224"/>
                    </a:cubicBezTo>
                    <a:cubicBezTo>
                      <a:pt x="37148" y="53272"/>
                      <a:pt x="38195" y="56415"/>
                      <a:pt x="39148" y="59368"/>
                    </a:cubicBezTo>
                    <a:cubicBezTo>
                      <a:pt x="41148" y="65368"/>
                      <a:pt x="42672" y="71083"/>
                      <a:pt x="43720" y="76037"/>
                    </a:cubicBezTo>
                    <a:cubicBezTo>
                      <a:pt x="45910" y="85942"/>
                      <a:pt x="46196" y="92800"/>
                      <a:pt x="46196" y="92800"/>
                    </a:cubicBezTo>
                    <a:cubicBezTo>
                      <a:pt x="46196" y="92800"/>
                      <a:pt x="45339" y="91276"/>
                      <a:pt x="44101" y="88609"/>
                    </a:cubicBezTo>
                    <a:cubicBezTo>
                      <a:pt x="42863" y="85942"/>
                      <a:pt x="41053" y="82132"/>
                      <a:pt x="38957" y="77656"/>
                    </a:cubicBezTo>
                    <a:cubicBezTo>
                      <a:pt x="34861" y="68607"/>
                      <a:pt x="29432" y="56605"/>
                      <a:pt x="24098" y="44509"/>
                    </a:cubicBezTo>
                    <a:cubicBezTo>
                      <a:pt x="18669" y="32507"/>
                      <a:pt x="13144" y="20506"/>
                      <a:pt x="9049" y="11457"/>
                    </a:cubicBezTo>
                    <a:cubicBezTo>
                      <a:pt x="8001" y="9171"/>
                      <a:pt x="7048" y="6980"/>
                      <a:pt x="6286" y="5266"/>
                    </a:cubicBezTo>
                    <a:cubicBezTo>
                      <a:pt x="5525" y="3551"/>
                      <a:pt x="4763" y="2313"/>
                      <a:pt x="3619" y="1837"/>
                    </a:cubicBezTo>
                    <a:cubicBezTo>
                      <a:pt x="2572" y="1360"/>
                      <a:pt x="1429" y="1456"/>
                      <a:pt x="762" y="1837"/>
                    </a:cubicBezTo>
                    <a:cubicBezTo>
                      <a:pt x="95" y="2218"/>
                      <a:pt x="0" y="2694"/>
                      <a:pt x="0" y="26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3"/>
              <p:cNvSpPr/>
              <p:nvPr/>
            </p:nvSpPr>
            <p:spPr>
              <a:xfrm>
                <a:off x="3227376" y="3605147"/>
                <a:ext cx="29337" cy="83915"/>
              </a:xfrm>
              <a:custGeom>
                <a:avLst/>
                <a:gdLst/>
                <a:ahLst/>
                <a:cxnLst/>
                <a:rect l="l" t="t" r="r" b="b"/>
                <a:pathLst>
                  <a:path w="29337" h="83915" extrusionOk="0">
                    <a:moveTo>
                      <a:pt x="0" y="0"/>
                    </a:moveTo>
                    <a:cubicBezTo>
                      <a:pt x="0" y="0"/>
                      <a:pt x="3238" y="4763"/>
                      <a:pt x="6953" y="12287"/>
                    </a:cubicBezTo>
                    <a:cubicBezTo>
                      <a:pt x="8858" y="16002"/>
                      <a:pt x="10954" y="20479"/>
                      <a:pt x="12954" y="25241"/>
                    </a:cubicBezTo>
                    <a:cubicBezTo>
                      <a:pt x="15050" y="30004"/>
                      <a:pt x="16954" y="35243"/>
                      <a:pt x="18859" y="40481"/>
                    </a:cubicBezTo>
                    <a:cubicBezTo>
                      <a:pt x="19717" y="43148"/>
                      <a:pt x="20574" y="45720"/>
                      <a:pt x="21431" y="48387"/>
                    </a:cubicBezTo>
                    <a:cubicBezTo>
                      <a:pt x="22288" y="50959"/>
                      <a:pt x="22955" y="53626"/>
                      <a:pt x="23717" y="56102"/>
                    </a:cubicBezTo>
                    <a:cubicBezTo>
                      <a:pt x="25146" y="61151"/>
                      <a:pt x="26289" y="65818"/>
                      <a:pt x="27146" y="70009"/>
                    </a:cubicBezTo>
                    <a:cubicBezTo>
                      <a:pt x="28956" y="78200"/>
                      <a:pt x="29337" y="83915"/>
                      <a:pt x="29337" y="83915"/>
                    </a:cubicBezTo>
                    <a:cubicBezTo>
                      <a:pt x="29337" y="83915"/>
                      <a:pt x="26098" y="79153"/>
                      <a:pt x="22384" y="71628"/>
                    </a:cubicBezTo>
                    <a:cubicBezTo>
                      <a:pt x="20479" y="67913"/>
                      <a:pt x="18383" y="63437"/>
                      <a:pt x="16383" y="58674"/>
                    </a:cubicBezTo>
                    <a:cubicBezTo>
                      <a:pt x="15431" y="56293"/>
                      <a:pt x="14288" y="53816"/>
                      <a:pt x="13335" y="51245"/>
                    </a:cubicBezTo>
                    <a:cubicBezTo>
                      <a:pt x="12382" y="48673"/>
                      <a:pt x="11430" y="46101"/>
                      <a:pt x="10477" y="43434"/>
                    </a:cubicBezTo>
                    <a:cubicBezTo>
                      <a:pt x="8763" y="38195"/>
                      <a:pt x="6953" y="32861"/>
                      <a:pt x="5620" y="27813"/>
                    </a:cubicBezTo>
                    <a:cubicBezTo>
                      <a:pt x="4191" y="22765"/>
                      <a:pt x="3048" y="18097"/>
                      <a:pt x="2191" y="13906"/>
                    </a:cubicBezTo>
                    <a:cubicBezTo>
                      <a:pt x="381" y="5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3"/>
              <p:cNvSpPr/>
              <p:nvPr/>
            </p:nvSpPr>
            <p:spPr>
              <a:xfrm>
                <a:off x="3254999" y="3646200"/>
                <a:ext cx="12954" cy="53340"/>
              </a:xfrm>
              <a:custGeom>
                <a:avLst/>
                <a:gdLst/>
                <a:ahLst/>
                <a:cxnLst/>
                <a:rect l="l" t="t" r="r" b="b"/>
                <a:pathLst>
                  <a:path w="12954" h="53340" extrusionOk="0">
                    <a:moveTo>
                      <a:pt x="667" y="0"/>
                    </a:moveTo>
                    <a:cubicBezTo>
                      <a:pt x="667" y="0"/>
                      <a:pt x="2857" y="3048"/>
                      <a:pt x="4953" y="7811"/>
                    </a:cubicBezTo>
                    <a:cubicBezTo>
                      <a:pt x="7144" y="12573"/>
                      <a:pt x="9334" y="19050"/>
                      <a:pt x="10763" y="25718"/>
                    </a:cubicBezTo>
                    <a:cubicBezTo>
                      <a:pt x="12287" y="32385"/>
                      <a:pt x="12954" y="39243"/>
                      <a:pt x="12954" y="44482"/>
                    </a:cubicBezTo>
                    <a:cubicBezTo>
                      <a:pt x="12954" y="49721"/>
                      <a:pt x="12287" y="53340"/>
                      <a:pt x="12287" y="53340"/>
                    </a:cubicBezTo>
                    <a:cubicBezTo>
                      <a:pt x="12287" y="53340"/>
                      <a:pt x="10096" y="50292"/>
                      <a:pt x="8001" y="45529"/>
                    </a:cubicBezTo>
                    <a:cubicBezTo>
                      <a:pt x="5810" y="40767"/>
                      <a:pt x="3619" y="34290"/>
                      <a:pt x="2191" y="27622"/>
                    </a:cubicBezTo>
                    <a:cubicBezTo>
                      <a:pt x="762" y="20955"/>
                      <a:pt x="95" y="14097"/>
                      <a:pt x="0" y="8858"/>
                    </a:cubicBezTo>
                    <a:cubicBezTo>
                      <a:pt x="0" y="3620"/>
                      <a:pt x="667" y="0"/>
                      <a:pt x="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3"/>
              <p:cNvSpPr/>
              <p:nvPr/>
            </p:nvSpPr>
            <p:spPr>
              <a:xfrm>
                <a:off x="3152700" y="3752785"/>
                <a:ext cx="71628" cy="16097"/>
              </a:xfrm>
              <a:custGeom>
                <a:avLst/>
                <a:gdLst/>
                <a:ahLst/>
                <a:cxnLst/>
                <a:rect l="l" t="t" r="r" b="b"/>
                <a:pathLst>
                  <a:path w="71628" h="16097" extrusionOk="0">
                    <a:moveTo>
                      <a:pt x="95" y="16002"/>
                    </a:moveTo>
                    <a:cubicBezTo>
                      <a:pt x="95" y="16002"/>
                      <a:pt x="3715" y="12859"/>
                      <a:pt x="10001" y="9620"/>
                    </a:cubicBezTo>
                    <a:cubicBezTo>
                      <a:pt x="13145" y="7906"/>
                      <a:pt x="16955" y="6382"/>
                      <a:pt x="21050" y="4858"/>
                    </a:cubicBezTo>
                    <a:cubicBezTo>
                      <a:pt x="25241" y="3429"/>
                      <a:pt x="29813" y="2286"/>
                      <a:pt x="34385" y="1429"/>
                    </a:cubicBezTo>
                    <a:cubicBezTo>
                      <a:pt x="39053" y="667"/>
                      <a:pt x="43720" y="190"/>
                      <a:pt x="48101" y="0"/>
                    </a:cubicBezTo>
                    <a:cubicBezTo>
                      <a:pt x="52483" y="0"/>
                      <a:pt x="56579" y="95"/>
                      <a:pt x="60103" y="667"/>
                    </a:cubicBezTo>
                    <a:cubicBezTo>
                      <a:pt x="67151" y="1524"/>
                      <a:pt x="71628" y="3238"/>
                      <a:pt x="71628" y="3238"/>
                    </a:cubicBezTo>
                    <a:cubicBezTo>
                      <a:pt x="71628" y="3238"/>
                      <a:pt x="70485" y="3620"/>
                      <a:pt x="68485" y="4001"/>
                    </a:cubicBezTo>
                    <a:cubicBezTo>
                      <a:pt x="66485" y="4477"/>
                      <a:pt x="63627" y="5048"/>
                      <a:pt x="60293" y="5620"/>
                    </a:cubicBezTo>
                    <a:cubicBezTo>
                      <a:pt x="53626" y="6763"/>
                      <a:pt x="44768" y="8382"/>
                      <a:pt x="35909" y="10001"/>
                    </a:cubicBezTo>
                    <a:cubicBezTo>
                      <a:pt x="27051" y="11621"/>
                      <a:pt x="18193" y="13145"/>
                      <a:pt x="11525" y="14383"/>
                    </a:cubicBezTo>
                    <a:cubicBezTo>
                      <a:pt x="8096" y="14954"/>
                      <a:pt x="5334" y="15335"/>
                      <a:pt x="3239" y="15716"/>
                    </a:cubicBezTo>
                    <a:cubicBezTo>
                      <a:pt x="1238" y="16002"/>
                      <a:pt x="0" y="16097"/>
                      <a:pt x="0" y="16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3"/>
              <p:cNvSpPr/>
              <p:nvPr/>
            </p:nvSpPr>
            <p:spPr>
              <a:xfrm>
                <a:off x="3182704" y="3764024"/>
                <a:ext cx="63531" cy="31813"/>
              </a:xfrm>
              <a:custGeom>
                <a:avLst/>
                <a:gdLst/>
                <a:ahLst/>
                <a:cxnLst/>
                <a:rect l="l" t="t" r="r" b="b"/>
                <a:pathLst>
                  <a:path w="63531" h="31813" extrusionOk="0">
                    <a:moveTo>
                      <a:pt x="0" y="31813"/>
                    </a:moveTo>
                    <a:cubicBezTo>
                      <a:pt x="0" y="31813"/>
                      <a:pt x="2858" y="28099"/>
                      <a:pt x="8001" y="23622"/>
                    </a:cubicBezTo>
                    <a:cubicBezTo>
                      <a:pt x="13145" y="19145"/>
                      <a:pt x="20669" y="13907"/>
                      <a:pt x="28766" y="9906"/>
                    </a:cubicBezTo>
                    <a:cubicBezTo>
                      <a:pt x="36862" y="5810"/>
                      <a:pt x="45529" y="2953"/>
                      <a:pt x="52197" y="1524"/>
                    </a:cubicBezTo>
                    <a:cubicBezTo>
                      <a:pt x="58865" y="0"/>
                      <a:pt x="63532" y="0"/>
                      <a:pt x="63532" y="0"/>
                    </a:cubicBezTo>
                    <a:cubicBezTo>
                      <a:pt x="63532" y="0"/>
                      <a:pt x="59817" y="2858"/>
                      <a:pt x="54007" y="6191"/>
                    </a:cubicBezTo>
                    <a:cubicBezTo>
                      <a:pt x="48197" y="9620"/>
                      <a:pt x="40481" y="13811"/>
                      <a:pt x="32671" y="17717"/>
                    </a:cubicBezTo>
                    <a:cubicBezTo>
                      <a:pt x="24860" y="21622"/>
                      <a:pt x="16859" y="25337"/>
                      <a:pt x="10668" y="27908"/>
                    </a:cubicBezTo>
                    <a:cubicBezTo>
                      <a:pt x="4477" y="30480"/>
                      <a:pt x="0" y="31813"/>
                      <a:pt x="0" y="31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3"/>
              <p:cNvSpPr/>
              <p:nvPr/>
            </p:nvSpPr>
            <p:spPr>
              <a:xfrm>
                <a:off x="3182037" y="3759355"/>
                <a:ext cx="56959" cy="21150"/>
              </a:xfrm>
              <a:custGeom>
                <a:avLst/>
                <a:gdLst/>
                <a:ahLst/>
                <a:cxnLst/>
                <a:rect l="l" t="t" r="r" b="b"/>
                <a:pathLst>
                  <a:path w="56959" h="21150" extrusionOk="0">
                    <a:moveTo>
                      <a:pt x="0" y="21148"/>
                    </a:moveTo>
                    <a:cubicBezTo>
                      <a:pt x="0" y="21148"/>
                      <a:pt x="3048" y="18481"/>
                      <a:pt x="8001" y="15528"/>
                    </a:cubicBezTo>
                    <a:cubicBezTo>
                      <a:pt x="12954" y="12480"/>
                      <a:pt x="19812" y="9146"/>
                      <a:pt x="26956" y="6479"/>
                    </a:cubicBezTo>
                    <a:cubicBezTo>
                      <a:pt x="34100" y="3812"/>
                      <a:pt x="41434" y="1907"/>
                      <a:pt x="47149" y="955"/>
                    </a:cubicBezTo>
                    <a:cubicBezTo>
                      <a:pt x="52864" y="-93"/>
                      <a:pt x="56960" y="2"/>
                      <a:pt x="56960" y="2"/>
                    </a:cubicBezTo>
                    <a:cubicBezTo>
                      <a:pt x="56960" y="2"/>
                      <a:pt x="53912" y="2669"/>
                      <a:pt x="48958" y="5622"/>
                    </a:cubicBezTo>
                    <a:cubicBezTo>
                      <a:pt x="44006" y="8670"/>
                      <a:pt x="37148" y="12004"/>
                      <a:pt x="30004" y="14671"/>
                    </a:cubicBezTo>
                    <a:cubicBezTo>
                      <a:pt x="22860" y="17338"/>
                      <a:pt x="15526" y="19243"/>
                      <a:pt x="9811" y="20195"/>
                    </a:cubicBezTo>
                    <a:cubicBezTo>
                      <a:pt x="4096" y="21243"/>
                      <a:pt x="0" y="21148"/>
                      <a:pt x="0" y="211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3"/>
              <p:cNvSpPr/>
              <p:nvPr/>
            </p:nvSpPr>
            <p:spPr>
              <a:xfrm>
                <a:off x="3199468" y="3784884"/>
                <a:ext cx="35909" cy="22574"/>
              </a:xfrm>
              <a:custGeom>
                <a:avLst/>
                <a:gdLst/>
                <a:ahLst/>
                <a:cxnLst/>
                <a:rect l="l" t="t" r="r" b="b"/>
                <a:pathLst>
                  <a:path w="35909" h="22574" extrusionOk="0">
                    <a:moveTo>
                      <a:pt x="0" y="22574"/>
                    </a:moveTo>
                    <a:cubicBezTo>
                      <a:pt x="0" y="22574"/>
                      <a:pt x="1429" y="19907"/>
                      <a:pt x="4286" y="16954"/>
                    </a:cubicBezTo>
                    <a:cubicBezTo>
                      <a:pt x="7048" y="13907"/>
                      <a:pt x="11049" y="10382"/>
                      <a:pt x="15621" y="7620"/>
                    </a:cubicBezTo>
                    <a:cubicBezTo>
                      <a:pt x="20098" y="4763"/>
                      <a:pt x="24956" y="2572"/>
                      <a:pt x="28956" y="1429"/>
                    </a:cubicBezTo>
                    <a:cubicBezTo>
                      <a:pt x="32861" y="191"/>
                      <a:pt x="35909" y="0"/>
                      <a:pt x="35909" y="0"/>
                    </a:cubicBezTo>
                    <a:cubicBezTo>
                      <a:pt x="35909" y="0"/>
                      <a:pt x="34481" y="2667"/>
                      <a:pt x="31623" y="5620"/>
                    </a:cubicBezTo>
                    <a:cubicBezTo>
                      <a:pt x="28861" y="8668"/>
                      <a:pt x="24860" y="12192"/>
                      <a:pt x="20288" y="14954"/>
                    </a:cubicBezTo>
                    <a:cubicBezTo>
                      <a:pt x="15811" y="17812"/>
                      <a:pt x="10954" y="20003"/>
                      <a:pt x="6953" y="21146"/>
                    </a:cubicBezTo>
                    <a:cubicBezTo>
                      <a:pt x="3048" y="22384"/>
                      <a:pt x="0" y="22574"/>
                      <a:pt x="0" y="225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3"/>
              <p:cNvSpPr/>
              <p:nvPr/>
            </p:nvSpPr>
            <p:spPr>
              <a:xfrm>
                <a:off x="3192324" y="3828985"/>
                <a:ext cx="34289" cy="52863"/>
              </a:xfrm>
              <a:custGeom>
                <a:avLst/>
                <a:gdLst/>
                <a:ahLst/>
                <a:cxnLst/>
                <a:rect l="l" t="t" r="r" b="b"/>
                <a:pathLst>
                  <a:path w="34289" h="52863" extrusionOk="0">
                    <a:moveTo>
                      <a:pt x="95" y="52864"/>
                    </a:moveTo>
                    <a:cubicBezTo>
                      <a:pt x="95" y="52864"/>
                      <a:pt x="381" y="48673"/>
                      <a:pt x="2191" y="42863"/>
                    </a:cubicBezTo>
                    <a:cubicBezTo>
                      <a:pt x="3905" y="37052"/>
                      <a:pt x="7239" y="29623"/>
                      <a:pt x="11621" y="22860"/>
                    </a:cubicBezTo>
                    <a:cubicBezTo>
                      <a:pt x="16002" y="16097"/>
                      <a:pt x="21431" y="10001"/>
                      <a:pt x="26003" y="6001"/>
                    </a:cubicBezTo>
                    <a:cubicBezTo>
                      <a:pt x="30575" y="1905"/>
                      <a:pt x="34290" y="0"/>
                      <a:pt x="34290" y="0"/>
                    </a:cubicBezTo>
                    <a:cubicBezTo>
                      <a:pt x="34290" y="0"/>
                      <a:pt x="32766" y="3905"/>
                      <a:pt x="29908" y="9144"/>
                    </a:cubicBezTo>
                    <a:cubicBezTo>
                      <a:pt x="27146" y="14383"/>
                      <a:pt x="23146" y="21146"/>
                      <a:pt x="18955" y="27622"/>
                    </a:cubicBezTo>
                    <a:cubicBezTo>
                      <a:pt x="14764" y="34100"/>
                      <a:pt x="10287" y="40481"/>
                      <a:pt x="6572" y="45148"/>
                    </a:cubicBezTo>
                    <a:cubicBezTo>
                      <a:pt x="2953" y="49816"/>
                      <a:pt x="0" y="52864"/>
                      <a:pt x="0" y="52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3"/>
              <p:cNvSpPr/>
              <p:nvPr/>
            </p:nvSpPr>
            <p:spPr>
              <a:xfrm>
                <a:off x="3182609" y="3830985"/>
                <a:ext cx="40386" cy="118967"/>
              </a:xfrm>
              <a:custGeom>
                <a:avLst/>
                <a:gdLst/>
                <a:ahLst/>
                <a:cxnLst/>
                <a:rect l="l" t="t" r="r" b="b"/>
                <a:pathLst>
                  <a:path w="40386" h="118967" extrusionOk="0">
                    <a:moveTo>
                      <a:pt x="1715" y="118967"/>
                    </a:moveTo>
                    <a:cubicBezTo>
                      <a:pt x="1715" y="118967"/>
                      <a:pt x="1334" y="116967"/>
                      <a:pt x="857" y="113443"/>
                    </a:cubicBezTo>
                    <a:cubicBezTo>
                      <a:pt x="572" y="111728"/>
                      <a:pt x="381" y="109538"/>
                      <a:pt x="286" y="107156"/>
                    </a:cubicBezTo>
                    <a:cubicBezTo>
                      <a:pt x="95" y="104680"/>
                      <a:pt x="0" y="101918"/>
                      <a:pt x="0" y="98870"/>
                    </a:cubicBezTo>
                    <a:cubicBezTo>
                      <a:pt x="0" y="92774"/>
                      <a:pt x="572" y="85725"/>
                      <a:pt x="1619" y="78200"/>
                    </a:cubicBezTo>
                    <a:cubicBezTo>
                      <a:pt x="2286" y="74486"/>
                      <a:pt x="2858" y="70580"/>
                      <a:pt x="3905" y="66675"/>
                    </a:cubicBezTo>
                    <a:cubicBezTo>
                      <a:pt x="4763" y="62770"/>
                      <a:pt x="6001" y="58865"/>
                      <a:pt x="7144" y="54959"/>
                    </a:cubicBezTo>
                    <a:cubicBezTo>
                      <a:pt x="8573" y="51149"/>
                      <a:pt x="9811" y="47244"/>
                      <a:pt x="11430" y="43625"/>
                    </a:cubicBezTo>
                    <a:cubicBezTo>
                      <a:pt x="12859" y="39910"/>
                      <a:pt x="14764" y="36386"/>
                      <a:pt x="16383" y="32957"/>
                    </a:cubicBezTo>
                    <a:cubicBezTo>
                      <a:pt x="19907" y="26194"/>
                      <a:pt x="23622" y="20098"/>
                      <a:pt x="27242" y="15240"/>
                    </a:cubicBezTo>
                    <a:cubicBezTo>
                      <a:pt x="28956" y="12764"/>
                      <a:pt x="30671" y="10573"/>
                      <a:pt x="32290" y="8668"/>
                    </a:cubicBezTo>
                    <a:cubicBezTo>
                      <a:pt x="33814" y="6763"/>
                      <a:pt x="35243" y="5144"/>
                      <a:pt x="36481" y="3905"/>
                    </a:cubicBezTo>
                    <a:cubicBezTo>
                      <a:pt x="38957" y="1334"/>
                      <a:pt x="40386" y="0"/>
                      <a:pt x="40386" y="0"/>
                    </a:cubicBezTo>
                    <a:cubicBezTo>
                      <a:pt x="40386" y="0"/>
                      <a:pt x="39529" y="1810"/>
                      <a:pt x="37910" y="4953"/>
                    </a:cubicBezTo>
                    <a:cubicBezTo>
                      <a:pt x="36290" y="8096"/>
                      <a:pt x="34100" y="12478"/>
                      <a:pt x="31528" y="17812"/>
                    </a:cubicBezTo>
                    <a:cubicBezTo>
                      <a:pt x="30290" y="20479"/>
                      <a:pt x="28956" y="23432"/>
                      <a:pt x="27527" y="26479"/>
                    </a:cubicBezTo>
                    <a:cubicBezTo>
                      <a:pt x="26099" y="29528"/>
                      <a:pt x="24860" y="32861"/>
                      <a:pt x="23336" y="36195"/>
                    </a:cubicBezTo>
                    <a:cubicBezTo>
                      <a:pt x="20669" y="42958"/>
                      <a:pt x="17812" y="50292"/>
                      <a:pt x="15431" y="57721"/>
                    </a:cubicBezTo>
                    <a:cubicBezTo>
                      <a:pt x="12954" y="65151"/>
                      <a:pt x="10954" y="72581"/>
                      <a:pt x="9144" y="79724"/>
                    </a:cubicBezTo>
                    <a:cubicBezTo>
                      <a:pt x="8382" y="83344"/>
                      <a:pt x="7430" y="86773"/>
                      <a:pt x="6763" y="90011"/>
                    </a:cubicBezTo>
                    <a:cubicBezTo>
                      <a:pt x="6096" y="93345"/>
                      <a:pt x="5525" y="96488"/>
                      <a:pt x="4953" y="99346"/>
                    </a:cubicBezTo>
                    <a:cubicBezTo>
                      <a:pt x="3905" y="105156"/>
                      <a:pt x="3048" y="110014"/>
                      <a:pt x="2572" y="113538"/>
                    </a:cubicBezTo>
                    <a:cubicBezTo>
                      <a:pt x="2000" y="116967"/>
                      <a:pt x="1619" y="118967"/>
                      <a:pt x="1619" y="118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3"/>
              <p:cNvSpPr/>
              <p:nvPr/>
            </p:nvSpPr>
            <p:spPr>
              <a:xfrm>
                <a:off x="3216804" y="3789075"/>
                <a:ext cx="46481" cy="92392"/>
              </a:xfrm>
              <a:custGeom>
                <a:avLst/>
                <a:gdLst/>
                <a:ahLst/>
                <a:cxnLst/>
                <a:rect l="l" t="t" r="r" b="b"/>
                <a:pathLst>
                  <a:path w="46481" h="92392" extrusionOk="0">
                    <a:moveTo>
                      <a:pt x="95" y="92393"/>
                    </a:moveTo>
                    <a:cubicBezTo>
                      <a:pt x="95" y="92393"/>
                      <a:pt x="95" y="90678"/>
                      <a:pt x="381" y="87821"/>
                    </a:cubicBezTo>
                    <a:cubicBezTo>
                      <a:pt x="571" y="84963"/>
                      <a:pt x="1143" y="80772"/>
                      <a:pt x="2096" y="75914"/>
                    </a:cubicBezTo>
                    <a:cubicBezTo>
                      <a:pt x="3048" y="71056"/>
                      <a:pt x="4572" y="65437"/>
                      <a:pt x="6572" y="59531"/>
                    </a:cubicBezTo>
                    <a:cubicBezTo>
                      <a:pt x="7620" y="56579"/>
                      <a:pt x="8668" y="53530"/>
                      <a:pt x="10001" y="50578"/>
                    </a:cubicBezTo>
                    <a:cubicBezTo>
                      <a:pt x="11240" y="47530"/>
                      <a:pt x="12668" y="44577"/>
                      <a:pt x="14097" y="41529"/>
                    </a:cubicBezTo>
                    <a:cubicBezTo>
                      <a:pt x="15716" y="38576"/>
                      <a:pt x="17240" y="35624"/>
                      <a:pt x="18860" y="32861"/>
                    </a:cubicBezTo>
                    <a:cubicBezTo>
                      <a:pt x="20383" y="30004"/>
                      <a:pt x="22288" y="27337"/>
                      <a:pt x="24003" y="24765"/>
                    </a:cubicBezTo>
                    <a:cubicBezTo>
                      <a:pt x="27527" y="19621"/>
                      <a:pt x="31147" y="15050"/>
                      <a:pt x="34481" y="11430"/>
                    </a:cubicBezTo>
                    <a:cubicBezTo>
                      <a:pt x="37719" y="7715"/>
                      <a:pt x="40767" y="4858"/>
                      <a:pt x="42958" y="2953"/>
                    </a:cubicBezTo>
                    <a:cubicBezTo>
                      <a:pt x="45148" y="1048"/>
                      <a:pt x="46482" y="0"/>
                      <a:pt x="46482" y="0"/>
                    </a:cubicBezTo>
                    <a:cubicBezTo>
                      <a:pt x="46482" y="0"/>
                      <a:pt x="45720" y="1524"/>
                      <a:pt x="44386" y="4001"/>
                    </a:cubicBezTo>
                    <a:cubicBezTo>
                      <a:pt x="42958" y="6477"/>
                      <a:pt x="40958" y="10096"/>
                      <a:pt x="38576" y="14383"/>
                    </a:cubicBezTo>
                    <a:cubicBezTo>
                      <a:pt x="36195" y="18574"/>
                      <a:pt x="33528" y="23527"/>
                      <a:pt x="30575" y="28861"/>
                    </a:cubicBezTo>
                    <a:cubicBezTo>
                      <a:pt x="27813" y="34195"/>
                      <a:pt x="24670" y="39814"/>
                      <a:pt x="21908" y="45529"/>
                    </a:cubicBezTo>
                    <a:cubicBezTo>
                      <a:pt x="18955" y="51245"/>
                      <a:pt x="16288" y="57055"/>
                      <a:pt x="13716" y="62484"/>
                    </a:cubicBezTo>
                    <a:cubicBezTo>
                      <a:pt x="11240" y="68009"/>
                      <a:pt x="8858" y="73152"/>
                      <a:pt x="6858" y="77534"/>
                    </a:cubicBezTo>
                    <a:cubicBezTo>
                      <a:pt x="4858" y="82010"/>
                      <a:pt x="3143" y="85725"/>
                      <a:pt x="2000" y="88297"/>
                    </a:cubicBezTo>
                    <a:cubicBezTo>
                      <a:pt x="762" y="90964"/>
                      <a:pt x="0" y="92393"/>
                      <a:pt x="0" y="92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3"/>
              <p:cNvSpPr/>
              <p:nvPr/>
            </p:nvSpPr>
            <p:spPr>
              <a:xfrm>
                <a:off x="3233377" y="3781169"/>
                <a:ext cx="46482" cy="76961"/>
              </a:xfrm>
              <a:custGeom>
                <a:avLst/>
                <a:gdLst/>
                <a:ahLst/>
                <a:cxnLst/>
                <a:rect l="l" t="t" r="r" b="b"/>
                <a:pathLst>
                  <a:path w="46482" h="76961" extrusionOk="0">
                    <a:moveTo>
                      <a:pt x="0" y="76962"/>
                    </a:moveTo>
                    <a:cubicBezTo>
                      <a:pt x="0" y="76962"/>
                      <a:pt x="857" y="71247"/>
                      <a:pt x="3620" y="63055"/>
                    </a:cubicBezTo>
                    <a:cubicBezTo>
                      <a:pt x="4953" y="58960"/>
                      <a:pt x="6763" y="54292"/>
                      <a:pt x="9049" y="49435"/>
                    </a:cubicBezTo>
                    <a:cubicBezTo>
                      <a:pt x="10192" y="47054"/>
                      <a:pt x="11335" y="44482"/>
                      <a:pt x="12668" y="42005"/>
                    </a:cubicBezTo>
                    <a:cubicBezTo>
                      <a:pt x="14002" y="39529"/>
                      <a:pt x="15431" y="37052"/>
                      <a:pt x="16859" y="34576"/>
                    </a:cubicBezTo>
                    <a:cubicBezTo>
                      <a:pt x="18383" y="32195"/>
                      <a:pt x="20002" y="29813"/>
                      <a:pt x="21527" y="27432"/>
                    </a:cubicBezTo>
                    <a:cubicBezTo>
                      <a:pt x="23050" y="25051"/>
                      <a:pt x="24765" y="22955"/>
                      <a:pt x="26384" y="20764"/>
                    </a:cubicBezTo>
                    <a:cubicBezTo>
                      <a:pt x="29623" y="16478"/>
                      <a:pt x="32861" y="12763"/>
                      <a:pt x="35909" y="9620"/>
                    </a:cubicBezTo>
                    <a:cubicBezTo>
                      <a:pt x="41815" y="3429"/>
                      <a:pt x="46482" y="0"/>
                      <a:pt x="46482" y="0"/>
                    </a:cubicBezTo>
                    <a:cubicBezTo>
                      <a:pt x="46482" y="0"/>
                      <a:pt x="44101" y="5239"/>
                      <a:pt x="39910" y="12668"/>
                    </a:cubicBezTo>
                    <a:cubicBezTo>
                      <a:pt x="37814" y="16383"/>
                      <a:pt x="35433" y="20669"/>
                      <a:pt x="32766" y="25146"/>
                    </a:cubicBezTo>
                    <a:cubicBezTo>
                      <a:pt x="30194" y="29718"/>
                      <a:pt x="27242" y="34385"/>
                      <a:pt x="24384" y="39148"/>
                    </a:cubicBezTo>
                    <a:cubicBezTo>
                      <a:pt x="21431" y="43910"/>
                      <a:pt x="18669" y="48673"/>
                      <a:pt x="15812" y="53054"/>
                    </a:cubicBezTo>
                    <a:cubicBezTo>
                      <a:pt x="13049" y="57531"/>
                      <a:pt x="10477" y="61627"/>
                      <a:pt x="8096" y="65151"/>
                    </a:cubicBezTo>
                    <a:cubicBezTo>
                      <a:pt x="3524" y="72199"/>
                      <a:pt x="0" y="76867"/>
                      <a:pt x="0" y="76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3"/>
              <p:cNvSpPr/>
              <p:nvPr/>
            </p:nvSpPr>
            <p:spPr>
              <a:xfrm>
                <a:off x="3254332" y="3776216"/>
                <a:ext cx="40100" cy="56959"/>
              </a:xfrm>
              <a:custGeom>
                <a:avLst/>
                <a:gdLst/>
                <a:ahLst/>
                <a:cxnLst/>
                <a:rect l="l" t="t" r="r" b="b"/>
                <a:pathLst>
                  <a:path w="40100" h="56959" extrusionOk="0">
                    <a:moveTo>
                      <a:pt x="0" y="56960"/>
                    </a:moveTo>
                    <a:cubicBezTo>
                      <a:pt x="0" y="56960"/>
                      <a:pt x="857" y="52483"/>
                      <a:pt x="3334" y="46292"/>
                    </a:cubicBezTo>
                    <a:cubicBezTo>
                      <a:pt x="5810" y="40100"/>
                      <a:pt x="9906" y="32195"/>
                      <a:pt x="15049" y="24956"/>
                    </a:cubicBezTo>
                    <a:cubicBezTo>
                      <a:pt x="20098" y="17717"/>
                      <a:pt x="26098" y="11144"/>
                      <a:pt x="31147" y="6763"/>
                    </a:cubicBezTo>
                    <a:cubicBezTo>
                      <a:pt x="36100" y="2286"/>
                      <a:pt x="40100" y="0"/>
                      <a:pt x="40100" y="0"/>
                    </a:cubicBezTo>
                    <a:cubicBezTo>
                      <a:pt x="40100" y="0"/>
                      <a:pt x="38290" y="4286"/>
                      <a:pt x="35052" y="9906"/>
                    </a:cubicBezTo>
                    <a:cubicBezTo>
                      <a:pt x="31813" y="15621"/>
                      <a:pt x="27146" y="22955"/>
                      <a:pt x="22193" y="29909"/>
                    </a:cubicBezTo>
                    <a:cubicBezTo>
                      <a:pt x="17240" y="36957"/>
                      <a:pt x="11906" y="43720"/>
                      <a:pt x="7620" y="48768"/>
                    </a:cubicBezTo>
                    <a:cubicBezTo>
                      <a:pt x="3334" y="53816"/>
                      <a:pt x="0" y="56864"/>
                      <a:pt x="0" y="56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3"/>
              <p:cNvSpPr/>
              <p:nvPr/>
            </p:nvSpPr>
            <p:spPr>
              <a:xfrm>
                <a:off x="3370442" y="3958811"/>
                <a:ext cx="12191" cy="116966"/>
              </a:xfrm>
              <a:custGeom>
                <a:avLst/>
                <a:gdLst/>
                <a:ahLst/>
                <a:cxnLst/>
                <a:rect l="l" t="t" r="r" b="b"/>
                <a:pathLst>
                  <a:path w="12191" h="116966" extrusionOk="0">
                    <a:moveTo>
                      <a:pt x="95" y="116967"/>
                    </a:moveTo>
                    <a:cubicBezTo>
                      <a:pt x="95" y="116967"/>
                      <a:pt x="95" y="115062"/>
                      <a:pt x="381" y="111823"/>
                    </a:cubicBezTo>
                    <a:cubicBezTo>
                      <a:pt x="667" y="108585"/>
                      <a:pt x="953" y="104013"/>
                      <a:pt x="1429" y="98488"/>
                    </a:cubicBezTo>
                    <a:cubicBezTo>
                      <a:pt x="1619" y="95726"/>
                      <a:pt x="1810" y="92773"/>
                      <a:pt x="2096" y="89630"/>
                    </a:cubicBezTo>
                    <a:cubicBezTo>
                      <a:pt x="2286" y="86487"/>
                      <a:pt x="2477" y="83248"/>
                      <a:pt x="2762" y="79820"/>
                    </a:cubicBezTo>
                    <a:cubicBezTo>
                      <a:pt x="3048" y="73057"/>
                      <a:pt x="3429" y="65818"/>
                      <a:pt x="3524" y="58483"/>
                    </a:cubicBezTo>
                    <a:cubicBezTo>
                      <a:pt x="3715" y="51245"/>
                      <a:pt x="3620" y="44005"/>
                      <a:pt x="3524" y="37147"/>
                    </a:cubicBezTo>
                    <a:cubicBezTo>
                      <a:pt x="3524" y="33719"/>
                      <a:pt x="3334" y="30480"/>
                      <a:pt x="3334" y="27337"/>
                    </a:cubicBezTo>
                    <a:cubicBezTo>
                      <a:pt x="3239" y="24194"/>
                      <a:pt x="3143" y="21241"/>
                      <a:pt x="3048" y="18479"/>
                    </a:cubicBezTo>
                    <a:cubicBezTo>
                      <a:pt x="2858" y="12954"/>
                      <a:pt x="2667" y="8382"/>
                      <a:pt x="2572" y="5144"/>
                    </a:cubicBezTo>
                    <a:cubicBezTo>
                      <a:pt x="2477" y="1905"/>
                      <a:pt x="2477" y="0"/>
                      <a:pt x="2477" y="0"/>
                    </a:cubicBezTo>
                    <a:cubicBezTo>
                      <a:pt x="2477" y="0"/>
                      <a:pt x="3143" y="1714"/>
                      <a:pt x="4286" y="4858"/>
                    </a:cubicBezTo>
                    <a:cubicBezTo>
                      <a:pt x="5334" y="7906"/>
                      <a:pt x="6763" y="12382"/>
                      <a:pt x="8001" y="17907"/>
                    </a:cubicBezTo>
                    <a:cubicBezTo>
                      <a:pt x="9335" y="23336"/>
                      <a:pt x="10382" y="29813"/>
                      <a:pt x="11240" y="36766"/>
                    </a:cubicBezTo>
                    <a:cubicBezTo>
                      <a:pt x="11525" y="40291"/>
                      <a:pt x="12002" y="43910"/>
                      <a:pt x="12002" y="47530"/>
                    </a:cubicBezTo>
                    <a:cubicBezTo>
                      <a:pt x="12192" y="51245"/>
                      <a:pt x="12192" y="54959"/>
                      <a:pt x="12192" y="58674"/>
                    </a:cubicBezTo>
                    <a:cubicBezTo>
                      <a:pt x="12002" y="62389"/>
                      <a:pt x="11906" y="66199"/>
                      <a:pt x="11525" y="69818"/>
                    </a:cubicBezTo>
                    <a:cubicBezTo>
                      <a:pt x="11335" y="73533"/>
                      <a:pt x="10668" y="77057"/>
                      <a:pt x="10287" y="80581"/>
                    </a:cubicBezTo>
                    <a:cubicBezTo>
                      <a:pt x="9239" y="87535"/>
                      <a:pt x="7906" y="93916"/>
                      <a:pt x="6287" y="99346"/>
                    </a:cubicBezTo>
                    <a:cubicBezTo>
                      <a:pt x="4858" y="104775"/>
                      <a:pt x="3239" y="109156"/>
                      <a:pt x="2000" y="112204"/>
                    </a:cubicBezTo>
                    <a:cubicBezTo>
                      <a:pt x="762" y="115253"/>
                      <a:pt x="0" y="116967"/>
                      <a:pt x="0" y="116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3"/>
              <p:cNvSpPr/>
              <p:nvPr/>
            </p:nvSpPr>
            <p:spPr>
              <a:xfrm>
                <a:off x="3391735" y="4036058"/>
                <a:ext cx="9228" cy="53340"/>
              </a:xfrm>
              <a:custGeom>
                <a:avLst/>
                <a:gdLst/>
                <a:ahLst/>
                <a:cxnLst/>
                <a:rect l="l" t="t" r="r" b="b"/>
                <a:pathLst>
                  <a:path w="9228" h="53340" extrusionOk="0">
                    <a:moveTo>
                      <a:pt x="2709" y="53340"/>
                    </a:moveTo>
                    <a:cubicBezTo>
                      <a:pt x="2709" y="53340"/>
                      <a:pt x="1471" y="49911"/>
                      <a:pt x="804" y="44863"/>
                    </a:cubicBezTo>
                    <a:cubicBezTo>
                      <a:pt x="42" y="39815"/>
                      <a:pt x="-243" y="33052"/>
                      <a:pt x="233" y="26384"/>
                    </a:cubicBezTo>
                    <a:cubicBezTo>
                      <a:pt x="709" y="19717"/>
                      <a:pt x="1947" y="13145"/>
                      <a:pt x="3376" y="8192"/>
                    </a:cubicBezTo>
                    <a:cubicBezTo>
                      <a:pt x="4805" y="3239"/>
                      <a:pt x="6519" y="0"/>
                      <a:pt x="6519" y="0"/>
                    </a:cubicBezTo>
                    <a:cubicBezTo>
                      <a:pt x="6519" y="0"/>
                      <a:pt x="7758" y="3429"/>
                      <a:pt x="8424" y="8477"/>
                    </a:cubicBezTo>
                    <a:cubicBezTo>
                      <a:pt x="9186" y="13526"/>
                      <a:pt x="9472" y="20288"/>
                      <a:pt x="8996" y="26956"/>
                    </a:cubicBezTo>
                    <a:cubicBezTo>
                      <a:pt x="8520" y="33623"/>
                      <a:pt x="7281" y="40196"/>
                      <a:pt x="5853" y="45149"/>
                    </a:cubicBezTo>
                    <a:cubicBezTo>
                      <a:pt x="4424" y="50102"/>
                      <a:pt x="2805" y="53340"/>
                      <a:pt x="2805"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3"/>
              <p:cNvSpPr/>
              <p:nvPr/>
            </p:nvSpPr>
            <p:spPr>
              <a:xfrm>
                <a:off x="3351297" y="3913471"/>
                <a:ext cx="9429" cy="100012"/>
              </a:xfrm>
              <a:custGeom>
                <a:avLst/>
                <a:gdLst/>
                <a:ahLst/>
                <a:cxnLst/>
                <a:rect l="l" t="t" r="r" b="b"/>
                <a:pathLst>
                  <a:path w="9429" h="100012" extrusionOk="0">
                    <a:moveTo>
                      <a:pt x="2286" y="100013"/>
                    </a:moveTo>
                    <a:cubicBezTo>
                      <a:pt x="2286" y="100013"/>
                      <a:pt x="1143" y="93726"/>
                      <a:pt x="571" y="84296"/>
                    </a:cubicBezTo>
                    <a:cubicBezTo>
                      <a:pt x="286" y="79534"/>
                      <a:pt x="0" y="74104"/>
                      <a:pt x="0" y="68199"/>
                    </a:cubicBezTo>
                    <a:cubicBezTo>
                      <a:pt x="0" y="62294"/>
                      <a:pt x="190" y="56102"/>
                      <a:pt x="381" y="49816"/>
                    </a:cubicBezTo>
                    <a:cubicBezTo>
                      <a:pt x="571" y="46672"/>
                      <a:pt x="762" y="43529"/>
                      <a:pt x="952" y="40481"/>
                    </a:cubicBezTo>
                    <a:cubicBezTo>
                      <a:pt x="1143" y="37433"/>
                      <a:pt x="1524" y="34385"/>
                      <a:pt x="1810" y="31433"/>
                    </a:cubicBezTo>
                    <a:cubicBezTo>
                      <a:pt x="2381" y="25622"/>
                      <a:pt x="3143" y="20098"/>
                      <a:pt x="3905" y="15526"/>
                    </a:cubicBezTo>
                    <a:cubicBezTo>
                      <a:pt x="5429" y="6191"/>
                      <a:pt x="7144" y="0"/>
                      <a:pt x="7144" y="0"/>
                    </a:cubicBezTo>
                    <a:cubicBezTo>
                      <a:pt x="7144" y="0"/>
                      <a:pt x="8287" y="6287"/>
                      <a:pt x="8858" y="15716"/>
                    </a:cubicBezTo>
                    <a:cubicBezTo>
                      <a:pt x="9144" y="20479"/>
                      <a:pt x="9430" y="25908"/>
                      <a:pt x="9430" y="31813"/>
                    </a:cubicBezTo>
                    <a:cubicBezTo>
                      <a:pt x="9430" y="34766"/>
                      <a:pt x="9430" y="37814"/>
                      <a:pt x="9430" y="40862"/>
                    </a:cubicBezTo>
                    <a:cubicBezTo>
                      <a:pt x="9334" y="43910"/>
                      <a:pt x="9239" y="47054"/>
                      <a:pt x="9144" y="50197"/>
                    </a:cubicBezTo>
                    <a:cubicBezTo>
                      <a:pt x="8763" y="56483"/>
                      <a:pt x="8382" y="62675"/>
                      <a:pt x="7715" y="68580"/>
                    </a:cubicBezTo>
                    <a:cubicBezTo>
                      <a:pt x="7144" y="74390"/>
                      <a:pt x="6382" y="79915"/>
                      <a:pt x="5620" y="84487"/>
                    </a:cubicBezTo>
                    <a:cubicBezTo>
                      <a:pt x="4096" y="93821"/>
                      <a:pt x="2381" y="100013"/>
                      <a:pt x="2381" y="100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3"/>
              <p:cNvSpPr/>
              <p:nvPr/>
            </p:nvSpPr>
            <p:spPr>
              <a:xfrm>
                <a:off x="3339581" y="3877753"/>
                <a:ext cx="13843" cy="99917"/>
              </a:xfrm>
              <a:custGeom>
                <a:avLst/>
                <a:gdLst/>
                <a:ahLst/>
                <a:cxnLst/>
                <a:rect l="l" t="t" r="r" b="b"/>
                <a:pathLst>
                  <a:path w="13843" h="99917" extrusionOk="0">
                    <a:moveTo>
                      <a:pt x="95" y="99917"/>
                    </a:moveTo>
                    <a:cubicBezTo>
                      <a:pt x="95" y="99917"/>
                      <a:pt x="95" y="98298"/>
                      <a:pt x="381" y="95536"/>
                    </a:cubicBezTo>
                    <a:cubicBezTo>
                      <a:pt x="667" y="92774"/>
                      <a:pt x="952" y="88868"/>
                      <a:pt x="1429" y="84106"/>
                    </a:cubicBezTo>
                    <a:cubicBezTo>
                      <a:pt x="1905" y="79438"/>
                      <a:pt x="2381" y="74009"/>
                      <a:pt x="2953" y="68199"/>
                    </a:cubicBezTo>
                    <a:cubicBezTo>
                      <a:pt x="3429" y="62389"/>
                      <a:pt x="4096" y="56197"/>
                      <a:pt x="4572" y="50006"/>
                    </a:cubicBezTo>
                    <a:cubicBezTo>
                      <a:pt x="5144" y="43815"/>
                      <a:pt x="5525" y="37624"/>
                      <a:pt x="6001" y="31813"/>
                    </a:cubicBezTo>
                    <a:cubicBezTo>
                      <a:pt x="6382" y="26003"/>
                      <a:pt x="6763" y="20479"/>
                      <a:pt x="7048" y="15812"/>
                    </a:cubicBezTo>
                    <a:cubicBezTo>
                      <a:pt x="7429" y="11049"/>
                      <a:pt x="7715" y="7144"/>
                      <a:pt x="7906" y="4382"/>
                    </a:cubicBezTo>
                    <a:cubicBezTo>
                      <a:pt x="8192" y="1619"/>
                      <a:pt x="8382" y="0"/>
                      <a:pt x="8382" y="0"/>
                    </a:cubicBezTo>
                    <a:cubicBezTo>
                      <a:pt x="8382" y="0"/>
                      <a:pt x="10573" y="6096"/>
                      <a:pt x="12097" y="15621"/>
                    </a:cubicBezTo>
                    <a:cubicBezTo>
                      <a:pt x="12954" y="20384"/>
                      <a:pt x="13430" y="25908"/>
                      <a:pt x="13716" y="31909"/>
                    </a:cubicBezTo>
                    <a:cubicBezTo>
                      <a:pt x="13716" y="34862"/>
                      <a:pt x="14002" y="38005"/>
                      <a:pt x="13716" y="41148"/>
                    </a:cubicBezTo>
                    <a:cubicBezTo>
                      <a:pt x="13716" y="44291"/>
                      <a:pt x="13430" y="47530"/>
                      <a:pt x="13240" y="50673"/>
                    </a:cubicBezTo>
                    <a:cubicBezTo>
                      <a:pt x="12859" y="53816"/>
                      <a:pt x="12573" y="57055"/>
                      <a:pt x="12097" y="60198"/>
                    </a:cubicBezTo>
                    <a:cubicBezTo>
                      <a:pt x="11716" y="63341"/>
                      <a:pt x="11049" y="66389"/>
                      <a:pt x="10477" y="69342"/>
                    </a:cubicBezTo>
                    <a:cubicBezTo>
                      <a:pt x="9239" y="75247"/>
                      <a:pt x="7810" y="80677"/>
                      <a:pt x="6191" y="85154"/>
                    </a:cubicBezTo>
                    <a:cubicBezTo>
                      <a:pt x="3143" y="94297"/>
                      <a:pt x="0" y="99917"/>
                      <a:pt x="0" y="99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3"/>
              <p:cNvSpPr/>
              <p:nvPr/>
            </p:nvSpPr>
            <p:spPr>
              <a:xfrm>
                <a:off x="3329294" y="3846416"/>
                <a:ext cx="11734" cy="109442"/>
              </a:xfrm>
              <a:custGeom>
                <a:avLst/>
                <a:gdLst/>
                <a:ahLst/>
                <a:cxnLst/>
                <a:rect l="l" t="t" r="r" b="b"/>
                <a:pathLst>
                  <a:path w="11734" h="109442" extrusionOk="0">
                    <a:moveTo>
                      <a:pt x="95" y="109347"/>
                    </a:moveTo>
                    <a:cubicBezTo>
                      <a:pt x="95" y="109347"/>
                      <a:pt x="95" y="107632"/>
                      <a:pt x="191" y="104584"/>
                    </a:cubicBezTo>
                    <a:cubicBezTo>
                      <a:pt x="381" y="101536"/>
                      <a:pt x="572" y="97250"/>
                      <a:pt x="857" y="92107"/>
                    </a:cubicBezTo>
                    <a:cubicBezTo>
                      <a:pt x="1143" y="86963"/>
                      <a:pt x="1524" y="81058"/>
                      <a:pt x="1905" y="74581"/>
                    </a:cubicBezTo>
                    <a:cubicBezTo>
                      <a:pt x="2191" y="68199"/>
                      <a:pt x="2667" y="61436"/>
                      <a:pt x="2858" y="54673"/>
                    </a:cubicBezTo>
                    <a:cubicBezTo>
                      <a:pt x="3239" y="47911"/>
                      <a:pt x="3334" y="41148"/>
                      <a:pt x="3620" y="34766"/>
                    </a:cubicBezTo>
                    <a:cubicBezTo>
                      <a:pt x="3810" y="28384"/>
                      <a:pt x="3905" y="22384"/>
                      <a:pt x="4096" y="17240"/>
                    </a:cubicBezTo>
                    <a:cubicBezTo>
                      <a:pt x="4286" y="12097"/>
                      <a:pt x="4381" y="7715"/>
                      <a:pt x="4477" y="4763"/>
                    </a:cubicBezTo>
                    <a:cubicBezTo>
                      <a:pt x="4572" y="1714"/>
                      <a:pt x="4763" y="0"/>
                      <a:pt x="4763" y="0"/>
                    </a:cubicBezTo>
                    <a:cubicBezTo>
                      <a:pt x="4763" y="0"/>
                      <a:pt x="7239" y="6572"/>
                      <a:pt x="9049" y="16954"/>
                    </a:cubicBezTo>
                    <a:cubicBezTo>
                      <a:pt x="10097" y="22098"/>
                      <a:pt x="10858" y="28194"/>
                      <a:pt x="11335" y="34671"/>
                    </a:cubicBezTo>
                    <a:cubicBezTo>
                      <a:pt x="11525" y="37909"/>
                      <a:pt x="11811" y="41338"/>
                      <a:pt x="11716" y="44767"/>
                    </a:cubicBezTo>
                    <a:cubicBezTo>
                      <a:pt x="11716" y="48196"/>
                      <a:pt x="11716" y="51721"/>
                      <a:pt x="11621" y="55150"/>
                    </a:cubicBezTo>
                    <a:cubicBezTo>
                      <a:pt x="11335" y="58674"/>
                      <a:pt x="11144" y="62103"/>
                      <a:pt x="10858" y="65532"/>
                    </a:cubicBezTo>
                    <a:cubicBezTo>
                      <a:pt x="10573" y="68961"/>
                      <a:pt x="10001" y="72295"/>
                      <a:pt x="9525" y="75533"/>
                    </a:cubicBezTo>
                    <a:cubicBezTo>
                      <a:pt x="8477" y="82010"/>
                      <a:pt x="7239" y="88011"/>
                      <a:pt x="5715" y="92964"/>
                    </a:cubicBezTo>
                    <a:cubicBezTo>
                      <a:pt x="2953" y="103060"/>
                      <a:pt x="0" y="109442"/>
                      <a:pt x="0" y="1094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3"/>
              <p:cNvSpPr/>
              <p:nvPr/>
            </p:nvSpPr>
            <p:spPr>
              <a:xfrm>
                <a:off x="3316911" y="3811935"/>
                <a:ext cx="11525" cy="143827"/>
              </a:xfrm>
              <a:custGeom>
                <a:avLst/>
                <a:gdLst/>
                <a:ahLst/>
                <a:cxnLst/>
                <a:rect l="l" t="t" r="r" b="b"/>
                <a:pathLst>
                  <a:path w="11525" h="143827" extrusionOk="0">
                    <a:moveTo>
                      <a:pt x="0" y="143828"/>
                    </a:moveTo>
                    <a:cubicBezTo>
                      <a:pt x="0" y="143828"/>
                      <a:pt x="0" y="141542"/>
                      <a:pt x="286" y="137541"/>
                    </a:cubicBezTo>
                    <a:cubicBezTo>
                      <a:pt x="476" y="133636"/>
                      <a:pt x="762" y="127921"/>
                      <a:pt x="1143" y="121158"/>
                    </a:cubicBezTo>
                    <a:cubicBezTo>
                      <a:pt x="1333" y="117824"/>
                      <a:pt x="1524" y="114110"/>
                      <a:pt x="1715" y="110300"/>
                    </a:cubicBezTo>
                    <a:cubicBezTo>
                      <a:pt x="1905" y="106490"/>
                      <a:pt x="2000" y="102394"/>
                      <a:pt x="2191" y="98203"/>
                    </a:cubicBezTo>
                    <a:cubicBezTo>
                      <a:pt x="2381" y="89821"/>
                      <a:pt x="2667" y="80867"/>
                      <a:pt x="2667" y="71914"/>
                    </a:cubicBezTo>
                    <a:cubicBezTo>
                      <a:pt x="2667" y="62960"/>
                      <a:pt x="2572" y="54007"/>
                      <a:pt x="2381" y="45625"/>
                    </a:cubicBezTo>
                    <a:cubicBezTo>
                      <a:pt x="2286" y="41434"/>
                      <a:pt x="2096" y="37338"/>
                      <a:pt x="2000" y="33528"/>
                    </a:cubicBezTo>
                    <a:cubicBezTo>
                      <a:pt x="1810" y="29623"/>
                      <a:pt x="1715" y="26003"/>
                      <a:pt x="1619" y="22670"/>
                    </a:cubicBezTo>
                    <a:cubicBezTo>
                      <a:pt x="1333" y="15907"/>
                      <a:pt x="1048" y="10287"/>
                      <a:pt x="952" y="6287"/>
                    </a:cubicBezTo>
                    <a:cubicBezTo>
                      <a:pt x="762" y="2286"/>
                      <a:pt x="762" y="0"/>
                      <a:pt x="762" y="0"/>
                    </a:cubicBezTo>
                    <a:cubicBezTo>
                      <a:pt x="762" y="0"/>
                      <a:pt x="1524" y="2191"/>
                      <a:pt x="2667" y="6001"/>
                    </a:cubicBezTo>
                    <a:cubicBezTo>
                      <a:pt x="3810" y="9811"/>
                      <a:pt x="5334" y="15335"/>
                      <a:pt x="6667" y="22098"/>
                    </a:cubicBezTo>
                    <a:cubicBezTo>
                      <a:pt x="8096" y="28766"/>
                      <a:pt x="9239" y="36671"/>
                      <a:pt x="10192" y="45244"/>
                    </a:cubicBezTo>
                    <a:cubicBezTo>
                      <a:pt x="10477" y="49530"/>
                      <a:pt x="11049" y="53912"/>
                      <a:pt x="11144" y="58388"/>
                    </a:cubicBezTo>
                    <a:cubicBezTo>
                      <a:pt x="11335" y="62865"/>
                      <a:pt x="11430" y="67437"/>
                      <a:pt x="11525" y="72009"/>
                    </a:cubicBezTo>
                    <a:cubicBezTo>
                      <a:pt x="11430" y="76581"/>
                      <a:pt x="11335" y="81153"/>
                      <a:pt x="11049" y="85630"/>
                    </a:cubicBezTo>
                    <a:cubicBezTo>
                      <a:pt x="10858" y="90107"/>
                      <a:pt x="10287" y="94488"/>
                      <a:pt x="10001" y="98774"/>
                    </a:cubicBezTo>
                    <a:cubicBezTo>
                      <a:pt x="9049" y="107252"/>
                      <a:pt x="7810" y="115158"/>
                      <a:pt x="6286" y="121825"/>
                    </a:cubicBezTo>
                    <a:cubicBezTo>
                      <a:pt x="4953" y="128492"/>
                      <a:pt x="3334" y="134017"/>
                      <a:pt x="2191" y="137827"/>
                    </a:cubicBezTo>
                    <a:cubicBezTo>
                      <a:pt x="1048" y="141637"/>
                      <a:pt x="286" y="143828"/>
                      <a:pt x="286" y="143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3"/>
              <p:cNvSpPr/>
              <p:nvPr/>
            </p:nvSpPr>
            <p:spPr>
              <a:xfrm>
                <a:off x="3286111" y="3822222"/>
                <a:ext cx="10069" cy="37337"/>
              </a:xfrm>
              <a:custGeom>
                <a:avLst/>
                <a:gdLst/>
                <a:ahLst/>
                <a:cxnLst/>
                <a:rect l="l" t="t" r="r" b="b"/>
                <a:pathLst>
                  <a:path w="10069" h="37337" extrusionOk="0">
                    <a:moveTo>
                      <a:pt x="1749" y="37243"/>
                    </a:moveTo>
                    <a:cubicBezTo>
                      <a:pt x="1749" y="37243"/>
                      <a:pt x="701" y="34671"/>
                      <a:pt x="320" y="30956"/>
                    </a:cubicBezTo>
                    <a:cubicBezTo>
                      <a:pt x="-156" y="27241"/>
                      <a:pt x="-156" y="22479"/>
                      <a:pt x="701" y="17812"/>
                    </a:cubicBezTo>
                    <a:cubicBezTo>
                      <a:pt x="1463" y="13145"/>
                      <a:pt x="3082" y="8668"/>
                      <a:pt x="4797" y="5334"/>
                    </a:cubicBezTo>
                    <a:cubicBezTo>
                      <a:pt x="6416" y="2000"/>
                      <a:pt x="8321" y="0"/>
                      <a:pt x="8321" y="0"/>
                    </a:cubicBezTo>
                    <a:cubicBezTo>
                      <a:pt x="8321" y="0"/>
                      <a:pt x="9369" y="2572"/>
                      <a:pt x="9750" y="6287"/>
                    </a:cubicBezTo>
                    <a:cubicBezTo>
                      <a:pt x="10226" y="10001"/>
                      <a:pt x="10226" y="14764"/>
                      <a:pt x="9369" y="19431"/>
                    </a:cubicBezTo>
                    <a:cubicBezTo>
                      <a:pt x="8607" y="24098"/>
                      <a:pt x="6987" y="28575"/>
                      <a:pt x="5273" y="31909"/>
                    </a:cubicBezTo>
                    <a:cubicBezTo>
                      <a:pt x="3654" y="35242"/>
                      <a:pt x="1749" y="37338"/>
                      <a:pt x="1749" y="37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3"/>
              <p:cNvSpPr/>
              <p:nvPr/>
            </p:nvSpPr>
            <p:spPr>
              <a:xfrm>
                <a:off x="3330246" y="3874133"/>
                <a:ext cx="14207" cy="93916"/>
              </a:xfrm>
              <a:custGeom>
                <a:avLst/>
                <a:gdLst/>
                <a:ahLst/>
                <a:cxnLst/>
                <a:rect l="l" t="t" r="r" b="b"/>
                <a:pathLst>
                  <a:path w="14207" h="93916" extrusionOk="0">
                    <a:moveTo>
                      <a:pt x="0" y="93917"/>
                    </a:moveTo>
                    <a:cubicBezTo>
                      <a:pt x="0" y="93917"/>
                      <a:pt x="95" y="92393"/>
                      <a:pt x="476" y="89726"/>
                    </a:cubicBezTo>
                    <a:cubicBezTo>
                      <a:pt x="857" y="87154"/>
                      <a:pt x="1334" y="83439"/>
                      <a:pt x="2000" y="79058"/>
                    </a:cubicBezTo>
                    <a:cubicBezTo>
                      <a:pt x="2286" y="76867"/>
                      <a:pt x="2572" y="74486"/>
                      <a:pt x="2953" y="72009"/>
                    </a:cubicBezTo>
                    <a:cubicBezTo>
                      <a:pt x="3239" y="69533"/>
                      <a:pt x="3524" y="66866"/>
                      <a:pt x="3905" y="64199"/>
                    </a:cubicBezTo>
                    <a:cubicBezTo>
                      <a:pt x="4382" y="58769"/>
                      <a:pt x="5048" y="52959"/>
                      <a:pt x="5334" y="47149"/>
                    </a:cubicBezTo>
                    <a:cubicBezTo>
                      <a:pt x="5715" y="41339"/>
                      <a:pt x="5810" y="35528"/>
                      <a:pt x="6001" y="30099"/>
                    </a:cubicBezTo>
                    <a:cubicBezTo>
                      <a:pt x="6001" y="27337"/>
                      <a:pt x="6001" y="24670"/>
                      <a:pt x="6001" y="22193"/>
                    </a:cubicBezTo>
                    <a:cubicBezTo>
                      <a:pt x="6001" y="19622"/>
                      <a:pt x="6001" y="17241"/>
                      <a:pt x="6001" y="15050"/>
                    </a:cubicBezTo>
                    <a:cubicBezTo>
                      <a:pt x="6001" y="10573"/>
                      <a:pt x="5810" y="6858"/>
                      <a:pt x="5810" y="4191"/>
                    </a:cubicBezTo>
                    <a:cubicBezTo>
                      <a:pt x="5810" y="1524"/>
                      <a:pt x="5810" y="0"/>
                      <a:pt x="5810" y="0"/>
                    </a:cubicBezTo>
                    <a:cubicBezTo>
                      <a:pt x="5810" y="0"/>
                      <a:pt x="6477" y="1334"/>
                      <a:pt x="7525" y="3810"/>
                    </a:cubicBezTo>
                    <a:cubicBezTo>
                      <a:pt x="8573" y="6287"/>
                      <a:pt x="9906" y="9906"/>
                      <a:pt x="10954" y="14288"/>
                    </a:cubicBezTo>
                    <a:cubicBezTo>
                      <a:pt x="12192" y="18669"/>
                      <a:pt x="13145" y="24003"/>
                      <a:pt x="13716" y="29623"/>
                    </a:cubicBezTo>
                    <a:cubicBezTo>
                      <a:pt x="13907" y="32480"/>
                      <a:pt x="14288" y="35433"/>
                      <a:pt x="14192" y="38481"/>
                    </a:cubicBezTo>
                    <a:cubicBezTo>
                      <a:pt x="14192" y="41529"/>
                      <a:pt x="14192" y="44577"/>
                      <a:pt x="14097" y="47625"/>
                    </a:cubicBezTo>
                    <a:cubicBezTo>
                      <a:pt x="13811" y="50673"/>
                      <a:pt x="13526" y="53721"/>
                      <a:pt x="13145" y="56674"/>
                    </a:cubicBezTo>
                    <a:cubicBezTo>
                      <a:pt x="12859" y="59627"/>
                      <a:pt x="12097" y="62579"/>
                      <a:pt x="11525" y="65342"/>
                    </a:cubicBezTo>
                    <a:cubicBezTo>
                      <a:pt x="10192" y="70961"/>
                      <a:pt x="8668" y="76010"/>
                      <a:pt x="6858" y="80296"/>
                    </a:cubicBezTo>
                    <a:cubicBezTo>
                      <a:pt x="5239" y="84582"/>
                      <a:pt x="3429" y="88011"/>
                      <a:pt x="2191" y="90297"/>
                    </a:cubicBezTo>
                    <a:cubicBezTo>
                      <a:pt x="857" y="92583"/>
                      <a:pt x="0" y="93917"/>
                      <a:pt x="0" y="93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3"/>
              <p:cNvSpPr/>
              <p:nvPr/>
            </p:nvSpPr>
            <p:spPr>
              <a:xfrm>
                <a:off x="3321346" y="3830223"/>
                <a:ext cx="9402" cy="121253"/>
              </a:xfrm>
              <a:custGeom>
                <a:avLst/>
                <a:gdLst/>
                <a:ahLst/>
                <a:cxnLst/>
                <a:rect l="l" t="t" r="r" b="b"/>
                <a:pathLst>
                  <a:path w="9402" h="121253" extrusionOk="0">
                    <a:moveTo>
                      <a:pt x="6996" y="121158"/>
                    </a:moveTo>
                    <a:cubicBezTo>
                      <a:pt x="6996" y="121158"/>
                      <a:pt x="5281" y="113633"/>
                      <a:pt x="3757" y="102298"/>
                    </a:cubicBezTo>
                    <a:cubicBezTo>
                      <a:pt x="2995" y="96679"/>
                      <a:pt x="2233" y="90011"/>
                      <a:pt x="1662" y="82963"/>
                    </a:cubicBezTo>
                    <a:cubicBezTo>
                      <a:pt x="995" y="75914"/>
                      <a:pt x="709" y="68294"/>
                      <a:pt x="328" y="60770"/>
                    </a:cubicBezTo>
                    <a:cubicBezTo>
                      <a:pt x="328" y="56960"/>
                      <a:pt x="138" y="53149"/>
                      <a:pt x="42" y="49435"/>
                    </a:cubicBezTo>
                    <a:cubicBezTo>
                      <a:pt x="-53" y="45720"/>
                      <a:pt x="42" y="42005"/>
                      <a:pt x="42" y="38481"/>
                    </a:cubicBezTo>
                    <a:cubicBezTo>
                      <a:pt x="42" y="31337"/>
                      <a:pt x="328" y="24765"/>
                      <a:pt x="614" y="19050"/>
                    </a:cubicBezTo>
                    <a:cubicBezTo>
                      <a:pt x="1185" y="7620"/>
                      <a:pt x="2424" y="0"/>
                      <a:pt x="2424" y="0"/>
                    </a:cubicBezTo>
                    <a:cubicBezTo>
                      <a:pt x="2424" y="0"/>
                      <a:pt x="4138" y="7525"/>
                      <a:pt x="5662" y="18860"/>
                    </a:cubicBezTo>
                    <a:cubicBezTo>
                      <a:pt x="6424" y="24479"/>
                      <a:pt x="7186" y="31147"/>
                      <a:pt x="7758" y="38195"/>
                    </a:cubicBezTo>
                    <a:cubicBezTo>
                      <a:pt x="8043" y="41720"/>
                      <a:pt x="8424" y="45434"/>
                      <a:pt x="8520" y="49149"/>
                    </a:cubicBezTo>
                    <a:cubicBezTo>
                      <a:pt x="8710" y="52864"/>
                      <a:pt x="8901" y="56674"/>
                      <a:pt x="9091" y="60484"/>
                    </a:cubicBezTo>
                    <a:cubicBezTo>
                      <a:pt x="9282" y="68104"/>
                      <a:pt x="9472" y="75629"/>
                      <a:pt x="9377" y="82772"/>
                    </a:cubicBezTo>
                    <a:cubicBezTo>
                      <a:pt x="9377" y="89916"/>
                      <a:pt x="9091" y="96488"/>
                      <a:pt x="8805" y="102203"/>
                    </a:cubicBezTo>
                    <a:cubicBezTo>
                      <a:pt x="8234" y="113633"/>
                      <a:pt x="6996" y="121253"/>
                      <a:pt x="6996" y="1212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3"/>
              <p:cNvSpPr/>
              <p:nvPr/>
            </p:nvSpPr>
            <p:spPr>
              <a:xfrm>
                <a:off x="3316297" y="3839843"/>
                <a:ext cx="9228" cy="65627"/>
              </a:xfrm>
              <a:custGeom>
                <a:avLst/>
                <a:gdLst/>
                <a:ahLst/>
                <a:cxnLst/>
                <a:rect l="l" t="t" r="r" b="b"/>
                <a:pathLst>
                  <a:path w="9228" h="65627" extrusionOk="0">
                    <a:moveTo>
                      <a:pt x="2709" y="65627"/>
                    </a:moveTo>
                    <a:cubicBezTo>
                      <a:pt x="2709" y="65627"/>
                      <a:pt x="1471" y="61436"/>
                      <a:pt x="804" y="55245"/>
                    </a:cubicBezTo>
                    <a:cubicBezTo>
                      <a:pt x="42" y="49054"/>
                      <a:pt x="-243" y="40767"/>
                      <a:pt x="233" y="32575"/>
                    </a:cubicBezTo>
                    <a:cubicBezTo>
                      <a:pt x="709" y="24384"/>
                      <a:pt x="1947" y="16192"/>
                      <a:pt x="3376" y="10096"/>
                    </a:cubicBezTo>
                    <a:cubicBezTo>
                      <a:pt x="4805" y="4000"/>
                      <a:pt x="6519" y="0"/>
                      <a:pt x="6519" y="0"/>
                    </a:cubicBezTo>
                    <a:cubicBezTo>
                      <a:pt x="6519" y="0"/>
                      <a:pt x="7758" y="4191"/>
                      <a:pt x="8424" y="10382"/>
                    </a:cubicBezTo>
                    <a:cubicBezTo>
                      <a:pt x="9186" y="16573"/>
                      <a:pt x="9472" y="24860"/>
                      <a:pt x="8996" y="33052"/>
                    </a:cubicBezTo>
                    <a:cubicBezTo>
                      <a:pt x="8520" y="41243"/>
                      <a:pt x="7281" y="49435"/>
                      <a:pt x="5853" y="55531"/>
                    </a:cubicBezTo>
                    <a:cubicBezTo>
                      <a:pt x="4424" y="61627"/>
                      <a:pt x="2805" y="65627"/>
                      <a:pt x="2805" y="65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3"/>
              <p:cNvSpPr/>
              <p:nvPr/>
            </p:nvSpPr>
            <p:spPr>
              <a:xfrm>
                <a:off x="3376538" y="3981289"/>
                <a:ext cx="11857" cy="81438"/>
              </a:xfrm>
              <a:custGeom>
                <a:avLst/>
                <a:gdLst/>
                <a:ahLst/>
                <a:cxnLst/>
                <a:rect l="l" t="t" r="r" b="b"/>
                <a:pathLst>
                  <a:path w="11857" h="81438" extrusionOk="0">
                    <a:moveTo>
                      <a:pt x="0" y="81439"/>
                    </a:moveTo>
                    <a:cubicBezTo>
                      <a:pt x="0" y="81439"/>
                      <a:pt x="1143" y="80486"/>
                      <a:pt x="2191" y="78581"/>
                    </a:cubicBezTo>
                    <a:cubicBezTo>
                      <a:pt x="3334" y="76676"/>
                      <a:pt x="4191" y="73724"/>
                      <a:pt x="4477" y="70104"/>
                    </a:cubicBezTo>
                    <a:cubicBezTo>
                      <a:pt x="4572" y="68294"/>
                      <a:pt x="4477" y="66294"/>
                      <a:pt x="4477" y="64103"/>
                    </a:cubicBezTo>
                    <a:cubicBezTo>
                      <a:pt x="4286" y="61913"/>
                      <a:pt x="4096" y="59627"/>
                      <a:pt x="4001" y="57150"/>
                    </a:cubicBezTo>
                    <a:cubicBezTo>
                      <a:pt x="3620" y="52292"/>
                      <a:pt x="3239" y="47149"/>
                      <a:pt x="2762" y="42005"/>
                    </a:cubicBezTo>
                    <a:cubicBezTo>
                      <a:pt x="2381" y="36862"/>
                      <a:pt x="2000" y="31623"/>
                      <a:pt x="1619" y="26766"/>
                    </a:cubicBezTo>
                    <a:cubicBezTo>
                      <a:pt x="1238" y="21908"/>
                      <a:pt x="857" y="17336"/>
                      <a:pt x="667" y="13335"/>
                    </a:cubicBezTo>
                    <a:cubicBezTo>
                      <a:pt x="381" y="9430"/>
                      <a:pt x="286" y="6096"/>
                      <a:pt x="191" y="3715"/>
                    </a:cubicBezTo>
                    <a:cubicBezTo>
                      <a:pt x="191" y="1334"/>
                      <a:pt x="191" y="0"/>
                      <a:pt x="191" y="0"/>
                    </a:cubicBezTo>
                    <a:cubicBezTo>
                      <a:pt x="191" y="0"/>
                      <a:pt x="3048" y="4763"/>
                      <a:pt x="5620" y="12383"/>
                    </a:cubicBezTo>
                    <a:cubicBezTo>
                      <a:pt x="6953" y="16193"/>
                      <a:pt x="8287" y="20765"/>
                      <a:pt x="9239" y="25622"/>
                    </a:cubicBezTo>
                    <a:cubicBezTo>
                      <a:pt x="10287" y="30575"/>
                      <a:pt x="10954" y="35909"/>
                      <a:pt x="11525" y="41243"/>
                    </a:cubicBezTo>
                    <a:cubicBezTo>
                      <a:pt x="11811" y="46577"/>
                      <a:pt x="12002" y="52007"/>
                      <a:pt x="11716" y="57055"/>
                    </a:cubicBezTo>
                    <a:cubicBezTo>
                      <a:pt x="11525" y="61913"/>
                      <a:pt x="10954" y="67056"/>
                      <a:pt x="9430" y="71057"/>
                    </a:cubicBezTo>
                    <a:cubicBezTo>
                      <a:pt x="8001" y="75152"/>
                      <a:pt x="5620" y="78200"/>
                      <a:pt x="3524" y="79629"/>
                    </a:cubicBezTo>
                    <a:cubicBezTo>
                      <a:pt x="2572" y="80391"/>
                      <a:pt x="1524" y="80772"/>
                      <a:pt x="953" y="80963"/>
                    </a:cubicBezTo>
                    <a:cubicBezTo>
                      <a:pt x="381" y="81153"/>
                      <a:pt x="0" y="81248"/>
                      <a:pt x="0" y="81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3"/>
              <p:cNvSpPr/>
              <p:nvPr/>
            </p:nvSpPr>
            <p:spPr>
              <a:xfrm>
                <a:off x="3400761" y="4065871"/>
                <a:ext cx="10853" cy="48958"/>
              </a:xfrm>
              <a:custGeom>
                <a:avLst/>
                <a:gdLst/>
                <a:ahLst/>
                <a:cxnLst/>
                <a:rect l="l" t="t" r="r" b="b"/>
                <a:pathLst>
                  <a:path w="10853" h="48958" extrusionOk="0">
                    <a:moveTo>
                      <a:pt x="9496" y="48959"/>
                    </a:moveTo>
                    <a:cubicBezTo>
                      <a:pt x="9496" y="48959"/>
                      <a:pt x="7495" y="46101"/>
                      <a:pt x="5781" y="41720"/>
                    </a:cubicBezTo>
                    <a:cubicBezTo>
                      <a:pt x="3971" y="37338"/>
                      <a:pt x="2161" y="31337"/>
                      <a:pt x="1114" y="25241"/>
                    </a:cubicBezTo>
                    <a:cubicBezTo>
                      <a:pt x="66" y="19145"/>
                      <a:pt x="-220" y="12859"/>
                      <a:pt x="161" y="8096"/>
                    </a:cubicBezTo>
                    <a:cubicBezTo>
                      <a:pt x="447" y="3334"/>
                      <a:pt x="1399" y="0"/>
                      <a:pt x="1399" y="0"/>
                    </a:cubicBezTo>
                    <a:cubicBezTo>
                      <a:pt x="1399" y="0"/>
                      <a:pt x="3400" y="2858"/>
                      <a:pt x="5114" y="7239"/>
                    </a:cubicBezTo>
                    <a:cubicBezTo>
                      <a:pt x="7019" y="11621"/>
                      <a:pt x="8734" y="17621"/>
                      <a:pt x="9781" y="23717"/>
                    </a:cubicBezTo>
                    <a:cubicBezTo>
                      <a:pt x="10829" y="29813"/>
                      <a:pt x="11020" y="36100"/>
                      <a:pt x="10734" y="40862"/>
                    </a:cubicBezTo>
                    <a:cubicBezTo>
                      <a:pt x="10448" y="45625"/>
                      <a:pt x="9496" y="48959"/>
                      <a:pt x="9496" y="489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3"/>
              <p:cNvSpPr/>
              <p:nvPr/>
            </p:nvSpPr>
            <p:spPr>
              <a:xfrm>
                <a:off x="3216099" y="3797838"/>
                <a:ext cx="47376" cy="177926"/>
              </a:xfrm>
              <a:custGeom>
                <a:avLst/>
                <a:gdLst/>
                <a:ahLst/>
                <a:cxnLst/>
                <a:rect l="l" t="t" r="r" b="b"/>
                <a:pathLst>
                  <a:path w="47376" h="177926" extrusionOk="0">
                    <a:moveTo>
                      <a:pt x="7848" y="177832"/>
                    </a:moveTo>
                    <a:cubicBezTo>
                      <a:pt x="7848" y="177832"/>
                      <a:pt x="6991" y="174974"/>
                      <a:pt x="5562" y="170021"/>
                    </a:cubicBezTo>
                    <a:cubicBezTo>
                      <a:pt x="4800" y="167545"/>
                      <a:pt x="4133" y="164497"/>
                      <a:pt x="3466" y="160972"/>
                    </a:cubicBezTo>
                    <a:cubicBezTo>
                      <a:pt x="2704" y="157448"/>
                      <a:pt x="1942" y="153353"/>
                      <a:pt x="1466" y="148971"/>
                    </a:cubicBezTo>
                    <a:cubicBezTo>
                      <a:pt x="799" y="144589"/>
                      <a:pt x="418" y="139732"/>
                      <a:pt x="228" y="134588"/>
                    </a:cubicBezTo>
                    <a:cubicBezTo>
                      <a:pt x="-153" y="129445"/>
                      <a:pt x="37" y="124111"/>
                      <a:pt x="133" y="118491"/>
                    </a:cubicBezTo>
                    <a:cubicBezTo>
                      <a:pt x="514" y="112966"/>
                      <a:pt x="704" y="107156"/>
                      <a:pt x="1657" y="101346"/>
                    </a:cubicBezTo>
                    <a:cubicBezTo>
                      <a:pt x="2323" y="95536"/>
                      <a:pt x="3562" y="89630"/>
                      <a:pt x="4609" y="83820"/>
                    </a:cubicBezTo>
                    <a:cubicBezTo>
                      <a:pt x="6133" y="78010"/>
                      <a:pt x="7467" y="72199"/>
                      <a:pt x="9372" y="66675"/>
                    </a:cubicBezTo>
                    <a:cubicBezTo>
                      <a:pt x="10991" y="61055"/>
                      <a:pt x="13277" y="55721"/>
                      <a:pt x="15277" y="50482"/>
                    </a:cubicBezTo>
                    <a:cubicBezTo>
                      <a:pt x="17563" y="45339"/>
                      <a:pt x="19659" y="40386"/>
                      <a:pt x="22231" y="35909"/>
                    </a:cubicBezTo>
                    <a:cubicBezTo>
                      <a:pt x="24612" y="31337"/>
                      <a:pt x="26993" y="27146"/>
                      <a:pt x="29470" y="23431"/>
                    </a:cubicBezTo>
                    <a:cubicBezTo>
                      <a:pt x="31756" y="19621"/>
                      <a:pt x="34137" y="16288"/>
                      <a:pt x="36328" y="13430"/>
                    </a:cubicBezTo>
                    <a:cubicBezTo>
                      <a:pt x="38423" y="10478"/>
                      <a:pt x="40328" y="8001"/>
                      <a:pt x="42043" y="6096"/>
                    </a:cubicBezTo>
                    <a:cubicBezTo>
                      <a:pt x="45472" y="2191"/>
                      <a:pt x="47377" y="0"/>
                      <a:pt x="47377" y="0"/>
                    </a:cubicBezTo>
                    <a:cubicBezTo>
                      <a:pt x="47377" y="0"/>
                      <a:pt x="45948" y="2572"/>
                      <a:pt x="43471" y="7048"/>
                    </a:cubicBezTo>
                    <a:cubicBezTo>
                      <a:pt x="42138" y="9239"/>
                      <a:pt x="40709" y="12001"/>
                      <a:pt x="39090" y="15145"/>
                    </a:cubicBezTo>
                    <a:cubicBezTo>
                      <a:pt x="37375" y="18288"/>
                      <a:pt x="35661" y="21812"/>
                      <a:pt x="33756" y="25813"/>
                    </a:cubicBezTo>
                    <a:cubicBezTo>
                      <a:pt x="31851" y="29718"/>
                      <a:pt x="30041" y="34099"/>
                      <a:pt x="28041" y="38671"/>
                    </a:cubicBezTo>
                    <a:cubicBezTo>
                      <a:pt x="26041" y="43243"/>
                      <a:pt x="24421" y="48196"/>
                      <a:pt x="22421" y="53245"/>
                    </a:cubicBezTo>
                    <a:cubicBezTo>
                      <a:pt x="20707" y="58388"/>
                      <a:pt x="18897" y="63627"/>
                      <a:pt x="17373" y="69151"/>
                    </a:cubicBezTo>
                    <a:cubicBezTo>
                      <a:pt x="15658" y="74581"/>
                      <a:pt x="14515" y="80200"/>
                      <a:pt x="13087" y="85820"/>
                    </a:cubicBezTo>
                    <a:cubicBezTo>
                      <a:pt x="11944" y="91440"/>
                      <a:pt x="10610" y="97060"/>
                      <a:pt x="9943" y="102679"/>
                    </a:cubicBezTo>
                    <a:cubicBezTo>
                      <a:pt x="8991" y="108299"/>
                      <a:pt x="8419" y="113824"/>
                      <a:pt x="7753" y="119158"/>
                    </a:cubicBezTo>
                    <a:cubicBezTo>
                      <a:pt x="7467" y="124587"/>
                      <a:pt x="6800" y="129730"/>
                      <a:pt x="6705" y="134683"/>
                    </a:cubicBezTo>
                    <a:cubicBezTo>
                      <a:pt x="6514" y="139637"/>
                      <a:pt x="6324" y="144399"/>
                      <a:pt x="6419" y="148685"/>
                    </a:cubicBezTo>
                    <a:cubicBezTo>
                      <a:pt x="6419" y="153067"/>
                      <a:pt x="6419" y="157067"/>
                      <a:pt x="6705" y="160591"/>
                    </a:cubicBezTo>
                    <a:cubicBezTo>
                      <a:pt x="6800" y="164116"/>
                      <a:pt x="6895" y="167259"/>
                      <a:pt x="7181" y="169831"/>
                    </a:cubicBezTo>
                    <a:cubicBezTo>
                      <a:pt x="7562" y="174974"/>
                      <a:pt x="7753" y="177927"/>
                      <a:pt x="7753" y="1779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3"/>
              <p:cNvSpPr/>
              <p:nvPr/>
            </p:nvSpPr>
            <p:spPr>
              <a:xfrm>
                <a:off x="3217397" y="3894517"/>
                <a:ext cx="9407" cy="59912"/>
              </a:xfrm>
              <a:custGeom>
                <a:avLst/>
                <a:gdLst/>
                <a:ahLst/>
                <a:cxnLst/>
                <a:rect l="l" t="t" r="r" b="b"/>
                <a:pathLst>
                  <a:path w="9407" h="59912" extrusionOk="0">
                    <a:moveTo>
                      <a:pt x="9122" y="59817"/>
                    </a:moveTo>
                    <a:cubicBezTo>
                      <a:pt x="9122" y="59817"/>
                      <a:pt x="6646" y="56579"/>
                      <a:pt x="4550" y="51149"/>
                    </a:cubicBezTo>
                    <a:cubicBezTo>
                      <a:pt x="2264" y="45720"/>
                      <a:pt x="454" y="38100"/>
                      <a:pt x="73" y="30289"/>
                    </a:cubicBezTo>
                    <a:cubicBezTo>
                      <a:pt x="-308" y="22479"/>
                      <a:pt x="835" y="14669"/>
                      <a:pt x="2550" y="9049"/>
                    </a:cubicBezTo>
                    <a:cubicBezTo>
                      <a:pt x="4169" y="3429"/>
                      <a:pt x="6360" y="0"/>
                      <a:pt x="6360" y="0"/>
                    </a:cubicBezTo>
                    <a:cubicBezTo>
                      <a:pt x="6360" y="0"/>
                      <a:pt x="7122" y="4001"/>
                      <a:pt x="7598" y="9620"/>
                    </a:cubicBezTo>
                    <a:cubicBezTo>
                      <a:pt x="8074" y="15240"/>
                      <a:pt x="8551" y="22574"/>
                      <a:pt x="8836" y="29908"/>
                    </a:cubicBezTo>
                    <a:cubicBezTo>
                      <a:pt x="9217" y="37243"/>
                      <a:pt x="9408" y="44577"/>
                      <a:pt x="9408" y="50197"/>
                    </a:cubicBezTo>
                    <a:cubicBezTo>
                      <a:pt x="9408" y="53054"/>
                      <a:pt x="9408" y="55436"/>
                      <a:pt x="9313" y="57150"/>
                    </a:cubicBezTo>
                    <a:cubicBezTo>
                      <a:pt x="9313" y="58864"/>
                      <a:pt x="9122" y="59912"/>
                      <a:pt x="9122" y="59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3"/>
              <p:cNvSpPr/>
              <p:nvPr/>
            </p:nvSpPr>
            <p:spPr>
              <a:xfrm>
                <a:off x="3222233" y="3841844"/>
                <a:ext cx="12477" cy="95059"/>
              </a:xfrm>
              <a:custGeom>
                <a:avLst/>
                <a:gdLst/>
                <a:ahLst/>
                <a:cxnLst/>
                <a:rect l="l" t="t" r="r" b="b"/>
                <a:pathLst>
                  <a:path w="12477" h="95059" extrusionOk="0">
                    <a:moveTo>
                      <a:pt x="9811" y="95060"/>
                    </a:moveTo>
                    <a:cubicBezTo>
                      <a:pt x="9811" y="95060"/>
                      <a:pt x="9049" y="93726"/>
                      <a:pt x="8001" y="91249"/>
                    </a:cubicBezTo>
                    <a:cubicBezTo>
                      <a:pt x="6953" y="88868"/>
                      <a:pt x="5429" y="85154"/>
                      <a:pt x="4191" y="80772"/>
                    </a:cubicBezTo>
                    <a:cubicBezTo>
                      <a:pt x="2858" y="76390"/>
                      <a:pt x="1715" y="71056"/>
                      <a:pt x="952" y="65341"/>
                    </a:cubicBezTo>
                    <a:cubicBezTo>
                      <a:pt x="667" y="62484"/>
                      <a:pt x="190" y="59531"/>
                      <a:pt x="190" y="56483"/>
                    </a:cubicBezTo>
                    <a:cubicBezTo>
                      <a:pt x="0" y="53435"/>
                      <a:pt x="95" y="50387"/>
                      <a:pt x="0" y="47244"/>
                    </a:cubicBezTo>
                    <a:cubicBezTo>
                      <a:pt x="190" y="44196"/>
                      <a:pt x="286" y="41053"/>
                      <a:pt x="667" y="38100"/>
                    </a:cubicBezTo>
                    <a:cubicBezTo>
                      <a:pt x="857" y="35052"/>
                      <a:pt x="1524" y="32099"/>
                      <a:pt x="2000" y="29242"/>
                    </a:cubicBezTo>
                    <a:cubicBezTo>
                      <a:pt x="3143" y="23527"/>
                      <a:pt x="4477" y="18383"/>
                      <a:pt x="6096" y="14002"/>
                    </a:cubicBezTo>
                    <a:cubicBezTo>
                      <a:pt x="7620" y="9620"/>
                      <a:pt x="9239" y="6191"/>
                      <a:pt x="10477" y="3715"/>
                    </a:cubicBezTo>
                    <a:cubicBezTo>
                      <a:pt x="11716" y="1333"/>
                      <a:pt x="12478" y="0"/>
                      <a:pt x="12478" y="0"/>
                    </a:cubicBezTo>
                    <a:cubicBezTo>
                      <a:pt x="12478" y="0"/>
                      <a:pt x="12478" y="1524"/>
                      <a:pt x="12097" y="4191"/>
                    </a:cubicBezTo>
                    <a:cubicBezTo>
                      <a:pt x="11811" y="6858"/>
                      <a:pt x="11430" y="10573"/>
                      <a:pt x="10954" y="15049"/>
                    </a:cubicBezTo>
                    <a:cubicBezTo>
                      <a:pt x="10763" y="17240"/>
                      <a:pt x="10477" y="19717"/>
                      <a:pt x="10287" y="22193"/>
                    </a:cubicBezTo>
                    <a:cubicBezTo>
                      <a:pt x="10096" y="24765"/>
                      <a:pt x="9811" y="27432"/>
                      <a:pt x="9620" y="30194"/>
                    </a:cubicBezTo>
                    <a:cubicBezTo>
                      <a:pt x="9239" y="35719"/>
                      <a:pt x="8858" y="41529"/>
                      <a:pt x="8763" y="47435"/>
                    </a:cubicBezTo>
                    <a:cubicBezTo>
                      <a:pt x="8573" y="53340"/>
                      <a:pt x="8668" y="59150"/>
                      <a:pt x="8668" y="64675"/>
                    </a:cubicBezTo>
                    <a:cubicBezTo>
                      <a:pt x="8668" y="67437"/>
                      <a:pt x="8858" y="70104"/>
                      <a:pt x="8858" y="72676"/>
                    </a:cubicBezTo>
                    <a:cubicBezTo>
                      <a:pt x="8954" y="75247"/>
                      <a:pt x="9049" y="77629"/>
                      <a:pt x="9144" y="79915"/>
                    </a:cubicBezTo>
                    <a:cubicBezTo>
                      <a:pt x="9335" y="84391"/>
                      <a:pt x="9525" y="88202"/>
                      <a:pt x="9715" y="90773"/>
                    </a:cubicBezTo>
                    <a:cubicBezTo>
                      <a:pt x="9906" y="93440"/>
                      <a:pt x="9906" y="94964"/>
                      <a:pt x="9906" y="94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3"/>
              <p:cNvSpPr/>
              <p:nvPr/>
            </p:nvSpPr>
            <p:spPr>
              <a:xfrm>
                <a:off x="3232024" y="3822412"/>
                <a:ext cx="11544" cy="96392"/>
              </a:xfrm>
              <a:custGeom>
                <a:avLst/>
                <a:gdLst/>
                <a:ahLst/>
                <a:cxnLst/>
                <a:rect l="l" t="t" r="r" b="b"/>
                <a:pathLst>
                  <a:path w="11544" h="96392" extrusionOk="0">
                    <a:moveTo>
                      <a:pt x="5925" y="96203"/>
                    </a:moveTo>
                    <a:cubicBezTo>
                      <a:pt x="5925" y="96203"/>
                      <a:pt x="3734" y="90392"/>
                      <a:pt x="2115" y="81248"/>
                    </a:cubicBezTo>
                    <a:cubicBezTo>
                      <a:pt x="1257" y="76676"/>
                      <a:pt x="591" y="71342"/>
                      <a:pt x="305" y="65627"/>
                    </a:cubicBezTo>
                    <a:cubicBezTo>
                      <a:pt x="210" y="62770"/>
                      <a:pt x="-76" y="59722"/>
                      <a:pt x="19" y="56769"/>
                    </a:cubicBezTo>
                    <a:cubicBezTo>
                      <a:pt x="19" y="53721"/>
                      <a:pt x="114" y="50673"/>
                      <a:pt x="210" y="47625"/>
                    </a:cubicBezTo>
                    <a:cubicBezTo>
                      <a:pt x="495" y="44577"/>
                      <a:pt x="686" y="41529"/>
                      <a:pt x="1067" y="38481"/>
                    </a:cubicBezTo>
                    <a:cubicBezTo>
                      <a:pt x="1353" y="35433"/>
                      <a:pt x="1924" y="32576"/>
                      <a:pt x="2400" y="29718"/>
                    </a:cubicBezTo>
                    <a:cubicBezTo>
                      <a:pt x="3448" y="24003"/>
                      <a:pt x="4686" y="18764"/>
                      <a:pt x="6020" y="14383"/>
                    </a:cubicBezTo>
                    <a:cubicBezTo>
                      <a:pt x="8687" y="5525"/>
                      <a:pt x="11544" y="0"/>
                      <a:pt x="11544" y="0"/>
                    </a:cubicBezTo>
                    <a:cubicBezTo>
                      <a:pt x="11544" y="0"/>
                      <a:pt x="11544" y="1524"/>
                      <a:pt x="11544" y="4286"/>
                    </a:cubicBezTo>
                    <a:cubicBezTo>
                      <a:pt x="11544" y="6953"/>
                      <a:pt x="11354" y="10763"/>
                      <a:pt x="11068" y="15335"/>
                    </a:cubicBezTo>
                    <a:cubicBezTo>
                      <a:pt x="10497" y="24289"/>
                      <a:pt x="9830" y="36290"/>
                      <a:pt x="9068" y="48196"/>
                    </a:cubicBezTo>
                    <a:cubicBezTo>
                      <a:pt x="8687" y="54197"/>
                      <a:pt x="8401" y="60103"/>
                      <a:pt x="8115" y="65722"/>
                    </a:cubicBezTo>
                    <a:cubicBezTo>
                      <a:pt x="7830" y="71342"/>
                      <a:pt x="7544" y="76581"/>
                      <a:pt x="7258" y="81153"/>
                    </a:cubicBezTo>
                    <a:cubicBezTo>
                      <a:pt x="6972" y="85725"/>
                      <a:pt x="6687" y="89440"/>
                      <a:pt x="6496" y="92202"/>
                    </a:cubicBezTo>
                    <a:cubicBezTo>
                      <a:pt x="6306" y="94869"/>
                      <a:pt x="6020" y="96393"/>
                      <a:pt x="6020" y="96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3"/>
              <p:cNvSpPr/>
              <p:nvPr/>
            </p:nvSpPr>
            <p:spPr>
              <a:xfrm>
                <a:off x="3239925" y="3803077"/>
                <a:ext cx="19359" cy="104584"/>
              </a:xfrm>
              <a:custGeom>
                <a:avLst/>
                <a:gdLst/>
                <a:ahLst/>
                <a:cxnLst/>
                <a:rect l="l" t="t" r="r" b="b"/>
                <a:pathLst>
                  <a:path w="19359" h="104584" extrusionOk="0">
                    <a:moveTo>
                      <a:pt x="2215" y="104585"/>
                    </a:moveTo>
                    <a:cubicBezTo>
                      <a:pt x="2215" y="104585"/>
                      <a:pt x="691" y="97917"/>
                      <a:pt x="214" y="87821"/>
                    </a:cubicBezTo>
                    <a:cubicBezTo>
                      <a:pt x="-71" y="82772"/>
                      <a:pt x="-71" y="76867"/>
                      <a:pt x="214" y="70580"/>
                    </a:cubicBezTo>
                    <a:cubicBezTo>
                      <a:pt x="500" y="67437"/>
                      <a:pt x="595" y="64198"/>
                      <a:pt x="976" y="60865"/>
                    </a:cubicBezTo>
                    <a:cubicBezTo>
                      <a:pt x="1357" y="57531"/>
                      <a:pt x="1834" y="54293"/>
                      <a:pt x="2310" y="50863"/>
                    </a:cubicBezTo>
                    <a:cubicBezTo>
                      <a:pt x="2977" y="47530"/>
                      <a:pt x="3548" y="44291"/>
                      <a:pt x="4215" y="41053"/>
                    </a:cubicBezTo>
                    <a:cubicBezTo>
                      <a:pt x="4786" y="37814"/>
                      <a:pt x="5834" y="34671"/>
                      <a:pt x="6596" y="31623"/>
                    </a:cubicBezTo>
                    <a:cubicBezTo>
                      <a:pt x="8311" y="25527"/>
                      <a:pt x="10120" y="20003"/>
                      <a:pt x="12121" y="15240"/>
                    </a:cubicBezTo>
                    <a:cubicBezTo>
                      <a:pt x="15835" y="5810"/>
                      <a:pt x="19360" y="0"/>
                      <a:pt x="19360" y="0"/>
                    </a:cubicBezTo>
                    <a:cubicBezTo>
                      <a:pt x="19360" y="0"/>
                      <a:pt x="19169" y="1714"/>
                      <a:pt x="18788" y="4572"/>
                    </a:cubicBezTo>
                    <a:cubicBezTo>
                      <a:pt x="18407" y="7525"/>
                      <a:pt x="17740" y="11621"/>
                      <a:pt x="16978" y="16478"/>
                    </a:cubicBezTo>
                    <a:cubicBezTo>
                      <a:pt x="15359" y="26194"/>
                      <a:pt x="13168" y="39243"/>
                      <a:pt x="10978" y="52197"/>
                    </a:cubicBezTo>
                    <a:cubicBezTo>
                      <a:pt x="9930" y="58674"/>
                      <a:pt x="8882" y="65151"/>
                      <a:pt x="7930" y="71247"/>
                    </a:cubicBezTo>
                    <a:cubicBezTo>
                      <a:pt x="6977" y="77343"/>
                      <a:pt x="6025" y="83058"/>
                      <a:pt x="5263" y="87916"/>
                    </a:cubicBezTo>
                    <a:cubicBezTo>
                      <a:pt x="4405" y="92869"/>
                      <a:pt x="3739" y="96964"/>
                      <a:pt x="3167" y="99822"/>
                    </a:cubicBezTo>
                    <a:cubicBezTo>
                      <a:pt x="2596" y="102679"/>
                      <a:pt x="2215" y="104394"/>
                      <a:pt x="2215" y="10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3"/>
              <p:cNvSpPr/>
              <p:nvPr/>
            </p:nvSpPr>
            <p:spPr>
              <a:xfrm>
                <a:off x="3250783" y="3779836"/>
                <a:ext cx="23170" cy="98583"/>
              </a:xfrm>
              <a:custGeom>
                <a:avLst/>
                <a:gdLst/>
                <a:ahLst/>
                <a:cxnLst/>
                <a:rect l="l" t="t" r="r" b="b"/>
                <a:pathLst>
                  <a:path w="23170" h="98583" extrusionOk="0">
                    <a:moveTo>
                      <a:pt x="787" y="98584"/>
                    </a:moveTo>
                    <a:cubicBezTo>
                      <a:pt x="787" y="98584"/>
                      <a:pt x="-165" y="92202"/>
                      <a:pt x="25" y="82487"/>
                    </a:cubicBezTo>
                    <a:cubicBezTo>
                      <a:pt x="25" y="77629"/>
                      <a:pt x="406" y="72104"/>
                      <a:pt x="1168" y="66104"/>
                    </a:cubicBezTo>
                    <a:cubicBezTo>
                      <a:pt x="1644" y="63151"/>
                      <a:pt x="1930" y="60008"/>
                      <a:pt x="2502" y="56960"/>
                    </a:cubicBezTo>
                    <a:cubicBezTo>
                      <a:pt x="3073" y="53816"/>
                      <a:pt x="3740" y="50673"/>
                      <a:pt x="4311" y="47530"/>
                    </a:cubicBezTo>
                    <a:cubicBezTo>
                      <a:pt x="5073" y="44387"/>
                      <a:pt x="5931" y="41338"/>
                      <a:pt x="6693" y="38291"/>
                    </a:cubicBezTo>
                    <a:cubicBezTo>
                      <a:pt x="7455" y="35243"/>
                      <a:pt x="8502" y="32290"/>
                      <a:pt x="9455" y="29432"/>
                    </a:cubicBezTo>
                    <a:cubicBezTo>
                      <a:pt x="11360" y="23717"/>
                      <a:pt x="13455" y="18479"/>
                      <a:pt x="15551" y="14192"/>
                    </a:cubicBezTo>
                    <a:cubicBezTo>
                      <a:pt x="19551" y="5429"/>
                      <a:pt x="23171" y="0"/>
                      <a:pt x="23171" y="0"/>
                    </a:cubicBezTo>
                    <a:cubicBezTo>
                      <a:pt x="23171" y="0"/>
                      <a:pt x="22980" y="1619"/>
                      <a:pt x="22504" y="4382"/>
                    </a:cubicBezTo>
                    <a:cubicBezTo>
                      <a:pt x="22028" y="7144"/>
                      <a:pt x="21266" y="11049"/>
                      <a:pt x="20313" y="15716"/>
                    </a:cubicBezTo>
                    <a:cubicBezTo>
                      <a:pt x="19361" y="20384"/>
                      <a:pt x="18218" y="25813"/>
                      <a:pt x="16884" y="31528"/>
                    </a:cubicBezTo>
                    <a:cubicBezTo>
                      <a:pt x="15646" y="37243"/>
                      <a:pt x="14217" y="43339"/>
                      <a:pt x="12884" y="49530"/>
                    </a:cubicBezTo>
                    <a:cubicBezTo>
                      <a:pt x="11455" y="55626"/>
                      <a:pt x="10026" y="61722"/>
                      <a:pt x="8788" y="67437"/>
                    </a:cubicBezTo>
                    <a:cubicBezTo>
                      <a:pt x="7455" y="73152"/>
                      <a:pt x="6216" y="78581"/>
                      <a:pt x="5073" y="83153"/>
                    </a:cubicBezTo>
                    <a:cubicBezTo>
                      <a:pt x="3930" y="87725"/>
                      <a:pt x="2883" y="91630"/>
                      <a:pt x="2121" y="94297"/>
                    </a:cubicBezTo>
                    <a:cubicBezTo>
                      <a:pt x="1359" y="96964"/>
                      <a:pt x="882" y="98584"/>
                      <a:pt x="882" y="98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3"/>
              <p:cNvSpPr/>
              <p:nvPr/>
            </p:nvSpPr>
            <p:spPr>
              <a:xfrm>
                <a:off x="3258010" y="3777454"/>
                <a:ext cx="33564" cy="92964"/>
              </a:xfrm>
              <a:custGeom>
                <a:avLst/>
                <a:gdLst/>
                <a:ahLst/>
                <a:cxnLst/>
                <a:rect l="l" t="t" r="r" b="b"/>
                <a:pathLst>
                  <a:path w="33564" h="92964" extrusionOk="0">
                    <a:moveTo>
                      <a:pt x="227" y="92964"/>
                    </a:moveTo>
                    <a:cubicBezTo>
                      <a:pt x="227" y="92964"/>
                      <a:pt x="-440" y="86678"/>
                      <a:pt x="513" y="77153"/>
                    </a:cubicBezTo>
                    <a:cubicBezTo>
                      <a:pt x="894" y="72390"/>
                      <a:pt x="1751" y="66961"/>
                      <a:pt x="2989" y="61151"/>
                    </a:cubicBezTo>
                    <a:cubicBezTo>
                      <a:pt x="3656" y="58293"/>
                      <a:pt x="4323" y="55245"/>
                      <a:pt x="5275" y="52292"/>
                    </a:cubicBezTo>
                    <a:cubicBezTo>
                      <a:pt x="6132" y="49339"/>
                      <a:pt x="7180" y="46292"/>
                      <a:pt x="8133" y="43339"/>
                    </a:cubicBezTo>
                    <a:cubicBezTo>
                      <a:pt x="9276" y="40386"/>
                      <a:pt x="10419" y="37433"/>
                      <a:pt x="11657" y="34576"/>
                    </a:cubicBezTo>
                    <a:cubicBezTo>
                      <a:pt x="12800" y="31718"/>
                      <a:pt x="14229" y="28956"/>
                      <a:pt x="15562" y="26289"/>
                    </a:cubicBezTo>
                    <a:cubicBezTo>
                      <a:pt x="18229" y="21050"/>
                      <a:pt x="21087" y="16288"/>
                      <a:pt x="23754" y="12383"/>
                    </a:cubicBezTo>
                    <a:cubicBezTo>
                      <a:pt x="28992" y="4477"/>
                      <a:pt x="33564" y="0"/>
                      <a:pt x="33564" y="0"/>
                    </a:cubicBezTo>
                    <a:cubicBezTo>
                      <a:pt x="33564" y="0"/>
                      <a:pt x="33088" y="1524"/>
                      <a:pt x="32136" y="4096"/>
                    </a:cubicBezTo>
                    <a:cubicBezTo>
                      <a:pt x="31183" y="6668"/>
                      <a:pt x="29850" y="10287"/>
                      <a:pt x="28230" y="14669"/>
                    </a:cubicBezTo>
                    <a:cubicBezTo>
                      <a:pt x="26611" y="18955"/>
                      <a:pt x="24706" y="24003"/>
                      <a:pt x="22611" y="29337"/>
                    </a:cubicBezTo>
                    <a:cubicBezTo>
                      <a:pt x="20610" y="34766"/>
                      <a:pt x="18420" y="40386"/>
                      <a:pt x="16419" y="46196"/>
                    </a:cubicBezTo>
                    <a:cubicBezTo>
                      <a:pt x="14324" y="51911"/>
                      <a:pt x="12419" y="57721"/>
                      <a:pt x="10514" y="63151"/>
                    </a:cubicBezTo>
                    <a:cubicBezTo>
                      <a:pt x="8704" y="68580"/>
                      <a:pt x="6990" y="73724"/>
                      <a:pt x="5561" y="78105"/>
                    </a:cubicBezTo>
                    <a:cubicBezTo>
                      <a:pt x="4037" y="82487"/>
                      <a:pt x="2799" y="86201"/>
                      <a:pt x="1941" y="88773"/>
                    </a:cubicBezTo>
                    <a:cubicBezTo>
                      <a:pt x="989" y="91345"/>
                      <a:pt x="417" y="92869"/>
                      <a:pt x="417" y="92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3"/>
              <p:cNvSpPr/>
              <p:nvPr/>
            </p:nvSpPr>
            <p:spPr>
              <a:xfrm>
                <a:off x="3208880" y="3867656"/>
                <a:ext cx="22592" cy="86867"/>
              </a:xfrm>
              <a:custGeom>
                <a:avLst/>
                <a:gdLst/>
                <a:ahLst/>
                <a:cxnLst/>
                <a:rect l="l" t="t" r="r" b="b"/>
                <a:pathLst>
                  <a:path w="22592" h="86867" extrusionOk="0">
                    <a:moveTo>
                      <a:pt x="4304" y="86868"/>
                    </a:moveTo>
                    <a:cubicBezTo>
                      <a:pt x="4304" y="86868"/>
                      <a:pt x="3828" y="85535"/>
                      <a:pt x="3066" y="83058"/>
                    </a:cubicBezTo>
                    <a:cubicBezTo>
                      <a:pt x="2304" y="80677"/>
                      <a:pt x="1447" y="77057"/>
                      <a:pt x="875" y="72771"/>
                    </a:cubicBezTo>
                    <a:cubicBezTo>
                      <a:pt x="208" y="68485"/>
                      <a:pt x="-77" y="63437"/>
                      <a:pt x="18" y="57912"/>
                    </a:cubicBezTo>
                    <a:cubicBezTo>
                      <a:pt x="208" y="55245"/>
                      <a:pt x="208" y="52388"/>
                      <a:pt x="685" y="49530"/>
                    </a:cubicBezTo>
                    <a:cubicBezTo>
                      <a:pt x="970" y="46672"/>
                      <a:pt x="1542" y="43815"/>
                      <a:pt x="2018" y="40958"/>
                    </a:cubicBezTo>
                    <a:cubicBezTo>
                      <a:pt x="2685" y="38100"/>
                      <a:pt x="3352" y="35338"/>
                      <a:pt x="4209" y="32576"/>
                    </a:cubicBezTo>
                    <a:cubicBezTo>
                      <a:pt x="4876" y="29813"/>
                      <a:pt x="6114" y="27242"/>
                      <a:pt x="6971" y="24670"/>
                    </a:cubicBezTo>
                    <a:cubicBezTo>
                      <a:pt x="9067" y="19621"/>
                      <a:pt x="11353" y="15050"/>
                      <a:pt x="13734" y="11430"/>
                    </a:cubicBezTo>
                    <a:cubicBezTo>
                      <a:pt x="16020" y="7715"/>
                      <a:pt x="18211" y="4858"/>
                      <a:pt x="19925" y="2953"/>
                    </a:cubicBezTo>
                    <a:cubicBezTo>
                      <a:pt x="21544" y="1048"/>
                      <a:pt x="22592" y="0"/>
                      <a:pt x="22592" y="0"/>
                    </a:cubicBezTo>
                    <a:cubicBezTo>
                      <a:pt x="22592" y="0"/>
                      <a:pt x="22211" y="1429"/>
                      <a:pt x="21449" y="3810"/>
                    </a:cubicBezTo>
                    <a:cubicBezTo>
                      <a:pt x="20687" y="6191"/>
                      <a:pt x="19639" y="9525"/>
                      <a:pt x="18306" y="13526"/>
                    </a:cubicBezTo>
                    <a:cubicBezTo>
                      <a:pt x="17734" y="15526"/>
                      <a:pt x="17068" y="17717"/>
                      <a:pt x="16306" y="20003"/>
                    </a:cubicBezTo>
                    <a:cubicBezTo>
                      <a:pt x="15544" y="22288"/>
                      <a:pt x="15067" y="24765"/>
                      <a:pt x="14305" y="27146"/>
                    </a:cubicBezTo>
                    <a:cubicBezTo>
                      <a:pt x="13067" y="32099"/>
                      <a:pt x="11638" y="37433"/>
                      <a:pt x="10591" y="42767"/>
                    </a:cubicBezTo>
                    <a:cubicBezTo>
                      <a:pt x="9448" y="48101"/>
                      <a:pt x="8590" y="53530"/>
                      <a:pt x="7733" y="58579"/>
                    </a:cubicBezTo>
                    <a:cubicBezTo>
                      <a:pt x="7447" y="61151"/>
                      <a:pt x="6971" y="63627"/>
                      <a:pt x="6685" y="65913"/>
                    </a:cubicBezTo>
                    <a:cubicBezTo>
                      <a:pt x="6400" y="68294"/>
                      <a:pt x="6114" y="70485"/>
                      <a:pt x="5923" y="72580"/>
                    </a:cubicBezTo>
                    <a:cubicBezTo>
                      <a:pt x="5447" y="76771"/>
                      <a:pt x="5161" y="80296"/>
                      <a:pt x="4876" y="82772"/>
                    </a:cubicBezTo>
                    <a:cubicBezTo>
                      <a:pt x="4590" y="85249"/>
                      <a:pt x="4399" y="86678"/>
                      <a:pt x="4399" y="866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3"/>
              <p:cNvSpPr/>
              <p:nvPr/>
            </p:nvSpPr>
            <p:spPr>
              <a:xfrm>
                <a:off x="3208136" y="3840510"/>
                <a:ext cx="28765" cy="74866"/>
              </a:xfrm>
              <a:custGeom>
                <a:avLst/>
                <a:gdLst/>
                <a:ahLst/>
                <a:cxnLst/>
                <a:rect l="l" t="t" r="r" b="b"/>
                <a:pathLst>
                  <a:path w="28765" h="74866" extrusionOk="0">
                    <a:moveTo>
                      <a:pt x="95" y="74867"/>
                    </a:moveTo>
                    <a:cubicBezTo>
                      <a:pt x="95" y="74867"/>
                      <a:pt x="95" y="69628"/>
                      <a:pt x="1238" y="62103"/>
                    </a:cubicBezTo>
                    <a:cubicBezTo>
                      <a:pt x="2381" y="54578"/>
                      <a:pt x="4953" y="44672"/>
                      <a:pt x="8573" y="35243"/>
                    </a:cubicBezTo>
                    <a:cubicBezTo>
                      <a:pt x="12192" y="25718"/>
                      <a:pt x="16859" y="16764"/>
                      <a:pt x="21050" y="10287"/>
                    </a:cubicBezTo>
                    <a:cubicBezTo>
                      <a:pt x="25146" y="3810"/>
                      <a:pt x="28766" y="0"/>
                      <a:pt x="28766" y="0"/>
                    </a:cubicBezTo>
                    <a:cubicBezTo>
                      <a:pt x="28766" y="0"/>
                      <a:pt x="27813" y="5144"/>
                      <a:pt x="25622" y="12383"/>
                    </a:cubicBezTo>
                    <a:cubicBezTo>
                      <a:pt x="23527" y="19621"/>
                      <a:pt x="20288" y="29051"/>
                      <a:pt x="16764" y="38386"/>
                    </a:cubicBezTo>
                    <a:cubicBezTo>
                      <a:pt x="13240" y="47625"/>
                      <a:pt x="9239" y="56864"/>
                      <a:pt x="6001" y="63627"/>
                    </a:cubicBezTo>
                    <a:cubicBezTo>
                      <a:pt x="2762" y="70485"/>
                      <a:pt x="0" y="74867"/>
                      <a:pt x="0" y="74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3"/>
              <p:cNvSpPr/>
              <p:nvPr/>
            </p:nvSpPr>
            <p:spPr>
              <a:xfrm>
                <a:off x="3211851" y="3820127"/>
                <a:ext cx="31718" cy="64103"/>
              </a:xfrm>
              <a:custGeom>
                <a:avLst/>
                <a:gdLst/>
                <a:ahLst/>
                <a:cxnLst/>
                <a:rect l="l" t="t" r="r" b="b"/>
                <a:pathLst>
                  <a:path w="31718" h="64103" extrusionOk="0">
                    <a:moveTo>
                      <a:pt x="0" y="64103"/>
                    </a:moveTo>
                    <a:cubicBezTo>
                      <a:pt x="0" y="64103"/>
                      <a:pt x="0" y="59436"/>
                      <a:pt x="1619" y="52673"/>
                    </a:cubicBezTo>
                    <a:cubicBezTo>
                      <a:pt x="3048" y="46006"/>
                      <a:pt x="5905" y="37243"/>
                      <a:pt x="10001" y="29146"/>
                    </a:cubicBezTo>
                    <a:cubicBezTo>
                      <a:pt x="14002" y="20955"/>
                      <a:pt x="19145" y="13430"/>
                      <a:pt x="23622" y="8191"/>
                    </a:cubicBezTo>
                    <a:cubicBezTo>
                      <a:pt x="28003" y="2953"/>
                      <a:pt x="31718" y="0"/>
                      <a:pt x="31718" y="0"/>
                    </a:cubicBezTo>
                    <a:cubicBezTo>
                      <a:pt x="31718" y="0"/>
                      <a:pt x="30480" y="4572"/>
                      <a:pt x="27908" y="10763"/>
                    </a:cubicBezTo>
                    <a:cubicBezTo>
                      <a:pt x="25432" y="17050"/>
                      <a:pt x="21812" y="25146"/>
                      <a:pt x="17812" y="32956"/>
                    </a:cubicBezTo>
                    <a:cubicBezTo>
                      <a:pt x="13906" y="40862"/>
                      <a:pt x="9715" y="48673"/>
                      <a:pt x="6286" y="54483"/>
                    </a:cubicBezTo>
                    <a:cubicBezTo>
                      <a:pt x="2857" y="60293"/>
                      <a:pt x="95" y="64103"/>
                      <a:pt x="95" y="641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3"/>
              <p:cNvSpPr/>
              <p:nvPr/>
            </p:nvSpPr>
            <p:spPr>
              <a:xfrm>
                <a:off x="3106028" y="3672584"/>
                <a:ext cx="175926" cy="114300"/>
              </a:xfrm>
              <a:custGeom>
                <a:avLst/>
                <a:gdLst/>
                <a:ahLst/>
                <a:cxnLst/>
                <a:rect l="l" t="t" r="r" b="b"/>
                <a:pathLst>
                  <a:path w="175926" h="114300" extrusionOk="0">
                    <a:moveTo>
                      <a:pt x="190" y="0"/>
                    </a:moveTo>
                    <a:cubicBezTo>
                      <a:pt x="190" y="0"/>
                      <a:pt x="3619" y="0"/>
                      <a:pt x="9620" y="0"/>
                    </a:cubicBezTo>
                    <a:cubicBezTo>
                      <a:pt x="12668" y="0"/>
                      <a:pt x="16288" y="95"/>
                      <a:pt x="20479" y="571"/>
                    </a:cubicBezTo>
                    <a:cubicBezTo>
                      <a:pt x="22574" y="762"/>
                      <a:pt x="24860" y="952"/>
                      <a:pt x="27242" y="1143"/>
                    </a:cubicBezTo>
                    <a:cubicBezTo>
                      <a:pt x="29623" y="1429"/>
                      <a:pt x="32004" y="1905"/>
                      <a:pt x="34576" y="2381"/>
                    </a:cubicBezTo>
                    <a:cubicBezTo>
                      <a:pt x="37147" y="2857"/>
                      <a:pt x="39815" y="3238"/>
                      <a:pt x="42577" y="3810"/>
                    </a:cubicBezTo>
                    <a:cubicBezTo>
                      <a:pt x="45339" y="4477"/>
                      <a:pt x="48101" y="5239"/>
                      <a:pt x="51054" y="6001"/>
                    </a:cubicBezTo>
                    <a:cubicBezTo>
                      <a:pt x="56864" y="7429"/>
                      <a:pt x="62865" y="9620"/>
                      <a:pt x="68961" y="11811"/>
                    </a:cubicBezTo>
                    <a:cubicBezTo>
                      <a:pt x="74962" y="14383"/>
                      <a:pt x="81343" y="16764"/>
                      <a:pt x="87344" y="20098"/>
                    </a:cubicBezTo>
                    <a:cubicBezTo>
                      <a:pt x="93536" y="23050"/>
                      <a:pt x="99441" y="26860"/>
                      <a:pt x="105442" y="30384"/>
                    </a:cubicBezTo>
                    <a:cubicBezTo>
                      <a:pt x="111157" y="34480"/>
                      <a:pt x="116967" y="38290"/>
                      <a:pt x="122206" y="42767"/>
                    </a:cubicBezTo>
                    <a:cubicBezTo>
                      <a:pt x="127730" y="46863"/>
                      <a:pt x="132493" y="51816"/>
                      <a:pt x="137255" y="56197"/>
                    </a:cubicBezTo>
                    <a:cubicBezTo>
                      <a:pt x="141732" y="60960"/>
                      <a:pt x="146209" y="65437"/>
                      <a:pt x="149828" y="70199"/>
                    </a:cubicBezTo>
                    <a:cubicBezTo>
                      <a:pt x="151638" y="72580"/>
                      <a:pt x="153448" y="74866"/>
                      <a:pt x="155257" y="77057"/>
                    </a:cubicBezTo>
                    <a:cubicBezTo>
                      <a:pt x="156972" y="79343"/>
                      <a:pt x="158401" y="81629"/>
                      <a:pt x="159829" y="83820"/>
                    </a:cubicBezTo>
                    <a:cubicBezTo>
                      <a:pt x="161258" y="86011"/>
                      <a:pt x="162687" y="88011"/>
                      <a:pt x="163925" y="90011"/>
                    </a:cubicBezTo>
                    <a:cubicBezTo>
                      <a:pt x="165068" y="92107"/>
                      <a:pt x="166211" y="94012"/>
                      <a:pt x="167164" y="95917"/>
                    </a:cubicBezTo>
                    <a:cubicBezTo>
                      <a:pt x="169259" y="99536"/>
                      <a:pt x="170974" y="102870"/>
                      <a:pt x="172117" y="105632"/>
                    </a:cubicBezTo>
                    <a:cubicBezTo>
                      <a:pt x="174498" y="111157"/>
                      <a:pt x="175927" y="114300"/>
                      <a:pt x="175927" y="114300"/>
                    </a:cubicBezTo>
                    <a:cubicBezTo>
                      <a:pt x="175927" y="114300"/>
                      <a:pt x="174022" y="111442"/>
                      <a:pt x="170593" y="106489"/>
                    </a:cubicBezTo>
                    <a:cubicBezTo>
                      <a:pt x="169069" y="103917"/>
                      <a:pt x="166783" y="101060"/>
                      <a:pt x="164306" y="97726"/>
                    </a:cubicBezTo>
                    <a:cubicBezTo>
                      <a:pt x="161925" y="94392"/>
                      <a:pt x="159067" y="90678"/>
                      <a:pt x="155734" y="86773"/>
                    </a:cubicBezTo>
                    <a:cubicBezTo>
                      <a:pt x="152590" y="82772"/>
                      <a:pt x="148780" y="78772"/>
                      <a:pt x="144875" y="74485"/>
                    </a:cubicBezTo>
                    <a:cubicBezTo>
                      <a:pt x="142970" y="72295"/>
                      <a:pt x="140779" y="70199"/>
                      <a:pt x="138589" y="68199"/>
                    </a:cubicBezTo>
                    <a:cubicBezTo>
                      <a:pt x="136303" y="66103"/>
                      <a:pt x="134207" y="63913"/>
                      <a:pt x="131921" y="61722"/>
                    </a:cubicBezTo>
                    <a:cubicBezTo>
                      <a:pt x="127159" y="57626"/>
                      <a:pt x="122301" y="53245"/>
                      <a:pt x="116967" y="49339"/>
                    </a:cubicBezTo>
                    <a:cubicBezTo>
                      <a:pt x="111823" y="45148"/>
                      <a:pt x="106204" y="41529"/>
                      <a:pt x="100679" y="37719"/>
                    </a:cubicBezTo>
                    <a:cubicBezTo>
                      <a:pt x="94964" y="34290"/>
                      <a:pt x="89344" y="30480"/>
                      <a:pt x="83344" y="27527"/>
                    </a:cubicBezTo>
                    <a:cubicBezTo>
                      <a:pt x="77533" y="24289"/>
                      <a:pt x="71628" y="21622"/>
                      <a:pt x="65913" y="18859"/>
                    </a:cubicBezTo>
                    <a:cubicBezTo>
                      <a:pt x="60007" y="16573"/>
                      <a:pt x="54483" y="13906"/>
                      <a:pt x="48958" y="12192"/>
                    </a:cubicBezTo>
                    <a:cubicBezTo>
                      <a:pt x="43434" y="10287"/>
                      <a:pt x="38290" y="8477"/>
                      <a:pt x="33338" y="7239"/>
                    </a:cubicBezTo>
                    <a:cubicBezTo>
                      <a:pt x="28480" y="5810"/>
                      <a:pt x="23908" y="4667"/>
                      <a:pt x="19907" y="3810"/>
                    </a:cubicBezTo>
                    <a:cubicBezTo>
                      <a:pt x="15907" y="2857"/>
                      <a:pt x="12287" y="2096"/>
                      <a:pt x="9334" y="1619"/>
                    </a:cubicBezTo>
                    <a:cubicBezTo>
                      <a:pt x="3429" y="57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3"/>
              <p:cNvSpPr/>
              <p:nvPr/>
            </p:nvSpPr>
            <p:spPr>
              <a:xfrm>
                <a:off x="3172131" y="3663345"/>
                <a:ext cx="73914" cy="72199"/>
              </a:xfrm>
              <a:custGeom>
                <a:avLst/>
                <a:gdLst/>
                <a:ahLst/>
                <a:cxnLst/>
                <a:rect l="l" t="t" r="r" b="b"/>
                <a:pathLst>
                  <a:path w="73914" h="72199" extrusionOk="0">
                    <a:moveTo>
                      <a:pt x="95" y="0"/>
                    </a:moveTo>
                    <a:cubicBezTo>
                      <a:pt x="95" y="0"/>
                      <a:pt x="6287" y="2381"/>
                      <a:pt x="14669" y="7620"/>
                    </a:cubicBezTo>
                    <a:cubicBezTo>
                      <a:pt x="18955" y="10192"/>
                      <a:pt x="23622" y="13430"/>
                      <a:pt x="28575" y="17240"/>
                    </a:cubicBezTo>
                    <a:cubicBezTo>
                      <a:pt x="30956" y="19145"/>
                      <a:pt x="33528" y="21050"/>
                      <a:pt x="35909" y="23241"/>
                    </a:cubicBezTo>
                    <a:cubicBezTo>
                      <a:pt x="38386" y="25336"/>
                      <a:pt x="40767" y="27622"/>
                      <a:pt x="43148" y="29908"/>
                    </a:cubicBezTo>
                    <a:cubicBezTo>
                      <a:pt x="45434" y="32290"/>
                      <a:pt x="47720" y="34576"/>
                      <a:pt x="49911" y="36957"/>
                    </a:cubicBezTo>
                    <a:cubicBezTo>
                      <a:pt x="52197" y="39243"/>
                      <a:pt x="54102" y="41815"/>
                      <a:pt x="56102" y="44101"/>
                    </a:cubicBezTo>
                    <a:cubicBezTo>
                      <a:pt x="60008" y="48863"/>
                      <a:pt x="63341" y="53530"/>
                      <a:pt x="66008" y="57721"/>
                    </a:cubicBezTo>
                    <a:cubicBezTo>
                      <a:pt x="71342" y="66008"/>
                      <a:pt x="73914" y="72199"/>
                      <a:pt x="73914" y="72199"/>
                    </a:cubicBezTo>
                    <a:cubicBezTo>
                      <a:pt x="73914" y="72199"/>
                      <a:pt x="72676" y="71152"/>
                      <a:pt x="70580" y="69151"/>
                    </a:cubicBezTo>
                    <a:cubicBezTo>
                      <a:pt x="68485" y="67151"/>
                      <a:pt x="65627" y="64389"/>
                      <a:pt x="62103" y="60960"/>
                    </a:cubicBezTo>
                    <a:cubicBezTo>
                      <a:pt x="58674" y="57531"/>
                      <a:pt x="54674" y="53626"/>
                      <a:pt x="50387" y="49339"/>
                    </a:cubicBezTo>
                    <a:cubicBezTo>
                      <a:pt x="46101" y="45148"/>
                      <a:pt x="41529" y="40672"/>
                      <a:pt x="36957" y="36195"/>
                    </a:cubicBezTo>
                    <a:cubicBezTo>
                      <a:pt x="32385" y="31718"/>
                      <a:pt x="27813" y="27241"/>
                      <a:pt x="23431" y="23050"/>
                    </a:cubicBezTo>
                    <a:cubicBezTo>
                      <a:pt x="19050" y="18859"/>
                      <a:pt x="15050" y="14954"/>
                      <a:pt x="11525" y="11621"/>
                    </a:cubicBezTo>
                    <a:cubicBezTo>
                      <a:pt x="8001" y="8191"/>
                      <a:pt x="5144" y="5334"/>
                      <a:pt x="3143" y="3334"/>
                    </a:cubicBezTo>
                    <a:cubicBezTo>
                      <a:pt x="1143"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3"/>
              <p:cNvSpPr/>
              <p:nvPr/>
            </p:nvSpPr>
            <p:spPr>
              <a:xfrm>
                <a:off x="3214994" y="3679919"/>
                <a:ext cx="66198" cy="79152"/>
              </a:xfrm>
              <a:custGeom>
                <a:avLst/>
                <a:gdLst/>
                <a:ahLst/>
                <a:cxnLst/>
                <a:rect l="l" t="t" r="r" b="b"/>
                <a:pathLst>
                  <a:path w="66198" h="79152" extrusionOk="0">
                    <a:moveTo>
                      <a:pt x="0" y="0"/>
                    </a:moveTo>
                    <a:cubicBezTo>
                      <a:pt x="0" y="0"/>
                      <a:pt x="5239" y="4000"/>
                      <a:pt x="12287" y="10763"/>
                    </a:cubicBezTo>
                    <a:cubicBezTo>
                      <a:pt x="15812" y="14097"/>
                      <a:pt x="19812" y="18097"/>
                      <a:pt x="23908" y="22574"/>
                    </a:cubicBezTo>
                    <a:cubicBezTo>
                      <a:pt x="28099" y="26956"/>
                      <a:pt x="32290" y="31909"/>
                      <a:pt x="36481" y="36766"/>
                    </a:cubicBezTo>
                    <a:cubicBezTo>
                      <a:pt x="38481" y="39243"/>
                      <a:pt x="40577" y="41815"/>
                      <a:pt x="42577" y="44196"/>
                    </a:cubicBezTo>
                    <a:cubicBezTo>
                      <a:pt x="44577" y="46672"/>
                      <a:pt x="46387" y="49149"/>
                      <a:pt x="48292" y="51625"/>
                    </a:cubicBezTo>
                    <a:cubicBezTo>
                      <a:pt x="51911" y="56483"/>
                      <a:pt x="55150" y="61055"/>
                      <a:pt x="57817" y="65151"/>
                    </a:cubicBezTo>
                    <a:cubicBezTo>
                      <a:pt x="63246" y="73247"/>
                      <a:pt x="66199" y="79153"/>
                      <a:pt x="66199" y="79153"/>
                    </a:cubicBezTo>
                    <a:cubicBezTo>
                      <a:pt x="66199" y="79153"/>
                      <a:pt x="60960" y="75152"/>
                      <a:pt x="53912" y="68389"/>
                    </a:cubicBezTo>
                    <a:cubicBezTo>
                      <a:pt x="50387" y="65056"/>
                      <a:pt x="46387" y="61055"/>
                      <a:pt x="42291" y="56579"/>
                    </a:cubicBezTo>
                    <a:cubicBezTo>
                      <a:pt x="40291" y="54293"/>
                      <a:pt x="38100" y="52102"/>
                      <a:pt x="36004" y="49625"/>
                    </a:cubicBezTo>
                    <a:cubicBezTo>
                      <a:pt x="33909" y="47244"/>
                      <a:pt x="31814" y="44768"/>
                      <a:pt x="29718" y="42386"/>
                    </a:cubicBezTo>
                    <a:cubicBezTo>
                      <a:pt x="25622" y="37338"/>
                      <a:pt x="21622" y="32385"/>
                      <a:pt x="18002" y="27527"/>
                    </a:cubicBezTo>
                    <a:cubicBezTo>
                      <a:pt x="14383" y="22670"/>
                      <a:pt x="11144" y="18097"/>
                      <a:pt x="8477" y="14002"/>
                    </a:cubicBezTo>
                    <a:cubicBezTo>
                      <a:pt x="3048" y="5905"/>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3"/>
              <p:cNvSpPr/>
              <p:nvPr/>
            </p:nvSpPr>
            <p:spPr>
              <a:xfrm>
                <a:off x="3160035" y="3707181"/>
                <a:ext cx="62864" cy="8938"/>
              </a:xfrm>
              <a:custGeom>
                <a:avLst/>
                <a:gdLst/>
                <a:ahLst/>
                <a:cxnLst/>
                <a:rect l="l" t="t" r="r" b="b"/>
                <a:pathLst>
                  <a:path w="62864" h="8938" extrusionOk="0">
                    <a:moveTo>
                      <a:pt x="0" y="2361"/>
                    </a:moveTo>
                    <a:cubicBezTo>
                      <a:pt x="0" y="2361"/>
                      <a:pt x="4191" y="1503"/>
                      <a:pt x="10001" y="1027"/>
                    </a:cubicBezTo>
                    <a:cubicBezTo>
                      <a:pt x="15907" y="551"/>
                      <a:pt x="23622" y="170"/>
                      <a:pt x="31337" y="75"/>
                    </a:cubicBezTo>
                    <a:cubicBezTo>
                      <a:pt x="39052" y="-116"/>
                      <a:pt x="46768" y="75"/>
                      <a:pt x="52769" y="456"/>
                    </a:cubicBezTo>
                    <a:cubicBezTo>
                      <a:pt x="58674" y="742"/>
                      <a:pt x="62865" y="1503"/>
                      <a:pt x="62865" y="1503"/>
                    </a:cubicBezTo>
                    <a:cubicBezTo>
                      <a:pt x="62865" y="1503"/>
                      <a:pt x="59246" y="3694"/>
                      <a:pt x="53435" y="5504"/>
                    </a:cubicBezTo>
                    <a:cubicBezTo>
                      <a:pt x="47625" y="7409"/>
                      <a:pt x="39624" y="8838"/>
                      <a:pt x="31528" y="8933"/>
                    </a:cubicBezTo>
                    <a:cubicBezTo>
                      <a:pt x="23431" y="9028"/>
                      <a:pt x="15430" y="7885"/>
                      <a:pt x="9525" y="6171"/>
                    </a:cubicBezTo>
                    <a:cubicBezTo>
                      <a:pt x="3619" y="4551"/>
                      <a:pt x="0" y="2456"/>
                      <a:pt x="0" y="24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3"/>
              <p:cNvSpPr/>
              <p:nvPr/>
            </p:nvSpPr>
            <p:spPr>
              <a:xfrm>
                <a:off x="3177751" y="3715447"/>
                <a:ext cx="52577" cy="8762"/>
              </a:xfrm>
              <a:custGeom>
                <a:avLst/>
                <a:gdLst/>
                <a:ahLst/>
                <a:cxnLst/>
                <a:rect l="l" t="t" r="r" b="b"/>
                <a:pathLst>
                  <a:path w="52577" h="8762" extrusionOk="0">
                    <a:moveTo>
                      <a:pt x="0" y="4477"/>
                    </a:moveTo>
                    <a:cubicBezTo>
                      <a:pt x="0" y="4477"/>
                      <a:pt x="3238" y="2953"/>
                      <a:pt x="8192" y="1905"/>
                    </a:cubicBezTo>
                    <a:cubicBezTo>
                      <a:pt x="13144" y="762"/>
                      <a:pt x="19717" y="0"/>
                      <a:pt x="26289" y="0"/>
                    </a:cubicBezTo>
                    <a:cubicBezTo>
                      <a:pt x="32861" y="0"/>
                      <a:pt x="39433" y="667"/>
                      <a:pt x="44386" y="1809"/>
                    </a:cubicBezTo>
                    <a:cubicBezTo>
                      <a:pt x="49340" y="2857"/>
                      <a:pt x="52578" y="4286"/>
                      <a:pt x="52578" y="4286"/>
                    </a:cubicBezTo>
                    <a:cubicBezTo>
                      <a:pt x="52578" y="4286"/>
                      <a:pt x="49340" y="5810"/>
                      <a:pt x="44386" y="6858"/>
                    </a:cubicBezTo>
                    <a:cubicBezTo>
                      <a:pt x="39433" y="8001"/>
                      <a:pt x="32861" y="8763"/>
                      <a:pt x="26289" y="8763"/>
                    </a:cubicBezTo>
                    <a:cubicBezTo>
                      <a:pt x="19717" y="8763"/>
                      <a:pt x="13144" y="8001"/>
                      <a:pt x="8192" y="6953"/>
                    </a:cubicBezTo>
                    <a:cubicBezTo>
                      <a:pt x="3238" y="5905"/>
                      <a:pt x="0" y="4477"/>
                      <a:pt x="0" y="4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3"/>
              <p:cNvSpPr/>
              <p:nvPr/>
            </p:nvSpPr>
            <p:spPr>
              <a:xfrm>
                <a:off x="3184323" y="3732083"/>
                <a:ext cx="56197" cy="8732"/>
              </a:xfrm>
              <a:custGeom>
                <a:avLst/>
                <a:gdLst/>
                <a:ahLst/>
                <a:cxnLst/>
                <a:rect l="l" t="t" r="r" b="b"/>
                <a:pathLst>
                  <a:path w="56197" h="8732" extrusionOk="0">
                    <a:moveTo>
                      <a:pt x="0" y="4986"/>
                    </a:moveTo>
                    <a:cubicBezTo>
                      <a:pt x="0" y="4986"/>
                      <a:pt x="3524" y="3461"/>
                      <a:pt x="8763" y="2319"/>
                    </a:cubicBezTo>
                    <a:cubicBezTo>
                      <a:pt x="14002" y="1080"/>
                      <a:pt x="21050" y="128"/>
                      <a:pt x="28004" y="33"/>
                    </a:cubicBezTo>
                    <a:cubicBezTo>
                      <a:pt x="35052" y="-158"/>
                      <a:pt x="42101" y="509"/>
                      <a:pt x="47339" y="1461"/>
                    </a:cubicBezTo>
                    <a:cubicBezTo>
                      <a:pt x="52673" y="2414"/>
                      <a:pt x="56198" y="3747"/>
                      <a:pt x="56198" y="3747"/>
                    </a:cubicBezTo>
                    <a:cubicBezTo>
                      <a:pt x="56198" y="3747"/>
                      <a:pt x="52673" y="5271"/>
                      <a:pt x="47435" y="6414"/>
                    </a:cubicBezTo>
                    <a:cubicBezTo>
                      <a:pt x="42196" y="7653"/>
                      <a:pt x="35147" y="8605"/>
                      <a:pt x="28194" y="8700"/>
                    </a:cubicBezTo>
                    <a:cubicBezTo>
                      <a:pt x="21146" y="8891"/>
                      <a:pt x="14097" y="8224"/>
                      <a:pt x="8858" y="7271"/>
                    </a:cubicBezTo>
                    <a:cubicBezTo>
                      <a:pt x="3524" y="6319"/>
                      <a:pt x="0" y="4986"/>
                      <a:pt x="0" y="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3"/>
              <p:cNvSpPr/>
              <p:nvPr/>
            </p:nvSpPr>
            <p:spPr>
              <a:xfrm>
                <a:off x="3203945" y="3742840"/>
                <a:ext cx="57721" cy="8857"/>
              </a:xfrm>
              <a:custGeom>
                <a:avLst/>
                <a:gdLst/>
                <a:ahLst/>
                <a:cxnLst/>
                <a:rect l="l" t="t" r="r" b="b"/>
                <a:pathLst>
                  <a:path w="57721" h="8857" extrusionOk="0">
                    <a:moveTo>
                      <a:pt x="0" y="1849"/>
                    </a:moveTo>
                    <a:cubicBezTo>
                      <a:pt x="0" y="1849"/>
                      <a:pt x="3810" y="991"/>
                      <a:pt x="9239" y="515"/>
                    </a:cubicBezTo>
                    <a:cubicBezTo>
                      <a:pt x="14669" y="39"/>
                      <a:pt x="21812" y="-151"/>
                      <a:pt x="28956" y="134"/>
                    </a:cubicBezTo>
                    <a:cubicBezTo>
                      <a:pt x="36100" y="325"/>
                      <a:pt x="43148" y="1087"/>
                      <a:pt x="48577" y="1944"/>
                    </a:cubicBezTo>
                    <a:cubicBezTo>
                      <a:pt x="54007" y="2801"/>
                      <a:pt x="57721" y="3944"/>
                      <a:pt x="57721" y="3944"/>
                    </a:cubicBezTo>
                    <a:cubicBezTo>
                      <a:pt x="57721" y="3944"/>
                      <a:pt x="54197" y="5659"/>
                      <a:pt x="48768" y="6897"/>
                    </a:cubicBezTo>
                    <a:cubicBezTo>
                      <a:pt x="43339" y="8231"/>
                      <a:pt x="36004" y="9088"/>
                      <a:pt x="28575" y="8802"/>
                    </a:cubicBezTo>
                    <a:cubicBezTo>
                      <a:pt x="21241" y="8516"/>
                      <a:pt x="13906" y="7183"/>
                      <a:pt x="8668" y="5468"/>
                    </a:cubicBezTo>
                    <a:cubicBezTo>
                      <a:pt x="3334" y="3849"/>
                      <a:pt x="0" y="1849"/>
                      <a:pt x="0" y="18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3"/>
              <p:cNvSpPr/>
              <p:nvPr/>
            </p:nvSpPr>
            <p:spPr>
              <a:xfrm>
                <a:off x="3229956" y="3735033"/>
                <a:ext cx="97702" cy="80356"/>
              </a:xfrm>
              <a:custGeom>
                <a:avLst/>
                <a:gdLst/>
                <a:ahLst/>
                <a:cxnLst/>
                <a:rect l="l" t="t" r="r" b="b"/>
                <a:pathLst>
                  <a:path w="97702" h="80356" extrusionOk="0">
                    <a:moveTo>
                      <a:pt x="93433" y="33372"/>
                    </a:moveTo>
                    <a:cubicBezTo>
                      <a:pt x="90289" y="27943"/>
                      <a:pt x="85051" y="24038"/>
                      <a:pt x="79240" y="22133"/>
                    </a:cubicBezTo>
                    <a:cubicBezTo>
                      <a:pt x="77716" y="21657"/>
                      <a:pt x="76002" y="21276"/>
                      <a:pt x="74192" y="21085"/>
                    </a:cubicBezTo>
                    <a:cubicBezTo>
                      <a:pt x="73240" y="20799"/>
                      <a:pt x="72287" y="20418"/>
                      <a:pt x="71335" y="20133"/>
                    </a:cubicBezTo>
                    <a:cubicBezTo>
                      <a:pt x="71239" y="20133"/>
                      <a:pt x="71049" y="20133"/>
                      <a:pt x="70954" y="20037"/>
                    </a:cubicBezTo>
                    <a:cubicBezTo>
                      <a:pt x="70763" y="20037"/>
                      <a:pt x="70573" y="19942"/>
                      <a:pt x="70382" y="19847"/>
                    </a:cubicBezTo>
                    <a:cubicBezTo>
                      <a:pt x="70382" y="19847"/>
                      <a:pt x="70382" y="19847"/>
                      <a:pt x="70382" y="19847"/>
                    </a:cubicBezTo>
                    <a:cubicBezTo>
                      <a:pt x="69620" y="19561"/>
                      <a:pt x="68763" y="19371"/>
                      <a:pt x="68001" y="19275"/>
                    </a:cubicBezTo>
                    <a:cubicBezTo>
                      <a:pt x="67715" y="14227"/>
                      <a:pt x="65715" y="9084"/>
                      <a:pt x="62286" y="5655"/>
                    </a:cubicBezTo>
                    <a:cubicBezTo>
                      <a:pt x="54094" y="-2537"/>
                      <a:pt x="42474" y="-1203"/>
                      <a:pt x="34187" y="5655"/>
                    </a:cubicBezTo>
                    <a:cubicBezTo>
                      <a:pt x="31330" y="8036"/>
                      <a:pt x="28853" y="11084"/>
                      <a:pt x="27234" y="14513"/>
                    </a:cubicBezTo>
                    <a:cubicBezTo>
                      <a:pt x="26758" y="15275"/>
                      <a:pt x="26281" y="15942"/>
                      <a:pt x="25805" y="16704"/>
                    </a:cubicBezTo>
                    <a:cubicBezTo>
                      <a:pt x="25234" y="17656"/>
                      <a:pt x="23614" y="19561"/>
                      <a:pt x="23900" y="19561"/>
                    </a:cubicBezTo>
                    <a:cubicBezTo>
                      <a:pt x="22186" y="20704"/>
                      <a:pt x="20090" y="21561"/>
                      <a:pt x="18376" y="22800"/>
                    </a:cubicBezTo>
                    <a:cubicBezTo>
                      <a:pt x="14280" y="25752"/>
                      <a:pt x="11041" y="29658"/>
                      <a:pt x="8279" y="33849"/>
                    </a:cubicBezTo>
                    <a:cubicBezTo>
                      <a:pt x="5898" y="37278"/>
                      <a:pt x="4755" y="41373"/>
                      <a:pt x="2374" y="44707"/>
                    </a:cubicBezTo>
                    <a:cubicBezTo>
                      <a:pt x="-2198" y="51089"/>
                      <a:pt x="373" y="58804"/>
                      <a:pt x="5517" y="63567"/>
                    </a:cubicBezTo>
                    <a:cubicBezTo>
                      <a:pt x="5803" y="67853"/>
                      <a:pt x="7422" y="71949"/>
                      <a:pt x="10756" y="74997"/>
                    </a:cubicBezTo>
                    <a:cubicBezTo>
                      <a:pt x="18280" y="81855"/>
                      <a:pt x="29901" y="82426"/>
                      <a:pt x="37330" y="74997"/>
                    </a:cubicBezTo>
                    <a:cubicBezTo>
                      <a:pt x="43236" y="69091"/>
                      <a:pt x="48856" y="62995"/>
                      <a:pt x="54380" y="56613"/>
                    </a:cubicBezTo>
                    <a:cubicBezTo>
                      <a:pt x="56476" y="59852"/>
                      <a:pt x="59333" y="62614"/>
                      <a:pt x="62572" y="64424"/>
                    </a:cubicBezTo>
                    <a:cubicBezTo>
                      <a:pt x="67715" y="67281"/>
                      <a:pt x="73240" y="69091"/>
                      <a:pt x="79145" y="68615"/>
                    </a:cubicBezTo>
                    <a:cubicBezTo>
                      <a:pt x="83908" y="68234"/>
                      <a:pt x="88861" y="66805"/>
                      <a:pt x="92194" y="63185"/>
                    </a:cubicBezTo>
                    <a:cubicBezTo>
                      <a:pt x="95623" y="59376"/>
                      <a:pt x="97147" y="55280"/>
                      <a:pt x="97624" y="50136"/>
                    </a:cubicBezTo>
                    <a:cubicBezTo>
                      <a:pt x="98100" y="44326"/>
                      <a:pt x="96385" y="38516"/>
                      <a:pt x="93433" y="33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3"/>
              <p:cNvSpPr/>
              <p:nvPr/>
            </p:nvSpPr>
            <p:spPr>
              <a:xfrm>
                <a:off x="3237152" y="3807696"/>
                <a:ext cx="72972" cy="80840"/>
              </a:xfrm>
              <a:custGeom>
                <a:avLst/>
                <a:gdLst/>
                <a:ahLst/>
                <a:cxnLst/>
                <a:rect l="l" t="t" r="r" b="b"/>
                <a:pathLst>
                  <a:path w="72972" h="80840" extrusionOk="0">
                    <a:moveTo>
                      <a:pt x="70329" y="5191"/>
                    </a:moveTo>
                    <a:cubicBezTo>
                      <a:pt x="67377" y="1477"/>
                      <a:pt x="61662" y="-1286"/>
                      <a:pt x="56804" y="619"/>
                    </a:cubicBezTo>
                    <a:cubicBezTo>
                      <a:pt x="57947" y="619"/>
                      <a:pt x="57756" y="619"/>
                      <a:pt x="56232" y="714"/>
                    </a:cubicBezTo>
                    <a:cubicBezTo>
                      <a:pt x="54804" y="905"/>
                      <a:pt x="53375" y="1096"/>
                      <a:pt x="51946" y="1286"/>
                    </a:cubicBezTo>
                    <a:cubicBezTo>
                      <a:pt x="49279" y="1857"/>
                      <a:pt x="46612" y="3763"/>
                      <a:pt x="44326" y="5191"/>
                    </a:cubicBezTo>
                    <a:cubicBezTo>
                      <a:pt x="42612" y="6334"/>
                      <a:pt x="40992" y="7572"/>
                      <a:pt x="39373" y="8906"/>
                    </a:cubicBezTo>
                    <a:cubicBezTo>
                      <a:pt x="34325" y="9097"/>
                      <a:pt x="29467" y="11002"/>
                      <a:pt x="26229" y="15288"/>
                    </a:cubicBezTo>
                    <a:cubicBezTo>
                      <a:pt x="24038" y="17288"/>
                      <a:pt x="22038" y="19764"/>
                      <a:pt x="20895" y="22431"/>
                    </a:cubicBezTo>
                    <a:lnTo>
                      <a:pt x="20895" y="22431"/>
                    </a:lnTo>
                    <a:cubicBezTo>
                      <a:pt x="19847" y="24432"/>
                      <a:pt x="18990" y="26527"/>
                      <a:pt x="18513" y="28718"/>
                    </a:cubicBezTo>
                    <a:cubicBezTo>
                      <a:pt x="18037" y="29861"/>
                      <a:pt x="17656" y="30909"/>
                      <a:pt x="17275" y="32147"/>
                    </a:cubicBezTo>
                    <a:cubicBezTo>
                      <a:pt x="16704" y="34052"/>
                      <a:pt x="16418" y="35862"/>
                      <a:pt x="16513" y="37767"/>
                    </a:cubicBezTo>
                    <a:cubicBezTo>
                      <a:pt x="10893" y="38910"/>
                      <a:pt x="5464" y="42339"/>
                      <a:pt x="2892" y="47482"/>
                    </a:cubicBezTo>
                    <a:cubicBezTo>
                      <a:pt x="2892" y="47673"/>
                      <a:pt x="2702" y="48054"/>
                      <a:pt x="2607" y="48054"/>
                    </a:cubicBezTo>
                    <a:lnTo>
                      <a:pt x="2607" y="48054"/>
                    </a:lnTo>
                    <a:cubicBezTo>
                      <a:pt x="1654" y="48054"/>
                      <a:pt x="892" y="51292"/>
                      <a:pt x="606" y="52816"/>
                    </a:cubicBezTo>
                    <a:cubicBezTo>
                      <a:pt x="-441" y="57293"/>
                      <a:pt x="-156" y="61674"/>
                      <a:pt x="1654" y="65865"/>
                    </a:cubicBezTo>
                    <a:cubicBezTo>
                      <a:pt x="5369" y="74533"/>
                      <a:pt x="15846" y="80820"/>
                      <a:pt x="25467" y="77486"/>
                    </a:cubicBezTo>
                    <a:cubicBezTo>
                      <a:pt x="25657" y="77486"/>
                      <a:pt x="25848" y="77391"/>
                      <a:pt x="26038" y="77296"/>
                    </a:cubicBezTo>
                    <a:cubicBezTo>
                      <a:pt x="28038" y="76629"/>
                      <a:pt x="29943" y="75676"/>
                      <a:pt x="31658" y="74629"/>
                    </a:cubicBezTo>
                    <a:cubicBezTo>
                      <a:pt x="35658" y="78439"/>
                      <a:pt x="40897" y="81105"/>
                      <a:pt x="46422" y="80820"/>
                    </a:cubicBezTo>
                    <a:cubicBezTo>
                      <a:pt x="54042" y="80439"/>
                      <a:pt x="61662" y="76438"/>
                      <a:pt x="65376" y="69485"/>
                    </a:cubicBezTo>
                    <a:cubicBezTo>
                      <a:pt x="66900" y="66628"/>
                      <a:pt x="67853" y="63770"/>
                      <a:pt x="68329" y="60531"/>
                    </a:cubicBezTo>
                    <a:cubicBezTo>
                      <a:pt x="68520" y="58912"/>
                      <a:pt x="68520" y="57484"/>
                      <a:pt x="68424" y="55960"/>
                    </a:cubicBezTo>
                    <a:cubicBezTo>
                      <a:pt x="68424" y="55769"/>
                      <a:pt x="68424" y="55674"/>
                      <a:pt x="68424" y="55483"/>
                    </a:cubicBezTo>
                    <a:cubicBezTo>
                      <a:pt x="68424" y="55388"/>
                      <a:pt x="68424" y="55293"/>
                      <a:pt x="68424" y="55197"/>
                    </a:cubicBezTo>
                    <a:cubicBezTo>
                      <a:pt x="68424" y="53483"/>
                      <a:pt x="68139" y="51769"/>
                      <a:pt x="67567" y="50149"/>
                    </a:cubicBezTo>
                    <a:cubicBezTo>
                      <a:pt x="67091" y="47959"/>
                      <a:pt x="66234" y="45958"/>
                      <a:pt x="64995" y="44148"/>
                    </a:cubicBezTo>
                    <a:cubicBezTo>
                      <a:pt x="72520" y="41767"/>
                      <a:pt x="73758" y="31480"/>
                      <a:pt x="68615" y="26527"/>
                    </a:cubicBezTo>
                    <a:cubicBezTo>
                      <a:pt x="70425" y="23670"/>
                      <a:pt x="71663" y="20907"/>
                      <a:pt x="72139" y="17574"/>
                    </a:cubicBezTo>
                    <a:cubicBezTo>
                      <a:pt x="73568" y="13383"/>
                      <a:pt x="73282" y="8906"/>
                      <a:pt x="70329" y="5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7" name="Google Shape;847;p3"/>
            <p:cNvGrpSpPr/>
            <p:nvPr/>
          </p:nvGrpSpPr>
          <p:grpSpPr>
            <a:xfrm>
              <a:off x="5722395" y="4487023"/>
              <a:ext cx="123920" cy="116879"/>
              <a:chOff x="5255820" y="4539923"/>
              <a:chExt cx="123920" cy="116879"/>
            </a:xfrm>
          </p:grpSpPr>
          <p:sp>
            <p:nvSpPr>
              <p:cNvPr id="848" name="Google Shape;848;p3"/>
              <p:cNvSpPr/>
              <p:nvPr/>
            </p:nvSpPr>
            <p:spPr>
              <a:xfrm>
                <a:off x="5255820" y="4539923"/>
                <a:ext cx="78077" cy="88304"/>
              </a:xfrm>
              <a:custGeom>
                <a:avLst/>
                <a:gdLst/>
                <a:ahLst/>
                <a:cxnLst/>
                <a:rect l="l" t="t" r="r" b="b"/>
                <a:pathLst>
                  <a:path w="78077" h="88304" extrusionOk="0">
                    <a:moveTo>
                      <a:pt x="95" y="2580"/>
                    </a:moveTo>
                    <a:cubicBezTo>
                      <a:pt x="10668" y="-2850"/>
                      <a:pt x="23622" y="1341"/>
                      <a:pt x="33719" y="5532"/>
                    </a:cubicBezTo>
                    <a:cubicBezTo>
                      <a:pt x="54578" y="14010"/>
                      <a:pt x="71247" y="33631"/>
                      <a:pt x="76010" y="55348"/>
                    </a:cubicBezTo>
                    <a:cubicBezTo>
                      <a:pt x="78486" y="66112"/>
                      <a:pt x="78962" y="76970"/>
                      <a:pt x="76200" y="88305"/>
                    </a:cubicBezTo>
                    <a:cubicBezTo>
                      <a:pt x="60865" y="74017"/>
                      <a:pt x="51626" y="58206"/>
                      <a:pt x="38957" y="43632"/>
                    </a:cubicBezTo>
                    <a:cubicBezTo>
                      <a:pt x="33242" y="36584"/>
                      <a:pt x="26956" y="30679"/>
                      <a:pt x="20764" y="23821"/>
                    </a:cubicBezTo>
                    <a:cubicBezTo>
                      <a:pt x="14383" y="17058"/>
                      <a:pt x="7906" y="8009"/>
                      <a:pt x="0" y="2580"/>
                    </a:cubicBezTo>
                    <a:lnTo>
                      <a:pt x="0" y="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3"/>
              <p:cNvSpPr/>
              <p:nvPr/>
            </p:nvSpPr>
            <p:spPr>
              <a:xfrm>
                <a:off x="5310651" y="4542503"/>
                <a:ext cx="32133" cy="100012"/>
              </a:xfrm>
              <a:custGeom>
                <a:avLst/>
                <a:gdLst/>
                <a:ahLst/>
                <a:cxnLst/>
                <a:rect l="l" t="t" r="r" b="b"/>
                <a:pathLst>
                  <a:path w="32133" h="100012" extrusionOk="0">
                    <a:moveTo>
                      <a:pt x="26227" y="0"/>
                    </a:moveTo>
                    <a:cubicBezTo>
                      <a:pt x="39372" y="34290"/>
                      <a:pt x="28799" y="68961"/>
                      <a:pt x="11940" y="100013"/>
                    </a:cubicBezTo>
                    <a:cubicBezTo>
                      <a:pt x="-10539" y="69056"/>
                      <a:pt x="1272" y="25908"/>
                      <a:pt x="26227" y="0"/>
                    </a:cubicBezTo>
                    <a:lnTo>
                      <a:pt x="2622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3"/>
              <p:cNvSpPr/>
              <p:nvPr/>
            </p:nvSpPr>
            <p:spPr>
              <a:xfrm>
                <a:off x="5316054" y="4569539"/>
                <a:ext cx="63686" cy="82500"/>
              </a:xfrm>
              <a:custGeom>
                <a:avLst/>
                <a:gdLst/>
                <a:ahLst/>
                <a:cxnLst/>
                <a:rect l="l" t="t" r="r" b="b"/>
                <a:pathLst>
                  <a:path w="63686" h="82500" extrusionOk="0">
                    <a:moveTo>
                      <a:pt x="63686" y="1538"/>
                    </a:moveTo>
                    <a:cubicBezTo>
                      <a:pt x="56543" y="8777"/>
                      <a:pt x="56161" y="15540"/>
                      <a:pt x="51685" y="24017"/>
                    </a:cubicBezTo>
                    <a:cubicBezTo>
                      <a:pt x="37969" y="46687"/>
                      <a:pt x="23014" y="65356"/>
                      <a:pt x="1774" y="82501"/>
                    </a:cubicBezTo>
                    <a:cubicBezTo>
                      <a:pt x="-5656" y="53735"/>
                      <a:pt x="11203" y="24970"/>
                      <a:pt x="34635" y="9444"/>
                    </a:cubicBezTo>
                    <a:cubicBezTo>
                      <a:pt x="41969" y="4110"/>
                      <a:pt x="54066" y="-3224"/>
                      <a:pt x="63686" y="1538"/>
                    </a:cubicBezTo>
                    <a:lnTo>
                      <a:pt x="63686" y="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3"/>
              <p:cNvSpPr/>
              <p:nvPr/>
            </p:nvSpPr>
            <p:spPr>
              <a:xfrm>
                <a:off x="5255916" y="4583384"/>
                <a:ext cx="82753" cy="73418"/>
              </a:xfrm>
              <a:custGeom>
                <a:avLst/>
                <a:gdLst/>
                <a:ahLst/>
                <a:cxnLst/>
                <a:rect l="l" t="t" r="r" b="b"/>
                <a:pathLst>
                  <a:path w="82753" h="73418" extrusionOk="0">
                    <a:moveTo>
                      <a:pt x="0" y="6743"/>
                    </a:moveTo>
                    <a:cubicBezTo>
                      <a:pt x="23908" y="-13450"/>
                      <a:pt x="70485" y="15697"/>
                      <a:pt x="79153" y="41700"/>
                    </a:cubicBezTo>
                    <a:cubicBezTo>
                      <a:pt x="83153" y="51987"/>
                      <a:pt x="83915" y="62750"/>
                      <a:pt x="80963" y="73418"/>
                    </a:cubicBezTo>
                    <a:cubicBezTo>
                      <a:pt x="66104" y="59892"/>
                      <a:pt x="56769" y="49510"/>
                      <a:pt x="41910" y="38271"/>
                    </a:cubicBezTo>
                    <a:cubicBezTo>
                      <a:pt x="35433" y="33223"/>
                      <a:pt x="28670" y="27603"/>
                      <a:pt x="22098" y="22078"/>
                    </a:cubicBezTo>
                    <a:cubicBezTo>
                      <a:pt x="15430" y="16840"/>
                      <a:pt x="8858" y="9315"/>
                      <a:pt x="0" y="6743"/>
                    </a:cubicBezTo>
                    <a:lnTo>
                      <a:pt x="0" y="67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2" name="Google Shape;852;p3"/>
            <p:cNvGrpSpPr/>
            <p:nvPr/>
          </p:nvGrpSpPr>
          <p:grpSpPr>
            <a:xfrm>
              <a:off x="6919779" y="4382404"/>
              <a:ext cx="425139" cy="443196"/>
              <a:chOff x="7800138" y="4120069"/>
              <a:chExt cx="677513" cy="706289"/>
            </a:xfrm>
          </p:grpSpPr>
          <p:sp>
            <p:nvSpPr>
              <p:cNvPr id="853" name="Google Shape;853;p3"/>
              <p:cNvSpPr/>
              <p:nvPr/>
            </p:nvSpPr>
            <p:spPr>
              <a:xfrm>
                <a:off x="7991798" y="4120069"/>
                <a:ext cx="270353" cy="706289"/>
              </a:xfrm>
              <a:custGeom>
                <a:avLst/>
                <a:gdLst/>
                <a:ahLst/>
                <a:cxnLst/>
                <a:rect l="l" t="t" r="r" b="b"/>
                <a:pathLst>
                  <a:path w="270353" h="706289" extrusionOk="0">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4" name="Google Shape;854;p3"/>
              <p:cNvGrpSpPr/>
              <p:nvPr/>
            </p:nvGrpSpPr>
            <p:grpSpPr>
              <a:xfrm>
                <a:off x="7800138" y="4237226"/>
                <a:ext cx="677513" cy="456842"/>
                <a:chOff x="7800138" y="4237226"/>
                <a:chExt cx="677513" cy="456842"/>
              </a:xfrm>
            </p:grpSpPr>
            <p:sp>
              <p:nvSpPr>
                <p:cNvPr id="855" name="Google Shape;855;p3"/>
                <p:cNvSpPr/>
                <p:nvPr/>
              </p:nvSpPr>
              <p:spPr>
                <a:xfrm>
                  <a:off x="8080974" y="4379634"/>
                  <a:ext cx="396677" cy="300577"/>
                </a:xfrm>
                <a:custGeom>
                  <a:avLst/>
                  <a:gdLst/>
                  <a:ahLst/>
                  <a:cxnLst/>
                  <a:rect l="l" t="t" r="r" b="b"/>
                  <a:pathLst>
                    <a:path w="396677" h="300577" extrusionOk="0">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3"/>
                <p:cNvSpPr/>
                <p:nvPr/>
              </p:nvSpPr>
              <p:spPr>
                <a:xfrm>
                  <a:off x="7926976" y="4237226"/>
                  <a:ext cx="207290" cy="456842"/>
                </a:xfrm>
                <a:custGeom>
                  <a:avLst/>
                  <a:gdLst/>
                  <a:ahLst/>
                  <a:cxnLst/>
                  <a:rect l="l" t="t" r="r" b="b"/>
                  <a:pathLst>
                    <a:path w="207290" h="456842" extrusionOk="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3"/>
                <p:cNvSpPr/>
                <p:nvPr/>
              </p:nvSpPr>
              <p:spPr>
                <a:xfrm>
                  <a:off x="7800138" y="4452967"/>
                  <a:ext cx="290192" cy="176474"/>
                </a:xfrm>
                <a:custGeom>
                  <a:avLst/>
                  <a:gdLst/>
                  <a:ahLst/>
                  <a:cxnLst/>
                  <a:rect l="l" t="t" r="r" b="b"/>
                  <a:pathLst>
                    <a:path w="290192" h="176474" extrusionOk="0">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58" name="Google Shape;858;p3"/>
            <p:cNvGrpSpPr/>
            <p:nvPr/>
          </p:nvGrpSpPr>
          <p:grpSpPr>
            <a:xfrm>
              <a:off x="4845739" y="4088827"/>
              <a:ext cx="349075" cy="478596"/>
              <a:chOff x="4152254" y="3884039"/>
              <a:chExt cx="478250" cy="655701"/>
            </a:xfrm>
          </p:grpSpPr>
          <p:grpSp>
            <p:nvGrpSpPr>
              <p:cNvPr id="859" name="Google Shape;859;p3"/>
              <p:cNvGrpSpPr/>
              <p:nvPr/>
            </p:nvGrpSpPr>
            <p:grpSpPr>
              <a:xfrm>
                <a:off x="4152254" y="3884039"/>
                <a:ext cx="447619" cy="294132"/>
                <a:chOff x="4152254" y="3884039"/>
                <a:chExt cx="447619" cy="294132"/>
              </a:xfrm>
            </p:grpSpPr>
            <p:sp>
              <p:nvSpPr>
                <p:cNvPr id="860" name="Google Shape;860;p3"/>
                <p:cNvSpPr/>
                <p:nvPr/>
              </p:nvSpPr>
              <p:spPr>
                <a:xfrm>
                  <a:off x="4165754" y="4118450"/>
                  <a:ext cx="24218" cy="34194"/>
                </a:xfrm>
                <a:custGeom>
                  <a:avLst/>
                  <a:gdLst/>
                  <a:ahLst/>
                  <a:cxnLst/>
                  <a:rect l="l" t="t" r="r" b="b"/>
                  <a:pathLst>
                    <a:path w="24218" h="34194" extrusionOk="0">
                      <a:moveTo>
                        <a:pt x="787" y="34195"/>
                      </a:moveTo>
                      <a:cubicBezTo>
                        <a:pt x="787" y="34195"/>
                        <a:pt x="597" y="33528"/>
                        <a:pt x="311" y="32290"/>
                      </a:cubicBezTo>
                      <a:cubicBezTo>
                        <a:pt x="121" y="31147"/>
                        <a:pt x="-70" y="29242"/>
                        <a:pt x="25" y="27146"/>
                      </a:cubicBezTo>
                      <a:cubicBezTo>
                        <a:pt x="25" y="24955"/>
                        <a:pt x="597" y="22479"/>
                        <a:pt x="1454" y="19907"/>
                      </a:cubicBezTo>
                      <a:cubicBezTo>
                        <a:pt x="2311" y="17335"/>
                        <a:pt x="3645" y="14764"/>
                        <a:pt x="5264" y="12287"/>
                      </a:cubicBezTo>
                      <a:cubicBezTo>
                        <a:pt x="6979" y="9906"/>
                        <a:pt x="8884" y="7715"/>
                        <a:pt x="10979" y="6001"/>
                      </a:cubicBezTo>
                      <a:cubicBezTo>
                        <a:pt x="13075" y="4286"/>
                        <a:pt x="15170" y="2857"/>
                        <a:pt x="17266" y="2000"/>
                      </a:cubicBezTo>
                      <a:cubicBezTo>
                        <a:pt x="19171" y="1048"/>
                        <a:pt x="20980" y="571"/>
                        <a:pt x="22219" y="286"/>
                      </a:cubicBezTo>
                      <a:cubicBezTo>
                        <a:pt x="23457" y="0"/>
                        <a:pt x="24219" y="0"/>
                        <a:pt x="24219" y="0"/>
                      </a:cubicBezTo>
                      <a:cubicBezTo>
                        <a:pt x="24219" y="0"/>
                        <a:pt x="23743" y="571"/>
                        <a:pt x="22885" y="1524"/>
                      </a:cubicBezTo>
                      <a:cubicBezTo>
                        <a:pt x="22123" y="2381"/>
                        <a:pt x="20980" y="3619"/>
                        <a:pt x="19552" y="5143"/>
                      </a:cubicBezTo>
                      <a:cubicBezTo>
                        <a:pt x="16885" y="8096"/>
                        <a:pt x="13741" y="12001"/>
                        <a:pt x="10884" y="16097"/>
                      </a:cubicBezTo>
                      <a:cubicBezTo>
                        <a:pt x="8026" y="20193"/>
                        <a:pt x="5645" y="24574"/>
                        <a:pt x="3740" y="28099"/>
                      </a:cubicBezTo>
                      <a:cubicBezTo>
                        <a:pt x="2883" y="29908"/>
                        <a:pt x="2121" y="31337"/>
                        <a:pt x="1549" y="32480"/>
                      </a:cubicBezTo>
                      <a:cubicBezTo>
                        <a:pt x="978" y="33623"/>
                        <a:pt x="597" y="34195"/>
                        <a:pt x="597" y="34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3"/>
                <p:cNvSpPr/>
                <p:nvPr/>
              </p:nvSpPr>
              <p:spPr>
                <a:xfrm>
                  <a:off x="4182639" y="4105972"/>
                  <a:ext cx="29908" cy="35909"/>
                </a:xfrm>
                <a:custGeom>
                  <a:avLst/>
                  <a:gdLst/>
                  <a:ahLst/>
                  <a:cxnLst/>
                  <a:rect l="l" t="t" r="r" b="b"/>
                  <a:pathLst>
                    <a:path w="29908" h="35909" extrusionOk="0">
                      <a:moveTo>
                        <a:pt x="95" y="35909"/>
                      </a:moveTo>
                      <a:cubicBezTo>
                        <a:pt x="95" y="35909"/>
                        <a:pt x="95" y="35147"/>
                        <a:pt x="95" y="33718"/>
                      </a:cubicBezTo>
                      <a:cubicBezTo>
                        <a:pt x="95" y="32385"/>
                        <a:pt x="381" y="30384"/>
                        <a:pt x="1048" y="28194"/>
                      </a:cubicBezTo>
                      <a:cubicBezTo>
                        <a:pt x="1619" y="25908"/>
                        <a:pt x="2572" y="23336"/>
                        <a:pt x="3905" y="20764"/>
                      </a:cubicBezTo>
                      <a:cubicBezTo>
                        <a:pt x="5239" y="18192"/>
                        <a:pt x="6953" y="15526"/>
                        <a:pt x="8954" y="13049"/>
                      </a:cubicBezTo>
                      <a:cubicBezTo>
                        <a:pt x="10954" y="10668"/>
                        <a:pt x="13240" y="8477"/>
                        <a:pt x="15621" y="6667"/>
                      </a:cubicBezTo>
                      <a:cubicBezTo>
                        <a:pt x="18002" y="4858"/>
                        <a:pt x="20288" y="3429"/>
                        <a:pt x="22479" y="2476"/>
                      </a:cubicBezTo>
                      <a:cubicBezTo>
                        <a:pt x="24575" y="1429"/>
                        <a:pt x="26479" y="857"/>
                        <a:pt x="27813" y="476"/>
                      </a:cubicBezTo>
                      <a:cubicBezTo>
                        <a:pt x="29146" y="190"/>
                        <a:pt x="29908" y="0"/>
                        <a:pt x="29908" y="0"/>
                      </a:cubicBezTo>
                      <a:cubicBezTo>
                        <a:pt x="29908" y="0"/>
                        <a:pt x="29432" y="667"/>
                        <a:pt x="28480" y="1619"/>
                      </a:cubicBezTo>
                      <a:cubicBezTo>
                        <a:pt x="27527" y="2572"/>
                        <a:pt x="26289" y="3905"/>
                        <a:pt x="24765" y="5524"/>
                      </a:cubicBezTo>
                      <a:cubicBezTo>
                        <a:pt x="21717" y="8763"/>
                        <a:pt x="17812" y="12859"/>
                        <a:pt x="14192" y="17240"/>
                      </a:cubicBezTo>
                      <a:cubicBezTo>
                        <a:pt x="10573" y="21622"/>
                        <a:pt x="7144" y="26098"/>
                        <a:pt x="4572" y="29718"/>
                      </a:cubicBezTo>
                      <a:cubicBezTo>
                        <a:pt x="3238" y="31528"/>
                        <a:pt x="2191" y="33052"/>
                        <a:pt x="1333" y="34099"/>
                      </a:cubicBezTo>
                      <a:cubicBezTo>
                        <a:pt x="571" y="35242"/>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3"/>
                <p:cNvSpPr/>
                <p:nvPr/>
              </p:nvSpPr>
              <p:spPr>
                <a:xfrm>
                  <a:off x="4200164" y="4095399"/>
                  <a:ext cx="38481" cy="35909"/>
                </a:xfrm>
                <a:custGeom>
                  <a:avLst/>
                  <a:gdLst/>
                  <a:ahLst/>
                  <a:cxnLst/>
                  <a:rect l="l" t="t" r="r" b="b"/>
                  <a:pathLst>
                    <a:path w="38481" h="35909" extrusionOk="0">
                      <a:moveTo>
                        <a:pt x="0" y="35909"/>
                      </a:moveTo>
                      <a:cubicBezTo>
                        <a:pt x="0" y="35909"/>
                        <a:pt x="95" y="35052"/>
                        <a:pt x="476" y="33528"/>
                      </a:cubicBezTo>
                      <a:cubicBezTo>
                        <a:pt x="762" y="32099"/>
                        <a:pt x="1429" y="29909"/>
                        <a:pt x="2476" y="27622"/>
                      </a:cubicBezTo>
                      <a:cubicBezTo>
                        <a:pt x="3429" y="25241"/>
                        <a:pt x="4953" y="22574"/>
                        <a:pt x="6858" y="19812"/>
                      </a:cubicBezTo>
                      <a:cubicBezTo>
                        <a:pt x="8763" y="17145"/>
                        <a:pt x="11049" y="14478"/>
                        <a:pt x="13621" y="12097"/>
                      </a:cubicBezTo>
                      <a:cubicBezTo>
                        <a:pt x="16192" y="9715"/>
                        <a:pt x="19050" y="7620"/>
                        <a:pt x="21812" y="5905"/>
                      </a:cubicBezTo>
                      <a:cubicBezTo>
                        <a:pt x="24670" y="4191"/>
                        <a:pt x="27432" y="2857"/>
                        <a:pt x="29908" y="2000"/>
                      </a:cubicBezTo>
                      <a:cubicBezTo>
                        <a:pt x="32385" y="1048"/>
                        <a:pt x="34576" y="571"/>
                        <a:pt x="36100" y="286"/>
                      </a:cubicBezTo>
                      <a:cubicBezTo>
                        <a:pt x="37624" y="0"/>
                        <a:pt x="38481" y="0"/>
                        <a:pt x="38481" y="0"/>
                      </a:cubicBezTo>
                      <a:cubicBezTo>
                        <a:pt x="38481" y="0"/>
                        <a:pt x="37814" y="571"/>
                        <a:pt x="36671" y="1524"/>
                      </a:cubicBezTo>
                      <a:cubicBezTo>
                        <a:pt x="35528" y="2477"/>
                        <a:pt x="33909" y="3810"/>
                        <a:pt x="31909" y="5334"/>
                      </a:cubicBezTo>
                      <a:cubicBezTo>
                        <a:pt x="28004" y="8477"/>
                        <a:pt x="23050" y="12573"/>
                        <a:pt x="18383" y="16954"/>
                      </a:cubicBezTo>
                      <a:cubicBezTo>
                        <a:pt x="13716" y="21336"/>
                        <a:pt x="9239" y="26003"/>
                        <a:pt x="5810" y="29623"/>
                      </a:cubicBezTo>
                      <a:cubicBezTo>
                        <a:pt x="4096" y="31528"/>
                        <a:pt x="2667" y="33052"/>
                        <a:pt x="1715" y="34100"/>
                      </a:cubicBezTo>
                      <a:cubicBezTo>
                        <a:pt x="667" y="35243"/>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3"/>
                <p:cNvSpPr/>
                <p:nvPr/>
              </p:nvSpPr>
              <p:spPr>
                <a:xfrm>
                  <a:off x="4175781" y="4107019"/>
                  <a:ext cx="27717" cy="42957"/>
                </a:xfrm>
                <a:custGeom>
                  <a:avLst/>
                  <a:gdLst/>
                  <a:ahLst/>
                  <a:cxnLst/>
                  <a:rect l="l" t="t" r="r" b="b"/>
                  <a:pathLst>
                    <a:path w="27717" h="42957" extrusionOk="0">
                      <a:moveTo>
                        <a:pt x="0" y="42767"/>
                      </a:moveTo>
                      <a:cubicBezTo>
                        <a:pt x="0" y="42767"/>
                        <a:pt x="0" y="41910"/>
                        <a:pt x="0" y="40481"/>
                      </a:cubicBezTo>
                      <a:cubicBezTo>
                        <a:pt x="0" y="39053"/>
                        <a:pt x="191" y="36862"/>
                        <a:pt x="762" y="34480"/>
                      </a:cubicBezTo>
                      <a:cubicBezTo>
                        <a:pt x="1238" y="32004"/>
                        <a:pt x="2096" y="29242"/>
                        <a:pt x="3238" y="26289"/>
                      </a:cubicBezTo>
                      <a:cubicBezTo>
                        <a:pt x="4382" y="23431"/>
                        <a:pt x="6001" y="20384"/>
                        <a:pt x="7810" y="17621"/>
                      </a:cubicBezTo>
                      <a:cubicBezTo>
                        <a:pt x="9620" y="14859"/>
                        <a:pt x="11716" y="12192"/>
                        <a:pt x="13907" y="9906"/>
                      </a:cubicBezTo>
                      <a:cubicBezTo>
                        <a:pt x="16097" y="7620"/>
                        <a:pt x="18288" y="5715"/>
                        <a:pt x="20383" y="4191"/>
                      </a:cubicBezTo>
                      <a:cubicBezTo>
                        <a:pt x="22384" y="2667"/>
                        <a:pt x="24289" y="1619"/>
                        <a:pt x="25622" y="953"/>
                      </a:cubicBezTo>
                      <a:cubicBezTo>
                        <a:pt x="26956" y="286"/>
                        <a:pt x="27718" y="0"/>
                        <a:pt x="27718" y="0"/>
                      </a:cubicBezTo>
                      <a:cubicBezTo>
                        <a:pt x="27718" y="0"/>
                        <a:pt x="27337" y="762"/>
                        <a:pt x="26479" y="2000"/>
                      </a:cubicBezTo>
                      <a:cubicBezTo>
                        <a:pt x="25717" y="3143"/>
                        <a:pt x="24575" y="4858"/>
                        <a:pt x="23241" y="6953"/>
                      </a:cubicBezTo>
                      <a:cubicBezTo>
                        <a:pt x="20574" y="10954"/>
                        <a:pt x="17050" y="16097"/>
                        <a:pt x="13621" y="21336"/>
                      </a:cubicBezTo>
                      <a:cubicBezTo>
                        <a:pt x="10287" y="26575"/>
                        <a:pt x="7049" y="31909"/>
                        <a:pt x="4477" y="36004"/>
                      </a:cubicBezTo>
                      <a:cubicBezTo>
                        <a:pt x="3143" y="38100"/>
                        <a:pt x="2096" y="39814"/>
                        <a:pt x="1333" y="41053"/>
                      </a:cubicBezTo>
                      <a:cubicBezTo>
                        <a:pt x="571" y="42291"/>
                        <a:pt x="0" y="42958"/>
                        <a:pt x="0" y="42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3"/>
                <p:cNvSpPr/>
                <p:nvPr/>
              </p:nvSpPr>
              <p:spPr>
                <a:xfrm>
                  <a:off x="4185972" y="4102162"/>
                  <a:ext cx="37433" cy="42100"/>
                </a:xfrm>
                <a:custGeom>
                  <a:avLst/>
                  <a:gdLst/>
                  <a:ahLst/>
                  <a:cxnLst/>
                  <a:rect l="l" t="t" r="r" b="b"/>
                  <a:pathLst>
                    <a:path w="37433" h="42100" extrusionOk="0">
                      <a:moveTo>
                        <a:pt x="95" y="42101"/>
                      </a:moveTo>
                      <a:cubicBezTo>
                        <a:pt x="95" y="42101"/>
                        <a:pt x="191" y="41148"/>
                        <a:pt x="476" y="39624"/>
                      </a:cubicBezTo>
                      <a:cubicBezTo>
                        <a:pt x="762" y="38100"/>
                        <a:pt x="1334" y="35719"/>
                        <a:pt x="2286" y="33147"/>
                      </a:cubicBezTo>
                      <a:cubicBezTo>
                        <a:pt x="3143" y="30480"/>
                        <a:pt x="4572" y="27623"/>
                        <a:pt x="6287" y="24575"/>
                      </a:cubicBezTo>
                      <a:cubicBezTo>
                        <a:pt x="7239" y="23146"/>
                        <a:pt x="8096" y="21527"/>
                        <a:pt x="9239" y="20098"/>
                      </a:cubicBezTo>
                      <a:cubicBezTo>
                        <a:pt x="10287" y="18574"/>
                        <a:pt x="11525" y="17240"/>
                        <a:pt x="12668" y="15716"/>
                      </a:cubicBezTo>
                      <a:cubicBezTo>
                        <a:pt x="14002" y="14383"/>
                        <a:pt x="15240" y="13049"/>
                        <a:pt x="16574" y="11811"/>
                      </a:cubicBezTo>
                      <a:cubicBezTo>
                        <a:pt x="17812" y="10478"/>
                        <a:pt x="19336" y="9430"/>
                        <a:pt x="20669" y="8287"/>
                      </a:cubicBezTo>
                      <a:cubicBezTo>
                        <a:pt x="23432" y="6191"/>
                        <a:pt x="26194" y="4382"/>
                        <a:pt x="28766" y="3238"/>
                      </a:cubicBezTo>
                      <a:cubicBezTo>
                        <a:pt x="31242" y="1905"/>
                        <a:pt x="33433" y="1143"/>
                        <a:pt x="34957" y="667"/>
                      </a:cubicBezTo>
                      <a:cubicBezTo>
                        <a:pt x="36481" y="191"/>
                        <a:pt x="37433" y="0"/>
                        <a:pt x="37433" y="0"/>
                      </a:cubicBezTo>
                      <a:cubicBezTo>
                        <a:pt x="37433" y="0"/>
                        <a:pt x="36767" y="667"/>
                        <a:pt x="35624" y="1810"/>
                      </a:cubicBezTo>
                      <a:cubicBezTo>
                        <a:pt x="34481" y="2953"/>
                        <a:pt x="32861" y="4477"/>
                        <a:pt x="30956" y="6382"/>
                      </a:cubicBezTo>
                      <a:cubicBezTo>
                        <a:pt x="30004" y="7334"/>
                        <a:pt x="29051" y="8287"/>
                        <a:pt x="27908" y="9430"/>
                      </a:cubicBezTo>
                      <a:cubicBezTo>
                        <a:pt x="26861" y="10478"/>
                        <a:pt x="25718" y="11621"/>
                        <a:pt x="24575" y="12763"/>
                      </a:cubicBezTo>
                      <a:cubicBezTo>
                        <a:pt x="22384" y="15145"/>
                        <a:pt x="19907" y="17621"/>
                        <a:pt x="17717" y="20193"/>
                      </a:cubicBezTo>
                      <a:cubicBezTo>
                        <a:pt x="15431" y="22765"/>
                        <a:pt x="13240" y="25432"/>
                        <a:pt x="11144" y="27908"/>
                      </a:cubicBezTo>
                      <a:cubicBezTo>
                        <a:pt x="10097" y="29146"/>
                        <a:pt x="9144" y="30385"/>
                        <a:pt x="8192" y="31623"/>
                      </a:cubicBezTo>
                      <a:cubicBezTo>
                        <a:pt x="7239" y="32861"/>
                        <a:pt x="6382" y="33909"/>
                        <a:pt x="5620" y="34957"/>
                      </a:cubicBezTo>
                      <a:cubicBezTo>
                        <a:pt x="4001" y="37052"/>
                        <a:pt x="2572" y="38862"/>
                        <a:pt x="1619" y="40100"/>
                      </a:cubicBezTo>
                      <a:cubicBezTo>
                        <a:pt x="667" y="41338"/>
                        <a:pt x="0" y="42101"/>
                        <a:pt x="0" y="421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3"/>
                <p:cNvSpPr/>
                <p:nvPr/>
              </p:nvSpPr>
              <p:spPr>
                <a:xfrm>
                  <a:off x="4201403" y="4096447"/>
                  <a:ext cx="48482" cy="40576"/>
                </a:xfrm>
                <a:custGeom>
                  <a:avLst/>
                  <a:gdLst/>
                  <a:ahLst/>
                  <a:cxnLst/>
                  <a:rect l="l" t="t" r="r" b="b"/>
                  <a:pathLst>
                    <a:path w="48482" h="40576" extrusionOk="0">
                      <a:moveTo>
                        <a:pt x="95" y="40481"/>
                      </a:moveTo>
                      <a:cubicBezTo>
                        <a:pt x="95" y="40481"/>
                        <a:pt x="476" y="39529"/>
                        <a:pt x="1143" y="37909"/>
                      </a:cubicBezTo>
                      <a:cubicBezTo>
                        <a:pt x="1810" y="36290"/>
                        <a:pt x="2953" y="33909"/>
                        <a:pt x="4572" y="31337"/>
                      </a:cubicBezTo>
                      <a:cubicBezTo>
                        <a:pt x="6096" y="28670"/>
                        <a:pt x="8287" y="25813"/>
                        <a:pt x="10763" y="22860"/>
                      </a:cubicBezTo>
                      <a:cubicBezTo>
                        <a:pt x="12097" y="21431"/>
                        <a:pt x="13335" y="19907"/>
                        <a:pt x="14859" y="18574"/>
                      </a:cubicBezTo>
                      <a:cubicBezTo>
                        <a:pt x="16288" y="17145"/>
                        <a:pt x="17812" y="15811"/>
                        <a:pt x="19336" y="14478"/>
                      </a:cubicBezTo>
                      <a:cubicBezTo>
                        <a:pt x="20955" y="13240"/>
                        <a:pt x="22574" y="11906"/>
                        <a:pt x="24193" y="10763"/>
                      </a:cubicBezTo>
                      <a:cubicBezTo>
                        <a:pt x="25813" y="9525"/>
                        <a:pt x="27527" y="8572"/>
                        <a:pt x="29146" y="7525"/>
                      </a:cubicBezTo>
                      <a:cubicBezTo>
                        <a:pt x="32480" y="5620"/>
                        <a:pt x="35719" y="4000"/>
                        <a:pt x="38576" y="2857"/>
                      </a:cubicBezTo>
                      <a:cubicBezTo>
                        <a:pt x="41434" y="1714"/>
                        <a:pt x="43910" y="952"/>
                        <a:pt x="45720" y="571"/>
                      </a:cubicBezTo>
                      <a:cubicBezTo>
                        <a:pt x="47530" y="190"/>
                        <a:pt x="48482" y="0"/>
                        <a:pt x="48482" y="0"/>
                      </a:cubicBezTo>
                      <a:cubicBezTo>
                        <a:pt x="48482" y="0"/>
                        <a:pt x="47720" y="667"/>
                        <a:pt x="46292" y="1809"/>
                      </a:cubicBezTo>
                      <a:cubicBezTo>
                        <a:pt x="44863" y="2857"/>
                        <a:pt x="42958" y="4381"/>
                        <a:pt x="40576" y="6286"/>
                      </a:cubicBezTo>
                      <a:cubicBezTo>
                        <a:pt x="38195" y="8096"/>
                        <a:pt x="35528" y="10192"/>
                        <a:pt x="32575" y="12478"/>
                      </a:cubicBezTo>
                      <a:cubicBezTo>
                        <a:pt x="29718" y="14764"/>
                        <a:pt x="26670" y="17145"/>
                        <a:pt x="23717" y="19717"/>
                      </a:cubicBezTo>
                      <a:cubicBezTo>
                        <a:pt x="20669" y="22193"/>
                        <a:pt x="17812" y="24765"/>
                        <a:pt x="15050" y="27146"/>
                      </a:cubicBezTo>
                      <a:cubicBezTo>
                        <a:pt x="12287" y="29623"/>
                        <a:pt x="9811" y="31909"/>
                        <a:pt x="7620" y="33909"/>
                      </a:cubicBezTo>
                      <a:cubicBezTo>
                        <a:pt x="5429" y="35909"/>
                        <a:pt x="3524" y="37624"/>
                        <a:pt x="2191" y="38767"/>
                      </a:cubicBezTo>
                      <a:cubicBezTo>
                        <a:pt x="857" y="40005"/>
                        <a:pt x="0" y="40576"/>
                        <a:pt x="0" y="40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3"/>
                <p:cNvSpPr/>
                <p:nvPr/>
              </p:nvSpPr>
              <p:spPr>
                <a:xfrm>
                  <a:off x="4152254" y="4117999"/>
                  <a:ext cx="32575" cy="21215"/>
                </a:xfrm>
                <a:custGeom>
                  <a:avLst/>
                  <a:gdLst/>
                  <a:ahLst/>
                  <a:cxnLst/>
                  <a:rect l="l" t="t" r="r" b="b"/>
                  <a:pathLst>
                    <a:path w="32575" h="21215" extrusionOk="0">
                      <a:moveTo>
                        <a:pt x="0" y="21215"/>
                      </a:moveTo>
                      <a:cubicBezTo>
                        <a:pt x="0" y="21215"/>
                        <a:pt x="191" y="20548"/>
                        <a:pt x="571" y="19501"/>
                      </a:cubicBezTo>
                      <a:cubicBezTo>
                        <a:pt x="953" y="18453"/>
                        <a:pt x="1715" y="16929"/>
                        <a:pt x="2762" y="15310"/>
                      </a:cubicBezTo>
                      <a:cubicBezTo>
                        <a:pt x="4763" y="11976"/>
                        <a:pt x="8382" y="8261"/>
                        <a:pt x="12763" y="5404"/>
                      </a:cubicBezTo>
                      <a:cubicBezTo>
                        <a:pt x="17145" y="2641"/>
                        <a:pt x="22098" y="831"/>
                        <a:pt x="26003" y="355"/>
                      </a:cubicBezTo>
                      <a:cubicBezTo>
                        <a:pt x="29908" y="-312"/>
                        <a:pt x="32575" y="165"/>
                        <a:pt x="32575" y="165"/>
                      </a:cubicBezTo>
                      <a:cubicBezTo>
                        <a:pt x="32575" y="165"/>
                        <a:pt x="32099" y="641"/>
                        <a:pt x="31147" y="1308"/>
                      </a:cubicBezTo>
                      <a:cubicBezTo>
                        <a:pt x="30194" y="1975"/>
                        <a:pt x="28956" y="2927"/>
                        <a:pt x="27432" y="3975"/>
                      </a:cubicBezTo>
                      <a:cubicBezTo>
                        <a:pt x="24384" y="6070"/>
                        <a:pt x="20479" y="8547"/>
                        <a:pt x="16574" y="11119"/>
                      </a:cubicBezTo>
                      <a:cubicBezTo>
                        <a:pt x="12668" y="13595"/>
                        <a:pt x="8763" y="16167"/>
                        <a:pt x="5620" y="18072"/>
                      </a:cubicBezTo>
                      <a:cubicBezTo>
                        <a:pt x="4096" y="19024"/>
                        <a:pt x="2762" y="19786"/>
                        <a:pt x="1715" y="20358"/>
                      </a:cubicBezTo>
                      <a:cubicBezTo>
                        <a:pt x="762" y="20929"/>
                        <a:pt x="95" y="21215"/>
                        <a:pt x="95" y="212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3"/>
                <p:cNvSpPr/>
                <p:nvPr/>
              </p:nvSpPr>
              <p:spPr>
                <a:xfrm>
                  <a:off x="4154730" y="4107475"/>
                  <a:ext cx="45815" cy="19642"/>
                </a:xfrm>
                <a:custGeom>
                  <a:avLst/>
                  <a:gdLst/>
                  <a:ahLst/>
                  <a:cxnLst/>
                  <a:rect l="l" t="t" r="r" b="b"/>
                  <a:pathLst>
                    <a:path w="45815" h="19642" extrusionOk="0">
                      <a:moveTo>
                        <a:pt x="95" y="19547"/>
                      </a:moveTo>
                      <a:cubicBezTo>
                        <a:pt x="95" y="19547"/>
                        <a:pt x="2000" y="16880"/>
                        <a:pt x="5715" y="13737"/>
                      </a:cubicBezTo>
                      <a:cubicBezTo>
                        <a:pt x="9335" y="10499"/>
                        <a:pt x="14764" y="7070"/>
                        <a:pt x="20669" y="4593"/>
                      </a:cubicBezTo>
                      <a:cubicBezTo>
                        <a:pt x="26575" y="2117"/>
                        <a:pt x="32861" y="593"/>
                        <a:pt x="37719" y="212"/>
                      </a:cubicBezTo>
                      <a:cubicBezTo>
                        <a:pt x="42577" y="-265"/>
                        <a:pt x="45815" y="212"/>
                        <a:pt x="45815" y="212"/>
                      </a:cubicBezTo>
                      <a:cubicBezTo>
                        <a:pt x="45815" y="212"/>
                        <a:pt x="45149" y="688"/>
                        <a:pt x="43910" y="1355"/>
                      </a:cubicBezTo>
                      <a:cubicBezTo>
                        <a:pt x="42672" y="2022"/>
                        <a:pt x="40862" y="2974"/>
                        <a:pt x="38767" y="3926"/>
                      </a:cubicBezTo>
                      <a:cubicBezTo>
                        <a:pt x="34576" y="6022"/>
                        <a:pt x="28956" y="8403"/>
                        <a:pt x="23336" y="10784"/>
                      </a:cubicBezTo>
                      <a:cubicBezTo>
                        <a:pt x="17717" y="13166"/>
                        <a:pt x="12097" y="15452"/>
                        <a:pt x="7620" y="17071"/>
                      </a:cubicBezTo>
                      <a:cubicBezTo>
                        <a:pt x="5429" y="17928"/>
                        <a:pt x="3524" y="18500"/>
                        <a:pt x="2191" y="18976"/>
                      </a:cubicBezTo>
                      <a:cubicBezTo>
                        <a:pt x="857" y="19452"/>
                        <a:pt x="0" y="19643"/>
                        <a:pt x="0" y="196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3"/>
                <p:cNvSpPr/>
                <p:nvPr/>
              </p:nvSpPr>
              <p:spPr>
                <a:xfrm>
                  <a:off x="4160255" y="4097773"/>
                  <a:ext cx="52292" cy="15914"/>
                </a:xfrm>
                <a:custGeom>
                  <a:avLst/>
                  <a:gdLst/>
                  <a:ahLst/>
                  <a:cxnLst/>
                  <a:rect l="l" t="t" r="r" b="b"/>
                  <a:pathLst>
                    <a:path w="52292" h="15914" extrusionOk="0">
                      <a:moveTo>
                        <a:pt x="0" y="15723"/>
                      </a:moveTo>
                      <a:cubicBezTo>
                        <a:pt x="0" y="15723"/>
                        <a:pt x="2477" y="13152"/>
                        <a:pt x="6953" y="10389"/>
                      </a:cubicBezTo>
                      <a:cubicBezTo>
                        <a:pt x="11335" y="7532"/>
                        <a:pt x="17717" y="4579"/>
                        <a:pt x="24479" y="2674"/>
                      </a:cubicBezTo>
                      <a:cubicBezTo>
                        <a:pt x="31242" y="769"/>
                        <a:pt x="38195" y="-88"/>
                        <a:pt x="43529" y="7"/>
                      </a:cubicBezTo>
                      <a:cubicBezTo>
                        <a:pt x="48768" y="7"/>
                        <a:pt x="52292" y="864"/>
                        <a:pt x="52292" y="864"/>
                      </a:cubicBezTo>
                      <a:cubicBezTo>
                        <a:pt x="52292" y="864"/>
                        <a:pt x="51435" y="1245"/>
                        <a:pt x="50006" y="1817"/>
                      </a:cubicBezTo>
                      <a:cubicBezTo>
                        <a:pt x="48578" y="2388"/>
                        <a:pt x="46482" y="3055"/>
                        <a:pt x="44101" y="3912"/>
                      </a:cubicBezTo>
                      <a:cubicBezTo>
                        <a:pt x="39243" y="5532"/>
                        <a:pt x="32766" y="7437"/>
                        <a:pt x="26384" y="9246"/>
                      </a:cubicBezTo>
                      <a:cubicBezTo>
                        <a:pt x="20003" y="11056"/>
                        <a:pt x="13525" y="12866"/>
                        <a:pt x="8573" y="14104"/>
                      </a:cubicBezTo>
                      <a:cubicBezTo>
                        <a:pt x="6096" y="14771"/>
                        <a:pt x="4000" y="15152"/>
                        <a:pt x="2477" y="15533"/>
                      </a:cubicBezTo>
                      <a:cubicBezTo>
                        <a:pt x="953" y="15819"/>
                        <a:pt x="95" y="15914"/>
                        <a:pt x="95" y="15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3"/>
                <p:cNvSpPr/>
                <p:nvPr/>
              </p:nvSpPr>
              <p:spPr>
                <a:xfrm>
                  <a:off x="4168922" y="4090313"/>
                  <a:ext cx="64579" cy="13372"/>
                </a:xfrm>
                <a:custGeom>
                  <a:avLst/>
                  <a:gdLst/>
                  <a:ahLst/>
                  <a:cxnLst/>
                  <a:rect l="l" t="t" r="r" b="b"/>
                  <a:pathLst>
                    <a:path w="64579" h="13372" extrusionOk="0">
                      <a:moveTo>
                        <a:pt x="0" y="13373"/>
                      </a:moveTo>
                      <a:cubicBezTo>
                        <a:pt x="0" y="13373"/>
                        <a:pt x="3524" y="10991"/>
                        <a:pt x="9239" y="8420"/>
                      </a:cubicBezTo>
                      <a:cubicBezTo>
                        <a:pt x="12097" y="7086"/>
                        <a:pt x="15526" y="5848"/>
                        <a:pt x="19241" y="4705"/>
                      </a:cubicBezTo>
                      <a:cubicBezTo>
                        <a:pt x="21146" y="4133"/>
                        <a:pt x="23050" y="3562"/>
                        <a:pt x="25051" y="3086"/>
                      </a:cubicBezTo>
                      <a:cubicBezTo>
                        <a:pt x="27051" y="2609"/>
                        <a:pt x="29146" y="2228"/>
                        <a:pt x="31147" y="1752"/>
                      </a:cubicBezTo>
                      <a:cubicBezTo>
                        <a:pt x="33242" y="1466"/>
                        <a:pt x="35242" y="1085"/>
                        <a:pt x="37338" y="799"/>
                      </a:cubicBezTo>
                      <a:cubicBezTo>
                        <a:pt x="39338" y="514"/>
                        <a:pt x="41434" y="419"/>
                        <a:pt x="43339" y="228"/>
                      </a:cubicBezTo>
                      <a:cubicBezTo>
                        <a:pt x="47244" y="-58"/>
                        <a:pt x="50959" y="-58"/>
                        <a:pt x="54102" y="133"/>
                      </a:cubicBezTo>
                      <a:cubicBezTo>
                        <a:pt x="60388" y="419"/>
                        <a:pt x="64579" y="1466"/>
                        <a:pt x="64579" y="1466"/>
                      </a:cubicBezTo>
                      <a:cubicBezTo>
                        <a:pt x="64579" y="1466"/>
                        <a:pt x="63532" y="1752"/>
                        <a:pt x="61817" y="2228"/>
                      </a:cubicBezTo>
                      <a:cubicBezTo>
                        <a:pt x="60008" y="2705"/>
                        <a:pt x="57531" y="3276"/>
                        <a:pt x="54483" y="3943"/>
                      </a:cubicBezTo>
                      <a:cubicBezTo>
                        <a:pt x="51435" y="4610"/>
                        <a:pt x="48006" y="5372"/>
                        <a:pt x="44196" y="6038"/>
                      </a:cubicBezTo>
                      <a:cubicBezTo>
                        <a:pt x="42291" y="6419"/>
                        <a:pt x="40386" y="6800"/>
                        <a:pt x="38386" y="7181"/>
                      </a:cubicBezTo>
                      <a:cubicBezTo>
                        <a:pt x="36386" y="7562"/>
                        <a:pt x="34385" y="7943"/>
                        <a:pt x="32480" y="8324"/>
                      </a:cubicBezTo>
                      <a:cubicBezTo>
                        <a:pt x="28480" y="8991"/>
                        <a:pt x="24479" y="9848"/>
                        <a:pt x="20765" y="10420"/>
                      </a:cubicBezTo>
                      <a:cubicBezTo>
                        <a:pt x="17050" y="11087"/>
                        <a:pt x="13430" y="11658"/>
                        <a:pt x="10382" y="12134"/>
                      </a:cubicBezTo>
                      <a:cubicBezTo>
                        <a:pt x="7334" y="12611"/>
                        <a:pt x="4763" y="12896"/>
                        <a:pt x="2953" y="13087"/>
                      </a:cubicBezTo>
                      <a:cubicBezTo>
                        <a:pt x="1143" y="13277"/>
                        <a:pt x="95" y="13373"/>
                        <a:pt x="95" y="133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3"/>
                <p:cNvSpPr/>
                <p:nvPr/>
              </p:nvSpPr>
              <p:spPr>
                <a:xfrm>
                  <a:off x="4184734" y="4077016"/>
                  <a:ext cx="64008" cy="8572"/>
                </a:xfrm>
                <a:custGeom>
                  <a:avLst/>
                  <a:gdLst/>
                  <a:ahLst/>
                  <a:cxnLst/>
                  <a:rect l="l" t="t" r="r" b="b"/>
                  <a:pathLst>
                    <a:path w="64008" h="8572" extrusionOk="0">
                      <a:moveTo>
                        <a:pt x="0" y="7239"/>
                      </a:moveTo>
                      <a:cubicBezTo>
                        <a:pt x="0" y="7239"/>
                        <a:pt x="952" y="6763"/>
                        <a:pt x="2572" y="5905"/>
                      </a:cubicBezTo>
                      <a:cubicBezTo>
                        <a:pt x="4191" y="5144"/>
                        <a:pt x="6667" y="4096"/>
                        <a:pt x="9620" y="3143"/>
                      </a:cubicBezTo>
                      <a:cubicBezTo>
                        <a:pt x="12573" y="2191"/>
                        <a:pt x="16192" y="1333"/>
                        <a:pt x="20002" y="762"/>
                      </a:cubicBezTo>
                      <a:cubicBezTo>
                        <a:pt x="21908" y="571"/>
                        <a:pt x="23908" y="190"/>
                        <a:pt x="26003" y="190"/>
                      </a:cubicBezTo>
                      <a:cubicBezTo>
                        <a:pt x="28099" y="95"/>
                        <a:pt x="30194" y="95"/>
                        <a:pt x="32194" y="0"/>
                      </a:cubicBezTo>
                      <a:cubicBezTo>
                        <a:pt x="34290" y="95"/>
                        <a:pt x="36385" y="190"/>
                        <a:pt x="38386" y="381"/>
                      </a:cubicBezTo>
                      <a:cubicBezTo>
                        <a:pt x="40481" y="476"/>
                        <a:pt x="42386" y="953"/>
                        <a:pt x="44387" y="1238"/>
                      </a:cubicBezTo>
                      <a:cubicBezTo>
                        <a:pt x="48196" y="2000"/>
                        <a:pt x="51721" y="2953"/>
                        <a:pt x="54673" y="4096"/>
                      </a:cubicBezTo>
                      <a:cubicBezTo>
                        <a:pt x="57626" y="5144"/>
                        <a:pt x="60008" y="6287"/>
                        <a:pt x="61531" y="7144"/>
                      </a:cubicBezTo>
                      <a:cubicBezTo>
                        <a:pt x="63151" y="8001"/>
                        <a:pt x="64008" y="8572"/>
                        <a:pt x="64008" y="8572"/>
                      </a:cubicBezTo>
                      <a:cubicBezTo>
                        <a:pt x="64008" y="8572"/>
                        <a:pt x="62960" y="8572"/>
                        <a:pt x="61150" y="8382"/>
                      </a:cubicBezTo>
                      <a:cubicBezTo>
                        <a:pt x="59341" y="8287"/>
                        <a:pt x="56864" y="8096"/>
                        <a:pt x="53816" y="7811"/>
                      </a:cubicBezTo>
                      <a:cubicBezTo>
                        <a:pt x="52292" y="7715"/>
                        <a:pt x="50673" y="7620"/>
                        <a:pt x="48958" y="7429"/>
                      </a:cubicBezTo>
                      <a:cubicBezTo>
                        <a:pt x="47244" y="7334"/>
                        <a:pt x="45434" y="7239"/>
                        <a:pt x="43625" y="7048"/>
                      </a:cubicBezTo>
                      <a:cubicBezTo>
                        <a:pt x="39910" y="6858"/>
                        <a:pt x="36004" y="6667"/>
                        <a:pt x="32004" y="6572"/>
                      </a:cubicBezTo>
                      <a:cubicBezTo>
                        <a:pt x="28099" y="6477"/>
                        <a:pt x="24098" y="6572"/>
                        <a:pt x="20383" y="6572"/>
                      </a:cubicBezTo>
                      <a:cubicBezTo>
                        <a:pt x="18479" y="6572"/>
                        <a:pt x="16764" y="6572"/>
                        <a:pt x="15050" y="6667"/>
                      </a:cubicBezTo>
                      <a:cubicBezTo>
                        <a:pt x="13335" y="6667"/>
                        <a:pt x="11716" y="6763"/>
                        <a:pt x="10192" y="6858"/>
                      </a:cubicBezTo>
                      <a:cubicBezTo>
                        <a:pt x="7144" y="6953"/>
                        <a:pt x="4572" y="7048"/>
                        <a:pt x="2858" y="7144"/>
                      </a:cubicBezTo>
                      <a:cubicBezTo>
                        <a:pt x="1048" y="7144"/>
                        <a:pt x="0" y="7144"/>
                        <a:pt x="0" y="7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3"/>
                <p:cNvSpPr/>
                <p:nvPr/>
              </p:nvSpPr>
              <p:spPr>
                <a:xfrm>
                  <a:off x="4395416" y="3885087"/>
                  <a:ext cx="10022" cy="48577"/>
                </a:xfrm>
                <a:custGeom>
                  <a:avLst/>
                  <a:gdLst/>
                  <a:ahLst/>
                  <a:cxnLst/>
                  <a:rect l="l" t="t" r="r" b="b"/>
                  <a:pathLst>
                    <a:path w="10022" h="48577" extrusionOk="0">
                      <a:moveTo>
                        <a:pt x="9536" y="0"/>
                      </a:moveTo>
                      <a:cubicBezTo>
                        <a:pt x="9536" y="0"/>
                        <a:pt x="10107" y="3238"/>
                        <a:pt x="10012" y="7906"/>
                      </a:cubicBezTo>
                      <a:cubicBezTo>
                        <a:pt x="10012" y="12668"/>
                        <a:pt x="9441" y="18764"/>
                        <a:pt x="8393" y="24860"/>
                      </a:cubicBezTo>
                      <a:cubicBezTo>
                        <a:pt x="7250" y="30956"/>
                        <a:pt x="5630" y="36957"/>
                        <a:pt x="3821" y="41338"/>
                      </a:cubicBezTo>
                      <a:cubicBezTo>
                        <a:pt x="2201" y="45720"/>
                        <a:pt x="487" y="48577"/>
                        <a:pt x="487" y="48577"/>
                      </a:cubicBezTo>
                      <a:cubicBezTo>
                        <a:pt x="487" y="48577"/>
                        <a:pt x="-84" y="45339"/>
                        <a:pt x="11" y="40672"/>
                      </a:cubicBezTo>
                      <a:cubicBezTo>
                        <a:pt x="11" y="35909"/>
                        <a:pt x="582" y="29813"/>
                        <a:pt x="1630" y="23717"/>
                      </a:cubicBezTo>
                      <a:cubicBezTo>
                        <a:pt x="2773" y="17621"/>
                        <a:pt x="4392" y="11621"/>
                        <a:pt x="6202" y="7239"/>
                      </a:cubicBezTo>
                      <a:cubicBezTo>
                        <a:pt x="7821" y="2857"/>
                        <a:pt x="9536" y="0"/>
                        <a:pt x="953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3"/>
                <p:cNvSpPr/>
                <p:nvPr/>
              </p:nvSpPr>
              <p:spPr>
                <a:xfrm>
                  <a:off x="4391018" y="3888516"/>
                  <a:ext cx="8060" cy="45910"/>
                </a:xfrm>
                <a:custGeom>
                  <a:avLst/>
                  <a:gdLst/>
                  <a:ahLst/>
                  <a:cxnLst/>
                  <a:rect l="l" t="t" r="r" b="b"/>
                  <a:pathLst>
                    <a:path w="8060" h="45910" extrusionOk="0">
                      <a:moveTo>
                        <a:pt x="6790" y="0"/>
                      </a:moveTo>
                      <a:cubicBezTo>
                        <a:pt x="6790" y="0"/>
                        <a:pt x="7552" y="2953"/>
                        <a:pt x="7838" y="7429"/>
                      </a:cubicBezTo>
                      <a:cubicBezTo>
                        <a:pt x="8219" y="11811"/>
                        <a:pt x="8123" y="17621"/>
                        <a:pt x="7457" y="23336"/>
                      </a:cubicBezTo>
                      <a:cubicBezTo>
                        <a:pt x="6790" y="29051"/>
                        <a:pt x="5552" y="34766"/>
                        <a:pt x="4123" y="38957"/>
                      </a:cubicBezTo>
                      <a:cubicBezTo>
                        <a:pt x="2789" y="43148"/>
                        <a:pt x="1361" y="45911"/>
                        <a:pt x="1361" y="45911"/>
                      </a:cubicBezTo>
                      <a:cubicBezTo>
                        <a:pt x="1361" y="45911"/>
                        <a:pt x="599" y="42958"/>
                        <a:pt x="218" y="38481"/>
                      </a:cubicBezTo>
                      <a:cubicBezTo>
                        <a:pt x="-163" y="34100"/>
                        <a:pt x="-68" y="28289"/>
                        <a:pt x="694" y="22574"/>
                      </a:cubicBezTo>
                      <a:cubicBezTo>
                        <a:pt x="1361" y="16859"/>
                        <a:pt x="2599" y="11144"/>
                        <a:pt x="4028" y="6953"/>
                      </a:cubicBezTo>
                      <a:cubicBezTo>
                        <a:pt x="5361" y="2762"/>
                        <a:pt x="6790" y="0"/>
                        <a:pt x="67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3"/>
                <p:cNvSpPr/>
                <p:nvPr/>
              </p:nvSpPr>
              <p:spPr>
                <a:xfrm>
                  <a:off x="4383616" y="3893564"/>
                  <a:ext cx="6762" cy="58674"/>
                </a:xfrm>
                <a:custGeom>
                  <a:avLst/>
                  <a:gdLst/>
                  <a:ahLst/>
                  <a:cxnLst/>
                  <a:rect l="l" t="t" r="r" b="b"/>
                  <a:pathLst>
                    <a:path w="6762" h="58674" extrusionOk="0">
                      <a:moveTo>
                        <a:pt x="3905" y="0"/>
                      </a:moveTo>
                      <a:cubicBezTo>
                        <a:pt x="3905" y="0"/>
                        <a:pt x="4953" y="3715"/>
                        <a:pt x="5715" y="9239"/>
                      </a:cubicBezTo>
                      <a:cubicBezTo>
                        <a:pt x="6096" y="12002"/>
                        <a:pt x="6382" y="15240"/>
                        <a:pt x="6572" y="18669"/>
                      </a:cubicBezTo>
                      <a:cubicBezTo>
                        <a:pt x="6572" y="20384"/>
                        <a:pt x="6763" y="22193"/>
                        <a:pt x="6763" y="24003"/>
                      </a:cubicBezTo>
                      <a:cubicBezTo>
                        <a:pt x="6763" y="25813"/>
                        <a:pt x="6763" y="27622"/>
                        <a:pt x="6763" y="29432"/>
                      </a:cubicBezTo>
                      <a:cubicBezTo>
                        <a:pt x="6763" y="31242"/>
                        <a:pt x="6668" y="33052"/>
                        <a:pt x="6572" y="34862"/>
                      </a:cubicBezTo>
                      <a:cubicBezTo>
                        <a:pt x="6572" y="36671"/>
                        <a:pt x="6287" y="38481"/>
                        <a:pt x="6191" y="40196"/>
                      </a:cubicBezTo>
                      <a:cubicBezTo>
                        <a:pt x="5906" y="43625"/>
                        <a:pt x="5429" y="46863"/>
                        <a:pt x="4953" y="49530"/>
                      </a:cubicBezTo>
                      <a:cubicBezTo>
                        <a:pt x="4001" y="55054"/>
                        <a:pt x="2858" y="58674"/>
                        <a:pt x="2858" y="58674"/>
                      </a:cubicBezTo>
                      <a:cubicBezTo>
                        <a:pt x="2858" y="58674"/>
                        <a:pt x="1810" y="54959"/>
                        <a:pt x="1048" y="49435"/>
                      </a:cubicBezTo>
                      <a:cubicBezTo>
                        <a:pt x="667" y="46672"/>
                        <a:pt x="381" y="43434"/>
                        <a:pt x="191" y="40005"/>
                      </a:cubicBezTo>
                      <a:cubicBezTo>
                        <a:pt x="191" y="38291"/>
                        <a:pt x="0" y="36481"/>
                        <a:pt x="0" y="34671"/>
                      </a:cubicBezTo>
                      <a:cubicBezTo>
                        <a:pt x="0" y="32861"/>
                        <a:pt x="0" y="31052"/>
                        <a:pt x="0" y="29242"/>
                      </a:cubicBezTo>
                      <a:cubicBezTo>
                        <a:pt x="0" y="27432"/>
                        <a:pt x="191" y="25622"/>
                        <a:pt x="191" y="23813"/>
                      </a:cubicBezTo>
                      <a:cubicBezTo>
                        <a:pt x="191" y="22003"/>
                        <a:pt x="476" y="20193"/>
                        <a:pt x="572" y="18479"/>
                      </a:cubicBezTo>
                      <a:cubicBezTo>
                        <a:pt x="857" y="15050"/>
                        <a:pt x="1334" y="11811"/>
                        <a:pt x="1810" y="9144"/>
                      </a:cubicBezTo>
                      <a:cubicBezTo>
                        <a:pt x="2762" y="3620"/>
                        <a:pt x="3905" y="0"/>
                        <a:pt x="390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3"/>
                <p:cNvSpPr/>
                <p:nvPr/>
              </p:nvSpPr>
              <p:spPr>
                <a:xfrm>
                  <a:off x="4378282" y="3906994"/>
                  <a:ext cx="6762" cy="63150"/>
                </a:xfrm>
                <a:custGeom>
                  <a:avLst/>
                  <a:gdLst/>
                  <a:ahLst/>
                  <a:cxnLst/>
                  <a:rect l="l" t="t" r="r" b="b"/>
                  <a:pathLst>
                    <a:path w="6762" h="63150" extrusionOk="0">
                      <a:moveTo>
                        <a:pt x="2286" y="0"/>
                      </a:moveTo>
                      <a:cubicBezTo>
                        <a:pt x="2286" y="0"/>
                        <a:pt x="3524" y="3905"/>
                        <a:pt x="4572" y="9811"/>
                      </a:cubicBezTo>
                      <a:cubicBezTo>
                        <a:pt x="5144" y="12763"/>
                        <a:pt x="5620" y="16193"/>
                        <a:pt x="6001" y="19907"/>
                      </a:cubicBezTo>
                      <a:cubicBezTo>
                        <a:pt x="6191" y="21717"/>
                        <a:pt x="6382" y="23622"/>
                        <a:pt x="6477" y="25622"/>
                      </a:cubicBezTo>
                      <a:cubicBezTo>
                        <a:pt x="6572" y="27527"/>
                        <a:pt x="6668" y="29528"/>
                        <a:pt x="6763" y="31528"/>
                      </a:cubicBezTo>
                      <a:cubicBezTo>
                        <a:pt x="6763" y="33528"/>
                        <a:pt x="6763" y="35433"/>
                        <a:pt x="6763" y="37433"/>
                      </a:cubicBezTo>
                      <a:cubicBezTo>
                        <a:pt x="6763" y="39338"/>
                        <a:pt x="6763" y="41338"/>
                        <a:pt x="6763" y="43148"/>
                      </a:cubicBezTo>
                      <a:cubicBezTo>
                        <a:pt x="6668" y="46863"/>
                        <a:pt x="6382" y="50292"/>
                        <a:pt x="6096" y="53245"/>
                      </a:cubicBezTo>
                      <a:cubicBezTo>
                        <a:pt x="5525" y="59150"/>
                        <a:pt x="4477" y="63151"/>
                        <a:pt x="4477" y="63151"/>
                      </a:cubicBezTo>
                      <a:cubicBezTo>
                        <a:pt x="4477" y="63151"/>
                        <a:pt x="3143" y="59246"/>
                        <a:pt x="2191" y="53340"/>
                      </a:cubicBezTo>
                      <a:cubicBezTo>
                        <a:pt x="1619" y="50387"/>
                        <a:pt x="1143" y="46958"/>
                        <a:pt x="762" y="43244"/>
                      </a:cubicBezTo>
                      <a:cubicBezTo>
                        <a:pt x="571" y="41434"/>
                        <a:pt x="381" y="39529"/>
                        <a:pt x="286" y="37529"/>
                      </a:cubicBezTo>
                      <a:cubicBezTo>
                        <a:pt x="191" y="35623"/>
                        <a:pt x="95" y="33623"/>
                        <a:pt x="0" y="31623"/>
                      </a:cubicBezTo>
                      <a:cubicBezTo>
                        <a:pt x="0" y="29623"/>
                        <a:pt x="0" y="27718"/>
                        <a:pt x="0" y="25718"/>
                      </a:cubicBezTo>
                      <a:cubicBezTo>
                        <a:pt x="0" y="23813"/>
                        <a:pt x="0" y="21812"/>
                        <a:pt x="0" y="20003"/>
                      </a:cubicBezTo>
                      <a:cubicBezTo>
                        <a:pt x="95" y="16288"/>
                        <a:pt x="381" y="12859"/>
                        <a:pt x="667" y="9906"/>
                      </a:cubicBezTo>
                      <a:cubicBezTo>
                        <a:pt x="1238" y="4001"/>
                        <a:pt x="2286" y="0"/>
                        <a:pt x="22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3"/>
                <p:cNvSpPr/>
                <p:nvPr/>
              </p:nvSpPr>
              <p:spPr>
                <a:xfrm>
                  <a:off x="4390855" y="3901756"/>
                  <a:ext cx="27336" cy="45529"/>
                </a:xfrm>
                <a:custGeom>
                  <a:avLst/>
                  <a:gdLst/>
                  <a:ahLst/>
                  <a:cxnLst/>
                  <a:rect l="l" t="t" r="r" b="b"/>
                  <a:pathLst>
                    <a:path w="27336" h="45529" extrusionOk="0">
                      <a:moveTo>
                        <a:pt x="27337" y="0"/>
                      </a:moveTo>
                      <a:cubicBezTo>
                        <a:pt x="27337" y="0"/>
                        <a:pt x="26575" y="3429"/>
                        <a:pt x="24765" y="8096"/>
                      </a:cubicBezTo>
                      <a:cubicBezTo>
                        <a:pt x="22955" y="12859"/>
                        <a:pt x="20002" y="18764"/>
                        <a:pt x="16669" y="24479"/>
                      </a:cubicBezTo>
                      <a:cubicBezTo>
                        <a:pt x="13240" y="30194"/>
                        <a:pt x="9334" y="35623"/>
                        <a:pt x="6001" y="39433"/>
                      </a:cubicBezTo>
                      <a:cubicBezTo>
                        <a:pt x="2762" y="43339"/>
                        <a:pt x="0" y="45529"/>
                        <a:pt x="0" y="45529"/>
                      </a:cubicBezTo>
                      <a:cubicBezTo>
                        <a:pt x="0" y="45529"/>
                        <a:pt x="762" y="42100"/>
                        <a:pt x="2572" y="37433"/>
                      </a:cubicBezTo>
                      <a:cubicBezTo>
                        <a:pt x="4381" y="32671"/>
                        <a:pt x="7334" y="26765"/>
                        <a:pt x="10668" y="21050"/>
                      </a:cubicBezTo>
                      <a:cubicBezTo>
                        <a:pt x="14097" y="15335"/>
                        <a:pt x="18002" y="9906"/>
                        <a:pt x="21336" y="6096"/>
                      </a:cubicBezTo>
                      <a:cubicBezTo>
                        <a:pt x="24575" y="2191"/>
                        <a:pt x="27242" y="0"/>
                        <a:pt x="272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3"/>
                <p:cNvSpPr/>
                <p:nvPr/>
              </p:nvSpPr>
              <p:spPr>
                <a:xfrm>
                  <a:off x="4381425" y="3921949"/>
                  <a:ext cx="32289" cy="48101"/>
                </a:xfrm>
                <a:custGeom>
                  <a:avLst/>
                  <a:gdLst/>
                  <a:ahLst/>
                  <a:cxnLst/>
                  <a:rect l="l" t="t" r="r" b="b"/>
                  <a:pathLst>
                    <a:path w="32289" h="48101" extrusionOk="0">
                      <a:moveTo>
                        <a:pt x="32290" y="0"/>
                      </a:moveTo>
                      <a:cubicBezTo>
                        <a:pt x="32290" y="0"/>
                        <a:pt x="31242" y="3620"/>
                        <a:pt x="28861" y="8572"/>
                      </a:cubicBezTo>
                      <a:cubicBezTo>
                        <a:pt x="27718" y="11049"/>
                        <a:pt x="26289" y="13906"/>
                        <a:pt x="24575" y="16859"/>
                      </a:cubicBezTo>
                      <a:cubicBezTo>
                        <a:pt x="23717" y="18288"/>
                        <a:pt x="22860" y="19907"/>
                        <a:pt x="21908" y="21336"/>
                      </a:cubicBezTo>
                      <a:cubicBezTo>
                        <a:pt x="20955" y="22860"/>
                        <a:pt x="20003" y="24384"/>
                        <a:pt x="18955" y="25908"/>
                      </a:cubicBezTo>
                      <a:cubicBezTo>
                        <a:pt x="17907" y="27432"/>
                        <a:pt x="16859" y="28861"/>
                        <a:pt x="15812" y="30289"/>
                      </a:cubicBezTo>
                      <a:cubicBezTo>
                        <a:pt x="14859" y="31813"/>
                        <a:pt x="13716" y="33147"/>
                        <a:pt x="12668" y="34480"/>
                      </a:cubicBezTo>
                      <a:cubicBezTo>
                        <a:pt x="10573" y="37147"/>
                        <a:pt x="8477" y="39624"/>
                        <a:pt x="6667" y="41624"/>
                      </a:cubicBezTo>
                      <a:cubicBezTo>
                        <a:pt x="2953" y="45720"/>
                        <a:pt x="0" y="48101"/>
                        <a:pt x="0" y="48101"/>
                      </a:cubicBezTo>
                      <a:cubicBezTo>
                        <a:pt x="0" y="48101"/>
                        <a:pt x="1048" y="44482"/>
                        <a:pt x="3429" y="39529"/>
                      </a:cubicBezTo>
                      <a:cubicBezTo>
                        <a:pt x="4572" y="37052"/>
                        <a:pt x="6001" y="34195"/>
                        <a:pt x="7715" y="31242"/>
                      </a:cubicBezTo>
                      <a:cubicBezTo>
                        <a:pt x="8573" y="29813"/>
                        <a:pt x="9430" y="28194"/>
                        <a:pt x="10382" y="26765"/>
                      </a:cubicBezTo>
                      <a:cubicBezTo>
                        <a:pt x="11335" y="25241"/>
                        <a:pt x="12287" y="23717"/>
                        <a:pt x="13335" y="22193"/>
                      </a:cubicBezTo>
                      <a:cubicBezTo>
                        <a:pt x="14383" y="20669"/>
                        <a:pt x="15431" y="19240"/>
                        <a:pt x="16478" y="17812"/>
                      </a:cubicBezTo>
                      <a:cubicBezTo>
                        <a:pt x="17526" y="16383"/>
                        <a:pt x="18574" y="14954"/>
                        <a:pt x="19621" y="13621"/>
                      </a:cubicBezTo>
                      <a:cubicBezTo>
                        <a:pt x="21717" y="10954"/>
                        <a:pt x="23813" y="8477"/>
                        <a:pt x="25622" y="6477"/>
                      </a:cubicBezTo>
                      <a:cubicBezTo>
                        <a:pt x="29337" y="2381"/>
                        <a:pt x="32290" y="0"/>
                        <a:pt x="322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3"/>
                <p:cNvSpPr/>
                <p:nvPr/>
              </p:nvSpPr>
              <p:spPr>
                <a:xfrm>
                  <a:off x="4155873" y="4079455"/>
                  <a:ext cx="231171" cy="78332"/>
                </a:xfrm>
                <a:custGeom>
                  <a:avLst/>
                  <a:gdLst/>
                  <a:ahLst/>
                  <a:cxnLst/>
                  <a:rect l="l" t="t" r="r" b="b"/>
                  <a:pathLst>
                    <a:path w="231171" h="78332" extrusionOk="0">
                      <a:moveTo>
                        <a:pt x="0" y="78238"/>
                      </a:moveTo>
                      <a:cubicBezTo>
                        <a:pt x="0" y="78238"/>
                        <a:pt x="190" y="77190"/>
                        <a:pt x="476" y="75285"/>
                      </a:cubicBezTo>
                      <a:cubicBezTo>
                        <a:pt x="857" y="73380"/>
                        <a:pt x="1429" y="70522"/>
                        <a:pt x="2858" y="67189"/>
                      </a:cubicBezTo>
                      <a:cubicBezTo>
                        <a:pt x="5620" y="60426"/>
                        <a:pt x="11525" y="51377"/>
                        <a:pt x="20860" y="42900"/>
                      </a:cubicBezTo>
                      <a:cubicBezTo>
                        <a:pt x="23146" y="40709"/>
                        <a:pt x="25717" y="38614"/>
                        <a:pt x="28289" y="36518"/>
                      </a:cubicBezTo>
                      <a:cubicBezTo>
                        <a:pt x="30956" y="34423"/>
                        <a:pt x="33814" y="32232"/>
                        <a:pt x="36767" y="30136"/>
                      </a:cubicBezTo>
                      <a:cubicBezTo>
                        <a:pt x="42672" y="25945"/>
                        <a:pt x="49244" y="21849"/>
                        <a:pt x="56293" y="18325"/>
                      </a:cubicBezTo>
                      <a:cubicBezTo>
                        <a:pt x="63341" y="14706"/>
                        <a:pt x="70866" y="11372"/>
                        <a:pt x="78867" y="8800"/>
                      </a:cubicBezTo>
                      <a:cubicBezTo>
                        <a:pt x="86773" y="6133"/>
                        <a:pt x="95059" y="4038"/>
                        <a:pt x="103442" y="2514"/>
                      </a:cubicBezTo>
                      <a:cubicBezTo>
                        <a:pt x="111823" y="1085"/>
                        <a:pt x="120301" y="228"/>
                        <a:pt x="128778" y="37"/>
                      </a:cubicBezTo>
                      <a:cubicBezTo>
                        <a:pt x="132874" y="-58"/>
                        <a:pt x="137065" y="37"/>
                        <a:pt x="141160" y="228"/>
                      </a:cubicBezTo>
                      <a:cubicBezTo>
                        <a:pt x="145256" y="514"/>
                        <a:pt x="149257" y="895"/>
                        <a:pt x="153257" y="1371"/>
                      </a:cubicBezTo>
                      <a:cubicBezTo>
                        <a:pt x="161163" y="2419"/>
                        <a:pt x="168688" y="4038"/>
                        <a:pt x="175736" y="5943"/>
                      </a:cubicBezTo>
                      <a:cubicBezTo>
                        <a:pt x="182785" y="7848"/>
                        <a:pt x="189262" y="10229"/>
                        <a:pt x="195072" y="12610"/>
                      </a:cubicBezTo>
                      <a:cubicBezTo>
                        <a:pt x="200882" y="15087"/>
                        <a:pt x="206121" y="17563"/>
                        <a:pt x="210598" y="20135"/>
                      </a:cubicBezTo>
                      <a:cubicBezTo>
                        <a:pt x="212884" y="21373"/>
                        <a:pt x="214884" y="22516"/>
                        <a:pt x="216789" y="23755"/>
                      </a:cubicBezTo>
                      <a:cubicBezTo>
                        <a:pt x="218694" y="24898"/>
                        <a:pt x="220409" y="25945"/>
                        <a:pt x="221933" y="26993"/>
                      </a:cubicBezTo>
                      <a:cubicBezTo>
                        <a:pt x="224980" y="28993"/>
                        <a:pt x="227267" y="30708"/>
                        <a:pt x="228790" y="31946"/>
                      </a:cubicBezTo>
                      <a:cubicBezTo>
                        <a:pt x="230314" y="33089"/>
                        <a:pt x="231172" y="33756"/>
                        <a:pt x="231172" y="33756"/>
                      </a:cubicBezTo>
                      <a:cubicBezTo>
                        <a:pt x="231172" y="33756"/>
                        <a:pt x="230314" y="33280"/>
                        <a:pt x="228600" y="32232"/>
                      </a:cubicBezTo>
                      <a:cubicBezTo>
                        <a:pt x="226885" y="31184"/>
                        <a:pt x="224409" y="29850"/>
                        <a:pt x="221266" y="28136"/>
                      </a:cubicBezTo>
                      <a:cubicBezTo>
                        <a:pt x="219646" y="27279"/>
                        <a:pt x="217932" y="26326"/>
                        <a:pt x="215932" y="25374"/>
                      </a:cubicBezTo>
                      <a:cubicBezTo>
                        <a:pt x="214027" y="24421"/>
                        <a:pt x="211836" y="23373"/>
                        <a:pt x="209550" y="22421"/>
                      </a:cubicBezTo>
                      <a:cubicBezTo>
                        <a:pt x="204978" y="20325"/>
                        <a:pt x="199644" y="18325"/>
                        <a:pt x="193834" y="16325"/>
                      </a:cubicBezTo>
                      <a:cubicBezTo>
                        <a:pt x="187928" y="14420"/>
                        <a:pt x="181546" y="12515"/>
                        <a:pt x="174688" y="10896"/>
                      </a:cubicBezTo>
                      <a:cubicBezTo>
                        <a:pt x="167830" y="9372"/>
                        <a:pt x="160401" y="8229"/>
                        <a:pt x="152781" y="7372"/>
                      </a:cubicBezTo>
                      <a:cubicBezTo>
                        <a:pt x="148971" y="6990"/>
                        <a:pt x="145066" y="6705"/>
                        <a:pt x="141065" y="6609"/>
                      </a:cubicBezTo>
                      <a:cubicBezTo>
                        <a:pt x="137160" y="6609"/>
                        <a:pt x="133255" y="6514"/>
                        <a:pt x="129064" y="6609"/>
                      </a:cubicBezTo>
                      <a:cubicBezTo>
                        <a:pt x="121063" y="6895"/>
                        <a:pt x="112871" y="7753"/>
                        <a:pt x="104870" y="9181"/>
                      </a:cubicBezTo>
                      <a:cubicBezTo>
                        <a:pt x="96774" y="10610"/>
                        <a:pt x="88868" y="12515"/>
                        <a:pt x="81153" y="14991"/>
                      </a:cubicBezTo>
                      <a:cubicBezTo>
                        <a:pt x="73533" y="17563"/>
                        <a:pt x="66104" y="20421"/>
                        <a:pt x="59150" y="23659"/>
                      </a:cubicBezTo>
                      <a:cubicBezTo>
                        <a:pt x="52197" y="26993"/>
                        <a:pt x="45720" y="30517"/>
                        <a:pt x="39814" y="34327"/>
                      </a:cubicBezTo>
                      <a:cubicBezTo>
                        <a:pt x="36767" y="36137"/>
                        <a:pt x="34100" y="38137"/>
                        <a:pt x="31337" y="40042"/>
                      </a:cubicBezTo>
                      <a:cubicBezTo>
                        <a:pt x="28575" y="42042"/>
                        <a:pt x="26003" y="43948"/>
                        <a:pt x="23717" y="45853"/>
                      </a:cubicBezTo>
                      <a:cubicBezTo>
                        <a:pt x="18955" y="49758"/>
                        <a:pt x="14859" y="53568"/>
                        <a:pt x="11621" y="57378"/>
                      </a:cubicBezTo>
                      <a:cubicBezTo>
                        <a:pt x="8382" y="61092"/>
                        <a:pt x="5905" y="64712"/>
                        <a:pt x="4286" y="67855"/>
                      </a:cubicBezTo>
                      <a:cubicBezTo>
                        <a:pt x="2667" y="70998"/>
                        <a:pt x="1619" y="73665"/>
                        <a:pt x="1048" y="75475"/>
                      </a:cubicBezTo>
                      <a:cubicBezTo>
                        <a:pt x="476" y="77380"/>
                        <a:pt x="286" y="78333"/>
                        <a:pt x="286" y="783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3"/>
                <p:cNvSpPr/>
                <p:nvPr/>
              </p:nvSpPr>
              <p:spPr>
                <a:xfrm>
                  <a:off x="4202355" y="4069553"/>
                  <a:ext cx="72675" cy="16511"/>
                </a:xfrm>
                <a:custGeom>
                  <a:avLst/>
                  <a:gdLst/>
                  <a:ahLst/>
                  <a:cxnLst/>
                  <a:rect l="l" t="t" r="r" b="b"/>
                  <a:pathLst>
                    <a:path w="72675" h="16511" extrusionOk="0">
                      <a:moveTo>
                        <a:pt x="0" y="2891"/>
                      </a:moveTo>
                      <a:cubicBezTo>
                        <a:pt x="0" y="2891"/>
                        <a:pt x="1143" y="2510"/>
                        <a:pt x="3143" y="2033"/>
                      </a:cubicBezTo>
                      <a:cubicBezTo>
                        <a:pt x="5144" y="1557"/>
                        <a:pt x="8096" y="890"/>
                        <a:pt x="11716" y="509"/>
                      </a:cubicBezTo>
                      <a:cubicBezTo>
                        <a:pt x="15240" y="33"/>
                        <a:pt x="19431" y="-62"/>
                        <a:pt x="24003" y="33"/>
                      </a:cubicBezTo>
                      <a:cubicBezTo>
                        <a:pt x="26194" y="224"/>
                        <a:pt x="28575" y="224"/>
                        <a:pt x="30861" y="509"/>
                      </a:cubicBezTo>
                      <a:cubicBezTo>
                        <a:pt x="33242" y="795"/>
                        <a:pt x="35528" y="1176"/>
                        <a:pt x="37910" y="1557"/>
                      </a:cubicBezTo>
                      <a:cubicBezTo>
                        <a:pt x="40291" y="2033"/>
                        <a:pt x="42577" y="2605"/>
                        <a:pt x="44863" y="3176"/>
                      </a:cubicBezTo>
                      <a:cubicBezTo>
                        <a:pt x="47149" y="3653"/>
                        <a:pt x="49340" y="4510"/>
                        <a:pt x="51435" y="5177"/>
                      </a:cubicBezTo>
                      <a:cubicBezTo>
                        <a:pt x="55626" y="6701"/>
                        <a:pt x="59531" y="8320"/>
                        <a:pt x="62675" y="10034"/>
                      </a:cubicBezTo>
                      <a:cubicBezTo>
                        <a:pt x="65818" y="11654"/>
                        <a:pt x="68390" y="13273"/>
                        <a:pt x="70009" y="14511"/>
                      </a:cubicBezTo>
                      <a:cubicBezTo>
                        <a:pt x="71723" y="15749"/>
                        <a:pt x="72676" y="16511"/>
                        <a:pt x="72676" y="16511"/>
                      </a:cubicBezTo>
                      <a:cubicBezTo>
                        <a:pt x="72676" y="16511"/>
                        <a:pt x="71533" y="16226"/>
                        <a:pt x="69437" y="15749"/>
                      </a:cubicBezTo>
                      <a:cubicBezTo>
                        <a:pt x="67437" y="15273"/>
                        <a:pt x="64579" y="14511"/>
                        <a:pt x="61246" y="13654"/>
                      </a:cubicBezTo>
                      <a:cubicBezTo>
                        <a:pt x="59531" y="13273"/>
                        <a:pt x="57722" y="12797"/>
                        <a:pt x="55817" y="12321"/>
                      </a:cubicBezTo>
                      <a:cubicBezTo>
                        <a:pt x="53912" y="11844"/>
                        <a:pt x="51911" y="11368"/>
                        <a:pt x="49816" y="10892"/>
                      </a:cubicBezTo>
                      <a:cubicBezTo>
                        <a:pt x="45625" y="9939"/>
                        <a:pt x="41148" y="8987"/>
                        <a:pt x="36671" y="8130"/>
                      </a:cubicBezTo>
                      <a:cubicBezTo>
                        <a:pt x="32195" y="7272"/>
                        <a:pt x="27718" y="6606"/>
                        <a:pt x="23432" y="5939"/>
                      </a:cubicBezTo>
                      <a:cubicBezTo>
                        <a:pt x="21336" y="5653"/>
                        <a:pt x="19241" y="5367"/>
                        <a:pt x="17240" y="5081"/>
                      </a:cubicBezTo>
                      <a:cubicBezTo>
                        <a:pt x="15240" y="4796"/>
                        <a:pt x="13430" y="4605"/>
                        <a:pt x="11716" y="4415"/>
                      </a:cubicBezTo>
                      <a:cubicBezTo>
                        <a:pt x="8192" y="4034"/>
                        <a:pt x="5334" y="3653"/>
                        <a:pt x="3334" y="3367"/>
                      </a:cubicBezTo>
                      <a:cubicBezTo>
                        <a:pt x="1238" y="3081"/>
                        <a:pt x="95" y="2891"/>
                        <a:pt x="95" y="28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3"/>
                <p:cNvSpPr/>
                <p:nvPr/>
              </p:nvSpPr>
              <p:spPr>
                <a:xfrm>
                  <a:off x="4192068" y="4079111"/>
                  <a:ext cx="64769" cy="7048"/>
                </a:xfrm>
                <a:custGeom>
                  <a:avLst/>
                  <a:gdLst/>
                  <a:ahLst/>
                  <a:cxnLst/>
                  <a:rect l="l" t="t" r="r" b="b"/>
                  <a:pathLst>
                    <a:path w="64769" h="7048" extrusionOk="0">
                      <a:moveTo>
                        <a:pt x="0" y="5524"/>
                      </a:moveTo>
                      <a:cubicBezTo>
                        <a:pt x="0" y="5524"/>
                        <a:pt x="3810" y="3715"/>
                        <a:pt x="9906" y="2286"/>
                      </a:cubicBezTo>
                      <a:cubicBezTo>
                        <a:pt x="12954" y="1524"/>
                        <a:pt x="16478" y="953"/>
                        <a:pt x="20383" y="476"/>
                      </a:cubicBezTo>
                      <a:cubicBezTo>
                        <a:pt x="22288" y="286"/>
                        <a:pt x="24289" y="95"/>
                        <a:pt x="26384" y="0"/>
                      </a:cubicBezTo>
                      <a:cubicBezTo>
                        <a:pt x="28384" y="0"/>
                        <a:pt x="30480" y="0"/>
                        <a:pt x="32575" y="0"/>
                      </a:cubicBezTo>
                      <a:cubicBezTo>
                        <a:pt x="34671" y="95"/>
                        <a:pt x="36671" y="190"/>
                        <a:pt x="38767" y="381"/>
                      </a:cubicBezTo>
                      <a:cubicBezTo>
                        <a:pt x="40767" y="476"/>
                        <a:pt x="42767" y="857"/>
                        <a:pt x="44672" y="1048"/>
                      </a:cubicBezTo>
                      <a:cubicBezTo>
                        <a:pt x="48482" y="1619"/>
                        <a:pt x="52006" y="2381"/>
                        <a:pt x="55054" y="3334"/>
                      </a:cubicBezTo>
                      <a:cubicBezTo>
                        <a:pt x="61055" y="5048"/>
                        <a:pt x="64770" y="6953"/>
                        <a:pt x="64770" y="6953"/>
                      </a:cubicBezTo>
                      <a:cubicBezTo>
                        <a:pt x="64770" y="6953"/>
                        <a:pt x="63722" y="6953"/>
                        <a:pt x="61913" y="7048"/>
                      </a:cubicBezTo>
                      <a:cubicBezTo>
                        <a:pt x="60103" y="7048"/>
                        <a:pt x="57531" y="7048"/>
                        <a:pt x="54483" y="7048"/>
                      </a:cubicBezTo>
                      <a:cubicBezTo>
                        <a:pt x="51435" y="7048"/>
                        <a:pt x="47911" y="7048"/>
                        <a:pt x="44196" y="6858"/>
                      </a:cubicBezTo>
                      <a:cubicBezTo>
                        <a:pt x="40481" y="6858"/>
                        <a:pt x="36481" y="6667"/>
                        <a:pt x="32480" y="6572"/>
                      </a:cubicBezTo>
                      <a:cubicBezTo>
                        <a:pt x="28480" y="6477"/>
                        <a:pt x="24479" y="6382"/>
                        <a:pt x="20764" y="6287"/>
                      </a:cubicBezTo>
                      <a:cubicBezTo>
                        <a:pt x="17050" y="6287"/>
                        <a:pt x="13525" y="6096"/>
                        <a:pt x="10477" y="6001"/>
                      </a:cubicBezTo>
                      <a:cubicBezTo>
                        <a:pt x="7429" y="5905"/>
                        <a:pt x="4858" y="5715"/>
                        <a:pt x="3048" y="5620"/>
                      </a:cubicBezTo>
                      <a:cubicBezTo>
                        <a:pt x="1238" y="5524"/>
                        <a:pt x="190" y="5334"/>
                        <a:pt x="190" y="53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3"/>
                <p:cNvSpPr/>
                <p:nvPr/>
              </p:nvSpPr>
              <p:spPr>
                <a:xfrm>
                  <a:off x="4368376" y="3884039"/>
                  <a:ext cx="50101" cy="244983"/>
                </a:xfrm>
                <a:custGeom>
                  <a:avLst/>
                  <a:gdLst/>
                  <a:ahLst/>
                  <a:cxnLst/>
                  <a:rect l="l" t="t" r="r" b="b"/>
                  <a:pathLst>
                    <a:path w="50101" h="244983" extrusionOk="0">
                      <a:moveTo>
                        <a:pt x="50101" y="191"/>
                      </a:moveTo>
                      <a:cubicBezTo>
                        <a:pt x="50101" y="191"/>
                        <a:pt x="48387" y="3810"/>
                        <a:pt x="45244" y="10001"/>
                      </a:cubicBezTo>
                      <a:cubicBezTo>
                        <a:pt x="43625" y="13049"/>
                        <a:pt x="41815" y="16954"/>
                        <a:pt x="39814" y="21336"/>
                      </a:cubicBezTo>
                      <a:cubicBezTo>
                        <a:pt x="38862" y="23527"/>
                        <a:pt x="37814" y="25908"/>
                        <a:pt x="36671" y="28289"/>
                      </a:cubicBezTo>
                      <a:cubicBezTo>
                        <a:pt x="35624" y="30766"/>
                        <a:pt x="34576" y="33433"/>
                        <a:pt x="33433" y="36195"/>
                      </a:cubicBezTo>
                      <a:cubicBezTo>
                        <a:pt x="32385" y="38957"/>
                        <a:pt x="31051" y="41815"/>
                        <a:pt x="30004" y="44768"/>
                      </a:cubicBezTo>
                      <a:cubicBezTo>
                        <a:pt x="28956" y="47816"/>
                        <a:pt x="27813" y="50863"/>
                        <a:pt x="26670" y="54102"/>
                      </a:cubicBezTo>
                      <a:cubicBezTo>
                        <a:pt x="25432" y="57245"/>
                        <a:pt x="24384" y="60579"/>
                        <a:pt x="23431" y="64008"/>
                      </a:cubicBezTo>
                      <a:cubicBezTo>
                        <a:pt x="22384" y="67437"/>
                        <a:pt x="21241" y="70866"/>
                        <a:pt x="20193" y="74390"/>
                      </a:cubicBezTo>
                      <a:cubicBezTo>
                        <a:pt x="18288" y="81534"/>
                        <a:pt x="16288" y="88868"/>
                        <a:pt x="14668" y="96488"/>
                      </a:cubicBezTo>
                      <a:cubicBezTo>
                        <a:pt x="12763" y="104013"/>
                        <a:pt x="11716" y="111823"/>
                        <a:pt x="10287" y="119539"/>
                      </a:cubicBezTo>
                      <a:cubicBezTo>
                        <a:pt x="9334" y="127349"/>
                        <a:pt x="8001" y="135064"/>
                        <a:pt x="7525" y="142780"/>
                      </a:cubicBezTo>
                      <a:cubicBezTo>
                        <a:pt x="6763" y="150495"/>
                        <a:pt x="6477" y="158115"/>
                        <a:pt x="6096" y="165449"/>
                      </a:cubicBezTo>
                      <a:cubicBezTo>
                        <a:pt x="6001" y="169164"/>
                        <a:pt x="6096" y="172784"/>
                        <a:pt x="6096" y="176308"/>
                      </a:cubicBezTo>
                      <a:cubicBezTo>
                        <a:pt x="6096" y="179832"/>
                        <a:pt x="6096" y="183356"/>
                        <a:pt x="6191" y="186690"/>
                      </a:cubicBezTo>
                      <a:cubicBezTo>
                        <a:pt x="6287" y="190119"/>
                        <a:pt x="6477" y="193358"/>
                        <a:pt x="6572" y="196501"/>
                      </a:cubicBezTo>
                      <a:cubicBezTo>
                        <a:pt x="6667" y="199644"/>
                        <a:pt x="7049" y="202787"/>
                        <a:pt x="7239" y="205740"/>
                      </a:cubicBezTo>
                      <a:cubicBezTo>
                        <a:pt x="7525" y="208693"/>
                        <a:pt x="7715" y="211550"/>
                        <a:pt x="7906" y="214217"/>
                      </a:cubicBezTo>
                      <a:cubicBezTo>
                        <a:pt x="8192" y="216884"/>
                        <a:pt x="8572" y="219456"/>
                        <a:pt x="8763" y="221837"/>
                      </a:cubicBezTo>
                      <a:cubicBezTo>
                        <a:pt x="9334" y="226600"/>
                        <a:pt x="9811" y="230791"/>
                        <a:pt x="10477" y="234220"/>
                      </a:cubicBezTo>
                      <a:cubicBezTo>
                        <a:pt x="11621" y="241078"/>
                        <a:pt x="12192" y="244983"/>
                        <a:pt x="12192" y="244983"/>
                      </a:cubicBezTo>
                      <a:cubicBezTo>
                        <a:pt x="12192" y="244983"/>
                        <a:pt x="11049" y="241173"/>
                        <a:pt x="9144" y="234410"/>
                      </a:cubicBezTo>
                      <a:cubicBezTo>
                        <a:pt x="8192" y="231077"/>
                        <a:pt x="7239" y="226981"/>
                        <a:pt x="6191" y="222218"/>
                      </a:cubicBezTo>
                      <a:cubicBezTo>
                        <a:pt x="5715" y="219837"/>
                        <a:pt x="5143" y="217265"/>
                        <a:pt x="4572" y="214598"/>
                      </a:cubicBezTo>
                      <a:cubicBezTo>
                        <a:pt x="4096" y="211931"/>
                        <a:pt x="3715" y="209074"/>
                        <a:pt x="3238" y="206121"/>
                      </a:cubicBezTo>
                      <a:cubicBezTo>
                        <a:pt x="2858" y="203168"/>
                        <a:pt x="2286" y="200120"/>
                        <a:pt x="1905" y="196882"/>
                      </a:cubicBezTo>
                      <a:cubicBezTo>
                        <a:pt x="1619" y="193643"/>
                        <a:pt x="1333" y="190310"/>
                        <a:pt x="952" y="186880"/>
                      </a:cubicBezTo>
                      <a:cubicBezTo>
                        <a:pt x="571" y="183452"/>
                        <a:pt x="381" y="179927"/>
                        <a:pt x="286" y="176308"/>
                      </a:cubicBezTo>
                      <a:cubicBezTo>
                        <a:pt x="95" y="172688"/>
                        <a:pt x="0" y="168973"/>
                        <a:pt x="0" y="165259"/>
                      </a:cubicBezTo>
                      <a:cubicBezTo>
                        <a:pt x="191" y="157734"/>
                        <a:pt x="0" y="150019"/>
                        <a:pt x="857" y="142113"/>
                      </a:cubicBezTo>
                      <a:cubicBezTo>
                        <a:pt x="1238" y="134207"/>
                        <a:pt x="2476" y="126302"/>
                        <a:pt x="3429" y="118301"/>
                      </a:cubicBezTo>
                      <a:cubicBezTo>
                        <a:pt x="4953" y="110395"/>
                        <a:pt x="6191" y="102489"/>
                        <a:pt x="8096" y="94869"/>
                      </a:cubicBezTo>
                      <a:cubicBezTo>
                        <a:pt x="9716" y="87154"/>
                        <a:pt x="12192" y="79724"/>
                        <a:pt x="14288" y="72580"/>
                      </a:cubicBezTo>
                      <a:cubicBezTo>
                        <a:pt x="15430" y="68961"/>
                        <a:pt x="16669" y="65532"/>
                        <a:pt x="17907" y="62103"/>
                      </a:cubicBezTo>
                      <a:cubicBezTo>
                        <a:pt x="19145" y="58674"/>
                        <a:pt x="20383" y="55340"/>
                        <a:pt x="21717" y="52197"/>
                      </a:cubicBezTo>
                      <a:cubicBezTo>
                        <a:pt x="23050" y="49054"/>
                        <a:pt x="24384" y="45911"/>
                        <a:pt x="25622" y="42958"/>
                      </a:cubicBezTo>
                      <a:cubicBezTo>
                        <a:pt x="26956" y="40005"/>
                        <a:pt x="28384" y="37243"/>
                        <a:pt x="29718" y="34480"/>
                      </a:cubicBezTo>
                      <a:cubicBezTo>
                        <a:pt x="31051" y="31813"/>
                        <a:pt x="32290" y="29146"/>
                        <a:pt x="33528" y="26765"/>
                      </a:cubicBezTo>
                      <a:cubicBezTo>
                        <a:pt x="34862" y="24384"/>
                        <a:pt x="36195" y="22098"/>
                        <a:pt x="37433" y="20003"/>
                      </a:cubicBezTo>
                      <a:cubicBezTo>
                        <a:pt x="39814" y="15716"/>
                        <a:pt x="42005" y="12097"/>
                        <a:pt x="43910" y="9144"/>
                      </a:cubicBezTo>
                      <a:cubicBezTo>
                        <a:pt x="47720" y="3238"/>
                        <a:pt x="49911" y="0"/>
                        <a:pt x="499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3"/>
                <p:cNvSpPr/>
                <p:nvPr/>
              </p:nvSpPr>
              <p:spPr>
                <a:xfrm>
                  <a:off x="4369674" y="3920996"/>
                  <a:ext cx="9691" cy="67436"/>
                </a:xfrm>
                <a:custGeom>
                  <a:avLst/>
                  <a:gdLst/>
                  <a:ahLst/>
                  <a:cxnLst/>
                  <a:rect l="l" t="t" r="r" b="b"/>
                  <a:pathLst>
                    <a:path w="9691" h="67436" extrusionOk="0">
                      <a:moveTo>
                        <a:pt x="702" y="0"/>
                      </a:moveTo>
                      <a:cubicBezTo>
                        <a:pt x="702" y="0"/>
                        <a:pt x="2322" y="4096"/>
                        <a:pt x="3941" y="10287"/>
                      </a:cubicBezTo>
                      <a:cubicBezTo>
                        <a:pt x="4798" y="13430"/>
                        <a:pt x="5560" y="17050"/>
                        <a:pt x="6322" y="20955"/>
                      </a:cubicBezTo>
                      <a:cubicBezTo>
                        <a:pt x="6608" y="22955"/>
                        <a:pt x="7084" y="24955"/>
                        <a:pt x="7370" y="27051"/>
                      </a:cubicBezTo>
                      <a:cubicBezTo>
                        <a:pt x="7656" y="29146"/>
                        <a:pt x="7941" y="31242"/>
                        <a:pt x="8227" y="33338"/>
                      </a:cubicBezTo>
                      <a:cubicBezTo>
                        <a:pt x="8418" y="35433"/>
                        <a:pt x="8703" y="37529"/>
                        <a:pt x="8894" y="39624"/>
                      </a:cubicBezTo>
                      <a:cubicBezTo>
                        <a:pt x="9180" y="41720"/>
                        <a:pt x="9180" y="43815"/>
                        <a:pt x="9370" y="45720"/>
                      </a:cubicBezTo>
                      <a:cubicBezTo>
                        <a:pt x="9656" y="49721"/>
                        <a:pt x="9751" y="53435"/>
                        <a:pt x="9656" y="56674"/>
                      </a:cubicBezTo>
                      <a:cubicBezTo>
                        <a:pt x="9656" y="63055"/>
                        <a:pt x="8989" y="67437"/>
                        <a:pt x="8989" y="67437"/>
                      </a:cubicBezTo>
                      <a:cubicBezTo>
                        <a:pt x="8989" y="67437"/>
                        <a:pt x="7370" y="63341"/>
                        <a:pt x="5751" y="57150"/>
                      </a:cubicBezTo>
                      <a:cubicBezTo>
                        <a:pt x="4893" y="54007"/>
                        <a:pt x="4131" y="50387"/>
                        <a:pt x="3370" y="46482"/>
                      </a:cubicBezTo>
                      <a:cubicBezTo>
                        <a:pt x="3084" y="44482"/>
                        <a:pt x="2607" y="42481"/>
                        <a:pt x="2322" y="40386"/>
                      </a:cubicBezTo>
                      <a:cubicBezTo>
                        <a:pt x="2036" y="38290"/>
                        <a:pt x="1750" y="36195"/>
                        <a:pt x="1464" y="34099"/>
                      </a:cubicBezTo>
                      <a:cubicBezTo>
                        <a:pt x="1274" y="32004"/>
                        <a:pt x="988" y="29909"/>
                        <a:pt x="798" y="27813"/>
                      </a:cubicBezTo>
                      <a:cubicBezTo>
                        <a:pt x="512" y="25718"/>
                        <a:pt x="512" y="23622"/>
                        <a:pt x="321" y="21717"/>
                      </a:cubicBezTo>
                      <a:cubicBezTo>
                        <a:pt x="36" y="17716"/>
                        <a:pt x="-60" y="14002"/>
                        <a:pt x="36" y="10763"/>
                      </a:cubicBezTo>
                      <a:cubicBezTo>
                        <a:pt x="36" y="4381"/>
                        <a:pt x="702" y="0"/>
                        <a:pt x="70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3"/>
                <p:cNvSpPr/>
                <p:nvPr/>
              </p:nvSpPr>
              <p:spPr>
                <a:xfrm>
                  <a:off x="4369424" y="4100147"/>
                  <a:ext cx="226504" cy="78024"/>
                </a:xfrm>
                <a:custGeom>
                  <a:avLst/>
                  <a:gdLst/>
                  <a:ahLst/>
                  <a:cxnLst/>
                  <a:rect l="l" t="t" r="r" b="b"/>
                  <a:pathLst>
                    <a:path w="226504" h="78024" extrusionOk="0">
                      <a:moveTo>
                        <a:pt x="226504" y="78024"/>
                      </a:moveTo>
                      <a:cubicBezTo>
                        <a:pt x="226504" y="78024"/>
                        <a:pt x="225933" y="77262"/>
                        <a:pt x="224790" y="75833"/>
                      </a:cubicBezTo>
                      <a:cubicBezTo>
                        <a:pt x="223647" y="74404"/>
                        <a:pt x="222028" y="72309"/>
                        <a:pt x="219742" y="69833"/>
                      </a:cubicBezTo>
                      <a:cubicBezTo>
                        <a:pt x="217551" y="67261"/>
                        <a:pt x="214693" y="64308"/>
                        <a:pt x="211360" y="60974"/>
                      </a:cubicBezTo>
                      <a:cubicBezTo>
                        <a:pt x="209645" y="59355"/>
                        <a:pt x="207740" y="57736"/>
                        <a:pt x="205835" y="55926"/>
                      </a:cubicBezTo>
                      <a:cubicBezTo>
                        <a:pt x="203835" y="54212"/>
                        <a:pt x="201644" y="52497"/>
                        <a:pt x="199454" y="50687"/>
                      </a:cubicBezTo>
                      <a:cubicBezTo>
                        <a:pt x="194881" y="47163"/>
                        <a:pt x="189833" y="43544"/>
                        <a:pt x="184213" y="40019"/>
                      </a:cubicBezTo>
                      <a:cubicBezTo>
                        <a:pt x="178689" y="36495"/>
                        <a:pt x="172498" y="33256"/>
                        <a:pt x="166021" y="30018"/>
                      </a:cubicBezTo>
                      <a:cubicBezTo>
                        <a:pt x="159544" y="26875"/>
                        <a:pt x="152591" y="24112"/>
                        <a:pt x="145542" y="21445"/>
                      </a:cubicBezTo>
                      <a:cubicBezTo>
                        <a:pt x="138493" y="18874"/>
                        <a:pt x="130969" y="16588"/>
                        <a:pt x="123634" y="14778"/>
                      </a:cubicBezTo>
                      <a:cubicBezTo>
                        <a:pt x="116014" y="12873"/>
                        <a:pt x="108585" y="11254"/>
                        <a:pt x="101060" y="10015"/>
                      </a:cubicBezTo>
                      <a:cubicBezTo>
                        <a:pt x="93535" y="8872"/>
                        <a:pt x="86106" y="7729"/>
                        <a:pt x="78867" y="6968"/>
                      </a:cubicBezTo>
                      <a:cubicBezTo>
                        <a:pt x="71628" y="6301"/>
                        <a:pt x="64675" y="5539"/>
                        <a:pt x="57912" y="5158"/>
                      </a:cubicBezTo>
                      <a:cubicBezTo>
                        <a:pt x="51245" y="4681"/>
                        <a:pt x="44958" y="4396"/>
                        <a:pt x="39052" y="4110"/>
                      </a:cubicBezTo>
                      <a:cubicBezTo>
                        <a:pt x="27337" y="3729"/>
                        <a:pt x="17621" y="3348"/>
                        <a:pt x="10763" y="3253"/>
                      </a:cubicBezTo>
                      <a:cubicBezTo>
                        <a:pt x="3905" y="3062"/>
                        <a:pt x="0" y="2967"/>
                        <a:pt x="0" y="2967"/>
                      </a:cubicBezTo>
                      <a:cubicBezTo>
                        <a:pt x="0" y="2967"/>
                        <a:pt x="3905" y="2491"/>
                        <a:pt x="10763" y="1919"/>
                      </a:cubicBezTo>
                      <a:cubicBezTo>
                        <a:pt x="17621" y="1443"/>
                        <a:pt x="27337" y="586"/>
                        <a:pt x="39148" y="205"/>
                      </a:cubicBezTo>
                      <a:cubicBezTo>
                        <a:pt x="50959" y="-176"/>
                        <a:pt x="64675" y="-81"/>
                        <a:pt x="79438" y="967"/>
                      </a:cubicBezTo>
                      <a:cubicBezTo>
                        <a:pt x="86773" y="1538"/>
                        <a:pt x="94393" y="2300"/>
                        <a:pt x="102108" y="3538"/>
                      </a:cubicBezTo>
                      <a:cubicBezTo>
                        <a:pt x="109728" y="4777"/>
                        <a:pt x="117729" y="6396"/>
                        <a:pt x="125158" y="8206"/>
                      </a:cubicBezTo>
                      <a:cubicBezTo>
                        <a:pt x="132969" y="10301"/>
                        <a:pt x="140398" y="12587"/>
                        <a:pt x="147733" y="15350"/>
                      </a:cubicBezTo>
                      <a:cubicBezTo>
                        <a:pt x="155067" y="18112"/>
                        <a:pt x="162020" y="21350"/>
                        <a:pt x="168592" y="24779"/>
                      </a:cubicBezTo>
                      <a:cubicBezTo>
                        <a:pt x="175165" y="28208"/>
                        <a:pt x="181356" y="31923"/>
                        <a:pt x="186880" y="35923"/>
                      </a:cubicBezTo>
                      <a:cubicBezTo>
                        <a:pt x="192500" y="39734"/>
                        <a:pt x="197358" y="43925"/>
                        <a:pt x="201835" y="47830"/>
                      </a:cubicBezTo>
                      <a:cubicBezTo>
                        <a:pt x="203930" y="49830"/>
                        <a:pt x="206026" y="51830"/>
                        <a:pt x="207931" y="53735"/>
                      </a:cubicBezTo>
                      <a:cubicBezTo>
                        <a:pt x="209741" y="55736"/>
                        <a:pt x="211455" y="57640"/>
                        <a:pt x="213074" y="59355"/>
                      </a:cubicBezTo>
                      <a:cubicBezTo>
                        <a:pt x="216122" y="63070"/>
                        <a:pt x="218694" y="66308"/>
                        <a:pt x="220599" y="69070"/>
                      </a:cubicBezTo>
                      <a:cubicBezTo>
                        <a:pt x="222695" y="71737"/>
                        <a:pt x="223933" y="74119"/>
                        <a:pt x="224885" y="75643"/>
                      </a:cubicBezTo>
                      <a:cubicBezTo>
                        <a:pt x="225838" y="77167"/>
                        <a:pt x="226314" y="78024"/>
                        <a:pt x="226314" y="780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3"/>
                <p:cNvSpPr/>
                <p:nvPr/>
              </p:nvSpPr>
              <p:spPr>
                <a:xfrm>
                  <a:off x="4574306" y="4152422"/>
                  <a:ext cx="25567" cy="14224"/>
                </a:xfrm>
                <a:custGeom>
                  <a:avLst/>
                  <a:gdLst/>
                  <a:ahLst/>
                  <a:cxnLst/>
                  <a:rect l="l" t="t" r="r" b="b"/>
                  <a:pathLst>
                    <a:path w="25567" h="14224" extrusionOk="0">
                      <a:moveTo>
                        <a:pt x="24860" y="14224"/>
                      </a:moveTo>
                      <a:cubicBezTo>
                        <a:pt x="24860" y="14224"/>
                        <a:pt x="24765" y="13557"/>
                        <a:pt x="24289" y="13081"/>
                      </a:cubicBezTo>
                      <a:cubicBezTo>
                        <a:pt x="23813" y="12509"/>
                        <a:pt x="22955" y="12224"/>
                        <a:pt x="21812" y="11843"/>
                      </a:cubicBezTo>
                      <a:cubicBezTo>
                        <a:pt x="21241" y="11652"/>
                        <a:pt x="20574" y="11557"/>
                        <a:pt x="19907" y="11462"/>
                      </a:cubicBezTo>
                      <a:cubicBezTo>
                        <a:pt x="19336" y="11366"/>
                        <a:pt x="18383" y="11176"/>
                        <a:pt x="17526" y="10890"/>
                      </a:cubicBezTo>
                      <a:cubicBezTo>
                        <a:pt x="15812" y="10414"/>
                        <a:pt x="14097" y="9842"/>
                        <a:pt x="12383" y="9081"/>
                      </a:cubicBezTo>
                      <a:cubicBezTo>
                        <a:pt x="8954" y="7652"/>
                        <a:pt x="5810" y="5652"/>
                        <a:pt x="3524" y="3747"/>
                      </a:cubicBezTo>
                      <a:cubicBezTo>
                        <a:pt x="1238" y="1937"/>
                        <a:pt x="0" y="127"/>
                        <a:pt x="0" y="127"/>
                      </a:cubicBezTo>
                      <a:cubicBezTo>
                        <a:pt x="0" y="127"/>
                        <a:pt x="2191" y="-159"/>
                        <a:pt x="5048" y="127"/>
                      </a:cubicBezTo>
                      <a:cubicBezTo>
                        <a:pt x="8001" y="413"/>
                        <a:pt x="11621" y="1365"/>
                        <a:pt x="15050" y="2794"/>
                      </a:cubicBezTo>
                      <a:cubicBezTo>
                        <a:pt x="16764" y="3556"/>
                        <a:pt x="18383" y="4413"/>
                        <a:pt x="19907" y="5271"/>
                      </a:cubicBezTo>
                      <a:cubicBezTo>
                        <a:pt x="20669" y="5747"/>
                        <a:pt x="21336" y="6128"/>
                        <a:pt x="22098" y="6699"/>
                      </a:cubicBezTo>
                      <a:cubicBezTo>
                        <a:pt x="22860" y="7271"/>
                        <a:pt x="23527" y="7938"/>
                        <a:pt x="24098" y="8604"/>
                      </a:cubicBezTo>
                      <a:cubicBezTo>
                        <a:pt x="25241" y="9938"/>
                        <a:pt x="25717" y="11557"/>
                        <a:pt x="25527" y="12605"/>
                      </a:cubicBezTo>
                      <a:cubicBezTo>
                        <a:pt x="25527" y="13081"/>
                        <a:pt x="25241" y="13557"/>
                        <a:pt x="25051" y="13653"/>
                      </a:cubicBezTo>
                      <a:cubicBezTo>
                        <a:pt x="24860" y="13843"/>
                        <a:pt x="24765" y="13938"/>
                        <a:pt x="24765" y="139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3"/>
                <p:cNvSpPr/>
                <p:nvPr/>
              </p:nvSpPr>
              <p:spPr>
                <a:xfrm>
                  <a:off x="4556304" y="4140342"/>
                  <a:ext cx="41433" cy="8221"/>
                </a:xfrm>
                <a:custGeom>
                  <a:avLst/>
                  <a:gdLst/>
                  <a:ahLst/>
                  <a:cxnLst/>
                  <a:rect l="l" t="t" r="r" b="b"/>
                  <a:pathLst>
                    <a:path w="41433" h="8221" extrusionOk="0">
                      <a:moveTo>
                        <a:pt x="41434" y="7159"/>
                      </a:moveTo>
                      <a:cubicBezTo>
                        <a:pt x="41434" y="7159"/>
                        <a:pt x="38671" y="7921"/>
                        <a:pt x="34671" y="8111"/>
                      </a:cubicBezTo>
                      <a:cubicBezTo>
                        <a:pt x="30671" y="8397"/>
                        <a:pt x="25432" y="8111"/>
                        <a:pt x="20193" y="7444"/>
                      </a:cubicBezTo>
                      <a:cubicBezTo>
                        <a:pt x="15050" y="6683"/>
                        <a:pt x="9906" y="5349"/>
                        <a:pt x="6191" y="3920"/>
                      </a:cubicBezTo>
                      <a:cubicBezTo>
                        <a:pt x="2477" y="2587"/>
                        <a:pt x="0" y="1063"/>
                        <a:pt x="0" y="1063"/>
                      </a:cubicBezTo>
                      <a:cubicBezTo>
                        <a:pt x="0" y="1063"/>
                        <a:pt x="2762" y="301"/>
                        <a:pt x="6763" y="110"/>
                      </a:cubicBezTo>
                      <a:cubicBezTo>
                        <a:pt x="10763" y="-175"/>
                        <a:pt x="16002" y="110"/>
                        <a:pt x="21241" y="777"/>
                      </a:cubicBezTo>
                      <a:cubicBezTo>
                        <a:pt x="26384" y="1539"/>
                        <a:pt x="31528" y="2872"/>
                        <a:pt x="35242" y="4301"/>
                      </a:cubicBezTo>
                      <a:cubicBezTo>
                        <a:pt x="38957" y="5635"/>
                        <a:pt x="41434" y="7159"/>
                        <a:pt x="41434" y="7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3"/>
                <p:cNvSpPr/>
                <p:nvPr/>
              </p:nvSpPr>
              <p:spPr>
                <a:xfrm>
                  <a:off x="4542017" y="4125997"/>
                  <a:ext cx="40957" cy="8740"/>
                </a:xfrm>
                <a:custGeom>
                  <a:avLst/>
                  <a:gdLst/>
                  <a:ahLst/>
                  <a:cxnLst/>
                  <a:rect l="l" t="t" r="r" b="b"/>
                  <a:pathLst>
                    <a:path w="40957" h="8740" extrusionOk="0">
                      <a:moveTo>
                        <a:pt x="40862" y="8741"/>
                      </a:moveTo>
                      <a:cubicBezTo>
                        <a:pt x="40862" y="8741"/>
                        <a:pt x="40196" y="8741"/>
                        <a:pt x="38957" y="8741"/>
                      </a:cubicBezTo>
                      <a:cubicBezTo>
                        <a:pt x="37719" y="8741"/>
                        <a:pt x="36100" y="8741"/>
                        <a:pt x="34195" y="8550"/>
                      </a:cubicBezTo>
                      <a:cubicBezTo>
                        <a:pt x="30290" y="8360"/>
                        <a:pt x="25337" y="7788"/>
                        <a:pt x="20288" y="7121"/>
                      </a:cubicBezTo>
                      <a:cubicBezTo>
                        <a:pt x="15335" y="6455"/>
                        <a:pt x="10382" y="5788"/>
                        <a:pt x="6477" y="4931"/>
                      </a:cubicBezTo>
                      <a:cubicBezTo>
                        <a:pt x="4572" y="4550"/>
                        <a:pt x="2953" y="4169"/>
                        <a:pt x="1810" y="3883"/>
                      </a:cubicBezTo>
                      <a:cubicBezTo>
                        <a:pt x="667" y="3597"/>
                        <a:pt x="0" y="3311"/>
                        <a:pt x="0" y="3311"/>
                      </a:cubicBezTo>
                      <a:cubicBezTo>
                        <a:pt x="0" y="3311"/>
                        <a:pt x="2477" y="1883"/>
                        <a:pt x="6477" y="1026"/>
                      </a:cubicBezTo>
                      <a:cubicBezTo>
                        <a:pt x="10478" y="-22"/>
                        <a:pt x="15907" y="-308"/>
                        <a:pt x="21241" y="359"/>
                      </a:cubicBezTo>
                      <a:cubicBezTo>
                        <a:pt x="26575" y="1026"/>
                        <a:pt x="31718" y="2740"/>
                        <a:pt x="35338" y="4740"/>
                      </a:cubicBezTo>
                      <a:cubicBezTo>
                        <a:pt x="38957" y="6645"/>
                        <a:pt x="40958" y="8645"/>
                        <a:pt x="40958" y="86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3"/>
                <p:cNvSpPr/>
                <p:nvPr/>
              </p:nvSpPr>
              <p:spPr>
                <a:xfrm>
                  <a:off x="4525539" y="4116809"/>
                  <a:ext cx="45529" cy="7641"/>
                </a:xfrm>
                <a:custGeom>
                  <a:avLst/>
                  <a:gdLst/>
                  <a:ahLst/>
                  <a:cxnLst/>
                  <a:rect l="l" t="t" r="r" b="b"/>
                  <a:pathLst>
                    <a:path w="45529" h="7641" extrusionOk="0">
                      <a:moveTo>
                        <a:pt x="45529" y="7546"/>
                      </a:moveTo>
                      <a:cubicBezTo>
                        <a:pt x="45529" y="7546"/>
                        <a:pt x="44767" y="7546"/>
                        <a:pt x="43434" y="7641"/>
                      </a:cubicBezTo>
                      <a:cubicBezTo>
                        <a:pt x="42100" y="7641"/>
                        <a:pt x="40291" y="7641"/>
                        <a:pt x="38100" y="7641"/>
                      </a:cubicBezTo>
                      <a:cubicBezTo>
                        <a:pt x="33814" y="7641"/>
                        <a:pt x="28194" y="7260"/>
                        <a:pt x="22670" y="6784"/>
                      </a:cubicBezTo>
                      <a:cubicBezTo>
                        <a:pt x="17145" y="6403"/>
                        <a:pt x="11525" y="5927"/>
                        <a:pt x="7239" y="5355"/>
                      </a:cubicBezTo>
                      <a:cubicBezTo>
                        <a:pt x="5143" y="5070"/>
                        <a:pt x="3238" y="4784"/>
                        <a:pt x="2000" y="4594"/>
                      </a:cubicBezTo>
                      <a:cubicBezTo>
                        <a:pt x="762" y="4403"/>
                        <a:pt x="0" y="4212"/>
                        <a:pt x="0" y="4212"/>
                      </a:cubicBezTo>
                      <a:cubicBezTo>
                        <a:pt x="0" y="4212"/>
                        <a:pt x="2667" y="2688"/>
                        <a:pt x="6953" y="1545"/>
                      </a:cubicBezTo>
                      <a:cubicBezTo>
                        <a:pt x="11239" y="307"/>
                        <a:pt x="17240" y="-264"/>
                        <a:pt x="23146" y="117"/>
                      </a:cubicBezTo>
                      <a:cubicBezTo>
                        <a:pt x="29051" y="593"/>
                        <a:pt x="34862" y="2022"/>
                        <a:pt x="38957" y="3927"/>
                      </a:cubicBezTo>
                      <a:cubicBezTo>
                        <a:pt x="43053" y="5641"/>
                        <a:pt x="45434" y="7546"/>
                        <a:pt x="45434" y="75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3"/>
                <p:cNvSpPr/>
                <p:nvPr/>
              </p:nvSpPr>
              <p:spPr>
                <a:xfrm>
                  <a:off x="4566496" y="4147025"/>
                  <a:ext cx="17049" cy="26860"/>
                </a:xfrm>
                <a:custGeom>
                  <a:avLst/>
                  <a:gdLst/>
                  <a:ahLst/>
                  <a:cxnLst/>
                  <a:rect l="l" t="t" r="r" b="b"/>
                  <a:pathLst>
                    <a:path w="17049" h="26860" extrusionOk="0">
                      <a:moveTo>
                        <a:pt x="17050" y="26860"/>
                      </a:moveTo>
                      <a:cubicBezTo>
                        <a:pt x="17050" y="26860"/>
                        <a:pt x="15050" y="25813"/>
                        <a:pt x="12763" y="23717"/>
                      </a:cubicBezTo>
                      <a:cubicBezTo>
                        <a:pt x="10382" y="21717"/>
                        <a:pt x="7810" y="18574"/>
                        <a:pt x="5620" y="15240"/>
                      </a:cubicBezTo>
                      <a:cubicBezTo>
                        <a:pt x="3524" y="11906"/>
                        <a:pt x="1810" y="8287"/>
                        <a:pt x="952" y="5239"/>
                      </a:cubicBezTo>
                      <a:cubicBezTo>
                        <a:pt x="0" y="2286"/>
                        <a:pt x="0" y="0"/>
                        <a:pt x="0" y="0"/>
                      </a:cubicBezTo>
                      <a:cubicBezTo>
                        <a:pt x="0" y="0"/>
                        <a:pt x="2000" y="1048"/>
                        <a:pt x="4286" y="3143"/>
                      </a:cubicBezTo>
                      <a:cubicBezTo>
                        <a:pt x="6667" y="5143"/>
                        <a:pt x="9239" y="8287"/>
                        <a:pt x="11335" y="11621"/>
                      </a:cubicBezTo>
                      <a:cubicBezTo>
                        <a:pt x="13430" y="14954"/>
                        <a:pt x="15145" y="18574"/>
                        <a:pt x="15907" y="21622"/>
                      </a:cubicBezTo>
                      <a:cubicBezTo>
                        <a:pt x="16859" y="24574"/>
                        <a:pt x="16954" y="26860"/>
                        <a:pt x="16954" y="26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3"/>
                <p:cNvSpPr/>
                <p:nvPr/>
              </p:nvSpPr>
              <p:spPr>
                <a:xfrm>
                  <a:off x="4554018" y="4136737"/>
                  <a:ext cx="19208" cy="34575"/>
                </a:xfrm>
                <a:custGeom>
                  <a:avLst/>
                  <a:gdLst/>
                  <a:ahLst/>
                  <a:cxnLst/>
                  <a:rect l="l" t="t" r="r" b="b"/>
                  <a:pathLst>
                    <a:path w="19208" h="34575" extrusionOk="0">
                      <a:moveTo>
                        <a:pt x="18955" y="34385"/>
                      </a:moveTo>
                      <a:cubicBezTo>
                        <a:pt x="18955" y="34385"/>
                        <a:pt x="18478" y="33909"/>
                        <a:pt x="17812" y="32956"/>
                      </a:cubicBezTo>
                      <a:cubicBezTo>
                        <a:pt x="17145" y="32004"/>
                        <a:pt x="16192" y="30766"/>
                        <a:pt x="15240" y="29146"/>
                      </a:cubicBezTo>
                      <a:cubicBezTo>
                        <a:pt x="13144" y="26003"/>
                        <a:pt x="10763" y="21812"/>
                        <a:pt x="8477" y="17717"/>
                      </a:cubicBezTo>
                      <a:cubicBezTo>
                        <a:pt x="6191" y="13526"/>
                        <a:pt x="3905" y="9335"/>
                        <a:pt x="2381" y="5905"/>
                      </a:cubicBezTo>
                      <a:cubicBezTo>
                        <a:pt x="1619" y="4191"/>
                        <a:pt x="952" y="2762"/>
                        <a:pt x="571" y="1714"/>
                      </a:cubicBezTo>
                      <a:cubicBezTo>
                        <a:pt x="190" y="667"/>
                        <a:pt x="0" y="0"/>
                        <a:pt x="0" y="0"/>
                      </a:cubicBezTo>
                      <a:cubicBezTo>
                        <a:pt x="0" y="0"/>
                        <a:pt x="2572" y="1048"/>
                        <a:pt x="5524" y="3620"/>
                      </a:cubicBezTo>
                      <a:cubicBezTo>
                        <a:pt x="8572" y="6096"/>
                        <a:pt x="12001" y="10096"/>
                        <a:pt x="14478" y="14573"/>
                      </a:cubicBezTo>
                      <a:cubicBezTo>
                        <a:pt x="16954" y="19145"/>
                        <a:pt x="18574" y="24098"/>
                        <a:pt x="18955" y="28004"/>
                      </a:cubicBezTo>
                      <a:cubicBezTo>
                        <a:pt x="19526" y="31909"/>
                        <a:pt x="18955" y="34576"/>
                        <a:pt x="18955" y="34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3"/>
                <p:cNvSpPr/>
                <p:nvPr/>
              </p:nvSpPr>
              <p:spPr>
                <a:xfrm>
                  <a:off x="4536873" y="4124260"/>
                  <a:ext cx="27050" cy="47434"/>
                </a:xfrm>
                <a:custGeom>
                  <a:avLst/>
                  <a:gdLst/>
                  <a:ahLst/>
                  <a:cxnLst/>
                  <a:rect l="l" t="t" r="r" b="b"/>
                  <a:pathLst>
                    <a:path w="27050" h="47434" extrusionOk="0">
                      <a:moveTo>
                        <a:pt x="27051" y="47435"/>
                      </a:moveTo>
                      <a:cubicBezTo>
                        <a:pt x="27051" y="47435"/>
                        <a:pt x="26575" y="46672"/>
                        <a:pt x="25813" y="45339"/>
                      </a:cubicBezTo>
                      <a:cubicBezTo>
                        <a:pt x="25051" y="44005"/>
                        <a:pt x="24098" y="42101"/>
                        <a:pt x="22860" y="39814"/>
                      </a:cubicBezTo>
                      <a:cubicBezTo>
                        <a:pt x="21717" y="37529"/>
                        <a:pt x="20288" y="34957"/>
                        <a:pt x="18764" y="32099"/>
                      </a:cubicBezTo>
                      <a:cubicBezTo>
                        <a:pt x="17240" y="29337"/>
                        <a:pt x="15716" y="26384"/>
                        <a:pt x="14002" y="23527"/>
                      </a:cubicBezTo>
                      <a:cubicBezTo>
                        <a:pt x="12383" y="20574"/>
                        <a:pt x="10668" y="17812"/>
                        <a:pt x="9049" y="15050"/>
                      </a:cubicBezTo>
                      <a:cubicBezTo>
                        <a:pt x="7429" y="12383"/>
                        <a:pt x="5810" y="9811"/>
                        <a:pt x="4477" y="7620"/>
                      </a:cubicBezTo>
                      <a:cubicBezTo>
                        <a:pt x="3143" y="5429"/>
                        <a:pt x="2000" y="3524"/>
                        <a:pt x="1238" y="2191"/>
                      </a:cubicBezTo>
                      <a:cubicBezTo>
                        <a:pt x="476" y="857"/>
                        <a:pt x="0" y="0"/>
                        <a:pt x="0" y="0"/>
                      </a:cubicBezTo>
                      <a:cubicBezTo>
                        <a:pt x="0" y="0"/>
                        <a:pt x="857" y="381"/>
                        <a:pt x="2191" y="1238"/>
                      </a:cubicBezTo>
                      <a:cubicBezTo>
                        <a:pt x="3524" y="2096"/>
                        <a:pt x="5429" y="3334"/>
                        <a:pt x="7429" y="5048"/>
                      </a:cubicBezTo>
                      <a:cubicBezTo>
                        <a:pt x="9525" y="6763"/>
                        <a:pt x="11716" y="8954"/>
                        <a:pt x="13906" y="11525"/>
                      </a:cubicBezTo>
                      <a:cubicBezTo>
                        <a:pt x="14954" y="12859"/>
                        <a:pt x="16097" y="14097"/>
                        <a:pt x="17050" y="15621"/>
                      </a:cubicBezTo>
                      <a:cubicBezTo>
                        <a:pt x="18097" y="17050"/>
                        <a:pt x="18955" y="18574"/>
                        <a:pt x="19907" y="20098"/>
                      </a:cubicBezTo>
                      <a:cubicBezTo>
                        <a:pt x="20764" y="21717"/>
                        <a:pt x="21622" y="23241"/>
                        <a:pt x="22288" y="24860"/>
                      </a:cubicBezTo>
                      <a:cubicBezTo>
                        <a:pt x="23050" y="26384"/>
                        <a:pt x="23622" y="28099"/>
                        <a:pt x="24193" y="29623"/>
                      </a:cubicBezTo>
                      <a:cubicBezTo>
                        <a:pt x="25241" y="32766"/>
                        <a:pt x="26098" y="35814"/>
                        <a:pt x="26479" y="38481"/>
                      </a:cubicBezTo>
                      <a:cubicBezTo>
                        <a:pt x="26956" y="41053"/>
                        <a:pt x="27051" y="43339"/>
                        <a:pt x="27051" y="44863"/>
                      </a:cubicBezTo>
                      <a:cubicBezTo>
                        <a:pt x="27051" y="46387"/>
                        <a:pt x="27051" y="47339"/>
                        <a:pt x="27051" y="47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0" name="Google Shape;890;p3"/>
              <p:cNvGrpSpPr/>
              <p:nvPr/>
            </p:nvGrpSpPr>
            <p:grpSpPr>
              <a:xfrm>
                <a:off x="4207975" y="3931664"/>
                <a:ext cx="422529" cy="608076"/>
                <a:chOff x="4207975" y="3931664"/>
                <a:chExt cx="422529" cy="608076"/>
              </a:xfrm>
            </p:grpSpPr>
            <p:sp>
              <p:nvSpPr>
                <p:cNvPr id="891" name="Google Shape;891;p3"/>
                <p:cNvSpPr/>
                <p:nvPr/>
              </p:nvSpPr>
              <p:spPr>
                <a:xfrm>
                  <a:off x="4500773" y="3946773"/>
                  <a:ext cx="40766" cy="6918"/>
                </a:xfrm>
                <a:custGeom>
                  <a:avLst/>
                  <a:gdLst/>
                  <a:ahLst/>
                  <a:cxnLst/>
                  <a:rect l="l" t="t" r="r" b="b"/>
                  <a:pathLst>
                    <a:path w="40766" h="6918" extrusionOk="0">
                      <a:moveTo>
                        <a:pt x="40767" y="3846"/>
                      </a:moveTo>
                      <a:cubicBezTo>
                        <a:pt x="40767" y="3846"/>
                        <a:pt x="38100" y="4704"/>
                        <a:pt x="34290" y="5370"/>
                      </a:cubicBezTo>
                      <a:cubicBezTo>
                        <a:pt x="30480" y="6132"/>
                        <a:pt x="25432" y="6609"/>
                        <a:pt x="20479" y="6799"/>
                      </a:cubicBezTo>
                      <a:cubicBezTo>
                        <a:pt x="15431" y="6990"/>
                        <a:pt x="10478" y="6990"/>
                        <a:pt x="6572" y="6513"/>
                      </a:cubicBezTo>
                      <a:cubicBezTo>
                        <a:pt x="2667" y="6227"/>
                        <a:pt x="0" y="5561"/>
                        <a:pt x="0" y="5561"/>
                      </a:cubicBezTo>
                      <a:cubicBezTo>
                        <a:pt x="0" y="5561"/>
                        <a:pt x="2286" y="4037"/>
                        <a:pt x="6096" y="2703"/>
                      </a:cubicBezTo>
                      <a:cubicBezTo>
                        <a:pt x="9811" y="1275"/>
                        <a:pt x="15050" y="322"/>
                        <a:pt x="20193" y="36"/>
                      </a:cubicBezTo>
                      <a:cubicBezTo>
                        <a:pt x="25432" y="-154"/>
                        <a:pt x="30671" y="417"/>
                        <a:pt x="34481" y="1465"/>
                      </a:cubicBezTo>
                      <a:cubicBezTo>
                        <a:pt x="38386" y="2418"/>
                        <a:pt x="40767" y="3751"/>
                        <a:pt x="40767" y="37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3"/>
                <p:cNvSpPr/>
                <p:nvPr/>
              </p:nvSpPr>
              <p:spPr>
                <a:xfrm>
                  <a:off x="4477437" y="3932521"/>
                  <a:ext cx="37909" cy="29241"/>
                </a:xfrm>
                <a:custGeom>
                  <a:avLst/>
                  <a:gdLst/>
                  <a:ahLst/>
                  <a:cxnLst/>
                  <a:rect l="l" t="t" r="r" b="b"/>
                  <a:pathLst>
                    <a:path w="37909" h="29241" extrusionOk="0">
                      <a:moveTo>
                        <a:pt x="37909" y="0"/>
                      </a:moveTo>
                      <a:cubicBezTo>
                        <a:pt x="37909" y="0"/>
                        <a:pt x="37338" y="571"/>
                        <a:pt x="36290" y="1524"/>
                      </a:cubicBezTo>
                      <a:cubicBezTo>
                        <a:pt x="35242" y="2477"/>
                        <a:pt x="33814" y="3715"/>
                        <a:pt x="32099" y="5144"/>
                      </a:cubicBezTo>
                      <a:cubicBezTo>
                        <a:pt x="28670" y="8096"/>
                        <a:pt x="24003" y="11621"/>
                        <a:pt x="19336" y="15240"/>
                      </a:cubicBezTo>
                      <a:cubicBezTo>
                        <a:pt x="14669" y="18764"/>
                        <a:pt x="10096" y="22384"/>
                        <a:pt x="6382" y="24955"/>
                      </a:cubicBezTo>
                      <a:cubicBezTo>
                        <a:pt x="4572" y="26289"/>
                        <a:pt x="2953" y="27337"/>
                        <a:pt x="1810" y="28099"/>
                      </a:cubicBezTo>
                      <a:cubicBezTo>
                        <a:pt x="667" y="28861"/>
                        <a:pt x="0" y="29242"/>
                        <a:pt x="0" y="29242"/>
                      </a:cubicBezTo>
                      <a:cubicBezTo>
                        <a:pt x="0" y="29242"/>
                        <a:pt x="953" y="26194"/>
                        <a:pt x="3524" y="22288"/>
                      </a:cubicBezTo>
                      <a:cubicBezTo>
                        <a:pt x="6001" y="18288"/>
                        <a:pt x="10192" y="13716"/>
                        <a:pt x="15145" y="9906"/>
                      </a:cubicBezTo>
                      <a:cubicBezTo>
                        <a:pt x="20098" y="6096"/>
                        <a:pt x="25717" y="3238"/>
                        <a:pt x="30194" y="1810"/>
                      </a:cubicBezTo>
                      <a:cubicBezTo>
                        <a:pt x="34671" y="286"/>
                        <a:pt x="37909" y="95"/>
                        <a:pt x="37909"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3"/>
                <p:cNvSpPr/>
                <p:nvPr/>
              </p:nvSpPr>
              <p:spPr>
                <a:xfrm>
                  <a:off x="4369043" y="4127594"/>
                  <a:ext cx="261461" cy="412146"/>
                </a:xfrm>
                <a:custGeom>
                  <a:avLst/>
                  <a:gdLst/>
                  <a:ahLst/>
                  <a:cxnLst/>
                  <a:rect l="l" t="t" r="r" b="b"/>
                  <a:pathLst>
                    <a:path w="261461" h="412146" extrusionOk="0">
                      <a:moveTo>
                        <a:pt x="0" y="6668"/>
                      </a:moveTo>
                      <a:cubicBezTo>
                        <a:pt x="0" y="6668"/>
                        <a:pt x="7620" y="59436"/>
                        <a:pt x="45053" y="138208"/>
                      </a:cubicBezTo>
                      <a:cubicBezTo>
                        <a:pt x="77915" y="207454"/>
                        <a:pt x="146876" y="272510"/>
                        <a:pt x="161639" y="285940"/>
                      </a:cubicBezTo>
                      <a:cubicBezTo>
                        <a:pt x="176403" y="299371"/>
                        <a:pt x="214979" y="340709"/>
                        <a:pt x="214979" y="358521"/>
                      </a:cubicBezTo>
                      <a:cubicBezTo>
                        <a:pt x="214979" y="376333"/>
                        <a:pt x="205931" y="377476"/>
                        <a:pt x="186595" y="386429"/>
                      </a:cubicBezTo>
                      <a:cubicBezTo>
                        <a:pt x="167354" y="395383"/>
                        <a:pt x="166211" y="411004"/>
                        <a:pt x="166211" y="411004"/>
                      </a:cubicBezTo>
                      <a:lnTo>
                        <a:pt x="261461" y="412147"/>
                      </a:lnTo>
                      <a:cubicBezTo>
                        <a:pt x="261461" y="412147"/>
                        <a:pt x="247841" y="395383"/>
                        <a:pt x="245554" y="385381"/>
                      </a:cubicBezTo>
                      <a:cubicBezTo>
                        <a:pt x="243269" y="375285"/>
                        <a:pt x="245554" y="343757"/>
                        <a:pt x="226314" y="322516"/>
                      </a:cubicBezTo>
                      <a:cubicBezTo>
                        <a:pt x="207074" y="301276"/>
                        <a:pt x="159068" y="253841"/>
                        <a:pt x="138684" y="233744"/>
                      </a:cubicBezTo>
                      <a:cubicBezTo>
                        <a:pt x="118301" y="213646"/>
                        <a:pt x="83439" y="171545"/>
                        <a:pt x="62960" y="136303"/>
                      </a:cubicBezTo>
                      <a:cubicBezTo>
                        <a:pt x="24670" y="70390"/>
                        <a:pt x="19812" y="27908"/>
                        <a:pt x="11906" y="0"/>
                      </a:cubicBezTo>
                      <a:lnTo>
                        <a:pt x="0" y="66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3"/>
                <p:cNvSpPr/>
                <p:nvPr/>
              </p:nvSpPr>
              <p:spPr>
                <a:xfrm>
                  <a:off x="4218617" y="4090160"/>
                  <a:ext cx="47174" cy="40862"/>
                </a:xfrm>
                <a:custGeom>
                  <a:avLst/>
                  <a:gdLst/>
                  <a:ahLst/>
                  <a:cxnLst/>
                  <a:rect l="l" t="t" r="r" b="b"/>
                  <a:pathLst>
                    <a:path w="47174" h="40862" extrusionOk="0">
                      <a:moveTo>
                        <a:pt x="407" y="40672"/>
                      </a:moveTo>
                      <a:cubicBezTo>
                        <a:pt x="407" y="40672"/>
                        <a:pt x="407" y="40386"/>
                        <a:pt x="216" y="40005"/>
                      </a:cubicBezTo>
                      <a:cubicBezTo>
                        <a:pt x="121" y="39529"/>
                        <a:pt x="-69" y="38767"/>
                        <a:pt x="26" y="37909"/>
                      </a:cubicBezTo>
                      <a:cubicBezTo>
                        <a:pt x="26" y="36004"/>
                        <a:pt x="883" y="33242"/>
                        <a:pt x="2883" y="30671"/>
                      </a:cubicBezTo>
                      <a:cubicBezTo>
                        <a:pt x="4693" y="28004"/>
                        <a:pt x="7551" y="25527"/>
                        <a:pt x="10408" y="23241"/>
                      </a:cubicBezTo>
                      <a:cubicBezTo>
                        <a:pt x="11837" y="22098"/>
                        <a:pt x="13266" y="20764"/>
                        <a:pt x="14885" y="19621"/>
                      </a:cubicBezTo>
                      <a:cubicBezTo>
                        <a:pt x="16409" y="18479"/>
                        <a:pt x="18028" y="17240"/>
                        <a:pt x="19552" y="16002"/>
                      </a:cubicBezTo>
                      <a:cubicBezTo>
                        <a:pt x="21171" y="14859"/>
                        <a:pt x="22791" y="13716"/>
                        <a:pt x="24410" y="12573"/>
                      </a:cubicBezTo>
                      <a:cubicBezTo>
                        <a:pt x="26029" y="11430"/>
                        <a:pt x="27648" y="10477"/>
                        <a:pt x="29172" y="9430"/>
                      </a:cubicBezTo>
                      <a:cubicBezTo>
                        <a:pt x="32316" y="7429"/>
                        <a:pt x="35364" y="5620"/>
                        <a:pt x="38031" y="4286"/>
                      </a:cubicBezTo>
                      <a:cubicBezTo>
                        <a:pt x="43269" y="1429"/>
                        <a:pt x="47175" y="0"/>
                        <a:pt x="47175" y="0"/>
                      </a:cubicBezTo>
                      <a:cubicBezTo>
                        <a:pt x="47175" y="0"/>
                        <a:pt x="44698" y="3238"/>
                        <a:pt x="40317" y="7429"/>
                      </a:cubicBezTo>
                      <a:cubicBezTo>
                        <a:pt x="38221" y="9525"/>
                        <a:pt x="35649" y="11906"/>
                        <a:pt x="32792" y="14288"/>
                      </a:cubicBezTo>
                      <a:cubicBezTo>
                        <a:pt x="31363" y="15430"/>
                        <a:pt x="29934" y="16764"/>
                        <a:pt x="28315" y="17907"/>
                      </a:cubicBezTo>
                      <a:cubicBezTo>
                        <a:pt x="26791" y="19050"/>
                        <a:pt x="25172" y="20288"/>
                        <a:pt x="23648" y="21526"/>
                      </a:cubicBezTo>
                      <a:cubicBezTo>
                        <a:pt x="22029" y="22670"/>
                        <a:pt x="20409" y="23813"/>
                        <a:pt x="18790" y="24955"/>
                      </a:cubicBezTo>
                      <a:cubicBezTo>
                        <a:pt x="17171" y="26098"/>
                        <a:pt x="15552" y="27051"/>
                        <a:pt x="14028" y="28099"/>
                      </a:cubicBezTo>
                      <a:cubicBezTo>
                        <a:pt x="12504" y="29146"/>
                        <a:pt x="10884" y="30004"/>
                        <a:pt x="9551" y="30861"/>
                      </a:cubicBezTo>
                      <a:cubicBezTo>
                        <a:pt x="8217" y="31718"/>
                        <a:pt x="6884" y="32575"/>
                        <a:pt x="5836" y="33433"/>
                      </a:cubicBezTo>
                      <a:cubicBezTo>
                        <a:pt x="3645" y="35147"/>
                        <a:pt x="2121" y="36862"/>
                        <a:pt x="1455" y="38386"/>
                      </a:cubicBezTo>
                      <a:cubicBezTo>
                        <a:pt x="1074" y="39148"/>
                        <a:pt x="883" y="39719"/>
                        <a:pt x="693" y="40196"/>
                      </a:cubicBezTo>
                      <a:cubicBezTo>
                        <a:pt x="597" y="40672"/>
                        <a:pt x="502" y="40862"/>
                        <a:pt x="502" y="40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3"/>
                <p:cNvSpPr/>
                <p:nvPr/>
              </p:nvSpPr>
              <p:spPr>
                <a:xfrm>
                  <a:off x="4241979" y="4090732"/>
                  <a:ext cx="40766" cy="30765"/>
                </a:xfrm>
                <a:custGeom>
                  <a:avLst/>
                  <a:gdLst/>
                  <a:ahLst/>
                  <a:cxnLst/>
                  <a:rect l="l" t="t" r="r" b="b"/>
                  <a:pathLst>
                    <a:path w="40766" h="30765" extrusionOk="0">
                      <a:moveTo>
                        <a:pt x="0" y="30766"/>
                      </a:moveTo>
                      <a:cubicBezTo>
                        <a:pt x="0" y="30766"/>
                        <a:pt x="1524" y="27718"/>
                        <a:pt x="4572" y="23908"/>
                      </a:cubicBezTo>
                      <a:cubicBezTo>
                        <a:pt x="7620" y="20003"/>
                        <a:pt x="12287" y="15430"/>
                        <a:pt x="17431" y="11525"/>
                      </a:cubicBezTo>
                      <a:cubicBezTo>
                        <a:pt x="22670" y="7620"/>
                        <a:pt x="28289" y="4381"/>
                        <a:pt x="32861" y="2572"/>
                      </a:cubicBezTo>
                      <a:cubicBezTo>
                        <a:pt x="37433" y="667"/>
                        <a:pt x="40767" y="0"/>
                        <a:pt x="40767" y="0"/>
                      </a:cubicBezTo>
                      <a:cubicBezTo>
                        <a:pt x="40767" y="0"/>
                        <a:pt x="38576" y="2572"/>
                        <a:pt x="35052" y="5810"/>
                      </a:cubicBezTo>
                      <a:cubicBezTo>
                        <a:pt x="31528" y="9144"/>
                        <a:pt x="26670" y="13145"/>
                        <a:pt x="21622" y="16859"/>
                      </a:cubicBezTo>
                      <a:cubicBezTo>
                        <a:pt x="16574" y="20669"/>
                        <a:pt x="11430" y="24289"/>
                        <a:pt x="7239" y="26765"/>
                      </a:cubicBezTo>
                      <a:cubicBezTo>
                        <a:pt x="3143" y="29337"/>
                        <a:pt x="0" y="30671"/>
                        <a:pt x="0" y="306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3"/>
                <p:cNvSpPr/>
                <p:nvPr/>
              </p:nvSpPr>
              <p:spPr>
                <a:xfrm>
                  <a:off x="4259219" y="4086636"/>
                  <a:ext cx="48006" cy="33242"/>
                </a:xfrm>
                <a:custGeom>
                  <a:avLst/>
                  <a:gdLst/>
                  <a:ahLst/>
                  <a:cxnLst/>
                  <a:rect l="l" t="t" r="r" b="b"/>
                  <a:pathLst>
                    <a:path w="48006" h="33242" extrusionOk="0">
                      <a:moveTo>
                        <a:pt x="0" y="33051"/>
                      </a:moveTo>
                      <a:cubicBezTo>
                        <a:pt x="0" y="33051"/>
                        <a:pt x="381" y="32194"/>
                        <a:pt x="1048" y="30670"/>
                      </a:cubicBezTo>
                      <a:cubicBezTo>
                        <a:pt x="1715" y="29146"/>
                        <a:pt x="2858" y="27051"/>
                        <a:pt x="4477" y="24670"/>
                      </a:cubicBezTo>
                      <a:cubicBezTo>
                        <a:pt x="6001" y="22288"/>
                        <a:pt x="8192" y="19717"/>
                        <a:pt x="10668" y="17145"/>
                      </a:cubicBezTo>
                      <a:cubicBezTo>
                        <a:pt x="12002" y="15907"/>
                        <a:pt x="13240" y="14573"/>
                        <a:pt x="14764" y="13430"/>
                      </a:cubicBezTo>
                      <a:cubicBezTo>
                        <a:pt x="16193" y="12192"/>
                        <a:pt x="17812" y="11049"/>
                        <a:pt x="19336" y="9906"/>
                      </a:cubicBezTo>
                      <a:cubicBezTo>
                        <a:pt x="20955" y="8858"/>
                        <a:pt x="22574" y="7810"/>
                        <a:pt x="24194" y="6858"/>
                      </a:cubicBezTo>
                      <a:cubicBezTo>
                        <a:pt x="25813" y="5810"/>
                        <a:pt x="27527" y="5143"/>
                        <a:pt x="29146" y="4381"/>
                      </a:cubicBezTo>
                      <a:cubicBezTo>
                        <a:pt x="32480" y="2953"/>
                        <a:pt x="35624" y="1809"/>
                        <a:pt x="38481" y="1238"/>
                      </a:cubicBezTo>
                      <a:cubicBezTo>
                        <a:pt x="41243" y="476"/>
                        <a:pt x="43720" y="190"/>
                        <a:pt x="45339" y="95"/>
                      </a:cubicBezTo>
                      <a:cubicBezTo>
                        <a:pt x="47054" y="0"/>
                        <a:pt x="48006" y="0"/>
                        <a:pt x="48006" y="0"/>
                      </a:cubicBezTo>
                      <a:cubicBezTo>
                        <a:pt x="48006" y="0"/>
                        <a:pt x="47149" y="571"/>
                        <a:pt x="45815" y="1429"/>
                      </a:cubicBezTo>
                      <a:cubicBezTo>
                        <a:pt x="44387" y="2286"/>
                        <a:pt x="42386" y="3429"/>
                        <a:pt x="40005" y="4858"/>
                      </a:cubicBezTo>
                      <a:cubicBezTo>
                        <a:pt x="38862" y="5524"/>
                        <a:pt x="37529" y="6286"/>
                        <a:pt x="36195" y="7144"/>
                      </a:cubicBezTo>
                      <a:cubicBezTo>
                        <a:pt x="34862" y="8001"/>
                        <a:pt x="33433" y="8858"/>
                        <a:pt x="32004" y="9715"/>
                      </a:cubicBezTo>
                      <a:cubicBezTo>
                        <a:pt x="29146" y="11525"/>
                        <a:pt x="26099" y="13430"/>
                        <a:pt x="23241" y="15526"/>
                      </a:cubicBezTo>
                      <a:cubicBezTo>
                        <a:pt x="20288" y="17526"/>
                        <a:pt x="17431" y="19717"/>
                        <a:pt x="14669" y="21717"/>
                      </a:cubicBezTo>
                      <a:cubicBezTo>
                        <a:pt x="13335" y="22765"/>
                        <a:pt x="12002" y="23717"/>
                        <a:pt x="10763" y="24670"/>
                      </a:cubicBezTo>
                      <a:cubicBezTo>
                        <a:pt x="9525" y="25622"/>
                        <a:pt x="8382" y="26575"/>
                        <a:pt x="7334" y="27432"/>
                      </a:cubicBezTo>
                      <a:cubicBezTo>
                        <a:pt x="5144" y="29146"/>
                        <a:pt x="3334" y="30670"/>
                        <a:pt x="2096" y="31623"/>
                      </a:cubicBezTo>
                      <a:cubicBezTo>
                        <a:pt x="762" y="32671"/>
                        <a:pt x="0" y="33242"/>
                        <a:pt x="0" y="332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3"/>
                <p:cNvSpPr/>
                <p:nvPr/>
              </p:nvSpPr>
              <p:spPr>
                <a:xfrm>
                  <a:off x="4280270" y="4091952"/>
                  <a:ext cx="38957" cy="24211"/>
                </a:xfrm>
                <a:custGeom>
                  <a:avLst/>
                  <a:gdLst/>
                  <a:ahLst/>
                  <a:cxnLst/>
                  <a:rect l="l" t="t" r="r" b="b"/>
                  <a:pathLst>
                    <a:path w="38957" h="24211" extrusionOk="0">
                      <a:moveTo>
                        <a:pt x="0" y="24211"/>
                      </a:moveTo>
                      <a:cubicBezTo>
                        <a:pt x="0" y="24211"/>
                        <a:pt x="286" y="23545"/>
                        <a:pt x="857" y="22307"/>
                      </a:cubicBezTo>
                      <a:cubicBezTo>
                        <a:pt x="1429" y="21164"/>
                        <a:pt x="2476" y="19449"/>
                        <a:pt x="3810" y="17734"/>
                      </a:cubicBezTo>
                      <a:cubicBezTo>
                        <a:pt x="6477" y="14115"/>
                        <a:pt x="10858" y="9924"/>
                        <a:pt x="16002" y="6781"/>
                      </a:cubicBezTo>
                      <a:cubicBezTo>
                        <a:pt x="21146" y="3637"/>
                        <a:pt x="26860" y="1447"/>
                        <a:pt x="31337" y="685"/>
                      </a:cubicBezTo>
                      <a:cubicBezTo>
                        <a:pt x="35814" y="-173"/>
                        <a:pt x="38957" y="18"/>
                        <a:pt x="38957" y="18"/>
                      </a:cubicBezTo>
                      <a:cubicBezTo>
                        <a:pt x="38957" y="18"/>
                        <a:pt x="38386" y="494"/>
                        <a:pt x="37243" y="1256"/>
                      </a:cubicBezTo>
                      <a:cubicBezTo>
                        <a:pt x="36195" y="2018"/>
                        <a:pt x="34671" y="3066"/>
                        <a:pt x="32861" y="4209"/>
                      </a:cubicBezTo>
                      <a:cubicBezTo>
                        <a:pt x="29242" y="6590"/>
                        <a:pt x="24479" y="9448"/>
                        <a:pt x="19717" y="12400"/>
                      </a:cubicBezTo>
                      <a:cubicBezTo>
                        <a:pt x="14954" y="15353"/>
                        <a:pt x="10287" y="18306"/>
                        <a:pt x="6477" y="20497"/>
                      </a:cubicBezTo>
                      <a:cubicBezTo>
                        <a:pt x="4572" y="21640"/>
                        <a:pt x="3048" y="22497"/>
                        <a:pt x="1905" y="23164"/>
                      </a:cubicBezTo>
                      <a:cubicBezTo>
                        <a:pt x="762" y="23831"/>
                        <a:pt x="0" y="24116"/>
                        <a:pt x="0" y="241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3"/>
                <p:cNvSpPr/>
                <p:nvPr/>
              </p:nvSpPr>
              <p:spPr>
                <a:xfrm>
                  <a:off x="4293700" y="4092866"/>
                  <a:ext cx="50958" cy="24155"/>
                </a:xfrm>
                <a:custGeom>
                  <a:avLst/>
                  <a:gdLst/>
                  <a:ahLst/>
                  <a:cxnLst/>
                  <a:rect l="l" t="t" r="r" b="b"/>
                  <a:pathLst>
                    <a:path w="50958" h="24155" extrusionOk="0">
                      <a:moveTo>
                        <a:pt x="0" y="24155"/>
                      </a:moveTo>
                      <a:cubicBezTo>
                        <a:pt x="0" y="24155"/>
                        <a:pt x="476" y="23393"/>
                        <a:pt x="1429" y="22060"/>
                      </a:cubicBezTo>
                      <a:cubicBezTo>
                        <a:pt x="2381" y="20822"/>
                        <a:pt x="3810" y="19012"/>
                        <a:pt x="5810" y="17107"/>
                      </a:cubicBezTo>
                      <a:cubicBezTo>
                        <a:pt x="7715" y="15106"/>
                        <a:pt x="10192" y="13106"/>
                        <a:pt x="13049" y="11106"/>
                      </a:cubicBezTo>
                      <a:cubicBezTo>
                        <a:pt x="14478" y="10153"/>
                        <a:pt x="15907" y="9106"/>
                        <a:pt x="17526" y="8248"/>
                      </a:cubicBezTo>
                      <a:cubicBezTo>
                        <a:pt x="19050" y="7296"/>
                        <a:pt x="20764" y="6534"/>
                        <a:pt x="22384" y="5677"/>
                      </a:cubicBezTo>
                      <a:cubicBezTo>
                        <a:pt x="24098" y="4915"/>
                        <a:pt x="25717" y="4248"/>
                        <a:pt x="27432" y="3581"/>
                      </a:cubicBezTo>
                      <a:cubicBezTo>
                        <a:pt x="29146" y="2914"/>
                        <a:pt x="30861" y="2438"/>
                        <a:pt x="32480" y="1962"/>
                      </a:cubicBezTo>
                      <a:cubicBezTo>
                        <a:pt x="35814" y="1105"/>
                        <a:pt x="38957" y="438"/>
                        <a:pt x="41719" y="248"/>
                      </a:cubicBezTo>
                      <a:cubicBezTo>
                        <a:pt x="44482" y="-38"/>
                        <a:pt x="46768" y="-38"/>
                        <a:pt x="48387" y="57"/>
                      </a:cubicBezTo>
                      <a:cubicBezTo>
                        <a:pt x="50006" y="57"/>
                        <a:pt x="50959" y="248"/>
                        <a:pt x="50959" y="248"/>
                      </a:cubicBezTo>
                      <a:cubicBezTo>
                        <a:pt x="50959" y="248"/>
                        <a:pt x="50101" y="724"/>
                        <a:pt x="48673" y="1390"/>
                      </a:cubicBezTo>
                      <a:cubicBezTo>
                        <a:pt x="47244" y="2057"/>
                        <a:pt x="45148" y="2914"/>
                        <a:pt x="42767" y="4057"/>
                      </a:cubicBezTo>
                      <a:cubicBezTo>
                        <a:pt x="40386" y="5105"/>
                        <a:pt x="37528" y="6343"/>
                        <a:pt x="34576" y="7677"/>
                      </a:cubicBezTo>
                      <a:cubicBezTo>
                        <a:pt x="31623" y="9010"/>
                        <a:pt x="28480" y="10344"/>
                        <a:pt x="25336" y="11868"/>
                      </a:cubicBezTo>
                      <a:cubicBezTo>
                        <a:pt x="22193" y="13297"/>
                        <a:pt x="19145" y="14821"/>
                        <a:pt x="16192" y="16249"/>
                      </a:cubicBezTo>
                      <a:cubicBezTo>
                        <a:pt x="13240" y="17678"/>
                        <a:pt x="10573" y="19107"/>
                        <a:pt x="8192" y="20250"/>
                      </a:cubicBezTo>
                      <a:cubicBezTo>
                        <a:pt x="5810" y="21488"/>
                        <a:pt x="3810" y="22441"/>
                        <a:pt x="2381" y="23107"/>
                      </a:cubicBezTo>
                      <a:cubicBezTo>
                        <a:pt x="952" y="23774"/>
                        <a:pt x="95" y="24155"/>
                        <a:pt x="95" y="24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3"/>
                <p:cNvSpPr/>
                <p:nvPr/>
              </p:nvSpPr>
              <p:spPr>
                <a:xfrm>
                  <a:off x="4301320" y="4097566"/>
                  <a:ext cx="60198" cy="20216"/>
                </a:xfrm>
                <a:custGeom>
                  <a:avLst/>
                  <a:gdLst/>
                  <a:ahLst/>
                  <a:cxnLst/>
                  <a:rect l="l" t="t" r="r" b="b"/>
                  <a:pathLst>
                    <a:path w="60198" h="20216" extrusionOk="0">
                      <a:moveTo>
                        <a:pt x="191" y="20026"/>
                      </a:moveTo>
                      <a:cubicBezTo>
                        <a:pt x="191" y="20026"/>
                        <a:pt x="857" y="19264"/>
                        <a:pt x="2096" y="18026"/>
                      </a:cubicBezTo>
                      <a:cubicBezTo>
                        <a:pt x="3334" y="16788"/>
                        <a:pt x="5239" y="14978"/>
                        <a:pt x="7715" y="13263"/>
                      </a:cubicBezTo>
                      <a:cubicBezTo>
                        <a:pt x="10192" y="11359"/>
                        <a:pt x="13240" y="9549"/>
                        <a:pt x="16669" y="7739"/>
                      </a:cubicBezTo>
                      <a:cubicBezTo>
                        <a:pt x="18383" y="6977"/>
                        <a:pt x="20193" y="5929"/>
                        <a:pt x="22098" y="5262"/>
                      </a:cubicBezTo>
                      <a:cubicBezTo>
                        <a:pt x="24003" y="4501"/>
                        <a:pt x="25908" y="3834"/>
                        <a:pt x="27813" y="3167"/>
                      </a:cubicBezTo>
                      <a:cubicBezTo>
                        <a:pt x="29813" y="2596"/>
                        <a:pt x="31814" y="2024"/>
                        <a:pt x="33719" y="1643"/>
                      </a:cubicBezTo>
                      <a:cubicBezTo>
                        <a:pt x="35719" y="1071"/>
                        <a:pt x="37719" y="881"/>
                        <a:pt x="39529" y="595"/>
                      </a:cubicBezTo>
                      <a:cubicBezTo>
                        <a:pt x="43339" y="119"/>
                        <a:pt x="46958" y="-71"/>
                        <a:pt x="50006" y="24"/>
                      </a:cubicBezTo>
                      <a:cubicBezTo>
                        <a:pt x="53054" y="24"/>
                        <a:pt x="55626" y="405"/>
                        <a:pt x="57436" y="786"/>
                      </a:cubicBezTo>
                      <a:cubicBezTo>
                        <a:pt x="59246" y="1071"/>
                        <a:pt x="60198" y="1357"/>
                        <a:pt x="60198" y="1357"/>
                      </a:cubicBezTo>
                      <a:cubicBezTo>
                        <a:pt x="60198" y="1357"/>
                        <a:pt x="59246" y="1643"/>
                        <a:pt x="57436" y="2119"/>
                      </a:cubicBezTo>
                      <a:cubicBezTo>
                        <a:pt x="55721" y="2596"/>
                        <a:pt x="53340" y="3167"/>
                        <a:pt x="50387" y="3929"/>
                      </a:cubicBezTo>
                      <a:cubicBezTo>
                        <a:pt x="48958" y="4310"/>
                        <a:pt x="47435" y="4691"/>
                        <a:pt x="45720" y="5072"/>
                      </a:cubicBezTo>
                      <a:cubicBezTo>
                        <a:pt x="44101" y="5453"/>
                        <a:pt x="42386" y="5929"/>
                        <a:pt x="40577" y="6405"/>
                      </a:cubicBezTo>
                      <a:cubicBezTo>
                        <a:pt x="37052" y="7453"/>
                        <a:pt x="33338" y="8406"/>
                        <a:pt x="29623" y="9644"/>
                      </a:cubicBezTo>
                      <a:cubicBezTo>
                        <a:pt x="25908" y="10787"/>
                        <a:pt x="22289" y="12025"/>
                        <a:pt x="18860" y="13263"/>
                      </a:cubicBezTo>
                      <a:cubicBezTo>
                        <a:pt x="17145" y="13930"/>
                        <a:pt x="15431" y="14502"/>
                        <a:pt x="13907" y="15073"/>
                      </a:cubicBezTo>
                      <a:cubicBezTo>
                        <a:pt x="12287" y="15645"/>
                        <a:pt x="10858" y="16216"/>
                        <a:pt x="9430" y="16693"/>
                      </a:cubicBezTo>
                      <a:cubicBezTo>
                        <a:pt x="6668" y="17740"/>
                        <a:pt x="4286" y="18597"/>
                        <a:pt x="2667" y="19264"/>
                      </a:cubicBezTo>
                      <a:cubicBezTo>
                        <a:pt x="953" y="19931"/>
                        <a:pt x="0" y="20217"/>
                        <a:pt x="0" y="202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3"/>
                <p:cNvSpPr/>
                <p:nvPr/>
              </p:nvSpPr>
              <p:spPr>
                <a:xfrm>
                  <a:off x="4207975" y="4062530"/>
                  <a:ext cx="80581" cy="19152"/>
                </a:xfrm>
                <a:custGeom>
                  <a:avLst/>
                  <a:gdLst/>
                  <a:ahLst/>
                  <a:cxnLst/>
                  <a:rect l="l" t="t" r="r" b="b"/>
                  <a:pathLst>
                    <a:path w="80581" h="19152" extrusionOk="0">
                      <a:moveTo>
                        <a:pt x="0" y="770"/>
                      </a:moveTo>
                      <a:cubicBezTo>
                        <a:pt x="0" y="770"/>
                        <a:pt x="5239" y="-88"/>
                        <a:pt x="13144" y="7"/>
                      </a:cubicBezTo>
                      <a:cubicBezTo>
                        <a:pt x="17050" y="7"/>
                        <a:pt x="21717" y="293"/>
                        <a:pt x="26575" y="865"/>
                      </a:cubicBezTo>
                      <a:cubicBezTo>
                        <a:pt x="29051" y="1246"/>
                        <a:pt x="31528" y="1436"/>
                        <a:pt x="34100" y="1912"/>
                      </a:cubicBezTo>
                      <a:cubicBezTo>
                        <a:pt x="36671" y="2389"/>
                        <a:pt x="39243" y="2865"/>
                        <a:pt x="41815" y="3437"/>
                      </a:cubicBezTo>
                      <a:cubicBezTo>
                        <a:pt x="44386" y="4103"/>
                        <a:pt x="46958" y="4675"/>
                        <a:pt x="49435" y="5437"/>
                      </a:cubicBezTo>
                      <a:cubicBezTo>
                        <a:pt x="51911" y="6103"/>
                        <a:pt x="54292" y="6961"/>
                        <a:pt x="56674" y="7723"/>
                      </a:cubicBezTo>
                      <a:cubicBezTo>
                        <a:pt x="61341" y="9342"/>
                        <a:pt x="65627" y="11056"/>
                        <a:pt x="69151" y="12771"/>
                      </a:cubicBezTo>
                      <a:cubicBezTo>
                        <a:pt x="76295" y="16105"/>
                        <a:pt x="80581" y="19153"/>
                        <a:pt x="80581" y="19153"/>
                      </a:cubicBezTo>
                      <a:cubicBezTo>
                        <a:pt x="80581" y="19153"/>
                        <a:pt x="79248" y="18962"/>
                        <a:pt x="77057" y="18486"/>
                      </a:cubicBezTo>
                      <a:cubicBezTo>
                        <a:pt x="74771" y="18010"/>
                        <a:pt x="71628" y="17343"/>
                        <a:pt x="67818" y="16486"/>
                      </a:cubicBezTo>
                      <a:cubicBezTo>
                        <a:pt x="64103" y="15628"/>
                        <a:pt x="59626" y="14581"/>
                        <a:pt x="54959" y="13438"/>
                      </a:cubicBezTo>
                      <a:cubicBezTo>
                        <a:pt x="50292" y="12390"/>
                        <a:pt x="45244" y="11247"/>
                        <a:pt x="40291" y="10009"/>
                      </a:cubicBezTo>
                      <a:cubicBezTo>
                        <a:pt x="35338" y="8866"/>
                        <a:pt x="30289" y="7723"/>
                        <a:pt x="25622" y="6675"/>
                      </a:cubicBezTo>
                      <a:cubicBezTo>
                        <a:pt x="20955" y="5722"/>
                        <a:pt x="16478" y="4675"/>
                        <a:pt x="12763" y="3818"/>
                      </a:cubicBezTo>
                      <a:cubicBezTo>
                        <a:pt x="8953" y="2960"/>
                        <a:pt x="5810" y="2198"/>
                        <a:pt x="3524" y="1722"/>
                      </a:cubicBezTo>
                      <a:cubicBezTo>
                        <a:pt x="1333" y="1151"/>
                        <a:pt x="0" y="770"/>
                        <a:pt x="0" y="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3"/>
                <p:cNvSpPr/>
                <p:nvPr/>
              </p:nvSpPr>
              <p:spPr>
                <a:xfrm>
                  <a:off x="4254362" y="4061570"/>
                  <a:ext cx="62388" cy="24113"/>
                </a:xfrm>
                <a:custGeom>
                  <a:avLst/>
                  <a:gdLst/>
                  <a:ahLst/>
                  <a:cxnLst/>
                  <a:rect l="l" t="t" r="r" b="b"/>
                  <a:pathLst>
                    <a:path w="62388" h="24113" extrusionOk="0">
                      <a:moveTo>
                        <a:pt x="95" y="16"/>
                      </a:moveTo>
                      <a:cubicBezTo>
                        <a:pt x="95" y="16"/>
                        <a:pt x="4477" y="-175"/>
                        <a:pt x="10763" y="777"/>
                      </a:cubicBezTo>
                      <a:cubicBezTo>
                        <a:pt x="13907" y="1159"/>
                        <a:pt x="17621" y="1920"/>
                        <a:pt x="21431" y="2968"/>
                      </a:cubicBezTo>
                      <a:cubicBezTo>
                        <a:pt x="23336" y="3540"/>
                        <a:pt x="25337" y="4016"/>
                        <a:pt x="27337" y="4683"/>
                      </a:cubicBezTo>
                      <a:cubicBezTo>
                        <a:pt x="29337" y="5350"/>
                        <a:pt x="31337" y="6111"/>
                        <a:pt x="33338" y="6778"/>
                      </a:cubicBezTo>
                      <a:cubicBezTo>
                        <a:pt x="35338" y="7635"/>
                        <a:pt x="37243" y="8398"/>
                        <a:pt x="39148" y="9255"/>
                      </a:cubicBezTo>
                      <a:cubicBezTo>
                        <a:pt x="41053" y="10017"/>
                        <a:pt x="42863" y="11065"/>
                        <a:pt x="44672" y="11922"/>
                      </a:cubicBezTo>
                      <a:cubicBezTo>
                        <a:pt x="48196" y="13732"/>
                        <a:pt x="51435" y="15636"/>
                        <a:pt x="54007" y="17542"/>
                      </a:cubicBezTo>
                      <a:cubicBezTo>
                        <a:pt x="59341" y="21066"/>
                        <a:pt x="62389" y="24114"/>
                        <a:pt x="62389" y="24114"/>
                      </a:cubicBezTo>
                      <a:cubicBezTo>
                        <a:pt x="62389" y="24114"/>
                        <a:pt x="61341" y="23828"/>
                        <a:pt x="59531" y="23352"/>
                      </a:cubicBezTo>
                      <a:cubicBezTo>
                        <a:pt x="57721" y="22780"/>
                        <a:pt x="55245" y="22018"/>
                        <a:pt x="52197" y="20970"/>
                      </a:cubicBezTo>
                      <a:cubicBezTo>
                        <a:pt x="49244" y="19923"/>
                        <a:pt x="45815" y="18685"/>
                        <a:pt x="42196" y="17351"/>
                      </a:cubicBezTo>
                      <a:cubicBezTo>
                        <a:pt x="40386" y="16684"/>
                        <a:pt x="38481" y="16018"/>
                        <a:pt x="36576" y="15255"/>
                      </a:cubicBezTo>
                      <a:cubicBezTo>
                        <a:pt x="34671" y="14493"/>
                        <a:pt x="32766" y="13827"/>
                        <a:pt x="30861" y="13065"/>
                      </a:cubicBezTo>
                      <a:cubicBezTo>
                        <a:pt x="27051" y="11541"/>
                        <a:pt x="23146" y="10112"/>
                        <a:pt x="19526" y="8588"/>
                      </a:cubicBezTo>
                      <a:cubicBezTo>
                        <a:pt x="15907" y="7159"/>
                        <a:pt x="12573" y="5730"/>
                        <a:pt x="9620" y="4492"/>
                      </a:cubicBezTo>
                      <a:cubicBezTo>
                        <a:pt x="6763" y="3254"/>
                        <a:pt x="4382" y="2111"/>
                        <a:pt x="2667" y="1349"/>
                      </a:cubicBezTo>
                      <a:cubicBezTo>
                        <a:pt x="953" y="587"/>
                        <a:pt x="0" y="16"/>
                        <a:pt x="0" y="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3"/>
                <p:cNvSpPr/>
                <p:nvPr/>
              </p:nvSpPr>
              <p:spPr>
                <a:xfrm>
                  <a:off x="4290747" y="4067205"/>
                  <a:ext cx="53149" cy="27527"/>
                </a:xfrm>
                <a:custGeom>
                  <a:avLst/>
                  <a:gdLst/>
                  <a:ahLst/>
                  <a:cxnLst/>
                  <a:rect l="l" t="t" r="r" b="b"/>
                  <a:pathLst>
                    <a:path w="53149" h="27527" extrusionOk="0">
                      <a:moveTo>
                        <a:pt x="95" y="95"/>
                      </a:moveTo>
                      <a:cubicBezTo>
                        <a:pt x="95" y="95"/>
                        <a:pt x="1048" y="95"/>
                        <a:pt x="2762" y="0"/>
                      </a:cubicBezTo>
                      <a:cubicBezTo>
                        <a:pt x="4477" y="0"/>
                        <a:pt x="6953" y="0"/>
                        <a:pt x="9811" y="476"/>
                      </a:cubicBezTo>
                      <a:cubicBezTo>
                        <a:pt x="12764" y="857"/>
                        <a:pt x="16097" y="1619"/>
                        <a:pt x="19622" y="2667"/>
                      </a:cubicBezTo>
                      <a:cubicBezTo>
                        <a:pt x="21336" y="3238"/>
                        <a:pt x="23146" y="3810"/>
                        <a:pt x="24956" y="4572"/>
                      </a:cubicBezTo>
                      <a:cubicBezTo>
                        <a:pt x="26765" y="5334"/>
                        <a:pt x="28480" y="6191"/>
                        <a:pt x="30290" y="6953"/>
                      </a:cubicBezTo>
                      <a:cubicBezTo>
                        <a:pt x="32004" y="7906"/>
                        <a:pt x="33719" y="8858"/>
                        <a:pt x="35338" y="9906"/>
                      </a:cubicBezTo>
                      <a:cubicBezTo>
                        <a:pt x="37052" y="10858"/>
                        <a:pt x="38481" y="12097"/>
                        <a:pt x="40005" y="13145"/>
                      </a:cubicBezTo>
                      <a:cubicBezTo>
                        <a:pt x="42863" y="15335"/>
                        <a:pt x="45434" y="17621"/>
                        <a:pt x="47339" y="19812"/>
                      </a:cubicBezTo>
                      <a:cubicBezTo>
                        <a:pt x="49340" y="21907"/>
                        <a:pt x="50768" y="23908"/>
                        <a:pt x="51721" y="25241"/>
                      </a:cubicBezTo>
                      <a:cubicBezTo>
                        <a:pt x="52673" y="26670"/>
                        <a:pt x="53150" y="27527"/>
                        <a:pt x="53150" y="27527"/>
                      </a:cubicBezTo>
                      <a:cubicBezTo>
                        <a:pt x="53150" y="27527"/>
                        <a:pt x="52292" y="27051"/>
                        <a:pt x="50768" y="26289"/>
                      </a:cubicBezTo>
                      <a:cubicBezTo>
                        <a:pt x="49340" y="25432"/>
                        <a:pt x="47244" y="24289"/>
                        <a:pt x="44768" y="22860"/>
                      </a:cubicBezTo>
                      <a:cubicBezTo>
                        <a:pt x="42386" y="21431"/>
                        <a:pt x="39529" y="19812"/>
                        <a:pt x="36481" y="18097"/>
                      </a:cubicBezTo>
                      <a:cubicBezTo>
                        <a:pt x="33433" y="16478"/>
                        <a:pt x="30290" y="14669"/>
                        <a:pt x="26956" y="12954"/>
                      </a:cubicBezTo>
                      <a:cubicBezTo>
                        <a:pt x="23717" y="11239"/>
                        <a:pt x="20384" y="9620"/>
                        <a:pt x="17336" y="8096"/>
                      </a:cubicBezTo>
                      <a:cubicBezTo>
                        <a:pt x="14192" y="6667"/>
                        <a:pt x="11240" y="5239"/>
                        <a:pt x="8668" y="4096"/>
                      </a:cubicBezTo>
                      <a:cubicBezTo>
                        <a:pt x="6096" y="2857"/>
                        <a:pt x="3905" y="1905"/>
                        <a:pt x="2381" y="1238"/>
                      </a:cubicBezTo>
                      <a:cubicBezTo>
                        <a:pt x="857" y="47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3"/>
                <p:cNvSpPr/>
                <p:nvPr/>
              </p:nvSpPr>
              <p:spPr>
                <a:xfrm>
                  <a:off x="4321513" y="4074349"/>
                  <a:ext cx="58197" cy="32289"/>
                </a:xfrm>
                <a:custGeom>
                  <a:avLst/>
                  <a:gdLst/>
                  <a:ahLst/>
                  <a:cxnLst/>
                  <a:rect l="l" t="t" r="r" b="b"/>
                  <a:pathLst>
                    <a:path w="58197" h="32289" extrusionOk="0">
                      <a:moveTo>
                        <a:pt x="0" y="0"/>
                      </a:moveTo>
                      <a:cubicBezTo>
                        <a:pt x="0" y="0"/>
                        <a:pt x="4286" y="571"/>
                        <a:pt x="10382" y="2476"/>
                      </a:cubicBezTo>
                      <a:cubicBezTo>
                        <a:pt x="13430" y="3429"/>
                        <a:pt x="16859" y="4667"/>
                        <a:pt x="20574" y="6191"/>
                      </a:cubicBezTo>
                      <a:cubicBezTo>
                        <a:pt x="22384" y="7048"/>
                        <a:pt x="24289" y="7715"/>
                        <a:pt x="26098" y="8763"/>
                      </a:cubicBezTo>
                      <a:cubicBezTo>
                        <a:pt x="27908" y="9715"/>
                        <a:pt x="29813" y="10668"/>
                        <a:pt x="31718" y="11621"/>
                      </a:cubicBezTo>
                      <a:cubicBezTo>
                        <a:pt x="33528" y="12668"/>
                        <a:pt x="35338" y="13811"/>
                        <a:pt x="37147" y="14859"/>
                      </a:cubicBezTo>
                      <a:cubicBezTo>
                        <a:pt x="38957" y="15907"/>
                        <a:pt x="40576" y="17145"/>
                        <a:pt x="42196" y="18193"/>
                      </a:cubicBezTo>
                      <a:cubicBezTo>
                        <a:pt x="45434" y="20479"/>
                        <a:pt x="48387" y="22765"/>
                        <a:pt x="50673" y="24860"/>
                      </a:cubicBezTo>
                      <a:cubicBezTo>
                        <a:pt x="55435" y="28956"/>
                        <a:pt x="58198" y="32290"/>
                        <a:pt x="58198" y="32290"/>
                      </a:cubicBezTo>
                      <a:cubicBezTo>
                        <a:pt x="58198" y="32290"/>
                        <a:pt x="54102" y="30766"/>
                        <a:pt x="48482" y="28004"/>
                      </a:cubicBezTo>
                      <a:cubicBezTo>
                        <a:pt x="45625" y="26670"/>
                        <a:pt x="42386" y="25051"/>
                        <a:pt x="38957" y="23241"/>
                      </a:cubicBezTo>
                      <a:cubicBezTo>
                        <a:pt x="37243" y="22288"/>
                        <a:pt x="35433" y="21431"/>
                        <a:pt x="33718" y="20479"/>
                      </a:cubicBezTo>
                      <a:cubicBezTo>
                        <a:pt x="31909" y="19526"/>
                        <a:pt x="30099" y="18479"/>
                        <a:pt x="28289" y="17526"/>
                      </a:cubicBezTo>
                      <a:cubicBezTo>
                        <a:pt x="24765" y="15430"/>
                        <a:pt x="21146" y="13525"/>
                        <a:pt x="17812" y="11525"/>
                      </a:cubicBezTo>
                      <a:cubicBezTo>
                        <a:pt x="14478" y="9620"/>
                        <a:pt x="11335" y="7715"/>
                        <a:pt x="8763" y="6001"/>
                      </a:cubicBezTo>
                      <a:cubicBezTo>
                        <a:pt x="3429" y="2667"/>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3"/>
                <p:cNvSpPr/>
                <p:nvPr/>
              </p:nvSpPr>
              <p:spPr>
                <a:xfrm>
                  <a:off x="4234835" y="3964240"/>
                  <a:ext cx="152019" cy="156019"/>
                </a:xfrm>
                <a:custGeom>
                  <a:avLst/>
                  <a:gdLst/>
                  <a:ahLst/>
                  <a:cxnLst/>
                  <a:rect l="l" t="t" r="r" b="b"/>
                  <a:pathLst>
                    <a:path w="152019" h="156019" extrusionOk="0">
                      <a:moveTo>
                        <a:pt x="0" y="0"/>
                      </a:moveTo>
                      <a:cubicBezTo>
                        <a:pt x="0" y="0"/>
                        <a:pt x="857" y="286"/>
                        <a:pt x="2381" y="857"/>
                      </a:cubicBezTo>
                      <a:cubicBezTo>
                        <a:pt x="3905" y="1429"/>
                        <a:pt x="6191" y="2096"/>
                        <a:pt x="9049" y="3334"/>
                      </a:cubicBezTo>
                      <a:cubicBezTo>
                        <a:pt x="11906" y="4477"/>
                        <a:pt x="15335" y="6001"/>
                        <a:pt x="19145" y="7810"/>
                      </a:cubicBezTo>
                      <a:cubicBezTo>
                        <a:pt x="21050" y="8763"/>
                        <a:pt x="23050" y="9811"/>
                        <a:pt x="25241" y="10858"/>
                      </a:cubicBezTo>
                      <a:cubicBezTo>
                        <a:pt x="27337" y="12001"/>
                        <a:pt x="29528" y="13240"/>
                        <a:pt x="31813" y="14478"/>
                      </a:cubicBezTo>
                      <a:cubicBezTo>
                        <a:pt x="36290" y="17145"/>
                        <a:pt x="41243" y="20098"/>
                        <a:pt x="46101" y="23622"/>
                      </a:cubicBezTo>
                      <a:cubicBezTo>
                        <a:pt x="51054" y="27051"/>
                        <a:pt x="56102" y="30956"/>
                        <a:pt x="61150" y="35147"/>
                      </a:cubicBezTo>
                      <a:cubicBezTo>
                        <a:pt x="66199" y="39338"/>
                        <a:pt x="71247" y="43910"/>
                        <a:pt x="76200" y="48768"/>
                      </a:cubicBezTo>
                      <a:cubicBezTo>
                        <a:pt x="81058" y="53626"/>
                        <a:pt x="85916" y="58674"/>
                        <a:pt x="90583" y="63913"/>
                      </a:cubicBezTo>
                      <a:cubicBezTo>
                        <a:pt x="95059" y="69056"/>
                        <a:pt x="99536" y="74581"/>
                        <a:pt x="103823" y="79915"/>
                      </a:cubicBezTo>
                      <a:cubicBezTo>
                        <a:pt x="108013" y="85344"/>
                        <a:pt x="111919" y="90773"/>
                        <a:pt x="115729" y="96107"/>
                      </a:cubicBezTo>
                      <a:cubicBezTo>
                        <a:pt x="123158" y="106775"/>
                        <a:pt x="129635" y="116967"/>
                        <a:pt x="134969" y="125921"/>
                      </a:cubicBezTo>
                      <a:cubicBezTo>
                        <a:pt x="140303" y="134779"/>
                        <a:pt x="144494" y="142399"/>
                        <a:pt x="147447" y="147638"/>
                      </a:cubicBezTo>
                      <a:cubicBezTo>
                        <a:pt x="150400" y="152876"/>
                        <a:pt x="152019" y="156020"/>
                        <a:pt x="152019" y="156020"/>
                      </a:cubicBezTo>
                      <a:cubicBezTo>
                        <a:pt x="152019" y="156020"/>
                        <a:pt x="149924" y="153257"/>
                        <a:pt x="146399" y="148399"/>
                      </a:cubicBezTo>
                      <a:cubicBezTo>
                        <a:pt x="142875" y="143542"/>
                        <a:pt x="137827" y="136493"/>
                        <a:pt x="131731" y="128111"/>
                      </a:cubicBezTo>
                      <a:cubicBezTo>
                        <a:pt x="125635" y="119729"/>
                        <a:pt x="118586" y="109918"/>
                        <a:pt x="110871" y="99631"/>
                      </a:cubicBezTo>
                      <a:cubicBezTo>
                        <a:pt x="106966" y="94488"/>
                        <a:pt x="102870" y="89345"/>
                        <a:pt x="98679" y="84010"/>
                      </a:cubicBezTo>
                      <a:cubicBezTo>
                        <a:pt x="94393" y="78772"/>
                        <a:pt x="90107" y="73533"/>
                        <a:pt x="85439" y="68389"/>
                      </a:cubicBezTo>
                      <a:cubicBezTo>
                        <a:pt x="80963" y="63246"/>
                        <a:pt x="76295" y="58198"/>
                        <a:pt x="71533" y="53435"/>
                      </a:cubicBezTo>
                      <a:cubicBezTo>
                        <a:pt x="66770" y="48673"/>
                        <a:pt x="62008" y="44005"/>
                        <a:pt x="57245" y="39719"/>
                      </a:cubicBezTo>
                      <a:cubicBezTo>
                        <a:pt x="52388" y="35528"/>
                        <a:pt x="47720" y="31337"/>
                        <a:pt x="43053" y="27718"/>
                      </a:cubicBezTo>
                      <a:cubicBezTo>
                        <a:pt x="38481" y="24098"/>
                        <a:pt x="33909" y="20764"/>
                        <a:pt x="29718" y="17812"/>
                      </a:cubicBezTo>
                      <a:cubicBezTo>
                        <a:pt x="25432" y="14954"/>
                        <a:pt x="21527" y="12287"/>
                        <a:pt x="17907" y="10096"/>
                      </a:cubicBezTo>
                      <a:cubicBezTo>
                        <a:pt x="14288" y="7906"/>
                        <a:pt x="11144" y="6096"/>
                        <a:pt x="8477" y="4667"/>
                      </a:cubicBezTo>
                      <a:cubicBezTo>
                        <a:pt x="3143" y="1810"/>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3"/>
                <p:cNvSpPr/>
                <p:nvPr/>
              </p:nvSpPr>
              <p:spPr>
                <a:xfrm>
                  <a:off x="4241408" y="3952048"/>
                  <a:ext cx="38576" cy="35813"/>
                </a:xfrm>
                <a:custGeom>
                  <a:avLst/>
                  <a:gdLst/>
                  <a:ahLst/>
                  <a:cxnLst/>
                  <a:rect l="l" t="t" r="r" b="b"/>
                  <a:pathLst>
                    <a:path w="38576" h="35813" extrusionOk="0">
                      <a:moveTo>
                        <a:pt x="0" y="95"/>
                      </a:moveTo>
                      <a:cubicBezTo>
                        <a:pt x="0" y="95"/>
                        <a:pt x="857" y="286"/>
                        <a:pt x="2381" y="571"/>
                      </a:cubicBezTo>
                      <a:cubicBezTo>
                        <a:pt x="3810" y="952"/>
                        <a:pt x="6001" y="1524"/>
                        <a:pt x="8287" y="2572"/>
                      </a:cubicBezTo>
                      <a:cubicBezTo>
                        <a:pt x="10668" y="3524"/>
                        <a:pt x="13335" y="4953"/>
                        <a:pt x="16097" y="6667"/>
                      </a:cubicBezTo>
                      <a:cubicBezTo>
                        <a:pt x="18764" y="8382"/>
                        <a:pt x="21526" y="10573"/>
                        <a:pt x="24098" y="12859"/>
                      </a:cubicBezTo>
                      <a:cubicBezTo>
                        <a:pt x="26575" y="15240"/>
                        <a:pt x="28956" y="17812"/>
                        <a:pt x="30861" y="20383"/>
                      </a:cubicBezTo>
                      <a:cubicBezTo>
                        <a:pt x="32766" y="22955"/>
                        <a:pt x="34385" y="25527"/>
                        <a:pt x="35528" y="27813"/>
                      </a:cubicBezTo>
                      <a:cubicBezTo>
                        <a:pt x="36671" y="30099"/>
                        <a:pt x="37433" y="32099"/>
                        <a:pt x="37909" y="33528"/>
                      </a:cubicBezTo>
                      <a:cubicBezTo>
                        <a:pt x="38386" y="34957"/>
                        <a:pt x="38576" y="35814"/>
                        <a:pt x="38576" y="35814"/>
                      </a:cubicBezTo>
                      <a:cubicBezTo>
                        <a:pt x="38576" y="35814"/>
                        <a:pt x="37909" y="35242"/>
                        <a:pt x="36767" y="34290"/>
                      </a:cubicBezTo>
                      <a:cubicBezTo>
                        <a:pt x="35624" y="33242"/>
                        <a:pt x="34100" y="31813"/>
                        <a:pt x="32385" y="30099"/>
                      </a:cubicBezTo>
                      <a:cubicBezTo>
                        <a:pt x="28766" y="26670"/>
                        <a:pt x="24193" y="22193"/>
                        <a:pt x="19526" y="17812"/>
                      </a:cubicBezTo>
                      <a:cubicBezTo>
                        <a:pt x="14859" y="13430"/>
                        <a:pt x="10001" y="9144"/>
                        <a:pt x="6287" y="5810"/>
                      </a:cubicBezTo>
                      <a:cubicBezTo>
                        <a:pt x="4477" y="4096"/>
                        <a:pt x="2858" y="2667"/>
                        <a:pt x="1810" y="1714"/>
                      </a:cubicBezTo>
                      <a:cubicBezTo>
                        <a:pt x="667" y="667"/>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3"/>
                <p:cNvSpPr/>
                <p:nvPr/>
              </p:nvSpPr>
              <p:spPr>
                <a:xfrm>
                  <a:off x="4259886" y="3945094"/>
                  <a:ext cx="36861" cy="64103"/>
                </a:xfrm>
                <a:custGeom>
                  <a:avLst/>
                  <a:gdLst/>
                  <a:ahLst/>
                  <a:cxnLst/>
                  <a:rect l="l" t="t" r="r" b="b"/>
                  <a:pathLst>
                    <a:path w="36861" h="64103" extrusionOk="0">
                      <a:moveTo>
                        <a:pt x="0" y="95"/>
                      </a:moveTo>
                      <a:cubicBezTo>
                        <a:pt x="0" y="95"/>
                        <a:pt x="1048" y="762"/>
                        <a:pt x="2762" y="1905"/>
                      </a:cubicBezTo>
                      <a:cubicBezTo>
                        <a:pt x="4477" y="3048"/>
                        <a:pt x="6858" y="4953"/>
                        <a:pt x="9525" y="7429"/>
                      </a:cubicBezTo>
                      <a:cubicBezTo>
                        <a:pt x="12192" y="9811"/>
                        <a:pt x="15050" y="12954"/>
                        <a:pt x="17907" y="16383"/>
                      </a:cubicBezTo>
                      <a:cubicBezTo>
                        <a:pt x="19241" y="18193"/>
                        <a:pt x="20764" y="20003"/>
                        <a:pt x="22003" y="21907"/>
                      </a:cubicBezTo>
                      <a:cubicBezTo>
                        <a:pt x="23336" y="23813"/>
                        <a:pt x="24575" y="25908"/>
                        <a:pt x="25813" y="27908"/>
                      </a:cubicBezTo>
                      <a:cubicBezTo>
                        <a:pt x="26956" y="30004"/>
                        <a:pt x="28099" y="32099"/>
                        <a:pt x="29051" y="34290"/>
                      </a:cubicBezTo>
                      <a:cubicBezTo>
                        <a:pt x="30194" y="36386"/>
                        <a:pt x="30956" y="38576"/>
                        <a:pt x="31813" y="40672"/>
                      </a:cubicBezTo>
                      <a:cubicBezTo>
                        <a:pt x="33433" y="44863"/>
                        <a:pt x="34576" y="48863"/>
                        <a:pt x="35338" y="52388"/>
                      </a:cubicBezTo>
                      <a:cubicBezTo>
                        <a:pt x="36100" y="55817"/>
                        <a:pt x="36481" y="58864"/>
                        <a:pt x="36671" y="60865"/>
                      </a:cubicBezTo>
                      <a:cubicBezTo>
                        <a:pt x="36862" y="62960"/>
                        <a:pt x="36862" y="64103"/>
                        <a:pt x="36862" y="64103"/>
                      </a:cubicBezTo>
                      <a:cubicBezTo>
                        <a:pt x="36862" y="64103"/>
                        <a:pt x="36290" y="63055"/>
                        <a:pt x="35338" y="61151"/>
                      </a:cubicBezTo>
                      <a:cubicBezTo>
                        <a:pt x="34480" y="59341"/>
                        <a:pt x="33147" y="56674"/>
                        <a:pt x="31623" y="53530"/>
                      </a:cubicBezTo>
                      <a:cubicBezTo>
                        <a:pt x="30861" y="52006"/>
                        <a:pt x="30004" y="50292"/>
                        <a:pt x="29146" y="48482"/>
                      </a:cubicBezTo>
                      <a:cubicBezTo>
                        <a:pt x="28289" y="46768"/>
                        <a:pt x="27337" y="44863"/>
                        <a:pt x="26289" y="42958"/>
                      </a:cubicBezTo>
                      <a:cubicBezTo>
                        <a:pt x="24289" y="39148"/>
                        <a:pt x="22193" y="35147"/>
                        <a:pt x="19812" y="31242"/>
                      </a:cubicBezTo>
                      <a:cubicBezTo>
                        <a:pt x="17621" y="27242"/>
                        <a:pt x="15145" y="23431"/>
                        <a:pt x="12954" y="19717"/>
                      </a:cubicBezTo>
                      <a:cubicBezTo>
                        <a:pt x="11811" y="17907"/>
                        <a:pt x="10668" y="16193"/>
                        <a:pt x="9620" y="14478"/>
                      </a:cubicBezTo>
                      <a:cubicBezTo>
                        <a:pt x="8572" y="12859"/>
                        <a:pt x="7525" y="11239"/>
                        <a:pt x="6572" y="9811"/>
                      </a:cubicBezTo>
                      <a:cubicBezTo>
                        <a:pt x="4667" y="6858"/>
                        <a:pt x="3048" y="4477"/>
                        <a:pt x="1905" y="2762"/>
                      </a:cubicBezTo>
                      <a:cubicBezTo>
                        <a:pt x="762" y="1048"/>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3"/>
                <p:cNvSpPr/>
                <p:nvPr/>
              </p:nvSpPr>
              <p:spPr>
                <a:xfrm>
                  <a:off x="4281984" y="3953286"/>
                  <a:ext cx="26112" cy="54387"/>
                </a:xfrm>
                <a:custGeom>
                  <a:avLst/>
                  <a:gdLst/>
                  <a:ahLst/>
                  <a:cxnLst/>
                  <a:rect l="l" t="t" r="r" b="b"/>
                  <a:pathLst>
                    <a:path w="26112" h="54387" extrusionOk="0">
                      <a:moveTo>
                        <a:pt x="0" y="0"/>
                      </a:moveTo>
                      <a:cubicBezTo>
                        <a:pt x="0" y="0"/>
                        <a:pt x="3239" y="2381"/>
                        <a:pt x="7049" y="6763"/>
                      </a:cubicBezTo>
                      <a:cubicBezTo>
                        <a:pt x="9049" y="8953"/>
                        <a:pt x="11049" y="11620"/>
                        <a:pt x="13049" y="14668"/>
                      </a:cubicBezTo>
                      <a:cubicBezTo>
                        <a:pt x="14002" y="16192"/>
                        <a:pt x="15145" y="17716"/>
                        <a:pt x="16002" y="19431"/>
                      </a:cubicBezTo>
                      <a:cubicBezTo>
                        <a:pt x="16954" y="21050"/>
                        <a:pt x="17812" y="22860"/>
                        <a:pt x="18669" y="24574"/>
                      </a:cubicBezTo>
                      <a:cubicBezTo>
                        <a:pt x="19431" y="26384"/>
                        <a:pt x="20288" y="28099"/>
                        <a:pt x="20955" y="29908"/>
                      </a:cubicBezTo>
                      <a:cubicBezTo>
                        <a:pt x="21717" y="31623"/>
                        <a:pt x="22193" y="33433"/>
                        <a:pt x="22860" y="35147"/>
                      </a:cubicBezTo>
                      <a:cubicBezTo>
                        <a:pt x="23908" y="38576"/>
                        <a:pt x="24765" y="41910"/>
                        <a:pt x="25241" y="44767"/>
                      </a:cubicBezTo>
                      <a:cubicBezTo>
                        <a:pt x="26289" y="50482"/>
                        <a:pt x="26099" y="54388"/>
                        <a:pt x="26099" y="54388"/>
                      </a:cubicBezTo>
                      <a:cubicBezTo>
                        <a:pt x="26099" y="54388"/>
                        <a:pt x="25527" y="53530"/>
                        <a:pt x="24765" y="52101"/>
                      </a:cubicBezTo>
                      <a:cubicBezTo>
                        <a:pt x="23908" y="50578"/>
                        <a:pt x="22860" y="48482"/>
                        <a:pt x="21527" y="46006"/>
                      </a:cubicBezTo>
                      <a:cubicBezTo>
                        <a:pt x="20288" y="43434"/>
                        <a:pt x="18764" y="40576"/>
                        <a:pt x="17240" y="37338"/>
                      </a:cubicBezTo>
                      <a:cubicBezTo>
                        <a:pt x="15716" y="34195"/>
                        <a:pt x="14097" y="30861"/>
                        <a:pt x="12478" y="27527"/>
                      </a:cubicBezTo>
                      <a:cubicBezTo>
                        <a:pt x="10858" y="24193"/>
                        <a:pt x="9239" y="20859"/>
                        <a:pt x="7811" y="17716"/>
                      </a:cubicBezTo>
                      <a:cubicBezTo>
                        <a:pt x="6287" y="14573"/>
                        <a:pt x="4953" y="11620"/>
                        <a:pt x="3715" y="9049"/>
                      </a:cubicBezTo>
                      <a:cubicBezTo>
                        <a:pt x="2572" y="6477"/>
                        <a:pt x="1619" y="4286"/>
                        <a:pt x="953" y="2667"/>
                      </a:cubicBezTo>
                      <a:cubicBezTo>
                        <a:pt x="286" y="1143"/>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3"/>
                <p:cNvSpPr/>
                <p:nvPr/>
              </p:nvSpPr>
              <p:spPr>
                <a:xfrm>
                  <a:off x="4297986" y="3957763"/>
                  <a:ext cx="23415" cy="68580"/>
                </a:xfrm>
                <a:custGeom>
                  <a:avLst/>
                  <a:gdLst/>
                  <a:ahLst/>
                  <a:cxnLst/>
                  <a:rect l="l" t="t" r="r" b="b"/>
                  <a:pathLst>
                    <a:path w="23415" h="68580" extrusionOk="0">
                      <a:moveTo>
                        <a:pt x="0" y="95"/>
                      </a:moveTo>
                      <a:cubicBezTo>
                        <a:pt x="0" y="95"/>
                        <a:pt x="857" y="953"/>
                        <a:pt x="2191" y="2477"/>
                      </a:cubicBezTo>
                      <a:cubicBezTo>
                        <a:pt x="3524" y="4001"/>
                        <a:pt x="5429" y="6287"/>
                        <a:pt x="7429" y="9144"/>
                      </a:cubicBezTo>
                      <a:cubicBezTo>
                        <a:pt x="9430" y="12002"/>
                        <a:pt x="11525" y="15526"/>
                        <a:pt x="13525" y="19431"/>
                      </a:cubicBezTo>
                      <a:cubicBezTo>
                        <a:pt x="14478" y="21431"/>
                        <a:pt x="15526" y="23432"/>
                        <a:pt x="16288" y="25527"/>
                      </a:cubicBezTo>
                      <a:cubicBezTo>
                        <a:pt x="17145" y="27623"/>
                        <a:pt x="17907" y="29813"/>
                        <a:pt x="18764" y="32004"/>
                      </a:cubicBezTo>
                      <a:cubicBezTo>
                        <a:pt x="19431" y="34195"/>
                        <a:pt x="20098" y="36481"/>
                        <a:pt x="20669" y="38672"/>
                      </a:cubicBezTo>
                      <a:cubicBezTo>
                        <a:pt x="21336" y="40862"/>
                        <a:pt x="21622" y="43149"/>
                        <a:pt x="22098" y="45244"/>
                      </a:cubicBezTo>
                      <a:cubicBezTo>
                        <a:pt x="22860" y="49530"/>
                        <a:pt x="23336" y="53626"/>
                        <a:pt x="23336" y="57055"/>
                      </a:cubicBezTo>
                      <a:cubicBezTo>
                        <a:pt x="23527" y="60484"/>
                        <a:pt x="23336" y="63437"/>
                        <a:pt x="23146" y="65437"/>
                      </a:cubicBezTo>
                      <a:cubicBezTo>
                        <a:pt x="22955" y="67437"/>
                        <a:pt x="22765" y="68580"/>
                        <a:pt x="22765" y="68580"/>
                      </a:cubicBezTo>
                      <a:cubicBezTo>
                        <a:pt x="22765" y="68580"/>
                        <a:pt x="22384" y="67437"/>
                        <a:pt x="21812" y="65532"/>
                      </a:cubicBezTo>
                      <a:cubicBezTo>
                        <a:pt x="21241" y="63627"/>
                        <a:pt x="20479" y="60865"/>
                        <a:pt x="19431" y="57626"/>
                      </a:cubicBezTo>
                      <a:cubicBezTo>
                        <a:pt x="18479" y="54388"/>
                        <a:pt x="17335" y="50578"/>
                        <a:pt x="16192" y="46577"/>
                      </a:cubicBezTo>
                      <a:cubicBezTo>
                        <a:pt x="14954" y="42577"/>
                        <a:pt x="13621" y="38291"/>
                        <a:pt x="12192" y="34100"/>
                      </a:cubicBezTo>
                      <a:cubicBezTo>
                        <a:pt x="10858" y="29813"/>
                        <a:pt x="9239" y="25622"/>
                        <a:pt x="7906" y="21717"/>
                      </a:cubicBezTo>
                      <a:cubicBezTo>
                        <a:pt x="6477" y="17717"/>
                        <a:pt x="5048" y="14097"/>
                        <a:pt x="3905" y="10859"/>
                      </a:cubicBezTo>
                      <a:cubicBezTo>
                        <a:pt x="2667" y="7620"/>
                        <a:pt x="1714" y="4953"/>
                        <a:pt x="1048" y="3048"/>
                      </a:cubicBezTo>
                      <a:cubicBezTo>
                        <a:pt x="381" y="114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3"/>
                <p:cNvSpPr/>
                <p:nvPr/>
              </p:nvSpPr>
              <p:spPr>
                <a:xfrm>
                  <a:off x="4313131" y="3961573"/>
                  <a:ext cx="21168" cy="87725"/>
                </a:xfrm>
                <a:custGeom>
                  <a:avLst/>
                  <a:gdLst/>
                  <a:ahLst/>
                  <a:cxnLst/>
                  <a:rect l="l" t="t" r="r" b="b"/>
                  <a:pathLst>
                    <a:path w="21168" h="87725" extrusionOk="0">
                      <a:moveTo>
                        <a:pt x="0" y="0"/>
                      </a:moveTo>
                      <a:cubicBezTo>
                        <a:pt x="0" y="0"/>
                        <a:pt x="857" y="1143"/>
                        <a:pt x="2191" y="3334"/>
                      </a:cubicBezTo>
                      <a:cubicBezTo>
                        <a:pt x="3524" y="5429"/>
                        <a:pt x="5334" y="8572"/>
                        <a:pt x="7239" y="12478"/>
                      </a:cubicBezTo>
                      <a:cubicBezTo>
                        <a:pt x="9239" y="16288"/>
                        <a:pt x="11144" y="20955"/>
                        <a:pt x="12954" y="26003"/>
                      </a:cubicBezTo>
                      <a:cubicBezTo>
                        <a:pt x="13811" y="28575"/>
                        <a:pt x="14764" y="31147"/>
                        <a:pt x="15526" y="33909"/>
                      </a:cubicBezTo>
                      <a:cubicBezTo>
                        <a:pt x="16288" y="36671"/>
                        <a:pt x="16954" y="39433"/>
                        <a:pt x="17717" y="42196"/>
                      </a:cubicBezTo>
                      <a:cubicBezTo>
                        <a:pt x="18288" y="45053"/>
                        <a:pt x="18859" y="47815"/>
                        <a:pt x="19336" y="50578"/>
                      </a:cubicBezTo>
                      <a:cubicBezTo>
                        <a:pt x="19907" y="53340"/>
                        <a:pt x="20098" y="56102"/>
                        <a:pt x="20479" y="58769"/>
                      </a:cubicBezTo>
                      <a:cubicBezTo>
                        <a:pt x="21050" y="64103"/>
                        <a:pt x="21241" y="69151"/>
                        <a:pt x="21146" y="73438"/>
                      </a:cubicBezTo>
                      <a:cubicBezTo>
                        <a:pt x="21146" y="77724"/>
                        <a:pt x="20860" y="81343"/>
                        <a:pt x="20574" y="83820"/>
                      </a:cubicBezTo>
                      <a:cubicBezTo>
                        <a:pt x="20288" y="86296"/>
                        <a:pt x="20003" y="87725"/>
                        <a:pt x="20003" y="87725"/>
                      </a:cubicBezTo>
                      <a:cubicBezTo>
                        <a:pt x="20003" y="87725"/>
                        <a:pt x="19621" y="86296"/>
                        <a:pt x="19145" y="83820"/>
                      </a:cubicBezTo>
                      <a:cubicBezTo>
                        <a:pt x="18669" y="81343"/>
                        <a:pt x="18002" y="77914"/>
                        <a:pt x="17240" y="73723"/>
                      </a:cubicBezTo>
                      <a:cubicBezTo>
                        <a:pt x="16478" y="69628"/>
                        <a:pt x="15526" y="64770"/>
                        <a:pt x="14478" y="59626"/>
                      </a:cubicBezTo>
                      <a:cubicBezTo>
                        <a:pt x="13430" y="54483"/>
                        <a:pt x="12287" y="49054"/>
                        <a:pt x="11049" y="43624"/>
                      </a:cubicBezTo>
                      <a:cubicBezTo>
                        <a:pt x="9906" y="38195"/>
                        <a:pt x="8477" y="32766"/>
                        <a:pt x="7239" y="27622"/>
                      </a:cubicBezTo>
                      <a:cubicBezTo>
                        <a:pt x="5905" y="22574"/>
                        <a:pt x="4667" y="17812"/>
                        <a:pt x="3620" y="13716"/>
                      </a:cubicBezTo>
                      <a:cubicBezTo>
                        <a:pt x="2572" y="9620"/>
                        <a:pt x="1619" y="6191"/>
                        <a:pt x="953" y="3810"/>
                      </a:cubicBezTo>
                      <a:cubicBezTo>
                        <a:pt x="286" y="1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3"/>
                <p:cNvSpPr/>
                <p:nvPr/>
              </p:nvSpPr>
              <p:spPr>
                <a:xfrm>
                  <a:off x="4332086" y="3981289"/>
                  <a:ext cx="13815" cy="80391"/>
                </a:xfrm>
                <a:custGeom>
                  <a:avLst/>
                  <a:gdLst/>
                  <a:ahLst/>
                  <a:cxnLst/>
                  <a:rect l="l" t="t" r="r" b="b"/>
                  <a:pathLst>
                    <a:path w="13815" h="80391" extrusionOk="0">
                      <a:moveTo>
                        <a:pt x="95" y="0"/>
                      </a:moveTo>
                      <a:cubicBezTo>
                        <a:pt x="95" y="0"/>
                        <a:pt x="2572" y="4572"/>
                        <a:pt x="5143" y="11906"/>
                      </a:cubicBezTo>
                      <a:cubicBezTo>
                        <a:pt x="6477" y="15526"/>
                        <a:pt x="7715" y="19908"/>
                        <a:pt x="8954" y="24575"/>
                      </a:cubicBezTo>
                      <a:cubicBezTo>
                        <a:pt x="9525" y="26956"/>
                        <a:pt x="10192" y="29337"/>
                        <a:pt x="10573" y="31814"/>
                      </a:cubicBezTo>
                      <a:cubicBezTo>
                        <a:pt x="11049" y="34290"/>
                        <a:pt x="11525" y="36862"/>
                        <a:pt x="11906" y="39338"/>
                      </a:cubicBezTo>
                      <a:cubicBezTo>
                        <a:pt x="12192" y="41910"/>
                        <a:pt x="12573" y="44482"/>
                        <a:pt x="12859" y="46958"/>
                      </a:cubicBezTo>
                      <a:cubicBezTo>
                        <a:pt x="13240" y="49435"/>
                        <a:pt x="13240" y="52007"/>
                        <a:pt x="13525" y="54388"/>
                      </a:cubicBezTo>
                      <a:cubicBezTo>
                        <a:pt x="13811" y="59246"/>
                        <a:pt x="13906" y="63722"/>
                        <a:pt x="13716" y="67533"/>
                      </a:cubicBezTo>
                      <a:cubicBezTo>
                        <a:pt x="13525" y="75248"/>
                        <a:pt x="12573" y="80391"/>
                        <a:pt x="12573" y="80391"/>
                      </a:cubicBezTo>
                      <a:cubicBezTo>
                        <a:pt x="12573" y="80391"/>
                        <a:pt x="12192" y="79153"/>
                        <a:pt x="11716" y="76962"/>
                      </a:cubicBezTo>
                      <a:cubicBezTo>
                        <a:pt x="11239" y="74771"/>
                        <a:pt x="10573" y="71628"/>
                        <a:pt x="9811" y="67818"/>
                      </a:cubicBezTo>
                      <a:cubicBezTo>
                        <a:pt x="9049" y="64103"/>
                        <a:pt x="8287" y="59722"/>
                        <a:pt x="7525" y="54959"/>
                      </a:cubicBezTo>
                      <a:cubicBezTo>
                        <a:pt x="7144" y="52578"/>
                        <a:pt x="6667" y="50197"/>
                        <a:pt x="6286" y="47720"/>
                      </a:cubicBezTo>
                      <a:cubicBezTo>
                        <a:pt x="5905" y="45244"/>
                        <a:pt x="5525" y="42767"/>
                        <a:pt x="5143" y="40291"/>
                      </a:cubicBezTo>
                      <a:cubicBezTo>
                        <a:pt x="4381" y="35338"/>
                        <a:pt x="3619" y="30290"/>
                        <a:pt x="2953" y="25622"/>
                      </a:cubicBezTo>
                      <a:cubicBezTo>
                        <a:pt x="2286" y="20955"/>
                        <a:pt x="1714" y="16478"/>
                        <a:pt x="1238" y="12764"/>
                      </a:cubicBezTo>
                      <a:cubicBezTo>
                        <a:pt x="762" y="8954"/>
                        <a:pt x="476" y="5810"/>
                        <a:pt x="286" y="3524"/>
                      </a:cubicBezTo>
                      <a:cubicBezTo>
                        <a:pt x="95" y="123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3"/>
                <p:cNvSpPr/>
                <p:nvPr/>
              </p:nvSpPr>
              <p:spPr>
                <a:xfrm>
                  <a:off x="4343706" y="3989957"/>
                  <a:ext cx="14698" cy="90678"/>
                </a:xfrm>
                <a:custGeom>
                  <a:avLst/>
                  <a:gdLst/>
                  <a:ahLst/>
                  <a:cxnLst/>
                  <a:rect l="l" t="t" r="r" b="b"/>
                  <a:pathLst>
                    <a:path w="14698" h="90678" extrusionOk="0">
                      <a:moveTo>
                        <a:pt x="0" y="0"/>
                      </a:moveTo>
                      <a:cubicBezTo>
                        <a:pt x="0" y="0"/>
                        <a:pt x="2762" y="5144"/>
                        <a:pt x="5620" y="13430"/>
                      </a:cubicBezTo>
                      <a:cubicBezTo>
                        <a:pt x="7048" y="17526"/>
                        <a:pt x="8477" y="22384"/>
                        <a:pt x="9811" y="27718"/>
                      </a:cubicBezTo>
                      <a:cubicBezTo>
                        <a:pt x="10382" y="30385"/>
                        <a:pt x="11144" y="33147"/>
                        <a:pt x="11621" y="35909"/>
                      </a:cubicBezTo>
                      <a:cubicBezTo>
                        <a:pt x="12192" y="38671"/>
                        <a:pt x="12573" y="41624"/>
                        <a:pt x="13049" y="44482"/>
                      </a:cubicBezTo>
                      <a:cubicBezTo>
                        <a:pt x="13430" y="47339"/>
                        <a:pt x="13716" y="50197"/>
                        <a:pt x="14002" y="53054"/>
                      </a:cubicBezTo>
                      <a:cubicBezTo>
                        <a:pt x="14383" y="55912"/>
                        <a:pt x="14383" y="58674"/>
                        <a:pt x="14573" y="61436"/>
                      </a:cubicBezTo>
                      <a:cubicBezTo>
                        <a:pt x="14764" y="66866"/>
                        <a:pt x="14764" y="71914"/>
                        <a:pt x="14383" y="76295"/>
                      </a:cubicBezTo>
                      <a:cubicBezTo>
                        <a:pt x="13906" y="84963"/>
                        <a:pt x="12668" y="90678"/>
                        <a:pt x="12668" y="90678"/>
                      </a:cubicBezTo>
                      <a:cubicBezTo>
                        <a:pt x="12668" y="90678"/>
                        <a:pt x="12382" y="89249"/>
                        <a:pt x="12001" y="86773"/>
                      </a:cubicBezTo>
                      <a:cubicBezTo>
                        <a:pt x="11621" y="84296"/>
                        <a:pt x="11049" y="80677"/>
                        <a:pt x="10477" y="76486"/>
                      </a:cubicBezTo>
                      <a:cubicBezTo>
                        <a:pt x="9906" y="72200"/>
                        <a:pt x="9239" y="67246"/>
                        <a:pt x="8572" y="62008"/>
                      </a:cubicBezTo>
                      <a:cubicBezTo>
                        <a:pt x="7810" y="56769"/>
                        <a:pt x="7048" y="51054"/>
                        <a:pt x="6286" y="45434"/>
                      </a:cubicBezTo>
                      <a:cubicBezTo>
                        <a:pt x="5525" y="39815"/>
                        <a:pt x="4667" y="34195"/>
                        <a:pt x="4000" y="28861"/>
                      </a:cubicBezTo>
                      <a:cubicBezTo>
                        <a:pt x="3238" y="23527"/>
                        <a:pt x="2476" y="18574"/>
                        <a:pt x="1905" y="14383"/>
                      </a:cubicBezTo>
                      <a:cubicBezTo>
                        <a:pt x="1333" y="10096"/>
                        <a:pt x="857" y="6572"/>
                        <a:pt x="571" y="4001"/>
                      </a:cubicBezTo>
                      <a:cubicBezTo>
                        <a:pt x="286" y="1524"/>
                        <a:pt x="190" y="0"/>
                        <a:pt x="1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3"/>
                <p:cNvSpPr/>
                <p:nvPr/>
              </p:nvSpPr>
              <p:spPr>
                <a:xfrm>
                  <a:off x="4358470" y="4008912"/>
                  <a:ext cx="11275" cy="95250"/>
                </a:xfrm>
                <a:custGeom>
                  <a:avLst/>
                  <a:gdLst/>
                  <a:ahLst/>
                  <a:cxnLst/>
                  <a:rect l="l" t="t" r="r" b="b"/>
                  <a:pathLst>
                    <a:path w="11275" h="95250" extrusionOk="0">
                      <a:moveTo>
                        <a:pt x="0" y="0"/>
                      </a:moveTo>
                      <a:cubicBezTo>
                        <a:pt x="0" y="0"/>
                        <a:pt x="2286" y="5620"/>
                        <a:pt x="4572" y="14478"/>
                      </a:cubicBezTo>
                      <a:cubicBezTo>
                        <a:pt x="5715" y="18859"/>
                        <a:pt x="6858" y="24003"/>
                        <a:pt x="7811" y="29623"/>
                      </a:cubicBezTo>
                      <a:cubicBezTo>
                        <a:pt x="8287" y="32385"/>
                        <a:pt x="8858" y="35242"/>
                        <a:pt x="9144" y="38195"/>
                      </a:cubicBezTo>
                      <a:cubicBezTo>
                        <a:pt x="9525" y="41148"/>
                        <a:pt x="9811" y="44101"/>
                        <a:pt x="10192" y="47149"/>
                      </a:cubicBezTo>
                      <a:cubicBezTo>
                        <a:pt x="10382" y="50197"/>
                        <a:pt x="10668" y="53149"/>
                        <a:pt x="10858" y="56102"/>
                      </a:cubicBezTo>
                      <a:cubicBezTo>
                        <a:pt x="11144" y="59055"/>
                        <a:pt x="11049" y="62008"/>
                        <a:pt x="11240" y="64770"/>
                      </a:cubicBezTo>
                      <a:cubicBezTo>
                        <a:pt x="11335" y="70390"/>
                        <a:pt x="11240" y="75724"/>
                        <a:pt x="10954" y="80200"/>
                      </a:cubicBezTo>
                      <a:cubicBezTo>
                        <a:pt x="10478" y="89249"/>
                        <a:pt x="9335" y="95250"/>
                        <a:pt x="9335" y="95250"/>
                      </a:cubicBezTo>
                      <a:cubicBezTo>
                        <a:pt x="9335" y="95250"/>
                        <a:pt x="9049" y="93726"/>
                        <a:pt x="8573" y="91154"/>
                      </a:cubicBezTo>
                      <a:cubicBezTo>
                        <a:pt x="8192" y="88582"/>
                        <a:pt x="7620" y="84772"/>
                        <a:pt x="7049" y="80391"/>
                      </a:cubicBezTo>
                      <a:cubicBezTo>
                        <a:pt x="6477" y="75914"/>
                        <a:pt x="5810" y="70771"/>
                        <a:pt x="5239" y="65151"/>
                      </a:cubicBezTo>
                      <a:cubicBezTo>
                        <a:pt x="4953" y="62389"/>
                        <a:pt x="4572" y="59531"/>
                        <a:pt x="4286" y="56579"/>
                      </a:cubicBezTo>
                      <a:cubicBezTo>
                        <a:pt x="4001" y="53626"/>
                        <a:pt x="3715" y="50673"/>
                        <a:pt x="3429" y="47720"/>
                      </a:cubicBezTo>
                      <a:cubicBezTo>
                        <a:pt x="2953" y="41815"/>
                        <a:pt x="2286" y="35909"/>
                        <a:pt x="1810" y="30289"/>
                      </a:cubicBezTo>
                      <a:cubicBezTo>
                        <a:pt x="1333" y="24765"/>
                        <a:pt x="953" y="19526"/>
                        <a:pt x="667" y="15049"/>
                      </a:cubicBezTo>
                      <a:cubicBezTo>
                        <a:pt x="381" y="10573"/>
                        <a:pt x="191" y="6858"/>
                        <a:pt x="95" y="4191"/>
                      </a:cubicBezTo>
                      <a:cubicBezTo>
                        <a:pt x="95" y="1524"/>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3"/>
                <p:cNvSpPr/>
                <p:nvPr/>
              </p:nvSpPr>
              <p:spPr>
                <a:xfrm>
                  <a:off x="4229406" y="3975098"/>
                  <a:ext cx="46005" cy="12181"/>
                </a:xfrm>
                <a:custGeom>
                  <a:avLst/>
                  <a:gdLst/>
                  <a:ahLst/>
                  <a:cxnLst/>
                  <a:rect l="l" t="t" r="r" b="b"/>
                  <a:pathLst>
                    <a:path w="46005" h="12181" extrusionOk="0">
                      <a:moveTo>
                        <a:pt x="95" y="0"/>
                      </a:moveTo>
                      <a:cubicBezTo>
                        <a:pt x="95" y="0"/>
                        <a:pt x="857" y="0"/>
                        <a:pt x="2191" y="191"/>
                      </a:cubicBezTo>
                      <a:cubicBezTo>
                        <a:pt x="3524" y="381"/>
                        <a:pt x="5429" y="571"/>
                        <a:pt x="7620" y="953"/>
                      </a:cubicBezTo>
                      <a:cubicBezTo>
                        <a:pt x="12001" y="1619"/>
                        <a:pt x="17717" y="2858"/>
                        <a:pt x="23336" y="4096"/>
                      </a:cubicBezTo>
                      <a:cubicBezTo>
                        <a:pt x="28956" y="5429"/>
                        <a:pt x="34576" y="6858"/>
                        <a:pt x="38862" y="8192"/>
                      </a:cubicBezTo>
                      <a:cubicBezTo>
                        <a:pt x="40957" y="8858"/>
                        <a:pt x="42767" y="9430"/>
                        <a:pt x="44005" y="9906"/>
                      </a:cubicBezTo>
                      <a:cubicBezTo>
                        <a:pt x="45244" y="10382"/>
                        <a:pt x="46006" y="10668"/>
                        <a:pt x="46006" y="10668"/>
                      </a:cubicBezTo>
                      <a:cubicBezTo>
                        <a:pt x="46006" y="10668"/>
                        <a:pt x="42958" y="11716"/>
                        <a:pt x="38386" y="12002"/>
                      </a:cubicBezTo>
                      <a:cubicBezTo>
                        <a:pt x="33814" y="12478"/>
                        <a:pt x="27718" y="12002"/>
                        <a:pt x="21717" y="10668"/>
                      </a:cubicBezTo>
                      <a:cubicBezTo>
                        <a:pt x="15811" y="9239"/>
                        <a:pt x="10096" y="6953"/>
                        <a:pt x="6191" y="4572"/>
                      </a:cubicBezTo>
                      <a:cubicBezTo>
                        <a:pt x="2191" y="228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3"/>
                <p:cNvSpPr/>
                <p:nvPr/>
              </p:nvSpPr>
              <p:spPr>
                <a:xfrm>
                  <a:off x="4235693" y="3988808"/>
                  <a:ext cx="60674" cy="15175"/>
                </a:xfrm>
                <a:custGeom>
                  <a:avLst/>
                  <a:gdLst/>
                  <a:ahLst/>
                  <a:cxnLst/>
                  <a:rect l="l" t="t" r="r" b="b"/>
                  <a:pathLst>
                    <a:path w="60674" h="15175" extrusionOk="0">
                      <a:moveTo>
                        <a:pt x="0" y="6"/>
                      </a:moveTo>
                      <a:cubicBezTo>
                        <a:pt x="0" y="6"/>
                        <a:pt x="4096" y="-89"/>
                        <a:pt x="10001" y="482"/>
                      </a:cubicBezTo>
                      <a:cubicBezTo>
                        <a:pt x="12954" y="768"/>
                        <a:pt x="16383" y="1244"/>
                        <a:pt x="20003" y="1911"/>
                      </a:cubicBezTo>
                      <a:cubicBezTo>
                        <a:pt x="21812" y="2292"/>
                        <a:pt x="23717" y="2578"/>
                        <a:pt x="25527" y="2959"/>
                      </a:cubicBezTo>
                      <a:cubicBezTo>
                        <a:pt x="27432" y="3435"/>
                        <a:pt x="29337" y="3816"/>
                        <a:pt x="31242" y="4292"/>
                      </a:cubicBezTo>
                      <a:cubicBezTo>
                        <a:pt x="33147" y="4768"/>
                        <a:pt x="35052" y="5340"/>
                        <a:pt x="36862" y="5816"/>
                      </a:cubicBezTo>
                      <a:cubicBezTo>
                        <a:pt x="38767" y="6292"/>
                        <a:pt x="40481" y="6959"/>
                        <a:pt x="42291" y="7435"/>
                      </a:cubicBezTo>
                      <a:cubicBezTo>
                        <a:pt x="45815" y="8578"/>
                        <a:pt x="49054" y="9722"/>
                        <a:pt x="51721" y="10865"/>
                      </a:cubicBezTo>
                      <a:cubicBezTo>
                        <a:pt x="57245" y="13055"/>
                        <a:pt x="60674" y="15151"/>
                        <a:pt x="60674" y="15151"/>
                      </a:cubicBezTo>
                      <a:cubicBezTo>
                        <a:pt x="60674" y="15151"/>
                        <a:pt x="56579" y="15341"/>
                        <a:pt x="50673" y="14675"/>
                      </a:cubicBezTo>
                      <a:cubicBezTo>
                        <a:pt x="47720" y="14389"/>
                        <a:pt x="44291" y="13912"/>
                        <a:pt x="40672" y="13246"/>
                      </a:cubicBezTo>
                      <a:cubicBezTo>
                        <a:pt x="38862" y="12865"/>
                        <a:pt x="36957" y="12579"/>
                        <a:pt x="35147" y="12198"/>
                      </a:cubicBezTo>
                      <a:cubicBezTo>
                        <a:pt x="33242" y="11722"/>
                        <a:pt x="31337" y="11341"/>
                        <a:pt x="29432" y="10865"/>
                      </a:cubicBezTo>
                      <a:cubicBezTo>
                        <a:pt x="27527" y="10388"/>
                        <a:pt x="25622" y="9817"/>
                        <a:pt x="23813" y="9341"/>
                      </a:cubicBezTo>
                      <a:cubicBezTo>
                        <a:pt x="21908" y="8864"/>
                        <a:pt x="20193" y="8198"/>
                        <a:pt x="18383" y="7721"/>
                      </a:cubicBezTo>
                      <a:cubicBezTo>
                        <a:pt x="14859" y="6578"/>
                        <a:pt x="11621" y="5435"/>
                        <a:pt x="8954" y="4292"/>
                      </a:cubicBezTo>
                      <a:cubicBezTo>
                        <a:pt x="3429" y="2101"/>
                        <a:pt x="0" y="101"/>
                        <a:pt x="0" y="1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3"/>
                <p:cNvSpPr/>
                <p:nvPr/>
              </p:nvSpPr>
              <p:spPr>
                <a:xfrm>
                  <a:off x="4240741" y="4003969"/>
                  <a:ext cx="65151" cy="13219"/>
                </a:xfrm>
                <a:custGeom>
                  <a:avLst/>
                  <a:gdLst/>
                  <a:ahLst/>
                  <a:cxnLst/>
                  <a:rect l="l" t="t" r="r" b="b"/>
                  <a:pathLst>
                    <a:path w="65151" h="13219" extrusionOk="0">
                      <a:moveTo>
                        <a:pt x="0" y="85"/>
                      </a:moveTo>
                      <a:cubicBezTo>
                        <a:pt x="0" y="85"/>
                        <a:pt x="4286" y="-201"/>
                        <a:pt x="10573" y="275"/>
                      </a:cubicBezTo>
                      <a:cubicBezTo>
                        <a:pt x="13716" y="466"/>
                        <a:pt x="17336" y="847"/>
                        <a:pt x="21241" y="1323"/>
                      </a:cubicBezTo>
                      <a:cubicBezTo>
                        <a:pt x="23146" y="1609"/>
                        <a:pt x="25146" y="1799"/>
                        <a:pt x="27146" y="2181"/>
                      </a:cubicBezTo>
                      <a:cubicBezTo>
                        <a:pt x="29147" y="2562"/>
                        <a:pt x="31242" y="2942"/>
                        <a:pt x="33242" y="3323"/>
                      </a:cubicBezTo>
                      <a:cubicBezTo>
                        <a:pt x="35243" y="3800"/>
                        <a:pt x="37338" y="4181"/>
                        <a:pt x="39338" y="4657"/>
                      </a:cubicBezTo>
                      <a:cubicBezTo>
                        <a:pt x="41339" y="5038"/>
                        <a:pt x="43244" y="5609"/>
                        <a:pt x="45149" y="6086"/>
                      </a:cubicBezTo>
                      <a:cubicBezTo>
                        <a:pt x="48959" y="7038"/>
                        <a:pt x="52388" y="8181"/>
                        <a:pt x="55340" y="9229"/>
                      </a:cubicBezTo>
                      <a:cubicBezTo>
                        <a:pt x="61246" y="11229"/>
                        <a:pt x="65151" y="13134"/>
                        <a:pt x="65151" y="13134"/>
                      </a:cubicBezTo>
                      <a:cubicBezTo>
                        <a:pt x="65151" y="13134"/>
                        <a:pt x="60865" y="13420"/>
                        <a:pt x="54578" y="12944"/>
                      </a:cubicBezTo>
                      <a:cubicBezTo>
                        <a:pt x="51435" y="12753"/>
                        <a:pt x="47816" y="12372"/>
                        <a:pt x="43910" y="11896"/>
                      </a:cubicBezTo>
                      <a:cubicBezTo>
                        <a:pt x="42005" y="11610"/>
                        <a:pt x="40005" y="11420"/>
                        <a:pt x="38005" y="11039"/>
                      </a:cubicBezTo>
                      <a:cubicBezTo>
                        <a:pt x="36005" y="10658"/>
                        <a:pt x="33909" y="10277"/>
                        <a:pt x="31909" y="9896"/>
                      </a:cubicBezTo>
                      <a:cubicBezTo>
                        <a:pt x="29909" y="9420"/>
                        <a:pt x="27813" y="9039"/>
                        <a:pt x="25813" y="8562"/>
                      </a:cubicBezTo>
                      <a:cubicBezTo>
                        <a:pt x="23813" y="8181"/>
                        <a:pt x="21908" y="7610"/>
                        <a:pt x="20003" y="7133"/>
                      </a:cubicBezTo>
                      <a:cubicBezTo>
                        <a:pt x="16193" y="6181"/>
                        <a:pt x="12764" y="5038"/>
                        <a:pt x="9811" y="3990"/>
                      </a:cubicBezTo>
                      <a:cubicBezTo>
                        <a:pt x="3905" y="1990"/>
                        <a:pt x="0" y="85"/>
                        <a:pt x="0" y="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3"/>
                <p:cNvSpPr/>
                <p:nvPr/>
              </p:nvSpPr>
              <p:spPr>
                <a:xfrm>
                  <a:off x="4266935" y="4021030"/>
                  <a:ext cx="53340" cy="11959"/>
                </a:xfrm>
                <a:custGeom>
                  <a:avLst/>
                  <a:gdLst/>
                  <a:ahLst/>
                  <a:cxnLst/>
                  <a:rect l="l" t="t" r="r" b="b"/>
                  <a:pathLst>
                    <a:path w="53340" h="11959" extrusionOk="0">
                      <a:moveTo>
                        <a:pt x="0" y="169"/>
                      </a:moveTo>
                      <a:cubicBezTo>
                        <a:pt x="0" y="169"/>
                        <a:pt x="3620" y="-212"/>
                        <a:pt x="8763" y="169"/>
                      </a:cubicBezTo>
                      <a:cubicBezTo>
                        <a:pt x="14002" y="360"/>
                        <a:pt x="20765" y="1312"/>
                        <a:pt x="27432" y="2741"/>
                      </a:cubicBezTo>
                      <a:cubicBezTo>
                        <a:pt x="34100" y="4170"/>
                        <a:pt x="40672" y="6170"/>
                        <a:pt x="45434" y="8075"/>
                      </a:cubicBezTo>
                      <a:cubicBezTo>
                        <a:pt x="50292" y="9980"/>
                        <a:pt x="53340" y="11790"/>
                        <a:pt x="53340" y="11790"/>
                      </a:cubicBezTo>
                      <a:cubicBezTo>
                        <a:pt x="53340" y="11790"/>
                        <a:pt x="49721" y="12171"/>
                        <a:pt x="44577" y="11790"/>
                      </a:cubicBezTo>
                      <a:cubicBezTo>
                        <a:pt x="39338" y="11599"/>
                        <a:pt x="32576" y="10647"/>
                        <a:pt x="25908" y="9218"/>
                      </a:cubicBezTo>
                      <a:cubicBezTo>
                        <a:pt x="19241" y="7789"/>
                        <a:pt x="12668" y="5789"/>
                        <a:pt x="7906" y="3884"/>
                      </a:cubicBezTo>
                      <a:cubicBezTo>
                        <a:pt x="3048" y="1979"/>
                        <a:pt x="0" y="169"/>
                        <a:pt x="0" y="1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3"/>
                <p:cNvSpPr/>
                <p:nvPr/>
              </p:nvSpPr>
              <p:spPr>
                <a:xfrm>
                  <a:off x="4266839" y="4033677"/>
                  <a:ext cx="73818" cy="18669"/>
                </a:xfrm>
                <a:custGeom>
                  <a:avLst/>
                  <a:gdLst/>
                  <a:ahLst/>
                  <a:cxnLst/>
                  <a:rect l="l" t="t" r="r" b="b"/>
                  <a:pathLst>
                    <a:path w="73818" h="18669" extrusionOk="0">
                      <a:moveTo>
                        <a:pt x="0" y="0"/>
                      </a:moveTo>
                      <a:cubicBezTo>
                        <a:pt x="0" y="0"/>
                        <a:pt x="4858" y="0"/>
                        <a:pt x="12001" y="1048"/>
                      </a:cubicBezTo>
                      <a:cubicBezTo>
                        <a:pt x="15526" y="1524"/>
                        <a:pt x="19717" y="2191"/>
                        <a:pt x="24098" y="3048"/>
                      </a:cubicBezTo>
                      <a:cubicBezTo>
                        <a:pt x="26289" y="3524"/>
                        <a:pt x="28575" y="3905"/>
                        <a:pt x="30861" y="4477"/>
                      </a:cubicBezTo>
                      <a:cubicBezTo>
                        <a:pt x="33147" y="5048"/>
                        <a:pt x="35433" y="5525"/>
                        <a:pt x="37814" y="6096"/>
                      </a:cubicBezTo>
                      <a:cubicBezTo>
                        <a:pt x="40100" y="6668"/>
                        <a:pt x="42386" y="7334"/>
                        <a:pt x="44672" y="7906"/>
                      </a:cubicBezTo>
                      <a:cubicBezTo>
                        <a:pt x="46958" y="8477"/>
                        <a:pt x="49149" y="9239"/>
                        <a:pt x="51245" y="9906"/>
                      </a:cubicBezTo>
                      <a:cubicBezTo>
                        <a:pt x="55531" y="11240"/>
                        <a:pt x="59436" y="12573"/>
                        <a:pt x="62770" y="13907"/>
                      </a:cubicBezTo>
                      <a:cubicBezTo>
                        <a:pt x="69533" y="16383"/>
                        <a:pt x="73819" y="18669"/>
                        <a:pt x="73819" y="18669"/>
                      </a:cubicBezTo>
                      <a:cubicBezTo>
                        <a:pt x="73819" y="18669"/>
                        <a:pt x="68961" y="18669"/>
                        <a:pt x="61817" y="17621"/>
                      </a:cubicBezTo>
                      <a:cubicBezTo>
                        <a:pt x="58293" y="17145"/>
                        <a:pt x="54102" y="16478"/>
                        <a:pt x="49721" y="15621"/>
                      </a:cubicBezTo>
                      <a:cubicBezTo>
                        <a:pt x="47530" y="15145"/>
                        <a:pt x="45244" y="14764"/>
                        <a:pt x="42958" y="14192"/>
                      </a:cubicBezTo>
                      <a:cubicBezTo>
                        <a:pt x="40672" y="13621"/>
                        <a:pt x="38386" y="13145"/>
                        <a:pt x="36004" y="12573"/>
                      </a:cubicBezTo>
                      <a:cubicBezTo>
                        <a:pt x="33719" y="12002"/>
                        <a:pt x="31433" y="11335"/>
                        <a:pt x="29146" y="10763"/>
                      </a:cubicBezTo>
                      <a:cubicBezTo>
                        <a:pt x="26861" y="10192"/>
                        <a:pt x="24670" y="9430"/>
                        <a:pt x="22574" y="8763"/>
                      </a:cubicBezTo>
                      <a:cubicBezTo>
                        <a:pt x="18288" y="7429"/>
                        <a:pt x="14383" y="6096"/>
                        <a:pt x="11049" y="4763"/>
                      </a:cubicBezTo>
                      <a:cubicBezTo>
                        <a:pt x="4286" y="228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3"/>
                <p:cNvSpPr/>
                <p:nvPr/>
              </p:nvSpPr>
              <p:spPr>
                <a:xfrm>
                  <a:off x="4291795" y="4054715"/>
                  <a:ext cx="53911" cy="10312"/>
                </a:xfrm>
                <a:custGeom>
                  <a:avLst/>
                  <a:gdLst/>
                  <a:ahLst/>
                  <a:cxnLst/>
                  <a:rect l="l" t="t" r="r" b="b"/>
                  <a:pathLst>
                    <a:path w="53911" h="10312" extrusionOk="0">
                      <a:moveTo>
                        <a:pt x="0" y="393"/>
                      </a:moveTo>
                      <a:cubicBezTo>
                        <a:pt x="0" y="393"/>
                        <a:pt x="3524" y="-83"/>
                        <a:pt x="8763" y="13"/>
                      </a:cubicBezTo>
                      <a:cubicBezTo>
                        <a:pt x="14002" y="13"/>
                        <a:pt x="20765" y="679"/>
                        <a:pt x="27527" y="1822"/>
                      </a:cubicBezTo>
                      <a:cubicBezTo>
                        <a:pt x="34290" y="3060"/>
                        <a:pt x="40862" y="4680"/>
                        <a:pt x="45815" y="6490"/>
                      </a:cubicBezTo>
                      <a:cubicBezTo>
                        <a:pt x="50768" y="8204"/>
                        <a:pt x="53912" y="9918"/>
                        <a:pt x="53912" y="9918"/>
                      </a:cubicBezTo>
                      <a:cubicBezTo>
                        <a:pt x="53912" y="9918"/>
                        <a:pt x="50387" y="10395"/>
                        <a:pt x="45149" y="10299"/>
                      </a:cubicBezTo>
                      <a:cubicBezTo>
                        <a:pt x="39910" y="10299"/>
                        <a:pt x="33147" y="9633"/>
                        <a:pt x="26384" y="8490"/>
                      </a:cubicBezTo>
                      <a:cubicBezTo>
                        <a:pt x="19622" y="7251"/>
                        <a:pt x="13049" y="5537"/>
                        <a:pt x="8096" y="3823"/>
                      </a:cubicBezTo>
                      <a:cubicBezTo>
                        <a:pt x="3143" y="2108"/>
                        <a:pt x="0" y="489"/>
                        <a:pt x="0" y="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3"/>
                <p:cNvSpPr/>
                <p:nvPr/>
              </p:nvSpPr>
              <p:spPr>
                <a:xfrm>
                  <a:off x="4295891" y="4062894"/>
                  <a:ext cx="62769" cy="14819"/>
                </a:xfrm>
                <a:custGeom>
                  <a:avLst/>
                  <a:gdLst/>
                  <a:ahLst/>
                  <a:cxnLst/>
                  <a:rect l="l" t="t" r="r" b="b"/>
                  <a:pathLst>
                    <a:path w="62769" h="14819" extrusionOk="0">
                      <a:moveTo>
                        <a:pt x="0" y="25"/>
                      </a:moveTo>
                      <a:cubicBezTo>
                        <a:pt x="0" y="25"/>
                        <a:pt x="4191" y="-165"/>
                        <a:pt x="10287" y="502"/>
                      </a:cubicBezTo>
                      <a:cubicBezTo>
                        <a:pt x="13335" y="787"/>
                        <a:pt x="16859" y="1263"/>
                        <a:pt x="20574" y="1835"/>
                      </a:cubicBezTo>
                      <a:cubicBezTo>
                        <a:pt x="22479" y="2216"/>
                        <a:pt x="24384" y="2406"/>
                        <a:pt x="26289" y="2883"/>
                      </a:cubicBezTo>
                      <a:cubicBezTo>
                        <a:pt x="28194" y="3264"/>
                        <a:pt x="30194" y="3740"/>
                        <a:pt x="32195" y="4121"/>
                      </a:cubicBezTo>
                      <a:cubicBezTo>
                        <a:pt x="34195" y="4597"/>
                        <a:pt x="36100" y="5073"/>
                        <a:pt x="38005" y="5645"/>
                      </a:cubicBezTo>
                      <a:cubicBezTo>
                        <a:pt x="39910" y="6121"/>
                        <a:pt x="41815" y="6693"/>
                        <a:pt x="43625" y="7264"/>
                      </a:cubicBezTo>
                      <a:cubicBezTo>
                        <a:pt x="47244" y="8312"/>
                        <a:pt x="50578" y="9550"/>
                        <a:pt x="53435" y="10598"/>
                      </a:cubicBezTo>
                      <a:cubicBezTo>
                        <a:pt x="59150" y="12789"/>
                        <a:pt x="62770" y="14789"/>
                        <a:pt x="62770" y="14789"/>
                      </a:cubicBezTo>
                      <a:cubicBezTo>
                        <a:pt x="62770" y="14789"/>
                        <a:pt x="58579" y="14979"/>
                        <a:pt x="52483" y="14408"/>
                      </a:cubicBezTo>
                      <a:cubicBezTo>
                        <a:pt x="49435" y="14122"/>
                        <a:pt x="45910" y="13646"/>
                        <a:pt x="42196" y="13074"/>
                      </a:cubicBezTo>
                      <a:cubicBezTo>
                        <a:pt x="40291" y="12694"/>
                        <a:pt x="38386" y="12503"/>
                        <a:pt x="36481" y="12027"/>
                      </a:cubicBezTo>
                      <a:cubicBezTo>
                        <a:pt x="34576" y="11646"/>
                        <a:pt x="32575" y="11170"/>
                        <a:pt x="30575" y="10788"/>
                      </a:cubicBezTo>
                      <a:cubicBezTo>
                        <a:pt x="28575" y="10312"/>
                        <a:pt x="26670" y="9836"/>
                        <a:pt x="24765" y="9264"/>
                      </a:cubicBezTo>
                      <a:cubicBezTo>
                        <a:pt x="22860" y="8788"/>
                        <a:pt x="20955" y="8217"/>
                        <a:pt x="19145" y="7645"/>
                      </a:cubicBezTo>
                      <a:cubicBezTo>
                        <a:pt x="15526" y="6597"/>
                        <a:pt x="12192" y="5359"/>
                        <a:pt x="9334" y="4312"/>
                      </a:cubicBezTo>
                      <a:cubicBezTo>
                        <a:pt x="3620" y="2121"/>
                        <a:pt x="0" y="120"/>
                        <a:pt x="0" y="1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3"/>
                <p:cNvSpPr/>
                <p:nvPr/>
              </p:nvSpPr>
              <p:spPr>
                <a:xfrm>
                  <a:off x="4330657" y="4074253"/>
                  <a:ext cx="40862" cy="22383"/>
                </a:xfrm>
                <a:custGeom>
                  <a:avLst/>
                  <a:gdLst/>
                  <a:ahLst/>
                  <a:cxnLst/>
                  <a:rect l="l" t="t" r="r" b="b"/>
                  <a:pathLst>
                    <a:path w="40862" h="22383" extrusionOk="0">
                      <a:moveTo>
                        <a:pt x="0" y="0"/>
                      </a:moveTo>
                      <a:cubicBezTo>
                        <a:pt x="0" y="0"/>
                        <a:pt x="3143" y="381"/>
                        <a:pt x="7334" y="1810"/>
                      </a:cubicBezTo>
                      <a:cubicBezTo>
                        <a:pt x="11621" y="3143"/>
                        <a:pt x="16954" y="5429"/>
                        <a:pt x="22098" y="8287"/>
                      </a:cubicBezTo>
                      <a:cubicBezTo>
                        <a:pt x="27242" y="11049"/>
                        <a:pt x="32004" y="14383"/>
                        <a:pt x="35433" y="17240"/>
                      </a:cubicBezTo>
                      <a:cubicBezTo>
                        <a:pt x="38862" y="20003"/>
                        <a:pt x="40862" y="22384"/>
                        <a:pt x="40862" y="22384"/>
                      </a:cubicBezTo>
                      <a:cubicBezTo>
                        <a:pt x="40862" y="22384"/>
                        <a:pt x="37719" y="22003"/>
                        <a:pt x="33528" y="20574"/>
                      </a:cubicBezTo>
                      <a:cubicBezTo>
                        <a:pt x="29242" y="19240"/>
                        <a:pt x="23908" y="16954"/>
                        <a:pt x="18764" y="14097"/>
                      </a:cubicBezTo>
                      <a:cubicBezTo>
                        <a:pt x="13621" y="11335"/>
                        <a:pt x="8858" y="8001"/>
                        <a:pt x="5429" y="5144"/>
                      </a:cubicBezTo>
                      <a:cubicBezTo>
                        <a:pt x="2000" y="238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3"/>
                <p:cNvSpPr/>
                <p:nvPr/>
              </p:nvSpPr>
              <p:spPr>
                <a:xfrm>
                  <a:off x="4229502" y="3959763"/>
                  <a:ext cx="76485" cy="49910"/>
                </a:xfrm>
                <a:custGeom>
                  <a:avLst/>
                  <a:gdLst/>
                  <a:ahLst/>
                  <a:cxnLst/>
                  <a:rect l="l" t="t" r="r" b="b"/>
                  <a:pathLst>
                    <a:path w="76485" h="49910" extrusionOk="0">
                      <a:moveTo>
                        <a:pt x="95" y="95"/>
                      </a:moveTo>
                      <a:cubicBezTo>
                        <a:pt x="95" y="95"/>
                        <a:pt x="1524" y="476"/>
                        <a:pt x="4000" y="1143"/>
                      </a:cubicBezTo>
                      <a:cubicBezTo>
                        <a:pt x="6382" y="1905"/>
                        <a:pt x="9906" y="2953"/>
                        <a:pt x="13907" y="4572"/>
                      </a:cubicBezTo>
                      <a:cubicBezTo>
                        <a:pt x="18002" y="6096"/>
                        <a:pt x="22574" y="8287"/>
                        <a:pt x="27432" y="10763"/>
                      </a:cubicBezTo>
                      <a:cubicBezTo>
                        <a:pt x="29813" y="12097"/>
                        <a:pt x="32385" y="13335"/>
                        <a:pt x="34766" y="14764"/>
                      </a:cubicBezTo>
                      <a:cubicBezTo>
                        <a:pt x="37243" y="16192"/>
                        <a:pt x="39719" y="17716"/>
                        <a:pt x="42100" y="19240"/>
                      </a:cubicBezTo>
                      <a:cubicBezTo>
                        <a:pt x="44482" y="20860"/>
                        <a:pt x="46863" y="22479"/>
                        <a:pt x="49149" y="24193"/>
                      </a:cubicBezTo>
                      <a:cubicBezTo>
                        <a:pt x="51530" y="25813"/>
                        <a:pt x="53626" y="27622"/>
                        <a:pt x="55817" y="29242"/>
                      </a:cubicBezTo>
                      <a:cubicBezTo>
                        <a:pt x="60008" y="32671"/>
                        <a:pt x="63817" y="36004"/>
                        <a:pt x="66866" y="39148"/>
                      </a:cubicBezTo>
                      <a:cubicBezTo>
                        <a:pt x="73057" y="45244"/>
                        <a:pt x="76486" y="49911"/>
                        <a:pt x="76486" y="49911"/>
                      </a:cubicBezTo>
                      <a:cubicBezTo>
                        <a:pt x="76486" y="49911"/>
                        <a:pt x="75247" y="49149"/>
                        <a:pt x="73057" y="47815"/>
                      </a:cubicBezTo>
                      <a:cubicBezTo>
                        <a:pt x="70961" y="46482"/>
                        <a:pt x="67913" y="44482"/>
                        <a:pt x="64389" y="42100"/>
                      </a:cubicBezTo>
                      <a:cubicBezTo>
                        <a:pt x="60865" y="39719"/>
                        <a:pt x="56674" y="36957"/>
                        <a:pt x="52292" y="34004"/>
                      </a:cubicBezTo>
                      <a:cubicBezTo>
                        <a:pt x="47816" y="31051"/>
                        <a:pt x="43148" y="27908"/>
                        <a:pt x="38386" y="24860"/>
                      </a:cubicBezTo>
                      <a:cubicBezTo>
                        <a:pt x="33718" y="21717"/>
                        <a:pt x="28861" y="18669"/>
                        <a:pt x="24384" y="15812"/>
                      </a:cubicBezTo>
                      <a:cubicBezTo>
                        <a:pt x="19907" y="12954"/>
                        <a:pt x="15716" y="10287"/>
                        <a:pt x="12097" y="8001"/>
                      </a:cubicBezTo>
                      <a:cubicBezTo>
                        <a:pt x="8477" y="5620"/>
                        <a:pt x="5429" y="3715"/>
                        <a:pt x="3334" y="2286"/>
                      </a:cubicBezTo>
                      <a:cubicBezTo>
                        <a:pt x="1238"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3"/>
                <p:cNvSpPr/>
                <p:nvPr/>
              </p:nvSpPr>
              <p:spPr>
                <a:xfrm>
                  <a:off x="4276174" y="3957668"/>
                  <a:ext cx="36671" cy="53149"/>
                </a:xfrm>
                <a:custGeom>
                  <a:avLst/>
                  <a:gdLst/>
                  <a:ahLst/>
                  <a:cxnLst/>
                  <a:rect l="l" t="t" r="r" b="b"/>
                  <a:pathLst>
                    <a:path w="36671" h="53149" extrusionOk="0">
                      <a:moveTo>
                        <a:pt x="0" y="0"/>
                      </a:moveTo>
                      <a:cubicBezTo>
                        <a:pt x="0" y="0"/>
                        <a:pt x="3620" y="2191"/>
                        <a:pt x="8192" y="6477"/>
                      </a:cubicBezTo>
                      <a:cubicBezTo>
                        <a:pt x="10478" y="8572"/>
                        <a:pt x="13049" y="11144"/>
                        <a:pt x="15526" y="14002"/>
                      </a:cubicBezTo>
                      <a:cubicBezTo>
                        <a:pt x="16764" y="15526"/>
                        <a:pt x="18098" y="16954"/>
                        <a:pt x="19336" y="18574"/>
                      </a:cubicBezTo>
                      <a:cubicBezTo>
                        <a:pt x="20574" y="20193"/>
                        <a:pt x="21717" y="21812"/>
                        <a:pt x="22955" y="23527"/>
                      </a:cubicBezTo>
                      <a:cubicBezTo>
                        <a:pt x="24098" y="25241"/>
                        <a:pt x="25146" y="26956"/>
                        <a:pt x="26289" y="28670"/>
                      </a:cubicBezTo>
                      <a:cubicBezTo>
                        <a:pt x="27432" y="30385"/>
                        <a:pt x="28289" y="32195"/>
                        <a:pt x="29242" y="33814"/>
                      </a:cubicBezTo>
                      <a:cubicBezTo>
                        <a:pt x="31052" y="37243"/>
                        <a:pt x="32576" y="40481"/>
                        <a:pt x="33623" y="43339"/>
                      </a:cubicBezTo>
                      <a:cubicBezTo>
                        <a:pt x="35909" y="49054"/>
                        <a:pt x="36671" y="53149"/>
                        <a:pt x="36671" y="53149"/>
                      </a:cubicBezTo>
                      <a:cubicBezTo>
                        <a:pt x="36671" y="53149"/>
                        <a:pt x="35909" y="52388"/>
                        <a:pt x="34766" y="50959"/>
                      </a:cubicBezTo>
                      <a:cubicBezTo>
                        <a:pt x="33623" y="49530"/>
                        <a:pt x="32004" y="47530"/>
                        <a:pt x="30194" y="45148"/>
                      </a:cubicBezTo>
                      <a:cubicBezTo>
                        <a:pt x="28385" y="42767"/>
                        <a:pt x="26289" y="39910"/>
                        <a:pt x="24098" y="36862"/>
                      </a:cubicBezTo>
                      <a:cubicBezTo>
                        <a:pt x="23051" y="35338"/>
                        <a:pt x="21812" y="33814"/>
                        <a:pt x="20765" y="32099"/>
                      </a:cubicBezTo>
                      <a:cubicBezTo>
                        <a:pt x="19622" y="30480"/>
                        <a:pt x="18479" y="28861"/>
                        <a:pt x="17336" y="27241"/>
                      </a:cubicBezTo>
                      <a:cubicBezTo>
                        <a:pt x="15145" y="23908"/>
                        <a:pt x="12859" y="20669"/>
                        <a:pt x="10763" y="17526"/>
                      </a:cubicBezTo>
                      <a:cubicBezTo>
                        <a:pt x="8668" y="14383"/>
                        <a:pt x="6763" y="11430"/>
                        <a:pt x="5144" y="8858"/>
                      </a:cubicBezTo>
                      <a:cubicBezTo>
                        <a:pt x="3524" y="6287"/>
                        <a:pt x="2286" y="4096"/>
                        <a:pt x="1333" y="2476"/>
                      </a:cubicBezTo>
                      <a:cubicBezTo>
                        <a:pt x="476"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3"/>
                <p:cNvSpPr/>
                <p:nvPr/>
              </p:nvSpPr>
              <p:spPr>
                <a:xfrm>
                  <a:off x="4302082" y="3978527"/>
                  <a:ext cx="33147" cy="66389"/>
                </a:xfrm>
                <a:custGeom>
                  <a:avLst/>
                  <a:gdLst/>
                  <a:ahLst/>
                  <a:cxnLst/>
                  <a:rect l="l" t="t" r="r" b="b"/>
                  <a:pathLst>
                    <a:path w="33147" h="66389" extrusionOk="0">
                      <a:moveTo>
                        <a:pt x="0" y="0"/>
                      </a:moveTo>
                      <a:cubicBezTo>
                        <a:pt x="0" y="0"/>
                        <a:pt x="3524" y="3238"/>
                        <a:pt x="7906" y="8858"/>
                      </a:cubicBezTo>
                      <a:cubicBezTo>
                        <a:pt x="10096" y="11621"/>
                        <a:pt x="12478" y="15049"/>
                        <a:pt x="14859" y="18764"/>
                      </a:cubicBezTo>
                      <a:cubicBezTo>
                        <a:pt x="16002" y="20669"/>
                        <a:pt x="17240" y="22574"/>
                        <a:pt x="18383" y="24574"/>
                      </a:cubicBezTo>
                      <a:cubicBezTo>
                        <a:pt x="19431" y="26575"/>
                        <a:pt x="20574" y="28670"/>
                        <a:pt x="21717" y="30766"/>
                      </a:cubicBezTo>
                      <a:cubicBezTo>
                        <a:pt x="22670" y="32861"/>
                        <a:pt x="23717" y="35052"/>
                        <a:pt x="24670" y="37147"/>
                      </a:cubicBezTo>
                      <a:cubicBezTo>
                        <a:pt x="25622" y="39243"/>
                        <a:pt x="26384" y="41434"/>
                        <a:pt x="27242" y="43434"/>
                      </a:cubicBezTo>
                      <a:cubicBezTo>
                        <a:pt x="28766" y="47530"/>
                        <a:pt x="30004" y="51435"/>
                        <a:pt x="30861" y="54864"/>
                      </a:cubicBezTo>
                      <a:cubicBezTo>
                        <a:pt x="32671" y="61722"/>
                        <a:pt x="33147" y="66389"/>
                        <a:pt x="33147" y="66389"/>
                      </a:cubicBezTo>
                      <a:cubicBezTo>
                        <a:pt x="33147" y="66389"/>
                        <a:pt x="32480" y="65437"/>
                        <a:pt x="31433" y="63627"/>
                      </a:cubicBezTo>
                      <a:cubicBezTo>
                        <a:pt x="30385" y="61817"/>
                        <a:pt x="28956" y="59341"/>
                        <a:pt x="27242" y="56197"/>
                      </a:cubicBezTo>
                      <a:cubicBezTo>
                        <a:pt x="25527" y="53149"/>
                        <a:pt x="23622" y="49530"/>
                        <a:pt x="21717" y="45720"/>
                      </a:cubicBezTo>
                      <a:cubicBezTo>
                        <a:pt x="20765" y="43815"/>
                        <a:pt x="19621" y="41815"/>
                        <a:pt x="18669" y="39814"/>
                      </a:cubicBezTo>
                      <a:cubicBezTo>
                        <a:pt x="17621" y="37814"/>
                        <a:pt x="16669" y="35719"/>
                        <a:pt x="15621" y="33718"/>
                      </a:cubicBezTo>
                      <a:cubicBezTo>
                        <a:pt x="13621" y="29623"/>
                        <a:pt x="11525" y="25527"/>
                        <a:pt x="9716" y="21622"/>
                      </a:cubicBezTo>
                      <a:cubicBezTo>
                        <a:pt x="7811" y="17716"/>
                        <a:pt x="6096" y="14097"/>
                        <a:pt x="4667" y="10858"/>
                      </a:cubicBezTo>
                      <a:cubicBezTo>
                        <a:pt x="3239" y="7715"/>
                        <a:pt x="2096" y="5048"/>
                        <a:pt x="1333" y="3048"/>
                      </a:cubicBezTo>
                      <a:cubicBezTo>
                        <a:pt x="571" y="1143"/>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3"/>
                <p:cNvSpPr/>
                <p:nvPr/>
              </p:nvSpPr>
              <p:spPr>
                <a:xfrm>
                  <a:off x="4320751" y="3990053"/>
                  <a:ext cx="27527" cy="70770"/>
                </a:xfrm>
                <a:custGeom>
                  <a:avLst/>
                  <a:gdLst/>
                  <a:ahLst/>
                  <a:cxnLst/>
                  <a:rect l="l" t="t" r="r" b="b"/>
                  <a:pathLst>
                    <a:path w="27527" h="70770" extrusionOk="0">
                      <a:moveTo>
                        <a:pt x="0" y="0"/>
                      </a:moveTo>
                      <a:cubicBezTo>
                        <a:pt x="0" y="0"/>
                        <a:pt x="2762" y="4001"/>
                        <a:pt x="6096" y="10382"/>
                      </a:cubicBezTo>
                      <a:cubicBezTo>
                        <a:pt x="7810" y="13526"/>
                        <a:pt x="9620" y="17240"/>
                        <a:pt x="11525" y="21336"/>
                      </a:cubicBezTo>
                      <a:cubicBezTo>
                        <a:pt x="12383" y="23336"/>
                        <a:pt x="13430" y="25432"/>
                        <a:pt x="14288" y="27622"/>
                      </a:cubicBezTo>
                      <a:cubicBezTo>
                        <a:pt x="15145" y="29813"/>
                        <a:pt x="16097" y="32004"/>
                        <a:pt x="16954" y="34195"/>
                      </a:cubicBezTo>
                      <a:cubicBezTo>
                        <a:pt x="17812" y="36386"/>
                        <a:pt x="18574" y="38671"/>
                        <a:pt x="19431" y="40862"/>
                      </a:cubicBezTo>
                      <a:cubicBezTo>
                        <a:pt x="20288" y="43053"/>
                        <a:pt x="20955" y="45244"/>
                        <a:pt x="21622" y="47339"/>
                      </a:cubicBezTo>
                      <a:cubicBezTo>
                        <a:pt x="23050" y="51530"/>
                        <a:pt x="24193" y="55531"/>
                        <a:pt x="25051" y="59055"/>
                      </a:cubicBezTo>
                      <a:cubicBezTo>
                        <a:pt x="26860" y="66008"/>
                        <a:pt x="27527" y="70771"/>
                        <a:pt x="27527" y="70771"/>
                      </a:cubicBezTo>
                      <a:cubicBezTo>
                        <a:pt x="27527" y="70771"/>
                        <a:pt x="24765" y="66770"/>
                        <a:pt x="21431" y="60388"/>
                      </a:cubicBezTo>
                      <a:cubicBezTo>
                        <a:pt x="19717" y="57245"/>
                        <a:pt x="17907" y="53530"/>
                        <a:pt x="16002" y="49435"/>
                      </a:cubicBezTo>
                      <a:cubicBezTo>
                        <a:pt x="15145" y="47435"/>
                        <a:pt x="14097" y="45339"/>
                        <a:pt x="13240" y="43148"/>
                      </a:cubicBezTo>
                      <a:cubicBezTo>
                        <a:pt x="12383" y="40957"/>
                        <a:pt x="11430" y="38767"/>
                        <a:pt x="10573" y="36576"/>
                      </a:cubicBezTo>
                      <a:cubicBezTo>
                        <a:pt x="9716" y="34385"/>
                        <a:pt x="8954" y="32099"/>
                        <a:pt x="8096" y="29909"/>
                      </a:cubicBezTo>
                      <a:cubicBezTo>
                        <a:pt x="7239" y="27718"/>
                        <a:pt x="6572" y="25527"/>
                        <a:pt x="5905" y="23431"/>
                      </a:cubicBezTo>
                      <a:cubicBezTo>
                        <a:pt x="4477" y="19240"/>
                        <a:pt x="3334" y="15240"/>
                        <a:pt x="2476" y="11716"/>
                      </a:cubicBezTo>
                      <a:cubicBezTo>
                        <a:pt x="667" y="476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3"/>
                <p:cNvSpPr/>
                <p:nvPr/>
              </p:nvSpPr>
              <p:spPr>
                <a:xfrm>
                  <a:off x="4339230" y="4015199"/>
                  <a:ext cx="19907" cy="51529"/>
                </a:xfrm>
                <a:custGeom>
                  <a:avLst/>
                  <a:gdLst/>
                  <a:ahLst/>
                  <a:cxnLst/>
                  <a:rect l="l" t="t" r="r" b="b"/>
                  <a:pathLst>
                    <a:path w="19907" h="51529" extrusionOk="0">
                      <a:moveTo>
                        <a:pt x="0" y="0"/>
                      </a:moveTo>
                      <a:cubicBezTo>
                        <a:pt x="0" y="0"/>
                        <a:pt x="2286" y="2857"/>
                        <a:pt x="4953" y="7334"/>
                      </a:cubicBezTo>
                      <a:cubicBezTo>
                        <a:pt x="6286" y="9620"/>
                        <a:pt x="7715" y="12287"/>
                        <a:pt x="9144" y="15240"/>
                      </a:cubicBezTo>
                      <a:cubicBezTo>
                        <a:pt x="9811" y="16669"/>
                        <a:pt x="10573" y="18192"/>
                        <a:pt x="11239" y="19812"/>
                      </a:cubicBezTo>
                      <a:cubicBezTo>
                        <a:pt x="11906" y="21336"/>
                        <a:pt x="12573" y="22955"/>
                        <a:pt x="13240" y="24574"/>
                      </a:cubicBezTo>
                      <a:cubicBezTo>
                        <a:pt x="13811" y="26194"/>
                        <a:pt x="14383" y="27813"/>
                        <a:pt x="14954" y="29432"/>
                      </a:cubicBezTo>
                      <a:cubicBezTo>
                        <a:pt x="15526" y="31051"/>
                        <a:pt x="16002" y="32671"/>
                        <a:pt x="16478" y="34195"/>
                      </a:cubicBezTo>
                      <a:cubicBezTo>
                        <a:pt x="17431" y="37242"/>
                        <a:pt x="18193" y="40195"/>
                        <a:pt x="18669" y="42767"/>
                      </a:cubicBezTo>
                      <a:cubicBezTo>
                        <a:pt x="19812" y="47911"/>
                        <a:pt x="19907" y="51530"/>
                        <a:pt x="19907" y="51530"/>
                      </a:cubicBezTo>
                      <a:cubicBezTo>
                        <a:pt x="19907" y="51530"/>
                        <a:pt x="17621" y="48673"/>
                        <a:pt x="14954" y="44196"/>
                      </a:cubicBezTo>
                      <a:cubicBezTo>
                        <a:pt x="13621" y="41910"/>
                        <a:pt x="12192" y="39243"/>
                        <a:pt x="10763" y="36290"/>
                      </a:cubicBezTo>
                      <a:cubicBezTo>
                        <a:pt x="10096" y="34861"/>
                        <a:pt x="9334" y="33338"/>
                        <a:pt x="8668" y="31718"/>
                      </a:cubicBezTo>
                      <a:cubicBezTo>
                        <a:pt x="8001" y="30194"/>
                        <a:pt x="7334" y="28575"/>
                        <a:pt x="6667" y="26956"/>
                      </a:cubicBezTo>
                      <a:cubicBezTo>
                        <a:pt x="6096" y="25336"/>
                        <a:pt x="5525" y="23717"/>
                        <a:pt x="4953" y="22098"/>
                      </a:cubicBezTo>
                      <a:cubicBezTo>
                        <a:pt x="4381" y="20479"/>
                        <a:pt x="3905" y="18859"/>
                        <a:pt x="3429" y="17335"/>
                      </a:cubicBezTo>
                      <a:cubicBezTo>
                        <a:pt x="2476" y="14192"/>
                        <a:pt x="1714" y="11334"/>
                        <a:pt x="1238" y="8763"/>
                      </a:cubicBezTo>
                      <a:cubicBezTo>
                        <a:pt x="95" y="3619"/>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3"/>
                <p:cNvSpPr/>
                <p:nvPr/>
              </p:nvSpPr>
              <p:spPr>
                <a:xfrm>
                  <a:off x="4355510" y="4028057"/>
                  <a:ext cx="13064" cy="64770"/>
                </a:xfrm>
                <a:custGeom>
                  <a:avLst/>
                  <a:gdLst/>
                  <a:ahLst/>
                  <a:cxnLst/>
                  <a:rect l="l" t="t" r="r" b="b"/>
                  <a:pathLst>
                    <a:path w="13064" h="64770" extrusionOk="0">
                      <a:moveTo>
                        <a:pt x="8" y="0"/>
                      </a:moveTo>
                      <a:cubicBezTo>
                        <a:pt x="8" y="0"/>
                        <a:pt x="1913" y="3810"/>
                        <a:pt x="3913" y="9716"/>
                      </a:cubicBezTo>
                      <a:cubicBezTo>
                        <a:pt x="4961" y="12668"/>
                        <a:pt x="6008" y="16097"/>
                        <a:pt x="7056" y="19907"/>
                      </a:cubicBezTo>
                      <a:cubicBezTo>
                        <a:pt x="7532" y="21812"/>
                        <a:pt x="8104" y="23717"/>
                        <a:pt x="8485" y="25718"/>
                      </a:cubicBezTo>
                      <a:cubicBezTo>
                        <a:pt x="8961" y="27718"/>
                        <a:pt x="9342" y="29718"/>
                        <a:pt x="9818" y="31718"/>
                      </a:cubicBezTo>
                      <a:cubicBezTo>
                        <a:pt x="10199" y="33719"/>
                        <a:pt x="10580" y="35814"/>
                        <a:pt x="10961" y="37814"/>
                      </a:cubicBezTo>
                      <a:cubicBezTo>
                        <a:pt x="11342" y="39815"/>
                        <a:pt x="11533" y="41815"/>
                        <a:pt x="11819" y="43720"/>
                      </a:cubicBezTo>
                      <a:cubicBezTo>
                        <a:pt x="12390" y="47530"/>
                        <a:pt x="12676" y="51149"/>
                        <a:pt x="12866" y="54293"/>
                      </a:cubicBezTo>
                      <a:cubicBezTo>
                        <a:pt x="13247" y="60484"/>
                        <a:pt x="12962" y="64770"/>
                        <a:pt x="12962" y="64770"/>
                      </a:cubicBezTo>
                      <a:cubicBezTo>
                        <a:pt x="12962" y="64770"/>
                        <a:pt x="11057" y="60960"/>
                        <a:pt x="9056" y="55054"/>
                      </a:cubicBezTo>
                      <a:cubicBezTo>
                        <a:pt x="8009" y="52102"/>
                        <a:pt x="6961" y="48673"/>
                        <a:pt x="5913" y="44863"/>
                      </a:cubicBezTo>
                      <a:cubicBezTo>
                        <a:pt x="5437" y="42958"/>
                        <a:pt x="4865" y="41053"/>
                        <a:pt x="4484" y="39053"/>
                      </a:cubicBezTo>
                      <a:cubicBezTo>
                        <a:pt x="4008" y="37052"/>
                        <a:pt x="3627" y="35052"/>
                        <a:pt x="3151" y="33052"/>
                      </a:cubicBezTo>
                      <a:cubicBezTo>
                        <a:pt x="2770" y="31052"/>
                        <a:pt x="2389" y="28956"/>
                        <a:pt x="2103" y="26956"/>
                      </a:cubicBezTo>
                      <a:cubicBezTo>
                        <a:pt x="1722" y="24955"/>
                        <a:pt x="1532" y="22955"/>
                        <a:pt x="1246" y="21050"/>
                      </a:cubicBezTo>
                      <a:cubicBezTo>
                        <a:pt x="770" y="17240"/>
                        <a:pt x="389" y="13621"/>
                        <a:pt x="198" y="10478"/>
                      </a:cubicBezTo>
                      <a:cubicBezTo>
                        <a:pt x="-183" y="4286"/>
                        <a:pt x="103" y="0"/>
                        <a:pt x="10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3"/>
                <p:cNvSpPr/>
                <p:nvPr/>
              </p:nvSpPr>
              <p:spPr>
                <a:xfrm>
                  <a:off x="4282270" y="4019949"/>
                  <a:ext cx="33528" cy="8596"/>
                </a:xfrm>
                <a:custGeom>
                  <a:avLst/>
                  <a:gdLst/>
                  <a:ahLst/>
                  <a:cxnLst/>
                  <a:rect l="l" t="t" r="r" b="b"/>
                  <a:pathLst>
                    <a:path w="33528" h="8596" extrusionOk="0">
                      <a:moveTo>
                        <a:pt x="0" y="964"/>
                      </a:moveTo>
                      <a:cubicBezTo>
                        <a:pt x="0" y="964"/>
                        <a:pt x="2286" y="298"/>
                        <a:pt x="5620" y="107"/>
                      </a:cubicBezTo>
                      <a:cubicBezTo>
                        <a:pt x="8954" y="-179"/>
                        <a:pt x="13240" y="107"/>
                        <a:pt x="17431" y="964"/>
                      </a:cubicBezTo>
                      <a:cubicBezTo>
                        <a:pt x="21622" y="1822"/>
                        <a:pt x="25718" y="3155"/>
                        <a:pt x="28670" y="4679"/>
                      </a:cubicBezTo>
                      <a:cubicBezTo>
                        <a:pt x="31623" y="6108"/>
                        <a:pt x="33528" y="7632"/>
                        <a:pt x="33528" y="7632"/>
                      </a:cubicBezTo>
                      <a:cubicBezTo>
                        <a:pt x="33528" y="7632"/>
                        <a:pt x="31242" y="8299"/>
                        <a:pt x="27908" y="8489"/>
                      </a:cubicBezTo>
                      <a:cubicBezTo>
                        <a:pt x="24575" y="8775"/>
                        <a:pt x="20288" y="8489"/>
                        <a:pt x="16097" y="7632"/>
                      </a:cubicBezTo>
                      <a:cubicBezTo>
                        <a:pt x="11906" y="6775"/>
                        <a:pt x="7811" y="5441"/>
                        <a:pt x="4858" y="3917"/>
                      </a:cubicBezTo>
                      <a:cubicBezTo>
                        <a:pt x="1905" y="2488"/>
                        <a:pt x="0" y="964"/>
                        <a:pt x="0" y="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3"/>
                <p:cNvSpPr/>
                <p:nvPr/>
              </p:nvSpPr>
              <p:spPr>
                <a:xfrm>
                  <a:off x="4260743" y="4014024"/>
                  <a:ext cx="61341" cy="12636"/>
                </a:xfrm>
                <a:custGeom>
                  <a:avLst/>
                  <a:gdLst/>
                  <a:ahLst/>
                  <a:cxnLst/>
                  <a:rect l="l" t="t" r="r" b="b"/>
                  <a:pathLst>
                    <a:path w="61341" h="12636" extrusionOk="0">
                      <a:moveTo>
                        <a:pt x="0" y="127"/>
                      </a:moveTo>
                      <a:cubicBezTo>
                        <a:pt x="0" y="127"/>
                        <a:pt x="4096" y="-159"/>
                        <a:pt x="10001" y="127"/>
                      </a:cubicBezTo>
                      <a:cubicBezTo>
                        <a:pt x="12954" y="317"/>
                        <a:pt x="16383" y="603"/>
                        <a:pt x="20003" y="1080"/>
                      </a:cubicBezTo>
                      <a:cubicBezTo>
                        <a:pt x="21812" y="1365"/>
                        <a:pt x="23717" y="1556"/>
                        <a:pt x="25622" y="1937"/>
                      </a:cubicBezTo>
                      <a:cubicBezTo>
                        <a:pt x="27527" y="2318"/>
                        <a:pt x="29432" y="2604"/>
                        <a:pt x="31337" y="2984"/>
                      </a:cubicBezTo>
                      <a:cubicBezTo>
                        <a:pt x="33242" y="3365"/>
                        <a:pt x="35147" y="3842"/>
                        <a:pt x="37052" y="4223"/>
                      </a:cubicBezTo>
                      <a:cubicBezTo>
                        <a:pt x="38957" y="4604"/>
                        <a:pt x="40767" y="5175"/>
                        <a:pt x="42577" y="5651"/>
                      </a:cubicBezTo>
                      <a:cubicBezTo>
                        <a:pt x="46101" y="6604"/>
                        <a:pt x="49435" y="7652"/>
                        <a:pt x="52197" y="8699"/>
                      </a:cubicBezTo>
                      <a:cubicBezTo>
                        <a:pt x="57817" y="10700"/>
                        <a:pt x="61341" y="12509"/>
                        <a:pt x="61341" y="12509"/>
                      </a:cubicBezTo>
                      <a:cubicBezTo>
                        <a:pt x="61341" y="12509"/>
                        <a:pt x="57245" y="12795"/>
                        <a:pt x="51340" y="12509"/>
                      </a:cubicBezTo>
                      <a:cubicBezTo>
                        <a:pt x="48387" y="12319"/>
                        <a:pt x="44958" y="12033"/>
                        <a:pt x="41338" y="11557"/>
                      </a:cubicBezTo>
                      <a:cubicBezTo>
                        <a:pt x="39529" y="11271"/>
                        <a:pt x="37624" y="11081"/>
                        <a:pt x="35719" y="10700"/>
                      </a:cubicBezTo>
                      <a:cubicBezTo>
                        <a:pt x="33814" y="10319"/>
                        <a:pt x="31909" y="10033"/>
                        <a:pt x="30004" y="9652"/>
                      </a:cubicBezTo>
                      <a:cubicBezTo>
                        <a:pt x="28099" y="9176"/>
                        <a:pt x="26194" y="8795"/>
                        <a:pt x="24289" y="8414"/>
                      </a:cubicBezTo>
                      <a:cubicBezTo>
                        <a:pt x="22384" y="8033"/>
                        <a:pt x="20574" y="7461"/>
                        <a:pt x="18764" y="6985"/>
                      </a:cubicBezTo>
                      <a:cubicBezTo>
                        <a:pt x="15240" y="6032"/>
                        <a:pt x="11906" y="4985"/>
                        <a:pt x="9144" y="3937"/>
                      </a:cubicBezTo>
                      <a:cubicBezTo>
                        <a:pt x="3524" y="2032"/>
                        <a:pt x="0" y="127"/>
                        <a:pt x="0" y="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3"/>
                <p:cNvSpPr/>
                <p:nvPr/>
              </p:nvSpPr>
              <p:spPr>
                <a:xfrm>
                  <a:off x="4279317" y="4031296"/>
                  <a:ext cx="57245" cy="16097"/>
                </a:xfrm>
                <a:custGeom>
                  <a:avLst/>
                  <a:gdLst/>
                  <a:ahLst/>
                  <a:cxnLst/>
                  <a:rect l="l" t="t" r="r" b="b"/>
                  <a:pathLst>
                    <a:path w="57245" h="16097" extrusionOk="0">
                      <a:moveTo>
                        <a:pt x="0" y="0"/>
                      </a:moveTo>
                      <a:cubicBezTo>
                        <a:pt x="0" y="0"/>
                        <a:pt x="3905" y="0"/>
                        <a:pt x="9525" y="667"/>
                      </a:cubicBezTo>
                      <a:cubicBezTo>
                        <a:pt x="12287" y="1048"/>
                        <a:pt x="15526" y="1524"/>
                        <a:pt x="18955" y="2286"/>
                      </a:cubicBezTo>
                      <a:cubicBezTo>
                        <a:pt x="20669" y="2667"/>
                        <a:pt x="22479" y="2953"/>
                        <a:pt x="24194" y="3429"/>
                      </a:cubicBezTo>
                      <a:cubicBezTo>
                        <a:pt x="26003" y="3905"/>
                        <a:pt x="27813" y="4382"/>
                        <a:pt x="29528" y="4858"/>
                      </a:cubicBezTo>
                      <a:cubicBezTo>
                        <a:pt x="31337" y="5429"/>
                        <a:pt x="33052" y="5906"/>
                        <a:pt x="34862" y="6477"/>
                      </a:cubicBezTo>
                      <a:cubicBezTo>
                        <a:pt x="36671" y="6953"/>
                        <a:pt x="38291" y="7620"/>
                        <a:pt x="40005" y="8192"/>
                      </a:cubicBezTo>
                      <a:cubicBezTo>
                        <a:pt x="43339" y="9335"/>
                        <a:pt x="46292" y="10573"/>
                        <a:pt x="48863" y="11716"/>
                      </a:cubicBezTo>
                      <a:cubicBezTo>
                        <a:pt x="54007" y="14002"/>
                        <a:pt x="57245" y="16097"/>
                        <a:pt x="57245" y="16097"/>
                      </a:cubicBezTo>
                      <a:cubicBezTo>
                        <a:pt x="57245" y="16097"/>
                        <a:pt x="53340" y="16097"/>
                        <a:pt x="47720" y="15431"/>
                      </a:cubicBezTo>
                      <a:cubicBezTo>
                        <a:pt x="44958" y="15050"/>
                        <a:pt x="41720" y="14573"/>
                        <a:pt x="38291" y="13811"/>
                      </a:cubicBezTo>
                      <a:cubicBezTo>
                        <a:pt x="36576" y="13430"/>
                        <a:pt x="34766" y="13145"/>
                        <a:pt x="33052" y="12668"/>
                      </a:cubicBezTo>
                      <a:cubicBezTo>
                        <a:pt x="31242" y="12192"/>
                        <a:pt x="29432" y="11716"/>
                        <a:pt x="27718" y="11240"/>
                      </a:cubicBezTo>
                      <a:cubicBezTo>
                        <a:pt x="25908" y="10668"/>
                        <a:pt x="24194" y="10192"/>
                        <a:pt x="22384" y="9620"/>
                      </a:cubicBezTo>
                      <a:cubicBezTo>
                        <a:pt x="20669" y="9144"/>
                        <a:pt x="18955" y="8477"/>
                        <a:pt x="17240" y="7906"/>
                      </a:cubicBezTo>
                      <a:cubicBezTo>
                        <a:pt x="13907" y="6763"/>
                        <a:pt x="10954" y="5525"/>
                        <a:pt x="8382" y="4382"/>
                      </a:cubicBezTo>
                      <a:cubicBezTo>
                        <a:pt x="3239" y="209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3"/>
                <p:cNvSpPr/>
                <p:nvPr/>
              </p:nvSpPr>
              <p:spPr>
                <a:xfrm>
                  <a:off x="4285509" y="4048250"/>
                  <a:ext cx="67532" cy="18097"/>
                </a:xfrm>
                <a:custGeom>
                  <a:avLst/>
                  <a:gdLst/>
                  <a:ahLst/>
                  <a:cxnLst/>
                  <a:rect l="l" t="t" r="r" b="b"/>
                  <a:pathLst>
                    <a:path w="67532" h="18097" extrusionOk="0">
                      <a:moveTo>
                        <a:pt x="0" y="0"/>
                      </a:moveTo>
                      <a:cubicBezTo>
                        <a:pt x="0" y="0"/>
                        <a:pt x="4477" y="0"/>
                        <a:pt x="11049" y="953"/>
                      </a:cubicBezTo>
                      <a:cubicBezTo>
                        <a:pt x="14288" y="1429"/>
                        <a:pt x="18097" y="2000"/>
                        <a:pt x="22193" y="2858"/>
                      </a:cubicBezTo>
                      <a:cubicBezTo>
                        <a:pt x="24193" y="3334"/>
                        <a:pt x="26289" y="3715"/>
                        <a:pt x="28384" y="4191"/>
                      </a:cubicBezTo>
                      <a:cubicBezTo>
                        <a:pt x="30480" y="4667"/>
                        <a:pt x="32575" y="5239"/>
                        <a:pt x="34671" y="5810"/>
                      </a:cubicBezTo>
                      <a:cubicBezTo>
                        <a:pt x="36767" y="6382"/>
                        <a:pt x="38862" y="7049"/>
                        <a:pt x="40957" y="7620"/>
                      </a:cubicBezTo>
                      <a:cubicBezTo>
                        <a:pt x="43053" y="8192"/>
                        <a:pt x="45053" y="8954"/>
                        <a:pt x="46958" y="9525"/>
                      </a:cubicBezTo>
                      <a:cubicBezTo>
                        <a:pt x="50863" y="10859"/>
                        <a:pt x="54483" y="12192"/>
                        <a:pt x="57531" y="13430"/>
                      </a:cubicBezTo>
                      <a:cubicBezTo>
                        <a:pt x="63627" y="15907"/>
                        <a:pt x="67532" y="18098"/>
                        <a:pt x="67532" y="18098"/>
                      </a:cubicBezTo>
                      <a:cubicBezTo>
                        <a:pt x="67532" y="18098"/>
                        <a:pt x="62960" y="18098"/>
                        <a:pt x="56483" y="17145"/>
                      </a:cubicBezTo>
                      <a:cubicBezTo>
                        <a:pt x="53245" y="16669"/>
                        <a:pt x="49435" y="16097"/>
                        <a:pt x="45339" y="15240"/>
                      </a:cubicBezTo>
                      <a:cubicBezTo>
                        <a:pt x="43339" y="14764"/>
                        <a:pt x="41243" y="14478"/>
                        <a:pt x="39148" y="13907"/>
                      </a:cubicBezTo>
                      <a:cubicBezTo>
                        <a:pt x="37052" y="13430"/>
                        <a:pt x="34957" y="12859"/>
                        <a:pt x="32861" y="12287"/>
                      </a:cubicBezTo>
                      <a:cubicBezTo>
                        <a:pt x="30766" y="11716"/>
                        <a:pt x="28670" y="11049"/>
                        <a:pt x="26575" y="10478"/>
                      </a:cubicBezTo>
                      <a:cubicBezTo>
                        <a:pt x="24479" y="9906"/>
                        <a:pt x="22479" y="9144"/>
                        <a:pt x="20574" y="8573"/>
                      </a:cubicBezTo>
                      <a:cubicBezTo>
                        <a:pt x="16669" y="7239"/>
                        <a:pt x="13049" y="5906"/>
                        <a:pt x="10001" y="4667"/>
                      </a:cubicBezTo>
                      <a:cubicBezTo>
                        <a:pt x="3905" y="219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3"/>
                <p:cNvSpPr/>
                <p:nvPr/>
              </p:nvSpPr>
              <p:spPr>
                <a:xfrm>
                  <a:off x="4309893" y="4061680"/>
                  <a:ext cx="57340" cy="19526"/>
                </a:xfrm>
                <a:custGeom>
                  <a:avLst/>
                  <a:gdLst/>
                  <a:ahLst/>
                  <a:cxnLst/>
                  <a:rect l="l" t="t" r="r" b="b"/>
                  <a:pathLst>
                    <a:path w="57340" h="19526" extrusionOk="0">
                      <a:moveTo>
                        <a:pt x="0" y="0"/>
                      </a:moveTo>
                      <a:cubicBezTo>
                        <a:pt x="0" y="0"/>
                        <a:pt x="4000" y="191"/>
                        <a:pt x="9620" y="1238"/>
                      </a:cubicBezTo>
                      <a:cubicBezTo>
                        <a:pt x="12478" y="1715"/>
                        <a:pt x="15716" y="2477"/>
                        <a:pt x="19145" y="3429"/>
                      </a:cubicBezTo>
                      <a:cubicBezTo>
                        <a:pt x="20860" y="3905"/>
                        <a:pt x="22670" y="4286"/>
                        <a:pt x="24384" y="4953"/>
                      </a:cubicBezTo>
                      <a:cubicBezTo>
                        <a:pt x="26194" y="5525"/>
                        <a:pt x="28004" y="6096"/>
                        <a:pt x="29813" y="6668"/>
                      </a:cubicBezTo>
                      <a:cubicBezTo>
                        <a:pt x="31623" y="7334"/>
                        <a:pt x="33338" y="8001"/>
                        <a:pt x="35147" y="8573"/>
                      </a:cubicBezTo>
                      <a:cubicBezTo>
                        <a:pt x="36862" y="9144"/>
                        <a:pt x="38576" y="9906"/>
                        <a:pt x="40196" y="10573"/>
                      </a:cubicBezTo>
                      <a:cubicBezTo>
                        <a:pt x="43434" y="11906"/>
                        <a:pt x="46482" y="13335"/>
                        <a:pt x="49054" y="14669"/>
                      </a:cubicBezTo>
                      <a:cubicBezTo>
                        <a:pt x="54197" y="17240"/>
                        <a:pt x="57341" y="19526"/>
                        <a:pt x="57341" y="19526"/>
                      </a:cubicBezTo>
                      <a:cubicBezTo>
                        <a:pt x="57341" y="19526"/>
                        <a:pt x="53340" y="19336"/>
                        <a:pt x="47720" y="18288"/>
                      </a:cubicBezTo>
                      <a:cubicBezTo>
                        <a:pt x="44863" y="17812"/>
                        <a:pt x="41624" y="17050"/>
                        <a:pt x="38195" y="16097"/>
                      </a:cubicBezTo>
                      <a:cubicBezTo>
                        <a:pt x="36481" y="15621"/>
                        <a:pt x="34671" y="15240"/>
                        <a:pt x="32956" y="14573"/>
                      </a:cubicBezTo>
                      <a:cubicBezTo>
                        <a:pt x="31147" y="14002"/>
                        <a:pt x="29337" y="13430"/>
                        <a:pt x="27622" y="12859"/>
                      </a:cubicBezTo>
                      <a:cubicBezTo>
                        <a:pt x="25813" y="12192"/>
                        <a:pt x="24098" y="11525"/>
                        <a:pt x="22288" y="10954"/>
                      </a:cubicBezTo>
                      <a:cubicBezTo>
                        <a:pt x="20574" y="10382"/>
                        <a:pt x="18859" y="9525"/>
                        <a:pt x="17240" y="8954"/>
                      </a:cubicBezTo>
                      <a:cubicBezTo>
                        <a:pt x="14002" y="7620"/>
                        <a:pt x="10954" y="6191"/>
                        <a:pt x="8382" y="4858"/>
                      </a:cubicBezTo>
                      <a:cubicBezTo>
                        <a:pt x="3238" y="2286"/>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3"/>
                <p:cNvSpPr/>
                <p:nvPr/>
              </p:nvSpPr>
              <p:spPr>
                <a:xfrm>
                  <a:off x="4263601" y="4101696"/>
                  <a:ext cx="119062" cy="72189"/>
                </a:xfrm>
                <a:custGeom>
                  <a:avLst/>
                  <a:gdLst/>
                  <a:ahLst/>
                  <a:cxnLst/>
                  <a:rect l="l" t="t" r="r" b="b"/>
                  <a:pathLst>
                    <a:path w="119062" h="72189" extrusionOk="0">
                      <a:moveTo>
                        <a:pt x="0" y="72094"/>
                      </a:moveTo>
                      <a:cubicBezTo>
                        <a:pt x="0" y="72094"/>
                        <a:pt x="95" y="71523"/>
                        <a:pt x="381" y="70475"/>
                      </a:cubicBezTo>
                      <a:cubicBezTo>
                        <a:pt x="667" y="69427"/>
                        <a:pt x="857" y="67808"/>
                        <a:pt x="1429" y="65808"/>
                      </a:cubicBezTo>
                      <a:cubicBezTo>
                        <a:pt x="1905" y="63808"/>
                        <a:pt x="2667" y="61426"/>
                        <a:pt x="3715" y="58664"/>
                      </a:cubicBezTo>
                      <a:cubicBezTo>
                        <a:pt x="4763" y="55997"/>
                        <a:pt x="6001" y="52949"/>
                        <a:pt x="7620" y="49710"/>
                      </a:cubicBezTo>
                      <a:cubicBezTo>
                        <a:pt x="9334" y="46567"/>
                        <a:pt x="11144" y="43138"/>
                        <a:pt x="13621" y="39804"/>
                      </a:cubicBezTo>
                      <a:cubicBezTo>
                        <a:pt x="15907" y="36375"/>
                        <a:pt x="18669" y="32946"/>
                        <a:pt x="21717" y="29613"/>
                      </a:cubicBezTo>
                      <a:cubicBezTo>
                        <a:pt x="24860" y="26279"/>
                        <a:pt x="28194" y="23041"/>
                        <a:pt x="32004" y="20088"/>
                      </a:cubicBezTo>
                      <a:cubicBezTo>
                        <a:pt x="35814" y="17135"/>
                        <a:pt x="39814" y="14373"/>
                        <a:pt x="44101" y="11896"/>
                      </a:cubicBezTo>
                      <a:cubicBezTo>
                        <a:pt x="48292" y="9610"/>
                        <a:pt x="52864" y="7515"/>
                        <a:pt x="57341" y="5800"/>
                      </a:cubicBezTo>
                      <a:cubicBezTo>
                        <a:pt x="61817" y="4086"/>
                        <a:pt x="66389" y="2847"/>
                        <a:pt x="70866" y="1895"/>
                      </a:cubicBezTo>
                      <a:cubicBezTo>
                        <a:pt x="75343" y="942"/>
                        <a:pt x="79724" y="371"/>
                        <a:pt x="83915" y="180"/>
                      </a:cubicBezTo>
                      <a:cubicBezTo>
                        <a:pt x="88106" y="-105"/>
                        <a:pt x="92012" y="-10"/>
                        <a:pt x="95631" y="180"/>
                      </a:cubicBezTo>
                      <a:cubicBezTo>
                        <a:pt x="99250" y="466"/>
                        <a:pt x="102584" y="847"/>
                        <a:pt x="105442" y="1419"/>
                      </a:cubicBezTo>
                      <a:cubicBezTo>
                        <a:pt x="108299" y="1990"/>
                        <a:pt x="110776" y="2562"/>
                        <a:pt x="112776" y="3133"/>
                      </a:cubicBezTo>
                      <a:cubicBezTo>
                        <a:pt x="114776" y="3609"/>
                        <a:pt x="116300" y="4276"/>
                        <a:pt x="117443" y="4562"/>
                      </a:cubicBezTo>
                      <a:cubicBezTo>
                        <a:pt x="118491" y="4943"/>
                        <a:pt x="119063" y="5133"/>
                        <a:pt x="119063" y="5133"/>
                      </a:cubicBezTo>
                      <a:cubicBezTo>
                        <a:pt x="119063" y="5133"/>
                        <a:pt x="116681" y="4752"/>
                        <a:pt x="112585" y="4467"/>
                      </a:cubicBezTo>
                      <a:cubicBezTo>
                        <a:pt x="110490" y="4276"/>
                        <a:pt x="108013" y="4181"/>
                        <a:pt x="105156" y="3991"/>
                      </a:cubicBezTo>
                      <a:cubicBezTo>
                        <a:pt x="102299" y="3991"/>
                        <a:pt x="99060" y="3991"/>
                        <a:pt x="95631" y="4086"/>
                      </a:cubicBezTo>
                      <a:cubicBezTo>
                        <a:pt x="92107" y="4371"/>
                        <a:pt x="88392" y="4657"/>
                        <a:pt x="84487" y="5229"/>
                      </a:cubicBezTo>
                      <a:cubicBezTo>
                        <a:pt x="80581" y="5800"/>
                        <a:pt x="76486" y="6753"/>
                        <a:pt x="72295" y="7705"/>
                      </a:cubicBezTo>
                      <a:cubicBezTo>
                        <a:pt x="68104" y="8753"/>
                        <a:pt x="63913" y="10277"/>
                        <a:pt x="59722" y="11896"/>
                      </a:cubicBezTo>
                      <a:cubicBezTo>
                        <a:pt x="55531" y="13611"/>
                        <a:pt x="51530" y="15516"/>
                        <a:pt x="47434" y="17802"/>
                      </a:cubicBezTo>
                      <a:cubicBezTo>
                        <a:pt x="43434" y="19992"/>
                        <a:pt x="39624" y="22564"/>
                        <a:pt x="36100" y="25231"/>
                      </a:cubicBezTo>
                      <a:cubicBezTo>
                        <a:pt x="32575" y="27993"/>
                        <a:pt x="29146" y="30756"/>
                        <a:pt x="26099" y="33804"/>
                      </a:cubicBezTo>
                      <a:cubicBezTo>
                        <a:pt x="23050" y="36852"/>
                        <a:pt x="20193" y="39804"/>
                        <a:pt x="17717" y="42852"/>
                      </a:cubicBezTo>
                      <a:cubicBezTo>
                        <a:pt x="15240" y="45900"/>
                        <a:pt x="13049" y="48948"/>
                        <a:pt x="11049" y="51711"/>
                      </a:cubicBezTo>
                      <a:cubicBezTo>
                        <a:pt x="9144" y="54568"/>
                        <a:pt x="7525" y="57330"/>
                        <a:pt x="6096" y="59807"/>
                      </a:cubicBezTo>
                      <a:cubicBezTo>
                        <a:pt x="4763" y="62283"/>
                        <a:pt x="3620" y="64474"/>
                        <a:pt x="2762" y="66284"/>
                      </a:cubicBezTo>
                      <a:cubicBezTo>
                        <a:pt x="952" y="69999"/>
                        <a:pt x="95" y="72189"/>
                        <a:pt x="95" y="72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3"/>
                <p:cNvSpPr/>
                <p:nvPr/>
              </p:nvSpPr>
              <p:spPr>
                <a:xfrm>
                  <a:off x="4272054" y="4132642"/>
                  <a:ext cx="16406" cy="38004"/>
                </a:xfrm>
                <a:custGeom>
                  <a:avLst/>
                  <a:gdLst/>
                  <a:ahLst/>
                  <a:cxnLst/>
                  <a:rect l="l" t="t" r="r" b="b"/>
                  <a:pathLst>
                    <a:path w="16406" h="38004" extrusionOk="0">
                      <a:moveTo>
                        <a:pt x="976" y="37910"/>
                      </a:moveTo>
                      <a:cubicBezTo>
                        <a:pt x="976" y="37910"/>
                        <a:pt x="119" y="35243"/>
                        <a:pt x="24" y="31147"/>
                      </a:cubicBezTo>
                      <a:cubicBezTo>
                        <a:pt x="-167" y="27051"/>
                        <a:pt x="786" y="21622"/>
                        <a:pt x="2881" y="16669"/>
                      </a:cubicBezTo>
                      <a:cubicBezTo>
                        <a:pt x="4977" y="11621"/>
                        <a:pt x="8025" y="7048"/>
                        <a:pt x="10978" y="4286"/>
                      </a:cubicBezTo>
                      <a:cubicBezTo>
                        <a:pt x="13835" y="1333"/>
                        <a:pt x="16407" y="0"/>
                        <a:pt x="16407" y="0"/>
                      </a:cubicBezTo>
                      <a:cubicBezTo>
                        <a:pt x="16407" y="0"/>
                        <a:pt x="16216" y="667"/>
                        <a:pt x="15835" y="1810"/>
                      </a:cubicBezTo>
                      <a:cubicBezTo>
                        <a:pt x="15454" y="2953"/>
                        <a:pt x="14978" y="4477"/>
                        <a:pt x="14216" y="6287"/>
                      </a:cubicBezTo>
                      <a:cubicBezTo>
                        <a:pt x="12883" y="9906"/>
                        <a:pt x="10978" y="14573"/>
                        <a:pt x="9168" y="19145"/>
                      </a:cubicBezTo>
                      <a:cubicBezTo>
                        <a:pt x="7263" y="23717"/>
                        <a:pt x="5453" y="28385"/>
                        <a:pt x="3834" y="31909"/>
                      </a:cubicBezTo>
                      <a:cubicBezTo>
                        <a:pt x="3072" y="33719"/>
                        <a:pt x="2310" y="35147"/>
                        <a:pt x="1834" y="36290"/>
                      </a:cubicBezTo>
                      <a:cubicBezTo>
                        <a:pt x="1262" y="37338"/>
                        <a:pt x="976" y="38005"/>
                        <a:pt x="976" y="38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3"/>
                <p:cNvSpPr/>
                <p:nvPr/>
              </p:nvSpPr>
              <p:spPr>
                <a:xfrm>
                  <a:off x="4282520" y="4124736"/>
                  <a:ext cx="18323" cy="35242"/>
                </a:xfrm>
                <a:custGeom>
                  <a:avLst/>
                  <a:gdLst/>
                  <a:ahLst/>
                  <a:cxnLst/>
                  <a:rect l="l" t="t" r="r" b="b"/>
                  <a:pathLst>
                    <a:path w="18323" h="35242" extrusionOk="0">
                      <a:moveTo>
                        <a:pt x="322" y="35242"/>
                      </a:moveTo>
                      <a:cubicBezTo>
                        <a:pt x="322" y="35242"/>
                        <a:pt x="-250" y="32575"/>
                        <a:pt x="131" y="28670"/>
                      </a:cubicBezTo>
                      <a:cubicBezTo>
                        <a:pt x="417" y="24765"/>
                        <a:pt x="1845" y="19717"/>
                        <a:pt x="4131" y="15049"/>
                      </a:cubicBezTo>
                      <a:cubicBezTo>
                        <a:pt x="6513" y="10382"/>
                        <a:pt x="9847" y="6286"/>
                        <a:pt x="12799" y="3715"/>
                      </a:cubicBezTo>
                      <a:cubicBezTo>
                        <a:pt x="15752" y="1048"/>
                        <a:pt x="18324" y="0"/>
                        <a:pt x="18324" y="0"/>
                      </a:cubicBezTo>
                      <a:cubicBezTo>
                        <a:pt x="18324" y="0"/>
                        <a:pt x="18133" y="667"/>
                        <a:pt x="17752" y="1714"/>
                      </a:cubicBezTo>
                      <a:cubicBezTo>
                        <a:pt x="17371" y="2762"/>
                        <a:pt x="16800" y="4286"/>
                        <a:pt x="16038" y="6001"/>
                      </a:cubicBezTo>
                      <a:cubicBezTo>
                        <a:pt x="14609" y="9430"/>
                        <a:pt x="12418" y="13811"/>
                        <a:pt x="10227" y="18097"/>
                      </a:cubicBezTo>
                      <a:cubicBezTo>
                        <a:pt x="8037" y="22384"/>
                        <a:pt x="5751" y="26575"/>
                        <a:pt x="3846" y="29813"/>
                      </a:cubicBezTo>
                      <a:cubicBezTo>
                        <a:pt x="2893" y="31432"/>
                        <a:pt x="2036" y="32766"/>
                        <a:pt x="1369" y="33718"/>
                      </a:cubicBezTo>
                      <a:cubicBezTo>
                        <a:pt x="702" y="34671"/>
                        <a:pt x="322" y="35242"/>
                        <a:pt x="322" y="352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3"/>
                <p:cNvSpPr/>
                <p:nvPr/>
              </p:nvSpPr>
              <p:spPr>
                <a:xfrm>
                  <a:off x="4296177" y="4109210"/>
                  <a:ext cx="29908" cy="32861"/>
                </a:xfrm>
                <a:custGeom>
                  <a:avLst/>
                  <a:gdLst/>
                  <a:ahLst/>
                  <a:cxnLst/>
                  <a:rect l="l" t="t" r="r" b="b"/>
                  <a:pathLst>
                    <a:path w="29908" h="32861" extrusionOk="0">
                      <a:moveTo>
                        <a:pt x="0" y="32766"/>
                      </a:moveTo>
                      <a:cubicBezTo>
                        <a:pt x="0" y="32766"/>
                        <a:pt x="381" y="29813"/>
                        <a:pt x="2096" y="25813"/>
                      </a:cubicBezTo>
                      <a:cubicBezTo>
                        <a:pt x="3715" y="21812"/>
                        <a:pt x="6763" y="16859"/>
                        <a:pt x="10668" y="12573"/>
                      </a:cubicBezTo>
                      <a:cubicBezTo>
                        <a:pt x="14573" y="8287"/>
                        <a:pt x="19241" y="4763"/>
                        <a:pt x="23146" y="2762"/>
                      </a:cubicBezTo>
                      <a:cubicBezTo>
                        <a:pt x="26956" y="667"/>
                        <a:pt x="29908" y="0"/>
                        <a:pt x="29908" y="0"/>
                      </a:cubicBezTo>
                      <a:cubicBezTo>
                        <a:pt x="29908" y="0"/>
                        <a:pt x="29528" y="667"/>
                        <a:pt x="28766" y="1714"/>
                      </a:cubicBezTo>
                      <a:cubicBezTo>
                        <a:pt x="28004" y="2762"/>
                        <a:pt x="26956" y="4191"/>
                        <a:pt x="25622" y="5810"/>
                      </a:cubicBezTo>
                      <a:cubicBezTo>
                        <a:pt x="22955" y="9049"/>
                        <a:pt x="19431" y="13145"/>
                        <a:pt x="15812" y="17145"/>
                      </a:cubicBezTo>
                      <a:cubicBezTo>
                        <a:pt x="12192" y="21146"/>
                        <a:pt x="8477" y="25051"/>
                        <a:pt x="5429" y="28004"/>
                      </a:cubicBezTo>
                      <a:cubicBezTo>
                        <a:pt x="3905" y="29527"/>
                        <a:pt x="2667" y="30671"/>
                        <a:pt x="1714" y="31528"/>
                      </a:cubicBezTo>
                      <a:cubicBezTo>
                        <a:pt x="762" y="32385"/>
                        <a:pt x="191" y="32861"/>
                        <a:pt x="191" y="328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3"/>
                <p:cNvSpPr/>
                <p:nvPr/>
              </p:nvSpPr>
              <p:spPr>
                <a:xfrm>
                  <a:off x="4307797" y="4105305"/>
                  <a:ext cx="34004" cy="28003"/>
                </a:xfrm>
                <a:custGeom>
                  <a:avLst/>
                  <a:gdLst/>
                  <a:ahLst/>
                  <a:cxnLst/>
                  <a:rect l="l" t="t" r="r" b="b"/>
                  <a:pathLst>
                    <a:path w="34004" h="28003" extrusionOk="0">
                      <a:moveTo>
                        <a:pt x="0" y="27908"/>
                      </a:moveTo>
                      <a:cubicBezTo>
                        <a:pt x="0" y="27908"/>
                        <a:pt x="857" y="25051"/>
                        <a:pt x="3143" y="21431"/>
                      </a:cubicBezTo>
                      <a:cubicBezTo>
                        <a:pt x="5334" y="17716"/>
                        <a:pt x="9144" y="13430"/>
                        <a:pt x="13525" y="9811"/>
                      </a:cubicBezTo>
                      <a:cubicBezTo>
                        <a:pt x="17907" y="6191"/>
                        <a:pt x="22955" y="3334"/>
                        <a:pt x="26956" y="1905"/>
                      </a:cubicBezTo>
                      <a:cubicBezTo>
                        <a:pt x="30956" y="286"/>
                        <a:pt x="34004" y="0"/>
                        <a:pt x="34004" y="0"/>
                      </a:cubicBezTo>
                      <a:cubicBezTo>
                        <a:pt x="34004" y="0"/>
                        <a:pt x="32099" y="2286"/>
                        <a:pt x="29146" y="5144"/>
                      </a:cubicBezTo>
                      <a:cubicBezTo>
                        <a:pt x="26194" y="8096"/>
                        <a:pt x="22098" y="11621"/>
                        <a:pt x="17907" y="15049"/>
                      </a:cubicBezTo>
                      <a:cubicBezTo>
                        <a:pt x="13716" y="18479"/>
                        <a:pt x="9525" y="21812"/>
                        <a:pt x="6001" y="24098"/>
                      </a:cubicBezTo>
                      <a:cubicBezTo>
                        <a:pt x="4286" y="25337"/>
                        <a:pt x="2858" y="26194"/>
                        <a:pt x="1714" y="26956"/>
                      </a:cubicBezTo>
                      <a:cubicBezTo>
                        <a:pt x="667" y="27622"/>
                        <a:pt x="0" y="28004"/>
                        <a:pt x="0" y="280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3"/>
                <p:cNvSpPr/>
                <p:nvPr/>
              </p:nvSpPr>
              <p:spPr>
                <a:xfrm>
                  <a:off x="4325799" y="4103019"/>
                  <a:ext cx="34766" cy="21717"/>
                </a:xfrm>
                <a:custGeom>
                  <a:avLst/>
                  <a:gdLst/>
                  <a:ahLst/>
                  <a:cxnLst/>
                  <a:rect l="l" t="t" r="r" b="b"/>
                  <a:pathLst>
                    <a:path w="34766" h="21717" extrusionOk="0">
                      <a:moveTo>
                        <a:pt x="95" y="21717"/>
                      </a:moveTo>
                      <a:cubicBezTo>
                        <a:pt x="95" y="21717"/>
                        <a:pt x="953" y="19050"/>
                        <a:pt x="3334" y="15811"/>
                      </a:cubicBezTo>
                      <a:cubicBezTo>
                        <a:pt x="5620" y="12478"/>
                        <a:pt x="9525" y="8668"/>
                        <a:pt x="14097" y="5810"/>
                      </a:cubicBezTo>
                      <a:cubicBezTo>
                        <a:pt x="18669" y="2953"/>
                        <a:pt x="23813" y="1048"/>
                        <a:pt x="27908" y="476"/>
                      </a:cubicBezTo>
                      <a:cubicBezTo>
                        <a:pt x="31909" y="-286"/>
                        <a:pt x="34766" y="95"/>
                        <a:pt x="34766" y="95"/>
                      </a:cubicBezTo>
                      <a:cubicBezTo>
                        <a:pt x="34766" y="95"/>
                        <a:pt x="34195" y="572"/>
                        <a:pt x="33242" y="1238"/>
                      </a:cubicBezTo>
                      <a:cubicBezTo>
                        <a:pt x="32290" y="1905"/>
                        <a:pt x="30956" y="2953"/>
                        <a:pt x="29337" y="4001"/>
                      </a:cubicBezTo>
                      <a:cubicBezTo>
                        <a:pt x="26099" y="6191"/>
                        <a:pt x="21908" y="8858"/>
                        <a:pt x="17717" y="11430"/>
                      </a:cubicBezTo>
                      <a:cubicBezTo>
                        <a:pt x="13525" y="14097"/>
                        <a:pt x="9334" y="16669"/>
                        <a:pt x="5905" y="18574"/>
                      </a:cubicBezTo>
                      <a:cubicBezTo>
                        <a:pt x="4191" y="19526"/>
                        <a:pt x="2762" y="20288"/>
                        <a:pt x="1714" y="20860"/>
                      </a:cubicBezTo>
                      <a:cubicBezTo>
                        <a:pt x="667" y="21431"/>
                        <a:pt x="0" y="21717"/>
                        <a:pt x="0" y="21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3"/>
                <p:cNvSpPr/>
                <p:nvPr/>
              </p:nvSpPr>
              <p:spPr>
                <a:xfrm>
                  <a:off x="4345802" y="4103011"/>
                  <a:ext cx="30003" cy="14581"/>
                </a:xfrm>
                <a:custGeom>
                  <a:avLst/>
                  <a:gdLst/>
                  <a:ahLst/>
                  <a:cxnLst/>
                  <a:rect l="l" t="t" r="r" b="b"/>
                  <a:pathLst>
                    <a:path w="30003" h="14581" extrusionOk="0">
                      <a:moveTo>
                        <a:pt x="0" y="14582"/>
                      </a:moveTo>
                      <a:cubicBezTo>
                        <a:pt x="0" y="14582"/>
                        <a:pt x="857" y="12391"/>
                        <a:pt x="3048" y="9914"/>
                      </a:cubicBezTo>
                      <a:cubicBezTo>
                        <a:pt x="5143" y="7343"/>
                        <a:pt x="8668" y="4676"/>
                        <a:pt x="12668" y="2771"/>
                      </a:cubicBezTo>
                      <a:cubicBezTo>
                        <a:pt x="16669" y="961"/>
                        <a:pt x="21050" y="-87"/>
                        <a:pt x="24384" y="8"/>
                      </a:cubicBezTo>
                      <a:cubicBezTo>
                        <a:pt x="27718" y="-87"/>
                        <a:pt x="30004" y="675"/>
                        <a:pt x="30004" y="675"/>
                      </a:cubicBezTo>
                      <a:cubicBezTo>
                        <a:pt x="30004" y="675"/>
                        <a:pt x="28194" y="2199"/>
                        <a:pt x="25432" y="3723"/>
                      </a:cubicBezTo>
                      <a:cubicBezTo>
                        <a:pt x="22765" y="5438"/>
                        <a:pt x="19145" y="7247"/>
                        <a:pt x="15526" y="8867"/>
                      </a:cubicBezTo>
                      <a:cubicBezTo>
                        <a:pt x="11906" y="10581"/>
                        <a:pt x="8192" y="12105"/>
                        <a:pt x="5239" y="13058"/>
                      </a:cubicBezTo>
                      <a:cubicBezTo>
                        <a:pt x="3715" y="13629"/>
                        <a:pt x="2476" y="13915"/>
                        <a:pt x="1524" y="14201"/>
                      </a:cubicBezTo>
                      <a:cubicBezTo>
                        <a:pt x="571" y="14486"/>
                        <a:pt x="0" y="14582"/>
                        <a:pt x="0" y="14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3"/>
                <p:cNvSpPr/>
                <p:nvPr/>
              </p:nvSpPr>
              <p:spPr>
                <a:xfrm>
                  <a:off x="4361994" y="3931664"/>
                  <a:ext cx="10477" cy="81533"/>
                </a:xfrm>
                <a:custGeom>
                  <a:avLst/>
                  <a:gdLst/>
                  <a:ahLst/>
                  <a:cxnLst/>
                  <a:rect l="l" t="t" r="r" b="b"/>
                  <a:pathLst>
                    <a:path w="10477" h="81533" extrusionOk="0">
                      <a:moveTo>
                        <a:pt x="476" y="0"/>
                      </a:moveTo>
                      <a:cubicBezTo>
                        <a:pt x="476" y="0"/>
                        <a:pt x="2191" y="4953"/>
                        <a:pt x="3905" y="12478"/>
                      </a:cubicBezTo>
                      <a:cubicBezTo>
                        <a:pt x="4763" y="16288"/>
                        <a:pt x="5715" y="20669"/>
                        <a:pt x="6477" y="25432"/>
                      </a:cubicBezTo>
                      <a:cubicBezTo>
                        <a:pt x="6858" y="27813"/>
                        <a:pt x="7334" y="30289"/>
                        <a:pt x="7620" y="32766"/>
                      </a:cubicBezTo>
                      <a:cubicBezTo>
                        <a:pt x="7906" y="35243"/>
                        <a:pt x="8287" y="37814"/>
                        <a:pt x="8668" y="40386"/>
                      </a:cubicBezTo>
                      <a:cubicBezTo>
                        <a:pt x="8954" y="42958"/>
                        <a:pt x="9144" y="45529"/>
                        <a:pt x="9430" y="48006"/>
                      </a:cubicBezTo>
                      <a:cubicBezTo>
                        <a:pt x="9715" y="50483"/>
                        <a:pt x="9811" y="52959"/>
                        <a:pt x="10001" y="55436"/>
                      </a:cubicBezTo>
                      <a:cubicBezTo>
                        <a:pt x="10287" y="60198"/>
                        <a:pt x="10477" y="64770"/>
                        <a:pt x="10477" y="68580"/>
                      </a:cubicBezTo>
                      <a:cubicBezTo>
                        <a:pt x="10477" y="76295"/>
                        <a:pt x="10001" y="81534"/>
                        <a:pt x="10001" y="81534"/>
                      </a:cubicBezTo>
                      <a:cubicBezTo>
                        <a:pt x="10001" y="81534"/>
                        <a:pt x="8287" y="76581"/>
                        <a:pt x="6572" y="69056"/>
                      </a:cubicBezTo>
                      <a:cubicBezTo>
                        <a:pt x="5715" y="65246"/>
                        <a:pt x="4763" y="60865"/>
                        <a:pt x="4000" y="56102"/>
                      </a:cubicBezTo>
                      <a:cubicBezTo>
                        <a:pt x="3619" y="53721"/>
                        <a:pt x="3143" y="51245"/>
                        <a:pt x="2858" y="48768"/>
                      </a:cubicBezTo>
                      <a:cubicBezTo>
                        <a:pt x="2572" y="46292"/>
                        <a:pt x="2191" y="43720"/>
                        <a:pt x="1810" y="41148"/>
                      </a:cubicBezTo>
                      <a:cubicBezTo>
                        <a:pt x="1524" y="38576"/>
                        <a:pt x="1333" y="36004"/>
                        <a:pt x="1048" y="33528"/>
                      </a:cubicBezTo>
                      <a:cubicBezTo>
                        <a:pt x="762" y="31052"/>
                        <a:pt x="667" y="28575"/>
                        <a:pt x="476" y="26098"/>
                      </a:cubicBezTo>
                      <a:cubicBezTo>
                        <a:pt x="190" y="21336"/>
                        <a:pt x="0" y="16764"/>
                        <a:pt x="0" y="12954"/>
                      </a:cubicBezTo>
                      <a:cubicBezTo>
                        <a:pt x="0" y="5239"/>
                        <a:pt x="476" y="0"/>
                        <a:pt x="47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3"/>
                <p:cNvSpPr/>
                <p:nvPr/>
              </p:nvSpPr>
              <p:spPr>
                <a:xfrm>
                  <a:off x="4358439" y="3952810"/>
                  <a:ext cx="14824" cy="73151"/>
                </a:xfrm>
                <a:custGeom>
                  <a:avLst/>
                  <a:gdLst/>
                  <a:ahLst/>
                  <a:cxnLst/>
                  <a:rect l="l" t="t" r="r" b="b"/>
                  <a:pathLst>
                    <a:path w="14824" h="73151" extrusionOk="0">
                      <a:moveTo>
                        <a:pt x="30" y="0"/>
                      </a:moveTo>
                      <a:cubicBezTo>
                        <a:pt x="30" y="0"/>
                        <a:pt x="2031" y="4381"/>
                        <a:pt x="4221" y="11049"/>
                      </a:cubicBezTo>
                      <a:cubicBezTo>
                        <a:pt x="5365" y="14383"/>
                        <a:pt x="6508" y="18288"/>
                        <a:pt x="7650" y="22574"/>
                      </a:cubicBezTo>
                      <a:cubicBezTo>
                        <a:pt x="8127" y="24670"/>
                        <a:pt x="8794" y="26861"/>
                        <a:pt x="9270" y="29146"/>
                      </a:cubicBezTo>
                      <a:cubicBezTo>
                        <a:pt x="9746" y="31433"/>
                        <a:pt x="10222" y="33623"/>
                        <a:pt x="10794" y="35909"/>
                      </a:cubicBezTo>
                      <a:cubicBezTo>
                        <a:pt x="11175" y="38195"/>
                        <a:pt x="11651" y="40481"/>
                        <a:pt x="12032" y="42767"/>
                      </a:cubicBezTo>
                      <a:cubicBezTo>
                        <a:pt x="12508" y="45053"/>
                        <a:pt x="12699" y="47244"/>
                        <a:pt x="13080" y="49435"/>
                      </a:cubicBezTo>
                      <a:cubicBezTo>
                        <a:pt x="13746" y="53721"/>
                        <a:pt x="14128" y="57817"/>
                        <a:pt x="14413" y="61341"/>
                      </a:cubicBezTo>
                      <a:cubicBezTo>
                        <a:pt x="14985" y="68389"/>
                        <a:pt x="14794" y="73152"/>
                        <a:pt x="14794" y="73152"/>
                      </a:cubicBezTo>
                      <a:cubicBezTo>
                        <a:pt x="14794" y="73152"/>
                        <a:pt x="12699" y="68771"/>
                        <a:pt x="10603" y="62103"/>
                      </a:cubicBezTo>
                      <a:cubicBezTo>
                        <a:pt x="9460" y="58769"/>
                        <a:pt x="8317" y="54864"/>
                        <a:pt x="7174" y="50578"/>
                      </a:cubicBezTo>
                      <a:cubicBezTo>
                        <a:pt x="6698" y="48482"/>
                        <a:pt x="6031" y="46292"/>
                        <a:pt x="5555" y="44005"/>
                      </a:cubicBezTo>
                      <a:cubicBezTo>
                        <a:pt x="5079" y="41720"/>
                        <a:pt x="4603" y="39529"/>
                        <a:pt x="4031" y="37243"/>
                      </a:cubicBezTo>
                      <a:cubicBezTo>
                        <a:pt x="3650" y="34957"/>
                        <a:pt x="3174" y="32671"/>
                        <a:pt x="2793" y="30385"/>
                      </a:cubicBezTo>
                      <a:cubicBezTo>
                        <a:pt x="2316" y="28099"/>
                        <a:pt x="2126" y="25908"/>
                        <a:pt x="1745" y="23717"/>
                      </a:cubicBezTo>
                      <a:cubicBezTo>
                        <a:pt x="1078" y="19336"/>
                        <a:pt x="697" y="15335"/>
                        <a:pt x="412" y="11811"/>
                      </a:cubicBezTo>
                      <a:cubicBezTo>
                        <a:pt x="-160" y="4763"/>
                        <a:pt x="30" y="0"/>
                        <a:pt x="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3"/>
                <p:cNvSpPr/>
                <p:nvPr/>
              </p:nvSpPr>
              <p:spPr>
                <a:xfrm>
                  <a:off x="4354279" y="3977099"/>
                  <a:ext cx="18192" cy="73818"/>
                </a:xfrm>
                <a:custGeom>
                  <a:avLst/>
                  <a:gdLst/>
                  <a:ahLst/>
                  <a:cxnLst/>
                  <a:rect l="l" t="t" r="r" b="b"/>
                  <a:pathLst>
                    <a:path w="18192" h="73818" extrusionOk="0">
                      <a:moveTo>
                        <a:pt x="0" y="95"/>
                      </a:moveTo>
                      <a:cubicBezTo>
                        <a:pt x="0" y="95"/>
                        <a:pt x="2286" y="4476"/>
                        <a:pt x="4763" y="11144"/>
                      </a:cubicBezTo>
                      <a:cubicBezTo>
                        <a:pt x="6001" y="14478"/>
                        <a:pt x="7334" y="18478"/>
                        <a:pt x="8668" y="22669"/>
                      </a:cubicBezTo>
                      <a:cubicBezTo>
                        <a:pt x="9239" y="24765"/>
                        <a:pt x="10001" y="26956"/>
                        <a:pt x="10573" y="29242"/>
                      </a:cubicBezTo>
                      <a:cubicBezTo>
                        <a:pt x="11144" y="31528"/>
                        <a:pt x="11811" y="33814"/>
                        <a:pt x="12382" y="36100"/>
                      </a:cubicBezTo>
                      <a:cubicBezTo>
                        <a:pt x="12954" y="38386"/>
                        <a:pt x="13430" y="40767"/>
                        <a:pt x="14002" y="42958"/>
                      </a:cubicBezTo>
                      <a:cubicBezTo>
                        <a:pt x="14573" y="45244"/>
                        <a:pt x="14859" y="47530"/>
                        <a:pt x="15335" y="49720"/>
                      </a:cubicBezTo>
                      <a:cubicBezTo>
                        <a:pt x="16192" y="54102"/>
                        <a:pt x="16764" y="58198"/>
                        <a:pt x="17240" y="61817"/>
                      </a:cubicBezTo>
                      <a:cubicBezTo>
                        <a:pt x="18097" y="68961"/>
                        <a:pt x="18193" y="73819"/>
                        <a:pt x="18193" y="73819"/>
                      </a:cubicBezTo>
                      <a:cubicBezTo>
                        <a:pt x="18193" y="73819"/>
                        <a:pt x="15907" y="69437"/>
                        <a:pt x="13430" y="62770"/>
                      </a:cubicBezTo>
                      <a:cubicBezTo>
                        <a:pt x="12192" y="59436"/>
                        <a:pt x="10763" y="55435"/>
                        <a:pt x="9525" y="51244"/>
                      </a:cubicBezTo>
                      <a:cubicBezTo>
                        <a:pt x="8953" y="49149"/>
                        <a:pt x="8192" y="46958"/>
                        <a:pt x="7620" y="44672"/>
                      </a:cubicBezTo>
                      <a:cubicBezTo>
                        <a:pt x="7048" y="42386"/>
                        <a:pt x="6382" y="40100"/>
                        <a:pt x="5810" y="37814"/>
                      </a:cubicBezTo>
                      <a:cubicBezTo>
                        <a:pt x="5239" y="35528"/>
                        <a:pt x="4763" y="33147"/>
                        <a:pt x="4286" y="30861"/>
                      </a:cubicBezTo>
                      <a:cubicBezTo>
                        <a:pt x="3715" y="28575"/>
                        <a:pt x="3429" y="26289"/>
                        <a:pt x="2953" y="24098"/>
                      </a:cubicBezTo>
                      <a:cubicBezTo>
                        <a:pt x="2096" y="19717"/>
                        <a:pt x="1524" y="15621"/>
                        <a:pt x="1048" y="12001"/>
                      </a:cubicBezTo>
                      <a:cubicBezTo>
                        <a:pt x="95" y="4858"/>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3"/>
                <p:cNvSpPr/>
                <p:nvPr/>
              </p:nvSpPr>
              <p:spPr>
                <a:xfrm>
                  <a:off x="4372091" y="3934998"/>
                  <a:ext cx="40766" cy="55911"/>
                </a:xfrm>
                <a:custGeom>
                  <a:avLst/>
                  <a:gdLst/>
                  <a:ahLst/>
                  <a:cxnLst/>
                  <a:rect l="l" t="t" r="r" b="b"/>
                  <a:pathLst>
                    <a:path w="40766" h="55911" extrusionOk="0">
                      <a:moveTo>
                        <a:pt x="40767" y="0"/>
                      </a:moveTo>
                      <a:cubicBezTo>
                        <a:pt x="40767" y="0"/>
                        <a:pt x="39148" y="4191"/>
                        <a:pt x="36004" y="9906"/>
                      </a:cubicBezTo>
                      <a:cubicBezTo>
                        <a:pt x="34480" y="12763"/>
                        <a:pt x="32480" y="16002"/>
                        <a:pt x="30289" y="19431"/>
                      </a:cubicBezTo>
                      <a:cubicBezTo>
                        <a:pt x="29146" y="21146"/>
                        <a:pt x="28099" y="22955"/>
                        <a:pt x="26860" y="24670"/>
                      </a:cubicBezTo>
                      <a:cubicBezTo>
                        <a:pt x="25622" y="26384"/>
                        <a:pt x="24384" y="28194"/>
                        <a:pt x="23146" y="29908"/>
                      </a:cubicBezTo>
                      <a:cubicBezTo>
                        <a:pt x="21812" y="31623"/>
                        <a:pt x="20574" y="33338"/>
                        <a:pt x="19241" y="35052"/>
                      </a:cubicBezTo>
                      <a:cubicBezTo>
                        <a:pt x="18002" y="36766"/>
                        <a:pt x="16574" y="38386"/>
                        <a:pt x="15335" y="39910"/>
                      </a:cubicBezTo>
                      <a:cubicBezTo>
                        <a:pt x="12763" y="43053"/>
                        <a:pt x="10192" y="45911"/>
                        <a:pt x="8001" y="48292"/>
                      </a:cubicBezTo>
                      <a:cubicBezTo>
                        <a:pt x="3524" y="53054"/>
                        <a:pt x="0" y="55912"/>
                        <a:pt x="0" y="55912"/>
                      </a:cubicBezTo>
                      <a:cubicBezTo>
                        <a:pt x="0" y="55912"/>
                        <a:pt x="1619" y="51721"/>
                        <a:pt x="4763" y="46006"/>
                      </a:cubicBezTo>
                      <a:cubicBezTo>
                        <a:pt x="6287" y="43148"/>
                        <a:pt x="8287" y="39814"/>
                        <a:pt x="10478" y="36481"/>
                      </a:cubicBezTo>
                      <a:cubicBezTo>
                        <a:pt x="11621" y="34766"/>
                        <a:pt x="12668" y="32956"/>
                        <a:pt x="13906" y="31242"/>
                      </a:cubicBezTo>
                      <a:cubicBezTo>
                        <a:pt x="15145" y="29528"/>
                        <a:pt x="16383" y="27718"/>
                        <a:pt x="17621" y="26003"/>
                      </a:cubicBezTo>
                      <a:cubicBezTo>
                        <a:pt x="18955" y="24289"/>
                        <a:pt x="20193" y="22574"/>
                        <a:pt x="21526" y="20860"/>
                      </a:cubicBezTo>
                      <a:cubicBezTo>
                        <a:pt x="22765" y="19145"/>
                        <a:pt x="24193" y="17526"/>
                        <a:pt x="25432" y="16002"/>
                      </a:cubicBezTo>
                      <a:cubicBezTo>
                        <a:pt x="28004" y="12859"/>
                        <a:pt x="30575" y="10001"/>
                        <a:pt x="32766" y="7620"/>
                      </a:cubicBezTo>
                      <a:cubicBezTo>
                        <a:pt x="37243" y="2857"/>
                        <a:pt x="40672" y="0"/>
                        <a:pt x="4067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3"/>
                <p:cNvSpPr/>
                <p:nvPr/>
              </p:nvSpPr>
              <p:spPr>
                <a:xfrm>
                  <a:off x="4369233" y="3943570"/>
                  <a:ext cx="44672" cy="61341"/>
                </a:xfrm>
                <a:custGeom>
                  <a:avLst/>
                  <a:gdLst/>
                  <a:ahLst/>
                  <a:cxnLst/>
                  <a:rect l="l" t="t" r="r" b="b"/>
                  <a:pathLst>
                    <a:path w="44672" h="61341" extrusionOk="0">
                      <a:moveTo>
                        <a:pt x="44672" y="0"/>
                      </a:moveTo>
                      <a:cubicBezTo>
                        <a:pt x="44672" y="0"/>
                        <a:pt x="43339" y="4667"/>
                        <a:pt x="40291" y="11144"/>
                      </a:cubicBezTo>
                      <a:cubicBezTo>
                        <a:pt x="38767" y="14383"/>
                        <a:pt x="36862" y="18097"/>
                        <a:pt x="34576" y="22003"/>
                      </a:cubicBezTo>
                      <a:cubicBezTo>
                        <a:pt x="33433" y="23908"/>
                        <a:pt x="32290" y="25908"/>
                        <a:pt x="30861" y="27908"/>
                      </a:cubicBezTo>
                      <a:cubicBezTo>
                        <a:pt x="29528" y="29813"/>
                        <a:pt x="28194" y="31813"/>
                        <a:pt x="26765" y="33814"/>
                      </a:cubicBezTo>
                      <a:cubicBezTo>
                        <a:pt x="25337" y="35719"/>
                        <a:pt x="23813" y="37624"/>
                        <a:pt x="22384" y="39434"/>
                      </a:cubicBezTo>
                      <a:cubicBezTo>
                        <a:pt x="20955" y="41338"/>
                        <a:pt x="19336" y="43053"/>
                        <a:pt x="17907" y="44768"/>
                      </a:cubicBezTo>
                      <a:cubicBezTo>
                        <a:pt x="14954" y="48101"/>
                        <a:pt x="12001" y="51149"/>
                        <a:pt x="9334" y="53626"/>
                      </a:cubicBezTo>
                      <a:cubicBezTo>
                        <a:pt x="4096" y="58579"/>
                        <a:pt x="0" y="61341"/>
                        <a:pt x="0" y="61341"/>
                      </a:cubicBezTo>
                      <a:cubicBezTo>
                        <a:pt x="0" y="61341"/>
                        <a:pt x="571" y="60293"/>
                        <a:pt x="1715" y="58484"/>
                      </a:cubicBezTo>
                      <a:cubicBezTo>
                        <a:pt x="2858" y="56674"/>
                        <a:pt x="4382" y="54197"/>
                        <a:pt x="6382" y="51245"/>
                      </a:cubicBezTo>
                      <a:cubicBezTo>
                        <a:pt x="8382" y="48292"/>
                        <a:pt x="10668" y="44863"/>
                        <a:pt x="13240" y="41243"/>
                      </a:cubicBezTo>
                      <a:cubicBezTo>
                        <a:pt x="14573" y="39434"/>
                        <a:pt x="15812" y="37529"/>
                        <a:pt x="17145" y="35719"/>
                      </a:cubicBezTo>
                      <a:cubicBezTo>
                        <a:pt x="18479" y="33814"/>
                        <a:pt x="19907" y="31909"/>
                        <a:pt x="21241" y="30004"/>
                      </a:cubicBezTo>
                      <a:cubicBezTo>
                        <a:pt x="24098" y="26194"/>
                        <a:pt x="26765" y="22384"/>
                        <a:pt x="29528" y="18955"/>
                      </a:cubicBezTo>
                      <a:cubicBezTo>
                        <a:pt x="32195" y="15430"/>
                        <a:pt x="34766" y="12192"/>
                        <a:pt x="36957" y="9335"/>
                      </a:cubicBezTo>
                      <a:cubicBezTo>
                        <a:pt x="39148" y="6572"/>
                        <a:pt x="41053" y="4286"/>
                        <a:pt x="42482" y="2667"/>
                      </a:cubicBezTo>
                      <a:cubicBezTo>
                        <a:pt x="43910" y="1048"/>
                        <a:pt x="44672" y="191"/>
                        <a:pt x="44672"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3"/>
                <p:cNvSpPr/>
                <p:nvPr/>
              </p:nvSpPr>
              <p:spPr>
                <a:xfrm>
                  <a:off x="4369710" y="3957191"/>
                  <a:ext cx="48291" cy="65246"/>
                </a:xfrm>
                <a:custGeom>
                  <a:avLst/>
                  <a:gdLst/>
                  <a:ahLst/>
                  <a:cxnLst/>
                  <a:rect l="l" t="t" r="r" b="b"/>
                  <a:pathLst>
                    <a:path w="48291" h="65246" extrusionOk="0">
                      <a:moveTo>
                        <a:pt x="48292" y="0"/>
                      </a:moveTo>
                      <a:cubicBezTo>
                        <a:pt x="48292" y="0"/>
                        <a:pt x="46196" y="4763"/>
                        <a:pt x="42291" y="11335"/>
                      </a:cubicBezTo>
                      <a:cubicBezTo>
                        <a:pt x="40386" y="14669"/>
                        <a:pt x="38005" y="18383"/>
                        <a:pt x="35338" y="22384"/>
                      </a:cubicBezTo>
                      <a:cubicBezTo>
                        <a:pt x="34004" y="24384"/>
                        <a:pt x="32671" y="26384"/>
                        <a:pt x="31242" y="28480"/>
                      </a:cubicBezTo>
                      <a:cubicBezTo>
                        <a:pt x="29813" y="30480"/>
                        <a:pt x="28289" y="32576"/>
                        <a:pt x="26860" y="34671"/>
                      </a:cubicBezTo>
                      <a:cubicBezTo>
                        <a:pt x="25337" y="36671"/>
                        <a:pt x="23813" y="38671"/>
                        <a:pt x="22288" y="40672"/>
                      </a:cubicBezTo>
                      <a:cubicBezTo>
                        <a:pt x="20764" y="42672"/>
                        <a:pt x="19145" y="44577"/>
                        <a:pt x="17717" y="46387"/>
                      </a:cubicBezTo>
                      <a:cubicBezTo>
                        <a:pt x="14668" y="50102"/>
                        <a:pt x="11716" y="53435"/>
                        <a:pt x="9144" y="56198"/>
                      </a:cubicBezTo>
                      <a:cubicBezTo>
                        <a:pt x="3905" y="61817"/>
                        <a:pt x="0" y="65246"/>
                        <a:pt x="0" y="65246"/>
                      </a:cubicBezTo>
                      <a:cubicBezTo>
                        <a:pt x="0" y="65246"/>
                        <a:pt x="2096" y="60484"/>
                        <a:pt x="6001" y="53912"/>
                      </a:cubicBezTo>
                      <a:cubicBezTo>
                        <a:pt x="7906" y="50578"/>
                        <a:pt x="10287" y="46863"/>
                        <a:pt x="12954" y="42863"/>
                      </a:cubicBezTo>
                      <a:cubicBezTo>
                        <a:pt x="14288" y="40862"/>
                        <a:pt x="15621" y="38767"/>
                        <a:pt x="17050" y="36767"/>
                      </a:cubicBezTo>
                      <a:cubicBezTo>
                        <a:pt x="18479" y="34766"/>
                        <a:pt x="20003" y="32671"/>
                        <a:pt x="21431" y="30575"/>
                      </a:cubicBezTo>
                      <a:cubicBezTo>
                        <a:pt x="22955" y="28575"/>
                        <a:pt x="24479" y="26575"/>
                        <a:pt x="26003" y="24575"/>
                      </a:cubicBezTo>
                      <a:cubicBezTo>
                        <a:pt x="27527" y="22574"/>
                        <a:pt x="29146" y="20669"/>
                        <a:pt x="30575" y="18860"/>
                      </a:cubicBezTo>
                      <a:cubicBezTo>
                        <a:pt x="33623" y="15145"/>
                        <a:pt x="36576" y="11811"/>
                        <a:pt x="39148" y="9049"/>
                      </a:cubicBezTo>
                      <a:cubicBezTo>
                        <a:pt x="44387" y="3429"/>
                        <a:pt x="48292" y="0"/>
                        <a:pt x="4829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3"/>
                <p:cNvSpPr/>
                <p:nvPr/>
              </p:nvSpPr>
              <p:spPr>
                <a:xfrm>
                  <a:off x="4363614" y="3975860"/>
                  <a:ext cx="48958" cy="64960"/>
                </a:xfrm>
                <a:custGeom>
                  <a:avLst/>
                  <a:gdLst/>
                  <a:ahLst/>
                  <a:cxnLst/>
                  <a:rect l="l" t="t" r="r" b="b"/>
                  <a:pathLst>
                    <a:path w="48958" h="64960" extrusionOk="0">
                      <a:moveTo>
                        <a:pt x="48958" y="95"/>
                      </a:moveTo>
                      <a:cubicBezTo>
                        <a:pt x="48958" y="95"/>
                        <a:pt x="46863" y="4858"/>
                        <a:pt x="42863" y="11335"/>
                      </a:cubicBezTo>
                      <a:cubicBezTo>
                        <a:pt x="40958" y="14668"/>
                        <a:pt x="38576" y="18383"/>
                        <a:pt x="35909" y="22384"/>
                      </a:cubicBezTo>
                      <a:cubicBezTo>
                        <a:pt x="34576" y="24384"/>
                        <a:pt x="33242" y="26384"/>
                        <a:pt x="31718" y="28384"/>
                      </a:cubicBezTo>
                      <a:cubicBezTo>
                        <a:pt x="30289" y="30385"/>
                        <a:pt x="28766" y="32480"/>
                        <a:pt x="27242" y="34480"/>
                      </a:cubicBezTo>
                      <a:cubicBezTo>
                        <a:pt x="25717" y="36481"/>
                        <a:pt x="24098" y="38481"/>
                        <a:pt x="22574" y="40481"/>
                      </a:cubicBezTo>
                      <a:cubicBezTo>
                        <a:pt x="21050" y="42481"/>
                        <a:pt x="19431" y="44291"/>
                        <a:pt x="17907" y="46196"/>
                      </a:cubicBezTo>
                      <a:cubicBezTo>
                        <a:pt x="14859" y="49816"/>
                        <a:pt x="11906" y="53149"/>
                        <a:pt x="9239" y="56007"/>
                      </a:cubicBezTo>
                      <a:cubicBezTo>
                        <a:pt x="4000" y="61627"/>
                        <a:pt x="0" y="64960"/>
                        <a:pt x="0" y="64960"/>
                      </a:cubicBezTo>
                      <a:cubicBezTo>
                        <a:pt x="0" y="64960"/>
                        <a:pt x="2096" y="60198"/>
                        <a:pt x="6096" y="53626"/>
                      </a:cubicBezTo>
                      <a:cubicBezTo>
                        <a:pt x="8001" y="50292"/>
                        <a:pt x="10382" y="46577"/>
                        <a:pt x="13049" y="42577"/>
                      </a:cubicBezTo>
                      <a:cubicBezTo>
                        <a:pt x="14383" y="40672"/>
                        <a:pt x="15716" y="38576"/>
                        <a:pt x="17240" y="36576"/>
                      </a:cubicBezTo>
                      <a:cubicBezTo>
                        <a:pt x="18669" y="34576"/>
                        <a:pt x="20193" y="32480"/>
                        <a:pt x="21717" y="30480"/>
                      </a:cubicBezTo>
                      <a:cubicBezTo>
                        <a:pt x="23241" y="28480"/>
                        <a:pt x="24860" y="26479"/>
                        <a:pt x="26384" y="24479"/>
                      </a:cubicBezTo>
                      <a:cubicBezTo>
                        <a:pt x="27908" y="22479"/>
                        <a:pt x="29527" y="20669"/>
                        <a:pt x="31051" y="18764"/>
                      </a:cubicBezTo>
                      <a:cubicBezTo>
                        <a:pt x="34100" y="15145"/>
                        <a:pt x="37052" y="11811"/>
                        <a:pt x="39719" y="8954"/>
                      </a:cubicBezTo>
                      <a:cubicBezTo>
                        <a:pt x="44958" y="3334"/>
                        <a:pt x="48958" y="0"/>
                        <a:pt x="4895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3"/>
                <p:cNvSpPr/>
                <p:nvPr/>
              </p:nvSpPr>
              <p:spPr>
                <a:xfrm>
                  <a:off x="4367423" y="3988814"/>
                  <a:ext cx="45148" cy="60959"/>
                </a:xfrm>
                <a:custGeom>
                  <a:avLst/>
                  <a:gdLst/>
                  <a:ahLst/>
                  <a:cxnLst/>
                  <a:rect l="l" t="t" r="r" b="b"/>
                  <a:pathLst>
                    <a:path w="45148" h="60959" extrusionOk="0">
                      <a:moveTo>
                        <a:pt x="45149" y="0"/>
                      </a:moveTo>
                      <a:cubicBezTo>
                        <a:pt x="45149" y="0"/>
                        <a:pt x="43244" y="4477"/>
                        <a:pt x="39624" y="10668"/>
                      </a:cubicBezTo>
                      <a:cubicBezTo>
                        <a:pt x="37814" y="13811"/>
                        <a:pt x="35719" y="17336"/>
                        <a:pt x="33242" y="21050"/>
                      </a:cubicBezTo>
                      <a:cubicBezTo>
                        <a:pt x="32004" y="22860"/>
                        <a:pt x="30766" y="24860"/>
                        <a:pt x="29432" y="26765"/>
                      </a:cubicBezTo>
                      <a:cubicBezTo>
                        <a:pt x="28099" y="28670"/>
                        <a:pt x="26670" y="30575"/>
                        <a:pt x="25337" y="32480"/>
                      </a:cubicBezTo>
                      <a:cubicBezTo>
                        <a:pt x="23908" y="34385"/>
                        <a:pt x="22479" y="36290"/>
                        <a:pt x="21050" y="38100"/>
                      </a:cubicBezTo>
                      <a:cubicBezTo>
                        <a:pt x="19621" y="40005"/>
                        <a:pt x="18098" y="41720"/>
                        <a:pt x="16764" y="43434"/>
                      </a:cubicBezTo>
                      <a:cubicBezTo>
                        <a:pt x="13907" y="46863"/>
                        <a:pt x="11144" y="50006"/>
                        <a:pt x="8668" y="52578"/>
                      </a:cubicBezTo>
                      <a:cubicBezTo>
                        <a:pt x="3810" y="57817"/>
                        <a:pt x="0" y="60960"/>
                        <a:pt x="0" y="60960"/>
                      </a:cubicBezTo>
                      <a:cubicBezTo>
                        <a:pt x="0" y="60960"/>
                        <a:pt x="1905" y="56483"/>
                        <a:pt x="5525" y="50292"/>
                      </a:cubicBezTo>
                      <a:cubicBezTo>
                        <a:pt x="7334" y="47149"/>
                        <a:pt x="9430" y="43625"/>
                        <a:pt x="11906" y="39910"/>
                      </a:cubicBezTo>
                      <a:cubicBezTo>
                        <a:pt x="13145" y="38100"/>
                        <a:pt x="14383" y="36100"/>
                        <a:pt x="15716" y="34195"/>
                      </a:cubicBezTo>
                      <a:cubicBezTo>
                        <a:pt x="17050" y="32290"/>
                        <a:pt x="18479" y="30385"/>
                        <a:pt x="19812" y="28480"/>
                      </a:cubicBezTo>
                      <a:cubicBezTo>
                        <a:pt x="21241" y="26575"/>
                        <a:pt x="22670" y="24765"/>
                        <a:pt x="24098" y="22860"/>
                      </a:cubicBezTo>
                      <a:cubicBezTo>
                        <a:pt x="25527" y="20955"/>
                        <a:pt x="27051" y="19241"/>
                        <a:pt x="28385" y="17526"/>
                      </a:cubicBezTo>
                      <a:cubicBezTo>
                        <a:pt x="31242" y="14097"/>
                        <a:pt x="34004" y="10954"/>
                        <a:pt x="36481" y="8382"/>
                      </a:cubicBezTo>
                      <a:cubicBezTo>
                        <a:pt x="41339" y="3143"/>
                        <a:pt x="45149" y="0"/>
                        <a:pt x="4514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3"/>
                <p:cNvSpPr/>
                <p:nvPr/>
              </p:nvSpPr>
              <p:spPr>
                <a:xfrm>
                  <a:off x="4374948" y="4003006"/>
                  <a:ext cx="34289" cy="51244"/>
                </a:xfrm>
                <a:custGeom>
                  <a:avLst/>
                  <a:gdLst/>
                  <a:ahLst/>
                  <a:cxnLst/>
                  <a:rect l="l" t="t" r="r" b="b"/>
                  <a:pathLst>
                    <a:path w="34289" h="51244" extrusionOk="0">
                      <a:moveTo>
                        <a:pt x="34290" y="0"/>
                      </a:moveTo>
                      <a:cubicBezTo>
                        <a:pt x="34290" y="0"/>
                        <a:pt x="33147" y="3810"/>
                        <a:pt x="30575" y="9049"/>
                      </a:cubicBezTo>
                      <a:cubicBezTo>
                        <a:pt x="29337" y="11716"/>
                        <a:pt x="27813" y="14669"/>
                        <a:pt x="26003" y="17812"/>
                      </a:cubicBezTo>
                      <a:cubicBezTo>
                        <a:pt x="25051" y="19336"/>
                        <a:pt x="24193" y="21050"/>
                        <a:pt x="23146" y="22574"/>
                      </a:cubicBezTo>
                      <a:cubicBezTo>
                        <a:pt x="22098" y="24194"/>
                        <a:pt x="21050" y="25813"/>
                        <a:pt x="20002" y="27432"/>
                      </a:cubicBezTo>
                      <a:cubicBezTo>
                        <a:pt x="18859" y="29051"/>
                        <a:pt x="17812" y="30575"/>
                        <a:pt x="16669" y="32195"/>
                      </a:cubicBezTo>
                      <a:cubicBezTo>
                        <a:pt x="15621" y="33814"/>
                        <a:pt x="14383" y="35243"/>
                        <a:pt x="13335" y="36671"/>
                      </a:cubicBezTo>
                      <a:cubicBezTo>
                        <a:pt x="11144" y="39529"/>
                        <a:pt x="8954" y="42101"/>
                        <a:pt x="6953" y="44291"/>
                      </a:cubicBezTo>
                      <a:cubicBezTo>
                        <a:pt x="3048" y="48673"/>
                        <a:pt x="0" y="51245"/>
                        <a:pt x="0" y="51245"/>
                      </a:cubicBezTo>
                      <a:cubicBezTo>
                        <a:pt x="0" y="51245"/>
                        <a:pt x="1143" y="47435"/>
                        <a:pt x="3715" y="42196"/>
                      </a:cubicBezTo>
                      <a:cubicBezTo>
                        <a:pt x="4953" y="39529"/>
                        <a:pt x="6477" y="36576"/>
                        <a:pt x="8287" y="33433"/>
                      </a:cubicBezTo>
                      <a:cubicBezTo>
                        <a:pt x="9239" y="31909"/>
                        <a:pt x="10096" y="30194"/>
                        <a:pt x="11144" y="28670"/>
                      </a:cubicBezTo>
                      <a:cubicBezTo>
                        <a:pt x="12192" y="27051"/>
                        <a:pt x="13240" y="25432"/>
                        <a:pt x="14288" y="23813"/>
                      </a:cubicBezTo>
                      <a:cubicBezTo>
                        <a:pt x="15430" y="22193"/>
                        <a:pt x="16478" y="20669"/>
                        <a:pt x="17621" y="19145"/>
                      </a:cubicBezTo>
                      <a:cubicBezTo>
                        <a:pt x="18669" y="17621"/>
                        <a:pt x="19907" y="16097"/>
                        <a:pt x="20955" y="14669"/>
                      </a:cubicBezTo>
                      <a:cubicBezTo>
                        <a:pt x="23146" y="11811"/>
                        <a:pt x="25336" y="9239"/>
                        <a:pt x="27337" y="7049"/>
                      </a:cubicBezTo>
                      <a:cubicBezTo>
                        <a:pt x="31242" y="2667"/>
                        <a:pt x="34290" y="95"/>
                        <a:pt x="3429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3"/>
                <p:cNvSpPr/>
                <p:nvPr/>
              </p:nvSpPr>
              <p:spPr>
                <a:xfrm>
                  <a:off x="4368947" y="4013865"/>
                  <a:ext cx="40100" cy="56483"/>
                </a:xfrm>
                <a:custGeom>
                  <a:avLst/>
                  <a:gdLst/>
                  <a:ahLst/>
                  <a:cxnLst/>
                  <a:rect l="l" t="t" r="r" b="b"/>
                  <a:pathLst>
                    <a:path w="40100" h="56483" extrusionOk="0">
                      <a:moveTo>
                        <a:pt x="40005" y="0"/>
                      </a:moveTo>
                      <a:cubicBezTo>
                        <a:pt x="40005" y="0"/>
                        <a:pt x="38481" y="4191"/>
                        <a:pt x="35338" y="9906"/>
                      </a:cubicBezTo>
                      <a:cubicBezTo>
                        <a:pt x="33814" y="12763"/>
                        <a:pt x="31909" y="16097"/>
                        <a:pt x="29813" y="19526"/>
                      </a:cubicBezTo>
                      <a:cubicBezTo>
                        <a:pt x="28670" y="21241"/>
                        <a:pt x="27622" y="23051"/>
                        <a:pt x="26479" y="24765"/>
                      </a:cubicBezTo>
                      <a:cubicBezTo>
                        <a:pt x="25241" y="26479"/>
                        <a:pt x="24098" y="28289"/>
                        <a:pt x="22860" y="30099"/>
                      </a:cubicBezTo>
                      <a:cubicBezTo>
                        <a:pt x="21622" y="31813"/>
                        <a:pt x="20288" y="33623"/>
                        <a:pt x="19050" y="35338"/>
                      </a:cubicBezTo>
                      <a:cubicBezTo>
                        <a:pt x="17812" y="37052"/>
                        <a:pt x="16478" y="38671"/>
                        <a:pt x="15145" y="40291"/>
                      </a:cubicBezTo>
                      <a:cubicBezTo>
                        <a:pt x="12573" y="43434"/>
                        <a:pt x="10096" y="46387"/>
                        <a:pt x="7906" y="48768"/>
                      </a:cubicBezTo>
                      <a:cubicBezTo>
                        <a:pt x="3524" y="53626"/>
                        <a:pt x="0" y="56483"/>
                        <a:pt x="0" y="56483"/>
                      </a:cubicBezTo>
                      <a:cubicBezTo>
                        <a:pt x="0" y="56483"/>
                        <a:pt x="1524" y="52292"/>
                        <a:pt x="4667" y="46577"/>
                      </a:cubicBezTo>
                      <a:cubicBezTo>
                        <a:pt x="6191" y="43720"/>
                        <a:pt x="8096" y="40386"/>
                        <a:pt x="10192" y="36957"/>
                      </a:cubicBezTo>
                      <a:cubicBezTo>
                        <a:pt x="11335" y="35243"/>
                        <a:pt x="12383" y="33433"/>
                        <a:pt x="13621" y="31718"/>
                      </a:cubicBezTo>
                      <a:cubicBezTo>
                        <a:pt x="14859" y="30004"/>
                        <a:pt x="16002" y="28194"/>
                        <a:pt x="17240" y="26384"/>
                      </a:cubicBezTo>
                      <a:cubicBezTo>
                        <a:pt x="18479" y="24670"/>
                        <a:pt x="19812" y="22860"/>
                        <a:pt x="21050" y="21146"/>
                      </a:cubicBezTo>
                      <a:cubicBezTo>
                        <a:pt x="22288" y="19431"/>
                        <a:pt x="23622" y="17812"/>
                        <a:pt x="24955" y="16193"/>
                      </a:cubicBezTo>
                      <a:cubicBezTo>
                        <a:pt x="27527" y="13049"/>
                        <a:pt x="30004" y="10096"/>
                        <a:pt x="32195" y="7715"/>
                      </a:cubicBezTo>
                      <a:cubicBezTo>
                        <a:pt x="36576" y="2857"/>
                        <a:pt x="40100" y="0"/>
                        <a:pt x="4010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3"/>
                <p:cNvSpPr/>
                <p:nvPr/>
              </p:nvSpPr>
              <p:spPr>
                <a:xfrm>
                  <a:off x="4367995" y="4032153"/>
                  <a:ext cx="41624" cy="59816"/>
                </a:xfrm>
                <a:custGeom>
                  <a:avLst/>
                  <a:gdLst/>
                  <a:ahLst/>
                  <a:cxnLst/>
                  <a:rect l="l" t="t" r="r" b="b"/>
                  <a:pathLst>
                    <a:path w="41624" h="59816" extrusionOk="0">
                      <a:moveTo>
                        <a:pt x="41624" y="95"/>
                      </a:moveTo>
                      <a:cubicBezTo>
                        <a:pt x="41624" y="95"/>
                        <a:pt x="39624" y="4381"/>
                        <a:pt x="36100" y="10192"/>
                      </a:cubicBezTo>
                      <a:cubicBezTo>
                        <a:pt x="34385" y="13144"/>
                        <a:pt x="32290" y="16573"/>
                        <a:pt x="30004" y="20098"/>
                      </a:cubicBezTo>
                      <a:cubicBezTo>
                        <a:pt x="27718" y="23717"/>
                        <a:pt x="25146" y="27432"/>
                        <a:pt x="22574" y="31147"/>
                      </a:cubicBezTo>
                      <a:cubicBezTo>
                        <a:pt x="21241" y="32956"/>
                        <a:pt x="19907" y="34861"/>
                        <a:pt x="18669" y="36671"/>
                      </a:cubicBezTo>
                      <a:cubicBezTo>
                        <a:pt x="17431" y="38481"/>
                        <a:pt x="16002" y="40196"/>
                        <a:pt x="14764" y="41910"/>
                      </a:cubicBezTo>
                      <a:cubicBezTo>
                        <a:pt x="12192" y="45339"/>
                        <a:pt x="9811" y="48482"/>
                        <a:pt x="7620" y="51149"/>
                      </a:cubicBezTo>
                      <a:cubicBezTo>
                        <a:pt x="3334" y="56483"/>
                        <a:pt x="0" y="59817"/>
                        <a:pt x="0" y="59817"/>
                      </a:cubicBezTo>
                      <a:cubicBezTo>
                        <a:pt x="0" y="59817"/>
                        <a:pt x="1333" y="55340"/>
                        <a:pt x="4286" y="49054"/>
                      </a:cubicBezTo>
                      <a:cubicBezTo>
                        <a:pt x="5715" y="45910"/>
                        <a:pt x="7620" y="42386"/>
                        <a:pt x="9716" y="38671"/>
                      </a:cubicBezTo>
                      <a:cubicBezTo>
                        <a:pt x="10858" y="36862"/>
                        <a:pt x="11906" y="34861"/>
                        <a:pt x="13145" y="33052"/>
                      </a:cubicBezTo>
                      <a:cubicBezTo>
                        <a:pt x="14383" y="31147"/>
                        <a:pt x="15621" y="29242"/>
                        <a:pt x="16955" y="27337"/>
                      </a:cubicBezTo>
                      <a:cubicBezTo>
                        <a:pt x="18288" y="25527"/>
                        <a:pt x="19622" y="23622"/>
                        <a:pt x="20955" y="21812"/>
                      </a:cubicBezTo>
                      <a:cubicBezTo>
                        <a:pt x="22289" y="20002"/>
                        <a:pt x="23717" y="18288"/>
                        <a:pt x="25051" y="16573"/>
                      </a:cubicBezTo>
                      <a:cubicBezTo>
                        <a:pt x="27813" y="13240"/>
                        <a:pt x="30480" y="10287"/>
                        <a:pt x="32957" y="7810"/>
                      </a:cubicBezTo>
                      <a:cubicBezTo>
                        <a:pt x="37814" y="2857"/>
                        <a:pt x="41529" y="0"/>
                        <a:pt x="4152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3"/>
                <p:cNvSpPr/>
                <p:nvPr/>
              </p:nvSpPr>
              <p:spPr>
                <a:xfrm>
                  <a:off x="4364280" y="4046631"/>
                  <a:ext cx="45053" cy="66579"/>
                </a:xfrm>
                <a:custGeom>
                  <a:avLst/>
                  <a:gdLst/>
                  <a:ahLst/>
                  <a:cxnLst/>
                  <a:rect l="l" t="t" r="r" b="b"/>
                  <a:pathLst>
                    <a:path w="45053" h="66579" extrusionOk="0">
                      <a:moveTo>
                        <a:pt x="45053" y="0"/>
                      </a:moveTo>
                      <a:cubicBezTo>
                        <a:pt x="45053" y="0"/>
                        <a:pt x="43148" y="4763"/>
                        <a:pt x="39624" y="11430"/>
                      </a:cubicBezTo>
                      <a:cubicBezTo>
                        <a:pt x="37910" y="14764"/>
                        <a:pt x="35719" y="18669"/>
                        <a:pt x="33242" y="22670"/>
                      </a:cubicBezTo>
                      <a:cubicBezTo>
                        <a:pt x="32004" y="24670"/>
                        <a:pt x="30766" y="26765"/>
                        <a:pt x="29432" y="28861"/>
                      </a:cubicBezTo>
                      <a:cubicBezTo>
                        <a:pt x="28099" y="30956"/>
                        <a:pt x="26670" y="33052"/>
                        <a:pt x="25337" y="35147"/>
                      </a:cubicBezTo>
                      <a:cubicBezTo>
                        <a:pt x="23908" y="37243"/>
                        <a:pt x="22479" y="39243"/>
                        <a:pt x="21050" y="41338"/>
                      </a:cubicBezTo>
                      <a:cubicBezTo>
                        <a:pt x="19622" y="43339"/>
                        <a:pt x="18098" y="45244"/>
                        <a:pt x="16764" y="47149"/>
                      </a:cubicBezTo>
                      <a:cubicBezTo>
                        <a:pt x="13907" y="50959"/>
                        <a:pt x="11144" y="54388"/>
                        <a:pt x="8668" y="57245"/>
                      </a:cubicBezTo>
                      <a:cubicBezTo>
                        <a:pt x="3715" y="63055"/>
                        <a:pt x="0" y="66580"/>
                        <a:pt x="0" y="66580"/>
                      </a:cubicBezTo>
                      <a:cubicBezTo>
                        <a:pt x="0" y="66580"/>
                        <a:pt x="1905" y="61817"/>
                        <a:pt x="5429" y="55150"/>
                      </a:cubicBezTo>
                      <a:cubicBezTo>
                        <a:pt x="7144" y="51816"/>
                        <a:pt x="9335" y="47911"/>
                        <a:pt x="11811" y="43910"/>
                      </a:cubicBezTo>
                      <a:cubicBezTo>
                        <a:pt x="13049" y="41910"/>
                        <a:pt x="14288" y="39814"/>
                        <a:pt x="15621" y="37719"/>
                      </a:cubicBezTo>
                      <a:cubicBezTo>
                        <a:pt x="16954" y="35623"/>
                        <a:pt x="18383" y="33528"/>
                        <a:pt x="19717" y="31432"/>
                      </a:cubicBezTo>
                      <a:cubicBezTo>
                        <a:pt x="21146" y="29337"/>
                        <a:pt x="22574" y="27337"/>
                        <a:pt x="24003" y="25337"/>
                      </a:cubicBezTo>
                      <a:cubicBezTo>
                        <a:pt x="25432" y="23336"/>
                        <a:pt x="26956" y="21431"/>
                        <a:pt x="28289" y="19526"/>
                      </a:cubicBezTo>
                      <a:cubicBezTo>
                        <a:pt x="31147" y="15716"/>
                        <a:pt x="33909" y="12287"/>
                        <a:pt x="36386" y="9430"/>
                      </a:cubicBezTo>
                      <a:cubicBezTo>
                        <a:pt x="41339" y="3620"/>
                        <a:pt x="45053" y="95"/>
                        <a:pt x="45053"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3"/>
                <p:cNvSpPr/>
                <p:nvPr/>
              </p:nvSpPr>
              <p:spPr>
                <a:xfrm>
                  <a:off x="4363709" y="3939729"/>
                  <a:ext cx="183737" cy="164814"/>
                </a:xfrm>
                <a:custGeom>
                  <a:avLst/>
                  <a:gdLst/>
                  <a:ahLst/>
                  <a:cxnLst/>
                  <a:rect l="l" t="t" r="r" b="b"/>
                  <a:pathLst>
                    <a:path w="183737" h="164814" extrusionOk="0">
                      <a:moveTo>
                        <a:pt x="183642" y="32"/>
                      </a:moveTo>
                      <a:cubicBezTo>
                        <a:pt x="183642" y="32"/>
                        <a:pt x="182594" y="127"/>
                        <a:pt x="180689" y="317"/>
                      </a:cubicBezTo>
                      <a:cubicBezTo>
                        <a:pt x="178784" y="508"/>
                        <a:pt x="175927" y="698"/>
                        <a:pt x="172403" y="1365"/>
                      </a:cubicBezTo>
                      <a:cubicBezTo>
                        <a:pt x="170688" y="1651"/>
                        <a:pt x="168688" y="1841"/>
                        <a:pt x="166592" y="2318"/>
                      </a:cubicBezTo>
                      <a:cubicBezTo>
                        <a:pt x="164497" y="2794"/>
                        <a:pt x="162211" y="3270"/>
                        <a:pt x="159829" y="3842"/>
                      </a:cubicBezTo>
                      <a:cubicBezTo>
                        <a:pt x="157448" y="4508"/>
                        <a:pt x="154972" y="5270"/>
                        <a:pt x="152305" y="6032"/>
                      </a:cubicBezTo>
                      <a:cubicBezTo>
                        <a:pt x="149733" y="6890"/>
                        <a:pt x="146971" y="7842"/>
                        <a:pt x="144113" y="8795"/>
                      </a:cubicBezTo>
                      <a:cubicBezTo>
                        <a:pt x="138494" y="10985"/>
                        <a:pt x="132398" y="13557"/>
                        <a:pt x="126302" y="16700"/>
                      </a:cubicBezTo>
                      <a:cubicBezTo>
                        <a:pt x="120110" y="19748"/>
                        <a:pt x="113919" y="23654"/>
                        <a:pt x="107728" y="27749"/>
                      </a:cubicBezTo>
                      <a:cubicBezTo>
                        <a:pt x="101441" y="31940"/>
                        <a:pt x="95441" y="36798"/>
                        <a:pt x="89345" y="41846"/>
                      </a:cubicBezTo>
                      <a:cubicBezTo>
                        <a:pt x="83439" y="46990"/>
                        <a:pt x="77629" y="52610"/>
                        <a:pt x="72200" y="58325"/>
                      </a:cubicBezTo>
                      <a:cubicBezTo>
                        <a:pt x="66580" y="64325"/>
                        <a:pt x="61532" y="70231"/>
                        <a:pt x="56579" y="76517"/>
                      </a:cubicBezTo>
                      <a:cubicBezTo>
                        <a:pt x="51816" y="82804"/>
                        <a:pt x="47054" y="88995"/>
                        <a:pt x="42863" y="95186"/>
                      </a:cubicBezTo>
                      <a:cubicBezTo>
                        <a:pt x="38671" y="101473"/>
                        <a:pt x="34576" y="107474"/>
                        <a:pt x="30861" y="113379"/>
                      </a:cubicBezTo>
                      <a:cubicBezTo>
                        <a:pt x="27242" y="119285"/>
                        <a:pt x="23813" y="124904"/>
                        <a:pt x="20669" y="130048"/>
                      </a:cubicBezTo>
                      <a:cubicBezTo>
                        <a:pt x="14478" y="140525"/>
                        <a:pt x="9335" y="149193"/>
                        <a:pt x="5715" y="155289"/>
                      </a:cubicBezTo>
                      <a:lnTo>
                        <a:pt x="0" y="164814"/>
                      </a:lnTo>
                      <a:cubicBezTo>
                        <a:pt x="0" y="164814"/>
                        <a:pt x="1619" y="161099"/>
                        <a:pt x="4572" y="154623"/>
                      </a:cubicBezTo>
                      <a:cubicBezTo>
                        <a:pt x="7620" y="148241"/>
                        <a:pt x="11716" y="139001"/>
                        <a:pt x="17240" y="128143"/>
                      </a:cubicBezTo>
                      <a:cubicBezTo>
                        <a:pt x="22765" y="117284"/>
                        <a:pt x="29528" y="104807"/>
                        <a:pt x="37814" y="91948"/>
                      </a:cubicBezTo>
                      <a:cubicBezTo>
                        <a:pt x="42005" y="85566"/>
                        <a:pt x="46482" y="78994"/>
                        <a:pt x="51340" y="72612"/>
                      </a:cubicBezTo>
                      <a:cubicBezTo>
                        <a:pt x="56293" y="66231"/>
                        <a:pt x="61627" y="59849"/>
                        <a:pt x="67056" y="53943"/>
                      </a:cubicBezTo>
                      <a:cubicBezTo>
                        <a:pt x="72866" y="47942"/>
                        <a:pt x="78772" y="42323"/>
                        <a:pt x="85058" y="36989"/>
                      </a:cubicBezTo>
                      <a:cubicBezTo>
                        <a:pt x="91345" y="31845"/>
                        <a:pt x="97822" y="27083"/>
                        <a:pt x="104394" y="22892"/>
                      </a:cubicBezTo>
                      <a:cubicBezTo>
                        <a:pt x="110966" y="18796"/>
                        <a:pt x="117538" y="15176"/>
                        <a:pt x="124111" y="12224"/>
                      </a:cubicBezTo>
                      <a:cubicBezTo>
                        <a:pt x="130588" y="9176"/>
                        <a:pt x="136970" y="6985"/>
                        <a:pt x="142875" y="5175"/>
                      </a:cubicBezTo>
                      <a:cubicBezTo>
                        <a:pt x="145923" y="4318"/>
                        <a:pt x="148781" y="3556"/>
                        <a:pt x="151543" y="2889"/>
                      </a:cubicBezTo>
                      <a:cubicBezTo>
                        <a:pt x="154305" y="2413"/>
                        <a:pt x="156972" y="1841"/>
                        <a:pt x="159449" y="1365"/>
                      </a:cubicBezTo>
                      <a:cubicBezTo>
                        <a:pt x="161925" y="1079"/>
                        <a:pt x="164306" y="794"/>
                        <a:pt x="166402" y="508"/>
                      </a:cubicBezTo>
                      <a:cubicBezTo>
                        <a:pt x="168592" y="222"/>
                        <a:pt x="170593" y="222"/>
                        <a:pt x="172403" y="127"/>
                      </a:cubicBezTo>
                      <a:cubicBezTo>
                        <a:pt x="176022" y="-159"/>
                        <a:pt x="178784" y="127"/>
                        <a:pt x="180785" y="127"/>
                      </a:cubicBezTo>
                      <a:cubicBezTo>
                        <a:pt x="182690" y="127"/>
                        <a:pt x="183737" y="127"/>
                        <a:pt x="183737" y="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3"/>
                <p:cNvSpPr/>
                <p:nvPr/>
              </p:nvSpPr>
              <p:spPr>
                <a:xfrm>
                  <a:off x="4465340" y="3960395"/>
                  <a:ext cx="61912" cy="13940"/>
                </a:xfrm>
                <a:custGeom>
                  <a:avLst/>
                  <a:gdLst/>
                  <a:ahLst/>
                  <a:cxnLst/>
                  <a:rect l="l" t="t" r="r" b="b"/>
                  <a:pathLst>
                    <a:path w="61912" h="13940" extrusionOk="0">
                      <a:moveTo>
                        <a:pt x="61913" y="2511"/>
                      </a:moveTo>
                      <a:cubicBezTo>
                        <a:pt x="61913" y="2511"/>
                        <a:pt x="60865" y="2796"/>
                        <a:pt x="59150" y="3082"/>
                      </a:cubicBezTo>
                      <a:cubicBezTo>
                        <a:pt x="57436" y="3368"/>
                        <a:pt x="54959" y="3844"/>
                        <a:pt x="52007" y="4320"/>
                      </a:cubicBezTo>
                      <a:cubicBezTo>
                        <a:pt x="50578" y="4606"/>
                        <a:pt x="48958" y="4797"/>
                        <a:pt x="47339" y="5083"/>
                      </a:cubicBezTo>
                      <a:cubicBezTo>
                        <a:pt x="45720" y="5368"/>
                        <a:pt x="43910" y="5749"/>
                        <a:pt x="42100" y="5940"/>
                      </a:cubicBezTo>
                      <a:cubicBezTo>
                        <a:pt x="38481" y="6606"/>
                        <a:pt x="34671" y="7178"/>
                        <a:pt x="30861" y="7940"/>
                      </a:cubicBezTo>
                      <a:cubicBezTo>
                        <a:pt x="27051" y="8607"/>
                        <a:pt x="23241" y="9464"/>
                        <a:pt x="19717" y="10131"/>
                      </a:cubicBezTo>
                      <a:cubicBezTo>
                        <a:pt x="17907" y="10512"/>
                        <a:pt x="16193" y="10797"/>
                        <a:pt x="14573" y="11178"/>
                      </a:cubicBezTo>
                      <a:cubicBezTo>
                        <a:pt x="12954" y="11560"/>
                        <a:pt x="11335" y="11845"/>
                        <a:pt x="9906" y="12131"/>
                      </a:cubicBezTo>
                      <a:cubicBezTo>
                        <a:pt x="6953" y="12703"/>
                        <a:pt x="4477" y="13179"/>
                        <a:pt x="2762" y="13464"/>
                      </a:cubicBezTo>
                      <a:cubicBezTo>
                        <a:pt x="1048" y="13750"/>
                        <a:pt x="0" y="13941"/>
                        <a:pt x="0" y="13941"/>
                      </a:cubicBezTo>
                      <a:cubicBezTo>
                        <a:pt x="0" y="13941"/>
                        <a:pt x="762" y="13274"/>
                        <a:pt x="2286" y="12226"/>
                      </a:cubicBezTo>
                      <a:cubicBezTo>
                        <a:pt x="3715" y="11178"/>
                        <a:pt x="5906" y="9845"/>
                        <a:pt x="8573" y="8416"/>
                      </a:cubicBezTo>
                      <a:cubicBezTo>
                        <a:pt x="11240" y="6987"/>
                        <a:pt x="14573" y="5559"/>
                        <a:pt x="18098" y="4320"/>
                      </a:cubicBezTo>
                      <a:cubicBezTo>
                        <a:pt x="19907" y="3749"/>
                        <a:pt x="21717" y="3082"/>
                        <a:pt x="23717" y="2606"/>
                      </a:cubicBezTo>
                      <a:cubicBezTo>
                        <a:pt x="25622" y="2130"/>
                        <a:pt x="27623" y="1653"/>
                        <a:pt x="29623" y="1272"/>
                      </a:cubicBezTo>
                      <a:cubicBezTo>
                        <a:pt x="31623" y="987"/>
                        <a:pt x="33623" y="606"/>
                        <a:pt x="35624" y="415"/>
                      </a:cubicBezTo>
                      <a:cubicBezTo>
                        <a:pt x="37624" y="129"/>
                        <a:pt x="39624" y="129"/>
                        <a:pt x="41529" y="34"/>
                      </a:cubicBezTo>
                      <a:cubicBezTo>
                        <a:pt x="45339" y="-61"/>
                        <a:pt x="48863" y="34"/>
                        <a:pt x="51911" y="415"/>
                      </a:cubicBezTo>
                      <a:cubicBezTo>
                        <a:pt x="54959" y="701"/>
                        <a:pt x="57436" y="1272"/>
                        <a:pt x="59150" y="1653"/>
                      </a:cubicBezTo>
                      <a:cubicBezTo>
                        <a:pt x="60865" y="2130"/>
                        <a:pt x="61817" y="2416"/>
                        <a:pt x="61817" y="24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3"/>
                <p:cNvSpPr/>
                <p:nvPr/>
              </p:nvSpPr>
              <p:spPr>
                <a:xfrm>
                  <a:off x="4448957" y="3973908"/>
                  <a:ext cx="64674" cy="11858"/>
                </a:xfrm>
                <a:custGeom>
                  <a:avLst/>
                  <a:gdLst/>
                  <a:ahLst/>
                  <a:cxnLst/>
                  <a:rect l="l" t="t" r="r" b="b"/>
                  <a:pathLst>
                    <a:path w="64674" h="11858" extrusionOk="0">
                      <a:moveTo>
                        <a:pt x="64675" y="1191"/>
                      </a:moveTo>
                      <a:cubicBezTo>
                        <a:pt x="64675" y="1191"/>
                        <a:pt x="60579" y="2429"/>
                        <a:pt x="54578" y="3763"/>
                      </a:cubicBezTo>
                      <a:cubicBezTo>
                        <a:pt x="51530" y="4429"/>
                        <a:pt x="48101" y="5191"/>
                        <a:pt x="44291" y="5858"/>
                      </a:cubicBezTo>
                      <a:cubicBezTo>
                        <a:pt x="40577" y="6620"/>
                        <a:pt x="36576" y="7191"/>
                        <a:pt x="32576" y="7954"/>
                      </a:cubicBezTo>
                      <a:cubicBezTo>
                        <a:pt x="30575" y="8239"/>
                        <a:pt x="28575" y="8620"/>
                        <a:pt x="26575" y="8906"/>
                      </a:cubicBezTo>
                      <a:cubicBezTo>
                        <a:pt x="24575" y="9287"/>
                        <a:pt x="22670" y="9477"/>
                        <a:pt x="20765" y="9763"/>
                      </a:cubicBezTo>
                      <a:cubicBezTo>
                        <a:pt x="16955" y="10335"/>
                        <a:pt x="13430" y="10716"/>
                        <a:pt x="10382" y="11097"/>
                      </a:cubicBezTo>
                      <a:cubicBezTo>
                        <a:pt x="4286" y="11764"/>
                        <a:pt x="0" y="11859"/>
                        <a:pt x="0" y="11859"/>
                      </a:cubicBezTo>
                      <a:cubicBezTo>
                        <a:pt x="0" y="11859"/>
                        <a:pt x="3620" y="9573"/>
                        <a:pt x="9430" y="7382"/>
                      </a:cubicBezTo>
                      <a:cubicBezTo>
                        <a:pt x="12287" y="6239"/>
                        <a:pt x="15812" y="5096"/>
                        <a:pt x="19526" y="4048"/>
                      </a:cubicBezTo>
                      <a:cubicBezTo>
                        <a:pt x="21431" y="3572"/>
                        <a:pt x="23336" y="3000"/>
                        <a:pt x="25337" y="2619"/>
                      </a:cubicBezTo>
                      <a:cubicBezTo>
                        <a:pt x="27337" y="2239"/>
                        <a:pt x="29337" y="1857"/>
                        <a:pt x="31433" y="1476"/>
                      </a:cubicBezTo>
                      <a:cubicBezTo>
                        <a:pt x="33528" y="1191"/>
                        <a:pt x="35528" y="905"/>
                        <a:pt x="37624" y="619"/>
                      </a:cubicBezTo>
                      <a:cubicBezTo>
                        <a:pt x="39624" y="333"/>
                        <a:pt x="41720" y="238"/>
                        <a:pt x="43625" y="143"/>
                      </a:cubicBezTo>
                      <a:cubicBezTo>
                        <a:pt x="47530" y="-48"/>
                        <a:pt x="51149" y="-48"/>
                        <a:pt x="54293" y="143"/>
                      </a:cubicBezTo>
                      <a:cubicBezTo>
                        <a:pt x="60579" y="429"/>
                        <a:pt x="64675" y="1381"/>
                        <a:pt x="64675" y="13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3"/>
                <p:cNvSpPr/>
                <p:nvPr/>
              </p:nvSpPr>
              <p:spPr>
                <a:xfrm>
                  <a:off x="4427240" y="3986052"/>
                  <a:ext cx="67722" cy="16192"/>
                </a:xfrm>
                <a:custGeom>
                  <a:avLst/>
                  <a:gdLst/>
                  <a:ahLst/>
                  <a:cxnLst/>
                  <a:rect l="l" t="t" r="r" b="b"/>
                  <a:pathLst>
                    <a:path w="67722" h="16192" extrusionOk="0">
                      <a:moveTo>
                        <a:pt x="67723" y="1048"/>
                      </a:moveTo>
                      <a:cubicBezTo>
                        <a:pt x="67723" y="1048"/>
                        <a:pt x="66675" y="1429"/>
                        <a:pt x="64770" y="1905"/>
                      </a:cubicBezTo>
                      <a:cubicBezTo>
                        <a:pt x="62865" y="2381"/>
                        <a:pt x="60293" y="3143"/>
                        <a:pt x="57055" y="3905"/>
                      </a:cubicBezTo>
                      <a:cubicBezTo>
                        <a:pt x="53912" y="4667"/>
                        <a:pt x="50197" y="5620"/>
                        <a:pt x="46292" y="6477"/>
                      </a:cubicBezTo>
                      <a:cubicBezTo>
                        <a:pt x="42386" y="7334"/>
                        <a:pt x="38195" y="8287"/>
                        <a:pt x="34004" y="9239"/>
                      </a:cubicBezTo>
                      <a:cubicBezTo>
                        <a:pt x="29813" y="10192"/>
                        <a:pt x="25622" y="11144"/>
                        <a:pt x="21717" y="12002"/>
                      </a:cubicBezTo>
                      <a:cubicBezTo>
                        <a:pt x="17812" y="12859"/>
                        <a:pt x="14097" y="13621"/>
                        <a:pt x="10858" y="14288"/>
                      </a:cubicBezTo>
                      <a:cubicBezTo>
                        <a:pt x="7715" y="14954"/>
                        <a:pt x="4953" y="15431"/>
                        <a:pt x="3048" y="15716"/>
                      </a:cubicBezTo>
                      <a:cubicBezTo>
                        <a:pt x="1143" y="16002"/>
                        <a:pt x="0" y="16193"/>
                        <a:pt x="0" y="16193"/>
                      </a:cubicBezTo>
                      <a:cubicBezTo>
                        <a:pt x="0" y="16193"/>
                        <a:pt x="3620" y="13526"/>
                        <a:pt x="9525" y="10573"/>
                      </a:cubicBezTo>
                      <a:cubicBezTo>
                        <a:pt x="12478" y="9049"/>
                        <a:pt x="16097" y="7620"/>
                        <a:pt x="19907" y="6191"/>
                      </a:cubicBezTo>
                      <a:cubicBezTo>
                        <a:pt x="21908" y="5525"/>
                        <a:pt x="23908" y="4763"/>
                        <a:pt x="26003" y="4286"/>
                      </a:cubicBezTo>
                      <a:cubicBezTo>
                        <a:pt x="28099" y="3715"/>
                        <a:pt x="30194" y="3143"/>
                        <a:pt x="32385" y="2667"/>
                      </a:cubicBezTo>
                      <a:cubicBezTo>
                        <a:pt x="34576" y="2286"/>
                        <a:pt x="36671" y="1810"/>
                        <a:pt x="38862" y="1429"/>
                      </a:cubicBezTo>
                      <a:cubicBezTo>
                        <a:pt x="40958" y="1048"/>
                        <a:pt x="43148" y="858"/>
                        <a:pt x="45149" y="572"/>
                      </a:cubicBezTo>
                      <a:cubicBezTo>
                        <a:pt x="49244" y="191"/>
                        <a:pt x="53150" y="0"/>
                        <a:pt x="56483" y="0"/>
                      </a:cubicBezTo>
                      <a:cubicBezTo>
                        <a:pt x="63151" y="0"/>
                        <a:pt x="67532" y="953"/>
                        <a:pt x="67532" y="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3"/>
                <p:cNvSpPr/>
                <p:nvPr/>
              </p:nvSpPr>
              <p:spPr>
                <a:xfrm>
                  <a:off x="4422288" y="4000431"/>
                  <a:ext cx="59054" cy="14291"/>
                </a:xfrm>
                <a:custGeom>
                  <a:avLst/>
                  <a:gdLst/>
                  <a:ahLst/>
                  <a:cxnLst/>
                  <a:rect l="l" t="t" r="r" b="b"/>
                  <a:pathLst>
                    <a:path w="59054" h="14291" extrusionOk="0">
                      <a:moveTo>
                        <a:pt x="59055" y="1433"/>
                      </a:moveTo>
                      <a:cubicBezTo>
                        <a:pt x="59055" y="1433"/>
                        <a:pt x="58102" y="1718"/>
                        <a:pt x="56483" y="2195"/>
                      </a:cubicBezTo>
                      <a:cubicBezTo>
                        <a:pt x="54864" y="2671"/>
                        <a:pt x="52578" y="3242"/>
                        <a:pt x="49721" y="3909"/>
                      </a:cubicBezTo>
                      <a:cubicBezTo>
                        <a:pt x="46958" y="4576"/>
                        <a:pt x="43720" y="5338"/>
                        <a:pt x="40291" y="6100"/>
                      </a:cubicBezTo>
                      <a:cubicBezTo>
                        <a:pt x="36862" y="6862"/>
                        <a:pt x="33242" y="7624"/>
                        <a:pt x="29623" y="8481"/>
                      </a:cubicBezTo>
                      <a:cubicBezTo>
                        <a:pt x="26003" y="9243"/>
                        <a:pt x="22384" y="10005"/>
                        <a:pt x="18955" y="10767"/>
                      </a:cubicBezTo>
                      <a:cubicBezTo>
                        <a:pt x="15526" y="11529"/>
                        <a:pt x="12287" y="12196"/>
                        <a:pt x="9525" y="12672"/>
                      </a:cubicBezTo>
                      <a:cubicBezTo>
                        <a:pt x="6763" y="13244"/>
                        <a:pt x="4381" y="13625"/>
                        <a:pt x="2667" y="13910"/>
                      </a:cubicBezTo>
                      <a:cubicBezTo>
                        <a:pt x="952" y="14196"/>
                        <a:pt x="0" y="14291"/>
                        <a:pt x="0" y="14291"/>
                      </a:cubicBezTo>
                      <a:cubicBezTo>
                        <a:pt x="0" y="14291"/>
                        <a:pt x="3048" y="11720"/>
                        <a:pt x="8192" y="9148"/>
                      </a:cubicBezTo>
                      <a:cubicBezTo>
                        <a:pt x="10763" y="7814"/>
                        <a:pt x="13811" y="6386"/>
                        <a:pt x="17240" y="5147"/>
                      </a:cubicBezTo>
                      <a:cubicBezTo>
                        <a:pt x="18955" y="4576"/>
                        <a:pt x="20669" y="3909"/>
                        <a:pt x="22574" y="3433"/>
                      </a:cubicBezTo>
                      <a:cubicBezTo>
                        <a:pt x="24384" y="2957"/>
                        <a:pt x="26289" y="2480"/>
                        <a:pt x="28194" y="2004"/>
                      </a:cubicBezTo>
                      <a:cubicBezTo>
                        <a:pt x="30099" y="1623"/>
                        <a:pt x="32004" y="1242"/>
                        <a:pt x="33909" y="956"/>
                      </a:cubicBezTo>
                      <a:cubicBezTo>
                        <a:pt x="35814" y="575"/>
                        <a:pt x="37624" y="480"/>
                        <a:pt x="39433" y="290"/>
                      </a:cubicBezTo>
                      <a:cubicBezTo>
                        <a:pt x="43053" y="4"/>
                        <a:pt x="46482" y="-91"/>
                        <a:pt x="49339" y="99"/>
                      </a:cubicBezTo>
                      <a:cubicBezTo>
                        <a:pt x="55150" y="385"/>
                        <a:pt x="58960" y="1433"/>
                        <a:pt x="58960" y="14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3"/>
                <p:cNvSpPr/>
                <p:nvPr/>
              </p:nvSpPr>
              <p:spPr>
                <a:xfrm>
                  <a:off x="4412667" y="4011533"/>
                  <a:ext cx="55816" cy="24239"/>
                </a:xfrm>
                <a:custGeom>
                  <a:avLst/>
                  <a:gdLst/>
                  <a:ahLst/>
                  <a:cxnLst/>
                  <a:rect l="l" t="t" r="r" b="b"/>
                  <a:pathLst>
                    <a:path w="55816" h="24239" extrusionOk="0">
                      <a:moveTo>
                        <a:pt x="55721" y="141"/>
                      </a:moveTo>
                      <a:cubicBezTo>
                        <a:pt x="55721" y="141"/>
                        <a:pt x="54864" y="617"/>
                        <a:pt x="53340" y="1379"/>
                      </a:cubicBezTo>
                      <a:cubicBezTo>
                        <a:pt x="51816" y="2141"/>
                        <a:pt x="49625" y="3189"/>
                        <a:pt x="47054" y="4332"/>
                      </a:cubicBezTo>
                      <a:cubicBezTo>
                        <a:pt x="44482" y="5475"/>
                        <a:pt x="41434" y="6904"/>
                        <a:pt x="38195" y="8237"/>
                      </a:cubicBezTo>
                      <a:cubicBezTo>
                        <a:pt x="34957" y="9666"/>
                        <a:pt x="31528" y="11190"/>
                        <a:pt x="28099" y="12618"/>
                      </a:cubicBezTo>
                      <a:cubicBezTo>
                        <a:pt x="24670" y="14143"/>
                        <a:pt x="21241" y="15572"/>
                        <a:pt x="18002" y="17000"/>
                      </a:cubicBezTo>
                      <a:cubicBezTo>
                        <a:pt x="14764" y="18429"/>
                        <a:pt x="11716" y="19667"/>
                        <a:pt x="9049" y="20810"/>
                      </a:cubicBezTo>
                      <a:cubicBezTo>
                        <a:pt x="6382" y="21953"/>
                        <a:pt x="4191" y="22810"/>
                        <a:pt x="2572" y="23382"/>
                      </a:cubicBezTo>
                      <a:cubicBezTo>
                        <a:pt x="953" y="23953"/>
                        <a:pt x="0" y="24239"/>
                        <a:pt x="0" y="24239"/>
                      </a:cubicBezTo>
                      <a:cubicBezTo>
                        <a:pt x="0" y="24239"/>
                        <a:pt x="2477" y="21096"/>
                        <a:pt x="7049" y="17476"/>
                      </a:cubicBezTo>
                      <a:cubicBezTo>
                        <a:pt x="9335" y="15572"/>
                        <a:pt x="12097" y="13666"/>
                        <a:pt x="15240" y="11761"/>
                      </a:cubicBezTo>
                      <a:cubicBezTo>
                        <a:pt x="16859" y="10904"/>
                        <a:pt x="18383" y="9856"/>
                        <a:pt x="20193" y="8999"/>
                      </a:cubicBezTo>
                      <a:cubicBezTo>
                        <a:pt x="21908" y="8142"/>
                        <a:pt x="23717" y="7285"/>
                        <a:pt x="25432" y="6523"/>
                      </a:cubicBezTo>
                      <a:cubicBezTo>
                        <a:pt x="27242" y="5856"/>
                        <a:pt x="29051" y="5094"/>
                        <a:pt x="30861" y="4427"/>
                      </a:cubicBezTo>
                      <a:cubicBezTo>
                        <a:pt x="32671" y="3760"/>
                        <a:pt x="34481" y="3284"/>
                        <a:pt x="36195" y="2713"/>
                      </a:cubicBezTo>
                      <a:cubicBezTo>
                        <a:pt x="39719" y="1760"/>
                        <a:pt x="43053" y="998"/>
                        <a:pt x="46006" y="617"/>
                      </a:cubicBezTo>
                      <a:cubicBezTo>
                        <a:pt x="51816" y="-240"/>
                        <a:pt x="55817" y="46"/>
                        <a:pt x="55817" y="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3"/>
                <p:cNvSpPr/>
                <p:nvPr/>
              </p:nvSpPr>
              <p:spPr>
                <a:xfrm>
                  <a:off x="4413810" y="4027501"/>
                  <a:ext cx="47243" cy="15700"/>
                </a:xfrm>
                <a:custGeom>
                  <a:avLst/>
                  <a:gdLst/>
                  <a:ahLst/>
                  <a:cxnLst/>
                  <a:rect l="l" t="t" r="r" b="b"/>
                  <a:pathLst>
                    <a:path w="47243" h="15700" extrusionOk="0">
                      <a:moveTo>
                        <a:pt x="47149" y="270"/>
                      </a:moveTo>
                      <a:cubicBezTo>
                        <a:pt x="47149" y="270"/>
                        <a:pt x="44291" y="1985"/>
                        <a:pt x="40005" y="3795"/>
                      </a:cubicBezTo>
                      <a:cubicBezTo>
                        <a:pt x="35719" y="5700"/>
                        <a:pt x="29908" y="7795"/>
                        <a:pt x="24193" y="9700"/>
                      </a:cubicBezTo>
                      <a:cubicBezTo>
                        <a:pt x="18383" y="11605"/>
                        <a:pt x="12478" y="13320"/>
                        <a:pt x="7906" y="14272"/>
                      </a:cubicBezTo>
                      <a:cubicBezTo>
                        <a:pt x="3334" y="15320"/>
                        <a:pt x="0" y="15701"/>
                        <a:pt x="0" y="15701"/>
                      </a:cubicBezTo>
                      <a:cubicBezTo>
                        <a:pt x="0" y="15701"/>
                        <a:pt x="2286" y="13320"/>
                        <a:pt x="6286" y="10748"/>
                      </a:cubicBezTo>
                      <a:cubicBezTo>
                        <a:pt x="10287" y="8081"/>
                        <a:pt x="16002" y="5319"/>
                        <a:pt x="22003" y="3318"/>
                      </a:cubicBezTo>
                      <a:cubicBezTo>
                        <a:pt x="28003" y="1413"/>
                        <a:pt x="34290" y="270"/>
                        <a:pt x="39148" y="80"/>
                      </a:cubicBezTo>
                      <a:cubicBezTo>
                        <a:pt x="43910" y="-206"/>
                        <a:pt x="47244" y="366"/>
                        <a:pt x="47244" y="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3"/>
                <p:cNvSpPr/>
                <p:nvPr/>
              </p:nvSpPr>
              <p:spPr>
                <a:xfrm>
                  <a:off x="4383140" y="4043297"/>
                  <a:ext cx="68294" cy="32099"/>
                </a:xfrm>
                <a:custGeom>
                  <a:avLst/>
                  <a:gdLst/>
                  <a:ahLst/>
                  <a:cxnLst/>
                  <a:rect l="l" t="t" r="r" b="b"/>
                  <a:pathLst>
                    <a:path w="68294" h="32099" extrusionOk="0">
                      <a:moveTo>
                        <a:pt x="68199" y="190"/>
                      </a:moveTo>
                      <a:cubicBezTo>
                        <a:pt x="68199" y="190"/>
                        <a:pt x="67151" y="762"/>
                        <a:pt x="65246" y="1619"/>
                      </a:cubicBezTo>
                      <a:cubicBezTo>
                        <a:pt x="63341" y="2477"/>
                        <a:pt x="60674" y="3715"/>
                        <a:pt x="57436" y="5239"/>
                      </a:cubicBezTo>
                      <a:cubicBezTo>
                        <a:pt x="54197" y="6668"/>
                        <a:pt x="50482" y="8382"/>
                        <a:pt x="46482" y="10096"/>
                      </a:cubicBezTo>
                      <a:cubicBezTo>
                        <a:pt x="42481" y="11906"/>
                        <a:pt x="38195" y="13811"/>
                        <a:pt x="34004" y="15812"/>
                      </a:cubicBezTo>
                      <a:cubicBezTo>
                        <a:pt x="29718" y="17717"/>
                        <a:pt x="25622" y="19812"/>
                        <a:pt x="21622" y="21717"/>
                      </a:cubicBezTo>
                      <a:cubicBezTo>
                        <a:pt x="17621" y="23622"/>
                        <a:pt x="14002" y="25432"/>
                        <a:pt x="10858" y="27051"/>
                      </a:cubicBezTo>
                      <a:cubicBezTo>
                        <a:pt x="7620" y="28575"/>
                        <a:pt x="4953" y="29909"/>
                        <a:pt x="3048" y="30766"/>
                      </a:cubicBezTo>
                      <a:cubicBezTo>
                        <a:pt x="1143" y="31623"/>
                        <a:pt x="0" y="32099"/>
                        <a:pt x="0" y="32099"/>
                      </a:cubicBezTo>
                      <a:cubicBezTo>
                        <a:pt x="0" y="32099"/>
                        <a:pt x="762" y="31147"/>
                        <a:pt x="2286" y="29623"/>
                      </a:cubicBezTo>
                      <a:cubicBezTo>
                        <a:pt x="3715" y="28099"/>
                        <a:pt x="5905" y="26003"/>
                        <a:pt x="8668" y="23717"/>
                      </a:cubicBezTo>
                      <a:cubicBezTo>
                        <a:pt x="11430" y="21431"/>
                        <a:pt x="14859" y="18955"/>
                        <a:pt x="18669" y="16478"/>
                      </a:cubicBezTo>
                      <a:cubicBezTo>
                        <a:pt x="20574" y="15335"/>
                        <a:pt x="22574" y="14002"/>
                        <a:pt x="24670" y="12954"/>
                      </a:cubicBezTo>
                      <a:cubicBezTo>
                        <a:pt x="26765" y="11811"/>
                        <a:pt x="28956" y="10763"/>
                        <a:pt x="31051" y="9715"/>
                      </a:cubicBezTo>
                      <a:cubicBezTo>
                        <a:pt x="33242" y="8763"/>
                        <a:pt x="35433" y="7811"/>
                        <a:pt x="37719" y="6858"/>
                      </a:cubicBezTo>
                      <a:cubicBezTo>
                        <a:pt x="39910" y="5905"/>
                        <a:pt x="42196" y="5239"/>
                        <a:pt x="44291" y="4477"/>
                      </a:cubicBezTo>
                      <a:cubicBezTo>
                        <a:pt x="48577" y="3143"/>
                        <a:pt x="52673" y="2096"/>
                        <a:pt x="56293" y="1429"/>
                      </a:cubicBezTo>
                      <a:cubicBezTo>
                        <a:pt x="59817" y="762"/>
                        <a:pt x="62865" y="381"/>
                        <a:pt x="64960" y="190"/>
                      </a:cubicBezTo>
                      <a:cubicBezTo>
                        <a:pt x="67056" y="0"/>
                        <a:pt x="68294" y="0"/>
                        <a:pt x="682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3"/>
                <p:cNvSpPr/>
                <p:nvPr/>
              </p:nvSpPr>
              <p:spPr>
                <a:xfrm>
                  <a:off x="4380949" y="4056632"/>
                  <a:ext cx="55054" cy="35242"/>
                </a:xfrm>
                <a:custGeom>
                  <a:avLst/>
                  <a:gdLst/>
                  <a:ahLst/>
                  <a:cxnLst/>
                  <a:rect l="l" t="t" r="r" b="b"/>
                  <a:pathLst>
                    <a:path w="55054" h="35242" extrusionOk="0">
                      <a:moveTo>
                        <a:pt x="55054" y="0"/>
                      </a:moveTo>
                      <a:cubicBezTo>
                        <a:pt x="55054" y="0"/>
                        <a:pt x="54197" y="571"/>
                        <a:pt x="52578" y="1524"/>
                      </a:cubicBezTo>
                      <a:cubicBezTo>
                        <a:pt x="51054" y="2477"/>
                        <a:pt x="48768" y="3810"/>
                        <a:pt x="46101" y="5334"/>
                      </a:cubicBezTo>
                      <a:cubicBezTo>
                        <a:pt x="43434" y="6858"/>
                        <a:pt x="40386" y="8668"/>
                        <a:pt x="37148" y="10668"/>
                      </a:cubicBezTo>
                      <a:cubicBezTo>
                        <a:pt x="33909" y="12668"/>
                        <a:pt x="30480" y="14764"/>
                        <a:pt x="27146" y="16954"/>
                      </a:cubicBezTo>
                      <a:cubicBezTo>
                        <a:pt x="23717" y="19050"/>
                        <a:pt x="20479" y="21336"/>
                        <a:pt x="17240" y="23432"/>
                      </a:cubicBezTo>
                      <a:cubicBezTo>
                        <a:pt x="14097" y="25622"/>
                        <a:pt x="11144" y="27623"/>
                        <a:pt x="8668" y="29337"/>
                      </a:cubicBezTo>
                      <a:cubicBezTo>
                        <a:pt x="6096" y="31147"/>
                        <a:pt x="4001" y="32576"/>
                        <a:pt x="2477" y="33623"/>
                      </a:cubicBezTo>
                      <a:cubicBezTo>
                        <a:pt x="953" y="34671"/>
                        <a:pt x="0" y="35243"/>
                        <a:pt x="0" y="35243"/>
                      </a:cubicBezTo>
                      <a:cubicBezTo>
                        <a:pt x="0" y="35243"/>
                        <a:pt x="476" y="34290"/>
                        <a:pt x="1429" y="32766"/>
                      </a:cubicBezTo>
                      <a:cubicBezTo>
                        <a:pt x="2381" y="31242"/>
                        <a:pt x="3905" y="29051"/>
                        <a:pt x="5906" y="26575"/>
                      </a:cubicBezTo>
                      <a:cubicBezTo>
                        <a:pt x="7906" y="24098"/>
                        <a:pt x="10478" y="21431"/>
                        <a:pt x="13430" y="18860"/>
                      </a:cubicBezTo>
                      <a:cubicBezTo>
                        <a:pt x="14954" y="17621"/>
                        <a:pt x="16478" y="16193"/>
                        <a:pt x="18193" y="14954"/>
                      </a:cubicBezTo>
                      <a:cubicBezTo>
                        <a:pt x="19812" y="13716"/>
                        <a:pt x="21622" y="12478"/>
                        <a:pt x="23336" y="11335"/>
                      </a:cubicBezTo>
                      <a:cubicBezTo>
                        <a:pt x="25146" y="10287"/>
                        <a:pt x="26956" y="9144"/>
                        <a:pt x="28766" y="8192"/>
                      </a:cubicBezTo>
                      <a:cubicBezTo>
                        <a:pt x="30575" y="7144"/>
                        <a:pt x="32480" y="6382"/>
                        <a:pt x="34290" y="5525"/>
                      </a:cubicBezTo>
                      <a:cubicBezTo>
                        <a:pt x="37910" y="3905"/>
                        <a:pt x="41434" y="2667"/>
                        <a:pt x="44482" y="1905"/>
                      </a:cubicBezTo>
                      <a:cubicBezTo>
                        <a:pt x="47530" y="1048"/>
                        <a:pt x="50197" y="571"/>
                        <a:pt x="52007" y="381"/>
                      </a:cubicBezTo>
                      <a:cubicBezTo>
                        <a:pt x="53816" y="191"/>
                        <a:pt x="54959" y="95"/>
                        <a:pt x="54959"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3"/>
                <p:cNvSpPr/>
                <p:nvPr/>
              </p:nvSpPr>
              <p:spPr>
                <a:xfrm>
                  <a:off x="4371805" y="4078159"/>
                  <a:ext cx="43053" cy="28098"/>
                </a:xfrm>
                <a:custGeom>
                  <a:avLst/>
                  <a:gdLst/>
                  <a:ahLst/>
                  <a:cxnLst/>
                  <a:rect l="l" t="t" r="r" b="b"/>
                  <a:pathLst>
                    <a:path w="43053" h="28098" extrusionOk="0">
                      <a:moveTo>
                        <a:pt x="43053" y="0"/>
                      </a:moveTo>
                      <a:cubicBezTo>
                        <a:pt x="43053" y="0"/>
                        <a:pt x="40958" y="2667"/>
                        <a:pt x="37433" y="6001"/>
                      </a:cubicBezTo>
                      <a:cubicBezTo>
                        <a:pt x="33909" y="9430"/>
                        <a:pt x="28861" y="13335"/>
                        <a:pt x="23431" y="16859"/>
                      </a:cubicBezTo>
                      <a:cubicBezTo>
                        <a:pt x="18097" y="20384"/>
                        <a:pt x="12383" y="23431"/>
                        <a:pt x="7810" y="25337"/>
                      </a:cubicBezTo>
                      <a:cubicBezTo>
                        <a:pt x="3334" y="27337"/>
                        <a:pt x="0" y="28099"/>
                        <a:pt x="0" y="28099"/>
                      </a:cubicBezTo>
                      <a:cubicBezTo>
                        <a:pt x="0" y="28099"/>
                        <a:pt x="2096" y="25432"/>
                        <a:pt x="5620" y="22098"/>
                      </a:cubicBezTo>
                      <a:cubicBezTo>
                        <a:pt x="9144" y="18669"/>
                        <a:pt x="14192" y="14764"/>
                        <a:pt x="19621" y="11239"/>
                      </a:cubicBezTo>
                      <a:cubicBezTo>
                        <a:pt x="24955" y="7715"/>
                        <a:pt x="30671" y="4667"/>
                        <a:pt x="35242" y="2762"/>
                      </a:cubicBezTo>
                      <a:cubicBezTo>
                        <a:pt x="39719" y="762"/>
                        <a:pt x="43053" y="0"/>
                        <a:pt x="4305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3"/>
                <p:cNvSpPr/>
                <p:nvPr/>
              </p:nvSpPr>
              <p:spPr>
                <a:xfrm>
                  <a:off x="4455244" y="3932998"/>
                  <a:ext cx="40195" cy="41624"/>
                </a:xfrm>
                <a:custGeom>
                  <a:avLst/>
                  <a:gdLst/>
                  <a:ahLst/>
                  <a:cxnLst/>
                  <a:rect l="l" t="t" r="r" b="b"/>
                  <a:pathLst>
                    <a:path w="40195" h="41624" extrusionOk="0">
                      <a:moveTo>
                        <a:pt x="40196" y="95"/>
                      </a:moveTo>
                      <a:cubicBezTo>
                        <a:pt x="40196" y="95"/>
                        <a:pt x="38100" y="3238"/>
                        <a:pt x="34576" y="7429"/>
                      </a:cubicBezTo>
                      <a:cubicBezTo>
                        <a:pt x="32861" y="9525"/>
                        <a:pt x="30766" y="11906"/>
                        <a:pt x="28480" y="14383"/>
                      </a:cubicBezTo>
                      <a:cubicBezTo>
                        <a:pt x="26289" y="16859"/>
                        <a:pt x="23717" y="19431"/>
                        <a:pt x="21336" y="22098"/>
                      </a:cubicBezTo>
                      <a:cubicBezTo>
                        <a:pt x="20098" y="23336"/>
                        <a:pt x="18859" y="24670"/>
                        <a:pt x="17621" y="25908"/>
                      </a:cubicBezTo>
                      <a:cubicBezTo>
                        <a:pt x="16383" y="27146"/>
                        <a:pt x="15145" y="28384"/>
                        <a:pt x="13907" y="29527"/>
                      </a:cubicBezTo>
                      <a:cubicBezTo>
                        <a:pt x="11525" y="31909"/>
                        <a:pt x="9239" y="34004"/>
                        <a:pt x="7144" y="35814"/>
                      </a:cubicBezTo>
                      <a:cubicBezTo>
                        <a:pt x="3143" y="39433"/>
                        <a:pt x="0" y="41624"/>
                        <a:pt x="0" y="41624"/>
                      </a:cubicBezTo>
                      <a:cubicBezTo>
                        <a:pt x="0" y="41624"/>
                        <a:pt x="1238" y="38100"/>
                        <a:pt x="4096" y="33338"/>
                      </a:cubicBezTo>
                      <a:cubicBezTo>
                        <a:pt x="5429" y="30956"/>
                        <a:pt x="7239" y="28289"/>
                        <a:pt x="9334" y="25527"/>
                      </a:cubicBezTo>
                      <a:cubicBezTo>
                        <a:pt x="10382" y="24193"/>
                        <a:pt x="11430" y="22765"/>
                        <a:pt x="12668" y="21431"/>
                      </a:cubicBezTo>
                      <a:cubicBezTo>
                        <a:pt x="13907" y="20098"/>
                        <a:pt x="15145" y="18764"/>
                        <a:pt x="16288" y="17335"/>
                      </a:cubicBezTo>
                      <a:cubicBezTo>
                        <a:pt x="17621" y="16097"/>
                        <a:pt x="18955" y="14764"/>
                        <a:pt x="20193" y="13525"/>
                      </a:cubicBezTo>
                      <a:cubicBezTo>
                        <a:pt x="21431" y="12287"/>
                        <a:pt x="22860" y="11144"/>
                        <a:pt x="24194" y="10001"/>
                      </a:cubicBezTo>
                      <a:cubicBezTo>
                        <a:pt x="26861" y="7810"/>
                        <a:pt x="29432" y="5905"/>
                        <a:pt x="31813" y="4477"/>
                      </a:cubicBezTo>
                      <a:cubicBezTo>
                        <a:pt x="36481" y="1429"/>
                        <a:pt x="40005" y="0"/>
                        <a:pt x="4000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3"/>
                <p:cNvSpPr/>
                <p:nvPr/>
              </p:nvSpPr>
              <p:spPr>
                <a:xfrm>
                  <a:off x="4429431" y="3935188"/>
                  <a:ext cx="45719" cy="65246"/>
                </a:xfrm>
                <a:custGeom>
                  <a:avLst/>
                  <a:gdLst/>
                  <a:ahLst/>
                  <a:cxnLst/>
                  <a:rect l="l" t="t" r="r" b="b"/>
                  <a:pathLst>
                    <a:path w="45719" h="65246" extrusionOk="0">
                      <a:moveTo>
                        <a:pt x="45720" y="286"/>
                      </a:moveTo>
                      <a:cubicBezTo>
                        <a:pt x="45720" y="286"/>
                        <a:pt x="45053" y="1429"/>
                        <a:pt x="43910" y="3238"/>
                      </a:cubicBezTo>
                      <a:cubicBezTo>
                        <a:pt x="42767" y="5144"/>
                        <a:pt x="41053" y="7715"/>
                        <a:pt x="38957" y="10859"/>
                      </a:cubicBezTo>
                      <a:cubicBezTo>
                        <a:pt x="36862" y="14002"/>
                        <a:pt x="34480" y="17526"/>
                        <a:pt x="31813" y="21336"/>
                      </a:cubicBezTo>
                      <a:cubicBezTo>
                        <a:pt x="29146" y="25146"/>
                        <a:pt x="26384" y="29242"/>
                        <a:pt x="23527" y="33242"/>
                      </a:cubicBezTo>
                      <a:cubicBezTo>
                        <a:pt x="20669" y="37243"/>
                        <a:pt x="17812" y="41338"/>
                        <a:pt x="15145" y="45053"/>
                      </a:cubicBezTo>
                      <a:cubicBezTo>
                        <a:pt x="12478" y="48863"/>
                        <a:pt x="9906" y="52388"/>
                        <a:pt x="7715" y="55340"/>
                      </a:cubicBezTo>
                      <a:cubicBezTo>
                        <a:pt x="5525" y="58388"/>
                        <a:pt x="3619" y="60865"/>
                        <a:pt x="2191" y="62579"/>
                      </a:cubicBezTo>
                      <a:cubicBezTo>
                        <a:pt x="857" y="64294"/>
                        <a:pt x="0" y="65246"/>
                        <a:pt x="0" y="65246"/>
                      </a:cubicBezTo>
                      <a:cubicBezTo>
                        <a:pt x="0" y="65246"/>
                        <a:pt x="1238" y="60293"/>
                        <a:pt x="4286" y="53340"/>
                      </a:cubicBezTo>
                      <a:cubicBezTo>
                        <a:pt x="5715" y="49816"/>
                        <a:pt x="7715" y="45911"/>
                        <a:pt x="10001" y="41815"/>
                      </a:cubicBezTo>
                      <a:cubicBezTo>
                        <a:pt x="11239" y="39815"/>
                        <a:pt x="12382" y="37624"/>
                        <a:pt x="13716" y="35528"/>
                      </a:cubicBezTo>
                      <a:cubicBezTo>
                        <a:pt x="15050" y="33433"/>
                        <a:pt x="16478" y="31337"/>
                        <a:pt x="17812" y="29242"/>
                      </a:cubicBezTo>
                      <a:cubicBezTo>
                        <a:pt x="19336" y="27242"/>
                        <a:pt x="20860" y="25241"/>
                        <a:pt x="22288" y="23241"/>
                      </a:cubicBezTo>
                      <a:cubicBezTo>
                        <a:pt x="23717" y="21241"/>
                        <a:pt x="25432" y="19431"/>
                        <a:pt x="26956" y="17621"/>
                      </a:cubicBezTo>
                      <a:cubicBezTo>
                        <a:pt x="30099" y="14002"/>
                        <a:pt x="33147" y="10859"/>
                        <a:pt x="35909" y="8192"/>
                      </a:cubicBezTo>
                      <a:cubicBezTo>
                        <a:pt x="41434" y="2953"/>
                        <a:pt x="45625" y="0"/>
                        <a:pt x="4562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3"/>
                <p:cNvSpPr/>
                <p:nvPr/>
              </p:nvSpPr>
              <p:spPr>
                <a:xfrm>
                  <a:off x="4414001" y="3942142"/>
                  <a:ext cx="45339" cy="79343"/>
                </a:xfrm>
                <a:custGeom>
                  <a:avLst/>
                  <a:gdLst/>
                  <a:ahLst/>
                  <a:cxnLst/>
                  <a:rect l="l" t="t" r="r" b="b"/>
                  <a:pathLst>
                    <a:path w="45339" h="79343" extrusionOk="0">
                      <a:moveTo>
                        <a:pt x="45149" y="0"/>
                      </a:moveTo>
                      <a:cubicBezTo>
                        <a:pt x="45149" y="0"/>
                        <a:pt x="44482" y="1238"/>
                        <a:pt x="43148" y="3429"/>
                      </a:cubicBezTo>
                      <a:cubicBezTo>
                        <a:pt x="41815" y="5620"/>
                        <a:pt x="39910" y="8668"/>
                        <a:pt x="37719" y="12287"/>
                      </a:cubicBezTo>
                      <a:cubicBezTo>
                        <a:pt x="35528" y="15907"/>
                        <a:pt x="32861" y="20193"/>
                        <a:pt x="30099" y="24765"/>
                      </a:cubicBezTo>
                      <a:cubicBezTo>
                        <a:pt x="27432" y="29337"/>
                        <a:pt x="24479" y="34195"/>
                        <a:pt x="21717" y="39148"/>
                      </a:cubicBezTo>
                      <a:cubicBezTo>
                        <a:pt x="18860" y="44005"/>
                        <a:pt x="16193" y="49054"/>
                        <a:pt x="13621" y="53721"/>
                      </a:cubicBezTo>
                      <a:cubicBezTo>
                        <a:pt x="11144" y="58483"/>
                        <a:pt x="8763" y="62865"/>
                        <a:pt x="6763" y="66580"/>
                      </a:cubicBezTo>
                      <a:cubicBezTo>
                        <a:pt x="4763" y="70390"/>
                        <a:pt x="3048" y="73533"/>
                        <a:pt x="1905" y="75819"/>
                      </a:cubicBezTo>
                      <a:cubicBezTo>
                        <a:pt x="667" y="78010"/>
                        <a:pt x="0" y="79343"/>
                        <a:pt x="0" y="79343"/>
                      </a:cubicBezTo>
                      <a:cubicBezTo>
                        <a:pt x="0" y="79343"/>
                        <a:pt x="191" y="77914"/>
                        <a:pt x="667" y="75438"/>
                      </a:cubicBezTo>
                      <a:cubicBezTo>
                        <a:pt x="1143" y="72962"/>
                        <a:pt x="1905" y="69342"/>
                        <a:pt x="3239" y="65246"/>
                      </a:cubicBezTo>
                      <a:cubicBezTo>
                        <a:pt x="4477" y="61055"/>
                        <a:pt x="6191" y="56293"/>
                        <a:pt x="8287" y="51245"/>
                      </a:cubicBezTo>
                      <a:cubicBezTo>
                        <a:pt x="9430" y="48768"/>
                        <a:pt x="10478" y="46101"/>
                        <a:pt x="11811" y="43624"/>
                      </a:cubicBezTo>
                      <a:cubicBezTo>
                        <a:pt x="13049" y="41053"/>
                        <a:pt x="14478" y="38481"/>
                        <a:pt x="15907" y="35909"/>
                      </a:cubicBezTo>
                      <a:cubicBezTo>
                        <a:pt x="17431" y="33433"/>
                        <a:pt x="18860" y="30861"/>
                        <a:pt x="20479" y="28480"/>
                      </a:cubicBezTo>
                      <a:cubicBezTo>
                        <a:pt x="22003" y="26003"/>
                        <a:pt x="23717" y="23813"/>
                        <a:pt x="25241" y="21527"/>
                      </a:cubicBezTo>
                      <a:cubicBezTo>
                        <a:pt x="28480" y="17145"/>
                        <a:pt x="31718" y="13145"/>
                        <a:pt x="34766" y="10001"/>
                      </a:cubicBezTo>
                      <a:cubicBezTo>
                        <a:pt x="37719" y="6763"/>
                        <a:pt x="40386" y="4286"/>
                        <a:pt x="42291" y="2572"/>
                      </a:cubicBezTo>
                      <a:cubicBezTo>
                        <a:pt x="44196" y="857"/>
                        <a:pt x="45339" y="0"/>
                        <a:pt x="4533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3"/>
                <p:cNvSpPr/>
                <p:nvPr/>
              </p:nvSpPr>
              <p:spPr>
                <a:xfrm>
                  <a:off x="4400666" y="3961382"/>
                  <a:ext cx="35242" cy="75247"/>
                </a:xfrm>
                <a:custGeom>
                  <a:avLst/>
                  <a:gdLst/>
                  <a:ahLst/>
                  <a:cxnLst/>
                  <a:rect l="l" t="t" r="r" b="b"/>
                  <a:pathLst>
                    <a:path w="35242" h="75247" extrusionOk="0">
                      <a:moveTo>
                        <a:pt x="35242" y="0"/>
                      </a:moveTo>
                      <a:cubicBezTo>
                        <a:pt x="35242" y="0"/>
                        <a:pt x="34100" y="5144"/>
                        <a:pt x="31528" y="12573"/>
                      </a:cubicBezTo>
                      <a:cubicBezTo>
                        <a:pt x="30289" y="16288"/>
                        <a:pt x="28670" y="20574"/>
                        <a:pt x="26860" y="25051"/>
                      </a:cubicBezTo>
                      <a:cubicBezTo>
                        <a:pt x="25908" y="27337"/>
                        <a:pt x="25051" y="29623"/>
                        <a:pt x="23908" y="32004"/>
                      </a:cubicBezTo>
                      <a:cubicBezTo>
                        <a:pt x="22860" y="34385"/>
                        <a:pt x="21812" y="36671"/>
                        <a:pt x="20764" y="39053"/>
                      </a:cubicBezTo>
                      <a:cubicBezTo>
                        <a:pt x="19621" y="41434"/>
                        <a:pt x="18479" y="43720"/>
                        <a:pt x="17335" y="46006"/>
                      </a:cubicBezTo>
                      <a:cubicBezTo>
                        <a:pt x="16288" y="48292"/>
                        <a:pt x="14954" y="50483"/>
                        <a:pt x="13906" y="52673"/>
                      </a:cubicBezTo>
                      <a:cubicBezTo>
                        <a:pt x="11621" y="56960"/>
                        <a:pt x="9334" y="60960"/>
                        <a:pt x="7334" y="64294"/>
                      </a:cubicBezTo>
                      <a:cubicBezTo>
                        <a:pt x="3334" y="71057"/>
                        <a:pt x="0" y="75248"/>
                        <a:pt x="0" y="75248"/>
                      </a:cubicBezTo>
                      <a:cubicBezTo>
                        <a:pt x="0" y="75248"/>
                        <a:pt x="1143" y="70104"/>
                        <a:pt x="3715" y="62675"/>
                      </a:cubicBezTo>
                      <a:cubicBezTo>
                        <a:pt x="4953" y="58960"/>
                        <a:pt x="6572" y="54674"/>
                        <a:pt x="8382" y="50197"/>
                      </a:cubicBezTo>
                      <a:cubicBezTo>
                        <a:pt x="9334" y="47911"/>
                        <a:pt x="10192" y="45625"/>
                        <a:pt x="11335" y="43244"/>
                      </a:cubicBezTo>
                      <a:cubicBezTo>
                        <a:pt x="12383" y="40862"/>
                        <a:pt x="13430" y="38576"/>
                        <a:pt x="14478" y="36195"/>
                      </a:cubicBezTo>
                      <a:cubicBezTo>
                        <a:pt x="15621" y="33814"/>
                        <a:pt x="16764" y="31528"/>
                        <a:pt x="17907" y="29242"/>
                      </a:cubicBezTo>
                      <a:cubicBezTo>
                        <a:pt x="19050" y="26956"/>
                        <a:pt x="20288" y="24765"/>
                        <a:pt x="21336" y="22574"/>
                      </a:cubicBezTo>
                      <a:cubicBezTo>
                        <a:pt x="23622" y="18288"/>
                        <a:pt x="25908" y="14288"/>
                        <a:pt x="27908" y="10954"/>
                      </a:cubicBezTo>
                      <a:cubicBezTo>
                        <a:pt x="31909" y="4191"/>
                        <a:pt x="35242" y="0"/>
                        <a:pt x="352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3"/>
                <p:cNvSpPr/>
                <p:nvPr/>
              </p:nvSpPr>
              <p:spPr>
                <a:xfrm>
                  <a:off x="4391236" y="3982528"/>
                  <a:ext cx="23622" cy="75819"/>
                </a:xfrm>
                <a:custGeom>
                  <a:avLst/>
                  <a:gdLst/>
                  <a:ahLst/>
                  <a:cxnLst/>
                  <a:rect l="l" t="t" r="r" b="b"/>
                  <a:pathLst>
                    <a:path w="23622" h="75819" extrusionOk="0">
                      <a:moveTo>
                        <a:pt x="23622" y="0"/>
                      </a:moveTo>
                      <a:cubicBezTo>
                        <a:pt x="23622" y="0"/>
                        <a:pt x="23241" y="5048"/>
                        <a:pt x="21812" y="12383"/>
                      </a:cubicBezTo>
                      <a:cubicBezTo>
                        <a:pt x="21146" y="16097"/>
                        <a:pt x="20193" y="20288"/>
                        <a:pt x="19050" y="24860"/>
                      </a:cubicBezTo>
                      <a:cubicBezTo>
                        <a:pt x="18479" y="27146"/>
                        <a:pt x="17907" y="29432"/>
                        <a:pt x="17145" y="31813"/>
                      </a:cubicBezTo>
                      <a:cubicBezTo>
                        <a:pt x="16478" y="34195"/>
                        <a:pt x="15716" y="36576"/>
                        <a:pt x="15050" y="38957"/>
                      </a:cubicBezTo>
                      <a:cubicBezTo>
                        <a:pt x="14288" y="41338"/>
                        <a:pt x="13525" y="43625"/>
                        <a:pt x="12764" y="46006"/>
                      </a:cubicBezTo>
                      <a:cubicBezTo>
                        <a:pt x="12002" y="48292"/>
                        <a:pt x="11144" y="50578"/>
                        <a:pt x="10382" y="52769"/>
                      </a:cubicBezTo>
                      <a:cubicBezTo>
                        <a:pt x="8763" y="57150"/>
                        <a:pt x="7144" y="61151"/>
                        <a:pt x="5620" y="64579"/>
                      </a:cubicBezTo>
                      <a:cubicBezTo>
                        <a:pt x="2572" y="71438"/>
                        <a:pt x="0" y="75819"/>
                        <a:pt x="0" y="75819"/>
                      </a:cubicBezTo>
                      <a:cubicBezTo>
                        <a:pt x="0" y="75819"/>
                        <a:pt x="381" y="70771"/>
                        <a:pt x="1810" y="63437"/>
                      </a:cubicBezTo>
                      <a:cubicBezTo>
                        <a:pt x="2477" y="59722"/>
                        <a:pt x="3429" y="55531"/>
                        <a:pt x="4572" y="50959"/>
                      </a:cubicBezTo>
                      <a:cubicBezTo>
                        <a:pt x="5144" y="48673"/>
                        <a:pt x="5715" y="46387"/>
                        <a:pt x="6477" y="44005"/>
                      </a:cubicBezTo>
                      <a:cubicBezTo>
                        <a:pt x="7144" y="41624"/>
                        <a:pt x="7906" y="39243"/>
                        <a:pt x="8573" y="36862"/>
                      </a:cubicBezTo>
                      <a:cubicBezTo>
                        <a:pt x="9335" y="34480"/>
                        <a:pt x="10096" y="32195"/>
                        <a:pt x="10858" y="29813"/>
                      </a:cubicBezTo>
                      <a:cubicBezTo>
                        <a:pt x="11621" y="27527"/>
                        <a:pt x="12478" y="25241"/>
                        <a:pt x="13240" y="23051"/>
                      </a:cubicBezTo>
                      <a:cubicBezTo>
                        <a:pt x="14859" y="18669"/>
                        <a:pt x="16478" y="14669"/>
                        <a:pt x="18002" y="11240"/>
                      </a:cubicBezTo>
                      <a:cubicBezTo>
                        <a:pt x="20955" y="4382"/>
                        <a:pt x="23622" y="0"/>
                        <a:pt x="236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3"/>
                <p:cNvSpPr/>
                <p:nvPr/>
              </p:nvSpPr>
              <p:spPr>
                <a:xfrm>
                  <a:off x="4379425" y="4003864"/>
                  <a:ext cx="23240" cy="76771"/>
                </a:xfrm>
                <a:custGeom>
                  <a:avLst/>
                  <a:gdLst/>
                  <a:ahLst/>
                  <a:cxnLst/>
                  <a:rect l="l" t="t" r="r" b="b"/>
                  <a:pathLst>
                    <a:path w="23240" h="76771" extrusionOk="0">
                      <a:moveTo>
                        <a:pt x="23050" y="0"/>
                      </a:moveTo>
                      <a:cubicBezTo>
                        <a:pt x="23050" y="0"/>
                        <a:pt x="22669" y="5143"/>
                        <a:pt x="21336" y="12573"/>
                      </a:cubicBezTo>
                      <a:cubicBezTo>
                        <a:pt x="20669" y="16288"/>
                        <a:pt x="19717" y="20574"/>
                        <a:pt x="18669" y="25146"/>
                      </a:cubicBezTo>
                      <a:cubicBezTo>
                        <a:pt x="18097" y="27432"/>
                        <a:pt x="17526" y="29813"/>
                        <a:pt x="16859" y="32194"/>
                      </a:cubicBezTo>
                      <a:cubicBezTo>
                        <a:pt x="16192" y="34576"/>
                        <a:pt x="15526" y="36957"/>
                        <a:pt x="14859" y="39338"/>
                      </a:cubicBezTo>
                      <a:cubicBezTo>
                        <a:pt x="14097" y="41719"/>
                        <a:pt x="13335" y="44101"/>
                        <a:pt x="12573" y="46482"/>
                      </a:cubicBezTo>
                      <a:cubicBezTo>
                        <a:pt x="11906" y="48863"/>
                        <a:pt x="10954" y="51149"/>
                        <a:pt x="10192" y="53340"/>
                      </a:cubicBezTo>
                      <a:cubicBezTo>
                        <a:pt x="8572" y="57721"/>
                        <a:pt x="6953" y="61817"/>
                        <a:pt x="5525" y="65341"/>
                      </a:cubicBezTo>
                      <a:cubicBezTo>
                        <a:pt x="2572" y="72295"/>
                        <a:pt x="0" y="76771"/>
                        <a:pt x="0" y="76771"/>
                      </a:cubicBezTo>
                      <a:cubicBezTo>
                        <a:pt x="0" y="76771"/>
                        <a:pt x="381" y="71628"/>
                        <a:pt x="1714" y="64198"/>
                      </a:cubicBezTo>
                      <a:cubicBezTo>
                        <a:pt x="2381" y="60484"/>
                        <a:pt x="3334" y="56197"/>
                        <a:pt x="4381" y="51625"/>
                      </a:cubicBezTo>
                      <a:cubicBezTo>
                        <a:pt x="4953" y="49339"/>
                        <a:pt x="5525" y="46958"/>
                        <a:pt x="6191" y="44577"/>
                      </a:cubicBezTo>
                      <a:cubicBezTo>
                        <a:pt x="6858" y="42196"/>
                        <a:pt x="7525" y="39814"/>
                        <a:pt x="8287" y="37433"/>
                      </a:cubicBezTo>
                      <a:cubicBezTo>
                        <a:pt x="9049" y="35052"/>
                        <a:pt x="9811" y="32671"/>
                        <a:pt x="10573" y="30289"/>
                      </a:cubicBezTo>
                      <a:cubicBezTo>
                        <a:pt x="11335" y="27908"/>
                        <a:pt x="12192" y="25622"/>
                        <a:pt x="12954" y="23431"/>
                      </a:cubicBezTo>
                      <a:cubicBezTo>
                        <a:pt x="14573" y="19050"/>
                        <a:pt x="16192" y="14954"/>
                        <a:pt x="17717" y="11430"/>
                      </a:cubicBezTo>
                      <a:cubicBezTo>
                        <a:pt x="20669" y="4477"/>
                        <a:pt x="23241" y="0"/>
                        <a:pt x="2324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3"/>
                <p:cNvSpPr/>
                <p:nvPr/>
              </p:nvSpPr>
              <p:spPr>
                <a:xfrm>
                  <a:off x="4374251" y="4039297"/>
                  <a:ext cx="8253" cy="46291"/>
                </a:xfrm>
                <a:custGeom>
                  <a:avLst/>
                  <a:gdLst/>
                  <a:ahLst/>
                  <a:cxnLst/>
                  <a:rect l="l" t="t" r="r" b="b"/>
                  <a:pathLst>
                    <a:path w="8253" h="46291" extrusionOk="0">
                      <a:moveTo>
                        <a:pt x="7175" y="0"/>
                      </a:moveTo>
                      <a:cubicBezTo>
                        <a:pt x="7175" y="0"/>
                        <a:pt x="7937" y="3048"/>
                        <a:pt x="8127" y="7525"/>
                      </a:cubicBezTo>
                      <a:cubicBezTo>
                        <a:pt x="8413" y="12001"/>
                        <a:pt x="8222" y="17812"/>
                        <a:pt x="7460" y="23622"/>
                      </a:cubicBezTo>
                      <a:cubicBezTo>
                        <a:pt x="6698" y="29432"/>
                        <a:pt x="5365" y="35147"/>
                        <a:pt x="3936" y="39338"/>
                      </a:cubicBezTo>
                      <a:cubicBezTo>
                        <a:pt x="2603" y="43624"/>
                        <a:pt x="1079" y="46291"/>
                        <a:pt x="1079" y="46291"/>
                      </a:cubicBezTo>
                      <a:cubicBezTo>
                        <a:pt x="1079" y="46291"/>
                        <a:pt x="317" y="43243"/>
                        <a:pt x="126" y="38767"/>
                      </a:cubicBezTo>
                      <a:cubicBezTo>
                        <a:pt x="-160" y="34290"/>
                        <a:pt x="31" y="28480"/>
                        <a:pt x="793" y="22669"/>
                      </a:cubicBezTo>
                      <a:cubicBezTo>
                        <a:pt x="1555" y="16859"/>
                        <a:pt x="2888" y="11144"/>
                        <a:pt x="4317" y="6953"/>
                      </a:cubicBezTo>
                      <a:cubicBezTo>
                        <a:pt x="5651" y="2667"/>
                        <a:pt x="7175" y="0"/>
                        <a:pt x="71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3"/>
                <p:cNvSpPr/>
                <p:nvPr/>
              </p:nvSpPr>
              <p:spPr>
                <a:xfrm>
                  <a:off x="4370852" y="4045761"/>
                  <a:ext cx="163414" cy="61067"/>
                </a:xfrm>
                <a:custGeom>
                  <a:avLst/>
                  <a:gdLst/>
                  <a:ahLst/>
                  <a:cxnLst/>
                  <a:rect l="l" t="t" r="r" b="b"/>
                  <a:pathLst>
                    <a:path w="163414" h="61067" extrusionOk="0">
                      <a:moveTo>
                        <a:pt x="160496" y="51257"/>
                      </a:moveTo>
                      <a:cubicBezTo>
                        <a:pt x="160496" y="51257"/>
                        <a:pt x="160687" y="50495"/>
                        <a:pt x="161068" y="48971"/>
                      </a:cubicBezTo>
                      <a:cubicBezTo>
                        <a:pt x="161354" y="47447"/>
                        <a:pt x="161639" y="45256"/>
                        <a:pt x="161735" y="42494"/>
                      </a:cubicBezTo>
                      <a:cubicBezTo>
                        <a:pt x="161925" y="36969"/>
                        <a:pt x="160401" y="28682"/>
                        <a:pt x="154972" y="21063"/>
                      </a:cubicBezTo>
                      <a:cubicBezTo>
                        <a:pt x="152305" y="17253"/>
                        <a:pt x="148685" y="13823"/>
                        <a:pt x="143923" y="11157"/>
                      </a:cubicBezTo>
                      <a:cubicBezTo>
                        <a:pt x="139446" y="8680"/>
                        <a:pt x="133826" y="7061"/>
                        <a:pt x="128016" y="6489"/>
                      </a:cubicBezTo>
                      <a:cubicBezTo>
                        <a:pt x="122206" y="5823"/>
                        <a:pt x="116015" y="6299"/>
                        <a:pt x="109728" y="7156"/>
                      </a:cubicBezTo>
                      <a:cubicBezTo>
                        <a:pt x="103442" y="8013"/>
                        <a:pt x="97250" y="9632"/>
                        <a:pt x="90869" y="11347"/>
                      </a:cubicBezTo>
                      <a:cubicBezTo>
                        <a:pt x="84677" y="13062"/>
                        <a:pt x="78486" y="15062"/>
                        <a:pt x="72485" y="17348"/>
                      </a:cubicBezTo>
                      <a:cubicBezTo>
                        <a:pt x="66580" y="19729"/>
                        <a:pt x="60674" y="22015"/>
                        <a:pt x="55150" y="24682"/>
                      </a:cubicBezTo>
                      <a:cubicBezTo>
                        <a:pt x="44101" y="29921"/>
                        <a:pt x="34290" y="35731"/>
                        <a:pt x="26099" y="41160"/>
                      </a:cubicBezTo>
                      <a:cubicBezTo>
                        <a:pt x="22003" y="43923"/>
                        <a:pt x="18383" y="46494"/>
                        <a:pt x="15145" y="48876"/>
                      </a:cubicBezTo>
                      <a:cubicBezTo>
                        <a:pt x="11906" y="51257"/>
                        <a:pt x="9239" y="53448"/>
                        <a:pt x="6953" y="55257"/>
                      </a:cubicBezTo>
                      <a:cubicBezTo>
                        <a:pt x="2477" y="58877"/>
                        <a:pt x="0" y="61068"/>
                        <a:pt x="0" y="61068"/>
                      </a:cubicBezTo>
                      <a:cubicBezTo>
                        <a:pt x="0" y="61068"/>
                        <a:pt x="571" y="60401"/>
                        <a:pt x="1524" y="59258"/>
                      </a:cubicBezTo>
                      <a:cubicBezTo>
                        <a:pt x="2572" y="58115"/>
                        <a:pt x="3905" y="56305"/>
                        <a:pt x="6001" y="54305"/>
                      </a:cubicBezTo>
                      <a:cubicBezTo>
                        <a:pt x="8001" y="52209"/>
                        <a:pt x="10478" y="49733"/>
                        <a:pt x="13430" y="46971"/>
                      </a:cubicBezTo>
                      <a:cubicBezTo>
                        <a:pt x="16383" y="44208"/>
                        <a:pt x="19812" y="41160"/>
                        <a:pt x="23717" y="38112"/>
                      </a:cubicBezTo>
                      <a:cubicBezTo>
                        <a:pt x="27623" y="34969"/>
                        <a:pt x="32004" y="31826"/>
                        <a:pt x="36767" y="28587"/>
                      </a:cubicBezTo>
                      <a:cubicBezTo>
                        <a:pt x="41624" y="25444"/>
                        <a:pt x="46768" y="22301"/>
                        <a:pt x="52388" y="19444"/>
                      </a:cubicBezTo>
                      <a:cubicBezTo>
                        <a:pt x="63532" y="13538"/>
                        <a:pt x="76010" y="8585"/>
                        <a:pt x="89059" y="4870"/>
                      </a:cubicBezTo>
                      <a:cubicBezTo>
                        <a:pt x="95441" y="3156"/>
                        <a:pt x="102108" y="1536"/>
                        <a:pt x="108775" y="679"/>
                      </a:cubicBezTo>
                      <a:cubicBezTo>
                        <a:pt x="115443" y="-178"/>
                        <a:pt x="122206" y="-273"/>
                        <a:pt x="128683" y="679"/>
                      </a:cubicBezTo>
                      <a:cubicBezTo>
                        <a:pt x="135160" y="1536"/>
                        <a:pt x="141256" y="3727"/>
                        <a:pt x="146590" y="7061"/>
                      </a:cubicBezTo>
                      <a:lnTo>
                        <a:pt x="148304" y="8204"/>
                      </a:lnTo>
                      <a:lnTo>
                        <a:pt x="148781" y="8490"/>
                      </a:lnTo>
                      <a:cubicBezTo>
                        <a:pt x="148781" y="8490"/>
                        <a:pt x="149162" y="8775"/>
                        <a:pt x="149352" y="8871"/>
                      </a:cubicBezTo>
                      <a:lnTo>
                        <a:pt x="150209" y="9537"/>
                      </a:lnTo>
                      <a:cubicBezTo>
                        <a:pt x="151352" y="10395"/>
                        <a:pt x="152400" y="11442"/>
                        <a:pt x="153448" y="12490"/>
                      </a:cubicBezTo>
                      <a:cubicBezTo>
                        <a:pt x="155353" y="14586"/>
                        <a:pt x="157067" y="16776"/>
                        <a:pt x="158306" y="18967"/>
                      </a:cubicBezTo>
                      <a:cubicBezTo>
                        <a:pt x="160973" y="23444"/>
                        <a:pt x="162306" y="28016"/>
                        <a:pt x="162973" y="32016"/>
                      </a:cubicBezTo>
                      <a:cubicBezTo>
                        <a:pt x="163544" y="36112"/>
                        <a:pt x="163544" y="39636"/>
                        <a:pt x="163068" y="42589"/>
                      </a:cubicBezTo>
                      <a:cubicBezTo>
                        <a:pt x="162687" y="45447"/>
                        <a:pt x="161925" y="47637"/>
                        <a:pt x="161354" y="49066"/>
                      </a:cubicBezTo>
                      <a:cubicBezTo>
                        <a:pt x="160782" y="50495"/>
                        <a:pt x="160496" y="51257"/>
                        <a:pt x="160496" y="51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3"/>
                <p:cNvSpPr/>
                <p:nvPr/>
              </p:nvSpPr>
              <p:spPr>
                <a:xfrm>
                  <a:off x="4525443" y="4069262"/>
                  <a:ext cx="18100" cy="13945"/>
                </a:xfrm>
                <a:custGeom>
                  <a:avLst/>
                  <a:gdLst/>
                  <a:ahLst/>
                  <a:cxnLst/>
                  <a:rect l="l" t="t" r="r" b="b"/>
                  <a:pathLst>
                    <a:path w="18100" h="13945" extrusionOk="0">
                      <a:moveTo>
                        <a:pt x="18097" y="13945"/>
                      </a:moveTo>
                      <a:cubicBezTo>
                        <a:pt x="18097" y="13945"/>
                        <a:pt x="17621" y="13850"/>
                        <a:pt x="16954" y="13564"/>
                      </a:cubicBezTo>
                      <a:cubicBezTo>
                        <a:pt x="16288" y="13279"/>
                        <a:pt x="15335" y="12898"/>
                        <a:pt x="14383" y="12421"/>
                      </a:cubicBezTo>
                      <a:cubicBezTo>
                        <a:pt x="12382" y="11469"/>
                        <a:pt x="10096" y="10040"/>
                        <a:pt x="8001" y="8516"/>
                      </a:cubicBezTo>
                      <a:cubicBezTo>
                        <a:pt x="5905" y="6992"/>
                        <a:pt x="3905" y="5182"/>
                        <a:pt x="2476" y="3563"/>
                      </a:cubicBezTo>
                      <a:cubicBezTo>
                        <a:pt x="952" y="1944"/>
                        <a:pt x="0" y="420"/>
                        <a:pt x="0" y="420"/>
                      </a:cubicBezTo>
                      <a:cubicBezTo>
                        <a:pt x="0" y="420"/>
                        <a:pt x="1714" y="-152"/>
                        <a:pt x="4191" y="39"/>
                      </a:cubicBezTo>
                      <a:cubicBezTo>
                        <a:pt x="6667" y="134"/>
                        <a:pt x="9620" y="1277"/>
                        <a:pt x="12192" y="3182"/>
                      </a:cubicBezTo>
                      <a:cubicBezTo>
                        <a:pt x="14668" y="5087"/>
                        <a:pt x="16573" y="7659"/>
                        <a:pt x="17335" y="9945"/>
                      </a:cubicBezTo>
                      <a:cubicBezTo>
                        <a:pt x="18193" y="12231"/>
                        <a:pt x="18097" y="13945"/>
                        <a:pt x="18097" y="139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3"/>
                <p:cNvSpPr/>
                <p:nvPr/>
              </p:nvSpPr>
              <p:spPr>
                <a:xfrm>
                  <a:off x="4516109" y="4057635"/>
                  <a:ext cx="36385" cy="10757"/>
                </a:xfrm>
                <a:custGeom>
                  <a:avLst/>
                  <a:gdLst/>
                  <a:ahLst/>
                  <a:cxnLst/>
                  <a:rect l="l" t="t" r="r" b="b"/>
                  <a:pathLst>
                    <a:path w="36385" h="10757" extrusionOk="0">
                      <a:moveTo>
                        <a:pt x="36386" y="10427"/>
                      </a:moveTo>
                      <a:cubicBezTo>
                        <a:pt x="36386" y="10427"/>
                        <a:pt x="33814" y="10903"/>
                        <a:pt x="30194" y="10713"/>
                      </a:cubicBezTo>
                      <a:cubicBezTo>
                        <a:pt x="26575" y="10713"/>
                        <a:pt x="21812" y="9856"/>
                        <a:pt x="17240" y="8617"/>
                      </a:cubicBezTo>
                      <a:cubicBezTo>
                        <a:pt x="12668" y="7379"/>
                        <a:pt x="8287" y="5569"/>
                        <a:pt x="5144" y="3760"/>
                      </a:cubicBezTo>
                      <a:cubicBezTo>
                        <a:pt x="1905" y="2045"/>
                        <a:pt x="0" y="331"/>
                        <a:pt x="0" y="331"/>
                      </a:cubicBezTo>
                      <a:cubicBezTo>
                        <a:pt x="0" y="331"/>
                        <a:pt x="2572" y="-146"/>
                        <a:pt x="6191" y="45"/>
                      </a:cubicBezTo>
                      <a:cubicBezTo>
                        <a:pt x="9811" y="45"/>
                        <a:pt x="14573" y="902"/>
                        <a:pt x="19145" y="2141"/>
                      </a:cubicBezTo>
                      <a:cubicBezTo>
                        <a:pt x="23717" y="3379"/>
                        <a:pt x="28099" y="5189"/>
                        <a:pt x="31242" y="6998"/>
                      </a:cubicBezTo>
                      <a:cubicBezTo>
                        <a:pt x="34481" y="8713"/>
                        <a:pt x="36386" y="10427"/>
                        <a:pt x="36386" y="104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3"/>
                <p:cNvSpPr/>
                <p:nvPr/>
              </p:nvSpPr>
              <p:spPr>
                <a:xfrm>
                  <a:off x="4507441" y="4045434"/>
                  <a:ext cx="38576" cy="7388"/>
                </a:xfrm>
                <a:custGeom>
                  <a:avLst/>
                  <a:gdLst/>
                  <a:ahLst/>
                  <a:cxnLst/>
                  <a:rect l="l" t="t" r="r" b="b"/>
                  <a:pathLst>
                    <a:path w="38576" h="7388" extrusionOk="0">
                      <a:moveTo>
                        <a:pt x="38576" y="5103"/>
                      </a:moveTo>
                      <a:cubicBezTo>
                        <a:pt x="38576" y="5103"/>
                        <a:pt x="37910" y="5198"/>
                        <a:pt x="36767" y="5389"/>
                      </a:cubicBezTo>
                      <a:cubicBezTo>
                        <a:pt x="35624" y="5484"/>
                        <a:pt x="34100" y="5674"/>
                        <a:pt x="32290" y="5865"/>
                      </a:cubicBezTo>
                      <a:cubicBezTo>
                        <a:pt x="28670" y="6150"/>
                        <a:pt x="24003" y="6436"/>
                        <a:pt x="19336" y="6722"/>
                      </a:cubicBezTo>
                      <a:cubicBezTo>
                        <a:pt x="14669" y="7008"/>
                        <a:pt x="10001" y="7293"/>
                        <a:pt x="6382" y="7389"/>
                      </a:cubicBezTo>
                      <a:cubicBezTo>
                        <a:pt x="4572" y="7389"/>
                        <a:pt x="2953" y="7389"/>
                        <a:pt x="1810" y="7389"/>
                      </a:cubicBezTo>
                      <a:cubicBezTo>
                        <a:pt x="667" y="7389"/>
                        <a:pt x="0" y="7389"/>
                        <a:pt x="0" y="7389"/>
                      </a:cubicBezTo>
                      <a:cubicBezTo>
                        <a:pt x="0" y="7389"/>
                        <a:pt x="1905" y="5389"/>
                        <a:pt x="5334" y="3674"/>
                      </a:cubicBezTo>
                      <a:cubicBezTo>
                        <a:pt x="8763" y="1769"/>
                        <a:pt x="13811" y="340"/>
                        <a:pt x="18955" y="55"/>
                      </a:cubicBezTo>
                      <a:cubicBezTo>
                        <a:pt x="24098" y="-231"/>
                        <a:pt x="29337" y="626"/>
                        <a:pt x="32861" y="2150"/>
                      </a:cubicBezTo>
                      <a:cubicBezTo>
                        <a:pt x="34671" y="2817"/>
                        <a:pt x="36195" y="3579"/>
                        <a:pt x="37052" y="4246"/>
                      </a:cubicBezTo>
                      <a:cubicBezTo>
                        <a:pt x="38005" y="4817"/>
                        <a:pt x="38576" y="5293"/>
                        <a:pt x="38576" y="5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3"/>
                <p:cNvSpPr/>
                <p:nvPr/>
              </p:nvSpPr>
              <p:spPr>
                <a:xfrm>
                  <a:off x="4493820" y="4035497"/>
                  <a:ext cx="53911" cy="12371"/>
                </a:xfrm>
                <a:custGeom>
                  <a:avLst/>
                  <a:gdLst/>
                  <a:ahLst/>
                  <a:cxnLst/>
                  <a:rect l="l" t="t" r="r" b="b"/>
                  <a:pathLst>
                    <a:path w="53911" h="12371" extrusionOk="0">
                      <a:moveTo>
                        <a:pt x="53912" y="4371"/>
                      </a:moveTo>
                      <a:cubicBezTo>
                        <a:pt x="53912" y="4371"/>
                        <a:pt x="53054" y="4466"/>
                        <a:pt x="51435" y="4657"/>
                      </a:cubicBezTo>
                      <a:cubicBezTo>
                        <a:pt x="49911" y="4752"/>
                        <a:pt x="47720" y="4942"/>
                        <a:pt x="45149" y="5133"/>
                      </a:cubicBezTo>
                      <a:cubicBezTo>
                        <a:pt x="43910" y="5228"/>
                        <a:pt x="42482" y="5323"/>
                        <a:pt x="41053" y="5514"/>
                      </a:cubicBezTo>
                      <a:cubicBezTo>
                        <a:pt x="39624" y="5609"/>
                        <a:pt x="38100" y="5800"/>
                        <a:pt x="36481" y="5990"/>
                      </a:cubicBezTo>
                      <a:cubicBezTo>
                        <a:pt x="33338" y="6371"/>
                        <a:pt x="30004" y="6657"/>
                        <a:pt x="26765" y="7228"/>
                      </a:cubicBezTo>
                      <a:cubicBezTo>
                        <a:pt x="23432" y="7705"/>
                        <a:pt x="20193" y="8276"/>
                        <a:pt x="17145" y="8848"/>
                      </a:cubicBezTo>
                      <a:cubicBezTo>
                        <a:pt x="15621" y="9133"/>
                        <a:pt x="14097" y="9419"/>
                        <a:pt x="12668" y="9705"/>
                      </a:cubicBezTo>
                      <a:cubicBezTo>
                        <a:pt x="11239" y="9991"/>
                        <a:pt x="9906" y="10276"/>
                        <a:pt x="8668" y="10562"/>
                      </a:cubicBezTo>
                      <a:cubicBezTo>
                        <a:pt x="6096" y="11134"/>
                        <a:pt x="4000" y="11515"/>
                        <a:pt x="2476" y="11896"/>
                      </a:cubicBezTo>
                      <a:cubicBezTo>
                        <a:pt x="953" y="12181"/>
                        <a:pt x="0" y="12372"/>
                        <a:pt x="0" y="12372"/>
                      </a:cubicBezTo>
                      <a:cubicBezTo>
                        <a:pt x="0" y="12372"/>
                        <a:pt x="667" y="11705"/>
                        <a:pt x="1810" y="10753"/>
                      </a:cubicBezTo>
                      <a:cubicBezTo>
                        <a:pt x="3048" y="9705"/>
                        <a:pt x="4763" y="8371"/>
                        <a:pt x="7144" y="7038"/>
                      </a:cubicBezTo>
                      <a:cubicBezTo>
                        <a:pt x="9430" y="5609"/>
                        <a:pt x="12287" y="4371"/>
                        <a:pt x="15430" y="3133"/>
                      </a:cubicBezTo>
                      <a:cubicBezTo>
                        <a:pt x="17050" y="2656"/>
                        <a:pt x="18669" y="1990"/>
                        <a:pt x="20383" y="1609"/>
                      </a:cubicBezTo>
                      <a:cubicBezTo>
                        <a:pt x="22098" y="1133"/>
                        <a:pt x="23908" y="846"/>
                        <a:pt x="25622" y="561"/>
                      </a:cubicBezTo>
                      <a:cubicBezTo>
                        <a:pt x="27432" y="370"/>
                        <a:pt x="29242" y="180"/>
                        <a:pt x="30956" y="85"/>
                      </a:cubicBezTo>
                      <a:cubicBezTo>
                        <a:pt x="32766" y="-106"/>
                        <a:pt x="34480" y="85"/>
                        <a:pt x="36195" y="85"/>
                      </a:cubicBezTo>
                      <a:cubicBezTo>
                        <a:pt x="39529" y="275"/>
                        <a:pt x="42672" y="656"/>
                        <a:pt x="45339" y="1418"/>
                      </a:cubicBezTo>
                      <a:cubicBezTo>
                        <a:pt x="47911" y="1990"/>
                        <a:pt x="50101" y="2847"/>
                        <a:pt x="51530" y="3418"/>
                      </a:cubicBezTo>
                      <a:cubicBezTo>
                        <a:pt x="52959" y="4085"/>
                        <a:pt x="53721" y="4466"/>
                        <a:pt x="53721" y="44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3"/>
                <p:cNvSpPr/>
                <p:nvPr/>
              </p:nvSpPr>
              <p:spPr>
                <a:xfrm>
                  <a:off x="4472770" y="4027486"/>
                  <a:ext cx="68675" cy="25908"/>
                </a:xfrm>
                <a:custGeom>
                  <a:avLst/>
                  <a:gdLst/>
                  <a:ahLst/>
                  <a:cxnLst/>
                  <a:rect l="l" t="t" r="r" b="b"/>
                  <a:pathLst>
                    <a:path w="68675" h="25908" extrusionOk="0">
                      <a:moveTo>
                        <a:pt x="68675" y="953"/>
                      </a:moveTo>
                      <a:cubicBezTo>
                        <a:pt x="68675" y="953"/>
                        <a:pt x="67532" y="1238"/>
                        <a:pt x="65532" y="1714"/>
                      </a:cubicBezTo>
                      <a:cubicBezTo>
                        <a:pt x="63532" y="2191"/>
                        <a:pt x="60770" y="2858"/>
                        <a:pt x="57341" y="3715"/>
                      </a:cubicBezTo>
                      <a:cubicBezTo>
                        <a:pt x="55721" y="4191"/>
                        <a:pt x="53912" y="4667"/>
                        <a:pt x="52007" y="5144"/>
                      </a:cubicBezTo>
                      <a:cubicBezTo>
                        <a:pt x="50102" y="5620"/>
                        <a:pt x="48197" y="6287"/>
                        <a:pt x="46101" y="6858"/>
                      </a:cubicBezTo>
                      <a:cubicBezTo>
                        <a:pt x="42005" y="8096"/>
                        <a:pt x="37719" y="9430"/>
                        <a:pt x="33528" y="11049"/>
                      </a:cubicBezTo>
                      <a:cubicBezTo>
                        <a:pt x="29242" y="12573"/>
                        <a:pt x="25146" y="14288"/>
                        <a:pt x="21146" y="15907"/>
                      </a:cubicBezTo>
                      <a:cubicBezTo>
                        <a:pt x="19241" y="16859"/>
                        <a:pt x="17336" y="17526"/>
                        <a:pt x="15526" y="18383"/>
                      </a:cubicBezTo>
                      <a:cubicBezTo>
                        <a:pt x="13716" y="19241"/>
                        <a:pt x="12097" y="20003"/>
                        <a:pt x="10478" y="20764"/>
                      </a:cubicBezTo>
                      <a:cubicBezTo>
                        <a:pt x="7334" y="22288"/>
                        <a:pt x="4763" y="23527"/>
                        <a:pt x="2953" y="24479"/>
                      </a:cubicBezTo>
                      <a:cubicBezTo>
                        <a:pt x="1143" y="25432"/>
                        <a:pt x="0" y="25908"/>
                        <a:pt x="0" y="25908"/>
                      </a:cubicBezTo>
                      <a:cubicBezTo>
                        <a:pt x="0" y="25908"/>
                        <a:pt x="762" y="24955"/>
                        <a:pt x="2096" y="23432"/>
                      </a:cubicBezTo>
                      <a:cubicBezTo>
                        <a:pt x="2762" y="22670"/>
                        <a:pt x="3620" y="21717"/>
                        <a:pt x="4667" y="20764"/>
                      </a:cubicBezTo>
                      <a:cubicBezTo>
                        <a:pt x="5715" y="19717"/>
                        <a:pt x="6858" y="18669"/>
                        <a:pt x="8287" y="17526"/>
                      </a:cubicBezTo>
                      <a:cubicBezTo>
                        <a:pt x="10954" y="15240"/>
                        <a:pt x="14478" y="12859"/>
                        <a:pt x="18288" y="10668"/>
                      </a:cubicBezTo>
                      <a:cubicBezTo>
                        <a:pt x="20288" y="9620"/>
                        <a:pt x="22289" y="8382"/>
                        <a:pt x="24384" y="7525"/>
                      </a:cubicBezTo>
                      <a:cubicBezTo>
                        <a:pt x="26480" y="6477"/>
                        <a:pt x="28766" y="5715"/>
                        <a:pt x="30956" y="4763"/>
                      </a:cubicBezTo>
                      <a:cubicBezTo>
                        <a:pt x="33242" y="4001"/>
                        <a:pt x="35528" y="3238"/>
                        <a:pt x="37814" y="2667"/>
                      </a:cubicBezTo>
                      <a:cubicBezTo>
                        <a:pt x="40100" y="2000"/>
                        <a:pt x="42386" y="1619"/>
                        <a:pt x="44577" y="1143"/>
                      </a:cubicBezTo>
                      <a:cubicBezTo>
                        <a:pt x="48958" y="381"/>
                        <a:pt x="53150" y="0"/>
                        <a:pt x="56769" y="0"/>
                      </a:cubicBezTo>
                      <a:cubicBezTo>
                        <a:pt x="58579" y="0"/>
                        <a:pt x="60198" y="0"/>
                        <a:pt x="61627" y="95"/>
                      </a:cubicBezTo>
                      <a:cubicBezTo>
                        <a:pt x="63056" y="95"/>
                        <a:pt x="64294" y="286"/>
                        <a:pt x="65342" y="476"/>
                      </a:cubicBezTo>
                      <a:cubicBezTo>
                        <a:pt x="67437" y="762"/>
                        <a:pt x="68580" y="953"/>
                        <a:pt x="68580" y="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
                <p:cNvSpPr/>
                <p:nvPr/>
              </p:nvSpPr>
              <p:spPr>
                <a:xfrm>
                  <a:off x="4459530" y="4010055"/>
                  <a:ext cx="71628" cy="42862"/>
                </a:xfrm>
                <a:custGeom>
                  <a:avLst/>
                  <a:gdLst/>
                  <a:ahLst/>
                  <a:cxnLst/>
                  <a:rect l="l" t="t" r="r" b="b"/>
                  <a:pathLst>
                    <a:path w="71628" h="42862" extrusionOk="0">
                      <a:moveTo>
                        <a:pt x="71438" y="0"/>
                      </a:moveTo>
                      <a:cubicBezTo>
                        <a:pt x="71438" y="0"/>
                        <a:pt x="70295" y="762"/>
                        <a:pt x="68294" y="1905"/>
                      </a:cubicBezTo>
                      <a:cubicBezTo>
                        <a:pt x="66294" y="3048"/>
                        <a:pt x="63437" y="4667"/>
                        <a:pt x="60008" y="6667"/>
                      </a:cubicBezTo>
                      <a:cubicBezTo>
                        <a:pt x="56579" y="8572"/>
                        <a:pt x="52673" y="10858"/>
                        <a:pt x="48482" y="13335"/>
                      </a:cubicBezTo>
                      <a:cubicBezTo>
                        <a:pt x="44291" y="15812"/>
                        <a:pt x="39815" y="18383"/>
                        <a:pt x="35433" y="21050"/>
                      </a:cubicBezTo>
                      <a:cubicBezTo>
                        <a:pt x="30956" y="23622"/>
                        <a:pt x="26670" y="26479"/>
                        <a:pt x="22479" y="28956"/>
                      </a:cubicBezTo>
                      <a:cubicBezTo>
                        <a:pt x="18383" y="31528"/>
                        <a:pt x="14478" y="34004"/>
                        <a:pt x="11240" y="36004"/>
                      </a:cubicBezTo>
                      <a:cubicBezTo>
                        <a:pt x="7906" y="38100"/>
                        <a:pt x="5144" y="39814"/>
                        <a:pt x="3143" y="41053"/>
                      </a:cubicBezTo>
                      <a:cubicBezTo>
                        <a:pt x="1143" y="42291"/>
                        <a:pt x="0" y="42863"/>
                        <a:pt x="0" y="42863"/>
                      </a:cubicBezTo>
                      <a:cubicBezTo>
                        <a:pt x="0" y="42863"/>
                        <a:pt x="762" y="41815"/>
                        <a:pt x="2286" y="40005"/>
                      </a:cubicBezTo>
                      <a:cubicBezTo>
                        <a:pt x="3810" y="38195"/>
                        <a:pt x="6001" y="35719"/>
                        <a:pt x="8858" y="32956"/>
                      </a:cubicBezTo>
                      <a:cubicBezTo>
                        <a:pt x="11716" y="30099"/>
                        <a:pt x="15145" y="27146"/>
                        <a:pt x="19145" y="24003"/>
                      </a:cubicBezTo>
                      <a:cubicBezTo>
                        <a:pt x="21146" y="22574"/>
                        <a:pt x="23146" y="20860"/>
                        <a:pt x="25337" y="19526"/>
                      </a:cubicBezTo>
                      <a:cubicBezTo>
                        <a:pt x="27527" y="18002"/>
                        <a:pt x="29718" y="16669"/>
                        <a:pt x="32004" y="15240"/>
                      </a:cubicBezTo>
                      <a:cubicBezTo>
                        <a:pt x="34290" y="13906"/>
                        <a:pt x="36671" y="12573"/>
                        <a:pt x="38957" y="11335"/>
                      </a:cubicBezTo>
                      <a:cubicBezTo>
                        <a:pt x="41243" y="10096"/>
                        <a:pt x="43625" y="9049"/>
                        <a:pt x="45911" y="8001"/>
                      </a:cubicBezTo>
                      <a:cubicBezTo>
                        <a:pt x="50483" y="6001"/>
                        <a:pt x="54864" y="4286"/>
                        <a:pt x="58674" y="3143"/>
                      </a:cubicBezTo>
                      <a:cubicBezTo>
                        <a:pt x="62484" y="1905"/>
                        <a:pt x="65723" y="1143"/>
                        <a:pt x="68008" y="667"/>
                      </a:cubicBezTo>
                      <a:cubicBezTo>
                        <a:pt x="70295" y="190"/>
                        <a:pt x="71628" y="0"/>
                        <a:pt x="7162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3"/>
                <p:cNvSpPr/>
                <p:nvPr/>
              </p:nvSpPr>
              <p:spPr>
                <a:xfrm>
                  <a:off x="4440004" y="4004626"/>
                  <a:ext cx="63436" cy="56007"/>
                </a:xfrm>
                <a:custGeom>
                  <a:avLst/>
                  <a:gdLst/>
                  <a:ahLst/>
                  <a:cxnLst/>
                  <a:rect l="l" t="t" r="r" b="b"/>
                  <a:pathLst>
                    <a:path w="63436" h="56007" extrusionOk="0">
                      <a:moveTo>
                        <a:pt x="63436" y="0"/>
                      </a:moveTo>
                      <a:cubicBezTo>
                        <a:pt x="63436" y="0"/>
                        <a:pt x="62484" y="953"/>
                        <a:pt x="60674" y="2477"/>
                      </a:cubicBezTo>
                      <a:cubicBezTo>
                        <a:pt x="58864" y="4001"/>
                        <a:pt x="56293" y="6096"/>
                        <a:pt x="53245" y="8668"/>
                      </a:cubicBezTo>
                      <a:cubicBezTo>
                        <a:pt x="50197" y="11239"/>
                        <a:pt x="46672" y="14192"/>
                        <a:pt x="42863" y="17336"/>
                      </a:cubicBezTo>
                      <a:cubicBezTo>
                        <a:pt x="39148" y="20574"/>
                        <a:pt x="35147" y="23908"/>
                        <a:pt x="31242" y="27432"/>
                      </a:cubicBezTo>
                      <a:cubicBezTo>
                        <a:pt x="27242" y="30861"/>
                        <a:pt x="23431" y="34480"/>
                        <a:pt x="19812" y="37719"/>
                      </a:cubicBezTo>
                      <a:cubicBezTo>
                        <a:pt x="16192" y="41053"/>
                        <a:pt x="12763" y="44196"/>
                        <a:pt x="9906" y="46958"/>
                      </a:cubicBezTo>
                      <a:cubicBezTo>
                        <a:pt x="6953" y="49625"/>
                        <a:pt x="4477" y="51911"/>
                        <a:pt x="2762" y="53530"/>
                      </a:cubicBezTo>
                      <a:cubicBezTo>
                        <a:pt x="1048" y="55150"/>
                        <a:pt x="0" y="56007"/>
                        <a:pt x="0" y="56007"/>
                      </a:cubicBezTo>
                      <a:cubicBezTo>
                        <a:pt x="0" y="56007"/>
                        <a:pt x="571" y="54769"/>
                        <a:pt x="1714" y="52769"/>
                      </a:cubicBezTo>
                      <a:cubicBezTo>
                        <a:pt x="2857" y="50673"/>
                        <a:pt x="4572" y="47815"/>
                        <a:pt x="6858" y="44482"/>
                      </a:cubicBezTo>
                      <a:cubicBezTo>
                        <a:pt x="9144" y="41148"/>
                        <a:pt x="12097" y="37433"/>
                        <a:pt x="15430" y="33719"/>
                      </a:cubicBezTo>
                      <a:cubicBezTo>
                        <a:pt x="17145" y="31909"/>
                        <a:pt x="18859" y="29909"/>
                        <a:pt x="20764" y="28099"/>
                      </a:cubicBezTo>
                      <a:cubicBezTo>
                        <a:pt x="22669" y="26194"/>
                        <a:pt x="24670" y="24384"/>
                        <a:pt x="26575" y="22574"/>
                      </a:cubicBezTo>
                      <a:cubicBezTo>
                        <a:pt x="28670" y="20860"/>
                        <a:pt x="30671" y="19050"/>
                        <a:pt x="32766" y="17431"/>
                      </a:cubicBezTo>
                      <a:cubicBezTo>
                        <a:pt x="34766" y="15716"/>
                        <a:pt x="37052" y="14288"/>
                        <a:pt x="39052" y="12763"/>
                      </a:cubicBezTo>
                      <a:cubicBezTo>
                        <a:pt x="43243" y="9906"/>
                        <a:pt x="47244" y="7429"/>
                        <a:pt x="50863" y="5524"/>
                      </a:cubicBezTo>
                      <a:cubicBezTo>
                        <a:pt x="54388" y="3620"/>
                        <a:pt x="57531" y="2191"/>
                        <a:pt x="59722" y="1334"/>
                      </a:cubicBezTo>
                      <a:cubicBezTo>
                        <a:pt x="61913" y="476"/>
                        <a:pt x="63246" y="0"/>
                        <a:pt x="6324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3"/>
                <p:cNvSpPr/>
                <p:nvPr/>
              </p:nvSpPr>
              <p:spPr>
                <a:xfrm>
                  <a:off x="4427050" y="3999959"/>
                  <a:ext cx="66675" cy="64008"/>
                </a:xfrm>
                <a:custGeom>
                  <a:avLst/>
                  <a:gdLst/>
                  <a:ahLst/>
                  <a:cxnLst/>
                  <a:rect l="l" t="t" r="r" b="b"/>
                  <a:pathLst>
                    <a:path w="66675" h="64008" extrusionOk="0">
                      <a:moveTo>
                        <a:pt x="66675" y="95"/>
                      </a:moveTo>
                      <a:cubicBezTo>
                        <a:pt x="66675" y="95"/>
                        <a:pt x="65627" y="1143"/>
                        <a:pt x="63722" y="2857"/>
                      </a:cubicBezTo>
                      <a:cubicBezTo>
                        <a:pt x="61817" y="4572"/>
                        <a:pt x="59150" y="7048"/>
                        <a:pt x="56007" y="10001"/>
                      </a:cubicBezTo>
                      <a:cubicBezTo>
                        <a:pt x="52864" y="12954"/>
                        <a:pt x="49054" y="16288"/>
                        <a:pt x="45148" y="20003"/>
                      </a:cubicBezTo>
                      <a:cubicBezTo>
                        <a:pt x="41243" y="23717"/>
                        <a:pt x="36957" y="27527"/>
                        <a:pt x="32861" y="31528"/>
                      </a:cubicBezTo>
                      <a:cubicBezTo>
                        <a:pt x="28670" y="35433"/>
                        <a:pt x="24670" y="39529"/>
                        <a:pt x="20764" y="43339"/>
                      </a:cubicBezTo>
                      <a:cubicBezTo>
                        <a:pt x="16954" y="47149"/>
                        <a:pt x="13430" y="50768"/>
                        <a:pt x="10382" y="53816"/>
                      </a:cubicBezTo>
                      <a:cubicBezTo>
                        <a:pt x="7334" y="56864"/>
                        <a:pt x="4763" y="59436"/>
                        <a:pt x="2953" y="61246"/>
                      </a:cubicBezTo>
                      <a:cubicBezTo>
                        <a:pt x="1143" y="63055"/>
                        <a:pt x="0" y="64008"/>
                        <a:pt x="0" y="64008"/>
                      </a:cubicBezTo>
                      <a:cubicBezTo>
                        <a:pt x="0" y="64008"/>
                        <a:pt x="667" y="62674"/>
                        <a:pt x="1810" y="60388"/>
                      </a:cubicBezTo>
                      <a:cubicBezTo>
                        <a:pt x="3048" y="58103"/>
                        <a:pt x="4858" y="54959"/>
                        <a:pt x="7334" y="51340"/>
                      </a:cubicBezTo>
                      <a:cubicBezTo>
                        <a:pt x="9715" y="47625"/>
                        <a:pt x="12859" y="43529"/>
                        <a:pt x="16288" y="39338"/>
                      </a:cubicBezTo>
                      <a:cubicBezTo>
                        <a:pt x="18097" y="37243"/>
                        <a:pt x="19907" y="35052"/>
                        <a:pt x="21907" y="32956"/>
                      </a:cubicBezTo>
                      <a:cubicBezTo>
                        <a:pt x="23908" y="30861"/>
                        <a:pt x="26003" y="28765"/>
                        <a:pt x="28003" y="26670"/>
                      </a:cubicBezTo>
                      <a:cubicBezTo>
                        <a:pt x="30194" y="24670"/>
                        <a:pt x="32290" y="22670"/>
                        <a:pt x="34480" y="20764"/>
                      </a:cubicBezTo>
                      <a:cubicBezTo>
                        <a:pt x="36671" y="18859"/>
                        <a:pt x="38957" y="17145"/>
                        <a:pt x="41053" y="15430"/>
                      </a:cubicBezTo>
                      <a:cubicBezTo>
                        <a:pt x="45434" y="12097"/>
                        <a:pt x="49721" y="9144"/>
                        <a:pt x="53530" y="6858"/>
                      </a:cubicBezTo>
                      <a:cubicBezTo>
                        <a:pt x="57245" y="4572"/>
                        <a:pt x="60579" y="2762"/>
                        <a:pt x="62865" y="1714"/>
                      </a:cubicBezTo>
                      <a:cubicBezTo>
                        <a:pt x="65151" y="571"/>
                        <a:pt x="66580" y="0"/>
                        <a:pt x="6658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
                <p:cNvSpPr/>
                <p:nvPr/>
              </p:nvSpPr>
              <p:spPr>
                <a:xfrm>
                  <a:off x="4412858" y="4006054"/>
                  <a:ext cx="58674" cy="68484"/>
                </a:xfrm>
                <a:custGeom>
                  <a:avLst/>
                  <a:gdLst/>
                  <a:ahLst/>
                  <a:cxnLst/>
                  <a:rect l="l" t="t" r="r" b="b"/>
                  <a:pathLst>
                    <a:path w="58674" h="68484" extrusionOk="0">
                      <a:moveTo>
                        <a:pt x="58674" y="95"/>
                      </a:moveTo>
                      <a:cubicBezTo>
                        <a:pt x="58674" y="95"/>
                        <a:pt x="57721" y="1143"/>
                        <a:pt x="55912" y="2953"/>
                      </a:cubicBezTo>
                      <a:cubicBezTo>
                        <a:pt x="54197" y="4763"/>
                        <a:pt x="51625" y="7239"/>
                        <a:pt x="48673" y="10287"/>
                      </a:cubicBezTo>
                      <a:cubicBezTo>
                        <a:pt x="47149" y="11811"/>
                        <a:pt x="45625" y="13430"/>
                        <a:pt x="43910" y="15145"/>
                      </a:cubicBezTo>
                      <a:cubicBezTo>
                        <a:pt x="42291" y="16859"/>
                        <a:pt x="40481" y="18764"/>
                        <a:pt x="38671" y="20669"/>
                      </a:cubicBezTo>
                      <a:cubicBezTo>
                        <a:pt x="35147" y="24575"/>
                        <a:pt x="31337" y="28670"/>
                        <a:pt x="27718" y="32957"/>
                      </a:cubicBezTo>
                      <a:cubicBezTo>
                        <a:pt x="24003" y="37147"/>
                        <a:pt x="20574" y="41529"/>
                        <a:pt x="17240" y="45625"/>
                      </a:cubicBezTo>
                      <a:cubicBezTo>
                        <a:pt x="15621" y="47720"/>
                        <a:pt x="14097" y="49721"/>
                        <a:pt x="12573" y="51626"/>
                      </a:cubicBezTo>
                      <a:cubicBezTo>
                        <a:pt x="11144" y="53530"/>
                        <a:pt x="9716" y="55436"/>
                        <a:pt x="8477" y="57055"/>
                      </a:cubicBezTo>
                      <a:cubicBezTo>
                        <a:pt x="5905" y="60484"/>
                        <a:pt x="3810" y="63341"/>
                        <a:pt x="2381" y="65342"/>
                      </a:cubicBezTo>
                      <a:cubicBezTo>
                        <a:pt x="857" y="67342"/>
                        <a:pt x="0" y="68485"/>
                        <a:pt x="0" y="68485"/>
                      </a:cubicBezTo>
                      <a:cubicBezTo>
                        <a:pt x="0" y="68485"/>
                        <a:pt x="381" y="67056"/>
                        <a:pt x="1143" y="64675"/>
                      </a:cubicBezTo>
                      <a:cubicBezTo>
                        <a:pt x="1905" y="62294"/>
                        <a:pt x="3238" y="58960"/>
                        <a:pt x="5048" y="55054"/>
                      </a:cubicBezTo>
                      <a:cubicBezTo>
                        <a:pt x="6858" y="51149"/>
                        <a:pt x="9334" y="46672"/>
                        <a:pt x="12192" y="42196"/>
                      </a:cubicBezTo>
                      <a:cubicBezTo>
                        <a:pt x="13716" y="40005"/>
                        <a:pt x="15145" y="37529"/>
                        <a:pt x="16954" y="35338"/>
                      </a:cubicBezTo>
                      <a:cubicBezTo>
                        <a:pt x="18669" y="33052"/>
                        <a:pt x="20479" y="30861"/>
                        <a:pt x="22288" y="28575"/>
                      </a:cubicBezTo>
                      <a:cubicBezTo>
                        <a:pt x="24289" y="26479"/>
                        <a:pt x="26194" y="24289"/>
                        <a:pt x="28194" y="22193"/>
                      </a:cubicBezTo>
                      <a:cubicBezTo>
                        <a:pt x="30099" y="20098"/>
                        <a:pt x="32290" y="18288"/>
                        <a:pt x="34290" y="16383"/>
                      </a:cubicBezTo>
                      <a:cubicBezTo>
                        <a:pt x="38386" y="12763"/>
                        <a:pt x="42386" y="9620"/>
                        <a:pt x="46006" y="7239"/>
                      </a:cubicBezTo>
                      <a:cubicBezTo>
                        <a:pt x="49530" y="4763"/>
                        <a:pt x="52768" y="2953"/>
                        <a:pt x="54959" y="1810"/>
                      </a:cubicBezTo>
                      <a:cubicBezTo>
                        <a:pt x="57245" y="667"/>
                        <a:pt x="58579" y="0"/>
                        <a:pt x="585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
                <p:cNvSpPr/>
                <p:nvPr/>
              </p:nvSpPr>
              <p:spPr>
                <a:xfrm>
                  <a:off x="4396665" y="4011960"/>
                  <a:ext cx="53149" cy="74104"/>
                </a:xfrm>
                <a:custGeom>
                  <a:avLst/>
                  <a:gdLst/>
                  <a:ahLst/>
                  <a:cxnLst/>
                  <a:rect l="l" t="t" r="r" b="b"/>
                  <a:pathLst>
                    <a:path w="53149" h="74104" extrusionOk="0">
                      <a:moveTo>
                        <a:pt x="52959" y="0"/>
                      </a:moveTo>
                      <a:cubicBezTo>
                        <a:pt x="52959" y="0"/>
                        <a:pt x="52197" y="1238"/>
                        <a:pt x="50863" y="3334"/>
                      </a:cubicBezTo>
                      <a:cubicBezTo>
                        <a:pt x="49435" y="5429"/>
                        <a:pt x="47434" y="8382"/>
                        <a:pt x="45053" y="11906"/>
                      </a:cubicBezTo>
                      <a:cubicBezTo>
                        <a:pt x="42577" y="15431"/>
                        <a:pt x="39719" y="19526"/>
                        <a:pt x="36671" y="23813"/>
                      </a:cubicBezTo>
                      <a:cubicBezTo>
                        <a:pt x="33623" y="28099"/>
                        <a:pt x="30289" y="32766"/>
                        <a:pt x="27051" y="37338"/>
                      </a:cubicBezTo>
                      <a:cubicBezTo>
                        <a:pt x="23717" y="41910"/>
                        <a:pt x="20479" y="46577"/>
                        <a:pt x="17335" y="50864"/>
                      </a:cubicBezTo>
                      <a:cubicBezTo>
                        <a:pt x="14288" y="55245"/>
                        <a:pt x="11335" y="59246"/>
                        <a:pt x="8763" y="62675"/>
                      </a:cubicBezTo>
                      <a:cubicBezTo>
                        <a:pt x="6191" y="66104"/>
                        <a:pt x="4096" y="68961"/>
                        <a:pt x="2476" y="70961"/>
                      </a:cubicBezTo>
                      <a:cubicBezTo>
                        <a:pt x="952" y="72962"/>
                        <a:pt x="0" y="74104"/>
                        <a:pt x="0" y="74104"/>
                      </a:cubicBezTo>
                      <a:cubicBezTo>
                        <a:pt x="0" y="74104"/>
                        <a:pt x="1619" y="68580"/>
                        <a:pt x="5334" y="60770"/>
                      </a:cubicBezTo>
                      <a:cubicBezTo>
                        <a:pt x="7144" y="56864"/>
                        <a:pt x="9525" y="52388"/>
                        <a:pt x="12192" y="47720"/>
                      </a:cubicBezTo>
                      <a:cubicBezTo>
                        <a:pt x="13621" y="45434"/>
                        <a:pt x="14954" y="42958"/>
                        <a:pt x="16573" y="40672"/>
                      </a:cubicBezTo>
                      <a:cubicBezTo>
                        <a:pt x="18193" y="38291"/>
                        <a:pt x="19812" y="35909"/>
                        <a:pt x="21431" y="33528"/>
                      </a:cubicBezTo>
                      <a:cubicBezTo>
                        <a:pt x="23146" y="31242"/>
                        <a:pt x="24955" y="28956"/>
                        <a:pt x="26670" y="26670"/>
                      </a:cubicBezTo>
                      <a:cubicBezTo>
                        <a:pt x="28384" y="24384"/>
                        <a:pt x="30289" y="22289"/>
                        <a:pt x="32004" y="20193"/>
                      </a:cubicBezTo>
                      <a:cubicBezTo>
                        <a:pt x="35528" y="16097"/>
                        <a:pt x="39052" y="12383"/>
                        <a:pt x="42196" y="9430"/>
                      </a:cubicBezTo>
                      <a:cubicBezTo>
                        <a:pt x="48387" y="3334"/>
                        <a:pt x="53150" y="0"/>
                        <a:pt x="5315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3"/>
                <p:cNvSpPr/>
                <p:nvPr/>
              </p:nvSpPr>
              <p:spPr>
                <a:xfrm>
                  <a:off x="4378949" y="4028248"/>
                  <a:ext cx="45529" cy="71342"/>
                </a:xfrm>
                <a:custGeom>
                  <a:avLst/>
                  <a:gdLst/>
                  <a:ahLst/>
                  <a:cxnLst/>
                  <a:rect l="l" t="t" r="r" b="b"/>
                  <a:pathLst>
                    <a:path w="45529" h="71342" extrusionOk="0">
                      <a:moveTo>
                        <a:pt x="45434" y="0"/>
                      </a:moveTo>
                      <a:cubicBezTo>
                        <a:pt x="45434" y="0"/>
                        <a:pt x="43529" y="5048"/>
                        <a:pt x="40005" y="12192"/>
                      </a:cubicBezTo>
                      <a:cubicBezTo>
                        <a:pt x="38291" y="15812"/>
                        <a:pt x="36100" y="19907"/>
                        <a:pt x="33623" y="24193"/>
                      </a:cubicBezTo>
                      <a:cubicBezTo>
                        <a:pt x="32385" y="26289"/>
                        <a:pt x="31147" y="28575"/>
                        <a:pt x="29813" y="30766"/>
                      </a:cubicBezTo>
                      <a:cubicBezTo>
                        <a:pt x="28480" y="32956"/>
                        <a:pt x="27051" y="35242"/>
                        <a:pt x="25717" y="37529"/>
                      </a:cubicBezTo>
                      <a:cubicBezTo>
                        <a:pt x="24289" y="39719"/>
                        <a:pt x="22765" y="41910"/>
                        <a:pt x="21336" y="44101"/>
                      </a:cubicBezTo>
                      <a:cubicBezTo>
                        <a:pt x="19907" y="46291"/>
                        <a:pt x="18383" y="48387"/>
                        <a:pt x="16954" y="50387"/>
                      </a:cubicBezTo>
                      <a:cubicBezTo>
                        <a:pt x="14097" y="54483"/>
                        <a:pt x="11335" y="58198"/>
                        <a:pt x="8763" y="61246"/>
                      </a:cubicBezTo>
                      <a:cubicBezTo>
                        <a:pt x="3810" y="67532"/>
                        <a:pt x="0" y="71342"/>
                        <a:pt x="0" y="71342"/>
                      </a:cubicBezTo>
                      <a:cubicBezTo>
                        <a:pt x="0" y="71342"/>
                        <a:pt x="1905" y="66294"/>
                        <a:pt x="5429" y="59150"/>
                      </a:cubicBezTo>
                      <a:cubicBezTo>
                        <a:pt x="7144" y="55531"/>
                        <a:pt x="9334" y="51435"/>
                        <a:pt x="11811" y="47149"/>
                      </a:cubicBezTo>
                      <a:cubicBezTo>
                        <a:pt x="13049" y="45053"/>
                        <a:pt x="14288" y="42767"/>
                        <a:pt x="15716" y="40576"/>
                      </a:cubicBezTo>
                      <a:cubicBezTo>
                        <a:pt x="17050" y="38386"/>
                        <a:pt x="18479" y="36100"/>
                        <a:pt x="19812" y="33814"/>
                      </a:cubicBezTo>
                      <a:cubicBezTo>
                        <a:pt x="21241" y="31623"/>
                        <a:pt x="22765" y="29432"/>
                        <a:pt x="24193" y="27241"/>
                      </a:cubicBezTo>
                      <a:cubicBezTo>
                        <a:pt x="25622" y="25051"/>
                        <a:pt x="27146" y="22955"/>
                        <a:pt x="28575" y="20955"/>
                      </a:cubicBezTo>
                      <a:cubicBezTo>
                        <a:pt x="31433" y="16859"/>
                        <a:pt x="34195" y="13145"/>
                        <a:pt x="36767" y="10096"/>
                      </a:cubicBezTo>
                      <a:cubicBezTo>
                        <a:pt x="41720" y="3810"/>
                        <a:pt x="45529" y="0"/>
                        <a:pt x="4552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3"/>
                <p:cNvSpPr/>
                <p:nvPr/>
              </p:nvSpPr>
              <p:spPr>
                <a:xfrm>
                  <a:off x="4375901" y="4045107"/>
                  <a:ext cx="28289" cy="44196"/>
                </a:xfrm>
                <a:custGeom>
                  <a:avLst/>
                  <a:gdLst/>
                  <a:ahLst/>
                  <a:cxnLst/>
                  <a:rect l="l" t="t" r="r" b="b"/>
                  <a:pathLst>
                    <a:path w="28289" h="44196" extrusionOk="0">
                      <a:moveTo>
                        <a:pt x="28289" y="0"/>
                      </a:moveTo>
                      <a:cubicBezTo>
                        <a:pt x="28289" y="0"/>
                        <a:pt x="27527" y="3334"/>
                        <a:pt x="25527" y="7906"/>
                      </a:cubicBezTo>
                      <a:cubicBezTo>
                        <a:pt x="23622" y="12478"/>
                        <a:pt x="20574" y="18288"/>
                        <a:pt x="17050" y="23908"/>
                      </a:cubicBezTo>
                      <a:cubicBezTo>
                        <a:pt x="13525" y="29432"/>
                        <a:pt x="9525" y="34671"/>
                        <a:pt x="6096" y="38290"/>
                      </a:cubicBezTo>
                      <a:cubicBezTo>
                        <a:pt x="2762" y="42005"/>
                        <a:pt x="0" y="44196"/>
                        <a:pt x="0" y="44196"/>
                      </a:cubicBezTo>
                      <a:cubicBezTo>
                        <a:pt x="0" y="44196"/>
                        <a:pt x="762" y="40862"/>
                        <a:pt x="2762" y="36290"/>
                      </a:cubicBezTo>
                      <a:cubicBezTo>
                        <a:pt x="4667" y="31623"/>
                        <a:pt x="7715" y="25908"/>
                        <a:pt x="11240" y="20384"/>
                      </a:cubicBezTo>
                      <a:cubicBezTo>
                        <a:pt x="14764" y="14859"/>
                        <a:pt x="18764" y="9620"/>
                        <a:pt x="22193" y="6001"/>
                      </a:cubicBezTo>
                      <a:cubicBezTo>
                        <a:pt x="25527" y="2286"/>
                        <a:pt x="28289" y="95"/>
                        <a:pt x="28289"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3"/>
                <p:cNvSpPr/>
                <p:nvPr/>
              </p:nvSpPr>
              <p:spPr>
                <a:xfrm>
                  <a:off x="4522967" y="4066729"/>
                  <a:ext cx="8519" cy="23622"/>
                </a:xfrm>
                <a:custGeom>
                  <a:avLst/>
                  <a:gdLst/>
                  <a:ahLst/>
                  <a:cxnLst/>
                  <a:rect l="l" t="t" r="r" b="b"/>
                  <a:pathLst>
                    <a:path w="8519" h="23622" extrusionOk="0">
                      <a:moveTo>
                        <a:pt x="0" y="23622"/>
                      </a:moveTo>
                      <a:cubicBezTo>
                        <a:pt x="0" y="23622"/>
                        <a:pt x="0" y="23146"/>
                        <a:pt x="0" y="22384"/>
                      </a:cubicBezTo>
                      <a:cubicBezTo>
                        <a:pt x="0" y="21622"/>
                        <a:pt x="95" y="20574"/>
                        <a:pt x="286" y="19431"/>
                      </a:cubicBezTo>
                      <a:cubicBezTo>
                        <a:pt x="476" y="17050"/>
                        <a:pt x="953" y="14383"/>
                        <a:pt x="1524" y="11621"/>
                      </a:cubicBezTo>
                      <a:cubicBezTo>
                        <a:pt x="2096" y="8954"/>
                        <a:pt x="2762" y="6191"/>
                        <a:pt x="3429" y="4001"/>
                      </a:cubicBezTo>
                      <a:cubicBezTo>
                        <a:pt x="3715" y="2858"/>
                        <a:pt x="4096" y="1905"/>
                        <a:pt x="4382" y="1143"/>
                      </a:cubicBezTo>
                      <a:cubicBezTo>
                        <a:pt x="4667" y="381"/>
                        <a:pt x="4858" y="0"/>
                        <a:pt x="4858" y="0"/>
                      </a:cubicBezTo>
                      <a:cubicBezTo>
                        <a:pt x="4858" y="0"/>
                        <a:pt x="6382" y="1238"/>
                        <a:pt x="7334" y="3715"/>
                      </a:cubicBezTo>
                      <a:cubicBezTo>
                        <a:pt x="8477" y="6096"/>
                        <a:pt x="8858" y="9620"/>
                        <a:pt x="8192" y="12954"/>
                      </a:cubicBezTo>
                      <a:cubicBezTo>
                        <a:pt x="7525" y="16288"/>
                        <a:pt x="5715" y="19431"/>
                        <a:pt x="3715" y="21146"/>
                      </a:cubicBezTo>
                      <a:cubicBezTo>
                        <a:pt x="2762" y="22098"/>
                        <a:pt x="1810" y="22765"/>
                        <a:pt x="1143" y="23051"/>
                      </a:cubicBezTo>
                      <a:cubicBezTo>
                        <a:pt x="476" y="23432"/>
                        <a:pt x="0" y="23622"/>
                        <a:pt x="0" y="236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
                <p:cNvSpPr/>
                <p:nvPr/>
              </p:nvSpPr>
              <p:spPr>
                <a:xfrm>
                  <a:off x="4512870" y="4056537"/>
                  <a:ext cx="8872" cy="32384"/>
                </a:xfrm>
                <a:custGeom>
                  <a:avLst/>
                  <a:gdLst/>
                  <a:ahLst/>
                  <a:cxnLst/>
                  <a:rect l="l" t="t" r="r" b="b"/>
                  <a:pathLst>
                    <a:path w="8872" h="32384" extrusionOk="0">
                      <a:moveTo>
                        <a:pt x="0" y="32385"/>
                      </a:moveTo>
                      <a:cubicBezTo>
                        <a:pt x="0" y="32385"/>
                        <a:pt x="0" y="31813"/>
                        <a:pt x="286" y="30766"/>
                      </a:cubicBezTo>
                      <a:cubicBezTo>
                        <a:pt x="476" y="29718"/>
                        <a:pt x="667" y="28480"/>
                        <a:pt x="953" y="26956"/>
                      </a:cubicBezTo>
                      <a:cubicBezTo>
                        <a:pt x="1429" y="23908"/>
                        <a:pt x="1810" y="20098"/>
                        <a:pt x="2000" y="16288"/>
                      </a:cubicBezTo>
                      <a:cubicBezTo>
                        <a:pt x="2096" y="12478"/>
                        <a:pt x="2000" y="8668"/>
                        <a:pt x="1714" y="5524"/>
                      </a:cubicBezTo>
                      <a:cubicBezTo>
                        <a:pt x="1524" y="3905"/>
                        <a:pt x="1429" y="2572"/>
                        <a:pt x="1333" y="1619"/>
                      </a:cubicBezTo>
                      <a:cubicBezTo>
                        <a:pt x="1238" y="667"/>
                        <a:pt x="1238" y="0"/>
                        <a:pt x="1238" y="0"/>
                      </a:cubicBezTo>
                      <a:cubicBezTo>
                        <a:pt x="1238" y="0"/>
                        <a:pt x="1714" y="286"/>
                        <a:pt x="2572" y="952"/>
                      </a:cubicBezTo>
                      <a:cubicBezTo>
                        <a:pt x="3334" y="1619"/>
                        <a:pt x="4477" y="2667"/>
                        <a:pt x="5429" y="4096"/>
                      </a:cubicBezTo>
                      <a:cubicBezTo>
                        <a:pt x="6477" y="5524"/>
                        <a:pt x="7334" y="7429"/>
                        <a:pt x="8001" y="9525"/>
                      </a:cubicBezTo>
                      <a:cubicBezTo>
                        <a:pt x="8572" y="11621"/>
                        <a:pt x="8954" y="14002"/>
                        <a:pt x="8858" y="16383"/>
                      </a:cubicBezTo>
                      <a:cubicBezTo>
                        <a:pt x="8763" y="18764"/>
                        <a:pt x="8287" y="21146"/>
                        <a:pt x="7525" y="23146"/>
                      </a:cubicBezTo>
                      <a:cubicBezTo>
                        <a:pt x="6763" y="25241"/>
                        <a:pt x="5715" y="27051"/>
                        <a:pt x="4572" y="28384"/>
                      </a:cubicBezTo>
                      <a:cubicBezTo>
                        <a:pt x="3524" y="29813"/>
                        <a:pt x="2286" y="30861"/>
                        <a:pt x="1524" y="31337"/>
                      </a:cubicBezTo>
                      <a:cubicBezTo>
                        <a:pt x="667" y="31909"/>
                        <a:pt x="191" y="32194"/>
                        <a:pt x="191" y="321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
                <p:cNvSpPr/>
                <p:nvPr/>
              </p:nvSpPr>
              <p:spPr>
                <a:xfrm>
                  <a:off x="4494677" y="4049774"/>
                  <a:ext cx="13265" cy="32575"/>
                </a:xfrm>
                <a:custGeom>
                  <a:avLst/>
                  <a:gdLst/>
                  <a:ahLst/>
                  <a:cxnLst/>
                  <a:rect l="l" t="t" r="r" b="b"/>
                  <a:pathLst>
                    <a:path w="13265" h="32575" extrusionOk="0">
                      <a:moveTo>
                        <a:pt x="10954" y="32576"/>
                      </a:moveTo>
                      <a:cubicBezTo>
                        <a:pt x="10954" y="32576"/>
                        <a:pt x="10668" y="32004"/>
                        <a:pt x="10287" y="31052"/>
                      </a:cubicBezTo>
                      <a:cubicBezTo>
                        <a:pt x="10001" y="30099"/>
                        <a:pt x="9525" y="28766"/>
                        <a:pt x="8954" y="27242"/>
                      </a:cubicBezTo>
                      <a:cubicBezTo>
                        <a:pt x="7906" y="24098"/>
                        <a:pt x="6572" y="20193"/>
                        <a:pt x="5334" y="16383"/>
                      </a:cubicBezTo>
                      <a:cubicBezTo>
                        <a:pt x="4000" y="12478"/>
                        <a:pt x="2667" y="8668"/>
                        <a:pt x="1619" y="5525"/>
                      </a:cubicBezTo>
                      <a:cubicBezTo>
                        <a:pt x="1143" y="4001"/>
                        <a:pt x="667" y="2572"/>
                        <a:pt x="381" y="1619"/>
                      </a:cubicBezTo>
                      <a:cubicBezTo>
                        <a:pt x="95" y="667"/>
                        <a:pt x="0" y="0"/>
                        <a:pt x="0" y="0"/>
                      </a:cubicBezTo>
                      <a:cubicBezTo>
                        <a:pt x="0" y="0"/>
                        <a:pt x="2381" y="953"/>
                        <a:pt x="4953" y="3334"/>
                      </a:cubicBezTo>
                      <a:cubicBezTo>
                        <a:pt x="7620" y="5715"/>
                        <a:pt x="10287" y="9716"/>
                        <a:pt x="11811" y="14192"/>
                      </a:cubicBezTo>
                      <a:cubicBezTo>
                        <a:pt x="13335" y="18669"/>
                        <a:pt x="13621" y="23432"/>
                        <a:pt x="12859" y="26956"/>
                      </a:cubicBezTo>
                      <a:cubicBezTo>
                        <a:pt x="12573" y="28670"/>
                        <a:pt x="12097" y="30194"/>
                        <a:pt x="11716" y="31052"/>
                      </a:cubicBezTo>
                      <a:cubicBezTo>
                        <a:pt x="11335" y="32004"/>
                        <a:pt x="10954" y="32576"/>
                        <a:pt x="10954" y="32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
                <p:cNvSpPr/>
                <p:nvPr/>
              </p:nvSpPr>
              <p:spPr>
                <a:xfrm>
                  <a:off x="4472675" y="4052346"/>
                  <a:ext cx="25482" cy="32194"/>
                </a:xfrm>
                <a:custGeom>
                  <a:avLst/>
                  <a:gdLst/>
                  <a:ahLst/>
                  <a:cxnLst/>
                  <a:rect l="l" t="t" r="r" b="b"/>
                  <a:pathLst>
                    <a:path w="25482" h="32194" extrusionOk="0">
                      <a:moveTo>
                        <a:pt x="22288" y="32099"/>
                      </a:moveTo>
                      <a:cubicBezTo>
                        <a:pt x="22288" y="32099"/>
                        <a:pt x="22288" y="31337"/>
                        <a:pt x="22098" y="30099"/>
                      </a:cubicBezTo>
                      <a:cubicBezTo>
                        <a:pt x="22003" y="28956"/>
                        <a:pt x="21812" y="27241"/>
                        <a:pt x="21336" y="25337"/>
                      </a:cubicBezTo>
                      <a:cubicBezTo>
                        <a:pt x="20479" y="21622"/>
                        <a:pt x="18669" y="17050"/>
                        <a:pt x="15716" y="13621"/>
                      </a:cubicBezTo>
                      <a:cubicBezTo>
                        <a:pt x="14859" y="12668"/>
                        <a:pt x="14002" y="11621"/>
                        <a:pt x="13240" y="10668"/>
                      </a:cubicBezTo>
                      <a:cubicBezTo>
                        <a:pt x="12383" y="9715"/>
                        <a:pt x="11621" y="8858"/>
                        <a:pt x="10763" y="8001"/>
                      </a:cubicBezTo>
                      <a:cubicBezTo>
                        <a:pt x="9144" y="6287"/>
                        <a:pt x="7525" y="4858"/>
                        <a:pt x="6001" y="3810"/>
                      </a:cubicBezTo>
                      <a:cubicBezTo>
                        <a:pt x="4477" y="2762"/>
                        <a:pt x="3048" y="2000"/>
                        <a:pt x="1905" y="1619"/>
                      </a:cubicBezTo>
                      <a:cubicBezTo>
                        <a:pt x="762" y="1143"/>
                        <a:pt x="0" y="953"/>
                        <a:pt x="0" y="953"/>
                      </a:cubicBezTo>
                      <a:cubicBezTo>
                        <a:pt x="0" y="953"/>
                        <a:pt x="191" y="953"/>
                        <a:pt x="476" y="762"/>
                      </a:cubicBezTo>
                      <a:cubicBezTo>
                        <a:pt x="762" y="667"/>
                        <a:pt x="1238" y="381"/>
                        <a:pt x="1905" y="286"/>
                      </a:cubicBezTo>
                      <a:cubicBezTo>
                        <a:pt x="2572" y="95"/>
                        <a:pt x="3334" y="0"/>
                        <a:pt x="4286" y="0"/>
                      </a:cubicBezTo>
                      <a:cubicBezTo>
                        <a:pt x="5239" y="0"/>
                        <a:pt x="6287" y="0"/>
                        <a:pt x="7429" y="286"/>
                      </a:cubicBezTo>
                      <a:cubicBezTo>
                        <a:pt x="9716" y="762"/>
                        <a:pt x="12287" y="1905"/>
                        <a:pt x="14573" y="3524"/>
                      </a:cubicBezTo>
                      <a:cubicBezTo>
                        <a:pt x="15716" y="4286"/>
                        <a:pt x="16859" y="5239"/>
                        <a:pt x="17907" y="6287"/>
                      </a:cubicBezTo>
                      <a:cubicBezTo>
                        <a:pt x="18955" y="7239"/>
                        <a:pt x="20003" y="8477"/>
                        <a:pt x="20860" y="9430"/>
                      </a:cubicBezTo>
                      <a:cubicBezTo>
                        <a:pt x="22955" y="11906"/>
                        <a:pt x="24289" y="14859"/>
                        <a:pt x="24955" y="17716"/>
                      </a:cubicBezTo>
                      <a:cubicBezTo>
                        <a:pt x="25622" y="20574"/>
                        <a:pt x="25622" y="23241"/>
                        <a:pt x="25146" y="25527"/>
                      </a:cubicBezTo>
                      <a:cubicBezTo>
                        <a:pt x="24765" y="27718"/>
                        <a:pt x="23908" y="29432"/>
                        <a:pt x="23241" y="30575"/>
                      </a:cubicBezTo>
                      <a:cubicBezTo>
                        <a:pt x="22574" y="31718"/>
                        <a:pt x="22098" y="32195"/>
                        <a:pt x="22098"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
                <p:cNvSpPr/>
                <p:nvPr/>
              </p:nvSpPr>
              <p:spPr>
                <a:xfrm>
                  <a:off x="4446862" y="4059993"/>
                  <a:ext cx="35718" cy="25595"/>
                </a:xfrm>
                <a:custGeom>
                  <a:avLst/>
                  <a:gdLst/>
                  <a:ahLst/>
                  <a:cxnLst/>
                  <a:rect l="l" t="t" r="r" b="b"/>
                  <a:pathLst>
                    <a:path w="35718" h="25595" extrusionOk="0">
                      <a:moveTo>
                        <a:pt x="35623" y="25500"/>
                      </a:moveTo>
                      <a:cubicBezTo>
                        <a:pt x="35623" y="25500"/>
                        <a:pt x="35147" y="24929"/>
                        <a:pt x="34385" y="23881"/>
                      </a:cubicBezTo>
                      <a:cubicBezTo>
                        <a:pt x="33623" y="22833"/>
                        <a:pt x="32480" y="21405"/>
                        <a:pt x="31147" y="19881"/>
                      </a:cubicBezTo>
                      <a:cubicBezTo>
                        <a:pt x="29718" y="18357"/>
                        <a:pt x="28099" y="16642"/>
                        <a:pt x="26289" y="14928"/>
                      </a:cubicBezTo>
                      <a:cubicBezTo>
                        <a:pt x="25336" y="14071"/>
                        <a:pt x="24384" y="13308"/>
                        <a:pt x="23431" y="12451"/>
                      </a:cubicBezTo>
                      <a:cubicBezTo>
                        <a:pt x="22479" y="11689"/>
                        <a:pt x="21336" y="10832"/>
                        <a:pt x="20383" y="10261"/>
                      </a:cubicBezTo>
                      <a:cubicBezTo>
                        <a:pt x="19050" y="9403"/>
                        <a:pt x="18193" y="8927"/>
                        <a:pt x="16954" y="8165"/>
                      </a:cubicBezTo>
                      <a:cubicBezTo>
                        <a:pt x="15811" y="7594"/>
                        <a:pt x="14668" y="7022"/>
                        <a:pt x="13525" y="6450"/>
                      </a:cubicBezTo>
                      <a:cubicBezTo>
                        <a:pt x="11239" y="5403"/>
                        <a:pt x="9049" y="4641"/>
                        <a:pt x="7048" y="3879"/>
                      </a:cubicBezTo>
                      <a:cubicBezTo>
                        <a:pt x="5048" y="3212"/>
                        <a:pt x="3334" y="2736"/>
                        <a:pt x="2000" y="2450"/>
                      </a:cubicBezTo>
                      <a:cubicBezTo>
                        <a:pt x="667" y="2069"/>
                        <a:pt x="0" y="1879"/>
                        <a:pt x="0" y="1879"/>
                      </a:cubicBezTo>
                      <a:cubicBezTo>
                        <a:pt x="0" y="1879"/>
                        <a:pt x="667" y="1497"/>
                        <a:pt x="2000" y="1116"/>
                      </a:cubicBezTo>
                      <a:cubicBezTo>
                        <a:pt x="3238" y="640"/>
                        <a:pt x="5143" y="164"/>
                        <a:pt x="7525" y="69"/>
                      </a:cubicBezTo>
                      <a:cubicBezTo>
                        <a:pt x="9906" y="-122"/>
                        <a:pt x="12668" y="69"/>
                        <a:pt x="15526" y="831"/>
                      </a:cubicBezTo>
                      <a:cubicBezTo>
                        <a:pt x="16954" y="1212"/>
                        <a:pt x="18478" y="1688"/>
                        <a:pt x="19907" y="2355"/>
                      </a:cubicBezTo>
                      <a:cubicBezTo>
                        <a:pt x="21336" y="2926"/>
                        <a:pt x="22955" y="3879"/>
                        <a:pt x="24003" y="4546"/>
                      </a:cubicBezTo>
                      <a:cubicBezTo>
                        <a:pt x="25432" y="5498"/>
                        <a:pt x="26670" y="6450"/>
                        <a:pt x="27813" y="7594"/>
                      </a:cubicBezTo>
                      <a:cubicBezTo>
                        <a:pt x="28956" y="8641"/>
                        <a:pt x="30004" y="9784"/>
                        <a:pt x="30861" y="11022"/>
                      </a:cubicBezTo>
                      <a:cubicBezTo>
                        <a:pt x="32671" y="13404"/>
                        <a:pt x="33909" y="15880"/>
                        <a:pt x="34576" y="18071"/>
                      </a:cubicBezTo>
                      <a:cubicBezTo>
                        <a:pt x="35338" y="20262"/>
                        <a:pt x="35623" y="22167"/>
                        <a:pt x="35719" y="23500"/>
                      </a:cubicBezTo>
                      <a:cubicBezTo>
                        <a:pt x="35719" y="24834"/>
                        <a:pt x="35719" y="25596"/>
                        <a:pt x="35719" y="25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
                <p:cNvSpPr/>
                <p:nvPr/>
              </p:nvSpPr>
              <p:spPr>
                <a:xfrm>
                  <a:off x="4418477" y="4069301"/>
                  <a:ext cx="57912" cy="20288"/>
                </a:xfrm>
                <a:custGeom>
                  <a:avLst/>
                  <a:gdLst/>
                  <a:ahLst/>
                  <a:cxnLst/>
                  <a:rect l="l" t="t" r="r" b="b"/>
                  <a:pathLst>
                    <a:path w="57912" h="20288" extrusionOk="0">
                      <a:moveTo>
                        <a:pt x="57817" y="20288"/>
                      </a:moveTo>
                      <a:cubicBezTo>
                        <a:pt x="57817" y="20288"/>
                        <a:pt x="56960" y="19812"/>
                        <a:pt x="55436" y="18859"/>
                      </a:cubicBezTo>
                      <a:cubicBezTo>
                        <a:pt x="53912" y="17907"/>
                        <a:pt x="51911" y="16764"/>
                        <a:pt x="49340" y="15335"/>
                      </a:cubicBezTo>
                      <a:cubicBezTo>
                        <a:pt x="48101" y="14668"/>
                        <a:pt x="46673" y="14002"/>
                        <a:pt x="45244" y="13335"/>
                      </a:cubicBezTo>
                      <a:cubicBezTo>
                        <a:pt x="43815" y="12573"/>
                        <a:pt x="42196" y="12097"/>
                        <a:pt x="40577" y="11335"/>
                      </a:cubicBezTo>
                      <a:cubicBezTo>
                        <a:pt x="38957" y="10763"/>
                        <a:pt x="37243" y="10096"/>
                        <a:pt x="35528" y="9525"/>
                      </a:cubicBezTo>
                      <a:cubicBezTo>
                        <a:pt x="33814" y="8858"/>
                        <a:pt x="32004" y="8477"/>
                        <a:pt x="30194" y="8001"/>
                      </a:cubicBezTo>
                      <a:cubicBezTo>
                        <a:pt x="28385" y="7620"/>
                        <a:pt x="26575" y="7048"/>
                        <a:pt x="24765" y="6858"/>
                      </a:cubicBezTo>
                      <a:cubicBezTo>
                        <a:pt x="22955" y="6572"/>
                        <a:pt x="21146" y="6287"/>
                        <a:pt x="19431" y="6001"/>
                      </a:cubicBezTo>
                      <a:cubicBezTo>
                        <a:pt x="17717" y="6001"/>
                        <a:pt x="16002" y="5620"/>
                        <a:pt x="14383" y="5524"/>
                      </a:cubicBezTo>
                      <a:cubicBezTo>
                        <a:pt x="12763" y="5524"/>
                        <a:pt x="11240" y="5334"/>
                        <a:pt x="9811" y="5334"/>
                      </a:cubicBezTo>
                      <a:cubicBezTo>
                        <a:pt x="6953" y="5334"/>
                        <a:pt x="4477" y="5334"/>
                        <a:pt x="2762" y="5524"/>
                      </a:cubicBezTo>
                      <a:cubicBezTo>
                        <a:pt x="1048" y="5620"/>
                        <a:pt x="0" y="5620"/>
                        <a:pt x="0" y="5620"/>
                      </a:cubicBezTo>
                      <a:cubicBezTo>
                        <a:pt x="0" y="5620"/>
                        <a:pt x="857" y="5048"/>
                        <a:pt x="2381" y="4191"/>
                      </a:cubicBezTo>
                      <a:cubicBezTo>
                        <a:pt x="3143" y="3715"/>
                        <a:pt x="4096" y="3238"/>
                        <a:pt x="5334" y="2857"/>
                      </a:cubicBezTo>
                      <a:cubicBezTo>
                        <a:pt x="6477" y="2381"/>
                        <a:pt x="7811" y="1905"/>
                        <a:pt x="9335" y="1524"/>
                      </a:cubicBezTo>
                      <a:cubicBezTo>
                        <a:pt x="10858" y="1048"/>
                        <a:pt x="12478" y="762"/>
                        <a:pt x="14192" y="476"/>
                      </a:cubicBezTo>
                      <a:cubicBezTo>
                        <a:pt x="15907" y="190"/>
                        <a:pt x="17812" y="95"/>
                        <a:pt x="19812" y="0"/>
                      </a:cubicBezTo>
                      <a:cubicBezTo>
                        <a:pt x="21717" y="0"/>
                        <a:pt x="23813" y="0"/>
                        <a:pt x="25813" y="286"/>
                      </a:cubicBezTo>
                      <a:cubicBezTo>
                        <a:pt x="27813" y="476"/>
                        <a:pt x="29908" y="953"/>
                        <a:pt x="31909" y="1333"/>
                      </a:cubicBezTo>
                      <a:cubicBezTo>
                        <a:pt x="33909" y="2000"/>
                        <a:pt x="35909" y="2476"/>
                        <a:pt x="37814" y="3334"/>
                      </a:cubicBezTo>
                      <a:cubicBezTo>
                        <a:pt x="39719" y="4000"/>
                        <a:pt x="41529" y="5048"/>
                        <a:pt x="43244" y="5905"/>
                      </a:cubicBezTo>
                      <a:cubicBezTo>
                        <a:pt x="44958" y="6858"/>
                        <a:pt x="46482" y="7906"/>
                        <a:pt x="47911" y="8954"/>
                      </a:cubicBezTo>
                      <a:cubicBezTo>
                        <a:pt x="49340" y="10001"/>
                        <a:pt x="50578" y="11049"/>
                        <a:pt x="51721" y="12192"/>
                      </a:cubicBezTo>
                      <a:cubicBezTo>
                        <a:pt x="52864" y="13240"/>
                        <a:pt x="53816" y="14288"/>
                        <a:pt x="54578" y="15240"/>
                      </a:cubicBezTo>
                      <a:cubicBezTo>
                        <a:pt x="55436" y="16192"/>
                        <a:pt x="56007" y="17050"/>
                        <a:pt x="56483" y="17812"/>
                      </a:cubicBezTo>
                      <a:cubicBezTo>
                        <a:pt x="57436" y="19336"/>
                        <a:pt x="57912" y="20193"/>
                        <a:pt x="57912" y="201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3"/>
                <p:cNvSpPr/>
                <p:nvPr/>
              </p:nvSpPr>
              <p:spPr>
                <a:xfrm>
                  <a:off x="4407810" y="4075502"/>
                  <a:ext cx="56483" cy="15896"/>
                </a:xfrm>
                <a:custGeom>
                  <a:avLst/>
                  <a:gdLst/>
                  <a:ahLst/>
                  <a:cxnLst/>
                  <a:rect l="l" t="t" r="r" b="b"/>
                  <a:pathLst>
                    <a:path w="56483" h="15896" extrusionOk="0">
                      <a:moveTo>
                        <a:pt x="56388" y="15801"/>
                      </a:moveTo>
                      <a:cubicBezTo>
                        <a:pt x="56388" y="15801"/>
                        <a:pt x="55817" y="14944"/>
                        <a:pt x="54674" y="13896"/>
                      </a:cubicBezTo>
                      <a:cubicBezTo>
                        <a:pt x="53530" y="12753"/>
                        <a:pt x="51625" y="11705"/>
                        <a:pt x="49149" y="10848"/>
                      </a:cubicBezTo>
                      <a:cubicBezTo>
                        <a:pt x="47911" y="10467"/>
                        <a:pt x="46482" y="10086"/>
                        <a:pt x="45053" y="9705"/>
                      </a:cubicBezTo>
                      <a:cubicBezTo>
                        <a:pt x="44291" y="9514"/>
                        <a:pt x="43529" y="9419"/>
                        <a:pt x="42767" y="9229"/>
                      </a:cubicBezTo>
                      <a:cubicBezTo>
                        <a:pt x="41910" y="9133"/>
                        <a:pt x="41053" y="8943"/>
                        <a:pt x="40196" y="8753"/>
                      </a:cubicBezTo>
                      <a:cubicBezTo>
                        <a:pt x="38576" y="8467"/>
                        <a:pt x="36767" y="8276"/>
                        <a:pt x="35052" y="7895"/>
                      </a:cubicBezTo>
                      <a:cubicBezTo>
                        <a:pt x="33242" y="7609"/>
                        <a:pt x="31433" y="7324"/>
                        <a:pt x="29623" y="7133"/>
                      </a:cubicBezTo>
                      <a:cubicBezTo>
                        <a:pt x="27813" y="6847"/>
                        <a:pt x="26003" y="6657"/>
                        <a:pt x="24193" y="6466"/>
                      </a:cubicBezTo>
                      <a:cubicBezTo>
                        <a:pt x="22384" y="6371"/>
                        <a:pt x="20669" y="6085"/>
                        <a:pt x="18955" y="5990"/>
                      </a:cubicBezTo>
                      <a:cubicBezTo>
                        <a:pt x="17240" y="5895"/>
                        <a:pt x="15526" y="5704"/>
                        <a:pt x="14002" y="5609"/>
                      </a:cubicBezTo>
                      <a:cubicBezTo>
                        <a:pt x="12383" y="5609"/>
                        <a:pt x="10858" y="5419"/>
                        <a:pt x="9525" y="5323"/>
                      </a:cubicBezTo>
                      <a:cubicBezTo>
                        <a:pt x="6667" y="5133"/>
                        <a:pt x="4286" y="5038"/>
                        <a:pt x="2667" y="4942"/>
                      </a:cubicBezTo>
                      <a:cubicBezTo>
                        <a:pt x="953" y="4942"/>
                        <a:pt x="0" y="4752"/>
                        <a:pt x="0" y="4752"/>
                      </a:cubicBezTo>
                      <a:cubicBezTo>
                        <a:pt x="0" y="4752"/>
                        <a:pt x="857" y="4276"/>
                        <a:pt x="2476" y="3609"/>
                      </a:cubicBezTo>
                      <a:cubicBezTo>
                        <a:pt x="4096" y="2942"/>
                        <a:pt x="6382" y="2085"/>
                        <a:pt x="9239" y="1513"/>
                      </a:cubicBezTo>
                      <a:cubicBezTo>
                        <a:pt x="12097" y="847"/>
                        <a:pt x="15526" y="275"/>
                        <a:pt x="19145" y="85"/>
                      </a:cubicBezTo>
                      <a:cubicBezTo>
                        <a:pt x="20955" y="85"/>
                        <a:pt x="22860" y="-106"/>
                        <a:pt x="24860" y="85"/>
                      </a:cubicBezTo>
                      <a:cubicBezTo>
                        <a:pt x="26765" y="180"/>
                        <a:pt x="28766" y="370"/>
                        <a:pt x="30671" y="561"/>
                      </a:cubicBezTo>
                      <a:cubicBezTo>
                        <a:pt x="32575" y="847"/>
                        <a:pt x="34576" y="1228"/>
                        <a:pt x="36481" y="1609"/>
                      </a:cubicBezTo>
                      <a:cubicBezTo>
                        <a:pt x="38386" y="1990"/>
                        <a:pt x="40196" y="2561"/>
                        <a:pt x="42005" y="3133"/>
                      </a:cubicBezTo>
                      <a:cubicBezTo>
                        <a:pt x="42863" y="3418"/>
                        <a:pt x="43720" y="3704"/>
                        <a:pt x="44482" y="3990"/>
                      </a:cubicBezTo>
                      <a:cubicBezTo>
                        <a:pt x="45434" y="4371"/>
                        <a:pt x="46196" y="4657"/>
                        <a:pt x="46958" y="5038"/>
                      </a:cubicBezTo>
                      <a:cubicBezTo>
                        <a:pt x="48578" y="5704"/>
                        <a:pt x="50006" y="6562"/>
                        <a:pt x="51245" y="7514"/>
                      </a:cubicBezTo>
                      <a:cubicBezTo>
                        <a:pt x="53816" y="9324"/>
                        <a:pt x="55435" y="11515"/>
                        <a:pt x="56007" y="13229"/>
                      </a:cubicBezTo>
                      <a:cubicBezTo>
                        <a:pt x="56388" y="13991"/>
                        <a:pt x="56483" y="14753"/>
                        <a:pt x="56483" y="15229"/>
                      </a:cubicBezTo>
                      <a:cubicBezTo>
                        <a:pt x="56483" y="15706"/>
                        <a:pt x="56483" y="15896"/>
                        <a:pt x="56483" y="15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3"/>
                <p:cNvSpPr/>
                <p:nvPr/>
              </p:nvSpPr>
              <p:spPr>
                <a:xfrm>
                  <a:off x="4390188" y="4083192"/>
                  <a:ext cx="64389" cy="13540"/>
                </a:xfrm>
                <a:custGeom>
                  <a:avLst/>
                  <a:gdLst/>
                  <a:ahLst/>
                  <a:cxnLst/>
                  <a:rect l="l" t="t" r="r" b="b"/>
                  <a:pathLst>
                    <a:path w="64389" h="13540" extrusionOk="0">
                      <a:moveTo>
                        <a:pt x="64389" y="13541"/>
                      </a:moveTo>
                      <a:cubicBezTo>
                        <a:pt x="64389" y="13541"/>
                        <a:pt x="63341" y="13255"/>
                        <a:pt x="61532" y="12779"/>
                      </a:cubicBezTo>
                      <a:cubicBezTo>
                        <a:pt x="59722" y="12207"/>
                        <a:pt x="57245" y="11636"/>
                        <a:pt x="54293" y="10874"/>
                      </a:cubicBezTo>
                      <a:cubicBezTo>
                        <a:pt x="52769" y="10493"/>
                        <a:pt x="51149" y="10112"/>
                        <a:pt x="49530" y="9731"/>
                      </a:cubicBezTo>
                      <a:cubicBezTo>
                        <a:pt x="47816" y="9350"/>
                        <a:pt x="46006" y="9064"/>
                        <a:pt x="44196" y="8683"/>
                      </a:cubicBezTo>
                      <a:cubicBezTo>
                        <a:pt x="40481" y="8016"/>
                        <a:pt x="36576" y="7445"/>
                        <a:pt x="32575" y="7064"/>
                      </a:cubicBezTo>
                      <a:cubicBezTo>
                        <a:pt x="28575" y="6683"/>
                        <a:pt x="24575" y="6492"/>
                        <a:pt x="20860" y="6397"/>
                      </a:cubicBezTo>
                      <a:cubicBezTo>
                        <a:pt x="18955" y="6397"/>
                        <a:pt x="17145" y="6397"/>
                        <a:pt x="15431" y="6397"/>
                      </a:cubicBezTo>
                      <a:cubicBezTo>
                        <a:pt x="13716" y="6397"/>
                        <a:pt x="12002" y="6492"/>
                        <a:pt x="10478" y="6587"/>
                      </a:cubicBezTo>
                      <a:cubicBezTo>
                        <a:pt x="7429" y="6778"/>
                        <a:pt x="4763" y="6969"/>
                        <a:pt x="2953" y="7064"/>
                      </a:cubicBezTo>
                      <a:cubicBezTo>
                        <a:pt x="1143" y="7254"/>
                        <a:pt x="0" y="7254"/>
                        <a:pt x="0" y="7254"/>
                      </a:cubicBezTo>
                      <a:cubicBezTo>
                        <a:pt x="0" y="7254"/>
                        <a:pt x="857" y="6683"/>
                        <a:pt x="2572" y="5730"/>
                      </a:cubicBezTo>
                      <a:cubicBezTo>
                        <a:pt x="3429" y="5254"/>
                        <a:pt x="4382" y="4778"/>
                        <a:pt x="5620" y="4302"/>
                      </a:cubicBezTo>
                      <a:cubicBezTo>
                        <a:pt x="6858" y="3730"/>
                        <a:pt x="8192" y="3158"/>
                        <a:pt x="9716" y="2778"/>
                      </a:cubicBezTo>
                      <a:cubicBezTo>
                        <a:pt x="12764" y="1730"/>
                        <a:pt x="16478" y="968"/>
                        <a:pt x="20479" y="396"/>
                      </a:cubicBezTo>
                      <a:cubicBezTo>
                        <a:pt x="22479" y="301"/>
                        <a:pt x="24575" y="-80"/>
                        <a:pt x="26765" y="15"/>
                      </a:cubicBezTo>
                      <a:cubicBezTo>
                        <a:pt x="28861" y="15"/>
                        <a:pt x="31052" y="111"/>
                        <a:pt x="33242" y="206"/>
                      </a:cubicBezTo>
                      <a:cubicBezTo>
                        <a:pt x="35433" y="491"/>
                        <a:pt x="37529" y="777"/>
                        <a:pt x="39624" y="1253"/>
                      </a:cubicBezTo>
                      <a:cubicBezTo>
                        <a:pt x="41720" y="1635"/>
                        <a:pt x="43720" y="2301"/>
                        <a:pt x="45720" y="2778"/>
                      </a:cubicBezTo>
                      <a:cubicBezTo>
                        <a:pt x="49530" y="4016"/>
                        <a:pt x="53054" y="5540"/>
                        <a:pt x="55817" y="7159"/>
                      </a:cubicBezTo>
                      <a:cubicBezTo>
                        <a:pt x="57245" y="7921"/>
                        <a:pt x="58483" y="8683"/>
                        <a:pt x="59531" y="9445"/>
                      </a:cubicBezTo>
                      <a:cubicBezTo>
                        <a:pt x="60674" y="10112"/>
                        <a:pt x="61532" y="10874"/>
                        <a:pt x="62198" y="11445"/>
                      </a:cubicBezTo>
                      <a:cubicBezTo>
                        <a:pt x="63627" y="12683"/>
                        <a:pt x="64389" y="13350"/>
                        <a:pt x="64389" y="133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
                <p:cNvSpPr/>
                <p:nvPr/>
              </p:nvSpPr>
              <p:spPr>
                <a:xfrm>
                  <a:off x="4376282" y="4093285"/>
                  <a:ext cx="48767" cy="9447"/>
                </a:xfrm>
                <a:custGeom>
                  <a:avLst/>
                  <a:gdLst/>
                  <a:ahLst/>
                  <a:cxnLst/>
                  <a:rect l="l" t="t" r="r" b="b"/>
                  <a:pathLst>
                    <a:path w="48767" h="9447" extrusionOk="0">
                      <a:moveTo>
                        <a:pt x="48768" y="9448"/>
                      </a:moveTo>
                      <a:cubicBezTo>
                        <a:pt x="48768" y="9448"/>
                        <a:pt x="47911" y="9448"/>
                        <a:pt x="46482" y="9162"/>
                      </a:cubicBezTo>
                      <a:cubicBezTo>
                        <a:pt x="45148" y="8972"/>
                        <a:pt x="43148" y="8686"/>
                        <a:pt x="40862" y="8305"/>
                      </a:cubicBezTo>
                      <a:cubicBezTo>
                        <a:pt x="36290" y="7638"/>
                        <a:pt x="30385" y="6971"/>
                        <a:pt x="24479" y="6781"/>
                      </a:cubicBezTo>
                      <a:cubicBezTo>
                        <a:pt x="18574" y="6590"/>
                        <a:pt x="12573" y="6781"/>
                        <a:pt x="8001" y="7162"/>
                      </a:cubicBezTo>
                      <a:cubicBezTo>
                        <a:pt x="5620" y="7352"/>
                        <a:pt x="3715" y="7543"/>
                        <a:pt x="2286" y="7638"/>
                      </a:cubicBezTo>
                      <a:cubicBezTo>
                        <a:pt x="857" y="7733"/>
                        <a:pt x="0" y="7733"/>
                        <a:pt x="0" y="7733"/>
                      </a:cubicBezTo>
                      <a:cubicBezTo>
                        <a:pt x="0" y="7733"/>
                        <a:pt x="571" y="7162"/>
                        <a:pt x="1810" y="6305"/>
                      </a:cubicBezTo>
                      <a:cubicBezTo>
                        <a:pt x="2953" y="5447"/>
                        <a:pt x="4667" y="4304"/>
                        <a:pt x="6953" y="3352"/>
                      </a:cubicBezTo>
                      <a:cubicBezTo>
                        <a:pt x="9144" y="2304"/>
                        <a:pt x="11906" y="1447"/>
                        <a:pt x="14954" y="780"/>
                      </a:cubicBezTo>
                      <a:cubicBezTo>
                        <a:pt x="18002" y="208"/>
                        <a:pt x="21336" y="-77"/>
                        <a:pt x="24670" y="18"/>
                      </a:cubicBezTo>
                      <a:cubicBezTo>
                        <a:pt x="28004" y="208"/>
                        <a:pt x="31242" y="685"/>
                        <a:pt x="34290" y="1447"/>
                      </a:cubicBezTo>
                      <a:cubicBezTo>
                        <a:pt x="37243" y="2304"/>
                        <a:pt x="40005" y="3352"/>
                        <a:pt x="42100" y="4590"/>
                      </a:cubicBezTo>
                      <a:cubicBezTo>
                        <a:pt x="44291" y="5733"/>
                        <a:pt x="46006" y="6971"/>
                        <a:pt x="47054" y="7829"/>
                      </a:cubicBezTo>
                      <a:cubicBezTo>
                        <a:pt x="48101" y="8781"/>
                        <a:pt x="48768" y="9353"/>
                        <a:pt x="48768" y="93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
                <p:cNvSpPr/>
                <p:nvPr/>
              </p:nvSpPr>
              <p:spPr>
                <a:xfrm>
                  <a:off x="4369043" y="4104257"/>
                  <a:ext cx="51054" cy="8286"/>
                </a:xfrm>
                <a:custGeom>
                  <a:avLst/>
                  <a:gdLst/>
                  <a:ahLst/>
                  <a:cxnLst/>
                  <a:rect l="l" t="t" r="r" b="b"/>
                  <a:pathLst>
                    <a:path w="51054" h="8286" extrusionOk="0">
                      <a:moveTo>
                        <a:pt x="51054" y="8287"/>
                      </a:moveTo>
                      <a:cubicBezTo>
                        <a:pt x="51054" y="8287"/>
                        <a:pt x="50197" y="8287"/>
                        <a:pt x="48673" y="8192"/>
                      </a:cubicBezTo>
                      <a:cubicBezTo>
                        <a:pt x="47244" y="8096"/>
                        <a:pt x="45244" y="7906"/>
                        <a:pt x="42767" y="7715"/>
                      </a:cubicBezTo>
                      <a:cubicBezTo>
                        <a:pt x="37910" y="7334"/>
                        <a:pt x="31718" y="6858"/>
                        <a:pt x="25527" y="6763"/>
                      </a:cubicBezTo>
                      <a:cubicBezTo>
                        <a:pt x="19336" y="6572"/>
                        <a:pt x="13049" y="6763"/>
                        <a:pt x="8192" y="6953"/>
                      </a:cubicBezTo>
                      <a:cubicBezTo>
                        <a:pt x="5715" y="6953"/>
                        <a:pt x="3715" y="7049"/>
                        <a:pt x="2286" y="7144"/>
                      </a:cubicBezTo>
                      <a:cubicBezTo>
                        <a:pt x="857" y="7144"/>
                        <a:pt x="0" y="7144"/>
                        <a:pt x="0" y="7144"/>
                      </a:cubicBezTo>
                      <a:cubicBezTo>
                        <a:pt x="0" y="7144"/>
                        <a:pt x="667" y="6668"/>
                        <a:pt x="1905" y="5810"/>
                      </a:cubicBezTo>
                      <a:cubicBezTo>
                        <a:pt x="3143" y="5048"/>
                        <a:pt x="5048" y="4001"/>
                        <a:pt x="7429" y="3143"/>
                      </a:cubicBezTo>
                      <a:cubicBezTo>
                        <a:pt x="9811" y="2191"/>
                        <a:pt x="12668" y="1334"/>
                        <a:pt x="15812" y="762"/>
                      </a:cubicBezTo>
                      <a:cubicBezTo>
                        <a:pt x="18955" y="191"/>
                        <a:pt x="22384" y="0"/>
                        <a:pt x="25718" y="0"/>
                      </a:cubicBezTo>
                      <a:cubicBezTo>
                        <a:pt x="29147" y="95"/>
                        <a:pt x="32480" y="571"/>
                        <a:pt x="35624" y="1238"/>
                      </a:cubicBezTo>
                      <a:cubicBezTo>
                        <a:pt x="38672" y="2000"/>
                        <a:pt x="41529" y="2858"/>
                        <a:pt x="43815" y="4001"/>
                      </a:cubicBezTo>
                      <a:cubicBezTo>
                        <a:pt x="46101" y="4953"/>
                        <a:pt x="48006" y="6096"/>
                        <a:pt x="49149" y="6953"/>
                      </a:cubicBezTo>
                      <a:cubicBezTo>
                        <a:pt x="50387" y="7811"/>
                        <a:pt x="51054" y="8287"/>
                        <a:pt x="51054" y="82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3"/>
                <p:cNvSpPr/>
                <p:nvPr/>
              </p:nvSpPr>
              <p:spPr>
                <a:xfrm>
                  <a:off x="4493820" y="4110720"/>
                  <a:ext cx="54483" cy="6791"/>
                </a:xfrm>
                <a:custGeom>
                  <a:avLst/>
                  <a:gdLst/>
                  <a:ahLst/>
                  <a:cxnLst/>
                  <a:rect l="l" t="t" r="r" b="b"/>
                  <a:pathLst>
                    <a:path w="54483" h="6791" extrusionOk="0">
                      <a:moveTo>
                        <a:pt x="54483" y="2872"/>
                      </a:moveTo>
                      <a:cubicBezTo>
                        <a:pt x="54483" y="2872"/>
                        <a:pt x="51149" y="4015"/>
                        <a:pt x="46006" y="4967"/>
                      </a:cubicBezTo>
                      <a:cubicBezTo>
                        <a:pt x="40958" y="5920"/>
                        <a:pt x="34100" y="6586"/>
                        <a:pt x="27337" y="6777"/>
                      </a:cubicBezTo>
                      <a:cubicBezTo>
                        <a:pt x="20574" y="6872"/>
                        <a:pt x="13716" y="6491"/>
                        <a:pt x="8572" y="5729"/>
                      </a:cubicBezTo>
                      <a:cubicBezTo>
                        <a:pt x="3429" y="5063"/>
                        <a:pt x="0" y="3919"/>
                        <a:pt x="0" y="3919"/>
                      </a:cubicBezTo>
                      <a:cubicBezTo>
                        <a:pt x="0" y="3919"/>
                        <a:pt x="3334" y="2681"/>
                        <a:pt x="8477" y="1824"/>
                      </a:cubicBezTo>
                      <a:cubicBezTo>
                        <a:pt x="13525" y="872"/>
                        <a:pt x="20383" y="205"/>
                        <a:pt x="27146" y="14"/>
                      </a:cubicBezTo>
                      <a:cubicBezTo>
                        <a:pt x="33909" y="-81"/>
                        <a:pt x="40767" y="300"/>
                        <a:pt x="45911" y="1062"/>
                      </a:cubicBezTo>
                      <a:cubicBezTo>
                        <a:pt x="51054" y="1729"/>
                        <a:pt x="54483" y="2776"/>
                        <a:pt x="54483" y="2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3"/>
                <p:cNvSpPr/>
                <p:nvPr/>
              </p:nvSpPr>
              <p:spPr>
                <a:xfrm>
                  <a:off x="4470198" y="4102744"/>
                  <a:ext cx="60674" cy="11419"/>
                </a:xfrm>
                <a:custGeom>
                  <a:avLst/>
                  <a:gdLst/>
                  <a:ahLst/>
                  <a:cxnLst/>
                  <a:rect l="l" t="t" r="r" b="b"/>
                  <a:pathLst>
                    <a:path w="60674" h="11419" extrusionOk="0">
                      <a:moveTo>
                        <a:pt x="60484" y="3609"/>
                      </a:moveTo>
                      <a:cubicBezTo>
                        <a:pt x="60484" y="3609"/>
                        <a:pt x="59531" y="3800"/>
                        <a:pt x="57817" y="3990"/>
                      </a:cubicBezTo>
                      <a:cubicBezTo>
                        <a:pt x="56102" y="4180"/>
                        <a:pt x="53721" y="4466"/>
                        <a:pt x="50863" y="4847"/>
                      </a:cubicBezTo>
                      <a:cubicBezTo>
                        <a:pt x="49435" y="5038"/>
                        <a:pt x="47911" y="5133"/>
                        <a:pt x="46292" y="5324"/>
                      </a:cubicBezTo>
                      <a:cubicBezTo>
                        <a:pt x="44672" y="5514"/>
                        <a:pt x="42958" y="5800"/>
                        <a:pt x="41243" y="5895"/>
                      </a:cubicBezTo>
                      <a:cubicBezTo>
                        <a:pt x="37719" y="6371"/>
                        <a:pt x="34004" y="6752"/>
                        <a:pt x="30289" y="7228"/>
                      </a:cubicBezTo>
                      <a:cubicBezTo>
                        <a:pt x="26575" y="7705"/>
                        <a:pt x="22860" y="8276"/>
                        <a:pt x="19336" y="8752"/>
                      </a:cubicBezTo>
                      <a:cubicBezTo>
                        <a:pt x="17621" y="9038"/>
                        <a:pt x="15907" y="9229"/>
                        <a:pt x="14288" y="9514"/>
                      </a:cubicBezTo>
                      <a:cubicBezTo>
                        <a:pt x="12668" y="9800"/>
                        <a:pt x="11144" y="9991"/>
                        <a:pt x="9715" y="10181"/>
                      </a:cubicBezTo>
                      <a:cubicBezTo>
                        <a:pt x="6858" y="10562"/>
                        <a:pt x="4381" y="10943"/>
                        <a:pt x="2762" y="11134"/>
                      </a:cubicBezTo>
                      <a:cubicBezTo>
                        <a:pt x="1048" y="11324"/>
                        <a:pt x="0" y="11419"/>
                        <a:pt x="0" y="11419"/>
                      </a:cubicBezTo>
                      <a:cubicBezTo>
                        <a:pt x="0" y="11419"/>
                        <a:pt x="762" y="10848"/>
                        <a:pt x="2286" y="9895"/>
                      </a:cubicBezTo>
                      <a:cubicBezTo>
                        <a:pt x="3715" y="8943"/>
                        <a:pt x="5905" y="7705"/>
                        <a:pt x="8572" y="6466"/>
                      </a:cubicBezTo>
                      <a:cubicBezTo>
                        <a:pt x="11239" y="5228"/>
                        <a:pt x="14478" y="3990"/>
                        <a:pt x="18097" y="2942"/>
                      </a:cubicBezTo>
                      <a:cubicBezTo>
                        <a:pt x="19907" y="2466"/>
                        <a:pt x="21717" y="1894"/>
                        <a:pt x="23622" y="1609"/>
                      </a:cubicBezTo>
                      <a:cubicBezTo>
                        <a:pt x="25527" y="1228"/>
                        <a:pt x="27527" y="942"/>
                        <a:pt x="29432" y="561"/>
                      </a:cubicBezTo>
                      <a:cubicBezTo>
                        <a:pt x="31433" y="370"/>
                        <a:pt x="33338" y="180"/>
                        <a:pt x="35338" y="85"/>
                      </a:cubicBezTo>
                      <a:cubicBezTo>
                        <a:pt x="37243" y="-106"/>
                        <a:pt x="39243" y="85"/>
                        <a:pt x="41053" y="85"/>
                      </a:cubicBezTo>
                      <a:cubicBezTo>
                        <a:pt x="44767" y="180"/>
                        <a:pt x="48196" y="561"/>
                        <a:pt x="51149" y="1037"/>
                      </a:cubicBezTo>
                      <a:cubicBezTo>
                        <a:pt x="54102" y="1513"/>
                        <a:pt x="56483" y="2180"/>
                        <a:pt x="58102" y="2752"/>
                      </a:cubicBezTo>
                      <a:cubicBezTo>
                        <a:pt x="59722" y="3323"/>
                        <a:pt x="60674" y="3609"/>
                        <a:pt x="60674" y="3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
                <p:cNvSpPr/>
                <p:nvPr/>
              </p:nvSpPr>
              <p:spPr>
                <a:xfrm>
                  <a:off x="4448386" y="4100626"/>
                  <a:ext cx="41338" cy="9263"/>
                </a:xfrm>
                <a:custGeom>
                  <a:avLst/>
                  <a:gdLst/>
                  <a:ahLst/>
                  <a:cxnLst/>
                  <a:rect l="l" t="t" r="r" b="b"/>
                  <a:pathLst>
                    <a:path w="41338" h="9263" extrusionOk="0">
                      <a:moveTo>
                        <a:pt x="41339" y="679"/>
                      </a:moveTo>
                      <a:cubicBezTo>
                        <a:pt x="41339" y="679"/>
                        <a:pt x="38957" y="2298"/>
                        <a:pt x="35242" y="3822"/>
                      </a:cubicBezTo>
                      <a:cubicBezTo>
                        <a:pt x="31528" y="5441"/>
                        <a:pt x="26479" y="6965"/>
                        <a:pt x="21336" y="7918"/>
                      </a:cubicBezTo>
                      <a:cubicBezTo>
                        <a:pt x="16192" y="8870"/>
                        <a:pt x="10858" y="9347"/>
                        <a:pt x="6858" y="9251"/>
                      </a:cubicBezTo>
                      <a:cubicBezTo>
                        <a:pt x="2858" y="9251"/>
                        <a:pt x="0" y="8585"/>
                        <a:pt x="0" y="8585"/>
                      </a:cubicBezTo>
                      <a:cubicBezTo>
                        <a:pt x="0" y="8585"/>
                        <a:pt x="2381" y="6965"/>
                        <a:pt x="6096" y="5441"/>
                      </a:cubicBezTo>
                      <a:cubicBezTo>
                        <a:pt x="9811" y="3822"/>
                        <a:pt x="14859" y="2298"/>
                        <a:pt x="20003" y="1346"/>
                      </a:cubicBezTo>
                      <a:cubicBezTo>
                        <a:pt x="25146" y="393"/>
                        <a:pt x="30480" y="-83"/>
                        <a:pt x="34481" y="12"/>
                      </a:cubicBezTo>
                      <a:cubicBezTo>
                        <a:pt x="38481" y="12"/>
                        <a:pt x="41339" y="679"/>
                        <a:pt x="41339" y="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3"/>
                <p:cNvSpPr/>
                <p:nvPr/>
              </p:nvSpPr>
              <p:spPr>
                <a:xfrm>
                  <a:off x="4529253" y="4125403"/>
                  <a:ext cx="18883" cy="45148"/>
                </a:xfrm>
                <a:custGeom>
                  <a:avLst/>
                  <a:gdLst/>
                  <a:ahLst/>
                  <a:cxnLst/>
                  <a:rect l="l" t="t" r="r" b="b"/>
                  <a:pathLst>
                    <a:path w="18883" h="45148" extrusionOk="0">
                      <a:moveTo>
                        <a:pt x="17907" y="45149"/>
                      </a:moveTo>
                      <a:cubicBezTo>
                        <a:pt x="17907" y="45149"/>
                        <a:pt x="17526" y="44387"/>
                        <a:pt x="17050" y="43053"/>
                      </a:cubicBezTo>
                      <a:cubicBezTo>
                        <a:pt x="16574" y="41815"/>
                        <a:pt x="15907" y="39910"/>
                        <a:pt x="15145" y="37719"/>
                      </a:cubicBezTo>
                      <a:cubicBezTo>
                        <a:pt x="13621" y="33433"/>
                        <a:pt x="11716" y="27813"/>
                        <a:pt x="9525" y="22288"/>
                      </a:cubicBezTo>
                      <a:cubicBezTo>
                        <a:pt x="7334" y="16764"/>
                        <a:pt x="4953" y="11430"/>
                        <a:pt x="3143" y="7239"/>
                      </a:cubicBezTo>
                      <a:cubicBezTo>
                        <a:pt x="2191" y="5144"/>
                        <a:pt x="1429" y="3334"/>
                        <a:pt x="857" y="2096"/>
                      </a:cubicBezTo>
                      <a:cubicBezTo>
                        <a:pt x="286" y="857"/>
                        <a:pt x="0" y="0"/>
                        <a:pt x="0" y="0"/>
                      </a:cubicBezTo>
                      <a:cubicBezTo>
                        <a:pt x="0" y="0"/>
                        <a:pt x="667" y="381"/>
                        <a:pt x="1905" y="1238"/>
                      </a:cubicBezTo>
                      <a:cubicBezTo>
                        <a:pt x="3048" y="2096"/>
                        <a:pt x="4667" y="3334"/>
                        <a:pt x="6287" y="5048"/>
                      </a:cubicBezTo>
                      <a:cubicBezTo>
                        <a:pt x="8001" y="6763"/>
                        <a:pt x="9811" y="8954"/>
                        <a:pt x="11430" y="11430"/>
                      </a:cubicBezTo>
                      <a:cubicBezTo>
                        <a:pt x="13049" y="14002"/>
                        <a:pt x="14573" y="16859"/>
                        <a:pt x="15716" y="19812"/>
                      </a:cubicBezTo>
                      <a:cubicBezTo>
                        <a:pt x="16859" y="22860"/>
                        <a:pt x="17717" y="25908"/>
                        <a:pt x="18288" y="28861"/>
                      </a:cubicBezTo>
                      <a:cubicBezTo>
                        <a:pt x="18764" y="31813"/>
                        <a:pt x="18955" y="34671"/>
                        <a:pt x="18859" y="37052"/>
                      </a:cubicBezTo>
                      <a:cubicBezTo>
                        <a:pt x="18859" y="39434"/>
                        <a:pt x="18479" y="41529"/>
                        <a:pt x="18193" y="42863"/>
                      </a:cubicBezTo>
                      <a:cubicBezTo>
                        <a:pt x="17907" y="44196"/>
                        <a:pt x="17621" y="45053"/>
                        <a:pt x="17621" y="45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
                <p:cNvSpPr/>
                <p:nvPr/>
              </p:nvSpPr>
              <p:spPr>
                <a:xfrm>
                  <a:off x="4508298" y="4116640"/>
                  <a:ext cx="24098" cy="47053"/>
                </a:xfrm>
                <a:custGeom>
                  <a:avLst/>
                  <a:gdLst/>
                  <a:ahLst/>
                  <a:cxnLst/>
                  <a:rect l="l" t="t" r="r" b="b"/>
                  <a:pathLst>
                    <a:path w="24098" h="47053" extrusionOk="0">
                      <a:moveTo>
                        <a:pt x="24003" y="47054"/>
                      </a:moveTo>
                      <a:cubicBezTo>
                        <a:pt x="24003" y="47054"/>
                        <a:pt x="23527" y="46291"/>
                        <a:pt x="22765" y="44958"/>
                      </a:cubicBezTo>
                      <a:cubicBezTo>
                        <a:pt x="22003" y="43624"/>
                        <a:pt x="21050" y="41815"/>
                        <a:pt x="19907" y="39529"/>
                      </a:cubicBezTo>
                      <a:cubicBezTo>
                        <a:pt x="17717" y="35147"/>
                        <a:pt x="14764" y="29337"/>
                        <a:pt x="11811" y="23527"/>
                      </a:cubicBezTo>
                      <a:cubicBezTo>
                        <a:pt x="8858" y="17716"/>
                        <a:pt x="5810" y="11906"/>
                        <a:pt x="3619" y="7620"/>
                      </a:cubicBezTo>
                      <a:cubicBezTo>
                        <a:pt x="2476" y="5429"/>
                        <a:pt x="1524" y="3524"/>
                        <a:pt x="952" y="2191"/>
                      </a:cubicBezTo>
                      <a:cubicBezTo>
                        <a:pt x="286" y="857"/>
                        <a:pt x="0" y="0"/>
                        <a:pt x="0" y="0"/>
                      </a:cubicBezTo>
                      <a:cubicBezTo>
                        <a:pt x="0" y="0"/>
                        <a:pt x="3143" y="1714"/>
                        <a:pt x="6763" y="5334"/>
                      </a:cubicBezTo>
                      <a:cubicBezTo>
                        <a:pt x="10573" y="8858"/>
                        <a:pt x="14764" y="14383"/>
                        <a:pt x="17907" y="20479"/>
                      </a:cubicBezTo>
                      <a:cubicBezTo>
                        <a:pt x="21050" y="26575"/>
                        <a:pt x="23050" y="33242"/>
                        <a:pt x="23622" y="38386"/>
                      </a:cubicBezTo>
                      <a:cubicBezTo>
                        <a:pt x="24003" y="40957"/>
                        <a:pt x="24098" y="43148"/>
                        <a:pt x="24098" y="44577"/>
                      </a:cubicBezTo>
                      <a:cubicBezTo>
                        <a:pt x="24098" y="46101"/>
                        <a:pt x="24003" y="46958"/>
                        <a:pt x="24003" y="46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3"/>
                <p:cNvSpPr/>
                <p:nvPr/>
              </p:nvSpPr>
              <p:spPr>
                <a:xfrm>
                  <a:off x="4486486" y="4107019"/>
                  <a:ext cx="28956" cy="45815"/>
                </a:xfrm>
                <a:custGeom>
                  <a:avLst/>
                  <a:gdLst/>
                  <a:ahLst/>
                  <a:cxnLst/>
                  <a:rect l="l" t="t" r="r" b="b"/>
                  <a:pathLst>
                    <a:path w="28956" h="45815" extrusionOk="0">
                      <a:moveTo>
                        <a:pt x="28956" y="45720"/>
                      </a:moveTo>
                      <a:cubicBezTo>
                        <a:pt x="28956" y="45720"/>
                        <a:pt x="28385" y="45053"/>
                        <a:pt x="27432" y="43815"/>
                      </a:cubicBezTo>
                      <a:cubicBezTo>
                        <a:pt x="26479" y="42577"/>
                        <a:pt x="25146" y="40862"/>
                        <a:pt x="23717" y="38862"/>
                      </a:cubicBezTo>
                      <a:cubicBezTo>
                        <a:pt x="20669" y="34766"/>
                        <a:pt x="17050" y="29146"/>
                        <a:pt x="13430" y="23527"/>
                      </a:cubicBezTo>
                      <a:cubicBezTo>
                        <a:pt x="9906" y="17907"/>
                        <a:pt x="6382" y="12192"/>
                        <a:pt x="3905" y="7715"/>
                      </a:cubicBezTo>
                      <a:cubicBezTo>
                        <a:pt x="2667" y="5524"/>
                        <a:pt x="1715" y="3524"/>
                        <a:pt x="1048" y="2191"/>
                      </a:cubicBezTo>
                      <a:cubicBezTo>
                        <a:pt x="381" y="857"/>
                        <a:pt x="0" y="0"/>
                        <a:pt x="0" y="0"/>
                      </a:cubicBezTo>
                      <a:cubicBezTo>
                        <a:pt x="0" y="0"/>
                        <a:pt x="3143" y="1810"/>
                        <a:pt x="6953" y="5334"/>
                      </a:cubicBezTo>
                      <a:cubicBezTo>
                        <a:pt x="10858" y="8763"/>
                        <a:pt x="15431" y="14097"/>
                        <a:pt x="19145" y="20003"/>
                      </a:cubicBezTo>
                      <a:cubicBezTo>
                        <a:pt x="22860" y="25908"/>
                        <a:pt x="25717" y="32195"/>
                        <a:pt x="27146" y="37243"/>
                      </a:cubicBezTo>
                      <a:cubicBezTo>
                        <a:pt x="28670" y="42196"/>
                        <a:pt x="28956" y="45815"/>
                        <a:pt x="28956" y="458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3"/>
                <p:cNvSpPr/>
                <p:nvPr/>
              </p:nvSpPr>
              <p:spPr>
                <a:xfrm>
                  <a:off x="4476771" y="4112068"/>
                  <a:ext cx="31146" cy="46767"/>
                </a:xfrm>
                <a:custGeom>
                  <a:avLst/>
                  <a:gdLst/>
                  <a:ahLst/>
                  <a:cxnLst/>
                  <a:rect l="l" t="t" r="r" b="b"/>
                  <a:pathLst>
                    <a:path w="31146" h="46767" extrusionOk="0">
                      <a:moveTo>
                        <a:pt x="30956" y="46768"/>
                      </a:moveTo>
                      <a:cubicBezTo>
                        <a:pt x="30956" y="46768"/>
                        <a:pt x="30385" y="46006"/>
                        <a:pt x="29527" y="44672"/>
                      </a:cubicBezTo>
                      <a:cubicBezTo>
                        <a:pt x="28670" y="43339"/>
                        <a:pt x="27432" y="41529"/>
                        <a:pt x="26003" y="39243"/>
                      </a:cubicBezTo>
                      <a:cubicBezTo>
                        <a:pt x="25336" y="38100"/>
                        <a:pt x="24479" y="36957"/>
                        <a:pt x="23717" y="35719"/>
                      </a:cubicBezTo>
                      <a:cubicBezTo>
                        <a:pt x="22955" y="34480"/>
                        <a:pt x="22003" y="33147"/>
                        <a:pt x="21145" y="31813"/>
                      </a:cubicBezTo>
                      <a:cubicBezTo>
                        <a:pt x="19336" y="29146"/>
                        <a:pt x="17526" y="26194"/>
                        <a:pt x="15621" y="23336"/>
                      </a:cubicBezTo>
                      <a:cubicBezTo>
                        <a:pt x="13716" y="20479"/>
                        <a:pt x="11811" y="17621"/>
                        <a:pt x="10001" y="14954"/>
                      </a:cubicBezTo>
                      <a:cubicBezTo>
                        <a:pt x="9049" y="13621"/>
                        <a:pt x="8192" y="12287"/>
                        <a:pt x="7334" y="11049"/>
                      </a:cubicBezTo>
                      <a:cubicBezTo>
                        <a:pt x="6477" y="9811"/>
                        <a:pt x="5715" y="8668"/>
                        <a:pt x="4953" y="7525"/>
                      </a:cubicBezTo>
                      <a:cubicBezTo>
                        <a:pt x="3429" y="5334"/>
                        <a:pt x="2191" y="3429"/>
                        <a:pt x="1333" y="2191"/>
                      </a:cubicBezTo>
                      <a:cubicBezTo>
                        <a:pt x="476" y="857"/>
                        <a:pt x="0" y="0"/>
                        <a:pt x="0" y="0"/>
                      </a:cubicBezTo>
                      <a:cubicBezTo>
                        <a:pt x="0" y="0"/>
                        <a:pt x="857" y="381"/>
                        <a:pt x="2286" y="1143"/>
                      </a:cubicBezTo>
                      <a:cubicBezTo>
                        <a:pt x="3715" y="1905"/>
                        <a:pt x="5620" y="3143"/>
                        <a:pt x="7810" y="4858"/>
                      </a:cubicBezTo>
                      <a:cubicBezTo>
                        <a:pt x="10001" y="6477"/>
                        <a:pt x="12382" y="8668"/>
                        <a:pt x="14764" y="11144"/>
                      </a:cubicBezTo>
                      <a:cubicBezTo>
                        <a:pt x="15907" y="12478"/>
                        <a:pt x="17145" y="13716"/>
                        <a:pt x="18193" y="15145"/>
                      </a:cubicBezTo>
                      <a:cubicBezTo>
                        <a:pt x="19336" y="16573"/>
                        <a:pt x="20383" y="18002"/>
                        <a:pt x="21431" y="19526"/>
                      </a:cubicBezTo>
                      <a:cubicBezTo>
                        <a:pt x="22384" y="21050"/>
                        <a:pt x="23336" y="22574"/>
                        <a:pt x="24193" y="24194"/>
                      </a:cubicBezTo>
                      <a:cubicBezTo>
                        <a:pt x="25146" y="25718"/>
                        <a:pt x="25813" y="27337"/>
                        <a:pt x="26575" y="28861"/>
                      </a:cubicBezTo>
                      <a:cubicBezTo>
                        <a:pt x="27908" y="32004"/>
                        <a:pt x="29051" y="34957"/>
                        <a:pt x="29718" y="37624"/>
                      </a:cubicBezTo>
                      <a:cubicBezTo>
                        <a:pt x="30480" y="40196"/>
                        <a:pt x="30766" y="42577"/>
                        <a:pt x="30956" y="44101"/>
                      </a:cubicBezTo>
                      <a:cubicBezTo>
                        <a:pt x="31147" y="45720"/>
                        <a:pt x="31147" y="46577"/>
                        <a:pt x="31147" y="465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3"/>
                <p:cNvSpPr/>
                <p:nvPr/>
              </p:nvSpPr>
              <p:spPr>
                <a:xfrm>
                  <a:off x="4465531" y="4111972"/>
                  <a:ext cx="24860" cy="34099"/>
                </a:xfrm>
                <a:custGeom>
                  <a:avLst/>
                  <a:gdLst/>
                  <a:ahLst/>
                  <a:cxnLst/>
                  <a:rect l="l" t="t" r="r" b="b"/>
                  <a:pathLst>
                    <a:path w="24860" h="34099" extrusionOk="0">
                      <a:moveTo>
                        <a:pt x="24860" y="34100"/>
                      </a:moveTo>
                      <a:cubicBezTo>
                        <a:pt x="24860" y="34100"/>
                        <a:pt x="24289" y="33623"/>
                        <a:pt x="23432" y="32766"/>
                      </a:cubicBezTo>
                      <a:cubicBezTo>
                        <a:pt x="22574" y="31814"/>
                        <a:pt x="21431" y="30575"/>
                        <a:pt x="20193" y="29051"/>
                      </a:cubicBezTo>
                      <a:cubicBezTo>
                        <a:pt x="17621" y="26003"/>
                        <a:pt x="14478" y="21908"/>
                        <a:pt x="11430" y="17717"/>
                      </a:cubicBezTo>
                      <a:cubicBezTo>
                        <a:pt x="8382" y="13526"/>
                        <a:pt x="5429" y="9335"/>
                        <a:pt x="3334" y="5906"/>
                      </a:cubicBezTo>
                      <a:cubicBezTo>
                        <a:pt x="2286" y="4191"/>
                        <a:pt x="1429" y="2762"/>
                        <a:pt x="857" y="1715"/>
                      </a:cubicBezTo>
                      <a:cubicBezTo>
                        <a:pt x="286" y="667"/>
                        <a:pt x="0" y="0"/>
                        <a:pt x="0" y="0"/>
                      </a:cubicBezTo>
                      <a:cubicBezTo>
                        <a:pt x="0" y="0"/>
                        <a:pt x="2762" y="953"/>
                        <a:pt x="6191" y="3239"/>
                      </a:cubicBezTo>
                      <a:cubicBezTo>
                        <a:pt x="9716" y="5525"/>
                        <a:pt x="13716" y="9335"/>
                        <a:pt x="16954" y="13811"/>
                      </a:cubicBezTo>
                      <a:cubicBezTo>
                        <a:pt x="20193" y="18288"/>
                        <a:pt x="22574" y="23241"/>
                        <a:pt x="23622" y="27242"/>
                      </a:cubicBezTo>
                      <a:cubicBezTo>
                        <a:pt x="24765" y="31242"/>
                        <a:pt x="24765" y="34100"/>
                        <a:pt x="24765" y="341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
                <p:cNvSpPr/>
                <p:nvPr/>
              </p:nvSpPr>
              <p:spPr>
                <a:xfrm>
                  <a:off x="4454577" y="4113782"/>
                  <a:ext cx="29432" cy="41719"/>
                </a:xfrm>
                <a:custGeom>
                  <a:avLst/>
                  <a:gdLst/>
                  <a:ahLst/>
                  <a:cxnLst/>
                  <a:rect l="l" t="t" r="r" b="b"/>
                  <a:pathLst>
                    <a:path w="29432" h="41719" extrusionOk="0">
                      <a:moveTo>
                        <a:pt x="29432" y="41624"/>
                      </a:moveTo>
                      <a:cubicBezTo>
                        <a:pt x="29432" y="41624"/>
                        <a:pt x="28861" y="40958"/>
                        <a:pt x="28099" y="39719"/>
                      </a:cubicBezTo>
                      <a:cubicBezTo>
                        <a:pt x="27337" y="38576"/>
                        <a:pt x="26194" y="36862"/>
                        <a:pt x="24765" y="34862"/>
                      </a:cubicBezTo>
                      <a:cubicBezTo>
                        <a:pt x="22098" y="30861"/>
                        <a:pt x="18669" y="25622"/>
                        <a:pt x="15050" y="20574"/>
                      </a:cubicBezTo>
                      <a:cubicBezTo>
                        <a:pt x="11430" y="15526"/>
                        <a:pt x="7715" y="10478"/>
                        <a:pt x="4858" y="6668"/>
                      </a:cubicBezTo>
                      <a:cubicBezTo>
                        <a:pt x="3429" y="4667"/>
                        <a:pt x="2191" y="3048"/>
                        <a:pt x="1333" y="1905"/>
                      </a:cubicBezTo>
                      <a:cubicBezTo>
                        <a:pt x="476" y="762"/>
                        <a:pt x="0" y="0"/>
                        <a:pt x="0" y="0"/>
                      </a:cubicBezTo>
                      <a:cubicBezTo>
                        <a:pt x="0" y="0"/>
                        <a:pt x="762" y="286"/>
                        <a:pt x="2191" y="857"/>
                      </a:cubicBezTo>
                      <a:cubicBezTo>
                        <a:pt x="3524" y="1429"/>
                        <a:pt x="5429" y="2477"/>
                        <a:pt x="7525" y="3905"/>
                      </a:cubicBezTo>
                      <a:cubicBezTo>
                        <a:pt x="9715" y="5239"/>
                        <a:pt x="11906" y="7144"/>
                        <a:pt x="14192" y="9335"/>
                      </a:cubicBezTo>
                      <a:cubicBezTo>
                        <a:pt x="16478" y="11525"/>
                        <a:pt x="18669" y="14097"/>
                        <a:pt x="20574" y="16859"/>
                      </a:cubicBezTo>
                      <a:cubicBezTo>
                        <a:pt x="22479" y="19621"/>
                        <a:pt x="24193" y="22574"/>
                        <a:pt x="25432" y="25337"/>
                      </a:cubicBezTo>
                      <a:cubicBezTo>
                        <a:pt x="26670" y="28194"/>
                        <a:pt x="27718" y="30956"/>
                        <a:pt x="28194" y="33433"/>
                      </a:cubicBezTo>
                      <a:cubicBezTo>
                        <a:pt x="28861" y="35814"/>
                        <a:pt x="29051" y="38005"/>
                        <a:pt x="29242" y="39434"/>
                      </a:cubicBezTo>
                      <a:cubicBezTo>
                        <a:pt x="29337" y="40862"/>
                        <a:pt x="29242" y="41720"/>
                        <a:pt x="29242" y="41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3"/>
                <p:cNvSpPr/>
                <p:nvPr/>
              </p:nvSpPr>
              <p:spPr>
                <a:xfrm>
                  <a:off x="4436099" y="4101304"/>
                  <a:ext cx="39052" cy="46958"/>
                </a:xfrm>
                <a:custGeom>
                  <a:avLst/>
                  <a:gdLst/>
                  <a:ahLst/>
                  <a:cxnLst/>
                  <a:rect l="l" t="t" r="r" b="b"/>
                  <a:pathLst>
                    <a:path w="39052" h="46958" extrusionOk="0">
                      <a:moveTo>
                        <a:pt x="39052" y="46958"/>
                      </a:moveTo>
                      <a:cubicBezTo>
                        <a:pt x="39052" y="46958"/>
                        <a:pt x="35719" y="44768"/>
                        <a:pt x="31433" y="40862"/>
                      </a:cubicBezTo>
                      <a:cubicBezTo>
                        <a:pt x="29242" y="38957"/>
                        <a:pt x="26860" y="36576"/>
                        <a:pt x="24384" y="34004"/>
                      </a:cubicBezTo>
                      <a:cubicBezTo>
                        <a:pt x="23146" y="32671"/>
                        <a:pt x="21812" y="31433"/>
                        <a:pt x="20574" y="29909"/>
                      </a:cubicBezTo>
                      <a:cubicBezTo>
                        <a:pt x="19336" y="28480"/>
                        <a:pt x="18097" y="27051"/>
                        <a:pt x="16859" y="25622"/>
                      </a:cubicBezTo>
                      <a:cubicBezTo>
                        <a:pt x="15621" y="24098"/>
                        <a:pt x="14478" y="22670"/>
                        <a:pt x="13335" y="21146"/>
                      </a:cubicBezTo>
                      <a:cubicBezTo>
                        <a:pt x="12097" y="19717"/>
                        <a:pt x="11144" y="18193"/>
                        <a:pt x="10001" y="16764"/>
                      </a:cubicBezTo>
                      <a:cubicBezTo>
                        <a:pt x="7906" y="13907"/>
                        <a:pt x="6001" y="11049"/>
                        <a:pt x="4572" y="8572"/>
                      </a:cubicBezTo>
                      <a:cubicBezTo>
                        <a:pt x="1524" y="3620"/>
                        <a:pt x="0" y="0"/>
                        <a:pt x="0" y="0"/>
                      </a:cubicBezTo>
                      <a:cubicBezTo>
                        <a:pt x="0" y="0"/>
                        <a:pt x="3334" y="2191"/>
                        <a:pt x="7620" y="6096"/>
                      </a:cubicBezTo>
                      <a:cubicBezTo>
                        <a:pt x="9811" y="8001"/>
                        <a:pt x="12192" y="10382"/>
                        <a:pt x="14668" y="12954"/>
                      </a:cubicBezTo>
                      <a:cubicBezTo>
                        <a:pt x="15907" y="14288"/>
                        <a:pt x="17240" y="15526"/>
                        <a:pt x="18383" y="17050"/>
                      </a:cubicBezTo>
                      <a:cubicBezTo>
                        <a:pt x="19621" y="18479"/>
                        <a:pt x="20860" y="19907"/>
                        <a:pt x="22098" y="21336"/>
                      </a:cubicBezTo>
                      <a:cubicBezTo>
                        <a:pt x="23336" y="22860"/>
                        <a:pt x="24479" y="24289"/>
                        <a:pt x="25622" y="25813"/>
                      </a:cubicBezTo>
                      <a:cubicBezTo>
                        <a:pt x="26860" y="27242"/>
                        <a:pt x="27813" y="28766"/>
                        <a:pt x="28956" y="30194"/>
                      </a:cubicBezTo>
                      <a:cubicBezTo>
                        <a:pt x="31051" y="33052"/>
                        <a:pt x="32956" y="35909"/>
                        <a:pt x="34385" y="38386"/>
                      </a:cubicBezTo>
                      <a:cubicBezTo>
                        <a:pt x="37433" y="43244"/>
                        <a:pt x="38957" y="46958"/>
                        <a:pt x="38957" y="46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3"/>
                <p:cNvSpPr/>
                <p:nvPr/>
              </p:nvSpPr>
              <p:spPr>
                <a:xfrm>
                  <a:off x="4426002" y="4102257"/>
                  <a:ext cx="28955" cy="26289"/>
                </a:xfrm>
                <a:custGeom>
                  <a:avLst/>
                  <a:gdLst/>
                  <a:ahLst/>
                  <a:cxnLst/>
                  <a:rect l="l" t="t" r="r" b="b"/>
                  <a:pathLst>
                    <a:path w="28955" h="26289" extrusionOk="0">
                      <a:moveTo>
                        <a:pt x="28956" y="26194"/>
                      </a:moveTo>
                      <a:cubicBezTo>
                        <a:pt x="28956" y="26194"/>
                        <a:pt x="26384" y="25337"/>
                        <a:pt x="23146" y="23527"/>
                      </a:cubicBezTo>
                      <a:cubicBezTo>
                        <a:pt x="19812" y="21717"/>
                        <a:pt x="15811" y="18860"/>
                        <a:pt x="12192" y="15621"/>
                      </a:cubicBezTo>
                      <a:cubicBezTo>
                        <a:pt x="8572" y="12382"/>
                        <a:pt x="5334" y="8668"/>
                        <a:pt x="3238" y="5524"/>
                      </a:cubicBezTo>
                      <a:cubicBezTo>
                        <a:pt x="1048" y="2477"/>
                        <a:pt x="0" y="0"/>
                        <a:pt x="0" y="0"/>
                      </a:cubicBezTo>
                      <a:cubicBezTo>
                        <a:pt x="0" y="0"/>
                        <a:pt x="2572" y="762"/>
                        <a:pt x="5810" y="2667"/>
                      </a:cubicBezTo>
                      <a:cubicBezTo>
                        <a:pt x="9144" y="4477"/>
                        <a:pt x="13144" y="7334"/>
                        <a:pt x="16764" y="10668"/>
                      </a:cubicBezTo>
                      <a:cubicBezTo>
                        <a:pt x="20383" y="14002"/>
                        <a:pt x="23622" y="17621"/>
                        <a:pt x="25717" y="20764"/>
                      </a:cubicBezTo>
                      <a:cubicBezTo>
                        <a:pt x="27908" y="23813"/>
                        <a:pt x="28956" y="26289"/>
                        <a:pt x="28956" y="262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1002;p3"/>
                <p:cNvSpPr/>
                <p:nvPr/>
              </p:nvSpPr>
              <p:spPr>
                <a:xfrm>
                  <a:off x="4428002" y="4107496"/>
                  <a:ext cx="14287" cy="16192"/>
                </a:xfrm>
                <a:custGeom>
                  <a:avLst/>
                  <a:gdLst/>
                  <a:ahLst/>
                  <a:cxnLst/>
                  <a:rect l="l" t="t" r="r" b="b"/>
                  <a:pathLst>
                    <a:path w="14287" h="16192" extrusionOk="0">
                      <a:moveTo>
                        <a:pt x="14288" y="16097"/>
                      </a:moveTo>
                      <a:cubicBezTo>
                        <a:pt x="14288" y="16097"/>
                        <a:pt x="12573" y="15812"/>
                        <a:pt x="10573" y="14859"/>
                      </a:cubicBezTo>
                      <a:cubicBezTo>
                        <a:pt x="8573" y="13907"/>
                        <a:pt x="6382" y="12287"/>
                        <a:pt x="4572" y="10287"/>
                      </a:cubicBezTo>
                      <a:cubicBezTo>
                        <a:pt x="2762" y="8287"/>
                        <a:pt x="1429" y="5906"/>
                        <a:pt x="762" y="3810"/>
                      </a:cubicBezTo>
                      <a:cubicBezTo>
                        <a:pt x="0" y="1810"/>
                        <a:pt x="0" y="0"/>
                        <a:pt x="0" y="0"/>
                      </a:cubicBezTo>
                      <a:cubicBezTo>
                        <a:pt x="0" y="0"/>
                        <a:pt x="1715" y="286"/>
                        <a:pt x="3715" y="1238"/>
                      </a:cubicBezTo>
                      <a:cubicBezTo>
                        <a:pt x="5715" y="2191"/>
                        <a:pt x="7906" y="3810"/>
                        <a:pt x="9716" y="5906"/>
                      </a:cubicBezTo>
                      <a:cubicBezTo>
                        <a:pt x="11525" y="7906"/>
                        <a:pt x="12859" y="10287"/>
                        <a:pt x="13525" y="12383"/>
                      </a:cubicBezTo>
                      <a:cubicBezTo>
                        <a:pt x="14288" y="14383"/>
                        <a:pt x="14288" y="16193"/>
                        <a:pt x="14288" y="161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3"/>
                <p:cNvSpPr/>
                <p:nvPr/>
              </p:nvSpPr>
              <p:spPr>
                <a:xfrm>
                  <a:off x="4364471" y="4104734"/>
                  <a:ext cx="84296" cy="104393"/>
                </a:xfrm>
                <a:custGeom>
                  <a:avLst/>
                  <a:gdLst/>
                  <a:ahLst/>
                  <a:cxnLst/>
                  <a:rect l="l" t="t" r="r" b="b"/>
                  <a:pathLst>
                    <a:path w="84296" h="104393" extrusionOk="0">
                      <a:moveTo>
                        <a:pt x="84296" y="104204"/>
                      </a:moveTo>
                      <a:cubicBezTo>
                        <a:pt x="84296" y="104204"/>
                        <a:pt x="83439" y="102203"/>
                        <a:pt x="82105" y="98679"/>
                      </a:cubicBezTo>
                      <a:cubicBezTo>
                        <a:pt x="81534" y="96869"/>
                        <a:pt x="80582" y="94774"/>
                        <a:pt x="79534" y="92392"/>
                      </a:cubicBezTo>
                      <a:cubicBezTo>
                        <a:pt x="78581" y="90011"/>
                        <a:pt x="77438" y="87344"/>
                        <a:pt x="76009" y="84391"/>
                      </a:cubicBezTo>
                      <a:cubicBezTo>
                        <a:pt x="74676" y="81439"/>
                        <a:pt x="73057" y="78391"/>
                        <a:pt x="71438" y="75152"/>
                      </a:cubicBezTo>
                      <a:cubicBezTo>
                        <a:pt x="69818" y="71914"/>
                        <a:pt x="67723" y="68675"/>
                        <a:pt x="65723" y="65151"/>
                      </a:cubicBezTo>
                      <a:cubicBezTo>
                        <a:pt x="63532" y="61817"/>
                        <a:pt x="61436" y="58293"/>
                        <a:pt x="58960" y="54959"/>
                      </a:cubicBezTo>
                      <a:cubicBezTo>
                        <a:pt x="56674" y="51435"/>
                        <a:pt x="53912" y="48196"/>
                        <a:pt x="51340" y="44863"/>
                      </a:cubicBezTo>
                      <a:cubicBezTo>
                        <a:pt x="48578" y="41624"/>
                        <a:pt x="46006" y="38290"/>
                        <a:pt x="43053" y="35338"/>
                      </a:cubicBezTo>
                      <a:cubicBezTo>
                        <a:pt x="40196" y="32290"/>
                        <a:pt x="37338" y="29337"/>
                        <a:pt x="34480" y="26575"/>
                      </a:cubicBezTo>
                      <a:cubicBezTo>
                        <a:pt x="31433" y="23908"/>
                        <a:pt x="28766" y="21146"/>
                        <a:pt x="25908" y="18859"/>
                      </a:cubicBezTo>
                      <a:cubicBezTo>
                        <a:pt x="23050" y="16478"/>
                        <a:pt x="20383" y="14288"/>
                        <a:pt x="17812" y="12382"/>
                      </a:cubicBezTo>
                      <a:cubicBezTo>
                        <a:pt x="15240" y="10382"/>
                        <a:pt x="12859" y="8668"/>
                        <a:pt x="10668" y="7144"/>
                      </a:cubicBezTo>
                      <a:cubicBezTo>
                        <a:pt x="8477" y="5620"/>
                        <a:pt x="6667" y="4286"/>
                        <a:pt x="5048" y="3334"/>
                      </a:cubicBezTo>
                      <a:cubicBezTo>
                        <a:pt x="1810" y="1238"/>
                        <a:pt x="0" y="0"/>
                        <a:pt x="0" y="0"/>
                      </a:cubicBezTo>
                      <a:cubicBezTo>
                        <a:pt x="0" y="0"/>
                        <a:pt x="2096" y="762"/>
                        <a:pt x="5620" y="2096"/>
                      </a:cubicBezTo>
                      <a:cubicBezTo>
                        <a:pt x="7429" y="2762"/>
                        <a:pt x="9620" y="3715"/>
                        <a:pt x="12001" y="4858"/>
                      </a:cubicBezTo>
                      <a:cubicBezTo>
                        <a:pt x="13240" y="5429"/>
                        <a:pt x="14478" y="6096"/>
                        <a:pt x="15907" y="6763"/>
                      </a:cubicBezTo>
                      <a:cubicBezTo>
                        <a:pt x="17240" y="7429"/>
                        <a:pt x="18574" y="8287"/>
                        <a:pt x="20003" y="9144"/>
                      </a:cubicBezTo>
                      <a:cubicBezTo>
                        <a:pt x="21431" y="10001"/>
                        <a:pt x="22955" y="10763"/>
                        <a:pt x="24479" y="11811"/>
                      </a:cubicBezTo>
                      <a:cubicBezTo>
                        <a:pt x="26003" y="12859"/>
                        <a:pt x="27527" y="13811"/>
                        <a:pt x="29051" y="14954"/>
                      </a:cubicBezTo>
                      <a:cubicBezTo>
                        <a:pt x="32195" y="17050"/>
                        <a:pt x="35338" y="19621"/>
                        <a:pt x="38576" y="22193"/>
                      </a:cubicBezTo>
                      <a:cubicBezTo>
                        <a:pt x="41624" y="24955"/>
                        <a:pt x="44958" y="27718"/>
                        <a:pt x="47911" y="30956"/>
                      </a:cubicBezTo>
                      <a:cubicBezTo>
                        <a:pt x="51054" y="34004"/>
                        <a:pt x="53816" y="37433"/>
                        <a:pt x="56769" y="40767"/>
                      </a:cubicBezTo>
                      <a:cubicBezTo>
                        <a:pt x="59436" y="44291"/>
                        <a:pt x="62198" y="47815"/>
                        <a:pt x="64484" y="51435"/>
                      </a:cubicBezTo>
                      <a:cubicBezTo>
                        <a:pt x="66961" y="54959"/>
                        <a:pt x="68961" y="58769"/>
                        <a:pt x="71057" y="62389"/>
                      </a:cubicBezTo>
                      <a:cubicBezTo>
                        <a:pt x="72962" y="66104"/>
                        <a:pt x="74771" y="69628"/>
                        <a:pt x="76105" y="73152"/>
                      </a:cubicBezTo>
                      <a:cubicBezTo>
                        <a:pt x="77533" y="76581"/>
                        <a:pt x="78867" y="79915"/>
                        <a:pt x="79724" y="83153"/>
                      </a:cubicBezTo>
                      <a:cubicBezTo>
                        <a:pt x="80200" y="84677"/>
                        <a:pt x="80772" y="86201"/>
                        <a:pt x="81153" y="87630"/>
                      </a:cubicBezTo>
                      <a:cubicBezTo>
                        <a:pt x="81534" y="89059"/>
                        <a:pt x="81820" y="90488"/>
                        <a:pt x="82105" y="91726"/>
                      </a:cubicBezTo>
                      <a:cubicBezTo>
                        <a:pt x="82772" y="94297"/>
                        <a:pt x="83249" y="96583"/>
                        <a:pt x="83439" y="98488"/>
                      </a:cubicBezTo>
                      <a:cubicBezTo>
                        <a:pt x="84011" y="102203"/>
                        <a:pt x="84296" y="104394"/>
                        <a:pt x="84296" y="10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3"/>
                <p:cNvSpPr/>
                <p:nvPr/>
              </p:nvSpPr>
              <p:spPr>
                <a:xfrm>
                  <a:off x="4432983" y="4179028"/>
                  <a:ext cx="6897" cy="26289"/>
                </a:xfrm>
                <a:custGeom>
                  <a:avLst/>
                  <a:gdLst/>
                  <a:ahLst/>
                  <a:cxnLst/>
                  <a:rect l="l" t="t" r="r" b="b"/>
                  <a:pathLst>
                    <a:path w="6897" h="26289" extrusionOk="0">
                      <a:moveTo>
                        <a:pt x="3973" y="26289"/>
                      </a:moveTo>
                      <a:cubicBezTo>
                        <a:pt x="3973" y="26289"/>
                        <a:pt x="3687" y="25813"/>
                        <a:pt x="3401" y="25146"/>
                      </a:cubicBezTo>
                      <a:cubicBezTo>
                        <a:pt x="3020" y="24384"/>
                        <a:pt x="2544" y="23431"/>
                        <a:pt x="2068" y="22288"/>
                      </a:cubicBezTo>
                      <a:cubicBezTo>
                        <a:pt x="1115" y="19907"/>
                        <a:pt x="353" y="16764"/>
                        <a:pt x="67" y="13430"/>
                      </a:cubicBezTo>
                      <a:cubicBezTo>
                        <a:pt x="-123" y="10192"/>
                        <a:pt x="67" y="6763"/>
                        <a:pt x="925" y="4191"/>
                      </a:cubicBezTo>
                      <a:cubicBezTo>
                        <a:pt x="1591" y="1619"/>
                        <a:pt x="2925" y="0"/>
                        <a:pt x="2925" y="0"/>
                      </a:cubicBezTo>
                      <a:cubicBezTo>
                        <a:pt x="2925" y="0"/>
                        <a:pt x="3211" y="476"/>
                        <a:pt x="3496" y="1143"/>
                      </a:cubicBezTo>
                      <a:cubicBezTo>
                        <a:pt x="3878" y="1905"/>
                        <a:pt x="4354" y="2858"/>
                        <a:pt x="4830" y="4001"/>
                      </a:cubicBezTo>
                      <a:cubicBezTo>
                        <a:pt x="5783" y="6382"/>
                        <a:pt x="6545" y="9525"/>
                        <a:pt x="6830" y="12859"/>
                      </a:cubicBezTo>
                      <a:cubicBezTo>
                        <a:pt x="7021" y="16097"/>
                        <a:pt x="6830" y="19526"/>
                        <a:pt x="5973" y="22098"/>
                      </a:cubicBezTo>
                      <a:cubicBezTo>
                        <a:pt x="5592" y="23336"/>
                        <a:pt x="5116" y="24479"/>
                        <a:pt x="4735" y="25146"/>
                      </a:cubicBezTo>
                      <a:cubicBezTo>
                        <a:pt x="4258" y="25813"/>
                        <a:pt x="3973" y="26194"/>
                        <a:pt x="3973" y="261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3"/>
                <p:cNvSpPr/>
                <p:nvPr/>
              </p:nvSpPr>
              <p:spPr>
                <a:xfrm>
                  <a:off x="4425797" y="4159502"/>
                  <a:ext cx="6886" cy="39052"/>
                </a:xfrm>
                <a:custGeom>
                  <a:avLst/>
                  <a:gdLst/>
                  <a:ahLst/>
                  <a:cxnLst/>
                  <a:rect l="l" t="t" r="r" b="b"/>
                  <a:pathLst>
                    <a:path w="6886" h="39052" extrusionOk="0">
                      <a:moveTo>
                        <a:pt x="2967" y="39053"/>
                      </a:moveTo>
                      <a:cubicBezTo>
                        <a:pt x="2967" y="39053"/>
                        <a:pt x="1919" y="36576"/>
                        <a:pt x="1157" y="32861"/>
                      </a:cubicBezTo>
                      <a:cubicBezTo>
                        <a:pt x="300" y="29146"/>
                        <a:pt x="-81" y="24193"/>
                        <a:pt x="14" y="19336"/>
                      </a:cubicBezTo>
                      <a:cubicBezTo>
                        <a:pt x="109" y="14478"/>
                        <a:pt x="776" y="9620"/>
                        <a:pt x="1824" y="6001"/>
                      </a:cubicBezTo>
                      <a:cubicBezTo>
                        <a:pt x="2681" y="2381"/>
                        <a:pt x="3920" y="0"/>
                        <a:pt x="3920" y="0"/>
                      </a:cubicBezTo>
                      <a:cubicBezTo>
                        <a:pt x="3920" y="0"/>
                        <a:pt x="4967" y="2476"/>
                        <a:pt x="5729" y="6191"/>
                      </a:cubicBezTo>
                      <a:cubicBezTo>
                        <a:pt x="6587" y="9906"/>
                        <a:pt x="6967" y="14859"/>
                        <a:pt x="6872" y="19717"/>
                      </a:cubicBezTo>
                      <a:cubicBezTo>
                        <a:pt x="6777" y="24574"/>
                        <a:pt x="6110" y="29432"/>
                        <a:pt x="5063" y="33052"/>
                      </a:cubicBezTo>
                      <a:cubicBezTo>
                        <a:pt x="4205" y="36671"/>
                        <a:pt x="2967" y="39053"/>
                        <a:pt x="2967" y="39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3"/>
                <p:cNvSpPr/>
                <p:nvPr/>
              </p:nvSpPr>
              <p:spPr>
                <a:xfrm>
                  <a:off x="4419525" y="4156454"/>
                  <a:ext cx="6864" cy="31432"/>
                </a:xfrm>
                <a:custGeom>
                  <a:avLst/>
                  <a:gdLst/>
                  <a:ahLst/>
                  <a:cxnLst/>
                  <a:rect l="l" t="t" r="r" b="b"/>
                  <a:pathLst>
                    <a:path w="6864" h="31432" extrusionOk="0">
                      <a:moveTo>
                        <a:pt x="953" y="31432"/>
                      </a:moveTo>
                      <a:cubicBezTo>
                        <a:pt x="953" y="31432"/>
                        <a:pt x="857" y="30861"/>
                        <a:pt x="667" y="29908"/>
                      </a:cubicBezTo>
                      <a:cubicBezTo>
                        <a:pt x="571" y="28956"/>
                        <a:pt x="381" y="27718"/>
                        <a:pt x="286" y="26194"/>
                      </a:cubicBezTo>
                      <a:cubicBezTo>
                        <a:pt x="0" y="23241"/>
                        <a:pt x="0" y="19431"/>
                        <a:pt x="0" y="15716"/>
                      </a:cubicBezTo>
                      <a:cubicBezTo>
                        <a:pt x="0" y="12002"/>
                        <a:pt x="191" y="8287"/>
                        <a:pt x="476" y="5239"/>
                      </a:cubicBezTo>
                      <a:cubicBezTo>
                        <a:pt x="571" y="3715"/>
                        <a:pt x="762" y="2477"/>
                        <a:pt x="953" y="1524"/>
                      </a:cubicBezTo>
                      <a:cubicBezTo>
                        <a:pt x="1143" y="571"/>
                        <a:pt x="1238" y="0"/>
                        <a:pt x="1238" y="0"/>
                      </a:cubicBezTo>
                      <a:cubicBezTo>
                        <a:pt x="1238" y="0"/>
                        <a:pt x="2953" y="1524"/>
                        <a:pt x="4382" y="4477"/>
                      </a:cubicBezTo>
                      <a:cubicBezTo>
                        <a:pt x="5906" y="7334"/>
                        <a:pt x="6953" y="11525"/>
                        <a:pt x="6858" y="15716"/>
                      </a:cubicBezTo>
                      <a:cubicBezTo>
                        <a:pt x="6858" y="19907"/>
                        <a:pt x="5715" y="24098"/>
                        <a:pt x="4096" y="26861"/>
                      </a:cubicBezTo>
                      <a:cubicBezTo>
                        <a:pt x="2667" y="29718"/>
                        <a:pt x="953" y="31242"/>
                        <a:pt x="953" y="312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3"/>
                <p:cNvSpPr/>
                <p:nvPr/>
              </p:nvSpPr>
              <p:spPr>
                <a:xfrm>
                  <a:off x="4409524" y="4137500"/>
                  <a:ext cx="9715" cy="40100"/>
                </a:xfrm>
                <a:custGeom>
                  <a:avLst/>
                  <a:gdLst/>
                  <a:ahLst/>
                  <a:cxnLst/>
                  <a:rect l="l" t="t" r="r" b="b"/>
                  <a:pathLst>
                    <a:path w="9715" h="40100" extrusionOk="0">
                      <a:moveTo>
                        <a:pt x="3524" y="40100"/>
                      </a:moveTo>
                      <a:cubicBezTo>
                        <a:pt x="3524" y="40100"/>
                        <a:pt x="3524" y="39433"/>
                        <a:pt x="3524" y="38195"/>
                      </a:cubicBezTo>
                      <a:cubicBezTo>
                        <a:pt x="3524" y="37052"/>
                        <a:pt x="3524" y="35433"/>
                        <a:pt x="3524" y="33433"/>
                      </a:cubicBezTo>
                      <a:cubicBezTo>
                        <a:pt x="3524" y="29623"/>
                        <a:pt x="3334" y="24765"/>
                        <a:pt x="2953" y="19907"/>
                      </a:cubicBezTo>
                      <a:cubicBezTo>
                        <a:pt x="2477" y="15145"/>
                        <a:pt x="1810" y="10287"/>
                        <a:pt x="1143" y="6572"/>
                      </a:cubicBezTo>
                      <a:cubicBezTo>
                        <a:pt x="762" y="4667"/>
                        <a:pt x="572" y="3048"/>
                        <a:pt x="286" y="1905"/>
                      </a:cubicBezTo>
                      <a:cubicBezTo>
                        <a:pt x="95" y="762"/>
                        <a:pt x="0" y="0"/>
                        <a:pt x="0" y="0"/>
                      </a:cubicBezTo>
                      <a:cubicBezTo>
                        <a:pt x="0" y="0"/>
                        <a:pt x="572" y="381"/>
                        <a:pt x="1429" y="1238"/>
                      </a:cubicBezTo>
                      <a:cubicBezTo>
                        <a:pt x="2286" y="2096"/>
                        <a:pt x="3524" y="3334"/>
                        <a:pt x="4667" y="5048"/>
                      </a:cubicBezTo>
                      <a:cubicBezTo>
                        <a:pt x="5906" y="6763"/>
                        <a:pt x="6953" y="8954"/>
                        <a:pt x="7906" y="11335"/>
                      </a:cubicBezTo>
                      <a:cubicBezTo>
                        <a:pt x="8763" y="13811"/>
                        <a:pt x="9335" y="16478"/>
                        <a:pt x="9620" y="19240"/>
                      </a:cubicBezTo>
                      <a:cubicBezTo>
                        <a:pt x="9811" y="22003"/>
                        <a:pt x="9716" y="24765"/>
                        <a:pt x="9335" y="27337"/>
                      </a:cubicBezTo>
                      <a:cubicBezTo>
                        <a:pt x="8858" y="29908"/>
                        <a:pt x="8192" y="32194"/>
                        <a:pt x="7239" y="34099"/>
                      </a:cubicBezTo>
                      <a:cubicBezTo>
                        <a:pt x="6477" y="36004"/>
                        <a:pt x="5429" y="37529"/>
                        <a:pt x="4763" y="38481"/>
                      </a:cubicBezTo>
                      <a:cubicBezTo>
                        <a:pt x="4001" y="39433"/>
                        <a:pt x="3524" y="40005"/>
                        <a:pt x="3524" y="40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
                <p:cNvSpPr/>
                <p:nvPr/>
              </p:nvSpPr>
              <p:spPr>
                <a:xfrm>
                  <a:off x="4399237" y="4130927"/>
                  <a:ext cx="14287" cy="44767"/>
                </a:xfrm>
                <a:custGeom>
                  <a:avLst/>
                  <a:gdLst/>
                  <a:ahLst/>
                  <a:cxnLst/>
                  <a:rect l="l" t="t" r="r" b="b"/>
                  <a:pathLst>
                    <a:path w="14287" h="44767" extrusionOk="0">
                      <a:moveTo>
                        <a:pt x="10382" y="44767"/>
                      </a:moveTo>
                      <a:cubicBezTo>
                        <a:pt x="10382" y="44767"/>
                        <a:pt x="10192" y="44005"/>
                        <a:pt x="10001" y="42672"/>
                      </a:cubicBezTo>
                      <a:cubicBezTo>
                        <a:pt x="9811" y="41434"/>
                        <a:pt x="9525" y="39529"/>
                        <a:pt x="9239" y="37338"/>
                      </a:cubicBezTo>
                      <a:cubicBezTo>
                        <a:pt x="8572" y="33052"/>
                        <a:pt x="7620" y="27527"/>
                        <a:pt x="6382" y="22098"/>
                      </a:cubicBezTo>
                      <a:cubicBezTo>
                        <a:pt x="5143" y="16669"/>
                        <a:pt x="3524" y="11335"/>
                        <a:pt x="2191" y="7144"/>
                      </a:cubicBezTo>
                      <a:cubicBezTo>
                        <a:pt x="1524" y="5048"/>
                        <a:pt x="952" y="3238"/>
                        <a:pt x="571" y="2000"/>
                      </a:cubicBezTo>
                      <a:cubicBezTo>
                        <a:pt x="190" y="762"/>
                        <a:pt x="0" y="0"/>
                        <a:pt x="0" y="0"/>
                      </a:cubicBezTo>
                      <a:cubicBezTo>
                        <a:pt x="0" y="0"/>
                        <a:pt x="667" y="476"/>
                        <a:pt x="1714" y="1333"/>
                      </a:cubicBezTo>
                      <a:cubicBezTo>
                        <a:pt x="2762" y="2191"/>
                        <a:pt x="4191" y="3524"/>
                        <a:pt x="5715" y="5334"/>
                      </a:cubicBezTo>
                      <a:cubicBezTo>
                        <a:pt x="7239" y="7144"/>
                        <a:pt x="8763" y="9430"/>
                        <a:pt x="10096" y="12001"/>
                      </a:cubicBezTo>
                      <a:cubicBezTo>
                        <a:pt x="11430" y="14668"/>
                        <a:pt x="12478" y="17526"/>
                        <a:pt x="13240" y="20574"/>
                      </a:cubicBezTo>
                      <a:cubicBezTo>
                        <a:pt x="13906" y="23622"/>
                        <a:pt x="14288" y="26765"/>
                        <a:pt x="14288" y="29623"/>
                      </a:cubicBezTo>
                      <a:cubicBezTo>
                        <a:pt x="14288" y="32575"/>
                        <a:pt x="13906" y="35242"/>
                        <a:pt x="13335" y="37529"/>
                      </a:cubicBezTo>
                      <a:cubicBezTo>
                        <a:pt x="12859" y="39814"/>
                        <a:pt x="12097" y="41624"/>
                        <a:pt x="11525" y="42863"/>
                      </a:cubicBezTo>
                      <a:cubicBezTo>
                        <a:pt x="10954" y="44101"/>
                        <a:pt x="10573" y="44767"/>
                        <a:pt x="10573" y="44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3"/>
                <p:cNvSpPr/>
                <p:nvPr/>
              </p:nvSpPr>
              <p:spPr>
                <a:xfrm>
                  <a:off x="4391427" y="4123498"/>
                  <a:ext cx="14382" cy="41624"/>
                </a:xfrm>
                <a:custGeom>
                  <a:avLst/>
                  <a:gdLst/>
                  <a:ahLst/>
                  <a:cxnLst/>
                  <a:rect l="l" t="t" r="r" b="b"/>
                  <a:pathLst>
                    <a:path w="14382" h="41624" extrusionOk="0">
                      <a:moveTo>
                        <a:pt x="10192" y="41624"/>
                      </a:moveTo>
                      <a:cubicBezTo>
                        <a:pt x="10192" y="41624"/>
                        <a:pt x="10096" y="40862"/>
                        <a:pt x="9906" y="39624"/>
                      </a:cubicBezTo>
                      <a:cubicBezTo>
                        <a:pt x="9811" y="38290"/>
                        <a:pt x="9525" y="36671"/>
                        <a:pt x="9334" y="34671"/>
                      </a:cubicBezTo>
                      <a:cubicBezTo>
                        <a:pt x="8858" y="30575"/>
                        <a:pt x="8001" y="25527"/>
                        <a:pt x="6763" y="20479"/>
                      </a:cubicBezTo>
                      <a:cubicBezTo>
                        <a:pt x="5525" y="15430"/>
                        <a:pt x="3905" y="10573"/>
                        <a:pt x="2476" y="6667"/>
                      </a:cubicBezTo>
                      <a:cubicBezTo>
                        <a:pt x="1714" y="4667"/>
                        <a:pt x="1143" y="3048"/>
                        <a:pt x="667" y="1905"/>
                      </a:cubicBezTo>
                      <a:cubicBezTo>
                        <a:pt x="191" y="762"/>
                        <a:pt x="0" y="0"/>
                        <a:pt x="0" y="0"/>
                      </a:cubicBezTo>
                      <a:cubicBezTo>
                        <a:pt x="0" y="0"/>
                        <a:pt x="667" y="381"/>
                        <a:pt x="1714" y="1048"/>
                      </a:cubicBezTo>
                      <a:cubicBezTo>
                        <a:pt x="2762" y="1810"/>
                        <a:pt x="4286" y="2953"/>
                        <a:pt x="5810" y="4572"/>
                      </a:cubicBezTo>
                      <a:cubicBezTo>
                        <a:pt x="7429" y="6191"/>
                        <a:pt x="8858" y="8287"/>
                        <a:pt x="10287" y="10668"/>
                      </a:cubicBezTo>
                      <a:cubicBezTo>
                        <a:pt x="11621" y="13145"/>
                        <a:pt x="12668" y="15907"/>
                        <a:pt x="13430" y="18764"/>
                      </a:cubicBezTo>
                      <a:cubicBezTo>
                        <a:pt x="14097" y="21622"/>
                        <a:pt x="14383" y="24670"/>
                        <a:pt x="14383" y="27432"/>
                      </a:cubicBezTo>
                      <a:cubicBezTo>
                        <a:pt x="14288" y="30194"/>
                        <a:pt x="13907" y="32766"/>
                        <a:pt x="13240" y="34862"/>
                      </a:cubicBezTo>
                      <a:cubicBezTo>
                        <a:pt x="12668" y="36957"/>
                        <a:pt x="11906" y="38767"/>
                        <a:pt x="11239" y="39814"/>
                      </a:cubicBezTo>
                      <a:cubicBezTo>
                        <a:pt x="10573" y="40957"/>
                        <a:pt x="10192" y="41529"/>
                        <a:pt x="10192" y="415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3"/>
                <p:cNvSpPr/>
                <p:nvPr/>
              </p:nvSpPr>
              <p:spPr>
                <a:xfrm>
                  <a:off x="4379615" y="4111496"/>
                  <a:ext cx="15269" cy="41338"/>
                </a:xfrm>
                <a:custGeom>
                  <a:avLst/>
                  <a:gdLst/>
                  <a:ahLst/>
                  <a:cxnLst/>
                  <a:rect l="l" t="t" r="r" b="b"/>
                  <a:pathLst>
                    <a:path w="15269" h="41338" extrusionOk="0">
                      <a:moveTo>
                        <a:pt x="13240" y="41243"/>
                      </a:moveTo>
                      <a:cubicBezTo>
                        <a:pt x="13240" y="41243"/>
                        <a:pt x="12954" y="40577"/>
                        <a:pt x="12573" y="39338"/>
                      </a:cubicBezTo>
                      <a:cubicBezTo>
                        <a:pt x="12192" y="38195"/>
                        <a:pt x="11716" y="36481"/>
                        <a:pt x="11144" y="34480"/>
                      </a:cubicBezTo>
                      <a:cubicBezTo>
                        <a:pt x="10001" y="30480"/>
                        <a:pt x="8668" y="25432"/>
                        <a:pt x="7049" y="20479"/>
                      </a:cubicBezTo>
                      <a:cubicBezTo>
                        <a:pt x="5429" y="15526"/>
                        <a:pt x="3715" y="10573"/>
                        <a:pt x="2286" y="6668"/>
                      </a:cubicBezTo>
                      <a:cubicBezTo>
                        <a:pt x="1619" y="4667"/>
                        <a:pt x="1048" y="3048"/>
                        <a:pt x="572" y="1905"/>
                      </a:cubicBezTo>
                      <a:cubicBezTo>
                        <a:pt x="191" y="762"/>
                        <a:pt x="0" y="0"/>
                        <a:pt x="0" y="0"/>
                      </a:cubicBezTo>
                      <a:cubicBezTo>
                        <a:pt x="0" y="0"/>
                        <a:pt x="667" y="381"/>
                        <a:pt x="1715" y="1143"/>
                      </a:cubicBezTo>
                      <a:cubicBezTo>
                        <a:pt x="2762" y="1905"/>
                        <a:pt x="4191" y="3048"/>
                        <a:pt x="5620" y="4667"/>
                      </a:cubicBezTo>
                      <a:cubicBezTo>
                        <a:pt x="7144" y="6287"/>
                        <a:pt x="8668" y="8287"/>
                        <a:pt x="10097" y="10668"/>
                      </a:cubicBezTo>
                      <a:cubicBezTo>
                        <a:pt x="11430" y="13049"/>
                        <a:pt x="12668" y="15716"/>
                        <a:pt x="13525" y="18479"/>
                      </a:cubicBezTo>
                      <a:cubicBezTo>
                        <a:pt x="14383" y="21241"/>
                        <a:pt x="14954" y="24098"/>
                        <a:pt x="15145" y="26861"/>
                      </a:cubicBezTo>
                      <a:cubicBezTo>
                        <a:pt x="15335" y="29623"/>
                        <a:pt x="15335" y="32099"/>
                        <a:pt x="14954" y="34290"/>
                      </a:cubicBezTo>
                      <a:cubicBezTo>
                        <a:pt x="14669" y="36386"/>
                        <a:pt x="14192" y="38290"/>
                        <a:pt x="13811" y="39434"/>
                      </a:cubicBezTo>
                      <a:cubicBezTo>
                        <a:pt x="13430" y="40672"/>
                        <a:pt x="13049" y="41338"/>
                        <a:pt x="13049" y="41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3"/>
                <p:cNvSpPr/>
                <p:nvPr/>
              </p:nvSpPr>
              <p:spPr>
                <a:xfrm>
                  <a:off x="4369614" y="4110925"/>
                  <a:ext cx="21445" cy="35147"/>
                </a:xfrm>
                <a:custGeom>
                  <a:avLst/>
                  <a:gdLst/>
                  <a:ahLst/>
                  <a:cxnLst/>
                  <a:rect l="l" t="t" r="r" b="b"/>
                  <a:pathLst>
                    <a:path w="21445" h="35147" extrusionOk="0">
                      <a:moveTo>
                        <a:pt x="20383" y="35147"/>
                      </a:moveTo>
                      <a:cubicBezTo>
                        <a:pt x="20383" y="35147"/>
                        <a:pt x="20002" y="34480"/>
                        <a:pt x="19526" y="33433"/>
                      </a:cubicBezTo>
                      <a:cubicBezTo>
                        <a:pt x="19050" y="32385"/>
                        <a:pt x="18383" y="30861"/>
                        <a:pt x="17526" y="29051"/>
                      </a:cubicBezTo>
                      <a:cubicBezTo>
                        <a:pt x="15907" y="25527"/>
                        <a:pt x="13716" y="21146"/>
                        <a:pt x="11239" y="16954"/>
                      </a:cubicBezTo>
                      <a:cubicBezTo>
                        <a:pt x="8763" y="12763"/>
                        <a:pt x="6001" y="8668"/>
                        <a:pt x="3810" y="5524"/>
                      </a:cubicBezTo>
                      <a:cubicBezTo>
                        <a:pt x="2667" y="3905"/>
                        <a:pt x="1714" y="2572"/>
                        <a:pt x="1048" y="1619"/>
                      </a:cubicBezTo>
                      <a:cubicBezTo>
                        <a:pt x="381" y="667"/>
                        <a:pt x="0" y="0"/>
                        <a:pt x="0" y="0"/>
                      </a:cubicBezTo>
                      <a:cubicBezTo>
                        <a:pt x="0" y="0"/>
                        <a:pt x="667" y="190"/>
                        <a:pt x="1905" y="476"/>
                      </a:cubicBezTo>
                      <a:cubicBezTo>
                        <a:pt x="3048" y="857"/>
                        <a:pt x="4763" y="1524"/>
                        <a:pt x="6572" y="2667"/>
                      </a:cubicBezTo>
                      <a:cubicBezTo>
                        <a:pt x="8477" y="3715"/>
                        <a:pt x="10382" y="5239"/>
                        <a:pt x="12287" y="7048"/>
                      </a:cubicBezTo>
                      <a:cubicBezTo>
                        <a:pt x="14097" y="8954"/>
                        <a:pt x="15907" y="11144"/>
                        <a:pt x="17335" y="13621"/>
                      </a:cubicBezTo>
                      <a:cubicBezTo>
                        <a:pt x="18669" y="16097"/>
                        <a:pt x="19812" y="18669"/>
                        <a:pt x="20479" y="21241"/>
                      </a:cubicBezTo>
                      <a:cubicBezTo>
                        <a:pt x="21145" y="23813"/>
                        <a:pt x="21526" y="26194"/>
                        <a:pt x="21431" y="28289"/>
                      </a:cubicBezTo>
                      <a:cubicBezTo>
                        <a:pt x="21431" y="30385"/>
                        <a:pt x="21241" y="32195"/>
                        <a:pt x="20955" y="33338"/>
                      </a:cubicBezTo>
                      <a:cubicBezTo>
                        <a:pt x="20669" y="34480"/>
                        <a:pt x="20479" y="35147"/>
                        <a:pt x="20479" y="351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
                <p:cNvSpPr/>
                <p:nvPr/>
              </p:nvSpPr>
              <p:spPr>
                <a:xfrm>
                  <a:off x="4432956" y="4171218"/>
                  <a:ext cx="22669" cy="29432"/>
                </a:xfrm>
                <a:custGeom>
                  <a:avLst/>
                  <a:gdLst/>
                  <a:ahLst/>
                  <a:cxnLst/>
                  <a:rect l="l" t="t" r="r" b="b"/>
                  <a:pathLst>
                    <a:path w="22669" h="29432" extrusionOk="0">
                      <a:moveTo>
                        <a:pt x="22670" y="29337"/>
                      </a:moveTo>
                      <a:cubicBezTo>
                        <a:pt x="22670" y="29337"/>
                        <a:pt x="22193" y="28956"/>
                        <a:pt x="21336" y="28194"/>
                      </a:cubicBezTo>
                      <a:cubicBezTo>
                        <a:pt x="20574" y="27432"/>
                        <a:pt x="19431" y="26384"/>
                        <a:pt x="18288" y="25146"/>
                      </a:cubicBezTo>
                      <a:cubicBezTo>
                        <a:pt x="15812" y="22574"/>
                        <a:pt x="12954" y="19145"/>
                        <a:pt x="10192" y="15526"/>
                      </a:cubicBezTo>
                      <a:cubicBezTo>
                        <a:pt x="7429" y="12002"/>
                        <a:pt x="4858" y="8287"/>
                        <a:pt x="2953" y="5334"/>
                      </a:cubicBezTo>
                      <a:cubicBezTo>
                        <a:pt x="1048" y="2381"/>
                        <a:pt x="0" y="0"/>
                        <a:pt x="0" y="0"/>
                      </a:cubicBezTo>
                      <a:cubicBezTo>
                        <a:pt x="0" y="0"/>
                        <a:pt x="2572" y="667"/>
                        <a:pt x="5715" y="2572"/>
                      </a:cubicBezTo>
                      <a:cubicBezTo>
                        <a:pt x="8954" y="4382"/>
                        <a:pt x="12668" y="7620"/>
                        <a:pt x="15621" y="11525"/>
                      </a:cubicBezTo>
                      <a:cubicBezTo>
                        <a:pt x="18574" y="15335"/>
                        <a:pt x="20764" y="19717"/>
                        <a:pt x="21622" y="23336"/>
                      </a:cubicBezTo>
                      <a:cubicBezTo>
                        <a:pt x="22670" y="26861"/>
                        <a:pt x="22574" y="29432"/>
                        <a:pt x="22574" y="29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3"/>
                <p:cNvSpPr/>
                <p:nvPr/>
              </p:nvSpPr>
              <p:spPr>
                <a:xfrm>
                  <a:off x="4425812" y="4150930"/>
                  <a:ext cx="31718" cy="36956"/>
                </a:xfrm>
                <a:custGeom>
                  <a:avLst/>
                  <a:gdLst/>
                  <a:ahLst/>
                  <a:cxnLst/>
                  <a:rect l="l" t="t" r="r" b="b"/>
                  <a:pathLst>
                    <a:path w="31718" h="36956" extrusionOk="0">
                      <a:moveTo>
                        <a:pt x="31718" y="36957"/>
                      </a:moveTo>
                      <a:cubicBezTo>
                        <a:pt x="31718" y="36957"/>
                        <a:pt x="29146" y="34957"/>
                        <a:pt x="25908" y="31718"/>
                      </a:cubicBezTo>
                      <a:cubicBezTo>
                        <a:pt x="22574" y="28480"/>
                        <a:pt x="18479" y="24098"/>
                        <a:pt x="14573" y="19526"/>
                      </a:cubicBezTo>
                      <a:cubicBezTo>
                        <a:pt x="10668" y="14954"/>
                        <a:pt x="6953" y="10287"/>
                        <a:pt x="4286" y="6572"/>
                      </a:cubicBezTo>
                      <a:cubicBezTo>
                        <a:pt x="1619" y="2857"/>
                        <a:pt x="0" y="0"/>
                        <a:pt x="0" y="0"/>
                      </a:cubicBezTo>
                      <a:cubicBezTo>
                        <a:pt x="0" y="0"/>
                        <a:pt x="3048" y="1143"/>
                        <a:pt x="6953" y="3810"/>
                      </a:cubicBezTo>
                      <a:cubicBezTo>
                        <a:pt x="10954" y="6382"/>
                        <a:pt x="15716" y="10477"/>
                        <a:pt x="19717" y="15240"/>
                      </a:cubicBezTo>
                      <a:cubicBezTo>
                        <a:pt x="23813" y="20002"/>
                        <a:pt x="27146" y="25241"/>
                        <a:pt x="29051" y="29527"/>
                      </a:cubicBezTo>
                      <a:cubicBezTo>
                        <a:pt x="31051" y="33814"/>
                        <a:pt x="31718" y="36957"/>
                        <a:pt x="31718" y="36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3"/>
                <p:cNvSpPr/>
                <p:nvPr/>
              </p:nvSpPr>
              <p:spPr>
                <a:xfrm>
                  <a:off x="4415430" y="4138452"/>
                  <a:ext cx="44576" cy="40957"/>
                </a:xfrm>
                <a:custGeom>
                  <a:avLst/>
                  <a:gdLst/>
                  <a:ahLst/>
                  <a:cxnLst/>
                  <a:rect l="l" t="t" r="r" b="b"/>
                  <a:pathLst>
                    <a:path w="44576" h="40957" extrusionOk="0">
                      <a:moveTo>
                        <a:pt x="44577" y="40958"/>
                      </a:moveTo>
                      <a:cubicBezTo>
                        <a:pt x="44577" y="40958"/>
                        <a:pt x="43815" y="40386"/>
                        <a:pt x="42481" y="39243"/>
                      </a:cubicBezTo>
                      <a:cubicBezTo>
                        <a:pt x="41148" y="38100"/>
                        <a:pt x="39433" y="36576"/>
                        <a:pt x="37338" y="34576"/>
                      </a:cubicBezTo>
                      <a:cubicBezTo>
                        <a:pt x="35242" y="32671"/>
                        <a:pt x="32766" y="30385"/>
                        <a:pt x="30289" y="28004"/>
                      </a:cubicBezTo>
                      <a:cubicBezTo>
                        <a:pt x="27718" y="25622"/>
                        <a:pt x="24955" y="23051"/>
                        <a:pt x="22193" y="20574"/>
                      </a:cubicBezTo>
                      <a:cubicBezTo>
                        <a:pt x="19431" y="18098"/>
                        <a:pt x="16669" y="15526"/>
                        <a:pt x="14097" y="13145"/>
                      </a:cubicBezTo>
                      <a:cubicBezTo>
                        <a:pt x="11525" y="10859"/>
                        <a:pt x="9049" y="8573"/>
                        <a:pt x="6953" y="6668"/>
                      </a:cubicBezTo>
                      <a:cubicBezTo>
                        <a:pt x="4858" y="4763"/>
                        <a:pt x="3143" y="3048"/>
                        <a:pt x="1905" y="1905"/>
                      </a:cubicBezTo>
                      <a:cubicBezTo>
                        <a:pt x="667" y="667"/>
                        <a:pt x="0" y="0"/>
                        <a:pt x="0" y="0"/>
                      </a:cubicBezTo>
                      <a:cubicBezTo>
                        <a:pt x="0" y="0"/>
                        <a:pt x="3905" y="953"/>
                        <a:pt x="9144" y="3524"/>
                      </a:cubicBezTo>
                      <a:cubicBezTo>
                        <a:pt x="11811" y="4763"/>
                        <a:pt x="14764" y="6572"/>
                        <a:pt x="17812" y="8573"/>
                      </a:cubicBezTo>
                      <a:cubicBezTo>
                        <a:pt x="19240" y="9620"/>
                        <a:pt x="20860" y="10668"/>
                        <a:pt x="22384" y="11906"/>
                      </a:cubicBezTo>
                      <a:cubicBezTo>
                        <a:pt x="23908" y="13145"/>
                        <a:pt x="25336" y="14383"/>
                        <a:pt x="26860" y="15716"/>
                      </a:cubicBezTo>
                      <a:cubicBezTo>
                        <a:pt x="28289" y="17050"/>
                        <a:pt x="29623" y="18479"/>
                        <a:pt x="30956" y="19812"/>
                      </a:cubicBezTo>
                      <a:cubicBezTo>
                        <a:pt x="32290" y="21146"/>
                        <a:pt x="33433" y="22670"/>
                        <a:pt x="34671" y="24003"/>
                      </a:cubicBezTo>
                      <a:cubicBezTo>
                        <a:pt x="36957" y="26861"/>
                        <a:pt x="38957" y="29623"/>
                        <a:pt x="40386" y="32195"/>
                      </a:cubicBezTo>
                      <a:cubicBezTo>
                        <a:pt x="43434" y="37243"/>
                        <a:pt x="44577" y="40958"/>
                        <a:pt x="44577" y="40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3"/>
                <p:cNvSpPr/>
                <p:nvPr/>
              </p:nvSpPr>
              <p:spPr>
                <a:xfrm>
                  <a:off x="4414477" y="4131308"/>
                  <a:ext cx="43338" cy="25241"/>
                </a:xfrm>
                <a:custGeom>
                  <a:avLst/>
                  <a:gdLst/>
                  <a:ahLst/>
                  <a:cxnLst/>
                  <a:rect l="l" t="t" r="r" b="b"/>
                  <a:pathLst>
                    <a:path w="43338" h="25241" extrusionOk="0">
                      <a:moveTo>
                        <a:pt x="43339" y="25051"/>
                      </a:moveTo>
                      <a:cubicBezTo>
                        <a:pt x="43339" y="25051"/>
                        <a:pt x="42577" y="24670"/>
                        <a:pt x="41338" y="24003"/>
                      </a:cubicBezTo>
                      <a:cubicBezTo>
                        <a:pt x="40100" y="23336"/>
                        <a:pt x="38386" y="22289"/>
                        <a:pt x="36290" y="21050"/>
                      </a:cubicBezTo>
                      <a:cubicBezTo>
                        <a:pt x="32290" y="18669"/>
                        <a:pt x="27051" y="15526"/>
                        <a:pt x="21717" y="12383"/>
                      </a:cubicBezTo>
                      <a:cubicBezTo>
                        <a:pt x="16383" y="9335"/>
                        <a:pt x="10954" y="6287"/>
                        <a:pt x="6953" y="4096"/>
                      </a:cubicBezTo>
                      <a:cubicBezTo>
                        <a:pt x="4858" y="2953"/>
                        <a:pt x="3143" y="1905"/>
                        <a:pt x="1905" y="1238"/>
                      </a:cubicBezTo>
                      <a:cubicBezTo>
                        <a:pt x="667" y="476"/>
                        <a:pt x="0" y="0"/>
                        <a:pt x="0" y="0"/>
                      </a:cubicBezTo>
                      <a:cubicBezTo>
                        <a:pt x="0" y="0"/>
                        <a:pt x="857" y="0"/>
                        <a:pt x="2286" y="0"/>
                      </a:cubicBezTo>
                      <a:cubicBezTo>
                        <a:pt x="3715" y="0"/>
                        <a:pt x="5810" y="95"/>
                        <a:pt x="8287" y="572"/>
                      </a:cubicBezTo>
                      <a:cubicBezTo>
                        <a:pt x="10763" y="953"/>
                        <a:pt x="13525" y="1715"/>
                        <a:pt x="16478" y="2667"/>
                      </a:cubicBezTo>
                      <a:cubicBezTo>
                        <a:pt x="19431" y="3715"/>
                        <a:pt x="22384" y="5144"/>
                        <a:pt x="25241" y="6763"/>
                      </a:cubicBezTo>
                      <a:cubicBezTo>
                        <a:pt x="28099" y="8477"/>
                        <a:pt x="30766" y="10383"/>
                        <a:pt x="33052" y="12383"/>
                      </a:cubicBezTo>
                      <a:cubicBezTo>
                        <a:pt x="35338" y="14383"/>
                        <a:pt x="37338" y="16478"/>
                        <a:pt x="38862" y="18383"/>
                      </a:cubicBezTo>
                      <a:cubicBezTo>
                        <a:pt x="40386" y="20288"/>
                        <a:pt x="41529" y="22003"/>
                        <a:pt x="42196" y="23241"/>
                      </a:cubicBezTo>
                      <a:cubicBezTo>
                        <a:pt x="42863" y="24479"/>
                        <a:pt x="43244" y="25241"/>
                        <a:pt x="43244" y="25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3"/>
                <p:cNvSpPr/>
                <p:nvPr/>
              </p:nvSpPr>
              <p:spPr>
                <a:xfrm>
                  <a:off x="4383711" y="4116354"/>
                  <a:ext cx="75437" cy="31432"/>
                </a:xfrm>
                <a:custGeom>
                  <a:avLst/>
                  <a:gdLst/>
                  <a:ahLst/>
                  <a:cxnLst/>
                  <a:rect l="l" t="t" r="r" b="b"/>
                  <a:pathLst>
                    <a:path w="75437" h="31432" extrusionOk="0">
                      <a:moveTo>
                        <a:pt x="75343" y="31432"/>
                      </a:moveTo>
                      <a:cubicBezTo>
                        <a:pt x="75343" y="31432"/>
                        <a:pt x="70866" y="28861"/>
                        <a:pt x="64103" y="24860"/>
                      </a:cubicBezTo>
                      <a:cubicBezTo>
                        <a:pt x="62389" y="23908"/>
                        <a:pt x="60579" y="22955"/>
                        <a:pt x="58674" y="21907"/>
                      </a:cubicBezTo>
                      <a:cubicBezTo>
                        <a:pt x="56769" y="20860"/>
                        <a:pt x="54673" y="19907"/>
                        <a:pt x="52578" y="18764"/>
                      </a:cubicBezTo>
                      <a:cubicBezTo>
                        <a:pt x="48292" y="16669"/>
                        <a:pt x="43720" y="14573"/>
                        <a:pt x="39052" y="12668"/>
                      </a:cubicBezTo>
                      <a:cubicBezTo>
                        <a:pt x="34385" y="10763"/>
                        <a:pt x="29623" y="9049"/>
                        <a:pt x="25146" y="7525"/>
                      </a:cubicBezTo>
                      <a:cubicBezTo>
                        <a:pt x="22860" y="6858"/>
                        <a:pt x="20669" y="6096"/>
                        <a:pt x="18574" y="5524"/>
                      </a:cubicBezTo>
                      <a:cubicBezTo>
                        <a:pt x="16478" y="4953"/>
                        <a:pt x="14478" y="4381"/>
                        <a:pt x="12573" y="3810"/>
                      </a:cubicBezTo>
                      <a:cubicBezTo>
                        <a:pt x="5048" y="1810"/>
                        <a:pt x="0" y="571"/>
                        <a:pt x="0" y="571"/>
                      </a:cubicBezTo>
                      <a:cubicBezTo>
                        <a:pt x="0" y="571"/>
                        <a:pt x="1333" y="381"/>
                        <a:pt x="3620" y="190"/>
                      </a:cubicBezTo>
                      <a:cubicBezTo>
                        <a:pt x="4763" y="95"/>
                        <a:pt x="6191" y="0"/>
                        <a:pt x="7810" y="0"/>
                      </a:cubicBezTo>
                      <a:cubicBezTo>
                        <a:pt x="9430" y="0"/>
                        <a:pt x="11239" y="0"/>
                        <a:pt x="13240" y="0"/>
                      </a:cubicBezTo>
                      <a:cubicBezTo>
                        <a:pt x="17240" y="95"/>
                        <a:pt x="21812" y="762"/>
                        <a:pt x="26765" y="1810"/>
                      </a:cubicBezTo>
                      <a:cubicBezTo>
                        <a:pt x="29146" y="2476"/>
                        <a:pt x="31718" y="2953"/>
                        <a:pt x="34195" y="3810"/>
                      </a:cubicBezTo>
                      <a:cubicBezTo>
                        <a:pt x="36671" y="4572"/>
                        <a:pt x="39148" y="5524"/>
                        <a:pt x="41720" y="6477"/>
                      </a:cubicBezTo>
                      <a:cubicBezTo>
                        <a:pt x="44101" y="7620"/>
                        <a:pt x="46577" y="8668"/>
                        <a:pt x="48958" y="9811"/>
                      </a:cubicBezTo>
                      <a:cubicBezTo>
                        <a:pt x="51340" y="10954"/>
                        <a:pt x="53530" y="12382"/>
                        <a:pt x="55626" y="13621"/>
                      </a:cubicBezTo>
                      <a:cubicBezTo>
                        <a:pt x="59817" y="16288"/>
                        <a:pt x="63532" y="19050"/>
                        <a:pt x="66484" y="21812"/>
                      </a:cubicBezTo>
                      <a:cubicBezTo>
                        <a:pt x="68008" y="23050"/>
                        <a:pt x="69247" y="24384"/>
                        <a:pt x="70390" y="25527"/>
                      </a:cubicBezTo>
                      <a:cubicBezTo>
                        <a:pt x="71533" y="26670"/>
                        <a:pt x="72485" y="27718"/>
                        <a:pt x="73152" y="28575"/>
                      </a:cubicBezTo>
                      <a:cubicBezTo>
                        <a:pt x="74581" y="30385"/>
                        <a:pt x="75438" y="31432"/>
                        <a:pt x="75438" y="31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3"/>
                <p:cNvSpPr/>
                <p:nvPr/>
              </p:nvSpPr>
              <p:spPr>
                <a:xfrm>
                  <a:off x="4388474" y="4099685"/>
                  <a:ext cx="57912" cy="25050"/>
                </a:xfrm>
                <a:custGeom>
                  <a:avLst/>
                  <a:gdLst/>
                  <a:ahLst/>
                  <a:cxnLst/>
                  <a:rect l="l" t="t" r="r" b="b"/>
                  <a:pathLst>
                    <a:path w="57912" h="25050" extrusionOk="0">
                      <a:moveTo>
                        <a:pt x="57912" y="25051"/>
                      </a:moveTo>
                      <a:cubicBezTo>
                        <a:pt x="57912" y="25051"/>
                        <a:pt x="56959" y="24670"/>
                        <a:pt x="55340" y="23908"/>
                      </a:cubicBezTo>
                      <a:cubicBezTo>
                        <a:pt x="53721" y="23146"/>
                        <a:pt x="51530" y="22098"/>
                        <a:pt x="48768" y="20765"/>
                      </a:cubicBezTo>
                      <a:cubicBezTo>
                        <a:pt x="46101" y="19526"/>
                        <a:pt x="43053" y="18002"/>
                        <a:pt x="39719" y="16478"/>
                      </a:cubicBezTo>
                      <a:cubicBezTo>
                        <a:pt x="36385" y="14954"/>
                        <a:pt x="32861" y="13335"/>
                        <a:pt x="29337" y="11811"/>
                      </a:cubicBezTo>
                      <a:cubicBezTo>
                        <a:pt x="25813" y="10287"/>
                        <a:pt x="22193" y="8858"/>
                        <a:pt x="18764" y="7525"/>
                      </a:cubicBezTo>
                      <a:cubicBezTo>
                        <a:pt x="15335" y="6191"/>
                        <a:pt x="12097" y="5048"/>
                        <a:pt x="9334" y="4000"/>
                      </a:cubicBezTo>
                      <a:cubicBezTo>
                        <a:pt x="6572" y="2953"/>
                        <a:pt x="4191" y="2096"/>
                        <a:pt x="2572" y="1429"/>
                      </a:cubicBezTo>
                      <a:cubicBezTo>
                        <a:pt x="952" y="762"/>
                        <a:pt x="0" y="381"/>
                        <a:pt x="0" y="381"/>
                      </a:cubicBezTo>
                      <a:cubicBezTo>
                        <a:pt x="0" y="381"/>
                        <a:pt x="1048" y="286"/>
                        <a:pt x="2858" y="95"/>
                      </a:cubicBezTo>
                      <a:cubicBezTo>
                        <a:pt x="4667" y="0"/>
                        <a:pt x="7239" y="-95"/>
                        <a:pt x="10287" y="190"/>
                      </a:cubicBezTo>
                      <a:cubicBezTo>
                        <a:pt x="13335" y="381"/>
                        <a:pt x="16954" y="952"/>
                        <a:pt x="20669" y="1905"/>
                      </a:cubicBezTo>
                      <a:cubicBezTo>
                        <a:pt x="22479" y="2476"/>
                        <a:pt x="24479" y="2857"/>
                        <a:pt x="26384" y="3524"/>
                      </a:cubicBezTo>
                      <a:cubicBezTo>
                        <a:pt x="28289" y="4191"/>
                        <a:pt x="30194" y="4953"/>
                        <a:pt x="32099" y="5620"/>
                      </a:cubicBezTo>
                      <a:cubicBezTo>
                        <a:pt x="33909" y="6477"/>
                        <a:pt x="35814" y="7334"/>
                        <a:pt x="37624" y="8287"/>
                      </a:cubicBezTo>
                      <a:cubicBezTo>
                        <a:pt x="39433" y="9144"/>
                        <a:pt x="41053" y="10287"/>
                        <a:pt x="42767" y="11240"/>
                      </a:cubicBezTo>
                      <a:cubicBezTo>
                        <a:pt x="46006" y="13335"/>
                        <a:pt x="48863" y="15431"/>
                        <a:pt x="51054" y="17526"/>
                      </a:cubicBezTo>
                      <a:cubicBezTo>
                        <a:pt x="53340" y="19526"/>
                        <a:pt x="55150" y="21431"/>
                        <a:pt x="56197" y="22765"/>
                      </a:cubicBezTo>
                      <a:cubicBezTo>
                        <a:pt x="57341" y="24098"/>
                        <a:pt x="57912" y="24956"/>
                        <a:pt x="57912" y="24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
                <p:cNvSpPr/>
                <p:nvPr/>
              </p:nvSpPr>
              <p:spPr>
                <a:xfrm>
                  <a:off x="4392284" y="4105686"/>
                  <a:ext cx="50482" cy="24193"/>
                </a:xfrm>
                <a:custGeom>
                  <a:avLst/>
                  <a:gdLst/>
                  <a:ahLst/>
                  <a:cxnLst/>
                  <a:rect l="l" t="t" r="r" b="b"/>
                  <a:pathLst>
                    <a:path w="50482" h="24193" extrusionOk="0">
                      <a:moveTo>
                        <a:pt x="50483" y="24193"/>
                      </a:moveTo>
                      <a:cubicBezTo>
                        <a:pt x="50483" y="24193"/>
                        <a:pt x="49625" y="23908"/>
                        <a:pt x="48101" y="23431"/>
                      </a:cubicBezTo>
                      <a:cubicBezTo>
                        <a:pt x="46577" y="22860"/>
                        <a:pt x="44482" y="22193"/>
                        <a:pt x="42100" y="21145"/>
                      </a:cubicBezTo>
                      <a:cubicBezTo>
                        <a:pt x="39624" y="20193"/>
                        <a:pt x="36862" y="18955"/>
                        <a:pt x="33909" y="17621"/>
                      </a:cubicBezTo>
                      <a:cubicBezTo>
                        <a:pt x="30956" y="16288"/>
                        <a:pt x="27813" y="14764"/>
                        <a:pt x="24670" y="13335"/>
                      </a:cubicBezTo>
                      <a:cubicBezTo>
                        <a:pt x="23146" y="12573"/>
                        <a:pt x="21527" y="11811"/>
                        <a:pt x="20003" y="11049"/>
                      </a:cubicBezTo>
                      <a:cubicBezTo>
                        <a:pt x="18479" y="10382"/>
                        <a:pt x="16954" y="9525"/>
                        <a:pt x="15526" y="8763"/>
                      </a:cubicBezTo>
                      <a:cubicBezTo>
                        <a:pt x="12668" y="7334"/>
                        <a:pt x="9906" y="5905"/>
                        <a:pt x="7620" y="4572"/>
                      </a:cubicBezTo>
                      <a:cubicBezTo>
                        <a:pt x="5334" y="3334"/>
                        <a:pt x="3429" y="2191"/>
                        <a:pt x="2096" y="1333"/>
                      </a:cubicBezTo>
                      <a:cubicBezTo>
                        <a:pt x="762" y="476"/>
                        <a:pt x="0" y="0"/>
                        <a:pt x="0" y="0"/>
                      </a:cubicBezTo>
                      <a:cubicBezTo>
                        <a:pt x="0" y="0"/>
                        <a:pt x="3715" y="0"/>
                        <a:pt x="8954" y="1048"/>
                      </a:cubicBezTo>
                      <a:cubicBezTo>
                        <a:pt x="11621" y="1524"/>
                        <a:pt x="14669" y="2381"/>
                        <a:pt x="17812" y="3429"/>
                      </a:cubicBezTo>
                      <a:cubicBezTo>
                        <a:pt x="19336" y="4000"/>
                        <a:pt x="21050" y="4476"/>
                        <a:pt x="22670" y="5239"/>
                      </a:cubicBezTo>
                      <a:cubicBezTo>
                        <a:pt x="24289" y="5905"/>
                        <a:pt x="25908" y="6667"/>
                        <a:pt x="27527" y="7334"/>
                      </a:cubicBezTo>
                      <a:cubicBezTo>
                        <a:pt x="29146" y="8191"/>
                        <a:pt x="30671" y="8953"/>
                        <a:pt x="32195" y="9811"/>
                      </a:cubicBezTo>
                      <a:cubicBezTo>
                        <a:pt x="33719" y="10573"/>
                        <a:pt x="35147" y="11620"/>
                        <a:pt x="36576" y="12478"/>
                      </a:cubicBezTo>
                      <a:cubicBezTo>
                        <a:pt x="39338" y="14288"/>
                        <a:pt x="41910" y="16097"/>
                        <a:pt x="43910" y="17907"/>
                      </a:cubicBezTo>
                      <a:cubicBezTo>
                        <a:pt x="48006" y="21336"/>
                        <a:pt x="50292" y="24193"/>
                        <a:pt x="50292" y="241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3"/>
                <p:cNvSpPr/>
                <p:nvPr/>
              </p:nvSpPr>
              <p:spPr>
                <a:xfrm>
                  <a:off x="4405333" y="4124736"/>
                  <a:ext cx="41909" cy="32003"/>
                </a:xfrm>
                <a:custGeom>
                  <a:avLst/>
                  <a:gdLst/>
                  <a:ahLst/>
                  <a:cxnLst/>
                  <a:rect l="l" t="t" r="r" b="b"/>
                  <a:pathLst>
                    <a:path w="41909" h="32003" extrusionOk="0">
                      <a:moveTo>
                        <a:pt x="41910" y="32004"/>
                      </a:moveTo>
                      <a:cubicBezTo>
                        <a:pt x="41910" y="32004"/>
                        <a:pt x="38767" y="30384"/>
                        <a:pt x="34671" y="27622"/>
                      </a:cubicBezTo>
                      <a:cubicBezTo>
                        <a:pt x="30480" y="24955"/>
                        <a:pt x="25241" y="21145"/>
                        <a:pt x="20002" y="17145"/>
                      </a:cubicBezTo>
                      <a:cubicBezTo>
                        <a:pt x="14859" y="13240"/>
                        <a:pt x="9811" y="9144"/>
                        <a:pt x="6096" y="5810"/>
                      </a:cubicBezTo>
                      <a:cubicBezTo>
                        <a:pt x="2381" y="2572"/>
                        <a:pt x="0" y="0"/>
                        <a:pt x="0" y="0"/>
                      </a:cubicBezTo>
                      <a:cubicBezTo>
                        <a:pt x="0" y="0"/>
                        <a:pt x="3429" y="571"/>
                        <a:pt x="8192" y="2572"/>
                      </a:cubicBezTo>
                      <a:cubicBezTo>
                        <a:pt x="12954" y="4476"/>
                        <a:pt x="18859" y="7810"/>
                        <a:pt x="24193" y="11811"/>
                      </a:cubicBezTo>
                      <a:cubicBezTo>
                        <a:pt x="29527" y="15907"/>
                        <a:pt x="34290" y="20669"/>
                        <a:pt x="37338" y="24765"/>
                      </a:cubicBezTo>
                      <a:cubicBezTo>
                        <a:pt x="40481" y="28765"/>
                        <a:pt x="41910" y="31909"/>
                        <a:pt x="41910" y="319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3"/>
                <p:cNvSpPr/>
                <p:nvPr/>
              </p:nvSpPr>
              <p:spPr>
                <a:xfrm>
                  <a:off x="4390664" y="4112163"/>
                  <a:ext cx="34670" cy="21335"/>
                </a:xfrm>
                <a:custGeom>
                  <a:avLst/>
                  <a:gdLst/>
                  <a:ahLst/>
                  <a:cxnLst/>
                  <a:rect l="l" t="t" r="r" b="b"/>
                  <a:pathLst>
                    <a:path w="34670" h="21335" extrusionOk="0">
                      <a:moveTo>
                        <a:pt x="34671" y="21336"/>
                      </a:moveTo>
                      <a:cubicBezTo>
                        <a:pt x="34671" y="21336"/>
                        <a:pt x="31909" y="20955"/>
                        <a:pt x="28194" y="19621"/>
                      </a:cubicBezTo>
                      <a:cubicBezTo>
                        <a:pt x="24479" y="18383"/>
                        <a:pt x="19907" y="16192"/>
                        <a:pt x="15526" y="13525"/>
                      </a:cubicBezTo>
                      <a:cubicBezTo>
                        <a:pt x="11240" y="10858"/>
                        <a:pt x="7144" y="7715"/>
                        <a:pt x="4382" y="4953"/>
                      </a:cubicBezTo>
                      <a:cubicBezTo>
                        <a:pt x="1524" y="2286"/>
                        <a:pt x="0" y="0"/>
                        <a:pt x="0" y="0"/>
                      </a:cubicBezTo>
                      <a:cubicBezTo>
                        <a:pt x="0" y="0"/>
                        <a:pt x="2762" y="381"/>
                        <a:pt x="6477" y="1714"/>
                      </a:cubicBezTo>
                      <a:cubicBezTo>
                        <a:pt x="10192" y="2953"/>
                        <a:pt x="14764" y="5143"/>
                        <a:pt x="19145" y="7811"/>
                      </a:cubicBezTo>
                      <a:cubicBezTo>
                        <a:pt x="23432" y="10478"/>
                        <a:pt x="27527" y="13621"/>
                        <a:pt x="30290" y="16383"/>
                      </a:cubicBezTo>
                      <a:cubicBezTo>
                        <a:pt x="33147" y="19050"/>
                        <a:pt x="34671" y="21336"/>
                        <a:pt x="34671" y="213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3"/>
                <p:cNvSpPr/>
                <p:nvPr/>
              </p:nvSpPr>
              <p:spPr>
                <a:xfrm>
                  <a:off x="4386664" y="4107401"/>
                  <a:ext cx="27812" cy="9810"/>
                </a:xfrm>
                <a:custGeom>
                  <a:avLst/>
                  <a:gdLst/>
                  <a:ahLst/>
                  <a:cxnLst/>
                  <a:rect l="l" t="t" r="r" b="b"/>
                  <a:pathLst>
                    <a:path w="27812" h="9810" extrusionOk="0">
                      <a:moveTo>
                        <a:pt x="27813" y="9334"/>
                      </a:moveTo>
                      <a:cubicBezTo>
                        <a:pt x="27813" y="9334"/>
                        <a:pt x="25717" y="9811"/>
                        <a:pt x="22860" y="9811"/>
                      </a:cubicBezTo>
                      <a:cubicBezTo>
                        <a:pt x="20003" y="9811"/>
                        <a:pt x="16288" y="9239"/>
                        <a:pt x="12859" y="8096"/>
                      </a:cubicBezTo>
                      <a:cubicBezTo>
                        <a:pt x="9430" y="6953"/>
                        <a:pt x="6096" y="5334"/>
                        <a:pt x="3715" y="3715"/>
                      </a:cubicBezTo>
                      <a:cubicBezTo>
                        <a:pt x="1333" y="2096"/>
                        <a:pt x="0" y="476"/>
                        <a:pt x="0" y="476"/>
                      </a:cubicBezTo>
                      <a:cubicBezTo>
                        <a:pt x="0" y="476"/>
                        <a:pt x="2096" y="0"/>
                        <a:pt x="4953" y="0"/>
                      </a:cubicBezTo>
                      <a:cubicBezTo>
                        <a:pt x="7811" y="0"/>
                        <a:pt x="11525" y="571"/>
                        <a:pt x="14954" y="1714"/>
                      </a:cubicBezTo>
                      <a:cubicBezTo>
                        <a:pt x="18383" y="2857"/>
                        <a:pt x="21717" y="4477"/>
                        <a:pt x="24098" y="6096"/>
                      </a:cubicBezTo>
                      <a:cubicBezTo>
                        <a:pt x="26479" y="7715"/>
                        <a:pt x="27813" y="9334"/>
                        <a:pt x="27813" y="93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
                <p:cNvSpPr/>
                <p:nvPr/>
              </p:nvSpPr>
              <p:spPr>
                <a:xfrm>
                  <a:off x="4300082" y="4097209"/>
                  <a:ext cx="73723" cy="152114"/>
                </a:xfrm>
                <a:custGeom>
                  <a:avLst/>
                  <a:gdLst/>
                  <a:ahLst/>
                  <a:cxnLst/>
                  <a:rect l="l" t="t" r="r" b="b"/>
                  <a:pathLst>
                    <a:path w="73723" h="152114" extrusionOk="0">
                      <a:moveTo>
                        <a:pt x="190" y="152019"/>
                      </a:moveTo>
                      <a:cubicBezTo>
                        <a:pt x="190" y="152019"/>
                        <a:pt x="190" y="149352"/>
                        <a:pt x="286" y="144589"/>
                      </a:cubicBezTo>
                      <a:cubicBezTo>
                        <a:pt x="286" y="142208"/>
                        <a:pt x="476" y="139351"/>
                        <a:pt x="857" y="136112"/>
                      </a:cubicBezTo>
                      <a:cubicBezTo>
                        <a:pt x="1048" y="134493"/>
                        <a:pt x="1143" y="132683"/>
                        <a:pt x="1333" y="130873"/>
                      </a:cubicBezTo>
                      <a:cubicBezTo>
                        <a:pt x="1524" y="129064"/>
                        <a:pt x="1905" y="127159"/>
                        <a:pt x="2191" y="125063"/>
                      </a:cubicBezTo>
                      <a:cubicBezTo>
                        <a:pt x="2762" y="121063"/>
                        <a:pt x="3524" y="116681"/>
                        <a:pt x="4572" y="112109"/>
                      </a:cubicBezTo>
                      <a:cubicBezTo>
                        <a:pt x="5525" y="107537"/>
                        <a:pt x="6858" y="102775"/>
                        <a:pt x="8287" y="97822"/>
                      </a:cubicBezTo>
                      <a:cubicBezTo>
                        <a:pt x="9906" y="92964"/>
                        <a:pt x="11430" y="87916"/>
                        <a:pt x="13525" y="82963"/>
                      </a:cubicBezTo>
                      <a:cubicBezTo>
                        <a:pt x="15430" y="77914"/>
                        <a:pt x="17717" y="72962"/>
                        <a:pt x="20002" y="68009"/>
                      </a:cubicBezTo>
                      <a:cubicBezTo>
                        <a:pt x="22574" y="63151"/>
                        <a:pt x="24955" y="58293"/>
                        <a:pt x="27718" y="53626"/>
                      </a:cubicBezTo>
                      <a:cubicBezTo>
                        <a:pt x="30289" y="48863"/>
                        <a:pt x="33433" y="44577"/>
                        <a:pt x="36195" y="40291"/>
                      </a:cubicBezTo>
                      <a:cubicBezTo>
                        <a:pt x="39148" y="36100"/>
                        <a:pt x="42100" y="32099"/>
                        <a:pt x="45053" y="28480"/>
                      </a:cubicBezTo>
                      <a:cubicBezTo>
                        <a:pt x="46577" y="26670"/>
                        <a:pt x="48006" y="24955"/>
                        <a:pt x="49435" y="23241"/>
                      </a:cubicBezTo>
                      <a:cubicBezTo>
                        <a:pt x="50863" y="21527"/>
                        <a:pt x="52388" y="20003"/>
                        <a:pt x="53721" y="18479"/>
                      </a:cubicBezTo>
                      <a:cubicBezTo>
                        <a:pt x="55150" y="16954"/>
                        <a:pt x="56388" y="15526"/>
                        <a:pt x="57721" y="14192"/>
                      </a:cubicBezTo>
                      <a:cubicBezTo>
                        <a:pt x="59055" y="12859"/>
                        <a:pt x="60388" y="11716"/>
                        <a:pt x="61531" y="10573"/>
                      </a:cubicBezTo>
                      <a:cubicBezTo>
                        <a:pt x="63913" y="8287"/>
                        <a:pt x="66104" y="6287"/>
                        <a:pt x="67913" y="4763"/>
                      </a:cubicBezTo>
                      <a:cubicBezTo>
                        <a:pt x="71628" y="1714"/>
                        <a:pt x="73723" y="0"/>
                        <a:pt x="73723" y="0"/>
                      </a:cubicBezTo>
                      <a:cubicBezTo>
                        <a:pt x="73723" y="0"/>
                        <a:pt x="72009" y="2096"/>
                        <a:pt x="68866" y="5715"/>
                      </a:cubicBezTo>
                      <a:cubicBezTo>
                        <a:pt x="67246" y="7429"/>
                        <a:pt x="65532" y="9715"/>
                        <a:pt x="63437" y="12287"/>
                      </a:cubicBezTo>
                      <a:cubicBezTo>
                        <a:pt x="61341" y="14859"/>
                        <a:pt x="59055" y="17716"/>
                        <a:pt x="56674" y="20955"/>
                      </a:cubicBezTo>
                      <a:cubicBezTo>
                        <a:pt x="54197" y="24098"/>
                        <a:pt x="51721" y="27718"/>
                        <a:pt x="49054" y="31432"/>
                      </a:cubicBezTo>
                      <a:cubicBezTo>
                        <a:pt x="46387" y="35147"/>
                        <a:pt x="43910" y="39338"/>
                        <a:pt x="41053" y="43529"/>
                      </a:cubicBezTo>
                      <a:cubicBezTo>
                        <a:pt x="38481" y="47815"/>
                        <a:pt x="35814" y="52197"/>
                        <a:pt x="33242" y="56864"/>
                      </a:cubicBezTo>
                      <a:cubicBezTo>
                        <a:pt x="30575" y="61341"/>
                        <a:pt x="28289" y="66199"/>
                        <a:pt x="25908" y="70961"/>
                      </a:cubicBezTo>
                      <a:cubicBezTo>
                        <a:pt x="23717" y="75819"/>
                        <a:pt x="21336" y="80581"/>
                        <a:pt x="19431" y="85439"/>
                      </a:cubicBezTo>
                      <a:cubicBezTo>
                        <a:pt x="17335" y="90297"/>
                        <a:pt x="15621" y="95060"/>
                        <a:pt x="13811" y="99727"/>
                      </a:cubicBezTo>
                      <a:cubicBezTo>
                        <a:pt x="12287" y="104489"/>
                        <a:pt x="10573" y="108966"/>
                        <a:pt x="9334" y="113443"/>
                      </a:cubicBezTo>
                      <a:cubicBezTo>
                        <a:pt x="8001" y="117824"/>
                        <a:pt x="6763" y="122015"/>
                        <a:pt x="5810" y="125921"/>
                      </a:cubicBezTo>
                      <a:cubicBezTo>
                        <a:pt x="4763" y="129826"/>
                        <a:pt x="3905" y="133350"/>
                        <a:pt x="3238" y="136588"/>
                      </a:cubicBezTo>
                      <a:cubicBezTo>
                        <a:pt x="2476" y="139732"/>
                        <a:pt x="1810" y="142589"/>
                        <a:pt x="1429" y="144875"/>
                      </a:cubicBezTo>
                      <a:cubicBezTo>
                        <a:pt x="476" y="149543"/>
                        <a:pt x="0" y="152114"/>
                        <a:pt x="0" y="152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
                <p:cNvSpPr/>
                <p:nvPr/>
              </p:nvSpPr>
              <p:spPr>
                <a:xfrm>
                  <a:off x="4304058" y="4196269"/>
                  <a:ext cx="7834" cy="38100"/>
                </a:xfrm>
                <a:custGeom>
                  <a:avLst/>
                  <a:gdLst/>
                  <a:ahLst/>
                  <a:cxnLst/>
                  <a:rect l="l" t="t" r="r" b="b"/>
                  <a:pathLst>
                    <a:path w="7834" h="38100" extrusionOk="0">
                      <a:moveTo>
                        <a:pt x="6215" y="38100"/>
                      </a:moveTo>
                      <a:cubicBezTo>
                        <a:pt x="6215" y="38100"/>
                        <a:pt x="5739" y="37624"/>
                        <a:pt x="5072" y="36671"/>
                      </a:cubicBezTo>
                      <a:cubicBezTo>
                        <a:pt x="4405" y="35814"/>
                        <a:pt x="3453" y="34385"/>
                        <a:pt x="2691" y="32576"/>
                      </a:cubicBezTo>
                      <a:cubicBezTo>
                        <a:pt x="1834" y="30861"/>
                        <a:pt x="1167" y="28670"/>
                        <a:pt x="595" y="26289"/>
                      </a:cubicBezTo>
                      <a:cubicBezTo>
                        <a:pt x="119" y="23908"/>
                        <a:pt x="-71" y="21336"/>
                        <a:pt x="24" y="18764"/>
                      </a:cubicBezTo>
                      <a:cubicBezTo>
                        <a:pt x="119" y="16193"/>
                        <a:pt x="595" y="13621"/>
                        <a:pt x="1262" y="11239"/>
                      </a:cubicBezTo>
                      <a:cubicBezTo>
                        <a:pt x="1929" y="8954"/>
                        <a:pt x="2786" y="6858"/>
                        <a:pt x="3834" y="5144"/>
                      </a:cubicBezTo>
                      <a:cubicBezTo>
                        <a:pt x="4786" y="3429"/>
                        <a:pt x="5834" y="2191"/>
                        <a:pt x="6596" y="1334"/>
                      </a:cubicBezTo>
                      <a:cubicBezTo>
                        <a:pt x="7358" y="476"/>
                        <a:pt x="7834" y="0"/>
                        <a:pt x="7834" y="0"/>
                      </a:cubicBezTo>
                      <a:cubicBezTo>
                        <a:pt x="7834" y="0"/>
                        <a:pt x="7834" y="667"/>
                        <a:pt x="7834" y="1810"/>
                      </a:cubicBezTo>
                      <a:cubicBezTo>
                        <a:pt x="7834" y="2858"/>
                        <a:pt x="7739" y="4477"/>
                        <a:pt x="7644" y="6287"/>
                      </a:cubicBezTo>
                      <a:cubicBezTo>
                        <a:pt x="7453" y="9906"/>
                        <a:pt x="7072" y="14478"/>
                        <a:pt x="6882" y="19050"/>
                      </a:cubicBezTo>
                      <a:cubicBezTo>
                        <a:pt x="6691" y="23622"/>
                        <a:pt x="6596" y="28194"/>
                        <a:pt x="6501" y="31813"/>
                      </a:cubicBezTo>
                      <a:cubicBezTo>
                        <a:pt x="6501" y="33623"/>
                        <a:pt x="6406" y="35243"/>
                        <a:pt x="6406" y="36290"/>
                      </a:cubicBezTo>
                      <a:cubicBezTo>
                        <a:pt x="6406" y="37433"/>
                        <a:pt x="6310" y="38100"/>
                        <a:pt x="6310" y="381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3"/>
                <p:cNvSpPr/>
                <p:nvPr/>
              </p:nvSpPr>
              <p:spPr>
                <a:xfrm>
                  <a:off x="4310620" y="4182267"/>
                  <a:ext cx="9654" cy="43053"/>
                </a:xfrm>
                <a:custGeom>
                  <a:avLst/>
                  <a:gdLst/>
                  <a:ahLst/>
                  <a:cxnLst/>
                  <a:rect l="l" t="t" r="r" b="b"/>
                  <a:pathLst>
                    <a:path w="9654" h="43053" extrusionOk="0">
                      <a:moveTo>
                        <a:pt x="3178" y="43053"/>
                      </a:moveTo>
                      <a:cubicBezTo>
                        <a:pt x="3178" y="43053"/>
                        <a:pt x="1749" y="40481"/>
                        <a:pt x="892" y="36195"/>
                      </a:cubicBezTo>
                      <a:cubicBezTo>
                        <a:pt x="-61" y="32004"/>
                        <a:pt x="-346" y="26289"/>
                        <a:pt x="511" y="20669"/>
                      </a:cubicBezTo>
                      <a:cubicBezTo>
                        <a:pt x="1368" y="15050"/>
                        <a:pt x="3273" y="9620"/>
                        <a:pt x="5464" y="5905"/>
                      </a:cubicBezTo>
                      <a:cubicBezTo>
                        <a:pt x="7559" y="2096"/>
                        <a:pt x="9655" y="0"/>
                        <a:pt x="9655" y="0"/>
                      </a:cubicBezTo>
                      <a:cubicBezTo>
                        <a:pt x="9655" y="0"/>
                        <a:pt x="9655" y="762"/>
                        <a:pt x="9655" y="2000"/>
                      </a:cubicBezTo>
                      <a:cubicBezTo>
                        <a:pt x="9655" y="3238"/>
                        <a:pt x="9464" y="5048"/>
                        <a:pt x="9179" y="7049"/>
                      </a:cubicBezTo>
                      <a:cubicBezTo>
                        <a:pt x="8798" y="11144"/>
                        <a:pt x="8036" y="16383"/>
                        <a:pt x="7178" y="21622"/>
                      </a:cubicBezTo>
                      <a:cubicBezTo>
                        <a:pt x="6416" y="26861"/>
                        <a:pt x="5559" y="32099"/>
                        <a:pt x="4702" y="36100"/>
                      </a:cubicBezTo>
                      <a:cubicBezTo>
                        <a:pt x="4321" y="38100"/>
                        <a:pt x="3940" y="39814"/>
                        <a:pt x="3654" y="41053"/>
                      </a:cubicBezTo>
                      <a:cubicBezTo>
                        <a:pt x="3368" y="42291"/>
                        <a:pt x="3083" y="42958"/>
                        <a:pt x="3083" y="42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3"/>
                <p:cNvSpPr/>
                <p:nvPr/>
              </p:nvSpPr>
              <p:spPr>
                <a:xfrm>
                  <a:off x="4318536" y="4162360"/>
                  <a:ext cx="14311" cy="57531"/>
                </a:xfrm>
                <a:custGeom>
                  <a:avLst/>
                  <a:gdLst/>
                  <a:ahLst/>
                  <a:cxnLst/>
                  <a:rect l="l" t="t" r="r" b="b"/>
                  <a:pathLst>
                    <a:path w="14311" h="57531" extrusionOk="0">
                      <a:moveTo>
                        <a:pt x="2596" y="57436"/>
                      </a:moveTo>
                      <a:cubicBezTo>
                        <a:pt x="2596" y="57436"/>
                        <a:pt x="2310" y="56483"/>
                        <a:pt x="1834" y="54959"/>
                      </a:cubicBezTo>
                      <a:cubicBezTo>
                        <a:pt x="1358" y="53340"/>
                        <a:pt x="882" y="50959"/>
                        <a:pt x="500" y="48196"/>
                      </a:cubicBezTo>
                      <a:cubicBezTo>
                        <a:pt x="120" y="45339"/>
                        <a:pt x="-71" y="42005"/>
                        <a:pt x="24" y="38481"/>
                      </a:cubicBezTo>
                      <a:cubicBezTo>
                        <a:pt x="120" y="36671"/>
                        <a:pt x="120" y="34862"/>
                        <a:pt x="500" y="32956"/>
                      </a:cubicBezTo>
                      <a:cubicBezTo>
                        <a:pt x="691" y="31052"/>
                        <a:pt x="1072" y="29242"/>
                        <a:pt x="1358" y="27337"/>
                      </a:cubicBezTo>
                      <a:cubicBezTo>
                        <a:pt x="1834" y="25527"/>
                        <a:pt x="2215" y="23622"/>
                        <a:pt x="2786" y="21812"/>
                      </a:cubicBezTo>
                      <a:cubicBezTo>
                        <a:pt x="3263" y="20003"/>
                        <a:pt x="3929" y="18288"/>
                        <a:pt x="4501" y="16573"/>
                      </a:cubicBezTo>
                      <a:cubicBezTo>
                        <a:pt x="5835" y="13240"/>
                        <a:pt x="7263" y="10192"/>
                        <a:pt x="8692" y="7715"/>
                      </a:cubicBezTo>
                      <a:cubicBezTo>
                        <a:pt x="10121" y="5239"/>
                        <a:pt x="11549" y="3238"/>
                        <a:pt x="12597" y="2000"/>
                      </a:cubicBezTo>
                      <a:cubicBezTo>
                        <a:pt x="13645" y="667"/>
                        <a:pt x="14312" y="0"/>
                        <a:pt x="14312" y="0"/>
                      </a:cubicBezTo>
                      <a:cubicBezTo>
                        <a:pt x="14312" y="0"/>
                        <a:pt x="14216" y="953"/>
                        <a:pt x="13836" y="2572"/>
                      </a:cubicBezTo>
                      <a:cubicBezTo>
                        <a:pt x="13454" y="4191"/>
                        <a:pt x="12978" y="6477"/>
                        <a:pt x="12407" y="9144"/>
                      </a:cubicBezTo>
                      <a:cubicBezTo>
                        <a:pt x="11835" y="11811"/>
                        <a:pt x="11073" y="14954"/>
                        <a:pt x="10311" y="18288"/>
                      </a:cubicBezTo>
                      <a:cubicBezTo>
                        <a:pt x="9645" y="21622"/>
                        <a:pt x="8787" y="25146"/>
                        <a:pt x="8120" y="28670"/>
                      </a:cubicBezTo>
                      <a:cubicBezTo>
                        <a:pt x="7358" y="32195"/>
                        <a:pt x="6787" y="35719"/>
                        <a:pt x="6120" y="39053"/>
                      </a:cubicBezTo>
                      <a:cubicBezTo>
                        <a:pt x="5549" y="42386"/>
                        <a:pt x="4977" y="45529"/>
                        <a:pt x="4501" y="48292"/>
                      </a:cubicBezTo>
                      <a:cubicBezTo>
                        <a:pt x="4025" y="51054"/>
                        <a:pt x="3549" y="53340"/>
                        <a:pt x="3263" y="54959"/>
                      </a:cubicBezTo>
                      <a:cubicBezTo>
                        <a:pt x="2977" y="56579"/>
                        <a:pt x="2691" y="57531"/>
                        <a:pt x="2691" y="575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
                <p:cNvSpPr/>
                <p:nvPr/>
              </p:nvSpPr>
              <p:spPr>
                <a:xfrm>
                  <a:off x="4327820" y="4136547"/>
                  <a:ext cx="17886" cy="64198"/>
                </a:xfrm>
                <a:custGeom>
                  <a:avLst/>
                  <a:gdLst/>
                  <a:ahLst/>
                  <a:cxnLst/>
                  <a:rect l="l" t="t" r="r" b="b"/>
                  <a:pathLst>
                    <a:path w="17886" h="64198" extrusionOk="0">
                      <a:moveTo>
                        <a:pt x="1408" y="64198"/>
                      </a:moveTo>
                      <a:cubicBezTo>
                        <a:pt x="1408" y="64198"/>
                        <a:pt x="1123" y="63151"/>
                        <a:pt x="837" y="61341"/>
                      </a:cubicBezTo>
                      <a:cubicBezTo>
                        <a:pt x="551" y="59531"/>
                        <a:pt x="170" y="56864"/>
                        <a:pt x="75" y="53626"/>
                      </a:cubicBezTo>
                      <a:cubicBezTo>
                        <a:pt x="-116" y="50387"/>
                        <a:pt x="75" y="46672"/>
                        <a:pt x="456" y="42672"/>
                      </a:cubicBezTo>
                      <a:cubicBezTo>
                        <a:pt x="741" y="40672"/>
                        <a:pt x="932" y="38576"/>
                        <a:pt x="1313" y="36576"/>
                      </a:cubicBezTo>
                      <a:cubicBezTo>
                        <a:pt x="1694" y="34480"/>
                        <a:pt x="2170" y="32385"/>
                        <a:pt x="2647" y="30385"/>
                      </a:cubicBezTo>
                      <a:cubicBezTo>
                        <a:pt x="3218" y="28289"/>
                        <a:pt x="3789" y="26289"/>
                        <a:pt x="4456" y="24289"/>
                      </a:cubicBezTo>
                      <a:cubicBezTo>
                        <a:pt x="5028" y="22288"/>
                        <a:pt x="5885" y="20383"/>
                        <a:pt x="6647" y="18479"/>
                      </a:cubicBezTo>
                      <a:cubicBezTo>
                        <a:pt x="8266" y="14764"/>
                        <a:pt x="9885" y="11430"/>
                        <a:pt x="11600" y="8668"/>
                      </a:cubicBezTo>
                      <a:cubicBezTo>
                        <a:pt x="13219" y="5905"/>
                        <a:pt x="14839" y="3715"/>
                        <a:pt x="15981" y="2286"/>
                      </a:cubicBezTo>
                      <a:cubicBezTo>
                        <a:pt x="17124" y="857"/>
                        <a:pt x="17886" y="0"/>
                        <a:pt x="17886" y="0"/>
                      </a:cubicBezTo>
                      <a:cubicBezTo>
                        <a:pt x="17886" y="0"/>
                        <a:pt x="17696" y="1048"/>
                        <a:pt x="17220" y="2857"/>
                      </a:cubicBezTo>
                      <a:cubicBezTo>
                        <a:pt x="16744" y="4667"/>
                        <a:pt x="16077" y="7144"/>
                        <a:pt x="15219" y="10192"/>
                      </a:cubicBezTo>
                      <a:cubicBezTo>
                        <a:pt x="14362" y="13145"/>
                        <a:pt x="13410" y="16669"/>
                        <a:pt x="12362" y="20383"/>
                      </a:cubicBezTo>
                      <a:cubicBezTo>
                        <a:pt x="11410" y="24098"/>
                        <a:pt x="10266" y="28004"/>
                        <a:pt x="9219" y="32004"/>
                      </a:cubicBezTo>
                      <a:cubicBezTo>
                        <a:pt x="8171" y="35909"/>
                        <a:pt x="7219" y="39910"/>
                        <a:pt x="6266" y="43624"/>
                      </a:cubicBezTo>
                      <a:cubicBezTo>
                        <a:pt x="5409" y="47434"/>
                        <a:pt x="4552" y="50863"/>
                        <a:pt x="3885" y="53912"/>
                      </a:cubicBezTo>
                      <a:cubicBezTo>
                        <a:pt x="3123" y="56959"/>
                        <a:pt x="2551" y="59531"/>
                        <a:pt x="2075" y="61341"/>
                      </a:cubicBezTo>
                      <a:cubicBezTo>
                        <a:pt x="1599" y="63151"/>
                        <a:pt x="1313" y="64198"/>
                        <a:pt x="1313" y="641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3"/>
                <p:cNvSpPr/>
                <p:nvPr/>
              </p:nvSpPr>
              <p:spPr>
                <a:xfrm>
                  <a:off x="4338056" y="4123117"/>
                  <a:ext cx="17747" cy="57626"/>
                </a:xfrm>
                <a:custGeom>
                  <a:avLst/>
                  <a:gdLst/>
                  <a:ahLst/>
                  <a:cxnLst/>
                  <a:rect l="l" t="t" r="r" b="b"/>
                  <a:pathLst>
                    <a:path w="17747" h="57626" extrusionOk="0">
                      <a:moveTo>
                        <a:pt x="602" y="57531"/>
                      </a:moveTo>
                      <a:cubicBezTo>
                        <a:pt x="602" y="57531"/>
                        <a:pt x="-160" y="53626"/>
                        <a:pt x="31" y="47911"/>
                      </a:cubicBezTo>
                      <a:cubicBezTo>
                        <a:pt x="31" y="45053"/>
                        <a:pt x="412" y="41624"/>
                        <a:pt x="983" y="38100"/>
                      </a:cubicBezTo>
                      <a:cubicBezTo>
                        <a:pt x="1364" y="36290"/>
                        <a:pt x="1555" y="34480"/>
                        <a:pt x="2031" y="32671"/>
                      </a:cubicBezTo>
                      <a:cubicBezTo>
                        <a:pt x="2412" y="30861"/>
                        <a:pt x="2983" y="28956"/>
                        <a:pt x="3460" y="27146"/>
                      </a:cubicBezTo>
                      <a:cubicBezTo>
                        <a:pt x="4031" y="25337"/>
                        <a:pt x="4698" y="23527"/>
                        <a:pt x="5269" y="21717"/>
                      </a:cubicBezTo>
                      <a:cubicBezTo>
                        <a:pt x="5841" y="19907"/>
                        <a:pt x="6698" y="18193"/>
                        <a:pt x="7365" y="16573"/>
                      </a:cubicBezTo>
                      <a:cubicBezTo>
                        <a:pt x="8889" y="13240"/>
                        <a:pt x="10413" y="10287"/>
                        <a:pt x="11937" y="7811"/>
                      </a:cubicBezTo>
                      <a:cubicBezTo>
                        <a:pt x="14985" y="2857"/>
                        <a:pt x="17747" y="0"/>
                        <a:pt x="17747" y="0"/>
                      </a:cubicBezTo>
                      <a:cubicBezTo>
                        <a:pt x="17747" y="0"/>
                        <a:pt x="17557" y="953"/>
                        <a:pt x="17271" y="2667"/>
                      </a:cubicBezTo>
                      <a:cubicBezTo>
                        <a:pt x="16890" y="4286"/>
                        <a:pt x="16318" y="6668"/>
                        <a:pt x="15652" y="9335"/>
                      </a:cubicBezTo>
                      <a:cubicBezTo>
                        <a:pt x="14890" y="12097"/>
                        <a:pt x="14032" y="15240"/>
                        <a:pt x="13080" y="18574"/>
                      </a:cubicBezTo>
                      <a:cubicBezTo>
                        <a:pt x="12604" y="20288"/>
                        <a:pt x="12127" y="22003"/>
                        <a:pt x="11556" y="23717"/>
                      </a:cubicBezTo>
                      <a:cubicBezTo>
                        <a:pt x="11080" y="25432"/>
                        <a:pt x="10508" y="27241"/>
                        <a:pt x="10032" y="29051"/>
                      </a:cubicBezTo>
                      <a:cubicBezTo>
                        <a:pt x="8889" y="32576"/>
                        <a:pt x="7936" y="36195"/>
                        <a:pt x="6889" y="39529"/>
                      </a:cubicBezTo>
                      <a:cubicBezTo>
                        <a:pt x="5936" y="42863"/>
                        <a:pt x="4888" y="46006"/>
                        <a:pt x="3936" y="48673"/>
                      </a:cubicBezTo>
                      <a:cubicBezTo>
                        <a:pt x="3079" y="51340"/>
                        <a:pt x="2221" y="53626"/>
                        <a:pt x="1650" y="55150"/>
                      </a:cubicBezTo>
                      <a:cubicBezTo>
                        <a:pt x="1078" y="56769"/>
                        <a:pt x="602" y="57626"/>
                        <a:pt x="602" y="57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3"/>
                <p:cNvSpPr/>
                <p:nvPr/>
              </p:nvSpPr>
              <p:spPr>
                <a:xfrm>
                  <a:off x="4345040" y="4116449"/>
                  <a:ext cx="24383" cy="49720"/>
                </a:xfrm>
                <a:custGeom>
                  <a:avLst/>
                  <a:gdLst/>
                  <a:ahLst/>
                  <a:cxnLst/>
                  <a:rect l="l" t="t" r="r" b="b"/>
                  <a:pathLst>
                    <a:path w="24383" h="49720" extrusionOk="0">
                      <a:moveTo>
                        <a:pt x="190" y="49721"/>
                      </a:moveTo>
                      <a:cubicBezTo>
                        <a:pt x="190" y="49721"/>
                        <a:pt x="-191" y="46101"/>
                        <a:pt x="571" y="40767"/>
                      </a:cubicBezTo>
                      <a:cubicBezTo>
                        <a:pt x="952" y="38100"/>
                        <a:pt x="1619" y="35052"/>
                        <a:pt x="2572" y="31813"/>
                      </a:cubicBezTo>
                      <a:cubicBezTo>
                        <a:pt x="3143" y="30194"/>
                        <a:pt x="3524" y="28575"/>
                        <a:pt x="4286" y="26956"/>
                      </a:cubicBezTo>
                      <a:cubicBezTo>
                        <a:pt x="4953" y="25337"/>
                        <a:pt x="5715" y="23717"/>
                        <a:pt x="6382" y="22098"/>
                      </a:cubicBezTo>
                      <a:cubicBezTo>
                        <a:pt x="7239" y="20479"/>
                        <a:pt x="8096" y="18955"/>
                        <a:pt x="8954" y="17431"/>
                      </a:cubicBezTo>
                      <a:cubicBezTo>
                        <a:pt x="9811" y="15907"/>
                        <a:pt x="10858" y="14478"/>
                        <a:pt x="11716" y="13049"/>
                      </a:cubicBezTo>
                      <a:cubicBezTo>
                        <a:pt x="13621" y="10287"/>
                        <a:pt x="15621" y="7906"/>
                        <a:pt x="17526" y="5906"/>
                      </a:cubicBezTo>
                      <a:cubicBezTo>
                        <a:pt x="21241" y="2000"/>
                        <a:pt x="24384" y="0"/>
                        <a:pt x="24384" y="0"/>
                      </a:cubicBezTo>
                      <a:cubicBezTo>
                        <a:pt x="24384" y="0"/>
                        <a:pt x="24098" y="857"/>
                        <a:pt x="23431" y="2286"/>
                      </a:cubicBezTo>
                      <a:cubicBezTo>
                        <a:pt x="22765" y="3715"/>
                        <a:pt x="21907" y="5715"/>
                        <a:pt x="20764" y="8096"/>
                      </a:cubicBezTo>
                      <a:cubicBezTo>
                        <a:pt x="19621" y="10478"/>
                        <a:pt x="18288" y="13145"/>
                        <a:pt x="16859" y="16002"/>
                      </a:cubicBezTo>
                      <a:cubicBezTo>
                        <a:pt x="15430" y="18860"/>
                        <a:pt x="14002" y="21908"/>
                        <a:pt x="12478" y="24956"/>
                      </a:cubicBezTo>
                      <a:cubicBezTo>
                        <a:pt x="10954" y="28004"/>
                        <a:pt x="9525" y="31052"/>
                        <a:pt x="8096" y="33909"/>
                      </a:cubicBezTo>
                      <a:cubicBezTo>
                        <a:pt x="6763" y="36767"/>
                        <a:pt x="5429" y="39529"/>
                        <a:pt x="4191" y="41815"/>
                      </a:cubicBezTo>
                      <a:cubicBezTo>
                        <a:pt x="3048" y="44196"/>
                        <a:pt x="2000" y="46101"/>
                        <a:pt x="1238" y="47530"/>
                      </a:cubicBezTo>
                      <a:cubicBezTo>
                        <a:pt x="476" y="48959"/>
                        <a:pt x="0" y="49721"/>
                        <a:pt x="0" y="49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3"/>
                <p:cNvSpPr/>
                <p:nvPr/>
              </p:nvSpPr>
              <p:spPr>
                <a:xfrm>
                  <a:off x="4357136" y="4112353"/>
                  <a:ext cx="20478" cy="35147"/>
                </a:xfrm>
                <a:custGeom>
                  <a:avLst/>
                  <a:gdLst/>
                  <a:ahLst/>
                  <a:cxnLst/>
                  <a:rect l="l" t="t" r="r" b="b"/>
                  <a:pathLst>
                    <a:path w="20478" h="35147" extrusionOk="0">
                      <a:moveTo>
                        <a:pt x="95" y="35147"/>
                      </a:moveTo>
                      <a:cubicBezTo>
                        <a:pt x="95" y="35147"/>
                        <a:pt x="381" y="32385"/>
                        <a:pt x="1619" y="28670"/>
                      </a:cubicBezTo>
                      <a:cubicBezTo>
                        <a:pt x="2762" y="24955"/>
                        <a:pt x="4858" y="20288"/>
                        <a:pt x="7334" y="15907"/>
                      </a:cubicBezTo>
                      <a:cubicBezTo>
                        <a:pt x="9906" y="11525"/>
                        <a:pt x="12954" y="7334"/>
                        <a:pt x="15621" y="4572"/>
                      </a:cubicBezTo>
                      <a:cubicBezTo>
                        <a:pt x="18288" y="1714"/>
                        <a:pt x="20479" y="0"/>
                        <a:pt x="20479" y="0"/>
                      </a:cubicBezTo>
                      <a:cubicBezTo>
                        <a:pt x="20479" y="0"/>
                        <a:pt x="20193" y="2762"/>
                        <a:pt x="18955" y="6477"/>
                      </a:cubicBezTo>
                      <a:cubicBezTo>
                        <a:pt x="17812" y="10192"/>
                        <a:pt x="15716" y="14859"/>
                        <a:pt x="13145" y="19240"/>
                      </a:cubicBezTo>
                      <a:cubicBezTo>
                        <a:pt x="10573" y="23622"/>
                        <a:pt x="7525" y="27718"/>
                        <a:pt x="4858" y="30575"/>
                      </a:cubicBezTo>
                      <a:cubicBezTo>
                        <a:pt x="2191" y="33433"/>
                        <a:pt x="0" y="35147"/>
                        <a:pt x="0" y="351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3"/>
                <p:cNvSpPr/>
                <p:nvPr/>
              </p:nvSpPr>
              <p:spPr>
                <a:xfrm>
                  <a:off x="4292747" y="4198936"/>
                  <a:ext cx="16859" cy="35814"/>
                </a:xfrm>
                <a:custGeom>
                  <a:avLst/>
                  <a:gdLst/>
                  <a:ahLst/>
                  <a:cxnLst/>
                  <a:rect l="l" t="t" r="r" b="b"/>
                  <a:pathLst>
                    <a:path w="16859" h="35814" extrusionOk="0">
                      <a:moveTo>
                        <a:pt x="0" y="35814"/>
                      </a:moveTo>
                      <a:cubicBezTo>
                        <a:pt x="0" y="35814"/>
                        <a:pt x="0" y="33147"/>
                        <a:pt x="857" y="29432"/>
                      </a:cubicBezTo>
                      <a:cubicBezTo>
                        <a:pt x="1619" y="25718"/>
                        <a:pt x="3238" y="20955"/>
                        <a:pt x="5334" y="16478"/>
                      </a:cubicBezTo>
                      <a:cubicBezTo>
                        <a:pt x="7429" y="12002"/>
                        <a:pt x="10096" y="7715"/>
                        <a:pt x="12478" y="4763"/>
                      </a:cubicBezTo>
                      <a:cubicBezTo>
                        <a:pt x="14764" y="1714"/>
                        <a:pt x="16859" y="0"/>
                        <a:pt x="16859" y="0"/>
                      </a:cubicBezTo>
                      <a:cubicBezTo>
                        <a:pt x="16859" y="0"/>
                        <a:pt x="16859" y="2667"/>
                        <a:pt x="16002" y="6382"/>
                      </a:cubicBezTo>
                      <a:cubicBezTo>
                        <a:pt x="15240" y="10096"/>
                        <a:pt x="13621" y="14859"/>
                        <a:pt x="11525" y="19336"/>
                      </a:cubicBezTo>
                      <a:cubicBezTo>
                        <a:pt x="9430" y="23813"/>
                        <a:pt x="6763" y="28099"/>
                        <a:pt x="4382" y="31052"/>
                      </a:cubicBezTo>
                      <a:cubicBezTo>
                        <a:pt x="2096" y="34100"/>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3"/>
                <p:cNvSpPr/>
                <p:nvPr/>
              </p:nvSpPr>
              <p:spPr>
                <a:xfrm>
                  <a:off x="4297415" y="4170646"/>
                  <a:ext cx="29051" cy="35814"/>
                </a:xfrm>
                <a:custGeom>
                  <a:avLst/>
                  <a:gdLst/>
                  <a:ahLst/>
                  <a:cxnLst/>
                  <a:rect l="l" t="t" r="r" b="b"/>
                  <a:pathLst>
                    <a:path w="29051" h="35814" extrusionOk="0">
                      <a:moveTo>
                        <a:pt x="95" y="35719"/>
                      </a:moveTo>
                      <a:cubicBezTo>
                        <a:pt x="95" y="35719"/>
                        <a:pt x="476" y="32671"/>
                        <a:pt x="2096" y="28480"/>
                      </a:cubicBezTo>
                      <a:cubicBezTo>
                        <a:pt x="3619" y="24289"/>
                        <a:pt x="6572" y="19145"/>
                        <a:pt x="10382" y="14478"/>
                      </a:cubicBezTo>
                      <a:cubicBezTo>
                        <a:pt x="14097" y="9906"/>
                        <a:pt x="18574" y="5905"/>
                        <a:pt x="22384" y="3524"/>
                      </a:cubicBezTo>
                      <a:cubicBezTo>
                        <a:pt x="26098" y="1048"/>
                        <a:pt x="29051" y="0"/>
                        <a:pt x="29051" y="0"/>
                      </a:cubicBezTo>
                      <a:cubicBezTo>
                        <a:pt x="29051" y="0"/>
                        <a:pt x="27622" y="2762"/>
                        <a:pt x="25146" y="6287"/>
                      </a:cubicBezTo>
                      <a:cubicBezTo>
                        <a:pt x="22669" y="9906"/>
                        <a:pt x="19240" y="14383"/>
                        <a:pt x="15716" y="18764"/>
                      </a:cubicBezTo>
                      <a:cubicBezTo>
                        <a:pt x="12192" y="23146"/>
                        <a:pt x="8477" y="27432"/>
                        <a:pt x="5429" y="30575"/>
                      </a:cubicBezTo>
                      <a:cubicBezTo>
                        <a:pt x="3905" y="32195"/>
                        <a:pt x="2667" y="33433"/>
                        <a:pt x="1619" y="34385"/>
                      </a:cubicBezTo>
                      <a:cubicBezTo>
                        <a:pt x="667" y="35243"/>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3"/>
                <p:cNvSpPr/>
                <p:nvPr/>
              </p:nvSpPr>
              <p:spPr>
                <a:xfrm>
                  <a:off x="4306082" y="4145215"/>
                  <a:ext cx="35433" cy="40004"/>
                </a:xfrm>
                <a:custGeom>
                  <a:avLst/>
                  <a:gdLst/>
                  <a:ahLst/>
                  <a:cxnLst/>
                  <a:rect l="l" t="t" r="r" b="b"/>
                  <a:pathLst>
                    <a:path w="35433" h="40004" extrusionOk="0">
                      <a:moveTo>
                        <a:pt x="0" y="40005"/>
                      </a:moveTo>
                      <a:cubicBezTo>
                        <a:pt x="0" y="40005"/>
                        <a:pt x="1333" y="36766"/>
                        <a:pt x="4096" y="32480"/>
                      </a:cubicBezTo>
                      <a:cubicBezTo>
                        <a:pt x="6763" y="28099"/>
                        <a:pt x="10763" y="22765"/>
                        <a:pt x="15145" y="17812"/>
                      </a:cubicBezTo>
                      <a:cubicBezTo>
                        <a:pt x="19526" y="12763"/>
                        <a:pt x="24384" y="8191"/>
                        <a:pt x="28385" y="4953"/>
                      </a:cubicBezTo>
                      <a:cubicBezTo>
                        <a:pt x="32290" y="1714"/>
                        <a:pt x="35433" y="0"/>
                        <a:pt x="35433" y="0"/>
                      </a:cubicBezTo>
                      <a:cubicBezTo>
                        <a:pt x="35433" y="0"/>
                        <a:pt x="34100" y="3238"/>
                        <a:pt x="31433" y="7525"/>
                      </a:cubicBezTo>
                      <a:cubicBezTo>
                        <a:pt x="28766" y="11906"/>
                        <a:pt x="24765" y="17240"/>
                        <a:pt x="20383" y="22193"/>
                      </a:cubicBezTo>
                      <a:cubicBezTo>
                        <a:pt x="15907" y="27146"/>
                        <a:pt x="11144" y="31813"/>
                        <a:pt x="7144" y="35052"/>
                      </a:cubicBezTo>
                      <a:cubicBezTo>
                        <a:pt x="3239" y="38290"/>
                        <a:pt x="191" y="40005"/>
                        <a:pt x="191" y="40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3"/>
                <p:cNvSpPr/>
                <p:nvPr/>
              </p:nvSpPr>
              <p:spPr>
                <a:xfrm>
                  <a:off x="4309035" y="4122736"/>
                  <a:ext cx="45338" cy="47434"/>
                </a:xfrm>
                <a:custGeom>
                  <a:avLst/>
                  <a:gdLst/>
                  <a:ahLst/>
                  <a:cxnLst/>
                  <a:rect l="l" t="t" r="r" b="b"/>
                  <a:pathLst>
                    <a:path w="45338" h="47434" extrusionOk="0">
                      <a:moveTo>
                        <a:pt x="0" y="47435"/>
                      </a:moveTo>
                      <a:cubicBezTo>
                        <a:pt x="0" y="47435"/>
                        <a:pt x="2000" y="43720"/>
                        <a:pt x="5715" y="38671"/>
                      </a:cubicBezTo>
                      <a:cubicBezTo>
                        <a:pt x="7525" y="36195"/>
                        <a:pt x="9715" y="33338"/>
                        <a:pt x="12192" y="30385"/>
                      </a:cubicBezTo>
                      <a:cubicBezTo>
                        <a:pt x="13430" y="28956"/>
                        <a:pt x="14668" y="27337"/>
                        <a:pt x="16097" y="25908"/>
                      </a:cubicBezTo>
                      <a:cubicBezTo>
                        <a:pt x="17431" y="24384"/>
                        <a:pt x="18859" y="22955"/>
                        <a:pt x="20288" y="21431"/>
                      </a:cubicBezTo>
                      <a:cubicBezTo>
                        <a:pt x="21717" y="20003"/>
                        <a:pt x="23146" y="18479"/>
                        <a:pt x="24574" y="17050"/>
                      </a:cubicBezTo>
                      <a:cubicBezTo>
                        <a:pt x="26003" y="15621"/>
                        <a:pt x="27527" y="14288"/>
                        <a:pt x="28861" y="12954"/>
                      </a:cubicBezTo>
                      <a:cubicBezTo>
                        <a:pt x="31718" y="10287"/>
                        <a:pt x="34480" y="8001"/>
                        <a:pt x="36862" y="6096"/>
                      </a:cubicBezTo>
                      <a:cubicBezTo>
                        <a:pt x="41719" y="2191"/>
                        <a:pt x="45339" y="0"/>
                        <a:pt x="45339" y="0"/>
                      </a:cubicBezTo>
                      <a:cubicBezTo>
                        <a:pt x="45339" y="0"/>
                        <a:pt x="43339" y="3715"/>
                        <a:pt x="39719" y="8763"/>
                      </a:cubicBezTo>
                      <a:cubicBezTo>
                        <a:pt x="37909" y="11239"/>
                        <a:pt x="35719" y="14097"/>
                        <a:pt x="33242" y="17050"/>
                      </a:cubicBezTo>
                      <a:cubicBezTo>
                        <a:pt x="32004" y="18479"/>
                        <a:pt x="30766" y="20098"/>
                        <a:pt x="29337" y="21527"/>
                      </a:cubicBezTo>
                      <a:cubicBezTo>
                        <a:pt x="28003" y="23051"/>
                        <a:pt x="26575" y="24479"/>
                        <a:pt x="25146" y="26003"/>
                      </a:cubicBezTo>
                      <a:cubicBezTo>
                        <a:pt x="23717" y="27432"/>
                        <a:pt x="22288" y="28956"/>
                        <a:pt x="20860" y="30385"/>
                      </a:cubicBezTo>
                      <a:cubicBezTo>
                        <a:pt x="19431" y="31813"/>
                        <a:pt x="17907" y="33147"/>
                        <a:pt x="16573" y="34480"/>
                      </a:cubicBezTo>
                      <a:cubicBezTo>
                        <a:pt x="13716" y="37052"/>
                        <a:pt x="10954" y="39434"/>
                        <a:pt x="8572" y="41338"/>
                      </a:cubicBezTo>
                      <a:cubicBezTo>
                        <a:pt x="3715" y="45244"/>
                        <a:pt x="95" y="47435"/>
                        <a:pt x="95" y="474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3"/>
                <p:cNvSpPr/>
                <p:nvPr/>
              </p:nvSpPr>
              <p:spPr>
                <a:xfrm>
                  <a:off x="4322656" y="4109877"/>
                  <a:ext cx="41624" cy="35052"/>
                </a:xfrm>
                <a:custGeom>
                  <a:avLst/>
                  <a:gdLst/>
                  <a:ahLst/>
                  <a:cxnLst/>
                  <a:rect l="l" t="t" r="r" b="b"/>
                  <a:pathLst>
                    <a:path w="41624" h="35052" extrusionOk="0">
                      <a:moveTo>
                        <a:pt x="0" y="35052"/>
                      </a:moveTo>
                      <a:cubicBezTo>
                        <a:pt x="0" y="35052"/>
                        <a:pt x="1810" y="32004"/>
                        <a:pt x="5239" y="28099"/>
                      </a:cubicBezTo>
                      <a:cubicBezTo>
                        <a:pt x="8572" y="24098"/>
                        <a:pt x="13430" y="19336"/>
                        <a:pt x="18574" y="14954"/>
                      </a:cubicBezTo>
                      <a:cubicBezTo>
                        <a:pt x="23813" y="10573"/>
                        <a:pt x="29337" y="6572"/>
                        <a:pt x="33814" y="4001"/>
                      </a:cubicBezTo>
                      <a:cubicBezTo>
                        <a:pt x="38195" y="1334"/>
                        <a:pt x="41624" y="0"/>
                        <a:pt x="41624" y="0"/>
                      </a:cubicBezTo>
                      <a:cubicBezTo>
                        <a:pt x="41624" y="0"/>
                        <a:pt x="39815" y="3048"/>
                        <a:pt x="36386" y="6953"/>
                      </a:cubicBezTo>
                      <a:cubicBezTo>
                        <a:pt x="33052" y="10954"/>
                        <a:pt x="28194" y="15716"/>
                        <a:pt x="23050" y="20098"/>
                      </a:cubicBezTo>
                      <a:cubicBezTo>
                        <a:pt x="17812" y="24479"/>
                        <a:pt x="12287" y="28385"/>
                        <a:pt x="7811" y="31052"/>
                      </a:cubicBezTo>
                      <a:cubicBezTo>
                        <a:pt x="3429" y="33719"/>
                        <a:pt x="0" y="35052"/>
                        <a:pt x="0" y="350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5" name="Google Shape;1035;p3"/>
                <p:cNvSpPr/>
                <p:nvPr/>
              </p:nvSpPr>
              <p:spPr>
                <a:xfrm>
                  <a:off x="4341420" y="4099209"/>
                  <a:ext cx="32956" cy="22859"/>
                </a:xfrm>
                <a:custGeom>
                  <a:avLst/>
                  <a:gdLst/>
                  <a:ahLst/>
                  <a:cxnLst/>
                  <a:rect l="l" t="t" r="r" b="b"/>
                  <a:pathLst>
                    <a:path w="32956" h="22859" extrusionOk="0">
                      <a:moveTo>
                        <a:pt x="0" y="22860"/>
                      </a:moveTo>
                      <a:cubicBezTo>
                        <a:pt x="0" y="22860"/>
                        <a:pt x="1429" y="20479"/>
                        <a:pt x="4000" y="17717"/>
                      </a:cubicBezTo>
                      <a:cubicBezTo>
                        <a:pt x="6572" y="14859"/>
                        <a:pt x="10382" y="11525"/>
                        <a:pt x="14478" y="8668"/>
                      </a:cubicBezTo>
                      <a:cubicBezTo>
                        <a:pt x="18574" y="5810"/>
                        <a:pt x="23050" y="3429"/>
                        <a:pt x="26670" y="2000"/>
                      </a:cubicBezTo>
                      <a:cubicBezTo>
                        <a:pt x="30194" y="476"/>
                        <a:pt x="32957" y="0"/>
                        <a:pt x="32957" y="0"/>
                      </a:cubicBezTo>
                      <a:cubicBezTo>
                        <a:pt x="32957" y="0"/>
                        <a:pt x="31528" y="2381"/>
                        <a:pt x="28956" y="5144"/>
                      </a:cubicBezTo>
                      <a:cubicBezTo>
                        <a:pt x="26384" y="8001"/>
                        <a:pt x="22574" y="11335"/>
                        <a:pt x="18479" y="14192"/>
                      </a:cubicBezTo>
                      <a:cubicBezTo>
                        <a:pt x="14383" y="17050"/>
                        <a:pt x="9906" y="19431"/>
                        <a:pt x="6287" y="20860"/>
                      </a:cubicBezTo>
                      <a:cubicBezTo>
                        <a:pt x="2762" y="22384"/>
                        <a:pt x="0" y="22860"/>
                        <a:pt x="0" y="22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3"/>
                <p:cNvSpPr/>
                <p:nvPr/>
              </p:nvSpPr>
              <p:spPr>
                <a:xfrm>
                  <a:off x="4346754" y="4099400"/>
                  <a:ext cx="26193" cy="17906"/>
                </a:xfrm>
                <a:custGeom>
                  <a:avLst/>
                  <a:gdLst/>
                  <a:ahLst/>
                  <a:cxnLst/>
                  <a:rect l="l" t="t" r="r" b="b"/>
                  <a:pathLst>
                    <a:path w="26193" h="17906" extrusionOk="0">
                      <a:moveTo>
                        <a:pt x="0" y="17907"/>
                      </a:moveTo>
                      <a:cubicBezTo>
                        <a:pt x="0" y="17907"/>
                        <a:pt x="953" y="15907"/>
                        <a:pt x="2953" y="13525"/>
                      </a:cubicBezTo>
                      <a:cubicBezTo>
                        <a:pt x="4858" y="11144"/>
                        <a:pt x="7811" y="8477"/>
                        <a:pt x="11144" y="6191"/>
                      </a:cubicBezTo>
                      <a:cubicBezTo>
                        <a:pt x="14383" y="4000"/>
                        <a:pt x="18002" y="2191"/>
                        <a:pt x="20955" y="1238"/>
                      </a:cubicBezTo>
                      <a:cubicBezTo>
                        <a:pt x="23908" y="190"/>
                        <a:pt x="26194" y="0"/>
                        <a:pt x="26194" y="0"/>
                      </a:cubicBezTo>
                      <a:cubicBezTo>
                        <a:pt x="26194" y="0"/>
                        <a:pt x="25241" y="2000"/>
                        <a:pt x="23241" y="4381"/>
                      </a:cubicBezTo>
                      <a:cubicBezTo>
                        <a:pt x="21336" y="6763"/>
                        <a:pt x="18383" y="9430"/>
                        <a:pt x="15050" y="11716"/>
                      </a:cubicBezTo>
                      <a:cubicBezTo>
                        <a:pt x="11811" y="13906"/>
                        <a:pt x="8192" y="15716"/>
                        <a:pt x="5239" y="16669"/>
                      </a:cubicBezTo>
                      <a:cubicBezTo>
                        <a:pt x="2286" y="17716"/>
                        <a:pt x="0" y="17907"/>
                        <a:pt x="0" y="179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7" name="Google Shape;1037;p3"/>
                <p:cNvSpPr/>
                <p:nvPr/>
              </p:nvSpPr>
              <p:spPr>
                <a:xfrm>
                  <a:off x="4340849" y="4094637"/>
                  <a:ext cx="24288" cy="9334"/>
                </a:xfrm>
                <a:custGeom>
                  <a:avLst/>
                  <a:gdLst/>
                  <a:ahLst/>
                  <a:cxnLst/>
                  <a:rect l="l" t="t" r="r" b="b"/>
                  <a:pathLst>
                    <a:path w="24288" h="9334" extrusionOk="0">
                      <a:moveTo>
                        <a:pt x="0" y="571"/>
                      </a:moveTo>
                      <a:cubicBezTo>
                        <a:pt x="0" y="571"/>
                        <a:pt x="1905" y="0"/>
                        <a:pt x="4381" y="0"/>
                      </a:cubicBezTo>
                      <a:cubicBezTo>
                        <a:pt x="6953" y="0"/>
                        <a:pt x="10192" y="381"/>
                        <a:pt x="13240" y="1429"/>
                      </a:cubicBezTo>
                      <a:cubicBezTo>
                        <a:pt x="16288" y="2476"/>
                        <a:pt x="19145" y="4000"/>
                        <a:pt x="21146" y="5620"/>
                      </a:cubicBezTo>
                      <a:cubicBezTo>
                        <a:pt x="23146" y="7144"/>
                        <a:pt x="24289" y="8763"/>
                        <a:pt x="24289" y="8763"/>
                      </a:cubicBezTo>
                      <a:cubicBezTo>
                        <a:pt x="24289" y="8763"/>
                        <a:pt x="22384" y="9334"/>
                        <a:pt x="19907" y="9334"/>
                      </a:cubicBezTo>
                      <a:cubicBezTo>
                        <a:pt x="17335" y="9334"/>
                        <a:pt x="14097" y="8954"/>
                        <a:pt x="11049" y="7906"/>
                      </a:cubicBezTo>
                      <a:cubicBezTo>
                        <a:pt x="8001" y="6858"/>
                        <a:pt x="5143" y="5334"/>
                        <a:pt x="3143" y="3715"/>
                      </a:cubicBezTo>
                      <a:cubicBezTo>
                        <a:pt x="1143" y="2191"/>
                        <a:pt x="0" y="667"/>
                        <a:pt x="0" y="6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8" name="Google Shape;1038;p3"/>
                <p:cNvSpPr/>
                <p:nvPr/>
              </p:nvSpPr>
              <p:spPr>
                <a:xfrm>
                  <a:off x="4497344" y="4117973"/>
                  <a:ext cx="25908" cy="38766"/>
                </a:xfrm>
                <a:custGeom>
                  <a:avLst/>
                  <a:gdLst/>
                  <a:ahLst/>
                  <a:cxnLst/>
                  <a:rect l="l" t="t" r="r" b="b"/>
                  <a:pathLst>
                    <a:path w="25908" h="38766" extrusionOk="0">
                      <a:moveTo>
                        <a:pt x="25718" y="38767"/>
                      </a:moveTo>
                      <a:cubicBezTo>
                        <a:pt x="25718" y="38767"/>
                        <a:pt x="25241" y="38195"/>
                        <a:pt x="24479" y="37052"/>
                      </a:cubicBezTo>
                      <a:cubicBezTo>
                        <a:pt x="23717" y="35909"/>
                        <a:pt x="22670" y="34480"/>
                        <a:pt x="21431" y="32576"/>
                      </a:cubicBezTo>
                      <a:cubicBezTo>
                        <a:pt x="19050" y="28956"/>
                        <a:pt x="15907" y="24194"/>
                        <a:pt x="12764" y="19431"/>
                      </a:cubicBezTo>
                      <a:cubicBezTo>
                        <a:pt x="9525" y="14669"/>
                        <a:pt x="6382" y="9906"/>
                        <a:pt x="4000" y="6382"/>
                      </a:cubicBezTo>
                      <a:cubicBezTo>
                        <a:pt x="2762" y="4572"/>
                        <a:pt x="1810" y="2953"/>
                        <a:pt x="1048" y="1810"/>
                      </a:cubicBezTo>
                      <a:cubicBezTo>
                        <a:pt x="381" y="667"/>
                        <a:pt x="0" y="0"/>
                        <a:pt x="0" y="0"/>
                      </a:cubicBezTo>
                      <a:cubicBezTo>
                        <a:pt x="0" y="0"/>
                        <a:pt x="3048" y="1048"/>
                        <a:pt x="6858" y="3715"/>
                      </a:cubicBezTo>
                      <a:cubicBezTo>
                        <a:pt x="10763" y="6287"/>
                        <a:pt x="15145" y="10668"/>
                        <a:pt x="18574" y="15812"/>
                      </a:cubicBezTo>
                      <a:cubicBezTo>
                        <a:pt x="22003" y="20955"/>
                        <a:pt x="24289" y="26670"/>
                        <a:pt x="25146" y="31147"/>
                      </a:cubicBezTo>
                      <a:cubicBezTo>
                        <a:pt x="25622" y="33338"/>
                        <a:pt x="25813" y="35338"/>
                        <a:pt x="25908" y="36671"/>
                      </a:cubicBezTo>
                      <a:cubicBezTo>
                        <a:pt x="25908" y="38005"/>
                        <a:pt x="25908" y="38767"/>
                        <a:pt x="25908" y="38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3"/>
                <p:cNvSpPr/>
                <p:nvPr/>
              </p:nvSpPr>
              <p:spPr>
                <a:xfrm>
                  <a:off x="4464960" y="4113401"/>
                  <a:ext cx="28540" cy="40004"/>
                </a:xfrm>
                <a:custGeom>
                  <a:avLst/>
                  <a:gdLst/>
                  <a:ahLst/>
                  <a:cxnLst/>
                  <a:rect l="l" t="t" r="r" b="b"/>
                  <a:pathLst>
                    <a:path w="28540" h="40004" extrusionOk="0">
                      <a:moveTo>
                        <a:pt x="28004" y="40005"/>
                      </a:moveTo>
                      <a:cubicBezTo>
                        <a:pt x="28004" y="40005"/>
                        <a:pt x="27718" y="39243"/>
                        <a:pt x="27051" y="38005"/>
                      </a:cubicBezTo>
                      <a:cubicBezTo>
                        <a:pt x="26479" y="36766"/>
                        <a:pt x="25622" y="35052"/>
                        <a:pt x="24479" y="33147"/>
                      </a:cubicBezTo>
                      <a:cubicBezTo>
                        <a:pt x="23336" y="31242"/>
                        <a:pt x="21908" y="29051"/>
                        <a:pt x="20288" y="26860"/>
                      </a:cubicBezTo>
                      <a:cubicBezTo>
                        <a:pt x="18669" y="24670"/>
                        <a:pt x="16764" y="22384"/>
                        <a:pt x="14859" y="20193"/>
                      </a:cubicBezTo>
                      <a:cubicBezTo>
                        <a:pt x="12859" y="17907"/>
                        <a:pt x="10858" y="15621"/>
                        <a:pt x="8954" y="13430"/>
                      </a:cubicBezTo>
                      <a:cubicBezTo>
                        <a:pt x="7049" y="11239"/>
                        <a:pt x="5334" y="9049"/>
                        <a:pt x="4000" y="7048"/>
                      </a:cubicBezTo>
                      <a:cubicBezTo>
                        <a:pt x="1238" y="3143"/>
                        <a:pt x="0" y="0"/>
                        <a:pt x="0" y="0"/>
                      </a:cubicBezTo>
                      <a:cubicBezTo>
                        <a:pt x="0" y="0"/>
                        <a:pt x="2858" y="1619"/>
                        <a:pt x="6763" y="4286"/>
                      </a:cubicBezTo>
                      <a:cubicBezTo>
                        <a:pt x="8763" y="5620"/>
                        <a:pt x="10954" y="7239"/>
                        <a:pt x="13240" y="9144"/>
                      </a:cubicBezTo>
                      <a:cubicBezTo>
                        <a:pt x="14383" y="10096"/>
                        <a:pt x="15526" y="11144"/>
                        <a:pt x="16669" y="12192"/>
                      </a:cubicBezTo>
                      <a:cubicBezTo>
                        <a:pt x="17812" y="13240"/>
                        <a:pt x="18955" y="14573"/>
                        <a:pt x="20003" y="15621"/>
                      </a:cubicBezTo>
                      <a:cubicBezTo>
                        <a:pt x="22193" y="18192"/>
                        <a:pt x="24003" y="20860"/>
                        <a:pt x="25432" y="23622"/>
                      </a:cubicBezTo>
                      <a:cubicBezTo>
                        <a:pt x="26860" y="26384"/>
                        <a:pt x="27718" y="29242"/>
                        <a:pt x="28194" y="31718"/>
                      </a:cubicBezTo>
                      <a:cubicBezTo>
                        <a:pt x="28670" y="34195"/>
                        <a:pt x="28575" y="36290"/>
                        <a:pt x="28384" y="37719"/>
                      </a:cubicBezTo>
                      <a:cubicBezTo>
                        <a:pt x="28194" y="39148"/>
                        <a:pt x="27908" y="39910"/>
                        <a:pt x="27908" y="3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3"/>
                <p:cNvSpPr/>
                <p:nvPr/>
              </p:nvSpPr>
              <p:spPr>
                <a:xfrm>
                  <a:off x="4442290" y="4098447"/>
                  <a:ext cx="29527" cy="32480"/>
                </a:xfrm>
                <a:custGeom>
                  <a:avLst/>
                  <a:gdLst/>
                  <a:ahLst/>
                  <a:cxnLst/>
                  <a:rect l="l" t="t" r="r" b="b"/>
                  <a:pathLst>
                    <a:path w="29527" h="32480" extrusionOk="0">
                      <a:moveTo>
                        <a:pt x="29528" y="32480"/>
                      </a:moveTo>
                      <a:cubicBezTo>
                        <a:pt x="29528" y="32480"/>
                        <a:pt x="26861" y="31242"/>
                        <a:pt x="23432" y="28670"/>
                      </a:cubicBezTo>
                      <a:cubicBezTo>
                        <a:pt x="20003" y="26194"/>
                        <a:pt x="15907" y="22479"/>
                        <a:pt x="12192" y="18479"/>
                      </a:cubicBezTo>
                      <a:cubicBezTo>
                        <a:pt x="8477" y="14383"/>
                        <a:pt x="5239" y="10001"/>
                        <a:pt x="3143" y="6382"/>
                      </a:cubicBezTo>
                      <a:cubicBezTo>
                        <a:pt x="953" y="2762"/>
                        <a:pt x="0" y="0"/>
                        <a:pt x="0" y="0"/>
                      </a:cubicBezTo>
                      <a:cubicBezTo>
                        <a:pt x="0" y="0"/>
                        <a:pt x="2667" y="1238"/>
                        <a:pt x="6096" y="3810"/>
                      </a:cubicBezTo>
                      <a:cubicBezTo>
                        <a:pt x="9525" y="6287"/>
                        <a:pt x="13621" y="10001"/>
                        <a:pt x="17336" y="14002"/>
                      </a:cubicBezTo>
                      <a:cubicBezTo>
                        <a:pt x="21050" y="18097"/>
                        <a:pt x="24289" y="22479"/>
                        <a:pt x="26384" y="26098"/>
                      </a:cubicBezTo>
                      <a:cubicBezTo>
                        <a:pt x="28575" y="29718"/>
                        <a:pt x="29528" y="32480"/>
                        <a:pt x="29528" y="32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3"/>
                <p:cNvSpPr/>
                <p:nvPr/>
              </p:nvSpPr>
              <p:spPr>
                <a:xfrm>
                  <a:off x="4446672" y="4100352"/>
                  <a:ext cx="43529" cy="23050"/>
                </a:xfrm>
                <a:custGeom>
                  <a:avLst/>
                  <a:gdLst/>
                  <a:ahLst/>
                  <a:cxnLst/>
                  <a:rect l="l" t="t" r="r" b="b"/>
                  <a:pathLst>
                    <a:path w="43529" h="23050" extrusionOk="0">
                      <a:moveTo>
                        <a:pt x="43434" y="23051"/>
                      </a:moveTo>
                      <a:cubicBezTo>
                        <a:pt x="43434" y="23051"/>
                        <a:pt x="40196" y="22193"/>
                        <a:pt x="35909" y="20479"/>
                      </a:cubicBezTo>
                      <a:cubicBezTo>
                        <a:pt x="31528" y="18764"/>
                        <a:pt x="26098" y="16193"/>
                        <a:pt x="20669" y="13335"/>
                      </a:cubicBezTo>
                      <a:cubicBezTo>
                        <a:pt x="15335" y="10478"/>
                        <a:pt x="10096" y="7429"/>
                        <a:pt x="6287" y="4763"/>
                      </a:cubicBezTo>
                      <a:cubicBezTo>
                        <a:pt x="2381" y="2191"/>
                        <a:pt x="0" y="0"/>
                        <a:pt x="0" y="0"/>
                      </a:cubicBezTo>
                      <a:cubicBezTo>
                        <a:pt x="0" y="0"/>
                        <a:pt x="3334" y="0"/>
                        <a:pt x="7906" y="1238"/>
                      </a:cubicBezTo>
                      <a:cubicBezTo>
                        <a:pt x="12573" y="2286"/>
                        <a:pt x="18479" y="4477"/>
                        <a:pt x="24003" y="7429"/>
                      </a:cubicBezTo>
                      <a:cubicBezTo>
                        <a:pt x="29527" y="10383"/>
                        <a:pt x="34671" y="14002"/>
                        <a:pt x="38100" y="17241"/>
                      </a:cubicBezTo>
                      <a:cubicBezTo>
                        <a:pt x="41624" y="20384"/>
                        <a:pt x="43529" y="23051"/>
                        <a:pt x="43529" y="230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3"/>
                <p:cNvSpPr/>
                <p:nvPr/>
              </p:nvSpPr>
              <p:spPr>
                <a:xfrm>
                  <a:off x="4437242" y="4101673"/>
                  <a:ext cx="39052" cy="9823"/>
                </a:xfrm>
                <a:custGeom>
                  <a:avLst/>
                  <a:gdLst/>
                  <a:ahLst/>
                  <a:cxnLst/>
                  <a:rect l="l" t="t" r="r" b="b"/>
                  <a:pathLst>
                    <a:path w="39052" h="9823" extrusionOk="0">
                      <a:moveTo>
                        <a:pt x="39053" y="9633"/>
                      </a:moveTo>
                      <a:cubicBezTo>
                        <a:pt x="39053" y="9633"/>
                        <a:pt x="38386" y="9633"/>
                        <a:pt x="37243" y="9633"/>
                      </a:cubicBezTo>
                      <a:cubicBezTo>
                        <a:pt x="36100" y="9633"/>
                        <a:pt x="34480" y="9442"/>
                        <a:pt x="32575" y="9252"/>
                      </a:cubicBezTo>
                      <a:cubicBezTo>
                        <a:pt x="28766" y="8870"/>
                        <a:pt x="24003" y="8109"/>
                        <a:pt x="19336" y="7251"/>
                      </a:cubicBezTo>
                      <a:cubicBezTo>
                        <a:pt x="14573" y="6394"/>
                        <a:pt x="9811" y="5442"/>
                        <a:pt x="6191" y="4489"/>
                      </a:cubicBezTo>
                      <a:cubicBezTo>
                        <a:pt x="4382" y="4013"/>
                        <a:pt x="2762" y="3632"/>
                        <a:pt x="1715" y="3251"/>
                      </a:cubicBezTo>
                      <a:cubicBezTo>
                        <a:pt x="571" y="2870"/>
                        <a:pt x="0" y="2679"/>
                        <a:pt x="0" y="2679"/>
                      </a:cubicBezTo>
                      <a:cubicBezTo>
                        <a:pt x="0" y="2679"/>
                        <a:pt x="2477" y="1346"/>
                        <a:pt x="6287" y="679"/>
                      </a:cubicBezTo>
                      <a:cubicBezTo>
                        <a:pt x="10192" y="-178"/>
                        <a:pt x="15430" y="-273"/>
                        <a:pt x="20574" y="679"/>
                      </a:cubicBezTo>
                      <a:cubicBezTo>
                        <a:pt x="25717" y="1632"/>
                        <a:pt x="30671" y="3537"/>
                        <a:pt x="33909" y="5727"/>
                      </a:cubicBezTo>
                      <a:cubicBezTo>
                        <a:pt x="37338" y="7728"/>
                        <a:pt x="39053" y="9823"/>
                        <a:pt x="39053" y="98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3"/>
                <p:cNvSpPr/>
                <p:nvPr/>
              </p:nvSpPr>
              <p:spPr>
                <a:xfrm>
                  <a:off x="4421049" y="4097554"/>
                  <a:ext cx="26193" cy="7088"/>
                </a:xfrm>
                <a:custGeom>
                  <a:avLst/>
                  <a:gdLst/>
                  <a:ahLst/>
                  <a:cxnLst/>
                  <a:rect l="l" t="t" r="r" b="b"/>
                  <a:pathLst>
                    <a:path w="26193" h="7088" extrusionOk="0">
                      <a:moveTo>
                        <a:pt x="26194" y="2132"/>
                      </a:moveTo>
                      <a:cubicBezTo>
                        <a:pt x="26194" y="2132"/>
                        <a:pt x="24670" y="3465"/>
                        <a:pt x="22288" y="4513"/>
                      </a:cubicBezTo>
                      <a:cubicBezTo>
                        <a:pt x="19907" y="5656"/>
                        <a:pt x="16764" y="6513"/>
                        <a:pt x="13430" y="6894"/>
                      </a:cubicBezTo>
                      <a:cubicBezTo>
                        <a:pt x="10192" y="7275"/>
                        <a:pt x="6858" y="7085"/>
                        <a:pt x="4286" y="6418"/>
                      </a:cubicBezTo>
                      <a:cubicBezTo>
                        <a:pt x="1714" y="5846"/>
                        <a:pt x="0" y="4894"/>
                        <a:pt x="0" y="4894"/>
                      </a:cubicBezTo>
                      <a:cubicBezTo>
                        <a:pt x="0" y="4894"/>
                        <a:pt x="1524" y="3560"/>
                        <a:pt x="3905" y="2512"/>
                      </a:cubicBezTo>
                      <a:cubicBezTo>
                        <a:pt x="6287" y="1370"/>
                        <a:pt x="9430" y="512"/>
                        <a:pt x="12763" y="131"/>
                      </a:cubicBezTo>
                      <a:cubicBezTo>
                        <a:pt x="16002" y="-155"/>
                        <a:pt x="19336" y="36"/>
                        <a:pt x="21908" y="608"/>
                      </a:cubicBezTo>
                      <a:cubicBezTo>
                        <a:pt x="24479" y="1179"/>
                        <a:pt x="26194" y="2132"/>
                        <a:pt x="26194" y="21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3"/>
                <p:cNvSpPr/>
                <p:nvPr/>
              </p:nvSpPr>
              <p:spPr>
                <a:xfrm>
                  <a:off x="4401523" y="4095685"/>
                  <a:ext cx="56102" cy="12382"/>
                </a:xfrm>
                <a:custGeom>
                  <a:avLst/>
                  <a:gdLst/>
                  <a:ahLst/>
                  <a:cxnLst/>
                  <a:rect l="l" t="t" r="r" b="b"/>
                  <a:pathLst>
                    <a:path w="56102" h="12382" extrusionOk="0">
                      <a:moveTo>
                        <a:pt x="56007" y="3238"/>
                      </a:moveTo>
                      <a:cubicBezTo>
                        <a:pt x="56007" y="3238"/>
                        <a:pt x="55054" y="3429"/>
                        <a:pt x="53530" y="3715"/>
                      </a:cubicBezTo>
                      <a:cubicBezTo>
                        <a:pt x="52007" y="4001"/>
                        <a:pt x="49721" y="4381"/>
                        <a:pt x="47054" y="4763"/>
                      </a:cubicBezTo>
                      <a:cubicBezTo>
                        <a:pt x="45720" y="4953"/>
                        <a:pt x="44291" y="5144"/>
                        <a:pt x="42767" y="5429"/>
                      </a:cubicBezTo>
                      <a:cubicBezTo>
                        <a:pt x="41243" y="5620"/>
                        <a:pt x="39719" y="6001"/>
                        <a:pt x="38100" y="6096"/>
                      </a:cubicBezTo>
                      <a:cubicBezTo>
                        <a:pt x="34862" y="6668"/>
                        <a:pt x="31433" y="7144"/>
                        <a:pt x="28004" y="7715"/>
                      </a:cubicBezTo>
                      <a:cubicBezTo>
                        <a:pt x="24575" y="8192"/>
                        <a:pt x="21146" y="8954"/>
                        <a:pt x="17907" y="9430"/>
                      </a:cubicBezTo>
                      <a:cubicBezTo>
                        <a:pt x="16288" y="9811"/>
                        <a:pt x="14669" y="10001"/>
                        <a:pt x="13240" y="10287"/>
                      </a:cubicBezTo>
                      <a:cubicBezTo>
                        <a:pt x="11716" y="10573"/>
                        <a:pt x="10287" y="10859"/>
                        <a:pt x="9049" y="11049"/>
                      </a:cubicBezTo>
                      <a:cubicBezTo>
                        <a:pt x="6382" y="11525"/>
                        <a:pt x="4191" y="11906"/>
                        <a:pt x="2572" y="12097"/>
                      </a:cubicBezTo>
                      <a:cubicBezTo>
                        <a:pt x="953" y="12383"/>
                        <a:pt x="0" y="12383"/>
                        <a:pt x="0" y="12383"/>
                      </a:cubicBezTo>
                      <a:cubicBezTo>
                        <a:pt x="0" y="12383"/>
                        <a:pt x="2762" y="9906"/>
                        <a:pt x="7715" y="7334"/>
                      </a:cubicBezTo>
                      <a:cubicBezTo>
                        <a:pt x="10192" y="6001"/>
                        <a:pt x="13145" y="4763"/>
                        <a:pt x="16383" y="3620"/>
                      </a:cubicBezTo>
                      <a:cubicBezTo>
                        <a:pt x="18002" y="3143"/>
                        <a:pt x="19717" y="2477"/>
                        <a:pt x="21527" y="2096"/>
                      </a:cubicBezTo>
                      <a:cubicBezTo>
                        <a:pt x="23336" y="1619"/>
                        <a:pt x="25146" y="1334"/>
                        <a:pt x="26956" y="953"/>
                      </a:cubicBezTo>
                      <a:cubicBezTo>
                        <a:pt x="28766" y="762"/>
                        <a:pt x="30575" y="476"/>
                        <a:pt x="32385" y="286"/>
                      </a:cubicBezTo>
                      <a:cubicBezTo>
                        <a:pt x="34195" y="95"/>
                        <a:pt x="36004" y="95"/>
                        <a:pt x="37719" y="0"/>
                      </a:cubicBezTo>
                      <a:cubicBezTo>
                        <a:pt x="41148" y="0"/>
                        <a:pt x="44387" y="190"/>
                        <a:pt x="47149" y="667"/>
                      </a:cubicBezTo>
                      <a:cubicBezTo>
                        <a:pt x="49911" y="1048"/>
                        <a:pt x="52197" y="1619"/>
                        <a:pt x="53721" y="2096"/>
                      </a:cubicBezTo>
                      <a:cubicBezTo>
                        <a:pt x="55245" y="2572"/>
                        <a:pt x="56102" y="2953"/>
                        <a:pt x="56102" y="2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5" name="Google Shape;1045;p3"/>
                <p:cNvSpPr/>
                <p:nvPr/>
              </p:nvSpPr>
              <p:spPr>
                <a:xfrm>
                  <a:off x="4442195" y="4050875"/>
                  <a:ext cx="46100" cy="24331"/>
                </a:xfrm>
                <a:custGeom>
                  <a:avLst/>
                  <a:gdLst/>
                  <a:ahLst/>
                  <a:cxnLst/>
                  <a:rect l="l" t="t" r="r" b="b"/>
                  <a:pathLst>
                    <a:path w="46100" h="24331" extrusionOk="0">
                      <a:moveTo>
                        <a:pt x="46101" y="24331"/>
                      </a:moveTo>
                      <a:cubicBezTo>
                        <a:pt x="46101" y="24331"/>
                        <a:pt x="45339" y="23855"/>
                        <a:pt x="44196" y="22902"/>
                      </a:cubicBezTo>
                      <a:cubicBezTo>
                        <a:pt x="42958" y="21950"/>
                        <a:pt x="41434" y="20711"/>
                        <a:pt x="39433" y="19187"/>
                      </a:cubicBezTo>
                      <a:cubicBezTo>
                        <a:pt x="35528" y="16235"/>
                        <a:pt x="30194" y="12806"/>
                        <a:pt x="24575" y="10044"/>
                      </a:cubicBezTo>
                      <a:cubicBezTo>
                        <a:pt x="18955" y="7281"/>
                        <a:pt x="12954" y="5186"/>
                        <a:pt x="8192" y="3852"/>
                      </a:cubicBezTo>
                      <a:cubicBezTo>
                        <a:pt x="5810" y="3185"/>
                        <a:pt x="3810" y="2614"/>
                        <a:pt x="2286" y="2328"/>
                      </a:cubicBezTo>
                      <a:cubicBezTo>
                        <a:pt x="857" y="1947"/>
                        <a:pt x="0" y="1757"/>
                        <a:pt x="0" y="1757"/>
                      </a:cubicBezTo>
                      <a:cubicBezTo>
                        <a:pt x="0" y="1757"/>
                        <a:pt x="857" y="1471"/>
                        <a:pt x="2286" y="995"/>
                      </a:cubicBezTo>
                      <a:cubicBezTo>
                        <a:pt x="3048" y="804"/>
                        <a:pt x="3905" y="519"/>
                        <a:pt x="4953" y="423"/>
                      </a:cubicBezTo>
                      <a:cubicBezTo>
                        <a:pt x="6001" y="233"/>
                        <a:pt x="7239" y="42"/>
                        <a:pt x="8572" y="42"/>
                      </a:cubicBezTo>
                      <a:cubicBezTo>
                        <a:pt x="9906" y="-53"/>
                        <a:pt x="11335" y="42"/>
                        <a:pt x="12859" y="42"/>
                      </a:cubicBezTo>
                      <a:cubicBezTo>
                        <a:pt x="14383" y="42"/>
                        <a:pt x="16002" y="423"/>
                        <a:pt x="17621" y="709"/>
                      </a:cubicBezTo>
                      <a:cubicBezTo>
                        <a:pt x="19241" y="1090"/>
                        <a:pt x="20955" y="1471"/>
                        <a:pt x="22574" y="2043"/>
                      </a:cubicBezTo>
                      <a:cubicBezTo>
                        <a:pt x="24289" y="2519"/>
                        <a:pt x="25908" y="3376"/>
                        <a:pt x="27527" y="4043"/>
                      </a:cubicBezTo>
                      <a:cubicBezTo>
                        <a:pt x="29051" y="4900"/>
                        <a:pt x="30671" y="5662"/>
                        <a:pt x="32099" y="6710"/>
                      </a:cubicBezTo>
                      <a:cubicBezTo>
                        <a:pt x="33623" y="7662"/>
                        <a:pt x="34957" y="8710"/>
                        <a:pt x="36195" y="9758"/>
                      </a:cubicBezTo>
                      <a:cubicBezTo>
                        <a:pt x="37433" y="10901"/>
                        <a:pt x="38576" y="11949"/>
                        <a:pt x="39624" y="13092"/>
                      </a:cubicBezTo>
                      <a:cubicBezTo>
                        <a:pt x="40672" y="14235"/>
                        <a:pt x="41529" y="15377"/>
                        <a:pt x="42196" y="16425"/>
                      </a:cubicBezTo>
                      <a:cubicBezTo>
                        <a:pt x="42958" y="17473"/>
                        <a:pt x="43529" y="18521"/>
                        <a:pt x="44101" y="19473"/>
                      </a:cubicBezTo>
                      <a:cubicBezTo>
                        <a:pt x="44672" y="20426"/>
                        <a:pt x="44958" y="21283"/>
                        <a:pt x="45244" y="21950"/>
                      </a:cubicBezTo>
                      <a:cubicBezTo>
                        <a:pt x="45815" y="23378"/>
                        <a:pt x="46006" y="24236"/>
                        <a:pt x="46006" y="242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1046;p3"/>
                <p:cNvSpPr/>
                <p:nvPr/>
              </p:nvSpPr>
              <p:spPr>
                <a:xfrm>
                  <a:off x="4409334" y="4060537"/>
                  <a:ext cx="53435" cy="12763"/>
                </a:xfrm>
                <a:custGeom>
                  <a:avLst/>
                  <a:gdLst/>
                  <a:ahLst/>
                  <a:cxnLst/>
                  <a:rect l="l" t="t" r="r" b="b"/>
                  <a:pathLst>
                    <a:path w="53435" h="12763" extrusionOk="0">
                      <a:moveTo>
                        <a:pt x="53340" y="12763"/>
                      </a:moveTo>
                      <a:cubicBezTo>
                        <a:pt x="53340" y="12763"/>
                        <a:pt x="52483" y="12668"/>
                        <a:pt x="50959" y="12383"/>
                      </a:cubicBezTo>
                      <a:cubicBezTo>
                        <a:pt x="49435" y="12097"/>
                        <a:pt x="47339" y="11716"/>
                        <a:pt x="44767" y="11239"/>
                      </a:cubicBezTo>
                      <a:cubicBezTo>
                        <a:pt x="39719" y="10287"/>
                        <a:pt x="33242" y="8858"/>
                        <a:pt x="26670" y="7715"/>
                      </a:cubicBezTo>
                      <a:cubicBezTo>
                        <a:pt x="20098" y="6572"/>
                        <a:pt x="13430" y="5429"/>
                        <a:pt x="8572" y="4572"/>
                      </a:cubicBezTo>
                      <a:cubicBezTo>
                        <a:pt x="6096" y="4191"/>
                        <a:pt x="3905" y="3715"/>
                        <a:pt x="2381" y="3429"/>
                      </a:cubicBezTo>
                      <a:cubicBezTo>
                        <a:pt x="857" y="3143"/>
                        <a:pt x="0" y="2858"/>
                        <a:pt x="0" y="2858"/>
                      </a:cubicBezTo>
                      <a:cubicBezTo>
                        <a:pt x="0" y="2858"/>
                        <a:pt x="857" y="2572"/>
                        <a:pt x="2286" y="2096"/>
                      </a:cubicBezTo>
                      <a:cubicBezTo>
                        <a:pt x="3810" y="1619"/>
                        <a:pt x="5905" y="1048"/>
                        <a:pt x="8572" y="667"/>
                      </a:cubicBezTo>
                      <a:cubicBezTo>
                        <a:pt x="11239" y="191"/>
                        <a:pt x="14288" y="0"/>
                        <a:pt x="17621" y="0"/>
                      </a:cubicBezTo>
                      <a:cubicBezTo>
                        <a:pt x="20955" y="0"/>
                        <a:pt x="24479" y="381"/>
                        <a:pt x="28004" y="1048"/>
                      </a:cubicBezTo>
                      <a:cubicBezTo>
                        <a:pt x="31432" y="1714"/>
                        <a:pt x="34861" y="2667"/>
                        <a:pt x="38005" y="3810"/>
                      </a:cubicBezTo>
                      <a:cubicBezTo>
                        <a:pt x="41148" y="4953"/>
                        <a:pt x="43910" y="6287"/>
                        <a:pt x="46196" y="7620"/>
                      </a:cubicBezTo>
                      <a:cubicBezTo>
                        <a:pt x="48482" y="8858"/>
                        <a:pt x="50292" y="10192"/>
                        <a:pt x="51530" y="11144"/>
                      </a:cubicBezTo>
                      <a:cubicBezTo>
                        <a:pt x="52768" y="12097"/>
                        <a:pt x="53435" y="12763"/>
                        <a:pt x="53435" y="12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7" name="Google Shape;1047;p3"/>
                <p:cNvSpPr/>
                <p:nvPr/>
              </p:nvSpPr>
              <p:spPr>
                <a:xfrm>
                  <a:off x="4381044" y="4088205"/>
                  <a:ext cx="39242" cy="7480"/>
                </a:xfrm>
                <a:custGeom>
                  <a:avLst/>
                  <a:gdLst/>
                  <a:ahLst/>
                  <a:cxnLst/>
                  <a:rect l="l" t="t" r="r" b="b"/>
                  <a:pathLst>
                    <a:path w="39242" h="7480" extrusionOk="0">
                      <a:moveTo>
                        <a:pt x="39052" y="7480"/>
                      </a:moveTo>
                      <a:cubicBezTo>
                        <a:pt x="39052" y="7480"/>
                        <a:pt x="38386" y="7480"/>
                        <a:pt x="37243" y="7480"/>
                      </a:cubicBezTo>
                      <a:cubicBezTo>
                        <a:pt x="36100" y="7480"/>
                        <a:pt x="34480" y="7480"/>
                        <a:pt x="32671" y="7480"/>
                      </a:cubicBezTo>
                      <a:cubicBezTo>
                        <a:pt x="28956" y="7385"/>
                        <a:pt x="24193" y="7099"/>
                        <a:pt x="19526" y="6813"/>
                      </a:cubicBezTo>
                      <a:cubicBezTo>
                        <a:pt x="14859" y="6527"/>
                        <a:pt x="10096" y="6337"/>
                        <a:pt x="6382" y="6051"/>
                      </a:cubicBezTo>
                      <a:cubicBezTo>
                        <a:pt x="4572" y="5956"/>
                        <a:pt x="2953" y="5766"/>
                        <a:pt x="1810" y="5670"/>
                      </a:cubicBezTo>
                      <a:cubicBezTo>
                        <a:pt x="667" y="5575"/>
                        <a:pt x="0" y="5385"/>
                        <a:pt x="0" y="5385"/>
                      </a:cubicBezTo>
                      <a:cubicBezTo>
                        <a:pt x="0" y="5385"/>
                        <a:pt x="2096" y="3575"/>
                        <a:pt x="5810" y="2241"/>
                      </a:cubicBezTo>
                      <a:cubicBezTo>
                        <a:pt x="9430" y="717"/>
                        <a:pt x="14668" y="-235"/>
                        <a:pt x="20002" y="51"/>
                      </a:cubicBezTo>
                      <a:cubicBezTo>
                        <a:pt x="25241" y="336"/>
                        <a:pt x="30385" y="1765"/>
                        <a:pt x="33814" y="3670"/>
                      </a:cubicBezTo>
                      <a:cubicBezTo>
                        <a:pt x="35528" y="4527"/>
                        <a:pt x="36957" y="5480"/>
                        <a:pt x="37814" y="6242"/>
                      </a:cubicBezTo>
                      <a:cubicBezTo>
                        <a:pt x="38671" y="7004"/>
                        <a:pt x="39243" y="7480"/>
                        <a:pt x="39243" y="7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8" name="Google Shape;1048;p3"/>
                <p:cNvSpPr/>
                <p:nvPr/>
              </p:nvSpPr>
              <p:spPr>
                <a:xfrm>
                  <a:off x="4400189" y="4009628"/>
                  <a:ext cx="45434" cy="21858"/>
                </a:xfrm>
                <a:custGeom>
                  <a:avLst/>
                  <a:gdLst/>
                  <a:ahLst/>
                  <a:cxnLst/>
                  <a:rect l="l" t="t" r="r" b="b"/>
                  <a:pathLst>
                    <a:path w="45434" h="21858" extrusionOk="0">
                      <a:moveTo>
                        <a:pt x="45434" y="46"/>
                      </a:moveTo>
                      <a:cubicBezTo>
                        <a:pt x="45434" y="46"/>
                        <a:pt x="44767" y="522"/>
                        <a:pt x="43529" y="1284"/>
                      </a:cubicBezTo>
                      <a:cubicBezTo>
                        <a:pt x="42291" y="2046"/>
                        <a:pt x="40576" y="3094"/>
                        <a:pt x="38481" y="4237"/>
                      </a:cubicBezTo>
                      <a:cubicBezTo>
                        <a:pt x="34385" y="6618"/>
                        <a:pt x="28861" y="9380"/>
                        <a:pt x="23241" y="12047"/>
                      </a:cubicBezTo>
                      <a:cubicBezTo>
                        <a:pt x="17717" y="14714"/>
                        <a:pt x="12097" y="17286"/>
                        <a:pt x="7620" y="19096"/>
                      </a:cubicBezTo>
                      <a:cubicBezTo>
                        <a:pt x="5429" y="20048"/>
                        <a:pt x="3524" y="20715"/>
                        <a:pt x="2191" y="21191"/>
                      </a:cubicBezTo>
                      <a:cubicBezTo>
                        <a:pt x="857" y="21667"/>
                        <a:pt x="0" y="21858"/>
                        <a:pt x="0" y="21858"/>
                      </a:cubicBezTo>
                      <a:cubicBezTo>
                        <a:pt x="0" y="21858"/>
                        <a:pt x="1905" y="19096"/>
                        <a:pt x="5525" y="15857"/>
                      </a:cubicBezTo>
                      <a:cubicBezTo>
                        <a:pt x="9049" y="12523"/>
                        <a:pt x="14383" y="8809"/>
                        <a:pt x="20288" y="6047"/>
                      </a:cubicBezTo>
                      <a:cubicBezTo>
                        <a:pt x="26099" y="3284"/>
                        <a:pt x="32385" y="1379"/>
                        <a:pt x="37243" y="617"/>
                      </a:cubicBezTo>
                      <a:cubicBezTo>
                        <a:pt x="42100" y="-240"/>
                        <a:pt x="45434" y="46"/>
                        <a:pt x="45434" y="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3"/>
                <p:cNvSpPr/>
                <p:nvPr/>
              </p:nvSpPr>
              <p:spPr>
                <a:xfrm>
                  <a:off x="4379139" y="4017580"/>
                  <a:ext cx="65150" cy="42481"/>
                </a:xfrm>
                <a:custGeom>
                  <a:avLst/>
                  <a:gdLst/>
                  <a:ahLst/>
                  <a:cxnLst/>
                  <a:rect l="l" t="t" r="r" b="b"/>
                  <a:pathLst>
                    <a:path w="65150" h="42481" extrusionOk="0">
                      <a:moveTo>
                        <a:pt x="65151" y="0"/>
                      </a:moveTo>
                      <a:cubicBezTo>
                        <a:pt x="65151" y="0"/>
                        <a:pt x="64103" y="667"/>
                        <a:pt x="62103" y="1619"/>
                      </a:cubicBezTo>
                      <a:cubicBezTo>
                        <a:pt x="60198" y="2667"/>
                        <a:pt x="57436" y="4096"/>
                        <a:pt x="54197" y="5810"/>
                      </a:cubicBezTo>
                      <a:cubicBezTo>
                        <a:pt x="52578" y="6667"/>
                        <a:pt x="50863" y="7620"/>
                        <a:pt x="49054" y="8667"/>
                      </a:cubicBezTo>
                      <a:cubicBezTo>
                        <a:pt x="47244" y="9620"/>
                        <a:pt x="45339" y="10858"/>
                        <a:pt x="43339" y="11906"/>
                      </a:cubicBezTo>
                      <a:cubicBezTo>
                        <a:pt x="39433" y="14192"/>
                        <a:pt x="35338" y="16669"/>
                        <a:pt x="31337" y="19336"/>
                      </a:cubicBezTo>
                      <a:cubicBezTo>
                        <a:pt x="27337" y="21907"/>
                        <a:pt x="23431" y="24670"/>
                        <a:pt x="19717" y="27337"/>
                      </a:cubicBezTo>
                      <a:cubicBezTo>
                        <a:pt x="17907" y="28765"/>
                        <a:pt x="16097" y="29908"/>
                        <a:pt x="14478" y="31242"/>
                      </a:cubicBezTo>
                      <a:cubicBezTo>
                        <a:pt x="12859" y="32480"/>
                        <a:pt x="11239" y="33718"/>
                        <a:pt x="9811" y="34861"/>
                      </a:cubicBezTo>
                      <a:cubicBezTo>
                        <a:pt x="6953" y="37147"/>
                        <a:pt x="4477" y="39052"/>
                        <a:pt x="2762" y="40386"/>
                      </a:cubicBezTo>
                      <a:cubicBezTo>
                        <a:pt x="1048" y="41719"/>
                        <a:pt x="0" y="42481"/>
                        <a:pt x="0" y="42481"/>
                      </a:cubicBezTo>
                      <a:cubicBezTo>
                        <a:pt x="0" y="42481"/>
                        <a:pt x="571" y="41338"/>
                        <a:pt x="1714" y="39529"/>
                      </a:cubicBezTo>
                      <a:cubicBezTo>
                        <a:pt x="2286" y="38576"/>
                        <a:pt x="2953" y="37433"/>
                        <a:pt x="3905" y="36290"/>
                      </a:cubicBezTo>
                      <a:cubicBezTo>
                        <a:pt x="4763" y="35052"/>
                        <a:pt x="5810" y="33623"/>
                        <a:pt x="6953" y="32194"/>
                      </a:cubicBezTo>
                      <a:cubicBezTo>
                        <a:pt x="9239" y="29242"/>
                        <a:pt x="12287" y="26098"/>
                        <a:pt x="15811" y="22860"/>
                      </a:cubicBezTo>
                      <a:cubicBezTo>
                        <a:pt x="17621" y="21336"/>
                        <a:pt x="19336" y="19621"/>
                        <a:pt x="21431" y="18192"/>
                      </a:cubicBezTo>
                      <a:cubicBezTo>
                        <a:pt x="23431" y="16669"/>
                        <a:pt x="25432" y="15240"/>
                        <a:pt x="27527" y="13811"/>
                      </a:cubicBezTo>
                      <a:cubicBezTo>
                        <a:pt x="29718" y="12478"/>
                        <a:pt x="31813" y="11144"/>
                        <a:pt x="34004" y="10001"/>
                      </a:cubicBezTo>
                      <a:cubicBezTo>
                        <a:pt x="36100" y="8763"/>
                        <a:pt x="38386" y="7810"/>
                        <a:pt x="40576" y="6763"/>
                      </a:cubicBezTo>
                      <a:cubicBezTo>
                        <a:pt x="44958" y="4858"/>
                        <a:pt x="49054" y="3334"/>
                        <a:pt x="52768" y="2381"/>
                      </a:cubicBezTo>
                      <a:cubicBezTo>
                        <a:pt x="56388" y="1333"/>
                        <a:pt x="59531" y="762"/>
                        <a:pt x="61722" y="476"/>
                      </a:cubicBezTo>
                      <a:cubicBezTo>
                        <a:pt x="63913" y="190"/>
                        <a:pt x="65151" y="95"/>
                        <a:pt x="65151"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3"/>
                <p:cNvSpPr/>
                <p:nvPr/>
              </p:nvSpPr>
              <p:spPr>
                <a:xfrm>
                  <a:off x="4372567" y="4035487"/>
                  <a:ext cx="52863" cy="33432"/>
                </a:xfrm>
                <a:custGeom>
                  <a:avLst/>
                  <a:gdLst/>
                  <a:ahLst/>
                  <a:cxnLst/>
                  <a:rect l="l" t="t" r="r" b="b"/>
                  <a:pathLst>
                    <a:path w="52863" h="33432" extrusionOk="0">
                      <a:moveTo>
                        <a:pt x="52864" y="0"/>
                      </a:moveTo>
                      <a:cubicBezTo>
                        <a:pt x="52864" y="0"/>
                        <a:pt x="50197" y="3048"/>
                        <a:pt x="45625" y="6858"/>
                      </a:cubicBezTo>
                      <a:cubicBezTo>
                        <a:pt x="43434" y="8763"/>
                        <a:pt x="40672" y="10954"/>
                        <a:pt x="37719" y="13049"/>
                      </a:cubicBezTo>
                      <a:cubicBezTo>
                        <a:pt x="36195" y="14097"/>
                        <a:pt x="34766" y="15240"/>
                        <a:pt x="33147" y="16288"/>
                      </a:cubicBezTo>
                      <a:cubicBezTo>
                        <a:pt x="31528" y="17336"/>
                        <a:pt x="29908" y="18383"/>
                        <a:pt x="28289" y="19526"/>
                      </a:cubicBezTo>
                      <a:cubicBezTo>
                        <a:pt x="26575" y="20574"/>
                        <a:pt x="24955" y="21527"/>
                        <a:pt x="23336" y="22574"/>
                      </a:cubicBezTo>
                      <a:cubicBezTo>
                        <a:pt x="21717" y="23622"/>
                        <a:pt x="20002" y="24479"/>
                        <a:pt x="18383" y="25337"/>
                      </a:cubicBezTo>
                      <a:cubicBezTo>
                        <a:pt x="15145" y="27051"/>
                        <a:pt x="12097" y="28575"/>
                        <a:pt x="9334" y="29813"/>
                      </a:cubicBezTo>
                      <a:cubicBezTo>
                        <a:pt x="3905" y="32290"/>
                        <a:pt x="0" y="33433"/>
                        <a:pt x="0" y="33433"/>
                      </a:cubicBezTo>
                      <a:cubicBezTo>
                        <a:pt x="0" y="33433"/>
                        <a:pt x="2667" y="30385"/>
                        <a:pt x="7144" y="26575"/>
                      </a:cubicBezTo>
                      <a:cubicBezTo>
                        <a:pt x="9334" y="24670"/>
                        <a:pt x="12097" y="22479"/>
                        <a:pt x="15050" y="20384"/>
                      </a:cubicBezTo>
                      <a:cubicBezTo>
                        <a:pt x="16573" y="19336"/>
                        <a:pt x="18002" y="18193"/>
                        <a:pt x="19621" y="17145"/>
                      </a:cubicBezTo>
                      <a:cubicBezTo>
                        <a:pt x="21241" y="16097"/>
                        <a:pt x="22860" y="15050"/>
                        <a:pt x="24479" y="13907"/>
                      </a:cubicBezTo>
                      <a:cubicBezTo>
                        <a:pt x="26194" y="12859"/>
                        <a:pt x="27813" y="11906"/>
                        <a:pt x="29432" y="10859"/>
                      </a:cubicBezTo>
                      <a:cubicBezTo>
                        <a:pt x="31051" y="9811"/>
                        <a:pt x="32766" y="8954"/>
                        <a:pt x="34385" y="8096"/>
                      </a:cubicBezTo>
                      <a:cubicBezTo>
                        <a:pt x="37624" y="6382"/>
                        <a:pt x="40672" y="4858"/>
                        <a:pt x="43434" y="3620"/>
                      </a:cubicBezTo>
                      <a:cubicBezTo>
                        <a:pt x="48863" y="1143"/>
                        <a:pt x="52768" y="0"/>
                        <a:pt x="527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3"/>
                <p:cNvSpPr/>
                <p:nvPr/>
              </p:nvSpPr>
              <p:spPr>
                <a:xfrm>
                  <a:off x="4399237" y="3999482"/>
                  <a:ext cx="66579" cy="32956"/>
                </a:xfrm>
                <a:custGeom>
                  <a:avLst/>
                  <a:gdLst/>
                  <a:ahLst/>
                  <a:cxnLst/>
                  <a:rect l="l" t="t" r="r" b="b"/>
                  <a:pathLst>
                    <a:path w="66579" h="32956" extrusionOk="0">
                      <a:moveTo>
                        <a:pt x="66580" y="0"/>
                      </a:moveTo>
                      <a:cubicBezTo>
                        <a:pt x="66580" y="0"/>
                        <a:pt x="65532" y="571"/>
                        <a:pt x="63722" y="1619"/>
                      </a:cubicBezTo>
                      <a:cubicBezTo>
                        <a:pt x="61913" y="2572"/>
                        <a:pt x="59341" y="3905"/>
                        <a:pt x="56197" y="5525"/>
                      </a:cubicBezTo>
                      <a:cubicBezTo>
                        <a:pt x="50006" y="8573"/>
                        <a:pt x="41719" y="12668"/>
                        <a:pt x="33433" y="16764"/>
                      </a:cubicBezTo>
                      <a:cubicBezTo>
                        <a:pt x="25146" y="20860"/>
                        <a:pt x="16954" y="24955"/>
                        <a:pt x="10763" y="28004"/>
                      </a:cubicBezTo>
                      <a:cubicBezTo>
                        <a:pt x="7620" y="29528"/>
                        <a:pt x="4953" y="30766"/>
                        <a:pt x="3048" y="31623"/>
                      </a:cubicBezTo>
                      <a:cubicBezTo>
                        <a:pt x="1143" y="32480"/>
                        <a:pt x="0" y="32957"/>
                        <a:pt x="0" y="32957"/>
                      </a:cubicBezTo>
                      <a:cubicBezTo>
                        <a:pt x="0" y="32957"/>
                        <a:pt x="3048" y="29337"/>
                        <a:pt x="8572" y="24765"/>
                      </a:cubicBezTo>
                      <a:cubicBezTo>
                        <a:pt x="11239" y="22479"/>
                        <a:pt x="14573" y="20003"/>
                        <a:pt x="18288" y="17621"/>
                      </a:cubicBezTo>
                      <a:cubicBezTo>
                        <a:pt x="20193" y="16478"/>
                        <a:pt x="22098" y="15145"/>
                        <a:pt x="24098" y="14097"/>
                      </a:cubicBezTo>
                      <a:cubicBezTo>
                        <a:pt x="26098" y="12954"/>
                        <a:pt x="28194" y="11906"/>
                        <a:pt x="30289" y="10763"/>
                      </a:cubicBezTo>
                      <a:cubicBezTo>
                        <a:pt x="32480" y="9811"/>
                        <a:pt x="34576" y="8763"/>
                        <a:pt x="36766" y="7811"/>
                      </a:cubicBezTo>
                      <a:cubicBezTo>
                        <a:pt x="38862" y="6858"/>
                        <a:pt x="41053" y="6096"/>
                        <a:pt x="43148" y="5334"/>
                      </a:cubicBezTo>
                      <a:cubicBezTo>
                        <a:pt x="47339" y="3905"/>
                        <a:pt x="51340" y="2667"/>
                        <a:pt x="54769" y="1905"/>
                      </a:cubicBezTo>
                      <a:cubicBezTo>
                        <a:pt x="61722" y="286"/>
                        <a:pt x="66484" y="0"/>
                        <a:pt x="664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3"/>
                <p:cNvSpPr/>
                <p:nvPr/>
              </p:nvSpPr>
              <p:spPr>
                <a:xfrm>
                  <a:off x="4412763" y="3984433"/>
                  <a:ext cx="56578" cy="24288"/>
                </a:xfrm>
                <a:custGeom>
                  <a:avLst/>
                  <a:gdLst/>
                  <a:ahLst/>
                  <a:cxnLst/>
                  <a:rect l="l" t="t" r="r" b="b"/>
                  <a:pathLst>
                    <a:path w="56578" h="24288" extrusionOk="0">
                      <a:moveTo>
                        <a:pt x="56578" y="0"/>
                      </a:moveTo>
                      <a:cubicBezTo>
                        <a:pt x="56578" y="0"/>
                        <a:pt x="53245" y="2191"/>
                        <a:pt x="48101" y="4858"/>
                      </a:cubicBezTo>
                      <a:cubicBezTo>
                        <a:pt x="45529" y="6191"/>
                        <a:pt x="42481" y="7715"/>
                        <a:pt x="39243" y="9239"/>
                      </a:cubicBezTo>
                      <a:cubicBezTo>
                        <a:pt x="36004" y="10763"/>
                        <a:pt x="32480" y="12287"/>
                        <a:pt x="29051" y="13906"/>
                      </a:cubicBezTo>
                      <a:cubicBezTo>
                        <a:pt x="27337" y="14669"/>
                        <a:pt x="25527" y="15335"/>
                        <a:pt x="23813" y="16097"/>
                      </a:cubicBezTo>
                      <a:cubicBezTo>
                        <a:pt x="22098" y="16859"/>
                        <a:pt x="20383" y="17431"/>
                        <a:pt x="18669" y="18097"/>
                      </a:cubicBezTo>
                      <a:cubicBezTo>
                        <a:pt x="15335" y="19431"/>
                        <a:pt x="12192" y="20574"/>
                        <a:pt x="9430" y="21527"/>
                      </a:cubicBezTo>
                      <a:cubicBezTo>
                        <a:pt x="3905" y="23431"/>
                        <a:pt x="0" y="24289"/>
                        <a:pt x="0" y="24289"/>
                      </a:cubicBezTo>
                      <a:cubicBezTo>
                        <a:pt x="0" y="24289"/>
                        <a:pt x="2762" y="21431"/>
                        <a:pt x="7620" y="18097"/>
                      </a:cubicBezTo>
                      <a:cubicBezTo>
                        <a:pt x="10001" y="16383"/>
                        <a:pt x="12859" y="14573"/>
                        <a:pt x="16097" y="12763"/>
                      </a:cubicBezTo>
                      <a:cubicBezTo>
                        <a:pt x="17717" y="11906"/>
                        <a:pt x="19336" y="10954"/>
                        <a:pt x="21050" y="10192"/>
                      </a:cubicBezTo>
                      <a:cubicBezTo>
                        <a:pt x="22765" y="9430"/>
                        <a:pt x="24575" y="8572"/>
                        <a:pt x="26289" y="7715"/>
                      </a:cubicBezTo>
                      <a:cubicBezTo>
                        <a:pt x="28099" y="7048"/>
                        <a:pt x="29908" y="6287"/>
                        <a:pt x="31718" y="5620"/>
                      </a:cubicBezTo>
                      <a:cubicBezTo>
                        <a:pt x="33528" y="4858"/>
                        <a:pt x="35338" y="4381"/>
                        <a:pt x="37052" y="3810"/>
                      </a:cubicBezTo>
                      <a:cubicBezTo>
                        <a:pt x="40576" y="2762"/>
                        <a:pt x="43910" y="1905"/>
                        <a:pt x="46768" y="1333"/>
                      </a:cubicBezTo>
                      <a:cubicBezTo>
                        <a:pt x="52578" y="95"/>
                        <a:pt x="56578" y="95"/>
                        <a:pt x="5657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3"/>
                <p:cNvSpPr/>
                <p:nvPr/>
              </p:nvSpPr>
              <p:spPr>
                <a:xfrm>
                  <a:off x="4430860" y="3967193"/>
                  <a:ext cx="58007" cy="26193"/>
                </a:xfrm>
                <a:custGeom>
                  <a:avLst/>
                  <a:gdLst/>
                  <a:ahLst/>
                  <a:cxnLst/>
                  <a:rect l="l" t="t" r="r" b="b"/>
                  <a:pathLst>
                    <a:path w="58007" h="26193" extrusionOk="0">
                      <a:moveTo>
                        <a:pt x="57817" y="95"/>
                      </a:moveTo>
                      <a:cubicBezTo>
                        <a:pt x="57817" y="95"/>
                        <a:pt x="54388" y="2381"/>
                        <a:pt x="49149" y="5239"/>
                      </a:cubicBezTo>
                      <a:cubicBezTo>
                        <a:pt x="46482" y="6667"/>
                        <a:pt x="43434" y="8287"/>
                        <a:pt x="40100" y="9811"/>
                      </a:cubicBezTo>
                      <a:cubicBezTo>
                        <a:pt x="36767" y="11430"/>
                        <a:pt x="33147" y="13049"/>
                        <a:pt x="29623" y="14764"/>
                      </a:cubicBezTo>
                      <a:cubicBezTo>
                        <a:pt x="27813" y="15526"/>
                        <a:pt x="26003" y="16383"/>
                        <a:pt x="24289" y="17145"/>
                      </a:cubicBezTo>
                      <a:cubicBezTo>
                        <a:pt x="22574" y="18002"/>
                        <a:pt x="20765" y="18669"/>
                        <a:pt x="19050" y="19336"/>
                      </a:cubicBezTo>
                      <a:cubicBezTo>
                        <a:pt x="15621" y="20764"/>
                        <a:pt x="12383" y="22003"/>
                        <a:pt x="9620" y="23050"/>
                      </a:cubicBezTo>
                      <a:cubicBezTo>
                        <a:pt x="4000" y="25146"/>
                        <a:pt x="0" y="26194"/>
                        <a:pt x="0" y="26194"/>
                      </a:cubicBezTo>
                      <a:cubicBezTo>
                        <a:pt x="0" y="26194"/>
                        <a:pt x="2858" y="23241"/>
                        <a:pt x="7715" y="19621"/>
                      </a:cubicBezTo>
                      <a:cubicBezTo>
                        <a:pt x="10096" y="17812"/>
                        <a:pt x="13049" y="15907"/>
                        <a:pt x="16383" y="14002"/>
                      </a:cubicBezTo>
                      <a:cubicBezTo>
                        <a:pt x="18002" y="13145"/>
                        <a:pt x="19717" y="12097"/>
                        <a:pt x="21526" y="11239"/>
                      </a:cubicBezTo>
                      <a:cubicBezTo>
                        <a:pt x="23336" y="10382"/>
                        <a:pt x="25146" y="9525"/>
                        <a:pt x="26956" y="8572"/>
                      </a:cubicBezTo>
                      <a:cubicBezTo>
                        <a:pt x="28861" y="7811"/>
                        <a:pt x="30671" y="7048"/>
                        <a:pt x="32480" y="6287"/>
                      </a:cubicBezTo>
                      <a:cubicBezTo>
                        <a:pt x="34290" y="5524"/>
                        <a:pt x="36195" y="4953"/>
                        <a:pt x="37909" y="4286"/>
                      </a:cubicBezTo>
                      <a:cubicBezTo>
                        <a:pt x="41529" y="3143"/>
                        <a:pt x="44863" y="2191"/>
                        <a:pt x="47911" y="1524"/>
                      </a:cubicBezTo>
                      <a:cubicBezTo>
                        <a:pt x="53816" y="190"/>
                        <a:pt x="58007" y="0"/>
                        <a:pt x="5800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3"/>
                <p:cNvSpPr/>
                <p:nvPr/>
              </p:nvSpPr>
              <p:spPr>
                <a:xfrm>
                  <a:off x="4445147" y="3954048"/>
                  <a:ext cx="65055" cy="27432"/>
                </a:xfrm>
                <a:custGeom>
                  <a:avLst/>
                  <a:gdLst/>
                  <a:ahLst/>
                  <a:cxnLst/>
                  <a:rect l="l" t="t" r="r" b="b"/>
                  <a:pathLst>
                    <a:path w="65055" h="27432" extrusionOk="0">
                      <a:moveTo>
                        <a:pt x="65056" y="95"/>
                      </a:moveTo>
                      <a:cubicBezTo>
                        <a:pt x="65056" y="95"/>
                        <a:pt x="61150" y="2477"/>
                        <a:pt x="55150" y="5334"/>
                      </a:cubicBezTo>
                      <a:cubicBezTo>
                        <a:pt x="52197" y="6763"/>
                        <a:pt x="48673" y="8477"/>
                        <a:pt x="44958" y="10096"/>
                      </a:cubicBezTo>
                      <a:cubicBezTo>
                        <a:pt x="41243" y="11811"/>
                        <a:pt x="37147" y="13430"/>
                        <a:pt x="33147" y="15240"/>
                      </a:cubicBezTo>
                      <a:cubicBezTo>
                        <a:pt x="31147" y="16097"/>
                        <a:pt x="29146" y="16859"/>
                        <a:pt x="27146" y="17716"/>
                      </a:cubicBezTo>
                      <a:cubicBezTo>
                        <a:pt x="25146" y="18574"/>
                        <a:pt x="23146" y="19240"/>
                        <a:pt x="21241" y="20098"/>
                      </a:cubicBezTo>
                      <a:cubicBezTo>
                        <a:pt x="17431" y="21622"/>
                        <a:pt x="13811" y="22955"/>
                        <a:pt x="10668" y="24098"/>
                      </a:cubicBezTo>
                      <a:cubicBezTo>
                        <a:pt x="4382" y="26384"/>
                        <a:pt x="0" y="27432"/>
                        <a:pt x="0" y="27432"/>
                      </a:cubicBezTo>
                      <a:cubicBezTo>
                        <a:pt x="0" y="27432"/>
                        <a:pt x="3334" y="24289"/>
                        <a:pt x="8858" y="20574"/>
                      </a:cubicBezTo>
                      <a:cubicBezTo>
                        <a:pt x="11621" y="18669"/>
                        <a:pt x="14954" y="16669"/>
                        <a:pt x="18669" y="14669"/>
                      </a:cubicBezTo>
                      <a:cubicBezTo>
                        <a:pt x="20574" y="13716"/>
                        <a:pt x="22384" y="12668"/>
                        <a:pt x="24384" y="11716"/>
                      </a:cubicBezTo>
                      <a:cubicBezTo>
                        <a:pt x="26384" y="10858"/>
                        <a:pt x="28384" y="9906"/>
                        <a:pt x="30480" y="8954"/>
                      </a:cubicBezTo>
                      <a:cubicBezTo>
                        <a:pt x="32575" y="8191"/>
                        <a:pt x="34671" y="7334"/>
                        <a:pt x="36671" y="6572"/>
                      </a:cubicBezTo>
                      <a:cubicBezTo>
                        <a:pt x="38671" y="5810"/>
                        <a:pt x="40767" y="5144"/>
                        <a:pt x="42767" y="4477"/>
                      </a:cubicBezTo>
                      <a:cubicBezTo>
                        <a:pt x="46768" y="3238"/>
                        <a:pt x="50578" y="2286"/>
                        <a:pt x="53816" y="1619"/>
                      </a:cubicBezTo>
                      <a:cubicBezTo>
                        <a:pt x="60388" y="190"/>
                        <a:pt x="64961" y="0"/>
                        <a:pt x="6496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3"/>
                <p:cNvSpPr/>
                <p:nvPr/>
              </p:nvSpPr>
              <p:spPr>
                <a:xfrm>
                  <a:off x="4249314" y="4084575"/>
                  <a:ext cx="26193" cy="17872"/>
                </a:xfrm>
                <a:custGeom>
                  <a:avLst/>
                  <a:gdLst/>
                  <a:ahLst/>
                  <a:cxnLst/>
                  <a:rect l="l" t="t" r="r" b="b"/>
                  <a:pathLst>
                    <a:path w="26193" h="17872" extrusionOk="0">
                      <a:moveTo>
                        <a:pt x="0" y="17873"/>
                      </a:moveTo>
                      <a:cubicBezTo>
                        <a:pt x="0" y="17873"/>
                        <a:pt x="571" y="15682"/>
                        <a:pt x="2286" y="13015"/>
                      </a:cubicBezTo>
                      <a:cubicBezTo>
                        <a:pt x="3905" y="10348"/>
                        <a:pt x="6858" y="7300"/>
                        <a:pt x="10287" y="4919"/>
                      </a:cubicBezTo>
                      <a:cubicBezTo>
                        <a:pt x="13716" y="2633"/>
                        <a:pt x="17621" y="1013"/>
                        <a:pt x="20764" y="442"/>
                      </a:cubicBezTo>
                      <a:cubicBezTo>
                        <a:pt x="23908" y="-225"/>
                        <a:pt x="26194" y="61"/>
                        <a:pt x="26194" y="61"/>
                      </a:cubicBezTo>
                      <a:cubicBezTo>
                        <a:pt x="26194" y="61"/>
                        <a:pt x="24765" y="1871"/>
                        <a:pt x="22574" y="3871"/>
                      </a:cubicBezTo>
                      <a:cubicBezTo>
                        <a:pt x="20383" y="5966"/>
                        <a:pt x="17335" y="8348"/>
                        <a:pt x="14192" y="10443"/>
                      </a:cubicBezTo>
                      <a:cubicBezTo>
                        <a:pt x="11049" y="12539"/>
                        <a:pt x="7715" y="14539"/>
                        <a:pt x="4953" y="15872"/>
                      </a:cubicBezTo>
                      <a:cubicBezTo>
                        <a:pt x="2286" y="17206"/>
                        <a:pt x="0" y="17873"/>
                        <a:pt x="0" y="17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3"/>
                <p:cNvSpPr/>
                <p:nvPr/>
              </p:nvSpPr>
              <p:spPr>
                <a:xfrm>
                  <a:off x="4246361" y="4085969"/>
                  <a:ext cx="40195" cy="20097"/>
                </a:xfrm>
                <a:custGeom>
                  <a:avLst/>
                  <a:gdLst/>
                  <a:ahLst/>
                  <a:cxnLst/>
                  <a:rect l="l" t="t" r="r" b="b"/>
                  <a:pathLst>
                    <a:path w="40195" h="20097" extrusionOk="0">
                      <a:moveTo>
                        <a:pt x="0" y="20098"/>
                      </a:moveTo>
                      <a:cubicBezTo>
                        <a:pt x="0" y="20098"/>
                        <a:pt x="2000" y="17812"/>
                        <a:pt x="5429" y="15240"/>
                      </a:cubicBezTo>
                      <a:cubicBezTo>
                        <a:pt x="8763" y="12573"/>
                        <a:pt x="13621" y="9525"/>
                        <a:pt x="18574" y="7048"/>
                      </a:cubicBezTo>
                      <a:cubicBezTo>
                        <a:pt x="23622" y="4572"/>
                        <a:pt x="28861" y="2476"/>
                        <a:pt x="33052" y="1429"/>
                      </a:cubicBezTo>
                      <a:cubicBezTo>
                        <a:pt x="37147" y="286"/>
                        <a:pt x="40196" y="0"/>
                        <a:pt x="40196" y="0"/>
                      </a:cubicBezTo>
                      <a:cubicBezTo>
                        <a:pt x="40196" y="0"/>
                        <a:pt x="38195" y="2286"/>
                        <a:pt x="34766" y="4858"/>
                      </a:cubicBezTo>
                      <a:cubicBezTo>
                        <a:pt x="31433" y="7525"/>
                        <a:pt x="26575" y="10573"/>
                        <a:pt x="21622" y="13049"/>
                      </a:cubicBezTo>
                      <a:cubicBezTo>
                        <a:pt x="16573" y="15526"/>
                        <a:pt x="11335" y="17621"/>
                        <a:pt x="7144" y="18669"/>
                      </a:cubicBezTo>
                      <a:cubicBezTo>
                        <a:pt x="3048" y="19812"/>
                        <a:pt x="0" y="20098"/>
                        <a:pt x="0" y="20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3"/>
                <p:cNvSpPr/>
                <p:nvPr/>
              </p:nvSpPr>
              <p:spPr>
                <a:xfrm>
                  <a:off x="4269221" y="4085984"/>
                  <a:ext cx="49339" cy="17034"/>
                </a:xfrm>
                <a:custGeom>
                  <a:avLst/>
                  <a:gdLst/>
                  <a:ahLst/>
                  <a:cxnLst/>
                  <a:rect l="l" t="t" r="r" b="b"/>
                  <a:pathLst>
                    <a:path w="49339" h="17034" extrusionOk="0">
                      <a:moveTo>
                        <a:pt x="0" y="17034"/>
                      </a:moveTo>
                      <a:cubicBezTo>
                        <a:pt x="0" y="17034"/>
                        <a:pt x="2286" y="14558"/>
                        <a:pt x="6477" y="11701"/>
                      </a:cubicBezTo>
                      <a:cubicBezTo>
                        <a:pt x="10573" y="8843"/>
                        <a:pt x="16574" y="5795"/>
                        <a:pt x="22860" y="3605"/>
                      </a:cubicBezTo>
                      <a:cubicBezTo>
                        <a:pt x="29146" y="1509"/>
                        <a:pt x="35814" y="271"/>
                        <a:pt x="40862" y="80"/>
                      </a:cubicBezTo>
                      <a:cubicBezTo>
                        <a:pt x="45911" y="-206"/>
                        <a:pt x="49340" y="366"/>
                        <a:pt x="49340" y="366"/>
                      </a:cubicBezTo>
                      <a:cubicBezTo>
                        <a:pt x="49340" y="366"/>
                        <a:pt x="48578" y="747"/>
                        <a:pt x="47244" y="1414"/>
                      </a:cubicBezTo>
                      <a:cubicBezTo>
                        <a:pt x="45911" y="2080"/>
                        <a:pt x="44005" y="2938"/>
                        <a:pt x="41720" y="3795"/>
                      </a:cubicBezTo>
                      <a:cubicBezTo>
                        <a:pt x="37148" y="5700"/>
                        <a:pt x="31147" y="7891"/>
                        <a:pt x="25051" y="9891"/>
                      </a:cubicBezTo>
                      <a:cubicBezTo>
                        <a:pt x="18955" y="11891"/>
                        <a:pt x="12859" y="13891"/>
                        <a:pt x="8096" y="15130"/>
                      </a:cubicBezTo>
                      <a:cubicBezTo>
                        <a:pt x="5715" y="15796"/>
                        <a:pt x="3715" y="16273"/>
                        <a:pt x="2286" y="16558"/>
                      </a:cubicBezTo>
                      <a:cubicBezTo>
                        <a:pt x="857" y="16844"/>
                        <a:pt x="0" y="17034"/>
                        <a:pt x="0" y="170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3"/>
                <p:cNvSpPr/>
                <p:nvPr/>
              </p:nvSpPr>
              <p:spPr>
                <a:xfrm>
                  <a:off x="4291223" y="4090496"/>
                  <a:ext cx="39052" cy="10758"/>
                </a:xfrm>
                <a:custGeom>
                  <a:avLst/>
                  <a:gdLst/>
                  <a:ahLst/>
                  <a:cxnLst/>
                  <a:rect l="l" t="t" r="r" b="b"/>
                  <a:pathLst>
                    <a:path w="39052" h="10758" extrusionOk="0">
                      <a:moveTo>
                        <a:pt x="0" y="10427"/>
                      </a:moveTo>
                      <a:cubicBezTo>
                        <a:pt x="0" y="10427"/>
                        <a:pt x="2191" y="8713"/>
                        <a:pt x="5620" y="6998"/>
                      </a:cubicBezTo>
                      <a:cubicBezTo>
                        <a:pt x="9049" y="5189"/>
                        <a:pt x="13811" y="3379"/>
                        <a:pt x="18669" y="2140"/>
                      </a:cubicBezTo>
                      <a:cubicBezTo>
                        <a:pt x="23527" y="902"/>
                        <a:pt x="28575" y="140"/>
                        <a:pt x="32480" y="45"/>
                      </a:cubicBezTo>
                      <a:cubicBezTo>
                        <a:pt x="36386" y="-145"/>
                        <a:pt x="39053" y="331"/>
                        <a:pt x="39053" y="331"/>
                      </a:cubicBezTo>
                      <a:cubicBezTo>
                        <a:pt x="39053" y="331"/>
                        <a:pt x="36862" y="2045"/>
                        <a:pt x="33433" y="3760"/>
                      </a:cubicBezTo>
                      <a:cubicBezTo>
                        <a:pt x="30004" y="5570"/>
                        <a:pt x="25241" y="7379"/>
                        <a:pt x="20383" y="8618"/>
                      </a:cubicBezTo>
                      <a:cubicBezTo>
                        <a:pt x="15526" y="9856"/>
                        <a:pt x="10478" y="10618"/>
                        <a:pt x="6572" y="10713"/>
                      </a:cubicBezTo>
                      <a:cubicBezTo>
                        <a:pt x="2667" y="10904"/>
                        <a:pt x="0" y="10427"/>
                        <a:pt x="0" y="104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3"/>
                <p:cNvSpPr/>
                <p:nvPr/>
              </p:nvSpPr>
              <p:spPr>
                <a:xfrm>
                  <a:off x="4210928" y="4089511"/>
                  <a:ext cx="95440" cy="17889"/>
                </a:xfrm>
                <a:custGeom>
                  <a:avLst/>
                  <a:gdLst/>
                  <a:ahLst/>
                  <a:cxnLst/>
                  <a:rect l="l" t="t" r="r" b="b"/>
                  <a:pathLst>
                    <a:path w="95440" h="17889" extrusionOk="0">
                      <a:moveTo>
                        <a:pt x="381" y="17889"/>
                      </a:moveTo>
                      <a:cubicBezTo>
                        <a:pt x="381" y="17889"/>
                        <a:pt x="1714" y="17127"/>
                        <a:pt x="4096" y="15889"/>
                      </a:cubicBezTo>
                      <a:cubicBezTo>
                        <a:pt x="6477" y="14651"/>
                        <a:pt x="10001" y="13031"/>
                        <a:pt x="14192" y="11317"/>
                      </a:cubicBezTo>
                      <a:cubicBezTo>
                        <a:pt x="18479" y="9602"/>
                        <a:pt x="23527" y="7888"/>
                        <a:pt x="29051" y="6269"/>
                      </a:cubicBezTo>
                      <a:cubicBezTo>
                        <a:pt x="31813" y="5602"/>
                        <a:pt x="34671" y="4649"/>
                        <a:pt x="37624" y="4078"/>
                      </a:cubicBezTo>
                      <a:cubicBezTo>
                        <a:pt x="40576" y="3411"/>
                        <a:pt x="43625" y="2839"/>
                        <a:pt x="46577" y="2268"/>
                      </a:cubicBezTo>
                      <a:cubicBezTo>
                        <a:pt x="49625" y="1792"/>
                        <a:pt x="52673" y="1411"/>
                        <a:pt x="55626" y="1030"/>
                      </a:cubicBezTo>
                      <a:cubicBezTo>
                        <a:pt x="58579" y="649"/>
                        <a:pt x="61627" y="458"/>
                        <a:pt x="64484" y="268"/>
                      </a:cubicBezTo>
                      <a:cubicBezTo>
                        <a:pt x="70199" y="-18"/>
                        <a:pt x="75629" y="-113"/>
                        <a:pt x="80200" y="172"/>
                      </a:cubicBezTo>
                      <a:cubicBezTo>
                        <a:pt x="84772" y="363"/>
                        <a:pt x="88583" y="744"/>
                        <a:pt x="91250" y="1125"/>
                      </a:cubicBezTo>
                      <a:cubicBezTo>
                        <a:pt x="93917" y="1506"/>
                        <a:pt x="95441" y="1792"/>
                        <a:pt x="95441" y="1792"/>
                      </a:cubicBezTo>
                      <a:cubicBezTo>
                        <a:pt x="95441" y="1792"/>
                        <a:pt x="93917" y="2078"/>
                        <a:pt x="91250" y="2459"/>
                      </a:cubicBezTo>
                      <a:cubicBezTo>
                        <a:pt x="88583" y="2839"/>
                        <a:pt x="84868" y="3316"/>
                        <a:pt x="80296" y="3982"/>
                      </a:cubicBezTo>
                      <a:cubicBezTo>
                        <a:pt x="75819" y="4649"/>
                        <a:pt x="70580" y="5316"/>
                        <a:pt x="64960" y="6173"/>
                      </a:cubicBezTo>
                      <a:cubicBezTo>
                        <a:pt x="59436" y="7031"/>
                        <a:pt x="53435" y="7888"/>
                        <a:pt x="47530" y="8936"/>
                      </a:cubicBezTo>
                      <a:cubicBezTo>
                        <a:pt x="41624" y="9888"/>
                        <a:pt x="35719" y="11031"/>
                        <a:pt x="30194" y="11984"/>
                      </a:cubicBezTo>
                      <a:cubicBezTo>
                        <a:pt x="24670" y="13031"/>
                        <a:pt x="19431" y="14079"/>
                        <a:pt x="15050" y="14936"/>
                      </a:cubicBezTo>
                      <a:cubicBezTo>
                        <a:pt x="10573" y="15794"/>
                        <a:pt x="6858" y="16556"/>
                        <a:pt x="4191" y="17032"/>
                      </a:cubicBezTo>
                      <a:cubicBezTo>
                        <a:pt x="1524" y="17508"/>
                        <a:pt x="0" y="17794"/>
                        <a:pt x="0" y="177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3"/>
                <p:cNvSpPr/>
                <p:nvPr/>
              </p:nvSpPr>
              <p:spPr>
                <a:xfrm>
                  <a:off x="4225977" y="4085432"/>
                  <a:ext cx="108489" cy="16729"/>
                </a:xfrm>
                <a:custGeom>
                  <a:avLst/>
                  <a:gdLst/>
                  <a:ahLst/>
                  <a:cxnLst/>
                  <a:rect l="l" t="t" r="r" b="b"/>
                  <a:pathLst>
                    <a:path w="108489" h="16729" extrusionOk="0">
                      <a:moveTo>
                        <a:pt x="0" y="16539"/>
                      </a:moveTo>
                      <a:cubicBezTo>
                        <a:pt x="0" y="16539"/>
                        <a:pt x="1619" y="15777"/>
                        <a:pt x="4381" y="14634"/>
                      </a:cubicBezTo>
                      <a:cubicBezTo>
                        <a:pt x="7144" y="13491"/>
                        <a:pt x="11239" y="11967"/>
                        <a:pt x="16192" y="10348"/>
                      </a:cubicBezTo>
                      <a:cubicBezTo>
                        <a:pt x="21146" y="8728"/>
                        <a:pt x="26956" y="7109"/>
                        <a:pt x="33242" y="5680"/>
                      </a:cubicBezTo>
                      <a:cubicBezTo>
                        <a:pt x="36385" y="5014"/>
                        <a:pt x="39719" y="4252"/>
                        <a:pt x="43053" y="3680"/>
                      </a:cubicBezTo>
                      <a:cubicBezTo>
                        <a:pt x="46387" y="3109"/>
                        <a:pt x="49816" y="2537"/>
                        <a:pt x="53245" y="2061"/>
                      </a:cubicBezTo>
                      <a:cubicBezTo>
                        <a:pt x="56674" y="1680"/>
                        <a:pt x="60103" y="1204"/>
                        <a:pt x="63532" y="918"/>
                      </a:cubicBezTo>
                      <a:cubicBezTo>
                        <a:pt x="66961" y="537"/>
                        <a:pt x="70294" y="442"/>
                        <a:pt x="73533" y="251"/>
                      </a:cubicBezTo>
                      <a:cubicBezTo>
                        <a:pt x="80010" y="-34"/>
                        <a:pt x="86106" y="-130"/>
                        <a:pt x="91250" y="251"/>
                      </a:cubicBezTo>
                      <a:cubicBezTo>
                        <a:pt x="96393" y="442"/>
                        <a:pt x="100775" y="823"/>
                        <a:pt x="103727" y="1204"/>
                      </a:cubicBezTo>
                      <a:cubicBezTo>
                        <a:pt x="106775" y="1585"/>
                        <a:pt x="108490" y="1870"/>
                        <a:pt x="108490" y="1870"/>
                      </a:cubicBezTo>
                      <a:cubicBezTo>
                        <a:pt x="108490" y="1870"/>
                        <a:pt x="106775" y="2156"/>
                        <a:pt x="103822" y="2537"/>
                      </a:cubicBezTo>
                      <a:cubicBezTo>
                        <a:pt x="100870" y="2918"/>
                        <a:pt x="96583" y="3490"/>
                        <a:pt x="91440" y="4157"/>
                      </a:cubicBezTo>
                      <a:cubicBezTo>
                        <a:pt x="86392" y="4823"/>
                        <a:pt x="80391" y="5490"/>
                        <a:pt x="74104" y="6252"/>
                      </a:cubicBezTo>
                      <a:cubicBezTo>
                        <a:pt x="67723" y="7109"/>
                        <a:pt x="61055" y="7871"/>
                        <a:pt x="54292" y="8824"/>
                      </a:cubicBezTo>
                      <a:cubicBezTo>
                        <a:pt x="47530" y="9681"/>
                        <a:pt x="40862" y="10729"/>
                        <a:pt x="34480" y="11681"/>
                      </a:cubicBezTo>
                      <a:cubicBezTo>
                        <a:pt x="28194" y="12634"/>
                        <a:pt x="22193" y="13586"/>
                        <a:pt x="17145" y="14348"/>
                      </a:cubicBezTo>
                      <a:cubicBezTo>
                        <a:pt x="12001" y="15110"/>
                        <a:pt x="7810" y="15682"/>
                        <a:pt x="4858" y="16158"/>
                      </a:cubicBezTo>
                      <a:cubicBezTo>
                        <a:pt x="1905" y="16539"/>
                        <a:pt x="95" y="16729"/>
                        <a:pt x="95" y="16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3"/>
                <p:cNvSpPr/>
                <p:nvPr/>
              </p:nvSpPr>
              <p:spPr>
                <a:xfrm>
                  <a:off x="4216262" y="4084921"/>
                  <a:ext cx="113537" cy="15906"/>
                </a:xfrm>
                <a:custGeom>
                  <a:avLst/>
                  <a:gdLst/>
                  <a:ahLst/>
                  <a:cxnLst/>
                  <a:rect l="l" t="t" r="r" b="b"/>
                  <a:pathLst>
                    <a:path w="113537" h="15906" extrusionOk="0">
                      <a:moveTo>
                        <a:pt x="191" y="15907"/>
                      </a:moveTo>
                      <a:cubicBezTo>
                        <a:pt x="191" y="15907"/>
                        <a:pt x="1810" y="15145"/>
                        <a:pt x="4763" y="13907"/>
                      </a:cubicBezTo>
                      <a:cubicBezTo>
                        <a:pt x="7620" y="12668"/>
                        <a:pt x="11906" y="11049"/>
                        <a:pt x="17050" y="9430"/>
                      </a:cubicBezTo>
                      <a:cubicBezTo>
                        <a:pt x="22193" y="7715"/>
                        <a:pt x="28289" y="6096"/>
                        <a:pt x="34957" y="4667"/>
                      </a:cubicBezTo>
                      <a:cubicBezTo>
                        <a:pt x="38291" y="4001"/>
                        <a:pt x="41720" y="3238"/>
                        <a:pt x="45244" y="2762"/>
                      </a:cubicBezTo>
                      <a:cubicBezTo>
                        <a:pt x="48768" y="2191"/>
                        <a:pt x="52388" y="1715"/>
                        <a:pt x="55912" y="1238"/>
                      </a:cubicBezTo>
                      <a:cubicBezTo>
                        <a:pt x="59531" y="953"/>
                        <a:pt x="63151" y="571"/>
                        <a:pt x="66675" y="381"/>
                      </a:cubicBezTo>
                      <a:cubicBezTo>
                        <a:pt x="70199" y="95"/>
                        <a:pt x="73724" y="95"/>
                        <a:pt x="77153" y="0"/>
                      </a:cubicBezTo>
                      <a:cubicBezTo>
                        <a:pt x="83915" y="0"/>
                        <a:pt x="90297" y="191"/>
                        <a:pt x="95726" y="762"/>
                      </a:cubicBezTo>
                      <a:cubicBezTo>
                        <a:pt x="101155" y="1238"/>
                        <a:pt x="105632" y="1905"/>
                        <a:pt x="108680" y="2477"/>
                      </a:cubicBezTo>
                      <a:cubicBezTo>
                        <a:pt x="111824" y="3048"/>
                        <a:pt x="113538" y="3429"/>
                        <a:pt x="113538" y="3429"/>
                      </a:cubicBezTo>
                      <a:cubicBezTo>
                        <a:pt x="113538" y="3429"/>
                        <a:pt x="111728" y="3620"/>
                        <a:pt x="108585" y="3810"/>
                      </a:cubicBezTo>
                      <a:cubicBezTo>
                        <a:pt x="105442" y="4001"/>
                        <a:pt x="100965" y="4286"/>
                        <a:pt x="95631" y="4572"/>
                      </a:cubicBezTo>
                      <a:cubicBezTo>
                        <a:pt x="92964" y="4763"/>
                        <a:pt x="90107" y="4953"/>
                        <a:pt x="86963" y="5144"/>
                      </a:cubicBezTo>
                      <a:cubicBezTo>
                        <a:pt x="83915" y="5334"/>
                        <a:pt x="80677" y="5620"/>
                        <a:pt x="77343" y="5810"/>
                      </a:cubicBezTo>
                      <a:cubicBezTo>
                        <a:pt x="70675" y="6382"/>
                        <a:pt x="63627" y="6953"/>
                        <a:pt x="56579" y="7811"/>
                      </a:cubicBezTo>
                      <a:cubicBezTo>
                        <a:pt x="49530" y="8572"/>
                        <a:pt x="42482" y="9525"/>
                        <a:pt x="35909" y="10382"/>
                      </a:cubicBezTo>
                      <a:cubicBezTo>
                        <a:pt x="32575" y="10859"/>
                        <a:pt x="29432" y="11335"/>
                        <a:pt x="26384" y="11716"/>
                      </a:cubicBezTo>
                      <a:cubicBezTo>
                        <a:pt x="23336" y="12192"/>
                        <a:pt x="20479" y="12573"/>
                        <a:pt x="17812" y="13049"/>
                      </a:cubicBezTo>
                      <a:cubicBezTo>
                        <a:pt x="12478" y="13907"/>
                        <a:pt x="8096" y="14573"/>
                        <a:pt x="4953" y="15050"/>
                      </a:cubicBezTo>
                      <a:cubicBezTo>
                        <a:pt x="1810" y="15526"/>
                        <a:pt x="0" y="15716"/>
                        <a:pt x="0" y="157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3"/>
                <p:cNvSpPr/>
                <p:nvPr/>
              </p:nvSpPr>
              <p:spPr>
                <a:xfrm>
                  <a:off x="4320846" y="4089391"/>
                  <a:ext cx="52768" cy="6709"/>
                </a:xfrm>
                <a:custGeom>
                  <a:avLst/>
                  <a:gdLst/>
                  <a:ahLst/>
                  <a:cxnLst/>
                  <a:rect l="l" t="t" r="r" b="b"/>
                  <a:pathLst>
                    <a:path w="52768" h="6709" extrusionOk="0">
                      <a:moveTo>
                        <a:pt x="0" y="4675"/>
                      </a:moveTo>
                      <a:cubicBezTo>
                        <a:pt x="0" y="4675"/>
                        <a:pt x="3143" y="3151"/>
                        <a:pt x="8096" y="2008"/>
                      </a:cubicBezTo>
                      <a:cubicBezTo>
                        <a:pt x="13049" y="769"/>
                        <a:pt x="19717" y="-88"/>
                        <a:pt x="26479" y="7"/>
                      </a:cubicBezTo>
                      <a:cubicBezTo>
                        <a:pt x="33242" y="103"/>
                        <a:pt x="39910" y="1055"/>
                        <a:pt x="44767" y="2484"/>
                      </a:cubicBezTo>
                      <a:cubicBezTo>
                        <a:pt x="49625" y="3817"/>
                        <a:pt x="52769" y="5341"/>
                        <a:pt x="52769" y="5341"/>
                      </a:cubicBezTo>
                      <a:cubicBezTo>
                        <a:pt x="52769" y="5341"/>
                        <a:pt x="49340" y="6008"/>
                        <a:pt x="44387" y="6294"/>
                      </a:cubicBezTo>
                      <a:cubicBezTo>
                        <a:pt x="39433" y="6675"/>
                        <a:pt x="32861" y="6770"/>
                        <a:pt x="26384" y="6675"/>
                      </a:cubicBezTo>
                      <a:cubicBezTo>
                        <a:pt x="19907" y="6579"/>
                        <a:pt x="13335" y="6294"/>
                        <a:pt x="8382" y="5722"/>
                      </a:cubicBezTo>
                      <a:cubicBezTo>
                        <a:pt x="3429" y="5246"/>
                        <a:pt x="0" y="4579"/>
                        <a:pt x="0" y="4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3"/>
                <p:cNvSpPr/>
                <p:nvPr/>
              </p:nvSpPr>
              <p:spPr>
                <a:xfrm>
                  <a:off x="4343325" y="4100161"/>
                  <a:ext cx="43338" cy="32004"/>
                </a:xfrm>
                <a:custGeom>
                  <a:avLst/>
                  <a:gdLst/>
                  <a:ahLst/>
                  <a:cxnLst/>
                  <a:rect l="l" t="t" r="r" b="b"/>
                  <a:pathLst>
                    <a:path w="43338" h="32004" extrusionOk="0">
                      <a:moveTo>
                        <a:pt x="0" y="32004"/>
                      </a:moveTo>
                      <a:cubicBezTo>
                        <a:pt x="0" y="32004"/>
                        <a:pt x="2381" y="29432"/>
                        <a:pt x="6287" y="26098"/>
                      </a:cubicBezTo>
                      <a:cubicBezTo>
                        <a:pt x="10096" y="22765"/>
                        <a:pt x="15335" y="18669"/>
                        <a:pt x="20669" y="14669"/>
                      </a:cubicBezTo>
                      <a:cubicBezTo>
                        <a:pt x="26003" y="10763"/>
                        <a:pt x="31433" y="6953"/>
                        <a:pt x="35814" y="4286"/>
                      </a:cubicBezTo>
                      <a:cubicBezTo>
                        <a:pt x="40100" y="1619"/>
                        <a:pt x="43339" y="0"/>
                        <a:pt x="43339" y="0"/>
                      </a:cubicBezTo>
                      <a:cubicBezTo>
                        <a:pt x="43339" y="0"/>
                        <a:pt x="41720" y="3143"/>
                        <a:pt x="38481" y="7144"/>
                      </a:cubicBezTo>
                      <a:cubicBezTo>
                        <a:pt x="35242" y="11239"/>
                        <a:pt x="30290" y="16002"/>
                        <a:pt x="24765" y="20003"/>
                      </a:cubicBezTo>
                      <a:cubicBezTo>
                        <a:pt x="19241" y="24098"/>
                        <a:pt x="13240" y="27432"/>
                        <a:pt x="8382" y="29242"/>
                      </a:cubicBezTo>
                      <a:cubicBezTo>
                        <a:pt x="3620" y="31242"/>
                        <a:pt x="95" y="31909"/>
                        <a:pt x="95" y="319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3"/>
                <p:cNvSpPr/>
                <p:nvPr/>
              </p:nvSpPr>
              <p:spPr>
                <a:xfrm>
                  <a:off x="4346278" y="4099780"/>
                  <a:ext cx="32099" cy="32670"/>
                </a:xfrm>
                <a:custGeom>
                  <a:avLst/>
                  <a:gdLst/>
                  <a:ahLst/>
                  <a:cxnLst/>
                  <a:rect l="l" t="t" r="r" b="b"/>
                  <a:pathLst>
                    <a:path w="32099" h="32670" extrusionOk="0">
                      <a:moveTo>
                        <a:pt x="0" y="32671"/>
                      </a:moveTo>
                      <a:cubicBezTo>
                        <a:pt x="0" y="32671"/>
                        <a:pt x="1524" y="30004"/>
                        <a:pt x="4191" y="26575"/>
                      </a:cubicBezTo>
                      <a:cubicBezTo>
                        <a:pt x="6858" y="23146"/>
                        <a:pt x="10573" y="18955"/>
                        <a:pt x="14573" y="14859"/>
                      </a:cubicBezTo>
                      <a:cubicBezTo>
                        <a:pt x="18574" y="10859"/>
                        <a:pt x="22670" y="7049"/>
                        <a:pt x="26099" y="4286"/>
                      </a:cubicBezTo>
                      <a:cubicBezTo>
                        <a:pt x="29432" y="1524"/>
                        <a:pt x="32099" y="0"/>
                        <a:pt x="32099" y="0"/>
                      </a:cubicBezTo>
                      <a:cubicBezTo>
                        <a:pt x="32099" y="0"/>
                        <a:pt x="31242" y="2953"/>
                        <a:pt x="29147" y="6763"/>
                      </a:cubicBezTo>
                      <a:cubicBezTo>
                        <a:pt x="27051" y="10668"/>
                        <a:pt x="23622" y="15335"/>
                        <a:pt x="19526" y="19526"/>
                      </a:cubicBezTo>
                      <a:cubicBezTo>
                        <a:pt x="15431" y="23717"/>
                        <a:pt x="10763" y="27242"/>
                        <a:pt x="6858" y="29432"/>
                      </a:cubicBezTo>
                      <a:cubicBezTo>
                        <a:pt x="3048" y="31718"/>
                        <a:pt x="95" y="32576"/>
                        <a:pt x="95" y="32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3"/>
                <p:cNvSpPr/>
                <p:nvPr/>
              </p:nvSpPr>
              <p:spPr>
                <a:xfrm>
                  <a:off x="4317703" y="4131689"/>
                  <a:ext cx="30670" cy="51434"/>
                </a:xfrm>
                <a:custGeom>
                  <a:avLst/>
                  <a:gdLst/>
                  <a:ahLst/>
                  <a:cxnLst/>
                  <a:rect l="l" t="t" r="r" b="b"/>
                  <a:pathLst>
                    <a:path w="30670" h="51434" extrusionOk="0">
                      <a:moveTo>
                        <a:pt x="0" y="51340"/>
                      </a:moveTo>
                      <a:cubicBezTo>
                        <a:pt x="0" y="51340"/>
                        <a:pt x="953" y="47530"/>
                        <a:pt x="3143" y="42386"/>
                      </a:cubicBezTo>
                      <a:cubicBezTo>
                        <a:pt x="4191" y="39719"/>
                        <a:pt x="5525" y="36767"/>
                        <a:pt x="7144" y="33623"/>
                      </a:cubicBezTo>
                      <a:cubicBezTo>
                        <a:pt x="8001" y="32099"/>
                        <a:pt x="8763" y="30385"/>
                        <a:pt x="9620" y="28861"/>
                      </a:cubicBezTo>
                      <a:cubicBezTo>
                        <a:pt x="10573" y="27242"/>
                        <a:pt x="11430" y="25622"/>
                        <a:pt x="12383" y="24003"/>
                      </a:cubicBezTo>
                      <a:cubicBezTo>
                        <a:pt x="13335" y="22384"/>
                        <a:pt x="14383" y="20860"/>
                        <a:pt x="15335" y="19241"/>
                      </a:cubicBezTo>
                      <a:cubicBezTo>
                        <a:pt x="16288" y="17621"/>
                        <a:pt x="17336" y="16193"/>
                        <a:pt x="18383" y="14764"/>
                      </a:cubicBezTo>
                      <a:cubicBezTo>
                        <a:pt x="20383" y="11906"/>
                        <a:pt x="22384" y="9239"/>
                        <a:pt x="24194" y="7048"/>
                      </a:cubicBezTo>
                      <a:cubicBezTo>
                        <a:pt x="27813" y="2667"/>
                        <a:pt x="30671" y="0"/>
                        <a:pt x="30671" y="0"/>
                      </a:cubicBezTo>
                      <a:cubicBezTo>
                        <a:pt x="30671" y="0"/>
                        <a:pt x="29718" y="3810"/>
                        <a:pt x="27527" y="9049"/>
                      </a:cubicBezTo>
                      <a:cubicBezTo>
                        <a:pt x="26479" y="11716"/>
                        <a:pt x="25146" y="14669"/>
                        <a:pt x="23527" y="17812"/>
                      </a:cubicBezTo>
                      <a:cubicBezTo>
                        <a:pt x="22670" y="19336"/>
                        <a:pt x="21908" y="21050"/>
                        <a:pt x="21050" y="22574"/>
                      </a:cubicBezTo>
                      <a:cubicBezTo>
                        <a:pt x="20098" y="24194"/>
                        <a:pt x="19241" y="25813"/>
                        <a:pt x="18288" y="27432"/>
                      </a:cubicBezTo>
                      <a:cubicBezTo>
                        <a:pt x="17336" y="29051"/>
                        <a:pt x="16288" y="30575"/>
                        <a:pt x="15335" y="32195"/>
                      </a:cubicBezTo>
                      <a:cubicBezTo>
                        <a:pt x="14383" y="33814"/>
                        <a:pt x="13240" y="35243"/>
                        <a:pt x="12287" y="36671"/>
                      </a:cubicBezTo>
                      <a:cubicBezTo>
                        <a:pt x="10287" y="39529"/>
                        <a:pt x="8287" y="42196"/>
                        <a:pt x="6477" y="44387"/>
                      </a:cubicBezTo>
                      <a:cubicBezTo>
                        <a:pt x="2858" y="48768"/>
                        <a:pt x="0" y="51435"/>
                        <a:pt x="0" y="514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3"/>
                <p:cNvSpPr/>
                <p:nvPr/>
              </p:nvSpPr>
              <p:spPr>
                <a:xfrm>
                  <a:off x="4314369" y="4105400"/>
                  <a:ext cx="57721" cy="96583"/>
                </a:xfrm>
                <a:custGeom>
                  <a:avLst/>
                  <a:gdLst/>
                  <a:ahLst/>
                  <a:cxnLst/>
                  <a:rect l="l" t="t" r="r" b="b"/>
                  <a:pathLst>
                    <a:path w="57721" h="96583" extrusionOk="0">
                      <a:moveTo>
                        <a:pt x="0" y="96584"/>
                      </a:moveTo>
                      <a:cubicBezTo>
                        <a:pt x="0" y="96584"/>
                        <a:pt x="286" y="94774"/>
                        <a:pt x="952" y="91726"/>
                      </a:cubicBezTo>
                      <a:cubicBezTo>
                        <a:pt x="1238" y="90202"/>
                        <a:pt x="1619" y="88392"/>
                        <a:pt x="2286" y="86297"/>
                      </a:cubicBezTo>
                      <a:cubicBezTo>
                        <a:pt x="2858" y="84201"/>
                        <a:pt x="3429" y="81820"/>
                        <a:pt x="4286" y="79248"/>
                      </a:cubicBezTo>
                      <a:cubicBezTo>
                        <a:pt x="5810" y="74105"/>
                        <a:pt x="8096" y="68294"/>
                        <a:pt x="10763" y="62103"/>
                      </a:cubicBezTo>
                      <a:cubicBezTo>
                        <a:pt x="12192" y="59055"/>
                        <a:pt x="13525" y="55912"/>
                        <a:pt x="15240" y="52769"/>
                      </a:cubicBezTo>
                      <a:cubicBezTo>
                        <a:pt x="16859" y="49625"/>
                        <a:pt x="18669" y="46482"/>
                        <a:pt x="20383" y="43434"/>
                      </a:cubicBezTo>
                      <a:cubicBezTo>
                        <a:pt x="22288" y="40386"/>
                        <a:pt x="24193" y="37338"/>
                        <a:pt x="26194" y="34385"/>
                      </a:cubicBezTo>
                      <a:cubicBezTo>
                        <a:pt x="28099" y="31433"/>
                        <a:pt x="30289" y="28670"/>
                        <a:pt x="32290" y="26003"/>
                      </a:cubicBezTo>
                      <a:cubicBezTo>
                        <a:pt x="36481" y="20669"/>
                        <a:pt x="40576" y="15907"/>
                        <a:pt x="44387" y="12097"/>
                      </a:cubicBezTo>
                      <a:cubicBezTo>
                        <a:pt x="46196" y="10097"/>
                        <a:pt x="48006" y="8477"/>
                        <a:pt x="49625" y="6953"/>
                      </a:cubicBezTo>
                      <a:cubicBezTo>
                        <a:pt x="51244" y="5429"/>
                        <a:pt x="52673" y="4191"/>
                        <a:pt x="53912" y="3143"/>
                      </a:cubicBezTo>
                      <a:cubicBezTo>
                        <a:pt x="56293" y="1143"/>
                        <a:pt x="57721" y="0"/>
                        <a:pt x="57721" y="0"/>
                      </a:cubicBezTo>
                      <a:cubicBezTo>
                        <a:pt x="57721" y="0"/>
                        <a:pt x="56674" y="1524"/>
                        <a:pt x="54864" y="4001"/>
                      </a:cubicBezTo>
                      <a:cubicBezTo>
                        <a:pt x="53054" y="6477"/>
                        <a:pt x="50483" y="10097"/>
                        <a:pt x="47434" y="14478"/>
                      </a:cubicBezTo>
                      <a:cubicBezTo>
                        <a:pt x="45910" y="16669"/>
                        <a:pt x="44291" y="18955"/>
                        <a:pt x="42577" y="21431"/>
                      </a:cubicBezTo>
                      <a:cubicBezTo>
                        <a:pt x="40862" y="23908"/>
                        <a:pt x="39148" y="26575"/>
                        <a:pt x="37243" y="29337"/>
                      </a:cubicBezTo>
                      <a:cubicBezTo>
                        <a:pt x="33623" y="34862"/>
                        <a:pt x="29908" y="40767"/>
                        <a:pt x="26289" y="46768"/>
                      </a:cubicBezTo>
                      <a:cubicBezTo>
                        <a:pt x="22669" y="52769"/>
                        <a:pt x="19240" y="58865"/>
                        <a:pt x="16097" y="64675"/>
                      </a:cubicBezTo>
                      <a:cubicBezTo>
                        <a:pt x="14668" y="67628"/>
                        <a:pt x="13049" y="70390"/>
                        <a:pt x="11716" y="73057"/>
                      </a:cubicBezTo>
                      <a:cubicBezTo>
                        <a:pt x="10382" y="75724"/>
                        <a:pt x="9049" y="78296"/>
                        <a:pt x="7906" y="80677"/>
                      </a:cubicBezTo>
                      <a:cubicBezTo>
                        <a:pt x="5525" y="85439"/>
                        <a:pt x="3619" y="89440"/>
                        <a:pt x="2286" y="92202"/>
                      </a:cubicBezTo>
                      <a:cubicBezTo>
                        <a:pt x="952" y="94964"/>
                        <a:pt x="95" y="96584"/>
                        <a:pt x="95" y="96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3"/>
                <p:cNvSpPr/>
                <p:nvPr/>
              </p:nvSpPr>
              <p:spPr>
                <a:xfrm>
                  <a:off x="4343516" y="4110925"/>
                  <a:ext cx="35718" cy="41338"/>
                </a:xfrm>
                <a:custGeom>
                  <a:avLst/>
                  <a:gdLst/>
                  <a:ahLst/>
                  <a:cxnLst/>
                  <a:rect l="l" t="t" r="r" b="b"/>
                  <a:pathLst>
                    <a:path w="35718" h="41338" extrusionOk="0">
                      <a:moveTo>
                        <a:pt x="0" y="41338"/>
                      </a:moveTo>
                      <a:cubicBezTo>
                        <a:pt x="0" y="41338"/>
                        <a:pt x="1333" y="38005"/>
                        <a:pt x="4096" y="33623"/>
                      </a:cubicBezTo>
                      <a:cubicBezTo>
                        <a:pt x="6763" y="29146"/>
                        <a:pt x="10858" y="23622"/>
                        <a:pt x="15240" y="18479"/>
                      </a:cubicBezTo>
                      <a:cubicBezTo>
                        <a:pt x="19717" y="13335"/>
                        <a:pt x="24575" y="8477"/>
                        <a:pt x="28670" y="5239"/>
                      </a:cubicBezTo>
                      <a:cubicBezTo>
                        <a:pt x="32671" y="1905"/>
                        <a:pt x="35719" y="0"/>
                        <a:pt x="35719" y="0"/>
                      </a:cubicBezTo>
                      <a:cubicBezTo>
                        <a:pt x="35719" y="0"/>
                        <a:pt x="34385" y="3334"/>
                        <a:pt x="31623" y="7715"/>
                      </a:cubicBezTo>
                      <a:cubicBezTo>
                        <a:pt x="28956" y="12192"/>
                        <a:pt x="24860" y="17716"/>
                        <a:pt x="20479" y="22860"/>
                      </a:cubicBezTo>
                      <a:cubicBezTo>
                        <a:pt x="16002" y="28004"/>
                        <a:pt x="11144" y="32861"/>
                        <a:pt x="7049" y="36100"/>
                      </a:cubicBezTo>
                      <a:cubicBezTo>
                        <a:pt x="3048" y="39433"/>
                        <a:pt x="0" y="41338"/>
                        <a:pt x="0" y="41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3"/>
                <p:cNvSpPr/>
                <p:nvPr/>
              </p:nvSpPr>
              <p:spPr>
                <a:xfrm>
                  <a:off x="4312845" y="4037487"/>
                  <a:ext cx="48482" cy="32766"/>
                </a:xfrm>
                <a:custGeom>
                  <a:avLst/>
                  <a:gdLst/>
                  <a:ahLst/>
                  <a:cxnLst/>
                  <a:rect l="l" t="t" r="r" b="b"/>
                  <a:pathLst>
                    <a:path w="48482" h="32766" extrusionOk="0">
                      <a:moveTo>
                        <a:pt x="0" y="190"/>
                      </a:moveTo>
                      <a:cubicBezTo>
                        <a:pt x="0" y="190"/>
                        <a:pt x="3715" y="1333"/>
                        <a:pt x="8668" y="3715"/>
                      </a:cubicBezTo>
                      <a:cubicBezTo>
                        <a:pt x="11144" y="4858"/>
                        <a:pt x="14002" y="6382"/>
                        <a:pt x="17050" y="8096"/>
                      </a:cubicBezTo>
                      <a:cubicBezTo>
                        <a:pt x="18479" y="8954"/>
                        <a:pt x="20098" y="9811"/>
                        <a:pt x="21622" y="10763"/>
                      </a:cubicBezTo>
                      <a:cubicBezTo>
                        <a:pt x="23146" y="11716"/>
                        <a:pt x="24670" y="12763"/>
                        <a:pt x="26194" y="13716"/>
                      </a:cubicBezTo>
                      <a:cubicBezTo>
                        <a:pt x="27718" y="14764"/>
                        <a:pt x="29146" y="15812"/>
                        <a:pt x="30671" y="16859"/>
                      </a:cubicBezTo>
                      <a:cubicBezTo>
                        <a:pt x="32195" y="17907"/>
                        <a:pt x="33528" y="19050"/>
                        <a:pt x="34862" y="20002"/>
                      </a:cubicBezTo>
                      <a:cubicBezTo>
                        <a:pt x="37529" y="22098"/>
                        <a:pt x="40005" y="24193"/>
                        <a:pt x="42005" y="26098"/>
                      </a:cubicBezTo>
                      <a:cubicBezTo>
                        <a:pt x="46101" y="29813"/>
                        <a:pt x="48482" y="32766"/>
                        <a:pt x="48482" y="32766"/>
                      </a:cubicBezTo>
                      <a:cubicBezTo>
                        <a:pt x="48482" y="32766"/>
                        <a:pt x="44767" y="31623"/>
                        <a:pt x="39814" y="29242"/>
                      </a:cubicBezTo>
                      <a:cubicBezTo>
                        <a:pt x="37338" y="28099"/>
                        <a:pt x="34480" y="26575"/>
                        <a:pt x="31433" y="24860"/>
                      </a:cubicBezTo>
                      <a:cubicBezTo>
                        <a:pt x="30004" y="24003"/>
                        <a:pt x="28384" y="23146"/>
                        <a:pt x="26861" y="22098"/>
                      </a:cubicBezTo>
                      <a:cubicBezTo>
                        <a:pt x="25337" y="21146"/>
                        <a:pt x="23813" y="20098"/>
                        <a:pt x="22288" y="19145"/>
                      </a:cubicBezTo>
                      <a:cubicBezTo>
                        <a:pt x="20764" y="18097"/>
                        <a:pt x="19336" y="17050"/>
                        <a:pt x="17812" y="16002"/>
                      </a:cubicBezTo>
                      <a:cubicBezTo>
                        <a:pt x="16288" y="14954"/>
                        <a:pt x="14954" y="13811"/>
                        <a:pt x="13621" y="12763"/>
                      </a:cubicBezTo>
                      <a:cubicBezTo>
                        <a:pt x="10954" y="10668"/>
                        <a:pt x="8477" y="8572"/>
                        <a:pt x="6477" y="6667"/>
                      </a:cubicBezTo>
                      <a:cubicBezTo>
                        <a:pt x="2381" y="2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3"/>
                <p:cNvSpPr/>
                <p:nvPr/>
              </p:nvSpPr>
              <p:spPr>
                <a:xfrm>
                  <a:off x="4317227" y="4054918"/>
                  <a:ext cx="46100" cy="27336"/>
                </a:xfrm>
                <a:custGeom>
                  <a:avLst/>
                  <a:gdLst/>
                  <a:ahLst/>
                  <a:cxnLst/>
                  <a:rect l="l" t="t" r="r" b="b"/>
                  <a:pathLst>
                    <a:path w="46100" h="27336" extrusionOk="0">
                      <a:moveTo>
                        <a:pt x="190" y="95"/>
                      </a:moveTo>
                      <a:cubicBezTo>
                        <a:pt x="190" y="95"/>
                        <a:pt x="3715" y="95"/>
                        <a:pt x="8763" y="1429"/>
                      </a:cubicBezTo>
                      <a:cubicBezTo>
                        <a:pt x="13811" y="2572"/>
                        <a:pt x="20288" y="5144"/>
                        <a:pt x="26194" y="8668"/>
                      </a:cubicBezTo>
                      <a:cubicBezTo>
                        <a:pt x="32099" y="12192"/>
                        <a:pt x="37433" y="16573"/>
                        <a:pt x="40862" y="20479"/>
                      </a:cubicBezTo>
                      <a:cubicBezTo>
                        <a:pt x="44386" y="24289"/>
                        <a:pt x="46101" y="27337"/>
                        <a:pt x="46101" y="27337"/>
                      </a:cubicBezTo>
                      <a:cubicBezTo>
                        <a:pt x="46101" y="27337"/>
                        <a:pt x="45244" y="26956"/>
                        <a:pt x="43910" y="26289"/>
                      </a:cubicBezTo>
                      <a:cubicBezTo>
                        <a:pt x="42577" y="25622"/>
                        <a:pt x="40672" y="24670"/>
                        <a:pt x="38386" y="23431"/>
                      </a:cubicBezTo>
                      <a:cubicBezTo>
                        <a:pt x="33909" y="21050"/>
                        <a:pt x="28289" y="17717"/>
                        <a:pt x="22574" y="14383"/>
                      </a:cubicBezTo>
                      <a:cubicBezTo>
                        <a:pt x="16954" y="11049"/>
                        <a:pt x="11335" y="7620"/>
                        <a:pt x="7048" y="4858"/>
                      </a:cubicBezTo>
                      <a:cubicBezTo>
                        <a:pt x="4953" y="3524"/>
                        <a:pt x="3143" y="2286"/>
                        <a:pt x="1905" y="1429"/>
                      </a:cubicBezTo>
                      <a:cubicBezTo>
                        <a:pt x="667" y="57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3"/>
                <p:cNvSpPr/>
                <p:nvPr/>
              </p:nvSpPr>
              <p:spPr>
                <a:xfrm>
                  <a:off x="4335324" y="4069110"/>
                  <a:ext cx="36861" cy="29146"/>
                </a:xfrm>
                <a:custGeom>
                  <a:avLst/>
                  <a:gdLst/>
                  <a:ahLst/>
                  <a:cxnLst/>
                  <a:rect l="l" t="t" r="r" b="b"/>
                  <a:pathLst>
                    <a:path w="36861" h="29146" extrusionOk="0">
                      <a:moveTo>
                        <a:pt x="0" y="0"/>
                      </a:moveTo>
                      <a:cubicBezTo>
                        <a:pt x="0" y="0"/>
                        <a:pt x="3048" y="953"/>
                        <a:pt x="6953" y="3048"/>
                      </a:cubicBezTo>
                      <a:cubicBezTo>
                        <a:pt x="10954" y="5048"/>
                        <a:pt x="15907" y="8287"/>
                        <a:pt x="20574" y="11906"/>
                      </a:cubicBezTo>
                      <a:cubicBezTo>
                        <a:pt x="25146" y="15526"/>
                        <a:pt x="29432" y="19621"/>
                        <a:pt x="32290" y="23051"/>
                      </a:cubicBezTo>
                      <a:cubicBezTo>
                        <a:pt x="35242" y="26384"/>
                        <a:pt x="36862" y="29146"/>
                        <a:pt x="36862" y="29146"/>
                      </a:cubicBezTo>
                      <a:cubicBezTo>
                        <a:pt x="36862" y="29146"/>
                        <a:pt x="33814" y="28194"/>
                        <a:pt x="29908" y="26099"/>
                      </a:cubicBezTo>
                      <a:cubicBezTo>
                        <a:pt x="25908" y="24098"/>
                        <a:pt x="20955" y="20860"/>
                        <a:pt x="16288" y="17240"/>
                      </a:cubicBezTo>
                      <a:cubicBezTo>
                        <a:pt x="11716" y="13621"/>
                        <a:pt x="7429" y="9525"/>
                        <a:pt x="4572" y="6096"/>
                      </a:cubicBezTo>
                      <a:cubicBezTo>
                        <a:pt x="1619" y="2762"/>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3"/>
                <p:cNvSpPr/>
                <p:nvPr/>
              </p:nvSpPr>
              <p:spPr>
                <a:xfrm>
                  <a:off x="4377501" y="3959287"/>
                  <a:ext cx="9163" cy="96107"/>
                </a:xfrm>
                <a:custGeom>
                  <a:avLst/>
                  <a:gdLst/>
                  <a:ahLst/>
                  <a:cxnLst/>
                  <a:rect l="l" t="t" r="r" b="b"/>
                  <a:pathLst>
                    <a:path w="9163" h="96107" extrusionOk="0">
                      <a:moveTo>
                        <a:pt x="9068" y="95"/>
                      </a:moveTo>
                      <a:cubicBezTo>
                        <a:pt x="9068" y="95"/>
                        <a:pt x="9068" y="1619"/>
                        <a:pt x="9068" y="4286"/>
                      </a:cubicBezTo>
                      <a:cubicBezTo>
                        <a:pt x="8973" y="6953"/>
                        <a:pt x="8783" y="10668"/>
                        <a:pt x="8592" y="15240"/>
                      </a:cubicBezTo>
                      <a:cubicBezTo>
                        <a:pt x="8401" y="19717"/>
                        <a:pt x="8116" y="24956"/>
                        <a:pt x="7830" y="30575"/>
                      </a:cubicBezTo>
                      <a:cubicBezTo>
                        <a:pt x="7544" y="36195"/>
                        <a:pt x="7259" y="42196"/>
                        <a:pt x="6973" y="48101"/>
                      </a:cubicBezTo>
                      <a:cubicBezTo>
                        <a:pt x="6687" y="54102"/>
                        <a:pt x="6496" y="60008"/>
                        <a:pt x="6211" y="65627"/>
                      </a:cubicBezTo>
                      <a:cubicBezTo>
                        <a:pt x="6020" y="71247"/>
                        <a:pt x="5830" y="76486"/>
                        <a:pt x="5639" y="80963"/>
                      </a:cubicBezTo>
                      <a:cubicBezTo>
                        <a:pt x="5449" y="85535"/>
                        <a:pt x="5258" y="89249"/>
                        <a:pt x="5068" y="91916"/>
                      </a:cubicBezTo>
                      <a:cubicBezTo>
                        <a:pt x="4877" y="94583"/>
                        <a:pt x="4782" y="96107"/>
                        <a:pt x="4782" y="96107"/>
                      </a:cubicBezTo>
                      <a:cubicBezTo>
                        <a:pt x="4782" y="96107"/>
                        <a:pt x="2972" y="90202"/>
                        <a:pt x="1734" y="81153"/>
                      </a:cubicBezTo>
                      <a:cubicBezTo>
                        <a:pt x="1067" y="76676"/>
                        <a:pt x="496" y="71342"/>
                        <a:pt x="210" y="65627"/>
                      </a:cubicBezTo>
                      <a:cubicBezTo>
                        <a:pt x="210" y="62770"/>
                        <a:pt x="-76" y="59817"/>
                        <a:pt x="19" y="56864"/>
                      </a:cubicBezTo>
                      <a:cubicBezTo>
                        <a:pt x="19" y="53912"/>
                        <a:pt x="19" y="50863"/>
                        <a:pt x="210" y="47816"/>
                      </a:cubicBezTo>
                      <a:cubicBezTo>
                        <a:pt x="401" y="44768"/>
                        <a:pt x="591" y="41720"/>
                        <a:pt x="877" y="38767"/>
                      </a:cubicBezTo>
                      <a:cubicBezTo>
                        <a:pt x="1067" y="35814"/>
                        <a:pt x="1543" y="32861"/>
                        <a:pt x="1925" y="30004"/>
                      </a:cubicBezTo>
                      <a:cubicBezTo>
                        <a:pt x="2782" y="24384"/>
                        <a:pt x="3734" y="19145"/>
                        <a:pt x="4782" y="14669"/>
                      </a:cubicBezTo>
                      <a:cubicBezTo>
                        <a:pt x="6877" y="5715"/>
                        <a:pt x="9163" y="0"/>
                        <a:pt x="916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3"/>
                <p:cNvSpPr/>
                <p:nvPr/>
              </p:nvSpPr>
              <p:spPr>
                <a:xfrm>
                  <a:off x="4297319" y="3993481"/>
                  <a:ext cx="32766" cy="54102"/>
                </a:xfrm>
                <a:custGeom>
                  <a:avLst/>
                  <a:gdLst/>
                  <a:ahLst/>
                  <a:cxnLst/>
                  <a:rect l="l" t="t" r="r" b="b"/>
                  <a:pathLst>
                    <a:path w="32766" h="54102" extrusionOk="0">
                      <a:moveTo>
                        <a:pt x="0" y="95"/>
                      </a:moveTo>
                      <a:cubicBezTo>
                        <a:pt x="0" y="95"/>
                        <a:pt x="3334" y="2477"/>
                        <a:pt x="7525" y="6858"/>
                      </a:cubicBezTo>
                      <a:cubicBezTo>
                        <a:pt x="9620" y="9049"/>
                        <a:pt x="11906" y="11716"/>
                        <a:pt x="14288" y="14669"/>
                      </a:cubicBezTo>
                      <a:cubicBezTo>
                        <a:pt x="15431" y="16193"/>
                        <a:pt x="16669" y="17717"/>
                        <a:pt x="17717" y="19336"/>
                      </a:cubicBezTo>
                      <a:cubicBezTo>
                        <a:pt x="18764" y="20955"/>
                        <a:pt x="19907" y="22670"/>
                        <a:pt x="20955" y="24384"/>
                      </a:cubicBezTo>
                      <a:cubicBezTo>
                        <a:pt x="21908" y="26099"/>
                        <a:pt x="22955" y="27908"/>
                        <a:pt x="23908" y="29623"/>
                      </a:cubicBezTo>
                      <a:cubicBezTo>
                        <a:pt x="24860" y="31337"/>
                        <a:pt x="25622" y="33147"/>
                        <a:pt x="26479" y="34766"/>
                      </a:cubicBezTo>
                      <a:cubicBezTo>
                        <a:pt x="28004" y="38195"/>
                        <a:pt x="29337" y="41434"/>
                        <a:pt x="30290" y="44291"/>
                      </a:cubicBezTo>
                      <a:cubicBezTo>
                        <a:pt x="32195" y="50006"/>
                        <a:pt x="32766" y="54102"/>
                        <a:pt x="32766" y="54102"/>
                      </a:cubicBezTo>
                      <a:cubicBezTo>
                        <a:pt x="32766" y="54102"/>
                        <a:pt x="30099" y="50959"/>
                        <a:pt x="26765" y="46006"/>
                      </a:cubicBezTo>
                      <a:cubicBezTo>
                        <a:pt x="25051" y="43529"/>
                        <a:pt x="23146" y="40672"/>
                        <a:pt x="21241" y="37529"/>
                      </a:cubicBezTo>
                      <a:cubicBezTo>
                        <a:pt x="20288" y="36005"/>
                        <a:pt x="19241" y="34385"/>
                        <a:pt x="18193" y="32766"/>
                      </a:cubicBezTo>
                      <a:cubicBezTo>
                        <a:pt x="17145" y="31147"/>
                        <a:pt x="16193" y="29433"/>
                        <a:pt x="15145" y="27813"/>
                      </a:cubicBezTo>
                      <a:cubicBezTo>
                        <a:pt x="13145" y="24479"/>
                        <a:pt x="11144" y="21146"/>
                        <a:pt x="9335" y="17907"/>
                      </a:cubicBezTo>
                      <a:cubicBezTo>
                        <a:pt x="7525" y="14764"/>
                        <a:pt x="5810" y="11716"/>
                        <a:pt x="4477" y="9049"/>
                      </a:cubicBezTo>
                      <a:cubicBezTo>
                        <a:pt x="1715" y="3810"/>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3"/>
                <p:cNvSpPr/>
                <p:nvPr/>
              </p:nvSpPr>
              <p:spPr>
                <a:xfrm>
                  <a:off x="4312464" y="3997863"/>
                  <a:ext cx="42957" cy="79057"/>
                </a:xfrm>
                <a:custGeom>
                  <a:avLst/>
                  <a:gdLst/>
                  <a:ahLst/>
                  <a:cxnLst/>
                  <a:rect l="l" t="t" r="r" b="b"/>
                  <a:pathLst>
                    <a:path w="42957" h="79057" extrusionOk="0">
                      <a:moveTo>
                        <a:pt x="0" y="0"/>
                      </a:moveTo>
                      <a:cubicBezTo>
                        <a:pt x="0" y="0"/>
                        <a:pt x="3715" y="4381"/>
                        <a:pt x="8477" y="11430"/>
                      </a:cubicBezTo>
                      <a:cubicBezTo>
                        <a:pt x="10858" y="14954"/>
                        <a:pt x="13525" y="19050"/>
                        <a:pt x="16288" y="23622"/>
                      </a:cubicBezTo>
                      <a:cubicBezTo>
                        <a:pt x="17621" y="25908"/>
                        <a:pt x="19050" y="28194"/>
                        <a:pt x="20383" y="30671"/>
                      </a:cubicBezTo>
                      <a:cubicBezTo>
                        <a:pt x="21717" y="33052"/>
                        <a:pt x="23146" y="35528"/>
                        <a:pt x="24479" y="38005"/>
                      </a:cubicBezTo>
                      <a:cubicBezTo>
                        <a:pt x="25813" y="40481"/>
                        <a:pt x="27051" y="42958"/>
                        <a:pt x="28384" y="45434"/>
                      </a:cubicBezTo>
                      <a:cubicBezTo>
                        <a:pt x="29718" y="47911"/>
                        <a:pt x="30861" y="50387"/>
                        <a:pt x="32004" y="52673"/>
                      </a:cubicBezTo>
                      <a:cubicBezTo>
                        <a:pt x="34290" y="57436"/>
                        <a:pt x="36290" y="61913"/>
                        <a:pt x="38005" y="65818"/>
                      </a:cubicBezTo>
                      <a:cubicBezTo>
                        <a:pt x="41338" y="73628"/>
                        <a:pt x="42958" y="79057"/>
                        <a:pt x="42958" y="79057"/>
                      </a:cubicBezTo>
                      <a:cubicBezTo>
                        <a:pt x="42958" y="79057"/>
                        <a:pt x="39243" y="74676"/>
                        <a:pt x="34480" y="67628"/>
                      </a:cubicBezTo>
                      <a:cubicBezTo>
                        <a:pt x="32099" y="64103"/>
                        <a:pt x="29432" y="60007"/>
                        <a:pt x="26670" y="55436"/>
                      </a:cubicBezTo>
                      <a:cubicBezTo>
                        <a:pt x="25336" y="53149"/>
                        <a:pt x="23813" y="50863"/>
                        <a:pt x="22574" y="48387"/>
                      </a:cubicBezTo>
                      <a:cubicBezTo>
                        <a:pt x="21241" y="46006"/>
                        <a:pt x="19812" y="43529"/>
                        <a:pt x="18478" y="41053"/>
                      </a:cubicBezTo>
                      <a:cubicBezTo>
                        <a:pt x="17145" y="38576"/>
                        <a:pt x="15907" y="36100"/>
                        <a:pt x="14573" y="33623"/>
                      </a:cubicBezTo>
                      <a:cubicBezTo>
                        <a:pt x="13240" y="31147"/>
                        <a:pt x="12097" y="28670"/>
                        <a:pt x="10954" y="26384"/>
                      </a:cubicBezTo>
                      <a:cubicBezTo>
                        <a:pt x="8668" y="21622"/>
                        <a:pt x="6667" y="17145"/>
                        <a:pt x="4953" y="13240"/>
                      </a:cubicBezTo>
                      <a:cubicBezTo>
                        <a:pt x="1619" y="5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3"/>
                <p:cNvSpPr/>
                <p:nvPr/>
              </p:nvSpPr>
              <p:spPr>
                <a:xfrm>
                  <a:off x="4294652" y="4019389"/>
                  <a:ext cx="55911" cy="42862"/>
                </a:xfrm>
                <a:custGeom>
                  <a:avLst/>
                  <a:gdLst/>
                  <a:ahLst/>
                  <a:cxnLst/>
                  <a:rect l="l" t="t" r="r" b="b"/>
                  <a:pathLst>
                    <a:path w="55911" h="42862" extrusionOk="0">
                      <a:moveTo>
                        <a:pt x="0" y="0"/>
                      </a:moveTo>
                      <a:cubicBezTo>
                        <a:pt x="0" y="0"/>
                        <a:pt x="1143" y="191"/>
                        <a:pt x="3048" y="667"/>
                      </a:cubicBezTo>
                      <a:cubicBezTo>
                        <a:pt x="4953" y="1143"/>
                        <a:pt x="7715" y="1905"/>
                        <a:pt x="10954" y="3143"/>
                      </a:cubicBezTo>
                      <a:cubicBezTo>
                        <a:pt x="14192" y="4286"/>
                        <a:pt x="17812" y="6001"/>
                        <a:pt x="21527" y="8001"/>
                      </a:cubicBezTo>
                      <a:cubicBezTo>
                        <a:pt x="23336" y="9049"/>
                        <a:pt x="25337" y="10097"/>
                        <a:pt x="27146" y="11430"/>
                      </a:cubicBezTo>
                      <a:cubicBezTo>
                        <a:pt x="29051" y="12668"/>
                        <a:pt x="30861" y="14002"/>
                        <a:pt x="32671" y="15335"/>
                      </a:cubicBezTo>
                      <a:cubicBezTo>
                        <a:pt x="34385" y="16764"/>
                        <a:pt x="36195" y="18193"/>
                        <a:pt x="37910" y="19717"/>
                      </a:cubicBezTo>
                      <a:cubicBezTo>
                        <a:pt x="39624" y="21146"/>
                        <a:pt x="41148" y="22765"/>
                        <a:pt x="42672" y="24289"/>
                      </a:cubicBezTo>
                      <a:cubicBezTo>
                        <a:pt x="45625" y="27337"/>
                        <a:pt x="48196" y="30385"/>
                        <a:pt x="50102" y="33147"/>
                      </a:cubicBezTo>
                      <a:cubicBezTo>
                        <a:pt x="52102" y="35909"/>
                        <a:pt x="53531" y="38291"/>
                        <a:pt x="54483" y="40100"/>
                      </a:cubicBezTo>
                      <a:cubicBezTo>
                        <a:pt x="55436" y="41815"/>
                        <a:pt x="55912" y="42863"/>
                        <a:pt x="55912" y="42863"/>
                      </a:cubicBezTo>
                      <a:cubicBezTo>
                        <a:pt x="55912" y="42863"/>
                        <a:pt x="54959" y="42196"/>
                        <a:pt x="53435" y="40958"/>
                      </a:cubicBezTo>
                      <a:cubicBezTo>
                        <a:pt x="51911" y="39719"/>
                        <a:pt x="49816" y="37910"/>
                        <a:pt x="47244" y="35814"/>
                      </a:cubicBezTo>
                      <a:cubicBezTo>
                        <a:pt x="44767" y="33719"/>
                        <a:pt x="41815" y="31242"/>
                        <a:pt x="38671" y="28670"/>
                      </a:cubicBezTo>
                      <a:cubicBezTo>
                        <a:pt x="35433" y="26099"/>
                        <a:pt x="32099" y="23336"/>
                        <a:pt x="28670" y="20765"/>
                      </a:cubicBezTo>
                      <a:cubicBezTo>
                        <a:pt x="25241" y="18098"/>
                        <a:pt x="21717" y="15526"/>
                        <a:pt x="18479" y="13145"/>
                      </a:cubicBezTo>
                      <a:cubicBezTo>
                        <a:pt x="15145" y="10763"/>
                        <a:pt x="12002" y="8573"/>
                        <a:pt x="9335" y="6668"/>
                      </a:cubicBezTo>
                      <a:cubicBezTo>
                        <a:pt x="6572" y="4763"/>
                        <a:pt x="4286" y="3143"/>
                        <a:pt x="2762" y="2000"/>
                      </a:cubicBezTo>
                      <a:cubicBezTo>
                        <a:pt x="1143" y="858"/>
                        <a:pt x="286" y="191"/>
                        <a:pt x="286"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3"/>
                <p:cNvSpPr/>
                <p:nvPr/>
              </p:nvSpPr>
              <p:spPr>
                <a:xfrm>
                  <a:off x="4309893" y="4018151"/>
                  <a:ext cx="45720" cy="39338"/>
                </a:xfrm>
                <a:custGeom>
                  <a:avLst/>
                  <a:gdLst/>
                  <a:ahLst/>
                  <a:cxnLst/>
                  <a:rect l="l" t="t" r="r" b="b"/>
                  <a:pathLst>
                    <a:path w="45720" h="39338" extrusionOk="0">
                      <a:moveTo>
                        <a:pt x="95" y="0"/>
                      </a:moveTo>
                      <a:cubicBezTo>
                        <a:pt x="95" y="0"/>
                        <a:pt x="3715" y="1619"/>
                        <a:pt x="8477" y="4667"/>
                      </a:cubicBezTo>
                      <a:cubicBezTo>
                        <a:pt x="10954" y="6191"/>
                        <a:pt x="13621" y="8096"/>
                        <a:pt x="16478" y="10192"/>
                      </a:cubicBezTo>
                      <a:cubicBezTo>
                        <a:pt x="17907" y="11239"/>
                        <a:pt x="19431" y="12287"/>
                        <a:pt x="20764" y="13525"/>
                      </a:cubicBezTo>
                      <a:cubicBezTo>
                        <a:pt x="22193" y="14668"/>
                        <a:pt x="23622" y="15907"/>
                        <a:pt x="25146" y="17145"/>
                      </a:cubicBezTo>
                      <a:cubicBezTo>
                        <a:pt x="26575" y="18383"/>
                        <a:pt x="27908" y="19621"/>
                        <a:pt x="29337" y="20860"/>
                      </a:cubicBezTo>
                      <a:cubicBezTo>
                        <a:pt x="30766" y="22098"/>
                        <a:pt x="32004" y="23431"/>
                        <a:pt x="33242" y="24670"/>
                      </a:cubicBezTo>
                      <a:cubicBezTo>
                        <a:pt x="35719" y="27146"/>
                        <a:pt x="38005" y="29623"/>
                        <a:pt x="39910" y="31718"/>
                      </a:cubicBezTo>
                      <a:cubicBezTo>
                        <a:pt x="43625" y="36004"/>
                        <a:pt x="45720" y="39338"/>
                        <a:pt x="45720" y="39338"/>
                      </a:cubicBezTo>
                      <a:cubicBezTo>
                        <a:pt x="45720" y="39338"/>
                        <a:pt x="42100" y="37719"/>
                        <a:pt x="37243" y="34671"/>
                      </a:cubicBezTo>
                      <a:cubicBezTo>
                        <a:pt x="34766" y="33147"/>
                        <a:pt x="32099" y="31242"/>
                        <a:pt x="29242" y="29146"/>
                      </a:cubicBezTo>
                      <a:cubicBezTo>
                        <a:pt x="27813" y="28099"/>
                        <a:pt x="26289" y="27051"/>
                        <a:pt x="24955" y="25813"/>
                      </a:cubicBezTo>
                      <a:cubicBezTo>
                        <a:pt x="23527" y="24670"/>
                        <a:pt x="22098" y="23431"/>
                        <a:pt x="20574" y="22193"/>
                      </a:cubicBezTo>
                      <a:cubicBezTo>
                        <a:pt x="19145" y="20955"/>
                        <a:pt x="17812" y="19717"/>
                        <a:pt x="16383" y="18479"/>
                      </a:cubicBezTo>
                      <a:cubicBezTo>
                        <a:pt x="14954" y="17240"/>
                        <a:pt x="13716" y="15907"/>
                        <a:pt x="12478" y="14668"/>
                      </a:cubicBezTo>
                      <a:cubicBezTo>
                        <a:pt x="10001" y="12192"/>
                        <a:pt x="7715" y="9715"/>
                        <a:pt x="5810" y="7620"/>
                      </a:cubicBezTo>
                      <a:cubicBezTo>
                        <a:pt x="2096" y="333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3"/>
                <p:cNvSpPr/>
                <p:nvPr/>
              </p:nvSpPr>
              <p:spPr>
                <a:xfrm>
                  <a:off x="4271793" y="3981575"/>
                  <a:ext cx="81153" cy="79153"/>
                </a:xfrm>
                <a:custGeom>
                  <a:avLst/>
                  <a:gdLst/>
                  <a:ahLst/>
                  <a:cxnLst/>
                  <a:rect l="l" t="t" r="r" b="b"/>
                  <a:pathLst>
                    <a:path w="81153" h="79153" extrusionOk="0">
                      <a:moveTo>
                        <a:pt x="0" y="95"/>
                      </a:moveTo>
                      <a:cubicBezTo>
                        <a:pt x="0" y="95"/>
                        <a:pt x="1619" y="858"/>
                        <a:pt x="4477" y="2286"/>
                      </a:cubicBezTo>
                      <a:cubicBezTo>
                        <a:pt x="7239" y="3715"/>
                        <a:pt x="11239" y="5906"/>
                        <a:pt x="15812" y="8763"/>
                      </a:cubicBezTo>
                      <a:cubicBezTo>
                        <a:pt x="20383" y="11621"/>
                        <a:pt x="25622" y="15240"/>
                        <a:pt x="30956" y="19431"/>
                      </a:cubicBezTo>
                      <a:cubicBezTo>
                        <a:pt x="33528" y="21622"/>
                        <a:pt x="36385" y="23717"/>
                        <a:pt x="38957" y="26099"/>
                      </a:cubicBezTo>
                      <a:cubicBezTo>
                        <a:pt x="41624" y="28385"/>
                        <a:pt x="44196" y="30956"/>
                        <a:pt x="46863" y="33338"/>
                      </a:cubicBezTo>
                      <a:cubicBezTo>
                        <a:pt x="49339" y="35909"/>
                        <a:pt x="51911" y="38481"/>
                        <a:pt x="54292" y="41053"/>
                      </a:cubicBezTo>
                      <a:cubicBezTo>
                        <a:pt x="56769" y="43625"/>
                        <a:pt x="58960" y="46292"/>
                        <a:pt x="61150" y="48863"/>
                      </a:cubicBezTo>
                      <a:cubicBezTo>
                        <a:pt x="65437" y="54102"/>
                        <a:pt x="69151" y="59150"/>
                        <a:pt x="72104" y="63627"/>
                      </a:cubicBezTo>
                      <a:cubicBezTo>
                        <a:pt x="75152" y="68104"/>
                        <a:pt x="77343" y="72009"/>
                        <a:pt x="78867" y="74771"/>
                      </a:cubicBezTo>
                      <a:cubicBezTo>
                        <a:pt x="80391" y="77534"/>
                        <a:pt x="81153" y="79153"/>
                        <a:pt x="81153" y="79153"/>
                      </a:cubicBezTo>
                      <a:cubicBezTo>
                        <a:pt x="81153" y="79153"/>
                        <a:pt x="79915" y="77819"/>
                        <a:pt x="77819" y="75533"/>
                      </a:cubicBezTo>
                      <a:cubicBezTo>
                        <a:pt x="75724" y="73247"/>
                        <a:pt x="72676" y="69914"/>
                        <a:pt x="69151" y="66008"/>
                      </a:cubicBezTo>
                      <a:cubicBezTo>
                        <a:pt x="67342" y="64103"/>
                        <a:pt x="65437" y="61913"/>
                        <a:pt x="63341" y="59722"/>
                      </a:cubicBezTo>
                      <a:cubicBezTo>
                        <a:pt x="61246" y="57531"/>
                        <a:pt x="59055" y="55150"/>
                        <a:pt x="56769" y="52769"/>
                      </a:cubicBezTo>
                      <a:cubicBezTo>
                        <a:pt x="52197" y="48006"/>
                        <a:pt x="47244" y="42958"/>
                        <a:pt x="42196" y="38100"/>
                      </a:cubicBezTo>
                      <a:cubicBezTo>
                        <a:pt x="37147" y="33147"/>
                        <a:pt x="32004" y="28385"/>
                        <a:pt x="27146" y="23908"/>
                      </a:cubicBezTo>
                      <a:cubicBezTo>
                        <a:pt x="24670" y="21717"/>
                        <a:pt x="22288" y="19526"/>
                        <a:pt x="20002" y="17526"/>
                      </a:cubicBezTo>
                      <a:cubicBezTo>
                        <a:pt x="17717" y="15526"/>
                        <a:pt x="15526" y="13621"/>
                        <a:pt x="13525" y="11811"/>
                      </a:cubicBezTo>
                      <a:cubicBezTo>
                        <a:pt x="9525" y="8287"/>
                        <a:pt x="6096" y="5334"/>
                        <a:pt x="3810" y="3334"/>
                      </a:cubicBezTo>
                      <a:cubicBezTo>
                        <a:pt x="1429" y="1238"/>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7" name="Google Shape;1077;p3"/>
                <p:cNvSpPr/>
                <p:nvPr/>
              </p:nvSpPr>
              <p:spPr>
                <a:xfrm>
                  <a:off x="4505536" y="4121021"/>
                  <a:ext cx="31718" cy="35528"/>
                </a:xfrm>
                <a:custGeom>
                  <a:avLst/>
                  <a:gdLst/>
                  <a:ahLst/>
                  <a:cxnLst/>
                  <a:rect l="l" t="t" r="r" b="b"/>
                  <a:pathLst>
                    <a:path w="31718" h="35528" extrusionOk="0">
                      <a:moveTo>
                        <a:pt x="31718" y="35528"/>
                      </a:moveTo>
                      <a:cubicBezTo>
                        <a:pt x="31718" y="35528"/>
                        <a:pt x="31147" y="34957"/>
                        <a:pt x="30290" y="33814"/>
                      </a:cubicBezTo>
                      <a:cubicBezTo>
                        <a:pt x="29432" y="32766"/>
                        <a:pt x="28289" y="31242"/>
                        <a:pt x="26861" y="29432"/>
                      </a:cubicBezTo>
                      <a:cubicBezTo>
                        <a:pt x="24098" y="25908"/>
                        <a:pt x="20479" y="21336"/>
                        <a:pt x="16669" y="17050"/>
                      </a:cubicBezTo>
                      <a:cubicBezTo>
                        <a:pt x="12859" y="12763"/>
                        <a:pt x="8763" y="8668"/>
                        <a:pt x="5525" y="5524"/>
                      </a:cubicBezTo>
                      <a:cubicBezTo>
                        <a:pt x="3905" y="3905"/>
                        <a:pt x="2477" y="2572"/>
                        <a:pt x="1524" y="1619"/>
                      </a:cubicBezTo>
                      <a:cubicBezTo>
                        <a:pt x="571" y="667"/>
                        <a:pt x="0" y="0"/>
                        <a:pt x="0" y="0"/>
                      </a:cubicBezTo>
                      <a:cubicBezTo>
                        <a:pt x="0" y="0"/>
                        <a:pt x="762" y="95"/>
                        <a:pt x="2191" y="381"/>
                      </a:cubicBezTo>
                      <a:cubicBezTo>
                        <a:pt x="3524" y="667"/>
                        <a:pt x="5525" y="1238"/>
                        <a:pt x="7715" y="2191"/>
                      </a:cubicBezTo>
                      <a:cubicBezTo>
                        <a:pt x="10001" y="3048"/>
                        <a:pt x="12383" y="4477"/>
                        <a:pt x="14859" y="6191"/>
                      </a:cubicBezTo>
                      <a:cubicBezTo>
                        <a:pt x="17336" y="7906"/>
                        <a:pt x="19717" y="10096"/>
                        <a:pt x="21812" y="12478"/>
                      </a:cubicBezTo>
                      <a:cubicBezTo>
                        <a:pt x="23908" y="14859"/>
                        <a:pt x="25813" y="17526"/>
                        <a:pt x="27242" y="20098"/>
                      </a:cubicBezTo>
                      <a:cubicBezTo>
                        <a:pt x="28670" y="22765"/>
                        <a:pt x="29813" y="25241"/>
                        <a:pt x="30385" y="27622"/>
                      </a:cubicBezTo>
                      <a:cubicBezTo>
                        <a:pt x="31052" y="29909"/>
                        <a:pt x="31433" y="31909"/>
                        <a:pt x="31528" y="33242"/>
                      </a:cubicBezTo>
                      <a:cubicBezTo>
                        <a:pt x="31623" y="34576"/>
                        <a:pt x="31623" y="35433"/>
                        <a:pt x="31623" y="354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1078;p3"/>
                <p:cNvSpPr/>
                <p:nvPr/>
              </p:nvSpPr>
              <p:spPr>
                <a:xfrm>
                  <a:off x="4466484" y="4106829"/>
                  <a:ext cx="41909" cy="29813"/>
                </a:xfrm>
                <a:custGeom>
                  <a:avLst/>
                  <a:gdLst/>
                  <a:ahLst/>
                  <a:cxnLst/>
                  <a:rect l="l" t="t" r="r" b="b"/>
                  <a:pathLst>
                    <a:path w="41909" h="29813" extrusionOk="0">
                      <a:moveTo>
                        <a:pt x="41910" y="29813"/>
                      </a:moveTo>
                      <a:cubicBezTo>
                        <a:pt x="41910" y="29813"/>
                        <a:pt x="41148" y="29432"/>
                        <a:pt x="39814" y="28765"/>
                      </a:cubicBezTo>
                      <a:cubicBezTo>
                        <a:pt x="38576" y="28004"/>
                        <a:pt x="36767" y="27051"/>
                        <a:pt x="34766" y="25717"/>
                      </a:cubicBezTo>
                      <a:cubicBezTo>
                        <a:pt x="30671" y="23146"/>
                        <a:pt x="25432" y="19526"/>
                        <a:pt x="20288" y="15907"/>
                      </a:cubicBezTo>
                      <a:cubicBezTo>
                        <a:pt x="15145" y="12192"/>
                        <a:pt x="10096" y="8477"/>
                        <a:pt x="6286" y="5429"/>
                      </a:cubicBezTo>
                      <a:cubicBezTo>
                        <a:pt x="4381" y="3905"/>
                        <a:pt x="2857" y="2572"/>
                        <a:pt x="1714" y="1619"/>
                      </a:cubicBezTo>
                      <a:cubicBezTo>
                        <a:pt x="667" y="667"/>
                        <a:pt x="0" y="0"/>
                        <a:pt x="0" y="0"/>
                      </a:cubicBezTo>
                      <a:cubicBezTo>
                        <a:pt x="0" y="0"/>
                        <a:pt x="3429" y="381"/>
                        <a:pt x="8096" y="2000"/>
                      </a:cubicBezTo>
                      <a:cubicBezTo>
                        <a:pt x="12859" y="3524"/>
                        <a:pt x="18764" y="6572"/>
                        <a:pt x="24193" y="10382"/>
                      </a:cubicBezTo>
                      <a:cubicBezTo>
                        <a:pt x="29527" y="14192"/>
                        <a:pt x="34290" y="18859"/>
                        <a:pt x="37243" y="22860"/>
                      </a:cubicBezTo>
                      <a:cubicBezTo>
                        <a:pt x="40291" y="26765"/>
                        <a:pt x="41719" y="29813"/>
                        <a:pt x="41719" y="29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3"/>
                <p:cNvSpPr/>
                <p:nvPr/>
              </p:nvSpPr>
              <p:spPr>
                <a:xfrm>
                  <a:off x="4338664" y="4063208"/>
                  <a:ext cx="68687" cy="99341"/>
                </a:xfrm>
                <a:custGeom>
                  <a:avLst/>
                  <a:gdLst/>
                  <a:ahLst/>
                  <a:cxnLst/>
                  <a:rect l="l" t="t" r="r" b="b"/>
                  <a:pathLst>
                    <a:path w="68687" h="99341" extrusionOk="0">
                      <a:moveTo>
                        <a:pt x="67622" y="68958"/>
                      </a:moveTo>
                      <a:cubicBezTo>
                        <a:pt x="67907" y="68386"/>
                        <a:pt x="68098" y="67910"/>
                        <a:pt x="68288" y="67243"/>
                      </a:cubicBezTo>
                      <a:cubicBezTo>
                        <a:pt x="69336" y="63528"/>
                        <a:pt x="68288" y="59528"/>
                        <a:pt x="65526" y="56766"/>
                      </a:cubicBezTo>
                      <a:cubicBezTo>
                        <a:pt x="64383" y="55622"/>
                        <a:pt x="62764" y="54670"/>
                        <a:pt x="61049" y="54098"/>
                      </a:cubicBezTo>
                      <a:cubicBezTo>
                        <a:pt x="68479" y="42764"/>
                        <a:pt x="69717" y="28286"/>
                        <a:pt x="60573" y="17142"/>
                      </a:cubicBezTo>
                      <a:cubicBezTo>
                        <a:pt x="59430" y="15713"/>
                        <a:pt x="58097" y="14379"/>
                        <a:pt x="56763" y="13141"/>
                      </a:cubicBezTo>
                      <a:cubicBezTo>
                        <a:pt x="50381" y="3616"/>
                        <a:pt x="37999" y="-2004"/>
                        <a:pt x="26283" y="663"/>
                      </a:cubicBezTo>
                      <a:cubicBezTo>
                        <a:pt x="18758" y="2378"/>
                        <a:pt x="15234" y="9141"/>
                        <a:pt x="14377" y="15998"/>
                      </a:cubicBezTo>
                      <a:cubicBezTo>
                        <a:pt x="14186" y="17142"/>
                        <a:pt x="14282" y="18285"/>
                        <a:pt x="14377" y="19428"/>
                      </a:cubicBezTo>
                      <a:cubicBezTo>
                        <a:pt x="13424" y="21999"/>
                        <a:pt x="12948" y="24666"/>
                        <a:pt x="12853" y="27333"/>
                      </a:cubicBezTo>
                      <a:cubicBezTo>
                        <a:pt x="12377" y="26952"/>
                        <a:pt x="11805" y="26476"/>
                        <a:pt x="11329" y="26095"/>
                      </a:cubicBezTo>
                      <a:cubicBezTo>
                        <a:pt x="9710" y="24571"/>
                        <a:pt x="6281" y="25523"/>
                        <a:pt x="6566" y="28000"/>
                      </a:cubicBezTo>
                      <a:cubicBezTo>
                        <a:pt x="6757" y="29429"/>
                        <a:pt x="6947" y="30858"/>
                        <a:pt x="7328" y="32286"/>
                      </a:cubicBezTo>
                      <a:cubicBezTo>
                        <a:pt x="7805" y="33905"/>
                        <a:pt x="8662" y="35048"/>
                        <a:pt x="9805" y="36192"/>
                      </a:cubicBezTo>
                      <a:cubicBezTo>
                        <a:pt x="7233" y="37049"/>
                        <a:pt x="5233" y="38859"/>
                        <a:pt x="3518" y="41145"/>
                      </a:cubicBezTo>
                      <a:cubicBezTo>
                        <a:pt x="2471" y="42573"/>
                        <a:pt x="1518" y="44193"/>
                        <a:pt x="851" y="45812"/>
                      </a:cubicBezTo>
                      <a:cubicBezTo>
                        <a:pt x="-1435" y="51051"/>
                        <a:pt x="1042" y="57051"/>
                        <a:pt x="6376" y="59147"/>
                      </a:cubicBezTo>
                      <a:cubicBezTo>
                        <a:pt x="5804" y="61052"/>
                        <a:pt x="5614" y="63243"/>
                        <a:pt x="6281" y="64862"/>
                      </a:cubicBezTo>
                      <a:cubicBezTo>
                        <a:pt x="7328" y="67719"/>
                        <a:pt x="8662" y="70577"/>
                        <a:pt x="11615" y="72196"/>
                      </a:cubicBezTo>
                      <a:cubicBezTo>
                        <a:pt x="13139" y="73053"/>
                        <a:pt x="14853" y="73529"/>
                        <a:pt x="16663" y="73625"/>
                      </a:cubicBezTo>
                      <a:cubicBezTo>
                        <a:pt x="16853" y="73625"/>
                        <a:pt x="17044" y="73720"/>
                        <a:pt x="17139" y="73815"/>
                      </a:cubicBezTo>
                      <a:cubicBezTo>
                        <a:pt x="16949" y="76482"/>
                        <a:pt x="17139" y="79340"/>
                        <a:pt x="17806" y="81530"/>
                      </a:cubicBezTo>
                      <a:cubicBezTo>
                        <a:pt x="18187" y="82959"/>
                        <a:pt x="18854" y="84197"/>
                        <a:pt x="19616" y="85245"/>
                      </a:cubicBezTo>
                      <a:cubicBezTo>
                        <a:pt x="18473" y="87912"/>
                        <a:pt x="18377" y="91055"/>
                        <a:pt x="19997" y="93818"/>
                      </a:cubicBezTo>
                      <a:cubicBezTo>
                        <a:pt x="25045" y="102581"/>
                        <a:pt x="35618" y="99819"/>
                        <a:pt x="40666" y="93151"/>
                      </a:cubicBezTo>
                      <a:cubicBezTo>
                        <a:pt x="43047" y="94770"/>
                        <a:pt x="45524" y="95628"/>
                        <a:pt x="48572" y="95723"/>
                      </a:cubicBezTo>
                      <a:cubicBezTo>
                        <a:pt x="52667" y="95913"/>
                        <a:pt x="56858" y="94008"/>
                        <a:pt x="59621" y="90960"/>
                      </a:cubicBezTo>
                      <a:cubicBezTo>
                        <a:pt x="60097" y="90389"/>
                        <a:pt x="60573" y="89817"/>
                        <a:pt x="60954" y="89246"/>
                      </a:cubicBezTo>
                      <a:cubicBezTo>
                        <a:pt x="63907" y="87722"/>
                        <a:pt x="66288" y="85150"/>
                        <a:pt x="67241" y="81816"/>
                      </a:cubicBezTo>
                      <a:cubicBezTo>
                        <a:pt x="68288" y="78292"/>
                        <a:pt x="67717" y="74863"/>
                        <a:pt x="66002" y="72005"/>
                      </a:cubicBezTo>
                      <a:cubicBezTo>
                        <a:pt x="66002" y="71910"/>
                        <a:pt x="66193" y="71815"/>
                        <a:pt x="66288" y="71720"/>
                      </a:cubicBezTo>
                      <a:cubicBezTo>
                        <a:pt x="66860" y="70862"/>
                        <a:pt x="67336" y="69815"/>
                        <a:pt x="67717" y="68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1080;p3"/>
                <p:cNvSpPr/>
                <p:nvPr/>
              </p:nvSpPr>
              <p:spPr>
                <a:xfrm>
                  <a:off x="4392943" y="4061466"/>
                  <a:ext cx="14252" cy="13755"/>
                </a:xfrm>
                <a:custGeom>
                  <a:avLst/>
                  <a:gdLst/>
                  <a:ahLst/>
                  <a:cxnLst/>
                  <a:rect l="l" t="t" r="r" b="b"/>
                  <a:pathLst>
                    <a:path w="14252" h="13755" extrusionOk="0">
                      <a:moveTo>
                        <a:pt x="12962" y="2310"/>
                      </a:moveTo>
                      <a:cubicBezTo>
                        <a:pt x="11342" y="215"/>
                        <a:pt x="8961" y="-261"/>
                        <a:pt x="6485" y="120"/>
                      </a:cubicBezTo>
                      <a:cubicBezTo>
                        <a:pt x="2960" y="691"/>
                        <a:pt x="1055" y="3358"/>
                        <a:pt x="198" y="6597"/>
                      </a:cubicBezTo>
                      <a:cubicBezTo>
                        <a:pt x="-945" y="10407"/>
                        <a:pt x="3056" y="14979"/>
                        <a:pt x="7151" y="13455"/>
                      </a:cubicBezTo>
                      <a:cubicBezTo>
                        <a:pt x="8009" y="13169"/>
                        <a:pt x="8961" y="12883"/>
                        <a:pt x="9818" y="12597"/>
                      </a:cubicBezTo>
                      <a:cubicBezTo>
                        <a:pt x="10580" y="12312"/>
                        <a:pt x="11152" y="11835"/>
                        <a:pt x="11628" y="11359"/>
                      </a:cubicBezTo>
                      <a:cubicBezTo>
                        <a:pt x="11723" y="11359"/>
                        <a:pt x="11819" y="11359"/>
                        <a:pt x="11914" y="11359"/>
                      </a:cubicBezTo>
                      <a:cubicBezTo>
                        <a:pt x="12962" y="10883"/>
                        <a:pt x="13819" y="9740"/>
                        <a:pt x="13724" y="8597"/>
                      </a:cubicBezTo>
                      <a:cubicBezTo>
                        <a:pt x="14676" y="6597"/>
                        <a:pt x="14295" y="4120"/>
                        <a:pt x="12962" y="2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3"/>
                <p:cNvSpPr/>
                <p:nvPr/>
              </p:nvSpPr>
              <p:spPr>
                <a:xfrm>
                  <a:off x="4339581" y="4081990"/>
                  <a:ext cx="7054" cy="6969"/>
                </a:xfrm>
                <a:custGeom>
                  <a:avLst/>
                  <a:gdLst/>
                  <a:ahLst/>
                  <a:cxnLst/>
                  <a:rect l="l" t="t" r="r" b="b"/>
                  <a:pathLst>
                    <a:path w="7054" h="6969" extrusionOk="0">
                      <a:moveTo>
                        <a:pt x="1267" y="1598"/>
                      </a:moveTo>
                      <a:cubicBezTo>
                        <a:pt x="1267" y="1598"/>
                        <a:pt x="696" y="2455"/>
                        <a:pt x="410" y="2836"/>
                      </a:cubicBezTo>
                      <a:cubicBezTo>
                        <a:pt x="-1114" y="5122"/>
                        <a:pt x="1934" y="8075"/>
                        <a:pt x="4220" y="6551"/>
                      </a:cubicBezTo>
                      <a:cubicBezTo>
                        <a:pt x="4696" y="6265"/>
                        <a:pt x="5077" y="5979"/>
                        <a:pt x="5554" y="5693"/>
                      </a:cubicBezTo>
                      <a:cubicBezTo>
                        <a:pt x="9745" y="2931"/>
                        <a:pt x="4125" y="-2689"/>
                        <a:pt x="1267" y="1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82" name="Google Shape;1082;p3"/>
            <p:cNvGrpSpPr/>
            <p:nvPr/>
          </p:nvGrpSpPr>
          <p:grpSpPr>
            <a:xfrm>
              <a:off x="1522595" y="4437009"/>
              <a:ext cx="349088" cy="333987"/>
              <a:chOff x="6084971" y="4153978"/>
              <a:chExt cx="537306" cy="514064"/>
            </a:xfrm>
          </p:grpSpPr>
          <p:sp>
            <p:nvSpPr>
              <p:cNvPr id="1083" name="Google Shape;1083;p3"/>
              <p:cNvSpPr/>
              <p:nvPr/>
            </p:nvSpPr>
            <p:spPr>
              <a:xfrm>
                <a:off x="6178251" y="4219795"/>
                <a:ext cx="193994" cy="282035"/>
              </a:xfrm>
              <a:custGeom>
                <a:avLst/>
                <a:gdLst/>
                <a:ahLst/>
                <a:cxnLst/>
                <a:rect l="l" t="t" r="r" b="b"/>
                <a:pathLst>
                  <a:path w="193994" h="282035" extrusionOk="0">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3"/>
              <p:cNvSpPr/>
              <p:nvPr/>
            </p:nvSpPr>
            <p:spPr>
              <a:xfrm>
                <a:off x="6141074" y="4259801"/>
                <a:ext cx="223742" cy="239363"/>
              </a:xfrm>
              <a:custGeom>
                <a:avLst/>
                <a:gdLst/>
                <a:ahLst/>
                <a:cxnLst/>
                <a:rect l="l" t="t" r="r" b="b"/>
                <a:pathLst>
                  <a:path w="223742" h="239363" extrusionOk="0">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3"/>
              <p:cNvSpPr/>
              <p:nvPr/>
            </p:nvSpPr>
            <p:spPr>
              <a:xfrm>
                <a:off x="6101450" y="4326571"/>
                <a:ext cx="262127" cy="174212"/>
              </a:xfrm>
              <a:custGeom>
                <a:avLst/>
                <a:gdLst/>
                <a:ahLst/>
                <a:cxnLst/>
                <a:rect l="l" t="t" r="r" b="b"/>
                <a:pathLst>
                  <a:path w="262127" h="174212" extrusionOk="0">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3"/>
              <p:cNvSpPr/>
              <p:nvPr/>
            </p:nvSpPr>
            <p:spPr>
              <a:xfrm>
                <a:off x="6084971" y="4412867"/>
                <a:ext cx="285178" cy="95725"/>
              </a:xfrm>
              <a:custGeom>
                <a:avLst/>
                <a:gdLst/>
                <a:ahLst/>
                <a:cxnLst/>
                <a:rect l="l" t="t" r="r" b="b"/>
                <a:pathLst>
                  <a:path w="285178" h="95725" extrusionOk="0">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3"/>
              <p:cNvSpPr/>
              <p:nvPr/>
            </p:nvSpPr>
            <p:spPr>
              <a:xfrm>
                <a:off x="6093544" y="4484624"/>
                <a:ext cx="274319" cy="46164"/>
              </a:xfrm>
              <a:custGeom>
                <a:avLst/>
                <a:gdLst/>
                <a:ahLst/>
                <a:cxnLst/>
                <a:rect l="l" t="t" r="r" b="b"/>
                <a:pathLst>
                  <a:path w="274319" h="46164" extrusionOk="0">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3"/>
              <p:cNvSpPr/>
              <p:nvPr/>
            </p:nvSpPr>
            <p:spPr>
              <a:xfrm>
                <a:off x="6101735" y="4482495"/>
                <a:ext cx="266318" cy="84846"/>
              </a:xfrm>
              <a:custGeom>
                <a:avLst/>
                <a:gdLst/>
                <a:ahLst/>
                <a:cxnLst/>
                <a:rect l="l" t="t" r="r" b="b"/>
                <a:pathLst>
                  <a:path w="266318" h="84846" extrusionOk="0">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3"/>
              <p:cNvSpPr/>
              <p:nvPr/>
            </p:nvSpPr>
            <p:spPr>
              <a:xfrm>
                <a:off x="6127548" y="4495639"/>
                <a:ext cx="246602" cy="113235"/>
              </a:xfrm>
              <a:custGeom>
                <a:avLst/>
                <a:gdLst/>
                <a:ahLst/>
                <a:cxnLst/>
                <a:rect l="l" t="t" r="r" b="b"/>
                <a:pathLst>
                  <a:path w="246602" h="113235" extrusionOk="0">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3"/>
              <p:cNvSpPr/>
              <p:nvPr/>
            </p:nvSpPr>
            <p:spPr>
              <a:xfrm>
                <a:off x="6169649" y="4503545"/>
                <a:ext cx="199453" cy="152498"/>
              </a:xfrm>
              <a:custGeom>
                <a:avLst/>
                <a:gdLst/>
                <a:ahLst/>
                <a:cxnLst/>
                <a:rect l="l" t="t" r="r" b="b"/>
                <a:pathLst>
                  <a:path w="199453" h="152498" extrusionOk="0">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3"/>
              <p:cNvSpPr/>
              <p:nvPr/>
            </p:nvSpPr>
            <p:spPr>
              <a:xfrm>
                <a:off x="6249278" y="4499259"/>
                <a:ext cx="127766" cy="168783"/>
              </a:xfrm>
              <a:custGeom>
                <a:avLst/>
                <a:gdLst/>
                <a:ahLst/>
                <a:cxnLst/>
                <a:rect l="l" t="t" r="r" b="b"/>
                <a:pathLst>
                  <a:path w="127766" h="168783" extrusionOk="0">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3"/>
              <p:cNvSpPr/>
              <p:nvPr/>
            </p:nvSpPr>
            <p:spPr>
              <a:xfrm>
                <a:off x="6318810" y="4519166"/>
                <a:ext cx="67722" cy="138398"/>
              </a:xfrm>
              <a:custGeom>
                <a:avLst/>
                <a:gdLst/>
                <a:ahLst/>
                <a:cxnLst/>
                <a:rect l="l" t="t" r="r" b="b"/>
                <a:pathLst>
                  <a:path w="67722" h="138398" extrusionOk="0">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093;p3"/>
              <p:cNvSpPr/>
              <p:nvPr/>
            </p:nvSpPr>
            <p:spPr>
              <a:xfrm>
                <a:off x="6311952" y="4160455"/>
                <a:ext cx="79456" cy="342995"/>
              </a:xfrm>
              <a:custGeom>
                <a:avLst/>
                <a:gdLst/>
                <a:ahLst/>
                <a:cxnLst/>
                <a:rect l="l" t="t" r="r" b="b"/>
                <a:pathLst>
                  <a:path w="79456" h="342995" extrusionOk="0">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4" name="Google Shape;1094;p3"/>
              <p:cNvSpPr/>
              <p:nvPr/>
            </p:nvSpPr>
            <p:spPr>
              <a:xfrm>
                <a:off x="6369388" y="4153978"/>
                <a:ext cx="49016" cy="349758"/>
              </a:xfrm>
              <a:custGeom>
                <a:avLst/>
                <a:gdLst/>
                <a:ahLst/>
                <a:cxnLst/>
                <a:rect l="l" t="t" r="r" b="b"/>
                <a:pathLst>
                  <a:path w="49016" h="349758" extrusionOk="0">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3"/>
              <p:cNvSpPr/>
              <p:nvPr/>
            </p:nvSpPr>
            <p:spPr>
              <a:xfrm>
                <a:off x="6368721" y="4183505"/>
                <a:ext cx="101903" cy="308133"/>
              </a:xfrm>
              <a:custGeom>
                <a:avLst/>
                <a:gdLst/>
                <a:ahLst/>
                <a:cxnLst/>
                <a:rect l="l" t="t" r="r" b="b"/>
                <a:pathLst>
                  <a:path w="101903" h="308133" extrusionOk="0">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3"/>
              <p:cNvSpPr/>
              <p:nvPr/>
            </p:nvSpPr>
            <p:spPr>
              <a:xfrm>
                <a:off x="6367769" y="4248847"/>
                <a:ext cx="161029" cy="251174"/>
              </a:xfrm>
              <a:custGeom>
                <a:avLst/>
                <a:gdLst/>
                <a:ahLst/>
                <a:cxnLst/>
                <a:rect l="l" t="t" r="r" b="b"/>
                <a:pathLst>
                  <a:path w="161029" h="251174" extrusionOk="0">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3"/>
              <p:cNvSpPr/>
              <p:nvPr/>
            </p:nvSpPr>
            <p:spPr>
              <a:xfrm>
                <a:off x="6370626" y="4313617"/>
                <a:ext cx="201549" cy="186404"/>
              </a:xfrm>
              <a:custGeom>
                <a:avLst/>
                <a:gdLst/>
                <a:ahLst/>
                <a:cxnLst/>
                <a:rect l="l" t="t" r="r" b="b"/>
                <a:pathLst>
                  <a:path w="201549" h="186404" extrusionOk="0">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3"/>
              <p:cNvSpPr/>
              <p:nvPr/>
            </p:nvSpPr>
            <p:spPr>
              <a:xfrm>
                <a:off x="6383771" y="4367909"/>
                <a:ext cx="224218" cy="124872"/>
              </a:xfrm>
              <a:custGeom>
                <a:avLst/>
                <a:gdLst/>
                <a:ahLst/>
                <a:cxnLst/>
                <a:rect l="l" t="t" r="r" b="b"/>
                <a:pathLst>
                  <a:path w="224218" h="124872" extrusionOk="0">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3"/>
              <p:cNvSpPr/>
              <p:nvPr/>
            </p:nvSpPr>
            <p:spPr>
              <a:xfrm>
                <a:off x="6362340" y="4424297"/>
                <a:ext cx="259937" cy="80577"/>
              </a:xfrm>
              <a:custGeom>
                <a:avLst/>
                <a:gdLst/>
                <a:ahLst/>
                <a:cxnLst/>
                <a:rect l="l" t="t" r="r" b="b"/>
                <a:pathLst>
                  <a:path w="259937" h="80577" extrusionOk="0">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3"/>
              <p:cNvSpPr/>
              <p:nvPr/>
            </p:nvSpPr>
            <p:spPr>
              <a:xfrm>
                <a:off x="6371484" y="4486904"/>
                <a:ext cx="250602" cy="46791"/>
              </a:xfrm>
              <a:custGeom>
                <a:avLst/>
                <a:gdLst/>
                <a:ahLst/>
                <a:cxnLst/>
                <a:rect l="l" t="t" r="r" b="b"/>
                <a:pathLst>
                  <a:path w="250602" h="46791" extrusionOk="0">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3"/>
              <p:cNvSpPr/>
              <p:nvPr/>
            </p:nvSpPr>
            <p:spPr>
              <a:xfrm>
                <a:off x="6363006" y="4504117"/>
                <a:ext cx="206311" cy="64805"/>
              </a:xfrm>
              <a:custGeom>
                <a:avLst/>
                <a:gdLst/>
                <a:ahLst/>
                <a:cxnLst/>
                <a:rect l="l" t="t" r="r" b="b"/>
                <a:pathLst>
                  <a:path w="206311" h="64805" extrusionOk="0">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3"/>
              <p:cNvSpPr/>
              <p:nvPr/>
            </p:nvSpPr>
            <p:spPr>
              <a:xfrm>
                <a:off x="6375960" y="4519261"/>
                <a:ext cx="133731" cy="75015"/>
              </a:xfrm>
              <a:custGeom>
                <a:avLst/>
                <a:gdLst/>
                <a:ahLst/>
                <a:cxnLst/>
                <a:rect l="l" t="t" r="r" b="b"/>
                <a:pathLst>
                  <a:path w="133731" h="75015" extrusionOk="0">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3" name="Google Shape;1103;p3"/>
              <p:cNvSpPr/>
              <p:nvPr/>
            </p:nvSpPr>
            <p:spPr>
              <a:xfrm>
                <a:off x="6223560" y="4171694"/>
                <a:ext cx="156305" cy="349376"/>
              </a:xfrm>
              <a:custGeom>
                <a:avLst/>
                <a:gdLst/>
                <a:ahLst/>
                <a:cxnLst/>
                <a:rect l="l" t="t" r="r" b="b"/>
                <a:pathLst>
                  <a:path w="156305" h="349376" extrusionOk="0">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3"/>
              <p:cNvSpPr/>
              <p:nvPr/>
            </p:nvSpPr>
            <p:spPr>
              <a:xfrm>
                <a:off x="6260422" y="4155311"/>
                <a:ext cx="113474" cy="377666"/>
              </a:xfrm>
              <a:custGeom>
                <a:avLst/>
                <a:gdLst/>
                <a:ahLst/>
                <a:cxnLst/>
                <a:rect l="l" t="t" r="r" b="b"/>
                <a:pathLst>
                  <a:path w="113474" h="377666" extrusionOk="0">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3"/>
              <p:cNvSpPr/>
              <p:nvPr/>
            </p:nvSpPr>
            <p:spPr>
              <a:xfrm>
                <a:off x="6341055" y="4483869"/>
                <a:ext cx="53589" cy="49648"/>
              </a:xfrm>
              <a:custGeom>
                <a:avLst/>
                <a:gdLst/>
                <a:ahLst/>
                <a:cxnLst/>
                <a:rect l="l" t="t" r="r" b="b"/>
                <a:pathLst>
                  <a:path w="53589" h="49648" extrusionOk="0">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3"/>
              <p:cNvSpPr/>
              <p:nvPr/>
            </p:nvSpPr>
            <p:spPr>
              <a:xfrm>
                <a:off x="6319880" y="4480883"/>
                <a:ext cx="76239" cy="73073"/>
              </a:xfrm>
              <a:custGeom>
                <a:avLst/>
                <a:gdLst/>
                <a:ahLst/>
                <a:cxnLst/>
                <a:rect l="l" t="t" r="r" b="b"/>
                <a:pathLst>
                  <a:path w="76239" h="73073" extrusionOk="0">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07" name="Google Shape;1107;p3"/>
            <p:cNvSpPr/>
            <p:nvPr/>
          </p:nvSpPr>
          <p:spPr>
            <a:xfrm>
              <a:off x="6134449" y="4279724"/>
              <a:ext cx="241897" cy="403499"/>
            </a:xfrm>
            <a:custGeom>
              <a:avLst/>
              <a:gdLst/>
              <a:ahLst/>
              <a:cxnLst/>
              <a:rect l="l" t="t" r="r" b="b"/>
              <a:pathLst>
                <a:path w="318285" h="530920" extrusionOk="0">
                  <a:moveTo>
                    <a:pt x="395" y="183318"/>
                  </a:moveTo>
                  <a:cubicBezTo>
                    <a:pt x="2680" y="192843"/>
                    <a:pt x="18492" y="196748"/>
                    <a:pt x="26302" y="197224"/>
                  </a:cubicBezTo>
                  <a:cubicBezTo>
                    <a:pt x="37637" y="197891"/>
                    <a:pt x="50115" y="198177"/>
                    <a:pt x="62402" y="197891"/>
                  </a:cubicBezTo>
                  <a:cubicBezTo>
                    <a:pt x="68213" y="216179"/>
                    <a:pt x="86500" y="234657"/>
                    <a:pt x="101740" y="245135"/>
                  </a:cubicBezTo>
                  <a:cubicBezTo>
                    <a:pt x="117457" y="255898"/>
                    <a:pt x="138126" y="264566"/>
                    <a:pt x="150604" y="279139"/>
                  </a:cubicBezTo>
                  <a:cubicBezTo>
                    <a:pt x="154699" y="288188"/>
                    <a:pt x="157652" y="298285"/>
                    <a:pt x="160224" y="308381"/>
                  </a:cubicBezTo>
                  <a:cubicBezTo>
                    <a:pt x="159272" y="331241"/>
                    <a:pt x="160129" y="354196"/>
                    <a:pt x="158890" y="377056"/>
                  </a:cubicBezTo>
                  <a:cubicBezTo>
                    <a:pt x="157652" y="400392"/>
                    <a:pt x="158033" y="423729"/>
                    <a:pt x="156700" y="447065"/>
                  </a:cubicBezTo>
                  <a:cubicBezTo>
                    <a:pt x="155176" y="472878"/>
                    <a:pt x="149461" y="496404"/>
                    <a:pt x="144127" y="521550"/>
                  </a:cubicBezTo>
                  <a:cubicBezTo>
                    <a:pt x="143936" y="522503"/>
                    <a:pt x="144413" y="523551"/>
                    <a:pt x="145270" y="523932"/>
                  </a:cubicBezTo>
                  <a:cubicBezTo>
                    <a:pt x="156890" y="529456"/>
                    <a:pt x="172225" y="533838"/>
                    <a:pt x="184989" y="528504"/>
                  </a:cubicBezTo>
                  <a:cubicBezTo>
                    <a:pt x="186037" y="528123"/>
                    <a:pt x="186989" y="527075"/>
                    <a:pt x="186799" y="525837"/>
                  </a:cubicBezTo>
                  <a:cubicBezTo>
                    <a:pt x="184513" y="511073"/>
                    <a:pt x="184037" y="498881"/>
                    <a:pt x="185275" y="484022"/>
                  </a:cubicBezTo>
                  <a:cubicBezTo>
                    <a:pt x="185941" y="476021"/>
                    <a:pt x="185465" y="468591"/>
                    <a:pt x="184608" y="460590"/>
                  </a:cubicBezTo>
                  <a:cubicBezTo>
                    <a:pt x="181750" y="434492"/>
                    <a:pt x="179464" y="409060"/>
                    <a:pt x="178512" y="382866"/>
                  </a:cubicBezTo>
                  <a:cubicBezTo>
                    <a:pt x="177750" y="363054"/>
                    <a:pt x="177369" y="343147"/>
                    <a:pt x="176988" y="323335"/>
                  </a:cubicBezTo>
                  <a:cubicBezTo>
                    <a:pt x="180417" y="313429"/>
                    <a:pt x="182036" y="302380"/>
                    <a:pt x="185656" y="292760"/>
                  </a:cubicBezTo>
                  <a:cubicBezTo>
                    <a:pt x="185751" y="292379"/>
                    <a:pt x="185941" y="292093"/>
                    <a:pt x="186132" y="291712"/>
                  </a:cubicBezTo>
                  <a:cubicBezTo>
                    <a:pt x="191275" y="284664"/>
                    <a:pt x="197657" y="277329"/>
                    <a:pt x="202515" y="271614"/>
                  </a:cubicBezTo>
                  <a:cubicBezTo>
                    <a:pt x="210040" y="262756"/>
                    <a:pt x="224613" y="254946"/>
                    <a:pt x="234329" y="247897"/>
                  </a:cubicBezTo>
                  <a:cubicBezTo>
                    <a:pt x="245473" y="239706"/>
                    <a:pt x="257284" y="230943"/>
                    <a:pt x="262237" y="218941"/>
                  </a:cubicBezTo>
                  <a:cubicBezTo>
                    <a:pt x="270047" y="218941"/>
                    <a:pt x="277286" y="217417"/>
                    <a:pt x="285382" y="218370"/>
                  </a:cubicBezTo>
                  <a:cubicBezTo>
                    <a:pt x="291574" y="219132"/>
                    <a:pt x="298717" y="221227"/>
                    <a:pt x="305004" y="220275"/>
                  </a:cubicBezTo>
                  <a:cubicBezTo>
                    <a:pt x="313862" y="218846"/>
                    <a:pt x="321958" y="208749"/>
                    <a:pt x="316529" y="200177"/>
                  </a:cubicBezTo>
                  <a:cubicBezTo>
                    <a:pt x="315005" y="197700"/>
                    <a:pt x="312719" y="196272"/>
                    <a:pt x="310147" y="195414"/>
                  </a:cubicBezTo>
                  <a:cubicBezTo>
                    <a:pt x="309100" y="194557"/>
                    <a:pt x="307766" y="193795"/>
                    <a:pt x="306147" y="193224"/>
                  </a:cubicBezTo>
                  <a:cubicBezTo>
                    <a:pt x="302432" y="191986"/>
                    <a:pt x="297574" y="192938"/>
                    <a:pt x="295003" y="192843"/>
                  </a:cubicBezTo>
                  <a:cubicBezTo>
                    <a:pt x="291002" y="192747"/>
                    <a:pt x="286811" y="191890"/>
                    <a:pt x="282715" y="191223"/>
                  </a:cubicBezTo>
                  <a:cubicBezTo>
                    <a:pt x="281763" y="190271"/>
                    <a:pt x="280430" y="189699"/>
                    <a:pt x="279001" y="189604"/>
                  </a:cubicBezTo>
                  <a:cubicBezTo>
                    <a:pt x="278620" y="189604"/>
                    <a:pt x="278239" y="189699"/>
                    <a:pt x="277858" y="189795"/>
                  </a:cubicBezTo>
                  <a:cubicBezTo>
                    <a:pt x="277858" y="189033"/>
                    <a:pt x="277477" y="188175"/>
                    <a:pt x="276429" y="187890"/>
                  </a:cubicBezTo>
                  <a:cubicBezTo>
                    <a:pt x="272047" y="186652"/>
                    <a:pt x="268333" y="184270"/>
                    <a:pt x="264427" y="182270"/>
                  </a:cubicBezTo>
                  <a:cubicBezTo>
                    <a:pt x="269476" y="175031"/>
                    <a:pt x="273476" y="166935"/>
                    <a:pt x="275667" y="158743"/>
                  </a:cubicBezTo>
                  <a:cubicBezTo>
                    <a:pt x="285668" y="160553"/>
                    <a:pt x="297479" y="161220"/>
                    <a:pt x="304242" y="154933"/>
                  </a:cubicBezTo>
                  <a:cubicBezTo>
                    <a:pt x="311100" y="148552"/>
                    <a:pt x="309766" y="137503"/>
                    <a:pt x="305956" y="129978"/>
                  </a:cubicBezTo>
                  <a:cubicBezTo>
                    <a:pt x="301099" y="120262"/>
                    <a:pt x="292907" y="115404"/>
                    <a:pt x="282144" y="118167"/>
                  </a:cubicBezTo>
                  <a:cubicBezTo>
                    <a:pt x="274619" y="120072"/>
                    <a:pt x="268523" y="126263"/>
                    <a:pt x="261284" y="128358"/>
                  </a:cubicBezTo>
                  <a:cubicBezTo>
                    <a:pt x="255760" y="129978"/>
                    <a:pt x="252045" y="129216"/>
                    <a:pt x="248425" y="127978"/>
                  </a:cubicBezTo>
                  <a:cubicBezTo>
                    <a:pt x="249473" y="121310"/>
                    <a:pt x="250521" y="114357"/>
                    <a:pt x="252902" y="108165"/>
                  </a:cubicBezTo>
                  <a:cubicBezTo>
                    <a:pt x="254522" y="103974"/>
                    <a:pt x="257188" y="100450"/>
                    <a:pt x="258903" y="96450"/>
                  </a:cubicBezTo>
                  <a:cubicBezTo>
                    <a:pt x="262904" y="98260"/>
                    <a:pt x="267190" y="99593"/>
                    <a:pt x="271571" y="99593"/>
                  </a:cubicBezTo>
                  <a:cubicBezTo>
                    <a:pt x="283668" y="99593"/>
                    <a:pt x="295098" y="89496"/>
                    <a:pt x="289192" y="77209"/>
                  </a:cubicBezTo>
                  <a:cubicBezTo>
                    <a:pt x="287002" y="72732"/>
                    <a:pt x="281287" y="72066"/>
                    <a:pt x="277096" y="72828"/>
                  </a:cubicBezTo>
                  <a:cubicBezTo>
                    <a:pt x="275953" y="73018"/>
                    <a:pt x="274714" y="73399"/>
                    <a:pt x="273572" y="73780"/>
                  </a:cubicBezTo>
                  <a:cubicBezTo>
                    <a:pt x="273381" y="72161"/>
                    <a:pt x="272809" y="70637"/>
                    <a:pt x="271857" y="69208"/>
                  </a:cubicBezTo>
                  <a:cubicBezTo>
                    <a:pt x="272333" y="66922"/>
                    <a:pt x="271666" y="64731"/>
                    <a:pt x="270238" y="63112"/>
                  </a:cubicBezTo>
                  <a:cubicBezTo>
                    <a:pt x="268238" y="58254"/>
                    <a:pt x="262237" y="55873"/>
                    <a:pt x="256141" y="55778"/>
                  </a:cubicBezTo>
                  <a:cubicBezTo>
                    <a:pt x="254807" y="55778"/>
                    <a:pt x="252521" y="55397"/>
                    <a:pt x="250712" y="55683"/>
                  </a:cubicBezTo>
                  <a:cubicBezTo>
                    <a:pt x="250712" y="55587"/>
                    <a:pt x="250712" y="55492"/>
                    <a:pt x="250712" y="55302"/>
                  </a:cubicBezTo>
                  <a:cubicBezTo>
                    <a:pt x="250330" y="51015"/>
                    <a:pt x="248521" y="47491"/>
                    <a:pt x="244997" y="45015"/>
                  </a:cubicBezTo>
                  <a:cubicBezTo>
                    <a:pt x="244330" y="44538"/>
                    <a:pt x="243663" y="44253"/>
                    <a:pt x="242996" y="43872"/>
                  </a:cubicBezTo>
                  <a:cubicBezTo>
                    <a:pt x="242996" y="43586"/>
                    <a:pt x="242996" y="43395"/>
                    <a:pt x="242996" y="43110"/>
                  </a:cubicBezTo>
                  <a:cubicBezTo>
                    <a:pt x="242615" y="33966"/>
                    <a:pt x="240615" y="26250"/>
                    <a:pt x="232423" y="21393"/>
                  </a:cubicBezTo>
                  <a:cubicBezTo>
                    <a:pt x="226423" y="17773"/>
                    <a:pt x="220231" y="18345"/>
                    <a:pt x="213755" y="16725"/>
                  </a:cubicBezTo>
                  <a:cubicBezTo>
                    <a:pt x="205468" y="14630"/>
                    <a:pt x="203182" y="10153"/>
                    <a:pt x="196229" y="5962"/>
                  </a:cubicBezTo>
                  <a:cubicBezTo>
                    <a:pt x="179655" y="-3944"/>
                    <a:pt x="155652" y="-610"/>
                    <a:pt x="140507" y="9391"/>
                  </a:cubicBezTo>
                  <a:cubicBezTo>
                    <a:pt x="131839" y="15106"/>
                    <a:pt x="128220" y="20059"/>
                    <a:pt x="116695" y="22726"/>
                  </a:cubicBezTo>
                  <a:cubicBezTo>
                    <a:pt x="111647" y="23869"/>
                    <a:pt x="106408" y="24345"/>
                    <a:pt x="101359" y="25584"/>
                  </a:cubicBezTo>
                  <a:cubicBezTo>
                    <a:pt x="90501" y="28060"/>
                    <a:pt x="80119" y="33775"/>
                    <a:pt x="70213" y="38633"/>
                  </a:cubicBezTo>
                  <a:cubicBezTo>
                    <a:pt x="57449" y="44920"/>
                    <a:pt x="53544" y="59016"/>
                    <a:pt x="61926" y="71780"/>
                  </a:cubicBezTo>
                  <a:cubicBezTo>
                    <a:pt x="62879" y="73209"/>
                    <a:pt x="63926" y="74447"/>
                    <a:pt x="65069" y="75685"/>
                  </a:cubicBezTo>
                  <a:cubicBezTo>
                    <a:pt x="64783" y="75685"/>
                    <a:pt x="64402" y="75971"/>
                    <a:pt x="64117" y="75971"/>
                  </a:cubicBezTo>
                  <a:cubicBezTo>
                    <a:pt x="57640" y="77019"/>
                    <a:pt x="55258" y="71304"/>
                    <a:pt x="49829" y="69685"/>
                  </a:cubicBezTo>
                  <a:cubicBezTo>
                    <a:pt x="44590" y="68065"/>
                    <a:pt x="36304" y="69970"/>
                    <a:pt x="31922" y="73113"/>
                  </a:cubicBezTo>
                  <a:cubicBezTo>
                    <a:pt x="28112" y="75780"/>
                    <a:pt x="25636" y="79305"/>
                    <a:pt x="26969" y="84067"/>
                  </a:cubicBezTo>
                  <a:cubicBezTo>
                    <a:pt x="28207" y="88163"/>
                    <a:pt x="32398" y="89973"/>
                    <a:pt x="35351" y="92545"/>
                  </a:cubicBezTo>
                  <a:cubicBezTo>
                    <a:pt x="41542" y="97974"/>
                    <a:pt x="44209" y="104927"/>
                    <a:pt x="49639" y="110642"/>
                  </a:cubicBezTo>
                  <a:cubicBezTo>
                    <a:pt x="51544" y="112737"/>
                    <a:pt x="53354" y="113976"/>
                    <a:pt x="55163" y="114738"/>
                  </a:cubicBezTo>
                  <a:cubicBezTo>
                    <a:pt x="57354" y="120548"/>
                    <a:pt x="61069" y="125120"/>
                    <a:pt x="67546" y="128549"/>
                  </a:cubicBezTo>
                  <a:cubicBezTo>
                    <a:pt x="78309" y="134264"/>
                    <a:pt x="88882" y="134740"/>
                    <a:pt x="99740" y="135216"/>
                  </a:cubicBezTo>
                  <a:cubicBezTo>
                    <a:pt x="99931" y="135407"/>
                    <a:pt x="100121" y="135597"/>
                    <a:pt x="100407" y="135788"/>
                  </a:cubicBezTo>
                  <a:cubicBezTo>
                    <a:pt x="105265" y="139884"/>
                    <a:pt x="109837" y="142170"/>
                    <a:pt x="115075" y="142836"/>
                  </a:cubicBezTo>
                  <a:cubicBezTo>
                    <a:pt x="116885" y="147694"/>
                    <a:pt x="118790" y="152552"/>
                    <a:pt x="121076" y="157219"/>
                  </a:cubicBezTo>
                  <a:cubicBezTo>
                    <a:pt x="118885" y="158077"/>
                    <a:pt x="116695" y="158934"/>
                    <a:pt x="114790" y="159696"/>
                  </a:cubicBezTo>
                  <a:cubicBezTo>
                    <a:pt x="106979" y="162553"/>
                    <a:pt x="104312" y="175317"/>
                    <a:pt x="113075" y="178936"/>
                  </a:cubicBezTo>
                  <a:cubicBezTo>
                    <a:pt x="110504" y="179412"/>
                    <a:pt x="107551" y="179508"/>
                    <a:pt x="104312" y="179412"/>
                  </a:cubicBezTo>
                  <a:cubicBezTo>
                    <a:pt x="104788" y="177984"/>
                    <a:pt x="105074" y="176555"/>
                    <a:pt x="105170" y="174936"/>
                  </a:cubicBezTo>
                  <a:cubicBezTo>
                    <a:pt x="105170" y="172650"/>
                    <a:pt x="105265" y="169887"/>
                    <a:pt x="104026" y="167887"/>
                  </a:cubicBezTo>
                  <a:cubicBezTo>
                    <a:pt x="103550" y="167030"/>
                    <a:pt x="102693" y="166554"/>
                    <a:pt x="101836" y="166173"/>
                  </a:cubicBezTo>
                  <a:cubicBezTo>
                    <a:pt x="102312" y="162267"/>
                    <a:pt x="101264" y="158267"/>
                    <a:pt x="96978" y="153028"/>
                  </a:cubicBezTo>
                  <a:cubicBezTo>
                    <a:pt x="88691" y="142836"/>
                    <a:pt x="80785" y="141122"/>
                    <a:pt x="69832" y="145885"/>
                  </a:cubicBezTo>
                  <a:cubicBezTo>
                    <a:pt x="62307" y="149123"/>
                    <a:pt x="55354" y="149695"/>
                    <a:pt x="48020" y="152076"/>
                  </a:cubicBezTo>
                  <a:cubicBezTo>
                    <a:pt x="42114" y="153981"/>
                    <a:pt x="41828" y="161124"/>
                    <a:pt x="34494" y="162744"/>
                  </a:cubicBezTo>
                  <a:cubicBezTo>
                    <a:pt x="24969" y="164935"/>
                    <a:pt x="13444" y="154743"/>
                    <a:pt x="5633" y="163791"/>
                  </a:cubicBezTo>
                  <a:cubicBezTo>
                    <a:pt x="3347" y="166458"/>
                    <a:pt x="1442" y="174555"/>
                    <a:pt x="871" y="177412"/>
                  </a:cubicBezTo>
                  <a:cubicBezTo>
                    <a:pt x="395" y="179508"/>
                    <a:pt x="-368" y="181508"/>
                    <a:pt x="204" y="183889"/>
                  </a:cubicBezTo>
                  <a:close/>
                  <a:moveTo>
                    <a:pt x="95263" y="130454"/>
                  </a:moveTo>
                  <a:cubicBezTo>
                    <a:pt x="91358" y="130263"/>
                    <a:pt x="87358" y="129978"/>
                    <a:pt x="83452" y="129025"/>
                  </a:cubicBezTo>
                  <a:cubicBezTo>
                    <a:pt x="74880" y="127025"/>
                    <a:pt x="65926" y="123310"/>
                    <a:pt x="60878" y="115976"/>
                  </a:cubicBezTo>
                  <a:cubicBezTo>
                    <a:pt x="60688" y="115786"/>
                    <a:pt x="60688" y="115500"/>
                    <a:pt x="60497" y="115309"/>
                  </a:cubicBezTo>
                  <a:cubicBezTo>
                    <a:pt x="63355" y="115309"/>
                    <a:pt x="66403" y="114642"/>
                    <a:pt x="70213" y="114071"/>
                  </a:cubicBezTo>
                  <a:cubicBezTo>
                    <a:pt x="75071" y="113309"/>
                    <a:pt x="80405" y="113119"/>
                    <a:pt x="85357" y="111785"/>
                  </a:cubicBezTo>
                  <a:cubicBezTo>
                    <a:pt x="85548" y="112737"/>
                    <a:pt x="85738" y="113690"/>
                    <a:pt x="85929" y="114642"/>
                  </a:cubicBezTo>
                  <a:cubicBezTo>
                    <a:pt x="87548" y="121310"/>
                    <a:pt x="90882" y="126072"/>
                    <a:pt x="95263" y="130454"/>
                  </a:cubicBezTo>
                  <a:close/>
                  <a:moveTo>
                    <a:pt x="214326" y="211512"/>
                  </a:moveTo>
                  <a:cubicBezTo>
                    <a:pt x="214326" y="211512"/>
                    <a:pt x="213469" y="211797"/>
                    <a:pt x="213088" y="211988"/>
                  </a:cubicBezTo>
                  <a:cubicBezTo>
                    <a:pt x="210992" y="213131"/>
                    <a:pt x="204610" y="212274"/>
                    <a:pt x="199753" y="212083"/>
                  </a:cubicBezTo>
                  <a:cubicBezTo>
                    <a:pt x="191085" y="209130"/>
                    <a:pt x="184608" y="209797"/>
                    <a:pt x="177464" y="212083"/>
                  </a:cubicBezTo>
                  <a:cubicBezTo>
                    <a:pt x="177655" y="210369"/>
                    <a:pt x="177845" y="208654"/>
                    <a:pt x="177940" y="206940"/>
                  </a:cubicBezTo>
                  <a:cubicBezTo>
                    <a:pt x="179846" y="205320"/>
                    <a:pt x="181846" y="203796"/>
                    <a:pt x="183465" y="201891"/>
                  </a:cubicBezTo>
                  <a:cubicBezTo>
                    <a:pt x="185370" y="199605"/>
                    <a:pt x="186037" y="196177"/>
                    <a:pt x="185180" y="193319"/>
                  </a:cubicBezTo>
                  <a:cubicBezTo>
                    <a:pt x="186322" y="192462"/>
                    <a:pt x="187561" y="191604"/>
                    <a:pt x="188608" y="190557"/>
                  </a:cubicBezTo>
                  <a:cubicBezTo>
                    <a:pt x="191466" y="187604"/>
                    <a:pt x="195276" y="183985"/>
                    <a:pt x="198038" y="179984"/>
                  </a:cubicBezTo>
                  <a:cubicBezTo>
                    <a:pt x="198800" y="180841"/>
                    <a:pt x="199657" y="181508"/>
                    <a:pt x="200610" y="182079"/>
                  </a:cubicBezTo>
                  <a:cubicBezTo>
                    <a:pt x="196038" y="185032"/>
                    <a:pt x="193657" y="189795"/>
                    <a:pt x="196038" y="197129"/>
                  </a:cubicBezTo>
                  <a:cubicBezTo>
                    <a:pt x="199086" y="206559"/>
                    <a:pt x="206230" y="210273"/>
                    <a:pt x="214326" y="211416"/>
                  </a:cubicBezTo>
                  <a:close/>
                  <a:moveTo>
                    <a:pt x="220422" y="130454"/>
                  </a:moveTo>
                  <a:cubicBezTo>
                    <a:pt x="215564" y="135693"/>
                    <a:pt x="213469" y="143027"/>
                    <a:pt x="216040" y="148742"/>
                  </a:cubicBezTo>
                  <a:cubicBezTo>
                    <a:pt x="214802" y="149123"/>
                    <a:pt x="213564" y="149409"/>
                    <a:pt x="212230" y="149790"/>
                  </a:cubicBezTo>
                  <a:cubicBezTo>
                    <a:pt x="211373" y="149313"/>
                    <a:pt x="210421" y="148932"/>
                    <a:pt x="209373" y="148742"/>
                  </a:cubicBezTo>
                  <a:cubicBezTo>
                    <a:pt x="205563" y="147885"/>
                    <a:pt x="202420" y="150552"/>
                    <a:pt x="201753" y="153981"/>
                  </a:cubicBezTo>
                  <a:cubicBezTo>
                    <a:pt x="201372" y="154171"/>
                    <a:pt x="200991" y="154362"/>
                    <a:pt x="200610" y="154552"/>
                  </a:cubicBezTo>
                  <a:cubicBezTo>
                    <a:pt x="194514" y="158648"/>
                    <a:pt x="191942" y="166554"/>
                    <a:pt x="194133" y="173507"/>
                  </a:cubicBezTo>
                  <a:cubicBezTo>
                    <a:pt x="194514" y="174745"/>
                    <a:pt x="194990" y="175793"/>
                    <a:pt x="195562" y="176745"/>
                  </a:cubicBezTo>
                  <a:cubicBezTo>
                    <a:pt x="193180" y="180460"/>
                    <a:pt x="190132" y="183794"/>
                    <a:pt x="187275" y="187128"/>
                  </a:cubicBezTo>
                  <a:cubicBezTo>
                    <a:pt x="186322" y="188271"/>
                    <a:pt x="185084" y="189509"/>
                    <a:pt x="183751" y="190747"/>
                  </a:cubicBezTo>
                  <a:cubicBezTo>
                    <a:pt x="182989" y="189795"/>
                    <a:pt x="182036" y="189033"/>
                    <a:pt x="180798" y="188461"/>
                  </a:cubicBezTo>
                  <a:cubicBezTo>
                    <a:pt x="180131" y="188175"/>
                    <a:pt x="179560" y="188080"/>
                    <a:pt x="178893" y="187890"/>
                  </a:cubicBezTo>
                  <a:cubicBezTo>
                    <a:pt x="178893" y="187223"/>
                    <a:pt x="178893" y="186556"/>
                    <a:pt x="178988" y="185889"/>
                  </a:cubicBezTo>
                  <a:cubicBezTo>
                    <a:pt x="179655" y="172364"/>
                    <a:pt x="181274" y="159029"/>
                    <a:pt x="182417" y="145599"/>
                  </a:cubicBezTo>
                  <a:cubicBezTo>
                    <a:pt x="182893" y="143503"/>
                    <a:pt x="183370" y="141408"/>
                    <a:pt x="183846" y="139312"/>
                  </a:cubicBezTo>
                  <a:cubicBezTo>
                    <a:pt x="192133" y="137979"/>
                    <a:pt x="200134" y="135693"/>
                    <a:pt x="208611" y="133311"/>
                  </a:cubicBezTo>
                  <a:cubicBezTo>
                    <a:pt x="212326" y="132264"/>
                    <a:pt x="216517" y="131597"/>
                    <a:pt x="220327" y="130359"/>
                  </a:cubicBezTo>
                  <a:close/>
                  <a:moveTo>
                    <a:pt x="246806" y="119024"/>
                  </a:moveTo>
                  <a:cubicBezTo>
                    <a:pt x="246330" y="121215"/>
                    <a:pt x="245949" y="123786"/>
                    <a:pt x="245473" y="126358"/>
                  </a:cubicBezTo>
                  <a:cubicBezTo>
                    <a:pt x="243091" y="125406"/>
                    <a:pt x="240615" y="124453"/>
                    <a:pt x="237662" y="123977"/>
                  </a:cubicBezTo>
                  <a:cubicBezTo>
                    <a:pt x="234900" y="123501"/>
                    <a:pt x="232233" y="123786"/>
                    <a:pt x="229852" y="124548"/>
                  </a:cubicBezTo>
                  <a:cubicBezTo>
                    <a:pt x="235852" y="117119"/>
                    <a:pt x="233376" y="109308"/>
                    <a:pt x="240710" y="100927"/>
                  </a:cubicBezTo>
                  <a:cubicBezTo>
                    <a:pt x="243187" y="98164"/>
                    <a:pt x="246616" y="96545"/>
                    <a:pt x="249188" y="93687"/>
                  </a:cubicBezTo>
                  <a:cubicBezTo>
                    <a:pt x="250426" y="93783"/>
                    <a:pt x="251759" y="93402"/>
                    <a:pt x="253093" y="92735"/>
                  </a:cubicBezTo>
                  <a:cubicBezTo>
                    <a:pt x="254045" y="93211"/>
                    <a:pt x="254902" y="93783"/>
                    <a:pt x="255855" y="94259"/>
                  </a:cubicBezTo>
                  <a:cubicBezTo>
                    <a:pt x="256522" y="94640"/>
                    <a:pt x="257284" y="94926"/>
                    <a:pt x="257950" y="95307"/>
                  </a:cubicBezTo>
                  <a:cubicBezTo>
                    <a:pt x="255569" y="99117"/>
                    <a:pt x="252426" y="102450"/>
                    <a:pt x="250616" y="106641"/>
                  </a:cubicBezTo>
                  <a:cubicBezTo>
                    <a:pt x="248806" y="110547"/>
                    <a:pt x="247949" y="114928"/>
                    <a:pt x="247092" y="119119"/>
                  </a:cubicBezTo>
                  <a:close/>
                  <a:moveTo>
                    <a:pt x="261570" y="180270"/>
                  </a:moveTo>
                  <a:cubicBezTo>
                    <a:pt x="259760" y="179412"/>
                    <a:pt x="257855" y="178746"/>
                    <a:pt x="255855" y="178365"/>
                  </a:cubicBezTo>
                  <a:cubicBezTo>
                    <a:pt x="254331" y="178079"/>
                    <a:pt x="252807" y="177888"/>
                    <a:pt x="251283" y="177793"/>
                  </a:cubicBezTo>
                  <a:cubicBezTo>
                    <a:pt x="255569" y="172078"/>
                    <a:pt x="254998" y="163982"/>
                    <a:pt x="250807" y="158362"/>
                  </a:cubicBezTo>
                  <a:cubicBezTo>
                    <a:pt x="252997" y="158362"/>
                    <a:pt x="255283" y="158457"/>
                    <a:pt x="257284" y="158553"/>
                  </a:cubicBezTo>
                  <a:cubicBezTo>
                    <a:pt x="260332" y="158648"/>
                    <a:pt x="268428" y="159505"/>
                    <a:pt x="272619" y="157600"/>
                  </a:cubicBezTo>
                  <a:cubicBezTo>
                    <a:pt x="273190" y="157695"/>
                    <a:pt x="273762" y="157791"/>
                    <a:pt x="274333" y="157981"/>
                  </a:cubicBezTo>
                  <a:cubicBezTo>
                    <a:pt x="271571" y="165887"/>
                    <a:pt x="266809" y="173316"/>
                    <a:pt x="261475" y="180270"/>
                  </a:cubicBezTo>
                  <a:close/>
                  <a:moveTo>
                    <a:pt x="230995" y="218751"/>
                  </a:moveTo>
                  <a:cubicBezTo>
                    <a:pt x="233281" y="215988"/>
                    <a:pt x="235472" y="213226"/>
                    <a:pt x="237662" y="210369"/>
                  </a:cubicBezTo>
                  <a:cubicBezTo>
                    <a:pt x="237853" y="210369"/>
                    <a:pt x="238138" y="210369"/>
                    <a:pt x="238329" y="210369"/>
                  </a:cubicBezTo>
                  <a:cubicBezTo>
                    <a:pt x="243663" y="215512"/>
                    <a:pt x="251569" y="218084"/>
                    <a:pt x="259189" y="218560"/>
                  </a:cubicBezTo>
                  <a:cubicBezTo>
                    <a:pt x="253759" y="229419"/>
                    <a:pt x="243187" y="237420"/>
                    <a:pt x="232138" y="244468"/>
                  </a:cubicBezTo>
                  <a:cubicBezTo>
                    <a:pt x="235090" y="241801"/>
                    <a:pt x="237472" y="238277"/>
                    <a:pt x="238805" y="233324"/>
                  </a:cubicBezTo>
                  <a:cubicBezTo>
                    <a:pt x="240329" y="227704"/>
                    <a:pt x="236614" y="222085"/>
                    <a:pt x="231566" y="219894"/>
                  </a:cubicBezTo>
                  <a:cubicBezTo>
                    <a:pt x="231471" y="219513"/>
                    <a:pt x="231185" y="219132"/>
                    <a:pt x="230995" y="218751"/>
                  </a:cubicBezTo>
                  <a:close/>
                  <a:moveTo>
                    <a:pt x="224327" y="211797"/>
                  </a:moveTo>
                  <a:cubicBezTo>
                    <a:pt x="227661" y="211607"/>
                    <a:pt x="230899" y="211226"/>
                    <a:pt x="233947" y="210845"/>
                  </a:cubicBezTo>
                  <a:cubicBezTo>
                    <a:pt x="234233" y="210845"/>
                    <a:pt x="234614" y="210845"/>
                    <a:pt x="234900" y="210750"/>
                  </a:cubicBezTo>
                  <a:cubicBezTo>
                    <a:pt x="232995" y="212560"/>
                    <a:pt x="231185" y="214464"/>
                    <a:pt x="229375" y="216274"/>
                  </a:cubicBezTo>
                  <a:cubicBezTo>
                    <a:pt x="228042" y="214464"/>
                    <a:pt x="226327" y="212845"/>
                    <a:pt x="224232" y="211797"/>
                  </a:cubicBezTo>
                  <a:close/>
                  <a:moveTo>
                    <a:pt x="192133" y="277711"/>
                  </a:moveTo>
                  <a:cubicBezTo>
                    <a:pt x="196514" y="268281"/>
                    <a:pt x="201658" y="259232"/>
                    <a:pt x="207658" y="250660"/>
                  </a:cubicBezTo>
                  <a:cubicBezTo>
                    <a:pt x="214135" y="251136"/>
                    <a:pt x="220422" y="250564"/>
                    <a:pt x="225756" y="248373"/>
                  </a:cubicBezTo>
                  <a:cubicBezTo>
                    <a:pt x="219088" y="252374"/>
                    <a:pt x="212707" y="256279"/>
                    <a:pt x="207373" y="260280"/>
                  </a:cubicBezTo>
                  <a:cubicBezTo>
                    <a:pt x="201563" y="264661"/>
                    <a:pt x="196514" y="270948"/>
                    <a:pt x="192133" y="277711"/>
                  </a:cubicBezTo>
                  <a:close/>
                  <a:moveTo>
                    <a:pt x="176321" y="244373"/>
                  </a:moveTo>
                  <a:cubicBezTo>
                    <a:pt x="183179" y="246183"/>
                    <a:pt x="192323" y="248659"/>
                    <a:pt x="201658" y="249993"/>
                  </a:cubicBezTo>
                  <a:cubicBezTo>
                    <a:pt x="200515" y="252374"/>
                    <a:pt x="199562" y="254946"/>
                    <a:pt x="198610" y="257422"/>
                  </a:cubicBezTo>
                  <a:cubicBezTo>
                    <a:pt x="197086" y="259327"/>
                    <a:pt x="195657" y="261232"/>
                    <a:pt x="194514" y="263328"/>
                  </a:cubicBezTo>
                  <a:cubicBezTo>
                    <a:pt x="190895" y="269995"/>
                    <a:pt x="187942" y="276948"/>
                    <a:pt x="184513" y="283616"/>
                  </a:cubicBezTo>
                  <a:cubicBezTo>
                    <a:pt x="182131" y="288283"/>
                    <a:pt x="179369" y="292950"/>
                    <a:pt x="176797" y="297713"/>
                  </a:cubicBezTo>
                  <a:cubicBezTo>
                    <a:pt x="176607" y="279901"/>
                    <a:pt x="176416" y="262089"/>
                    <a:pt x="176321" y="244373"/>
                  </a:cubicBezTo>
                  <a:close/>
                  <a:moveTo>
                    <a:pt x="164701" y="151695"/>
                  </a:moveTo>
                  <a:cubicBezTo>
                    <a:pt x="160510" y="148552"/>
                    <a:pt x="157176" y="147885"/>
                    <a:pt x="154128" y="148552"/>
                  </a:cubicBezTo>
                  <a:cubicBezTo>
                    <a:pt x="146413" y="146551"/>
                    <a:pt x="138602" y="147313"/>
                    <a:pt x="135268" y="154552"/>
                  </a:cubicBezTo>
                  <a:cubicBezTo>
                    <a:pt x="135173" y="154552"/>
                    <a:pt x="134983" y="154552"/>
                    <a:pt x="134888" y="154457"/>
                  </a:cubicBezTo>
                  <a:cubicBezTo>
                    <a:pt x="131839" y="153886"/>
                    <a:pt x="128601" y="154457"/>
                    <a:pt x="125363" y="155410"/>
                  </a:cubicBezTo>
                  <a:cubicBezTo>
                    <a:pt x="124505" y="153695"/>
                    <a:pt x="123648" y="152076"/>
                    <a:pt x="122981" y="150837"/>
                  </a:cubicBezTo>
                  <a:cubicBezTo>
                    <a:pt x="121552" y="148170"/>
                    <a:pt x="120314" y="145313"/>
                    <a:pt x="118981" y="142551"/>
                  </a:cubicBezTo>
                  <a:cubicBezTo>
                    <a:pt x="120886" y="142551"/>
                    <a:pt x="122791" y="142360"/>
                    <a:pt x="124886" y="142074"/>
                  </a:cubicBezTo>
                  <a:cubicBezTo>
                    <a:pt x="135173" y="140360"/>
                    <a:pt x="143460" y="137121"/>
                    <a:pt x="154414" y="138741"/>
                  </a:cubicBezTo>
                  <a:cubicBezTo>
                    <a:pt x="159081" y="139407"/>
                    <a:pt x="163272" y="140360"/>
                    <a:pt x="168034" y="140550"/>
                  </a:cubicBezTo>
                  <a:cubicBezTo>
                    <a:pt x="169844" y="140550"/>
                    <a:pt x="171654" y="140550"/>
                    <a:pt x="173464" y="140550"/>
                  </a:cubicBezTo>
                  <a:cubicBezTo>
                    <a:pt x="172225" y="145885"/>
                    <a:pt x="170416" y="151409"/>
                    <a:pt x="169463" y="156553"/>
                  </a:cubicBezTo>
                  <a:cubicBezTo>
                    <a:pt x="169368" y="156457"/>
                    <a:pt x="169273" y="156362"/>
                    <a:pt x="169177" y="156267"/>
                  </a:cubicBezTo>
                  <a:cubicBezTo>
                    <a:pt x="168987" y="156076"/>
                    <a:pt x="168797" y="155886"/>
                    <a:pt x="168511" y="155790"/>
                  </a:cubicBezTo>
                  <a:cubicBezTo>
                    <a:pt x="168511" y="155410"/>
                    <a:pt x="168511" y="154933"/>
                    <a:pt x="168415" y="154552"/>
                  </a:cubicBezTo>
                  <a:cubicBezTo>
                    <a:pt x="168415" y="153981"/>
                    <a:pt x="167463" y="153981"/>
                    <a:pt x="167558" y="154552"/>
                  </a:cubicBezTo>
                  <a:cubicBezTo>
                    <a:pt x="167558" y="154647"/>
                    <a:pt x="167558" y="154838"/>
                    <a:pt x="167558" y="154933"/>
                  </a:cubicBezTo>
                  <a:cubicBezTo>
                    <a:pt x="167558" y="154933"/>
                    <a:pt x="167558" y="154933"/>
                    <a:pt x="167558" y="154933"/>
                  </a:cubicBezTo>
                  <a:cubicBezTo>
                    <a:pt x="166987" y="153790"/>
                    <a:pt x="166225" y="152742"/>
                    <a:pt x="165082" y="151790"/>
                  </a:cubicBezTo>
                  <a:close/>
                  <a:moveTo>
                    <a:pt x="131363" y="243325"/>
                  </a:moveTo>
                  <a:cubicBezTo>
                    <a:pt x="142888" y="243802"/>
                    <a:pt x="155271" y="241992"/>
                    <a:pt x="166034" y="242658"/>
                  </a:cubicBezTo>
                  <a:cubicBezTo>
                    <a:pt x="165367" y="257422"/>
                    <a:pt x="163272" y="271995"/>
                    <a:pt x="161748" y="286664"/>
                  </a:cubicBezTo>
                  <a:cubicBezTo>
                    <a:pt x="155271" y="270281"/>
                    <a:pt x="144413" y="255708"/>
                    <a:pt x="131363" y="243230"/>
                  </a:cubicBezTo>
                  <a:close/>
                  <a:moveTo>
                    <a:pt x="73927" y="211702"/>
                  </a:moveTo>
                  <a:cubicBezTo>
                    <a:pt x="76595" y="213417"/>
                    <a:pt x="79452" y="214655"/>
                    <a:pt x="82500" y="215131"/>
                  </a:cubicBezTo>
                  <a:cubicBezTo>
                    <a:pt x="86691" y="215893"/>
                    <a:pt x="91358" y="215036"/>
                    <a:pt x="95645" y="215417"/>
                  </a:cubicBezTo>
                  <a:cubicBezTo>
                    <a:pt x="96978" y="215512"/>
                    <a:pt x="98216" y="215798"/>
                    <a:pt x="99455" y="215988"/>
                  </a:cubicBezTo>
                  <a:cubicBezTo>
                    <a:pt x="97835" y="219608"/>
                    <a:pt x="97930" y="223799"/>
                    <a:pt x="100121" y="227514"/>
                  </a:cubicBezTo>
                  <a:cubicBezTo>
                    <a:pt x="106789" y="238467"/>
                    <a:pt x="117076" y="242087"/>
                    <a:pt x="128315" y="243039"/>
                  </a:cubicBezTo>
                  <a:cubicBezTo>
                    <a:pt x="129554" y="244849"/>
                    <a:pt x="130887" y="246564"/>
                    <a:pt x="132221" y="248373"/>
                  </a:cubicBezTo>
                  <a:cubicBezTo>
                    <a:pt x="136412" y="253993"/>
                    <a:pt x="140222" y="259899"/>
                    <a:pt x="143746" y="265995"/>
                  </a:cubicBezTo>
                  <a:cubicBezTo>
                    <a:pt x="140983" y="263518"/>
                    <a:pt x="138126" y="261328"/>
                    <a:pt x="134983" y="259613"/>
                  </a:cubicBezTo>
                  <a:cubicBezTo>
                    <a:pt x="120981" y="252088"/>
                    <a:pt x="107360" y="245325"/>
                    <a:pt x="94978" y="234943"/>
                  </a:cubicBezTo>
                  <a:cubicBezTo>
                    <a:pt x="88310" y="229323"/>
                    <a:pt x="80119" y="220751"/>
                    <a:pt x="73927" y="2116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08" name="Google Shape;1108;p3"/>
            <p:cNvGrpSpPr/>
            <p:nvPr/>
          </p:nvGrpSpPr>
          <p:grpSpPr>
            <a:xfrm>
              <a:off x="3473821" y="4489215"/>
              <a:ext cx="350219" cy="229552"/>
              <a:chOff x="6686871" y="4271040"/>
              <a:chExt cx="350219" cy="229552"/>
            </a:xfrm>
          </p:grpSpPr>
          <p:grpSp>
            <p:nvGrpSpPr>
              <p:cNvPr id="1109" name="Google Shape;1109;p3"/>
              <p:cNvGrpSpPr/>
              <p:nvPr/>
            </p:nvGrpSpPr>
            <p:grpSpPr>
              <a:xfrm>
                <a:off x="6686871" y="4271040"/>
                <a:ext cx="288402" cy="202311"/>
                <a:chOff x="6686871" y="4271040"/>
                <a:chExt cx="288402" cy="202311"/>
              </a:xfrm>
            </p:grpSpPr>
            <p:sp>
              <p:nvSpPr>
                <p:cNvPr id="1110" name="Google Shape;1110;p3"/>
                <p:cNvSpPr/>
                <p:nvPr/>
              </p:nvSpPr>
              <p:spPr>
                <a:xfrm>
                  <a:off x="6687844" y="4364935"/>
                  <a:ext cx="187321" cy="68030"/>
                </a:xfrm>
                <a:custGeom>
                  <a:avLst/>
                  <a:gdLst/>
                  <a:ahLst/>
                  <a:cxnLst/>
                  <a:rect l="l" t="t" r="r" b="b"/>
                  <a:pathLst>
                    <a:path w="187321" h="68030" extrusionOk="0">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3"/>
                <p:cNvSpPr/>
                <p:nvPr/>
              </p:nvSpPr>
              <p:spPr>
                <a:xfrm>
                  <a:off x="6737053" y="4317870"/>
                  <a:ext cx="133731" cy="110332"/>
                </a:xfrm>
                <a:custGeom>
                  <a:avLst/>
                  <a:gdLst/>
                  <a:ahLst/>
                  <a:cxnLst/>
                  <a:rect l="l" t="t" r="r" b="b"/>
                  <a:pathLst>
                    <a:path w="133731" h="110332" extrusionOk="0">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3"/>
                <p:cNvSpPr/>
                <p:nvPr/>
              </p:nvSpPr>
              <p:spPr>
                <a:xfrm>
                  <a:off x="6822778" y="4271040"/>
                  <a:ext cx="55845" cy="152400"/>
                </a:xfrm>
                <a:custGeom>
                  <a:avLst/>
                  <a:gdLst/>
                  <a:ahLst/>
                  <a:cxnLst/>
                  <a:rect l="l" t="t" r="r" b="b"/>
                  <a:pathLst>
                    <a:path w="55845" h="152400" extrusionOk="0">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3"/>
                <p:cNvSpPr/>
                <p:nvPr/>
              </p:nvSpPr>
              <p:spPr>
                <a:xfrm>
                  <a:off x="6861789" y="4290090"/>
                  <a:ext cx="41951" cy="147637"/>
                </a:xfrm>
                <a:custGeom>
                  <a:avLst/>
                  <a:gdLst/>
                  <a:ahLst/>
                  <a:cxnLst/>
                  <a:rect l="l" t="t" r="r" b="b"/>
                  <a:pathLst>
                    <a:path w="41951" h="147637" extrusionOk="0">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3"/>
                <p:cNvSpPr/>
                <p:nvPr/>
              </p:nvSpPr>
              <p:spPr>
                <a:xfrm>
                  <a:off x="6879864" y="4324171"/>
                  <a:ext cx="95314" cy="94506"/>
                </a:xfrm>
                <a:custGeom>
                  <a:avLst/>
                  <a:gdLst/>
                  <a:ahLst/>
                  <a:cxnLst/>
                  <a:rect l="l" t="t" r="r" b="b"/>
                  <a:pathLst>
                    <a:path w="95314" h="94506" extrusionOk="0">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3"/>
                <p:cNvSpPr/>
                <p:nvPr/>
              </p:nvSpPr>
              <p:spPr>
                <a:xfrm>
                  <a:off x="6687844" y="4364935"/>
                  <a:ext cx="187321" cy="68030"/>
                </a:xfrm>
                <a:custGeom>
                  <a:avLst/>
                  <a:gdLst/>
                  <a:ahLst/>
                  <a:cxnLst/>
                  <a:rect l="l" t="t" r="r" b="b"/>
                  <a:pathLst>
                    <a:path w="187321" h="68030" extrusionOk="0">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3"/>
                <p:cNvSpPr/>
                <p:nvPr/>
              </p:nvSpPr>
              <p:spPr>
                <a:xfrm>
                  <a:off x="6686871" y="4353277"/>
                  <a:ext cx="215440" cy="118645"/>
                </a:xfrm>
                <a:custGeom>
                  <a:avLst/>
                  <a:gdLst/>
                  <a:ahLst/>
                  <a:cxnLst/>
                  <a:rect l="l" t="t" r="r" b="b"/>
                  <a:pathLst>
                    <a:path w="215440" h="118645" extrusionOk="0">
                      <a:moveTo>
                        <a:pt x="2557" y="74925"/>
                      </a:moveTo>
                      <a:cubicBezTo>
                        <a:pt x="-8492" y="53875"/>
                        <a:pt x="18940" y="34254"/>
                        <a:pt x="33799" y="23395"/>
                      </a:cubicBezTo>
                      <a:cubicBezTo>
                        <a:pt x="70851" y="-2989"/>
                        <a:pt x="123620" y="-10323"/>
                        <a:pt x="162006" y="18537"/>
                      </a:cubicBezTo>
                      <a:cubicBezTo>
                        <a:pt x="195153" y="40731"/>
                        <a:pt x="204392" y="83498"/>
                        <a:pt x="215441" y="118645"/>
                      </a:cubicBezTo>
                      <a:cubicBezTo>
                        <a:pt x="185342" y="97214"/>
                        <a:pt x="153528" y="64353"/>
                        <a:pt x="118572" y="53494"/>
                      </a:cubicBezTo>
                      <a:cubicBezTo>
                        <a:pt x="95712" y="46922"/>
                        <a:pt x="71137" y="53494"/>
                        <a:pt x="47039" y="56923"/>
                      </a:cubicBezTo>
                      <a:cubicBezTo>
                        <a:pt x="34466" y="59019"/>
                        <a:pt x="22083" y="61305"/>
                        <a:pt x="10463" y="66258"/>
                      </a:cubicBezTo>
                      <a:cubicBezTo>
                        <a:pt x="6843" y="67877"/>
                        <a:pt x="3415" y="70544"/>
                        <a:pt x="2652" y="74925"/>
                      </a:cubicBezTo>
                      <a:lnTo>
                        <a:pt x="2652" y="74925"/>
                      </a:lnTo>
                      <a:close/>
                      <a:moveTo>
                        <a:pt x="2557" y="74925"/>
                      </a:moveTo>
                      <a:cubicBezTo>
                        <a:pt x="1509" y="55114"/>
                        <a:pt x="52754" y="41588"/>
                        <a:pt x="68470" y="35968"/>
                      </a:cubicBezTo>
                      <a:cubicBezTo>
                        <a:pt x="116952" y="17109"/>
                        <a:pt x="159434" y="38350"/>
                        <a:pt x="196867" y="68449"/>
                      </a:cubicBezTo>
                      <a:cubicBezTo>
                        <a:pt x="196867" y="68449"/>
                        <a:pt x="174769" y="84069"/>
                        <a:pt x="174769" y="84069"/>
                      </a:cubicBezTo>
                      <a:cubicBezTo>
                        <a:pt x="155529" y="24157"/>
                        <a:pt x="94474" y="10251"/>
                        <a:pt x="40943" y="36540"/>
                      </a:cubicBezTo>
                      <a:cubicBezTo>
                        <a:pt x="25989" y="44065"/>
                        <a:pt x="-1158" y="54447"/>
                        <a:pt x="2557" y="75021"/>
                      </a:cubicBezTo>
                      <a:lnTo>
                        <a:pt x="2557" y="75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3"/>
                <p:cNvSpPr/>
                <p:nvPr/>
              </p:nvSpPr>
              <p:spPr>
                <a:xfrm>
                  <a:off x="6737053" y="4317870"/>
                  <a:ext cx="133731" cy="110332"/>
                </a:xfrm>
                <a:custGeom>
                  <a:avLst/>
                  <a:gdLst/>
                  <a:ahLst/>
                  <a:cxnLst/>
                  <a:rect l="l" t="t" r="r" b="b"/>
                  <a:pathLst>
                    <a:path w="133731" h="110332" extrusionOk="0">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3"/>
                <p:cNvSpPr/>
                <p:nvPr/>
              </p:nvSpPr>
              <p:spPr>
                <a:xfrm>
                  <a:off x="6736958" y="4312510"/>
                  <a:ext cx="148065" cy="153602"/>
                </a:xfrm>
                <a:custGeom>
                  <a:avLst/>
                  <a:gdLst/>
                  <a:ahLst/>
                  <a:cxnLst/>
                  <a:rect l="l" t="t" r="r" b="b"/>
                  <a:pathLst>
                    <a:path w="148065" h="153602" extrusionOk="0">
                      <a:moveTo>
                        <a:pt x="95" y="10918"/>
                      </a:moveTo>
                      <a:cubicBezTo>
                        <a:pt x="47530" y="-18705"/>
                        <a:pt x="111157" y="16537"/>
                        <a:pt x="135541" y="61781"/>
                      </a:cubicBezTo>
                      <a:cubicBezTo>
                        <a:pt x="144399" y="77974"/>
                        <a:pt x="149828" y="97405"/>
                        <a:pt x="147542" y="117217"/>
                      </a:cubicBezTo>
                      <a:lnTo>
                        <a:pt x="143446" y="153602"/>
                      </a:lnTo>
                      <a:cubicBezTo>
                        <a:pt x="104585" y="97976"/>
                        <a:pt x="60865" y="43493"/>
                        <a:pt x="0" y="11013"/>
                      </a:cubicBezTo>
                      <a:lnTo>
                        <a:pt x="0" y="11013"/>
                      </a:lnTo>
                      <a:close/>
                      <a:moveTo>
                        <a:pt x="95" y="10918"/>
                      </a:moveTo>
                      <a:cubicBezTo>
                        <a:pt x="59722" y="18823"/>
                        <a:pt x="109823" y="60638"/>
                        <a:pt x="144875" y="107215"/>
                      </a:cubicBezTo>
                      <a:cubicBezTo>
                        <a:pt x="144875" y="107215"/>
                        <a:pt x="119348" y="114264"/>
                        <a:pt x="119348" y="114264"/>
                      </a:cubicBezTo>
                      <a:cubicBezTo>
                        <a:pt x="122206" y="57114"/>
                        <a:pt x="57721" y="-798"/>
                        <a:pt x="95" y="10918"/>
                      </a:cubicBezTo>
                      <a:lnTo>
                        <a:pt x="95" y="109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3"/>
                <p:cNvSpPr/>
                <p:nvPr/>
              </p:nvSpPr>
              <p:spPr>
                <a:xfrm>
                  <a:off x="6822778" y="4271040"/>
                  <a:ext cx="55845" cy="152400"/>
                </a:xfrm>
                <a:custGeom>
                  <a:avLst/>
                  <a:gdLst/>
                  <a:ahLst/>
                  <a:cxnLst/>
                  <a:rect l="l" t="t" r="r" b="b"/>
                  <a:pathLst>
                    <a:path w="55845" h="152400" extrusionOk="0">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3"/>
                <p:cNvSpPr/>
                <p:nvPr/>
              </p:nvSpPr>
              <p:spPr>
                <a:xfrm>
                  <a:off x="6821985" y="4271040"/>
                  <a:ext cx="69815" cy="189357"/>
                </a:xfrm>
                <a:custGeom>
                  <a:avLst/>
                  <a:gdLst/>
                  <a:ahLst/>
                  <a:cxnLst/>
                  <a:rect l="l" t="t" r="r" b="b"/>
                  <a:pathLst>
                    <a:path w="69815" h="189357" extrusionOk="0">
                      <a:moveTo>
                        <a:pt x="793" y="0"/>
                      </a:moveTo>
                      <a:cubicBezTo>
                        <a:pt x="49370" y="22479"/>
                        <a:pt x="74517" y="57055"/>
                        <a:pt x="69087" y="112300"/>
                      </a:cubicBezTo>
                      <a:cubicBezTo>
                        <a:pt x="67278" y="138208"/>
                        <a:pt x="53085" y="166021"/>
                        <a:pt x="42894" y="189357"/>
                      </a:cubicBezTo>
                      <a:cubicBezTo>
                        <a:pt x="42894" y="189357"/>
                        <a:pt x="30416" y="157734"/>
                        <a:pt x="30416" y="157734"/>
                      </a:cubicBezTo>
                      <a:cubicBezTo>
                        <a:pt x="20034" y="131636"/>
                        <a:pt x="18891" y="103918"/>
                        <a:pt x="15462" y="77343"/>
                      </a:cubicBezTo>
                      <a:cubicBezTo>
                        <a:pt x="13938" y="51054"/>
                        <a:pt x="-3684" y="26956"/>
                        <a:pt x="698" y="0"/>
                      </a:cubicBezTo>
                      <a:lnTo>
                        <a:pt x="698" y="0"/>
                      </a:lnTo>
                      <a:close/>
                      <a:moveTo>
                        <a:pt x="793" y="0"/>
                      </a:moveTo>
                      <a:cubicBezTo>
                        <a:pt x="5841" y="20479"/>
                        <a:pt x="20700" y="33909"/>
                        <a:pt x="29273" y="52864"/>
                      </a:cubicBezTo>
                      <a:cubicBezTo>
                        <a:pt x="43179" y="82868"/>
                        <a:pt x="44703" y="117443"/>
                        <a:pt x="56800" y="147161"/>
                      </a:cubicBezTo>
                      <a:cubicBezTo>
                        <a:pt x="56800" y="147161"/>
                        <a:pt x="30607" y="146780"/>
                        <a:pt x="30607" y="146780"/>
                      </a:cubicBezTo>
                      <a:cubicBezTo>
                        <a:pt x="45656" y="111252"/>
                        <a:pt x="51371" y="67056"/>
                        <a:pt x="28320" y="33814"/>
                      </a:cubicBezTo>
                      <a:cubicBezTo>
                        <a:pt x="20605" y="22479"/>
                        <a:pt x="9366" y="12382"/>
                        <a:pt x="793" y="95"/>
                      </a:cubicBezTo>
                      <a:lnTo>
                        <a:pt x="793"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3"/>
                <p:cNvSpPr/>
                <p:nvPr/>
              </p:nvSpPr>
              <p:spPr>
                <a:xfrm>
                  <a:off x="6861789" y="4290090"/>
                  <a:ext cx="41951" cy="147637"/>
                </a:xfrm>
                <a:custGeom>
                  <a:avLst/>
                  <a:gdLst/>
                  <a:ahLst/>
                  <a:cxnLst/>
                  <a:rect l="l" t="t" r="r" b="b"/>
                  <a:pathLst>
                    <a:path w="41951" h="147637" extrusionOk="0">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3"/>
                <p:cNvSpPr/>
                <p:nvPr/>
              </p:nvSpPr>
              <p:spPr>
                <a:xfrm>
                  <a:off x="6848357" y="4289995"/>
                  <a:ext cx="58307" cy="183356"/>
                </a:xfrm>
                <a:custGeom>
                  <a:avLst/>
                  <a:gdLst/>
                  <a:ahLst/>
                  <a:cxnLst/>
                  <a:rect l="l" t="t" r="r" b="b"/>
                  <a:pathLst>
                    <a:path w="58307" h="183356" extrusionOk="0">
                      <a:moveTo>
                        <a:pt x="55384" y="95"/>
                      </a:moveTo>
                      <a:cubicBezTo>
                        <a:pt x="54431" y="16288"/>
                        <a:pt x="59480" y="32099"/>
                        <a:pt x="58051" y="48768"/>
                      </a:cubicBezTo>
                      <a:cubicBezTo>
                        <a:pt x="57480" y="58103"/>
                        <a:pt x="56717" y="68199"/>
                        <a:pt x="55574" y="77534"/>
                      </a:cubicBezTo>
                      <a:cubicBezTo>
                        <a:pt x="52526" y="103061"/>
                        <a:pt x="46716" y="129445"/>
                        <a:pt x="34905" y="154019"/>
                      </a:cubicBezTo>
                      <a:lnTo>
                        <a:pt x="20713" y="183356"/>
                      </a:lnTo>
                      <a:cubicBezTo>
                        <a:pt x="12045" y="160973"/>
                        <a:pt x="-528" y="133541"/>
                        <a:pt x="44" y="109252"/>
                      </a:cubicBezTo>
                      <a:cubicBezTo>
                        <a:pt x="-718" y="80201"/>
                        <a:pt x="8521" y="51435"/>
                        <a:pt x="23951" y="27527"/>
                      </a:cubicBezTo>
                      <a:cubicBezTo>
                        <a:pt x="31286" y="16288"/>
                        <a:pt x="41097" y="2381"/>
                        <a:pt x="55384" y="95"/>
                      </a:cubicBezTo>
                      <a:lnTo>
                        <a:pt x="55384" y="95"/>
                      </a:lnTo>
                      <a:close/>
                      <a:moveTo>
                        <a:pt x="55384" y="95"/>
                      </a:moveTo>
                      <a:cubicBezTo>
                        <a:pt x="44335" y="8573"/>
                        <a:pt x="40811" y="20955"/>
                        <a:pt x="36905" y="33528"/>
                      </a:cubicBezTo>
                      <a:cubicBezTo>
                        <a:pt x="25380" y="68961"/>
                        <a:pt x="21856" y="107537"/>
                        <a:pt x="35286" y="142494"/>
                      </a:cubicBezTo>
                      <a:cubicBezTo>
                        <a:pt x="35286" y="142494"/>
                        <a:pt x="9283" y="141446"/>
                        <a:pt x="9283" y="141446"/>
                      </a:cubicBezTo>
                      <a:cubicBezTo>
                        <a:pt x="23761" y="112586"/>
                        <a:pt x="32238" y="77534"/>
                        <a:pt x="42335" y="45720"/>
                      </a:cubicBezTo>
                      <a:cubicBezTo>
                        <a:pt x="47288" y="31052"/>
                        <a:pt x="47288" y="14478"/>
                        <a:pt x="55384" y="0"/>
                      </a:cubicBezTo>
                      <a:lnTo>
                        <a:pt x="55384"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3"/>
                <p:cNvSpPr/>
                <p:nvPr/>
              </p:nvSpPr>
              <p:spPr>
                <a:xfrm>
                  <a:off x="6879864" y="4324171"/>
                  <a:ext cx="95314" cy="94506"/>
                </a:xfrm>
                <a:custGeom>
                  <a:avLst/>
                  <a:gdLst/>
                  <a:ahLst/>
                  <a:cxnLst/>
                  <a:rect l="l" t="t" r="r" b="b"/>
                  <a:pathLst>
                    <a:path w="95314" h="94506" extrusionOk="0">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3"/>
                <p:cNvSpPr/>
                <p:nvPr/>
              </p:nvSpPr>
              <p:spPr>
                <a:xfrm>
                  <a:off x="6865881" y="4320354"/>
                  <a:ext cx="109392" cy="126517"/>
                </a:xfrm>
                <a:custGeom>
                  <a:avLst/>
                  <a:gdLst/>
                  <a:ahLst/>
                  <a:cxnLst/>
                  <a:rect l="l" t="t" r="r" b="b"/>
                  <a:pathLst>
                    <a:path w="109392" h="126517" extrusionOk="0">
                      <a:moveTo>
                        <a:pt x="109298" y="7836"/>
                      </a:moveTo>
                      <a:cubicBezTo>
                        <a:pt x="99391" y="14599"/>
                        <a:pt x="96153" y="24600"/>
                        <a:pt x="88247" y="33744"/>
                      </a:cubicBezTo>
                      <a:cubicBezTo>
                        <a:pt x="84818" y="38983"/>
                        <a:pt x="76817" y="47079"/>
                        <a:pt x="72340" y="52604"/>
                      </a:cubicBezTo>
                      <a:cubicBezTo>
                        <a:pt x="55672" y="71844"/>
                        <a:pt x="44147" y="92323"/>
                        <a:pt x="22810" y="109468"/>
                      </a:cubicBezTo>
                      <a:cubicBezTo>
                        <a:pt x="22810" y="109468"/>
                        <a:pt x="1379" y="126517"/>
                        <a:pt x="1379" y="126517"/>
                      </a:cubicBezTo>
                      <a:cubicBezTo>
                        <a:pt x="-145" y="104324"/>
                        <a:pt x="-2431" y="76702"/>
                        <a:pt x="7285" y="56318"/>
                      </a:cubicBezTo>
                      <a:cubicBezTo>
                        <a:pt x="17857" y="29077"/>
                        <a:pt x="42623" y="8979"/>
                        <a:pt x="70340" y="2597"/>
                      </a:cubicBezTo>
                      <a:cubicBezTo>
                        <a:pt x="82437" y="-70"/>
                        <a:pt x="100344" y="-3308"/>
                        <a:pt x="109298" y="7741"/>
                      </a:cubicBezTo>
                      <a:lnTo>
                        <a:pt x="109298" y="7741"/>
                      </a:lnTo>
                      <a:close/>
                      <a:moveTo>
                        <a:pt x="109298" y="7836"/>
                      </a:moveTo>
                      <a:cubicBezTo>
                        <a:pt x="96724" y="3264"/>
                        <a:pt x="86247" y="10693"/>
                        <a:pt x="75579" y="16408"/>
                      </a:cubicBezTo>
                      <a:cubicBezTo>
                        <a:pt x="45861" y="32506"/>
                        <a:pt x="27097" y="64605"/>
                        <a:pt x="28240" y="97847"/>
                      </a:cubicBezTo>
                      <a:cubicBezTo>
                        <a:pt x="28240" y="97847"/>
                        <a:pt x="5380" y="87179"/>
                        <a:pt x="5380" y="87179"/>
                      </a:cubicBezTo>
                      <a:cubicBezTo>
                        <a:pt x="19953" y="76225"/>
                        <a:pt x="35002" y="58223"/>
                        <a:pt x="48909" y="46222"/>
                      </a:cubicBezTo>
                      <a:cubicBezTo>
                        <a:pt x="55100" y="40412"/>
                        <a:pt x="71959" y="29077"/>
                        <a:pt x="79294" y="24124"/>
                      </a:cubicBezTo>
                      <a:cubicBezTo>
                        <a:pt x="88152" y="18599"/>
                        <a:pt x="97867" y="8598"/>
                        <a:pt x="109393" y="7836"/>
                      </a:cubicBezTo>
                      <a:lnTo>
                        <a:pt x="109393" y="78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5" name="Google Shape;1125;p3"/>
              <p:cNvGrpSpPr/>
              <p:nvPr/>
            </p:nvGrpSpPr>
            <p:grpSpPr>
              <a:xfrm>
                <a:off x="6832589" y="4377859"/>
                <a:ext cx="204501" cy="122733"/>
                <a:chOff x="6832589" y="4377859"/>
                <a:chExt cx="204501" cy="122733"/>
              </a:xfrm>
            </p:grpSpPr>
            <p:sp>
              <p:nvSpPr>
                <p:cNvPr id="1126" name="Google Shape;1126;p3"/>
                <p:cNvSpPr/>
                <p:nvPr/>
              </p:nvSpPr>
              <p:spPr>
                <a:xfrm>
                  <a:off x="6851258" y="4389497"/>
                  <a:ext cx="185832" cy="67280"/>
                </a:xfrm>
                <a:custGeom>
                  <a:avLst/>
                  <a:gdLst/>
                  <a:ahLst/>
                  <a:cxnLst/>
                  <a:rect l="l" t="t" r="r" b="b"/>
                  <a:pathLst>
                    <a:path w="185832" h="67280" extrusionOk="0">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3"/>
                <p:cNvSpPr/>
                <p:nvPr/>
              </p:nvSpPr>
              <p:spPr>
                <a:xfrm>
                  <a:off x="6851258" y="4389497"/>
                  <a:ext cx="185832" cy="67280"/>
                </a:xfrm>
                <a:custGeom>
                  <a:avLst/>
                  <a:gdLst/>
                  <a:ahLst/>
                  <a:cxnLst/>
                  <a:rect l="l" t="t" r="r" b="b"/>
                  <a:pathLst>
                    <a:path w="185832" h="67280" extrusionOk="0">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3"/>
                <p:cNvSpPr/>
                <p:nvPr/>
              </p:nvSpPr>
              <p:spPr>
                <a:xfrm>
                  <a:off x="6832589" y="4377859"/>
                  <a:ext cx="204501" cy="122733"/>
                </a:xfrm>
                <a:custGeom>
                  <a:avLst/>
                  <a:gdLst/>
                  <a:ahLst/>
                  <a:cxnLst/>
                  <a:rect l="l" t="t" r="r" b="b"/>
                  <a:pathLst>
                    <a:path w="204501" h="122733" extrusionOk="0">
                      <a:moveTo>
                        <a:pt x="204502" y="59869"/>
                      </a:moveTo>
                      <a:cubicBezTo>
                        <a:pt x="188976" y="52820"/>
                        <a:pt x="172879" y="51868"/>
                        <a:pt x="156496" y="52154"/>
                      </a:cubicBezTo>
                      <a:cubicBezTo>
                        <a:pt x="132969" y="54059"/>
                        <a:pt x="106966" y="48915"/>
                        <a:pt x="84201" y="52915"/>
                      </a:cubicBezTo>
                      <a:cubicBezTo>
                        <a:pt x="63722" y="58631"/>
                        <a:pt x="42863" y="73204"/>
                        <a:pt x="29337" y="88158"/>
                      </a:cubicBezTo>
                      <a:cubicBezTo>
                        <a:pt x="29337" y="88158"/>
                        <a:pt x="0" y="122734"/>
                        <a:pt x="0" y="122734"/>
                      </a:cubicBezTo>
                      <a:lnTo>
                        <a:pt x="4763" y="77299"/>
                      </a:lnTo>
                      <a:cubicBezTo>
                        <a:pt x="9049" y="40819"/>
                        <a:pt x="36671" y="14054"/>
                        <a:pt x="69532" y="3005"/>
                      </a:cubicBezTo>
                      <a:cubicBezTo>
                        <a:pt x="106299" y="-9092"/>
                        <a:pt x="198310" y="16435"/>
                        <a:pt x="204502" y="59869"/>
                      </a:cubicBezTo>
                      <a:lnTo>
                        <a:pt x="204502" y="59869"/>
                      </a:lnTo>
                      <a:close/>
                      <a:moveTo>
                        <a:pt x="204502" y="59869"/>
                      </a:moveTo>
                      <a:cubicBezTo>
                        <a:pt x="188595" y="33485"/>
                        <a:pt x="157543" y="29960"/>
                        <a:pt x="130016" y="26055"/>
                      </a:cubicBezTo>
                      <a:cubicBezTo>
                        <a:pt x="112681" y="23579"/>
                        <a:pt x="93821" y="21388"/>
                        <a:pt x="78105" y="27484"/>
                      </a:cubicBezTo>
                      <a:cubicBezTo>
                        <a:pt x="56293" y="36532"/>
                        <a:pt x="35623" y="57488"/>
                        <a:pt x="32766" y="80538"/>
                      </a:cubicBezTo>
                      <a:cubicBezTo>
                        <a:pt x="32766" y="80538"/>
                        <a:pt x="8191" y="69680"/>
                        <a:pt x="8191" y="69680"/>
                      </a:cubicBezTo>
                      <a:cubicBezTo>
                        <a:pt x="28289" y="48439"/>
                        <a:pt x="52673" y="34342"/>
                        <a:pt x="80391" y="29103"/>
                      </a:cubicBezTo>
                      <a:cubicBezTo>
                        <a:pt x="98965" y="27293"/>
                        <a:pt x="115729" y="31770"/>
                        <a:pt x="132969" y="35009"/>
                      </a:cubicBezTo>
                      <a:cubicBezTo>
                        <a:pt x="157258" y="39390"/>
                        <a:pt x="185738" y="41771"/>
                        <a:pt x="204502" y="59869"/>
                      </a:cubicBezTo>
                      <a:lnTo>
                        <a:pt x="204502" y="598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1129" name="Google Shape;1129;p3"/>
          <p:cNvSpPr/>
          <p:nvPr/>
        </p:nvSpPr>
        <p:spPr>
          <a:xfrm>
            <a:off x="7614251" y="4088816"/>
            <a:ext cx="2720475" cy="2504245"/>
          </a:xfrm>
          <a:custGeom>
            <a:avLst/>
            <a:gdLst/>
            <a:ahLst/>
            <a:cxnLst/>
            <a:rect l="l" t="t" r="r" b="b"/>
            <a:pathLst>
              <a:path w="2015167" h="1854996" extrusionOk="0">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 name="מציין מיקום של מספר שקופית 1">
            <a:extLst>
              <a:ext uri="{FF2B5EF4-FFF2-40B4-BE49-F238E27FC236}">
                <a16:creationId xmlns:a16="http://schemas.microsoft.com/office/drawing/2014/main" id="{C9085EB0-64B2-CBE6-6F6B-6F4491D60712}"/>
              </a:ext>
            </a:extLst>
          </p:cNvPr>
          <p:cNvSpPr>
            <a:spLocks noGrp="1"/>
          </p:cNvSpPr>
          <p:nvPr>
            <p:ph type="sldNum" sz="quarter" idx="10"/>
          </p:nvPr>
        </p:nvSpPr>
        <p:spPr/>
        <p:txBody>
          <a:bodyPr/>
          <a:lstStyle>
            <a:lvl1pPr>
              <a:defRPr>
                <a:solidFill>
                  <a:schemeClr val="tx1"/>
                </a:solidFill>
              </a:defRPr>
            </a:lvl1pPr>
          </a:lstStyle>
          <a:p>
            <a:fld id="{029E91FE-E2A2-4C76-9DD3-FD3E682BA12D}" type="slidenum">
              <a:rPr lang="en-IL" smtClean="0"/>
              <a:pPr/>
              <a:t>‹#›</a:t>
            </a:fld>
            <a:endParaRPr lang="en-I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49"/>
        <p:cNvGrpSpPr/>
        <p:nvPr/>
      </p:nvGrpSpPr>
      <p:grpSpPr>
        <a:xfrm>
          <a:off x="0" y="0"/>
          <a:ext cx="0" cy="0"/>
          <a:chOff x="0" y="0"/>
          <a:chExt cx="0" cy="0"/>
        </a:xfrm>
      </p:grpSpPr>
      <p:pic>
        <p:nvPicPr>
          <p:cNvPr id="1450" name="Google Shape;1450;p5"/>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1451" name="Google Shape;1451;p5"/>
          <p:cNvSpPr txBox="1">
            <a:spLocks noGrp="1"/>
          </p:cNvSpPr>
          <p:nvPr>
            <p:ph type="title"/>
          </p:nvPr>
        </p:nvSpPr>
        <p:spPr>
          <a:xfrm>
            <a:off x="720000" y="4449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52" name="Google Shape;1452;p5"/>
          <p:cNvSpPr txBox="1">
            <a:spLocks noGrp="1"/>
          </p:cNvSpPr>
          <p:nvPr>
            <p:ph type="subTitle" idx="1"/>
          </p:nvPr>
        </p:nvSpPr>
        <p:spPr>
          <a:xfrm>
            <a:off x="4923250" y="2574150"/>
            <a:ext cx="3502200" cy="11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53" name="Google Shape;1453;p5"/>
          <p:cNvSpPr txBox="1">
            <a:spLocks noGrp="1"/>
          </p:cNvSpPr>
          <p:nvPr>
            <p:ph type="subTitle" idx="2"/>
          </p:nvPr>
        </p:nvSpPr>
        <p:spPr>
          <a:xfrm>
            <a:off x="720000" y="2574150"/>
            <a:ext cx="3504600" cy="11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54" name="Google Shape;1454;p5"/>
          <p:cNvSpPr txBox="1">
            <a:spLocks noGrp="1"/>
          </p:cNvSpPr>
          <p:nvPr>
            <p:ph type="subTitle" idx="3"/>
          </p:nvPr>
        </p:nvSpPr>
        <p:spPr>
          <a:xfrm>
            <a:off x="720000" y="2071750"/>
            <a:ext cx="3504600" cy="44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55" name="Google Shape;1455;p5"/>
          <p:cNvSpPr txBox="1">
            <a:spLocks noGrp="1"/>
          </p:cNvSpPr>
          <p:nvPr>
            <p:ph type="subTitle" idx="4"/>
          </p:nvPr>
        </p:nvSpPr>
        <p:spPr>
          <a:xfrm>
            <a:off x="4923251" y="2071750"/>
            <a:ext cx="3502200" cy="44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56" name="Google Shape;1456;p5"/>
          <p:cNvSpPr/>
          <p:nvPr/>
        </p:nvSpPr>
        <p:spPr>
          <a:xfrm>
            <a:off x="-302286" y="122580"/>
            <a:ext cx="1319458" cy="220840"/>
          </a:xfrm>
          <a:custGeom>
            <a:avLst/>
            <a:gdLst/>
            <a:ahLst/>
            <a:cxnLst/>
            <a:rect l="l" t="t" r="r" b="b"/>
            <a:pathLst>
              <a:path w="2325037" h="299444" extrusionOk="0">
                <a:moveTo>
                  <a:pt x="2316055" y="280660"/>
                </a:moveTo>
                <a:cubicBezTo>
                  <a:pt x="2093742" y="225511"/>
                  <a:pt x="1834757" y="207794"/>
                  <a:pt x="1740841" y="210652"/>
                </a:cubicBezTo>
                <a:cubicBezTo>
                  <a:pt x="1733506" y="169027"/>
                  <a:pt x="1683405" y="140357"/>
                  <a:pt x="1645686" y="132356"/>
                </a:cubicBezTo>
                <a:cubicBezTo>
                  <a:pt x="1609110" y="124641"/>
                  <a:pt x="1571105" y="128260"/>
                  <a:pt x="1533481" y="132547"/>
                </a:cubicBezTo>
                <a:cubicBezTo>
                  <a:pt x="1477189" y="83398"/>
                  <a:pt x="1399846" y="50917"/>
                  <a:pt x="1332313" y="61204"/>
                </a:cubicBezTo>
                <a:cubicBezTo>
                  <a:pt x="1316692" y="63395"/>
                  <a:pt x="1215442" y="94256"/>
                  <a:pt x="1217251" y="126641"/>
                </a:cubicBezTo>
                <a:cubicBezTo>
                  <a:pt x="1211251" y="105686"/>
                  <a:pt x="1154958" y="-13662"/>
                  <a:pt x="1011130" y="1292"/>
                </a:cubicBezTo>
                <a:cubicBezTo>
                  <a:pt x="854730" y="12627"/>
                  <a:pt x="835775" y="137785"/>
                  <a:pt x="836727" y="138833"/>
                </a:cubicBezTo>
                <a:cubicBezTo>
                  <a:pt x="835870" y="138357"/>
                  <a:pt x="766433" y="47965"/>
                  <a:pt x="638798" y="69777"/>
                </a:cubicBezTo>
                <a:cubicBezTo>
                  <a:pt x="506877" y="90446"/>
                  <a:pt x="525641" y="197317"/>
                  <a:pt x="528022" y="197221"/>
                </a:cubicBezTo>
                <a:cubicBezTo>
                  <a:pt x="530023" y="197031"/>
                  <a:pt x="159976" y="183029"/>
                  <a:pt x="173787" y="260944"/>
                </a:cubicBezTo>
                <a:cubicBezTo>
                  <a:pt x="113970" y="267516"/>
                  <a:pt x="47677" y="273612"/>
                  <a:pt x="51" y="296758"/>
                </a:cubicBezTo>
                <a:cubicBezTo>
                  <a:pt x="-9283" y="296472"/>
                  <a:pt x="1252113" y="243989"/>
                  <a:pt x="2316151" y="299425"/>
                </a:cubicBezTo>
                <a:cubicBezTo>
                  <a:pt x="2328533" y="300091"/>
                  <a:pt x="2327485" y="283423"/>
                  <a:pt x="2316055"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57" name="Google Shape;1457;p5"/>
          <p:cNvGrpSpPr/>
          <p:nvPr/>
        </p:nvGrpSpPr>
        <p:grpSpPr>
          <a:xfrm>
            <a:off x="0" y="4115798"/>
            <a:ext cx="9190989" cy="1050068"/>
            <a:chOff x="0" y="4115798"/>
            <a:chExt cx="9190989" cy="1050068"/>
          </a:xfrm>
        </p:grpSpPr>
        <p:sp>
          <p:nvSpPr>
            <p:cNvPr id="1458" name="Google Shape;1458;p5"/>
            <p:cNvSpPr/>
            <p:nvPr/>
          </p:nvSpPr>
          <p:spPr>
            <a:xfrm>
              <a:off x="0" y="4415775"/>
              <a:ext cx="9190989" cy="750091"/>
            </a:xfrm>
            <a:custGeom>
              <a:avLst/>
              <a:gdLst/>
              <a:ahLst/>
              <a:cxnLst/>
              <a:rect l="l" t="t" r="r" b="b"/>
              <a:pathLst>
                <a:path w="7236999" h="2542680" extrusionOk="0">
                  <a:moveTo>
                    <a:pt x="95" y="451657"/>
                  </a:moveTo>
                  <a:cubicBezTo>
                    <a:pt x="42577" y="447181"/>
                    <a:pt x="78391" y="406223"/>
                    <a:pt x="114205" y="387173"/>
                  </a:cubicBezTo>
                  <a:cubicBezTo>
                    <a:pt x="153829" y="366028"/>
                    <a:pt x="191548" y="349359"/>
                    <a:pt x="235553" y="341263"/>
                  </a:cubicBezTo>
                  <a:cubicBezTo>
                    <a:pt x="262223" y="336405"/>
                    <a:pt x="289750" y="334786"/>
                    <a:pt x="316135" y="328880"/>
                  </a:cubicBezTo>
                  <a:cubicBezTo>
                    <a:pt x="338614" y="323832"/>
                    <a:pt x="359950" y="311926"/>
                    <a:pt x="380143" y="301162"/>
                  </a:cubicBezTo>
                  <a:cubicBezTo>
                    <a:pt x="407099" y="286780"/>
                    <a:pt x="431006" y="249061"/>
                    <a:pt x="462153" y="246775"/>
                  </a:cubicBezTo>
                  <a:cubicBezTo>
                    <a:pt x="501968" y="243917"/>
                    <a:pt x="543687" y="246394"/>
                    <a:pt x="583692" y="247156"/>
                  </a:cubicBezTo>
                  <a:cubicBezTo>
                    <a:pt x="607981" y="247632"/>
                    <a:pt x="625697" y="247537"/>
                    <a:pt x="647033" y="234297"/>
                  </a:cubicBezTo>
                  <a:cubicBezTo>
                    <a:pt x="661226" y="225534"/>
                    <a:pt x="674656" y="222010"/>
                    <a:pt x="689324" y="215342"/>
                  </a:cubicBezTo>
                  <a:cubicBezTo>
                    <a:pt x="705136" y="208103"/>
                    <a:pt x="707612" y="209723"/>
                    <a:pt x="726567" y="209341"/>
                  </a:cubicBezTo>
                  <a:cubicBezTo>
                    <a:pt x="751237" y="208865"/>
                    <a:pt x="771811" y="199912"/>
                    <a:pt x="792289" y="186291"/>
                  </a:cubicBezTo>
                  <a:cubicBezTo>
                    <a:pt x="814673" y="171337"/>
                    <a:pt x="837819" y="158669"/>
                    <a:pt x="861822" y="146477"/>
                  </a:cubicBezTo>
                  <a:cubicBezTo>
                    <a:pt x="869728" y="142476"/>
                    <a:pt x="878967" y="134475"/>
                    <a:pt x="887254" y="132475"/>
                  </a:cubicBezTo>
                  <a:cubicBezTo>
                    <a:pt x="905161" y="127998"/>
                    <a:pt x="932783" y="132761"/>
                    <a:pt x="950881" y="132761"/>
                  </a:cubicBezTo>
                  <a:cubicBezTo>
                    <a:pt x="982409" y="132761"/>
                    <a:pt x="1016222" y="129236"/>
                    <a:pt x="1047655" y="132094"/>
                  </a:cubicBezTo>
                  <a:cubicBezTo>
                    <a:pt x="1066895" y="133808"/>
                    <a:pt x="1081754" y="144381"/>
                    <a:pt x="1100423" y="145524"/>
                  </a:cubicBezTo>
                  <a:cubicBezTo>
                    <a:pt x="1132046" y="147524"/>
                    <a:pt x="1152239" y="127141"/>
                    <a:pt x="1180814" y="116568"/>
                  </a:cubicBezTo>
                  <a:cubicBezTo>
                    <a:pt x="1201674" y="108757"/>
                    <a:pt x="1226153" y="101137"/>
                    <a:pt x="1248728" y="100471"/>
                  </a:cubicBezTo>
                  <a:cubicBezTo>
                    <a:pt x="1268540" y="99995"/>
                    <a:pt x="1277398" y="103614"/>
                    <a:pt x="1294067" y="91708"/>
                  </a:cubicBezTo>
                  <a:cubicBezTo>
                    <a:pt x="1343882" y="55989"/>
                    <a:pt x="1391412" y="23318"/>
                    <a:pt x="1449705" y="2268"/>
                  </a:cubicBezTo>
                  <a:cubicBezTo>
                    <a:pt x="1466945" y="-3923"/>
                    <a:pt x="1478566" y="3697"/>
                    <a:pt x="1494282" y="11507"/>
                  </a:cubicBezTo>
                  <a:cubicBezTo>
                    <a:pt x="1510094" y="19413"/>
                    <a:pt x="1523905" y="31415"/>
                    <a:pt x="1540478" y="37987"/>
                  </a:cubicBezTo>
                  <a:cubicBezTo>
                    <a:pt x="1558195" y="45131"/>
                    <a:pt x="1576388" y="45607"/>
                    <a:pt x="1592199" y="57132"/>
                  </a:cubicBezTo>
                  <a:cubicBezTo>
                    <a:pt x="1611535" y="71229"/>
                    <a:pt x="1626775" y="88279"/>
                    <a:pt x="1647825" y="100852"/>
                  </a:cubicBezTo>
                  <a:cubicBezTo>
                    <a:pt x="1674971" y="117044"/>
                    <a:pt x="1703070" y="133523"/>
                    <a:pt x="1725263" y="156573"/>
                  </a:cubicBezTo>
                  <a:cubicBezTo>
                    <a:pt x="1737741" y="169432"/>
                    <a:pt x="1752505" y="186577"/>
                    <a:pt x="1759839" y="202769"/>
                  </a:cubicBezTo>
                  <a:cubicBezTo>
                    <a:pt x="1761649" y="206770"/>
                    <a:pt x="1762982" y="217628"/>
                    <a:pt x="1765459" y="220867"/>
                  </a:cubicBezTo>
                  <a:cubicBezTo>
                    <a:pt x="1771079" y="228106"/>
                    <a:pt x="1775174" y="227820"/>
                    <a:pt x="1783271" y="231820"/>
                  </a:cubicBezTo>
                  <a:cubicBezTo>
                    <a:pt x="1799177" y="239726"/>
                    <a:pt x="1815275" y="257348"/>
                    <a:pt x="1826038" y="271826"/>
                  </a:cubicBezTo>
                  <a:cubicBezTo>
                    <a:pt x="1844707" y="297067"/>
                    <a:pt x="1859375" y="320498"/>
                    <a:pt x="1884331" y="340977"/>
                  </a:cubicBezTo>
                  <a:cubicBezTo>
                    <a:pt x="1907858" y="360313"/>
                    <a:pt x="1935385" y="372695"/>
                    <a:pt x="1960531" y="389364"/>
                  </a:cubicBezTo>
                  <a:cubicBezTo>
                    <a:pt x="1989011" y="408224"/>
                    <a:pt x="2014252" y="433179"/>
                    <a:pt x="2036159" y="459468"/>
                  </a:cubicBezTo>
                  <a:cubicBezTo>
                    <a:pt x="2054162" y="481090"/>
                    <a:pt x="2064734" y="506712"/>
                    <a:pt x="2081022" y="529382"/>
                  </a:cubicBezTo>
                  <a:cubicBezTo>
                    <a:pt x="2091309" y="543669"/>
                    <a:pt x="2104835" y="555670"/>
                    <a:pt x="2115503" y="569672"/>
                  </a:cubicBezTo>
                  <a:cubicBezTo>
                    <a:pt x="2123218" y="579769"/>
                    <a:pt x="2128361" y="593104"/>
                    <a:pt x="2137315" y="602248"/>
                  </a:cubicBezTo>
                  <a:cubicBezTo>
                    <a:pt x="2147411" y="612440"/>
                    <a:pt x="2156365" y="611106"/>
                    <a:pt x="2168462" y="615964"/>
                  </a:cubicBezTo>
                  <a:cubicBezTo>
                    <a:pt x="2188369" y="623965"/>
                    <a:pt x="2201323" y="644539"/>
                    <a:pt x="2215229" y="660445"/>
                  </a:cubicBezTo>
                  <a:cubicBezTo>
                    <a:pt x="2233898" y="681782"/>
                    <a:pt x="2248948" y="702546"/>
                    <a:pt x="2259711" y="728645"/>
                  </a:cubicBezTo>
                  <a:cubicBezTo>
                    <a:pt x="2266950" y="746266"/>
                    <a:pt x="2276094" y="762077"/>
                    <a:pt x="2291048" y="774555"/>
                  </a:cubicBezTo>
                  <a:cubicBezTo>
                    <a:pt x="2310098" y="790462"/>
                    <a:pt x="2340673" y="795510"/>
                    <a:pt x="2364677" y="799130"/>
                  </a:cubicBezTo>
                  <a:cubicBezTo>
                    <a:pt x="2382679" y="801797"/>
                    <a:pt x="2386489" y="792653"/>
                    <a:pt x="2400681" y="787795"/>
                  </a:cubicBezTo>
                  <a:cubicBezTo>
                    <a:pt x="2409730" y="784747"/>
                    <a:pt x="2421255" y="786557"/>
                    <a:pt x="2430685" y="786747"/>
                  </a:cubicBezTo>
                  <a:cubicBezTo>
                    <a:pt x="2437924" y="786937"/>
                    <a:pt x="2446115" y="788271"/>
                    <a:pt x="2453164" y="786747"/>
                  </a:cubicBezTo>
                  <a:cubicBezTo>
                    <a:pt x="2476119" y="781794"/>
                    <a:pt x="2500027" y="753314"/>
                    <a:pt x="2517934" y="740265"/>
                  </a:cubicBezTo>
                  <a:cubicBezTo>
                    <a:pt x="2549081" y="717691"/>
                    <a:pt x="2586514" y="710737"/>
                    <a:pt x="2619756" y="691687"/>
                  </a:cubicBezTo>
                  <a:cubicBezTo>
                    <a:pt x="2635568" y="682639"/>
                    <a:pt x="2650427" y="671495"/>
                    <a:pt x="2665000" y="660636"/>
                  </a:cubicBezTo>
                  <a:cubicBezTo>
                    <a:pt x="2677287" y="651397"/>
                    <a:pt x="2694337" y="630442"/>
                    <a:pt x="2710148" y="627489"/>
                  </a:cubicBezTo>
                  <a:cubicBezTo>
                    <a:pt x="2717292" y="626156"/>
                    <a:pt x="2722245" y="627775"/>
                    <a:pt x="2729579" y="625298"/>
                  </a:cubicBezTo>
                  <a:cubicBezTo>
                    <a:pt x="2741581" y="621298"/>
                    <a:pt x="2750915" y="612535"/>
                    <a:pt x="2760726" y="604724"/>
                  </a:cubicBezTo>
                  <a:cubicBezTo>
                    <a:pt x="2787206" y="583674"/>
                    <a:pt x="2805303" y="552432"/>
                    <a:pt x="2837021" y="539097"/>
                  </a:cubicBezTo>
                  <a:cubicBezTo>
                    <a:pt x="2843975" y="536144"/>
                    <a:pt x="2851976" y="535097"/>
                    <a:pt x="2859024" y="532334"/>
                  </a:cubicBezTo>
                  <a:cubicBezTo>
                    <a:pt x="2870073" y="528048"/>
                    <a:pt x="2877503" y="518523"/>
                    <a:pt x="2887599" y="513284"/>
                  </a:cubicBezTo>
                  <a:cubicBezTo>
                    <a:pt x="2901315" y="506141"/>
                    <a:pt x="2916174" y="507379"/>
                    <a:pt x="2931414" y="504236"/>
                  </a:cubicBezTo>
                  <a:cubicBezTo>
                    <a:pt x="2946273" y="501187"/>
                    <a:pt x="2962847" y="504236"/>
                    <a:pt x="2977134" y="500140"/>
                  </a:cubicBezTo>
                  <a:cubicBezTo>
                    <a:pt x="3000185" y="493663"/>
                    <a:pt x="3009329" y="467374"/>
                    <a:pt x="3027236" y="456611"/>
                  </a:cubicBezTo>
                  <a:cubicBezTo>
                    <a:pt x="3044285" y="446228"/>
                    <a:pt x="3065336" y="451943"/>
                    <a:pt x="3084100" y="450705"/>
                  </a:cubicBezTo>
                  <a:cubicBezTo>
                    <a:pt x="3101531" y="449562"/>
                    <a:pt x="3117247" y="442609"/>
                    <a:pt x="3134868" y="444323"/>
                  </a:cubicBezTo>
                  <a:cubicBezTo>
                    <a:pt x="3152775" y="446133"/>
                    <a:pt x="3168015" y="451657"/>
                    <a:pt x="3186398" y="450991"/>
                  </a:cubicBezTo>
                  <a:cubicBezTo>
                    <a:pt x="3224594" y="449467"/>
                    <a:pt x="3242977" y="418987"/>
                    <a:pt x="3275457" y="403937"/>
                  </a:cubicBezTo>
                  <a:cubicBezTo>
                    <a:pt x="3289840" y="397270"/>
                    <a:pt x="3304794" y="397937"/>
                    <a:pt x="3319177" y="403937"/>
                  </a:cubicBezTo>
                  <a:cubicBezTo>
                    <a:pt x="3357277" y="419749"/>
                    <a:pt x="3389090" y="450229"/>
                    <a:pt x="3426523" y="468517"/>
                  </a:cubicBezTo>
                  <a:cubicBezTo>
                    <a:pt x="3455956" y="482899"/>
                    <a:pt x="3483293" y="485471"/>
                    <a:pt x="3508344" y="508903"/>
                  </a:cubicBezTo>
                  <a:cubicBezTo>
                    <a:pt x="3519678" y="519571"/>
                    <a:pt x="3528155" y="527858"/>
                    <a:pt x="3542062" y="534620"/>
                  </a:cubicBezTo>
                  <a:cubicBezTo>
                    <a:pt x="3552158" y="539573"/>
                    <a:pt x="3560350" y="543193"/>
                    <a:pt x="3567208" y="552623"/>
                  </a:cubicBezTo>
                  <a:cubicBezTo>
                    <a:pt x="3592735" y="587960"/>
                    <a:pt x="3600260" y="648063"/>
                    <a:pt x="3642932" y="668256"/>
                  </a:cubicBezTo>
                  <a:cubicBezTo>
                    <a:pt x="3659600" y="676162"/>
                    <a:pt x="3676460" y="680353"/>
                    <a:pt x="3693033" y="689973"/>
                  </a:cubicBezTo>
                  <a:cubicBezTo>
                    <a:pt x="3713131" y="701594"/>
                    <a:pt x="3730371" y="716643"/>
                    <a:pt x="3750183" y="728549"/>
                  </a:cubicBezTo>
                  <a:cubicBezTo>
                    <a:pt x="3768852" y="739789"/>
                    <a:pt x="3786283" y="745694"/>
                    <a:pt x="3796475" y="766649"/>
                  </a:cubicBezTo>
                  <a:cubicBezTo>
                    <a:pt x="3807809" y="789795"/>
                    <a:pt x="3807143" y="817513"/>
                    <a:pt x="3818001" y="840849"/>
                  </a:cubicBezTo>
                  <a:cubicBezTo>
                    <a:pt x="3833527" y="874377"/>
                    <a:pt x="3866388" y="859232"/>
                    <a:pt x="3896297" y="862757"/>
                  </a:cubicBezTo>
                  <a:cubicBezTo>
                    <a:pt x="3919061" y="865424"/>
                    <a:pt x="3940016" y="874377"/>
                    <a:pt x="3961257" y="882092"/>
                  </a:cubicBezTo>
                  <a:cubicBezTo>
                    <a:pt x="3982879" y="889998"/>
                    <a:pt x="3995261" y="906095"/>
                    <a:pt x="4013264" y="920192"/>
                  </a:cubicBezTo>
                  <a:cubicBezTo>
                    <a:pt x="4034981" y="937242"/>
                    <a:pt x="4062508" y="949720"/>
                    <a:pt x="4082129" y="968579"/>
                  </a:cubicBezTo>
                  <a:cubicBezTo>
                    <a:pt x="4088987" y="975247"/>
                    <a:pt x="4090226" y="981629"/>
                    <a:pt x="4100989" y="984105"/>
                  </a:cubicBezTo>
                  <a:cubicBezTo>
                    <a:pt x="4106894" y="985534"/>
                    <a:pt x="4120515" y="985248"/>
                    <a:pt x="4126325" y="982676"/>
                  </a:cubicBezTo>
                  <a:cubicBezTo>
                    <a:pt x="4137755" y="977723"/>
                    <a:pt x="4140613" y="968389"/>
                    <a:pt x="4153186" y="964484"/>
                  </a:cubicBezTo>
                  <a:cubicBezTo>
                    <a:pt x="4162806" y="961436"/>
                    <a:pt x="4173855" y="958673"/>
                    <a:pt x="4183856" y="958007"/>
                  </a:cubicBezTo>
                  <a:cubicBezTo>
                    <a:pt x="4226909" y="955054"/>
                    <a:pt x="4267867" y="958387"/>
                    <a:pt x="4309491" y="942576"/>
                  </a:cubicBezTo>
                  <a:cubicBezTo>
                    <a:pt x="4327970" y="935528"/>
                    <a:pt x="4346163" y="927622"/>
                    <a:pt x="4362831" y="916859"/>
                  </a:cubicBezTo>
                  <a:cubicBezTo>
                    <a:pt x="4381596" y="904667"/>
                    <a:pt x="4397407" y="901904"/>
                    <a:pt x="4418838" y="897999"/>
                  </a:cubicBezTo>
                  <a:cubicBezTo>
                    <a:pt x="4436269" y="894856"/>
                    <a:pt x="4451699" y="887903"/>
                    <a:pt x="4467987" y="881711"/>
                  </a:cubicBezTo>
                  <a:cubicBezTo>
                    <a:pt x="4492752" y="872186"/>
                    <a:pt x="4513898" y="875615"/>
                    <a:pt x="4538187" y="860947"/>
                  </a:cubicBezTo>
                  <a:cubicBezTo>
                    <a:pt x="4562475" y="846183"/>
                    <a:pt x="4581716" y="817227"/>
                    <a:pt x="4608005" y="807321"/>
                  </a:cubicBezTo>
                  <a:cubicBezTo>
                    <a:pt x="4623912" y="801320"/>
                    <a:pt x="4643819" y="805797"/>
                    <a:pt x="4660583" y="805892"/>
                  </a:cubicBezTo>
                  <a:cubicBezTo>
                    <a:pt x="4700397" y="806083"/>
                    <a:pt x="4738211" y="806273"/>
                    <a:pt x="4777169" y="800082"/>
                  </a:cubicBezTo>
                  <a:cubicBezTo>
                    <a:pt x="4795171" y="797225"/>
                    <a:pt x="4814126" y="799606"/>
                    <a:pt x="4831271" y="805321"/>
                  </a:cubicBezTo>
                  <a:cubicBezTo>
                    <a:pt x="4854512" y="813131"/>
                    <a:pt x="4876324" y="824180"/>
                    <a:pt x="4899660" y="831705"/>
                  </a:cubicBezTo>
                  <a:cubicBezTo>
                    <a:pt x="4932141" y="842183"/>
                    <a:pt x="4966144" y="843421"/>
                    <a:pt x="4998720" y="853422"/>
                  </a:cubicBezTo>
                  <a:cubicBezTo>
                    <a:pt x="5022342" y="860661"/>
                    <a:pt x="5044821" y="869519"/>
                    <a:pt x="5069491" y="869329"/>
                  </a:cubicBezTo>
                  <a:cubicBezTo>
                    <a:pt x="5078063" y="869329"/>
                    <a:pt x="5086636" y="869329"/>
                    <a:pt x="5095113" y="869329"/>
                  </a:cubicBezTo>
                  <a:cubicBezTo>
                    <a:pt x="5112163" y="869519"/>
                    <a:pt x="5128832" y="862947"/>
                    <a:pt x="5145405" y="863709"/>
                  </a:cubicBezTo>
                  <a:cubicBezTo>
                    <a:pt x="5165503" y="864566"/>
                    <a:pt x="5175314" y="895427"/>
                    <a:pt x="5193316" y="895237"/>
                  </a:cubicBezTo>
                  <a:cubicBezTo>
                    <a:pt x="5201031" y="895237"/>
                    <a:pt x="5208460" y="882378"/>
                    <a:pt x="5212557" y="877901"/>
                  </a:cubicBezTo>
                  <a:cubicBezTo>
                    <a:pt x="5237226" y="850564"/>
                    <a:pt x="5262753" y="825037"/>
                    <a:pt x="5290376" y="800654"/>
                  </a:cubicBezTo>
                  <a:cubicBezTo>
                    <a:pt x="5311998" y="781604"/>
                    <a:pt x="5332667" y="761411"/>
                    <a:pt x="5357242" y="746266"/>
                  </a:cubicBezTo>
                  <a:cubicBezTo>
                    <a:pt x="5384864" y="729216"/>
                    <a:pt x="5414772" y="714357"/>
                    <a:pt x="5443347" y="699022"/>
                  </a:cubicBezTo>
                  <a:cubicBezTo>
                    <a:pt x="5460683" y="689687"/>
                    <a:pt x="5478399" y="677876"/>
                    <a:pt x="5496020" y="669590"/>
                  </a:cubicBezTo>
                  <a:cubicBezTo>
                    <a:pt x="5509260" y="663303"/>
                    <a:pt x="5522785" y="668923"/>
                    <a:pt x="5536025" y="661970"/>
                  </a:cubicBezTo>
                  <a:cubicBezTo>
                    <a:pt x="5551456" y="653778"/>
                    <a:pt x="5565839" y="632347"/>
                    <a:pt x="5579269" y="619774"/>
                  </a:cubicBezTo>
                  <a:cubicBezTo>
                    <a:pt x="5592128" y="607772"/>
                    <a:pt x="5605177" y="599105"/>
                    <a:pt x="5620227" y="590056"/>
                  </a:cubicBezTo>
                  <a:cubicBezTo>
                    <a:pt x="5647563" y="573673"/>
                    <a:pt x="5672900" y="559290"/>
                    <a:pt x="5697950" y="539478"/>
                  </a:cubicBezTo>
                  <a:cubicBezTo>
                    <a:pt x="5711571" y="528715"/>
                    <a:pt x="5723954" y="515380"/>
                    <a:pt x="5739479" y="507093"/>
                  </a:cubicBezTo>
                  <a:cubicBezTo>
                    <a:pt x="5757101" y="497759"/>
                    <a:pt x="5769293" y="485090"/>
                    <a:pt x="5785771" y="474994"/>
                  </a:cubicBezTo>
                  <a:cubicBezTo>
                    <a:pt x="5795201" y="469279"/>
                    <a:pt x="5803583" y="467564"/>
                    <a:pt x="5812250" y="460325"/>
                  </a:cubicBezTo>
                  <a:cubicBezTo>
                    <a:pt x="5830729" y="444799"/>
                    <a:pt x="5843778" y="427369"/>
                    <a:pt x="5855018" y="406319"/>
                  </a:cubicBezTo>
                  <a:cubicBezTo>
                    <a:pt x="5874449" y="370028"/>
                    <a:pt x="5903500" y="337643"/>
                    <a:pt x="5929789" y="305830"/>
                  </a:cubicBezTo>
                  <a:cubicBezTo>
                    <a:pt x="5954459" y="276016"/>
                    <a:pt x="5982748" y="245441"/>
                    <a:pt x="6012942" y="221057"/>
                  </a:cubicBezTo>
                  <a:cubicBezTo>
                    <a:pt x="6031707" y="205912"/>
                    <a:pt x="6054090" y="190101"/>
                    <a:pt x="6068759" y="170384"/>
                  </a:cubicBezTo>
                  <a:cubicBezTo>
                    <a:pt x="6076188" y="160383"/>
                    <a:pt x="6081618" y="154382"/>
                    <a:pt x="6091809" y="147715"/>
                  </a:cubicBezTo>
                  <a:cubicBezTo>
                    <a:pt x="6107907" y="137237"/>
                    <a:pt x="6115145" y="140381"/>
                    <a:pt x="6134386" y="139428"/>
                  </a:cubicBezTo>
                  <a:cubicBezTo>
                    <a:pt x="6167057" y="137714"/>
                    <a:pt x="6197251" y="126188"/>
                    <a:pt x="6230207" y="126379"/>
                  </a:cubicBezTo>
                  <a:cubicBezTo>
                    <a:pt x="6240495" y="126379"/>
                    <a:pt x="6253068" y="128570"/>
                    <a:pt x="6263164" y="126569"/>
                  </a:cubicBezTo>
                  <a:cubicBezTo>
                    <a:pt x="6272118" y="124760"/>
                    <a:pt x="6276689" y="115997"/>
                    <a:pt x="6285452" y="114568"/>
                  </a:cubicBezTo>
                  <a:cubicBezTo>
                    <a:pt x="6298788" y="112472"/>
                    <a:pt x="6331077" y="127331"/>
                    <a:pt x="6342602" y="132380"/>
                  </a:cubicBezTo>
                  <a:cubicBezTo>
                    <a:pt x="6358795" y="139428"/>
                    <a:pt x="6374892" y="147620"/>
                    <a:pt x="6390799" y="155240"/>
                  </a:cubicBezTo>
                  <a:cubicBezTo>
                    <a:pt x="6417945" y="168194"/>
                    <a:pt x="6440615" y="188386"/>
                    <a:pt x="6468332" y="200864"/>
                  </a:cubicBezTo>
                  <a:cubicBezTo>
                    <a:pt x="6569393" y="246584"/>
                    <a:pt x="6687027" y="216581"/>
                    <a:pt x="6785992" y="265825"/>
                  </a:cubicBezTo>
                  <a:cubicBezTo>
                    <a:pt x="6801993" y="273826"/>
                    <a:pt x="6814090" y="292209"/>
                    <a:pt x="6825520" y="305830"/>
                  </a:cubicBezTo>
                  <a:cubicBezTo>
                    <a:pt x="6839712" y="322880"/>
                    <a:pt x="6848761" y="324689"/>
                    <a:pt x="6869716" y="329357"/>
                  </a:cubicBezTo>
                  <a:cubicBezTo>
                    <a:pt x="6902482" y="336691"/>
                    <a:pt x="6935438" y="345454"/>
                    <a:pt x="6967823" y="354788"/>
                  </a:cubicBezTo>
                  <a:cubicBezTo>
                    <a:pt x="6993065" y="362027"/>
                    <a:pt x="7014877" y="368599"/>
                    <a:pt x="7038309" y="380220"/>
                  </a:cubicBezTo>
                  <a:cubicBezTo>
                    <a:pt x="7055930" y="388888"/>
                    <a:pt x="7068598" y="402890"/>
                    <a:pt x="7085457" y="412605"/>
                  </a:cubicBezTo>
                  <a:cubicBezTo>
                    <a:pt x="7110127" y="426702"/>
                    <a:pt x="7137273" y="424511"/>
                    <a:pt x="7163753" y="432989"/>
                  </a:cubicBezTo>
                  <a:cubicBezTo>
                    <a:pt x="7179659" y="438037"/>
                    <a:pt x="7196519" y="445657"/>
                    <a:pt x="7212711" y="445371"/>
                  </a:cubicBezTo>
                  <a:lnTo>
                    <a:pt x="7237000" y="2542681"/>
                  </a:lnTo>
                  <a:lnTo>
                    <a:pt x="1619" y="2542681"/>
                  </a:lnTo>
                  <a:lnTo>
                    <a:pt x="0" y="45175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9" name="Google Shape;1459;p5"/>
            <p:cNvSpPr/>
            <p:nvPr/>
          </p:nvSpPr>
          <p:spPr>
            <a:xfrm rot="991022">
              <a:off x="7234066" y="4336344"/>
              <a:ext cx="286832" cy="322227"/>
            </a:xfrm>
            <a:custGeom>
              <a:avLst/>
              <a:gdLst/>
              <a:ahLst/>
              <a:cxnLst/>
              <a:rect l="l" t="t" r="r" b="b"/>
              <a:pathLst>
                <a:path w="238092" h="267472" extrusionOk="0">
                  <a:moveTo>
                    <a:pt x="195373" y="110395"/>
                  </a:moveTo>
                  <a:cubicBezTo>
                    <a:pt x="197850" y="103822"/>
                    <a:pt x="219281" y="78200"/>
                    <a:pt x="215757" y="66199"/>
                  </a:cubicBezTo>
                  <a:cubicBezTo>
                    <a:pt x="212233" y="54197"/>
                    <a:pt x="190325" y="45053"/>
                    <a:pt x="190325" y="45053"/>
                  </a:cubicBezTo>
                  <a:cubicBezTo>
                    <a:pt x="190325" y="45053"/>
                    <a:pt x="194707" y="59817"/>
                    <a:pt x="189468" y="67246"/>
                  </a:cubicBezTo>
                  <a:cubicBezTo>
                    <a:pt x="184324" y="74676"/>
                    <a:pt x="180514" y="70866"/>
                    <a:pt x="180133" y="60198"/>
                  </a:cubicBezTo>
                  <a:cubicBezTo>
                    <a:pt x="179752" y="49530"/>
                    <a:pt x="190516" y="39433"/>
                    <a:pt x="179657" y="29337"/>
                  </a:cubicBezTo>
                  <a:cubicBezTo>
                    <a:pt x="168799" y="19240"/>
                    <a:pt x="158797" y="17717"/>
                    <a:pt x="158797" y="17717"/>
                  </a:cubicBezTo>
                  <a:cubicBezTo>
                    <a:pt x="158797" y="17717"/>
                    <a:pt x="163274" y="33242"/>
                    <a:pt x="161845" y="38957"/>
                  </a:cubicBezTo>
                  <a:cubicBezTo>
                    <a:pt x="160417" y="44672"/>
                    <a:pt x="157083" y="48577"/>
                    <a:pt x="154321" y="45625"/>
                  </a:cubicBezTo>
                  <a:cubicBezTo>
                    <a:pt x="151558" y="42672"/>
                    <a:pt x="154416" y="33242"/>
                    <a:pt x="152701" y="27813"/>
                  </a:cubicBezTo>
                  <a:cubicBezTo>
                    <a:pt x="150987" y="22384"/>
                    <a:pt x="145272" y="12859"/>
                    <a:pt x="126317" y="12478"/>
                  </a:cubicBezTo>
                  <a:cubicBezTo>
                    <a:pt x="126317" y="12478"/>
                    <a:pt x="132699" y="22288"/>
                    <a:pt x="131556" y="33338"/>
                  </a:cubicBezTo>
                  <a:cubicBezTo>
                    <a:pt x="130413" y="44386"/>
                    <a:pt x="126698" y="51530"/>
                    <a:pt x="122983" y="45053"/>
                  </a:cubicBezTo>
                  <a:cubicBezTo>
                    <a:pt x="119269" y="38671"/>
                    <a:pt x="124603" y="26003"/>
                    <a:pt x="123650" y="20479"/>
                  </a:cubicBezTo>
                  <a:cubicBezTo>
                    <a:pt x="122697" y="14859"/>
                    <a:pt x="120126" y="6763"/>
                    <a:pt x="116411" y="4191"/>
                  </a:cubicBezTo>
                  <a:cubicBezTo>
                    <a:pt x="112696" y="1619"/>
                    <a:pt x="100028" y="0"/>
                    <a:pt x="100028" y="0"/>
                  </a:cubicBezTo>
                  <a:cubicBezTo>
                    <a:pt x="100028" y="0"/>
                    <a:pt x="109077" y="22955"/>
                    <a:pt x="106886" y="36957"/>
                  </a:cubicBezTo>
                  <a:cubicBezTo>
                    <a:pt x="104695" y="50959"/>
                    <a:pt x="104029" y="62008"/>
                    <a:pt x="99361" y="59722"/>
                  </a:cubicBezTo>
                  <a:cubicBezTo>
                    <a:pt x="94694" y="57436"/>
                    <a:pt x="95837" y="47625"/>
                    <a:pt x="97266" y="39719"/>
                  </a:cubicBezTo>
                  <a:cubicBezTo>
                    <a:pt x="98695" y="31813"/>
                    <a:pt x="100409" y="19907"/>
                    <a:pt x="98599" y="13335"/>
                  </a:cubicBezTo>
                  <a:cubicBezTo>
                    <a:pt x="96789" y="6667"/>
                    <a:pt x="95742" y="2096"/>
                    <a:pt x="91455" y="2000"/>
                  </a:cubicBezTo>
                  <a:cubicBezTo>
                    <a:pt x="87169" y="2000"/>
                    <a:pt x="72405" y="8001"/>
                    <a:pt x="64690" y="5620"/>
                  </a:cubicBezTo>
                  <a:cubicBezTo>
                    <a:pt x="64690" y="5620"/>
                    <a:pt x="64595" y="5715"/>
                    <a:pt x="64309" y="5905"/>
                  </a:cubicBezTo>
                  <a:cubicBezTo>
                    <a:pt x="64119" y="6001"/>
                    <a:pt x="63928" y="6191"/>
                    <a:pt x="63738" y="6382"/>
                  </a:cubicBezTo>
                  <a:cubicBezTo>
                    <a:pt x="63452" y="6572"/>
                    <a:pt x="63262" y="6763"/>
                    <a:pt x="62880" y="7048"/>
                  </a:cubicBezTo>
                  <a:cubicBezTo>
                    <a:pt x="58594" y="10382"/>
                    <a:pt x="47926" y="19050"/>
                    <a:pt x="44593" y="24289"/>
                  </a:cubicBezTo>
                  <a:cubicBezTo>
                    <a:pt x="44593" y="24289"/>
                    <a:pt x="38306" y="28765"/>
                    <a:pt x="54118" y="41338"/>
                  </a:cubicBezTo>
                  <a:cubicBezTo>
                    <a:pt x="69929" y="53911"/>
                    <a:pt x="81550" y="59246"/>
                    <a:pt x="80026" y="64198"/>
                  </a:cubicBezTo>
                  <a:cubicBezTo>
                    <a:pt x="78406" y="69247"/>
                    <a:pt x="51832" y="55721"/>
                    <a:pt x="33353" y="33052"/>
                  </a:cubicBezTo>
                  <a:cubicBezTo>
                    <a:pt x="33353" y="33052"/>
                    <a:pt x="23447" y="38290"/>
                    <a:pt x="26400" y="43625"/>
                  </a:cubicBezTo>
                  <a:cubicBezTo>
                    <a:pt x="29257" y="48958"/>
                    <a:pt x="54689" y="68008"/>
                    <a:pt x="61357" y="72104"/>
                  </a:cubicBezTo>
                  <a:cubicBezTo>
                    <a:pt x="67929" y="76295"/>
                    <a:pt x="58213" y="97346"/>
                    <a:pt x="18304" y="49911"/>
                  </a:cubicBezTo>
                  <a:cubicBezTo>
                    <a:pt x="18304" y="49911"/>
                    <a:pt x="9921" y="67818"/>
                    <a:pt x="13160" y="74200"/>
                  </a:cubicBezTo>
                  <a:cubicBezTo>
                    <a:pt x="16399" y="80581"/>
                    <a:pt x="24019" y="82677"/>
                    <a:pt x="27733" y="86868"/>
                  </a:cubicBezTo>
                  <a:cubicBezTo>
                    <a:pt x="31448" y="91154"/>
                    <a:pt x="39354" y="100679"/>
                    <a:pt x="33639" y="104680"/>
                  </a:cubicBezTo>
                  <a:cubicBezTo>
                    <a:pt x="27924" y="108775"/>
                    <a:pt x="9064" y="98107"/>
                    <a:pt x="3159" y="88392"/>
                  </a:cubicBezTo>
                  <a:cubicBezTo>
                    <a:pt x="3159" y="88392"/>
                    <a:pt x="-3032" y="109728"/>
                    <a:pt x="1920" y="117634"/>
                  </a:cubicBezTo>
                  <a:cubicBezTo>
                    <a:pt x="6874" y="125635"/>
                    <a:pt x="17446" y="127825"/>
                    <a:pt x="26495" y="130111"/>
                  </a:cubicBezTo>
                  <a:cubicBezTo>
                    <a:pt x="35544" y="132397"/>
                    <a:pt x="45926" y="134398"/>
                    <a:pt x="45450" y="140303"/>
                  </a:cubicBezTo>
                  <a:cubicBezTo>
                    <a:pt x="44974" y="146209"/>
                    <a:pt x="13827" y="135446"/>
                    <a:pt x="2968" y="124873"/>
                  </a:cubicBezTo>
                  <a:cubicBezTo>
                    <a:pt x="2968" y="124873"/>
                    <a:pt x="2778" y="147447"/>
                    <a:pt x="6493" y="155924"/>
                  </a:cubicBezTo>
                  <a:cubicBezTo>
                    <a:pt x="10207" y="164497"/>
                    <a:pt x="20589" y="168592"/>
                    <a:pt x="33353" y="169164"/>
                  </a:cubicBezTo>
                  <a:cubicBezTo>
                    <a:pt x="46117" y="169831"/>
                    <a:pt x="56689" y="170402"/>
                    <a:pt x="58689" y="177260"/>
                  </a:cubicBezTo>
                  <a:cubicBezTo>
                    <a:pt x="60690" y="184118"/>
                    <a:pt x="48021" y="186880"/>
                    <a:pt x="35258" y="180784"/>
                  </a:cubicBezTo>
                  <a:cubicBezTo>
                    <a:pt x="22495" y="174688"/>
                    <a:pt x="10684" y="175831"/>
                    <a:pt x="10684" y="175831"/>
                  </a:cubicBezTo>
                  <a:cubicBezTo>
                    <a:pt x="10684" y="175831"/>
                    <a:pt x="12112" y="197167"/>
                    <a:pt x="25924" y="204502"/>
                  </a:cubicBezTo>
                  <a:cubicBezTo>
                    <a:pt x="39735" y="211931"/>
                    <a:pt x="62119" y="209645"/>
                    <a:pt x="75835" y="204025"/>
                  </a:cubicBezTo>
                  <a:cubicBezTo>
                    <a:pt x="89551" y="198406"/>
                    <a:pt x="104600" y="194310"/>
                    <a:pt x="107172" y="198215"/>
                  </a:cubicBezTo>
                  <a:cubicBezTo>
                    <a:pt x="109744" y="202121"/>
                    <a:pt x="89265" y="212598"/>
                    <a:pt x="75263" y="212598"/>
                  </a:cubicBezTo>
                  <a:cubicBezTo>
                    <a:pt x="61261" y="212598"/>
                    <a:pt x="46974" y="212598"/>
                    <a:pt x="38878" y="215265"/>
                  </a:cubicBezTo>
                  <a:cubicBezTo>
                    <a:pt x="38878" y="215265"/>
                    <a:pt x="52784" y="243364"/>
                    <a:pt x="67167" y="241744"/>
                  </a:cubicBezTo>
                  <a:cubicBezTo>
                    <a:pt x="81550" y="240221"/>
                    <a:pt x="103933" y="222790"/>
                    <a:pt x="109744" y="219932"/>
                  </a:cubicBezTo>
                  <a:cubicBezTo>
                    <a:pt x="115554" y="217075"/>
                    <a:pt x="119269" y="215455"/>
                    <a:pt x="120983" y="219170"/>
                  </a:cubicBezTo>
                  <a:cubicBezTo>
                    <a:pt x="122697" y="222885"/>
                    <a:pt x="106981" y="240697"/>
                    <a:pt x="78787" y="247459"/>
                  </a:cubicBezTo>
                  <a:cubicBezTo>
                    <a:pt x="78787" y="247459"/>
                    <a:pt x="87931" y="267367"/>
                    <a:pt x="114887" y="262890"/>
                  </a:cubicBezTo>
                  <a:cubicBezTo>
                    <a:pt x="114887" y="262890"/>
                    <a:pt x="119173" y="262890"/>
                    <a:pt x="125555" y="253270"/>
                  </a:cubicBezTo>
                  <a:cubicBezTo>
                    <a:pt x="131937" y="243650"/>
                    <a:pt x="139176" y="229552"/>
                    <a:pt x="144129" y="229934"/>
                  </a:cubicBezTo>
                  <a:cubicBezTo>
                    <a:pt x="149082" y="230314"/>
                    <a:pt x="147462" y="239554"/>
                    <a:pt x="143367" y="249555"/>
                  </a:cubicBezTo>
                  <a:cubicBezTo>
                    <a:pt x="139271" y="259461"/>
                    <a:pt x="126412" y="265747"/>
                    <a:pt x="126412" y="265747"/>
                  </a:cubicBezTo>
                  <a:cubicBezTo>
                    <a:pt x="126412" y="265747"/>
                    <a:pt x="142700" y="272034"/>
                    <a:pt x="155749" y="260604"/>
                  </a:cubicBezTo>
                  <a:cubicBezTo>
                    <a:pt x="168799" y="249174"/>
                    <a:pt x="167560" y="228600"/>
                    <a:pt x="163655" y="217646"/>
                  </a:cubicBezTo>
                  <a:cubicBezTo>
                    <a:pt x="159750" y="206692"/>
                    <a:pt x="159559" y="198882"/>
                    <a:pt x="159559" y="198882"/>
                  </a:cubicBezTo>
                  <a:cubicBezTo>
                    <a:pt x="159559" y="198882"/>
                    <a:pt x="193373" y="247650"/>
                    <a:pt x="197850" y="256032"/>
                  </a:cubicBezTo>
                  <a:cubicBezTo>
                    <a:pt x="197850" y="256032"/>
                    <a:pt x="200707" y="257080"/>
                    <a:pt x="202993" y="254889"/>
                  </a:cubicBezTo>
                  <a:cubicBezTo>
                    <a:pt x="203660" y="254222"/>
                    <a:pt x="204327" y="253270"/>
                    <a:pt x="204803" y="251936"/>
                  </a:cubicBezTo>
                  <a:cubicBezTo>
                    <a:pt x="204803" y="251936"/>
                    <a:pt x="190325" y="234982"/>
                    <a:pt x="183562" y="224123"/>
                  </a:cubicBezTo>
                  <a:cubicBezTo>
                    <a:pt x="179847" y="218218"/>
                    <a:pt x="175085" y="211169"/>
                    <a:pt x="171085" y="204978"/>
                  </a:cubicBezTo>
                  <a:cubicBezTo>
                    <a:pt x="169846" y="202978"/>
                    <a:pt x="168608" y="201073"/>
                    <a:pt x="167560" y="199263"/>
                  </a:cubicBezTo>
                  <a:cubicBezTo>
                    <a:pt x="165941" y="196501"/>
                    <a:pt x="164798" y="194119"/>
                    <a:pt x="164131" y="192310"/>
                  </a:cubicBezTo>
                  <a:cubicBezTo>
                    <a:pt x="164131" y="192310"/>
                    <a:pt x="164893" y="190024"/>
                    <a:pt x="174799" y="198406"/>
                  </a:cubicBezTo>
                  <a:cubicBezTo>
                    <a:pt x="184705" y="206788"/>
                    <a:pt x="213090" y="223075"/>
                    <a:pt x="226044" y="185452"/>
                  </a:cubicBezTo>
                  <a:cubicBezTo>
                    <a:pt x="226044" y="185452"/>
                    <a:pt x="208899" y="197548"/>
                    <a:pt x="199279" y="186880"/>
                  </a:cubicBezTo>
                  <a:cubicBezTo>
                    <a:pt x="199279" y="186880"/>
                    <a:pt x="203374" y="180308"/>
                    <a:pt x="214042" y="180403"/>
                  </a:cubicBezTo>
                  <a:cubicBezTo>
                    <a:pt x="224710" y="180499"/>
                    <a:pt x="249761" y="164401"/>
                    <a:pt x="226044" y="133445"/>
                  </a:cubicBezTo>
                  <a:cubicBezTo>
                    <a:pt x="226044" y="133445"/>
                    <a:pt x="220519" y="149638"/>
                    <a:pt x="204232" y="160210"/>
                  </a:cubicBezTo>
                  <a:cubicBezTo>
                    <a:pt x="187944" y="170783"/>
                    <a:pt x="184801" y="152590"/>
                    <a:pt x="235283" y="122015"/>
                  </a:cubicBezTo>
                  <a:cubicBezTo>
                    <a:pt x="235283" y="122015"/>
                    <a:pt x="246522" y="102298"/>
                    <a:pt x="224044" y="83820"/>
                  </a:cubicBezTo>
                  <a:cubicBezTo>
                    <a:pt x="224044" y="83820"/>
                    <a:pt x="208422" y="112490"/>
                    <a:pt x="204041" y="117157"/>
                  </a:cubicBezTo>
                  <a:cubicBezTo>
                    <a:pt x="199660" y="121825"/>
                    <a:pt x="192897" y="116967"/>
                    <a:pt x="195373" y="110395"/>
                  </a:cubicBezTo>
                  <a:close/>
                  <a:moveTo>
                    <a:pt x="149844" y="65342"/>
                  </a:moveTo>
                  <a:cubicBezTo>
                    <a:pt x="150129" y="63151"/>
                    <a:pt x="150892" y="61341"/>
                    <a:pt x="151368" y="59150"/>
                  </a:cubicBezTo>
                  <a:cubicBezTo>
                    <a:pt x="151749" y="57817"/>
                    <a:pt x="151654" y="54769"/>
                    <a:pt x="152416" y="52578"/>
                  </a:cubicBezTo>
                  <a:cubicBezTo>
                    <a:pt x="152892" y="51244"/>
                    <a:pt x="153749" y="50197"/>
                    <a:pt x="155178" y="50292"/>
                  </a:cubicBezTo>
                  <a:cubicBezTo>
                    <a:pt x="157845" y="50387"/>
                    <a:pt x="159178" y="55245"/>
                    <a:pt x="159369" y="57245"/>
                  </a:cubicBezTo>
                  <a:cubicBezTo>
                    <a:pt x="159750" y="60484"/>
                    <a:pt x="158702" y="66008"/>
                    <a:pt x="156321" y="68485"/>
                  </a:cubicBezTo>
                  <a:cubicBezTo>
                    <a:pt x="152892" y="71914"/>
                    <a:pt x="149082" y="69818"/>
                    <a:pt x="149749" y="65342"/>
                  </a:cubicBezTo>
                  <a:close/>
                  <a:moveTo>
                    <a:pt x="114125" y="73533"/>
                  </a:moveTo>
                  <a:cubicBezTo>
                    <a:pt x="114982" y="69437"/>
                    <a:pt x="116506" y="66008"/>
                    <a:pt x="117745" y="62103"/>
                  </a:cubicBezTo>
                  <a:cubicBezTo>
                    <a:pt x="118792" y="58674"/>
                    <a:pt x="118887" y="53245"/>
                    <a:pt x="122221" y="51054"/>
                  </a:cubicBezTo>
                  <a:cubicBezTo>
                    <a:pt x="122793" y="50673"/>
                    <a:pt x="124317" y="50482"/>
                    <a:pt x="124984" y="50387"/>
                  </a:cubicBezTo>
                  <a:cubicBezTo>
                    <a:pt x="134223" y="49625"/>
                    <a:pt x="128032" y="63913"/>
                    <a:pt x="127365" y="68199"/>
                  </a:cubicBezTo>
                  <a:cubicBezTo>
                    <a:pt x="126222" y="75247"/>
                    <a:pt x="129937" y="86296"/>
                    <a:pt x="122221" y="90678"/>
                  </a:cubicBezTo>
                  <a:cubicBezTo>
                    <a:pt x="118411" y="92869"/>
                    <a:pt x="115268" y="88678"/>
                    <a:pt x="114125" y="85058"/>
                  </a:cubicBezTo>
                  <a:cubicBezTo>
                    <a:pt x="112887" y="81248"/>
                    <a:pt x="113458" y="77343"/>
                    <a:pt x="114220" y="73438"/>
                  </a:cubicBezTo>
                  <a:close/>
                  <a:moveTo>
                    <a:pt x="42021" y="107442"/>
                  </a:moveTo>
                  <a:cubicBezTo>
                    <a:pt x="44021" y="97346"/>
                    <a:pt x="57166" y="101441"/>
                    <a:pt x="63166" y="103632"/>
                  </a:cubicBezTo>
                  <a:cubicBezTo>
                    <a:pt x="69167" y="105823"/>
                    <a:pt x="74977" y="111538"/>
                    <a:pt x="73072" y="115919"/>
                  </a:cubicBezTo>
                  <a:cubicBezTo>
                    <a:pt x="71072" y="120301"/>
                    <a:pt x="65452" y="122206"/>
                    <a:pt x="54213" y="118586"/>
                  </a:cubicBezTo>
                  <a:cubicBezTo>
                    <a:pt x="42973" y="114967"/>
                    <a:pt x="42021" y="107442"/>
                    <a:pt x="42021" y="107442"/>
                  </a:cubicBezTo>
                  <a:close/>
                  <a:moveTo>
                    <a:pt x="95170" y="176213"/>
                  </a:moveTo>
                  <a:cubicBezTo>
                    <a:pt x="95170" y="177736"/>
                    <a:pt x="92408" y="181642"/>
                    <a:pt x="79263" y="183451"/>
                  </a:cubicBezTo>
                  <a:cubicBezTo>
                    <a:pt x="66024" y="185261"/>
                    <a:pt x="63643" y="179070"/>
                    <a:pt x="63643" y="179070"/>
                  </a:cubicBezTo>
                  <a:cubicBezTo>
                    <a:pt x="64024" y="173069"/>
                    <a:pt x="67548" y="174498"/>
                    <a:pt x="78597" y="173450"/>
                  </a:cubicBezTo>
                  <a:cubicBezTo>
                    <a:pt x="89646" y="172402"/>
                    <a:pt x="95075" y="174688"/>
                    <a:pt x="95170" y="176213"/>
                  </a:cubicBezTo>
                  <a:close/>
                  <a:moveTo>
                    <a:pt x="59261" y="150304"/>
                  </a:moveTo>
                  <a:cubicBezTo>
                    <a:pt x="46593" y="147352"/>
                    <a:pt x="48117" y="142208"/>
                    <a:pt x="48117" y="142208"/>
                  </a:cubicBezTo>
                  <a:cubicBezTo>
                    <a:pt x="48117" y="138017"/>
                    <a:pt x="53737" y="137446"/>
                    <a:pt x="56213" y="139160"/>
                  </a:cubicBezTo>
                  <a:cubicBezTo>
                    <a:pt x="58689" y="140875"/>
                    <a:pt x="67643" y="140875"/>
                    <a:pt x="72882" y="142208"/>
                  </a:cubicBezTo>
                  <a:cubicBezTo>
                    <a:pt x="78025" y="143542"/>
                    <a:pt x="98123" y="142208"/>
                    <a:pt x="90694" y="148971"/>
                  </a:cubicBezTo>
                  <a:cubicBezTo>
                    <a:pt x="83169" y="155638"/>
                    <a:pt x="71929" y="153352"/>
                    <a:pt x="59261" y="150304"/>
                  </a:cubicBezTo>
                  <a:close/>
                  <a:moveTo>
                    <a:pt x="128794" y="210788"/>
                  </a:moveTo>
                  <a:cubicBezTo>
                    <a:pt x="128794" y="210788"/>
                    <a:pt x="126412" y="208217"/>
                    <a:pt x="130984" y="204311"/>
                  </a:cubicBezTo>
                  <a:cubicBezTo>
                    <a:pt x="135556" y="200406"/>
                    <a:pt x="139366" y="198406"/>
                    <a:pt x="141462" y="200882"/>
                  </a:cubicBezTo>
                  <a:cubicBezTo>
                    <a:pt x="143557" y="203359"/>
                    <a:pt x="132508" y="214027"/>
                    <a:pt x="128794" y="210788"/>
                  </a:cubicBezTo>
                  <a:close/>
                  <a:moveTo>
                    <a:pt x="120316" y="177165"/>
                  </a:moveTo>
                  <a:cubicBezTo>
                    <a:pt x="112220" y="177927"/>
                    <a:pt x="108124" y="180784"/>
                    <a:pt x="106600" y="175831"/>
                  </a:cubicBezTo>
                  <a:cubicBezTo>
                    <a:pt x="106600" y="175831"/>
                    <a:pt x="106981" y="171069"/>
                    <a:pt x="114601" y="168973"/>
                  </a:cubicBezTo>
                  <a:cubicBezTo>
                    <a:pt x="122126" y="166878"/>
                    <a:pt x="127746" y="165544"/>
                    <a:pt x="130413" y="168973"/>
                  </a:cubicBezTo>
                  <a:cubicBezTo>
                    <a:pt x="133080" y="172402"/>
                    <a:pt x="128412" y="176403"/>
                    <a:pt x="120316" y="177165"/>
                  </a:cubicBezTo>
                  <a:close/>
                  <a:moveTo>
                    <a:pt x="89836" y="123920"/>
                  </a:moveTo>
                  <a:cubicBezTo>
                    <a:pt x="79073" y="124968"/>
                    <a:pt x="78502" y="117253"/>
                    <a:pt x="78502" y="117253"/>
                  </a:cubicBezTo>
                  <a:cubicBezTo>
                    <a:pt x="78502" y="117253"/>
                    <a:pt x="78692" y="112204"/>
                    <a:pt x="85931" y="110680"/>
                  </a:cubicBezTo>
                  <a:cubicBezTo>
                    <a:pt x="95456" y="108680"/>
                    <a:pt x="98695" y="112585"/>
                    <a:pt x="99933" y="114395"/>
                  </a:cubicBezTo>
                  <a:cubicBezTo>
                    <a:pt x="101171" y="116110"/>
                    <a:pt x="100695" y="122872"/>
                    <a:pt x="89932" y="123920"/>
                  </a:cubicBezTo>
                  <a:close/>
                  <a:moveTo>
                    <a:pt x="65452" y="85344"/>
                  </a:moveTo>
                  <a:cubicBezTo>
                    <a:pt x="64690" y="83439"/>
                    <a:pt x="64690" y="81725"/>
                    <a:pt x="65357" y="80391"/>
                  </a:cubicBezTo>
                  <a:cubicBezTo>
                    <a:pt x="66500" y="77914"/>
                    <a:pt x="69738" y="76581"/>
                    <a:pt x="72405" y="77248"/>
                  </a:cubicBezTo>
                  <a:cubicBezTo>
                    <a:pt x="74977" y="77819"/>
                    <a:pt x="78406" y="78867"/>
                    <a:pt x="81073" y="79819"/>
                  </a:cubicBezTo>
                  <a:cubicBezTo>
                    <a:pt x="83264" y="80581"/>
                    <a:pt x="85264" y="81439"/>
                    <a:pt x="86693" y="83439"/>
                  </a:cubicBezTo>
                  <a:cubicBezTo>
                    <a:pt x="93170" y="92869"/>
                    <a:pt x="69358" y="94774"/>
                    <a:pt x="65547" y="85344"/>
                  </a:cubicBezTo>
                  <a:close/>
                  <a:moveTo>
                    <a:pt x="168703" y="176117"/>
                  </a:moveTo>
                  <a:cubicBezTo>
                    <a:pt x="165084" y="176975"/>
                    <a:pt x="166322" y="172879"/>
                    <a:pt x="166322" y="172879"/>
                  </a:cubicBezTo>
                  <a:cubicBezTo>
                    <a:pt x="166322" y="172879"/>
                    <a:pt x="171751" y="165830"/>
                    <a:pt x="175847" y="167354"/>
                  </a:cubicBezTo>
                  <a:cubicBezTo>
                    <a:pt x="179943" y="168878"/>
                    <a:pt x="172323" y="175165"/>
                    <a:pt x="168703" y="176117"/>
                  </a:cubicBezTo>
                  <a:close/>
                  <a:moveTo>
                    <a:pt x="158416" y="137160"/>
                  </a:moveTo>
                  <a:cubicBezTo>
                    <a:pt x="153368" y="145066"/>
                    <a:pt x="147558" y="144018"/>
                    <a:pt x="146986" y="138589"/>
                  </a:cubicBezTo>
                  <a:cubicBezTo>
                    <a:pt x="146986" y="138589"/>
                    <a:pt x="147748" y="131159"/>
                    <a:pt x="153939" y="126492"/>
                  </a:cubicBezTo>
                  <a:cubicBezTo>
                    <a:pt x="160131" y="121825"/>
                    <a:pt x="163464" y="129159"/>
                    <a:pt x="158416" y="137065"/>
                  </a:cubicBezTo>
                  <a:close/>
                  <a:moveTo>
                    <a:pt x="142033" y="106013"/>
                  </a:moveTo>
                  <a:cubicBezTo>
                    <a:pt x="138795" y="102394"/>
                    <a:pt x="139843" y="98774"/>
                    <a:pt x="140890" y="94297"/>
                  </a:cubicBezTo>
                  <a:cubicBezTo>
                    <a:pt x="141652" y="90773"/>
                    <a:pt x="142795" y="86868"/>
                    <a:pt x="144129" y="83534"/>
                  </a:cubicBezTo>
                  <a:cubicBezTo>
                    <a:pt x="145272" y="80677"/>
                    <a:pt x="147653" y="76105"/>
                    <a:pt x="150987" y="75438"/>
                  </a:cubicBezTo>
                  <a:cubicBezTo>
                    <a:pt x="155654" y="74485"/>
                    <a:pt x="156321" y="80296"/>
                    <a:pt x="155940" y="83629"/>
                  </a:cubicBezTo>
                  <a:cubicBezTo>
                    <a:pt x="155368" y="89059"/>
                    <a:pt x="153654" y="94964"/>
                    <a:pt x="151939" y="100108"/>
                  </a:cubicBezTo>
                  <a:cubicBezTo>
                    <a:pt x="150606" y="104203"/>
                    <a:pt x="146986" y="111633"/>
                    <a:pt x="142033" y="106108"/>
                  </a:cubicBezTo>
                  <a:close/>
                  <a:moveTo>
                    <a:pt x="186991" y="137255"/>
                  </a:moveTo>
                  <a:cubicBezTo>
                    <a:pt x="180800" y="143542"/>
                    <a:pt x="178038" y="144209"/>
                    <a:pt x="178895" y="140875"/>
                  </a:cubicBezTo>
                  <a:cubicBezTo>
                    <a:pt x="178895" y="140875"/>
                    <a:pt x="184801" y="127540"/>
                    <a:pt x="187277" y="124396"/>
                  </a:cubicBezTo>
                  <a:cubicBezTo>
                    <a:pt x="189754" y="121253"/>
                    <a:pt x="192897" y="119634"/>
                    <a:pt x="195087" y="122587"/>
                  </a:cubicBezTo>
                  <a:cubicBezTo>
                    <a:pt x="197183" y="125539"/>
                    <a:pt x="193278" y="130969"/>
                    <a:pt x="187087" y="137255"/>
                  </a:cubicBezTo>
                  <a:close/>
                  <a:moveTo>
                    <a:pt x="180419" y="96869"/>
                  </a:moveTo>
                  <a:cubicBezTo>
                    <a:pt x="178990" y="100870"/>
                    <a:pt x="177180" y="104775"/>
                    <a:pt x="175752" y="108775"/>
                  </a:cubicBezTo>
                  <a:cubicBezTo>
                    <a:pt x="174513" y="112300"/>
                    <a:pt x="173371" y="116300"/>
                    <a:pt x="170608" y="118777"/>
                  </a:cubicBezTo>
                  <a:cubicBezTo>
                    <a:pt x="166798" y="122206"/>
                    <a:pt x="163179" y="120967"/>
                    <a:pt x="163369" y="115919"/>
                  </a:cubicBezTo>
                  <a:cubicBezTo>
                    <a:pt x="163560" y="112109"/>
                    <a:pt x="165084" y="108299"/>
                    <a:pt x="166132" y="104680"/>
                  </a:cubicBezTo>
                  <a:cubicBezTo>
                    <a:pt x="167179" y="101060"/>
                    <a:pt x="168989" y="97536"/>
                    <a:pt x="170418" y="94202"/>
                  </a:cubicBezTo>
                  <a:cubicBezTo>
                    <a:pt x="171942" y="90678"/>
                    <a:pt x="172799" y="84868"/>
                    <a:pt x="175085" y="81915"/>
                  </a:cubicBezTo>
                  <a:cubicBezTo>
                    <a:pt x="176895" y="79534"/>
                    <a:pt x="178704" y="75914"/>
                    <a:pt x="181848" y="77629"/>
                  </a:cubicBezTo>
                  <a:cubicBezTo>
                    <a:pt x="189182" y="81725"/>
                    <a:pt x="182229" y="91630"/>
                    <a:pt x="180324" y="96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60" name="Google Shape;1460;p5"/>
            <p:cNvGrpSpPr/>
            <p:nvPr/>
          </p:nvGrpSpPr>
          <p:grpSpPr>
            <a:xfrm>
              <a:off x="6031986" y="4376888"/>
              <a:ext cx="435709" cy="454214"/>
              <a:chOff x="7800138" y="4120069"/>
              <a:chExt cx="677513" cy="706289"/>
            </a:xfrm>
          </p:grpSpPr>
          <p:sp>
            <p:nvSpPr>
              <p:cNvPr id="1461" name="Google Shape;1461;p5"/>
              <p:cNvSpPr/>
              <p:nvPr/>
            </p:nvSpPr>
            <p:spPr>
              <a:xfrm>
                <a:off x="7991798" y="4120069"/>
                <a:ext cx="270353" cy="706289"/>
              </a:xfrm>
              <a:custGeom>
                <a:avLst/>
                <a:gdLst/>
                <a:ahLst/>
                <a:cxnLst/>
                <a:rect l="l" t="t" r="r" b="b"/>
                <a:pathLst>
                  <a:path w="270353" h="706289" extrusionOk="0">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62" name="Google Shape;1462;p5"/>
              <p:cNvGrpSpPr/>
              <p:nvPr/>
            </p:nvGrpSpPr>
            <p:grpSpPr>
              <a:xfrm>
                <a:off x="7800138" y="4237226"/>
                <a:ext cx="677513" cy="456842"/>
                <a:chOff x="7800138" y="4237226"/>
                <a:chExt cx="677513" cy="456842"/>
              </a:xfrm>
            </p:grpSpPr>
            <p:sp>
              <p:nvSpPr>
                <p:cNvPr id="1463" name="Google Shape;1463;p5"/>
                <p:cNvSpPr/>
                <p:nvPr/>
              </p:nvSpPr>
              <p:spPr>
                <a:xfrm>
                  <a:off x="8080974" y="4379634"/>
                  <a:ext cx="396677" cy="300577"/>
                </a:xfrm>
                <a:custGeom>
                  <a:avLst/>
                  <a:gdLst/>
                  <a:ahLst/>
                  <a:cxnLst/>
                  <a:rect l="l" t="t" r="r" b="b"/>
                  <a:pathLst>
                    <a:path w="396677" h="300577" extrusionOk="0">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4" name="Google Shape;1464;p5"/>
                <p:cNvSpPr/>
                <p:nvPr/>
              </p:nvSpPr>
              <p:spPr>
                <a:xfrm>
                  <a:off x="7926976" y="4237226"/>
                  <a:ext cx="207290" cy="456842"/>
                </a:xfrm>
                <a:custGeom>
                  <a:avLst/>
                  <a:gdLst/>
                  <a:ahLst/>
                  <a:cxnLst/>
                  <a:rect l="l" t="t" r="r" b="b"/>
                  <a:pathLst>
                    <a:path w="207290" h="456842" extrusionOk="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5"/>
                <p:cNvSpPr/>
                <p:nvPr/>
              </p:nvSpPr>
              <p:spPr>
                <a:xfrm>
                  <a:off x="7800138" y="4452967"/>
                  <a:ext cx="290192" cy="176474"/>
                </a:xfrm>
                <a:custGeom>
                  <a:avLst/>
                  <a:gdLst/>
                  <a:ahLst/>
                  <a:cxnLst/>
                  <a:rect l="l" t="t" r="r" b="b"/>
                  <a:pathLst>
                    <a:path w="290192" h="176474" extrusionOk="0">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466" name="Google Shape;1466;p5"/>
            <p:cNvSpPr/>
            <p:nvPr/>
          </p:nvSpPr>
          <p:spPr>
            <a:xfrm rot="1224496">
              <a:off x="1606886" y="4215098"/>
              <a:ext cx="358938" cy="336895"/>
            </a:xfrm>
            <a:custGeom>
              <a:avLst/>
              <a:gdLst/>
              <a:ahLst/>
              <a:cxnLst/>
              <a:rect l="l" t="t" r="r" b="b"/>
              <a:pathLst>
                <a:path w="186118" h="174688" extrusionOk="0">
                  <a:moveTo>
                    <a:pt x="115633" y="91726"/>
                  </a:moveTo>
                  <a:cubicBezTo>
                    <a:pt x="125158" y="74009"/>
                    <a:pt x="136398" y="57245"/>
                    <a:pt x="149066" y="41719"/>
                  </a:cubicBezTo>
                  <a:cubicBezTo>
                    <a:pt x="148876" y="55531"/>
                    <a:pt x="148685" y="69247"/>
                    <a:pt x="148495" y="83058"/>
                  </a:cubicBezTo>
                  <a:cubicBezTo>
                    <a:pt x="158782" y="60484"/>
                    <a:pt x="171450" y="39052"/>
                    <a:pt x="186118" y="19145"/>
                  </a:cubicBezTo>
                  <a:cubicBezTo>
                    <a:pt x="183832" y="49816"/>
                    <a:pt x="180404" y="80296"/>
                    <a:pt x="175831" y="110680"/>
                  </a:cubicBezTo>
                  <a:cubicBezTo>
                    <a:pt x="175546" y="112490"/>
                    <a:pt x="175260" y="114300"/>
                    <a:pt x="174307" y="115729"/>
                  </a:cubicBezTo>
                  <a:cubicBezTo>
                    <a:pt x="172593" y="118396"/>
                    <a:pt x="169164" y="119348"/>
                    <a:pt x="166116" y="120015"/>
                  </a:cubicBezTo>
                  <a:cubicBezTo>
                    <a:pt x="121634" y="130873"/>
                    <a:pt x="79153" y="149447"/>
                    <a:pt x="40957" y="174688"/>
                  </a:cubicBezTo>
                  <a:cubicBezTo>
                    <a:pt x="41815" y="133826"/>
                    <a:pt x="20574" y="96202"/>
                    <a:pt x="0" y="60960"/>
                  </a:cubicBezTo>
                  <a:cubicBezTo>
                    <a:pt x="23717" y="71914"/>
                    <a:pt x="42577" y="93059"/>
                    <a:pt x="50768" y="117824"/>
                  </a:cubicBezTo>
                  <a:cubicBezTo>
                    <a:pt x="48387" y="101727"/>
                    <a:pt x="48482" y="85249"/>
                    <a:pt x="50959" y="69152"/>
                  </a:cubicBezTo>
                  <a:cubicBezTo>
                    <a:pt x="55626" y="84487"/>
                    <a:pt x="61150" y="99631"/>
                    <a:pt x="67342" y="114395"/>
                  </a:cubicBezTo>
                  <a:cubicBezTo>
                    <a:pt x="66675" y="100013"/>
                    <a:pt x="69342" y="85439"/>
                    <a:pt x="75057" y="72200"/>
                  </a:cubicBezTo>
                  <a:cubicBezTo>
                    <a:pt x="77533" y="82391"/>
                    <a:pt x="81153" y="92297"/>
                    <a:pt x="86011" y="101536"/>
                  </a:cubicBezTo>
                  <a:cubicBezTo>
                    <a:pt x="96012" y="65342"/>
                    <a:pt x="112109" y="30861"/>
                    <a:pt x="133350" y="0"/>
                  </a:cubicBezTo>
                  <a:cubicBezTo>
                    <a:pt x="127444" y="30480"/>
                    <a:pt x="121634" y="60960"/>
                    <a:pt x="115729" y="9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5"/>
            <p:cNvSpPr/>
            <p:nvPr/>
          </p:nvSpPr>
          <p:spPr>
            <a:xfrm rot="-942382">
              <a:off x="4825355" y="4566396"/>
              <a:ext cx="456628" cy="237065"/>
            </a:xfrm>
            <a:custGeom>
              <a:avLst/>
              <a:gdLst/>
              <a:ahLst/>
              <a:cxnLst/>
              <a:rect l="l" t="t" r="r" b="b"/>
              <a:pathLst>
                <a:path w="241195" h="125061" extrusionOk="0">
                  <a:moveTo>
                    <a:pt x="35813" y="38765"/>
                  </a:moveTo>
                  <a:cubicBezTo>
                    <a:pt x="31145" y="30478"/>
                    <a:pt x="39051" y="18382"/>
                    <a:pt x="48481" y="19429"/>
                  </a:cubicBezTo>
                  <a:cubicBezTo>
                    <a:pt x="57911" y="20477"/>
                    <a:pt x="62959" y="34193"/>
                    <a:pt x="56291" y="40956"/>
                  </a:cubicBezTo>
                  <a:cubicBezTo>
                    <a:pt x="58958" y="35431"/>
                    <a:pt x="61721" y="29812"/>
                    <a:pt x="66483" y="25906"/>
                  </a:cubicBezTo>
                  <a:cubicBezTo>
                    <a:pt x="71246" y="22001"/>
                    <a:pt x="78389" y="20572"/>
                    <a:pt x="83438" y="24097"/>
                  </a:cubicBezTo>
                  <a:cubicBezTo>
                    <a:pt x="83438" y="30478"/>
                    <a:pt x="83247" y="36955"/>
                    <a:pt x="83152" y="43337"/>
                  </a:cubicBezTo>
                  <a:cubicBezTo>
                    <a:pt x="86676" y="34669"/>
                    <a:pt x="94677" y="27049"/>
                    <a:pt x="104012" y="26954"/>
                  </a:cubicBezTo>
                  <a:cubicBezTo>
                    <a:pt x="113346" y="26954"/>
                    <a:pt x="122300" y="37050"/>
                    <a:pt x="118585" y="45718"/>
                  </a:cubicBezTo>
                  <a:cubicBezTo>
                    <a:pt x="123157" y="39908"/>
                    <a:pt x="128015" y="33907"/>
                    <a:pt x="134682" y="30574"/>
                  </a:cubicBezTo>
                  <a:cubicBezTo>
                    <a:pt x="141350" y="27240"/>
                    <a:pt x="150303" y="27335"/>
                    <a:pt x="155351" y="32764"/>
                  </a:cubicBezTo>
                  <a:cubicBezTo>
                    <a:pt x="160781" y="38670"/>
                    <a:pt x="159638" y="47719"/>
                    <a:pt x="158209" y="55624"/>
                  </a:cubicBezTo>
                  <a:cubicBezTo>
                    <a:pt x="164591" y="49528"/>
                    <a:pt x="171449" y="43718"/>
                    <a:pt x="179831" y="40956"/>
                  </a:cubicBezTo>
                  <a:cubicBezTo>
                    <a:pt x="188213" y="38194"/>
                    <a:pt x="198309" y="39337"/>
                    <a:pt x="204310" y="45718"/>
                  </a:cubicBezTo>
                  <a:cubicBezTo>
                    <a:pt x="210311" y="52100"/>
                    <a:pt x="209834" y="64197"/>
                    <a:pt x="202214" y="68483"/>
                  </a:cubicBezTo>
                  <a:cubicBezTo>
                    <a:pt x="213549" y="59053"/>
                    <a:pt x="232313" y="67912"/>
                    <a:pt x="238028" y="81532"/>
                  </a:cubicBezTo>
                  <a:cubicBezTo>
                    <a:pt x="243743" y="95153"/>
                    <a:pt x="240600" y="110679"/>
                    <a:pt x="237362" y="125062"/>
                  </a:cubicBezTo>
                  <a:cubicBezTo>
                    <a:pt x="182974" y="103725"/>
                    <a:pt x="125919" y="89343"/>
                    <a:pt x="67912" y="82294"/>
                  </a:cubicBezTo>
                  <a:cubicBezTo>
                    <a:pt x="55148" y="80770"/>
                    <a:pt x="42290" y="79532"/>
                    <a:pt x="30193" y="75341"/>
                  </a:cubicBezTo>
                  <a:cubicBezTo>
                    <a:pt x="18287" y="71245"/>
                    <a:pt x="6666" y="63435"/>
                    <a:pt x="2189" y="51624"/>
                  </a:cubicBezTo>
                  <a:cubicBezTo>
                    <a:pt x="-1525" y="41813"/>
                    <a:pt x="189" y="30954"/>
                    <a:pt x="2189" y="20668"/>
                  </a:cubicBezTo>
                  <a:cubicBezTo>
                    <a:pt x="3237" y="15238"/>
                    <a:pt x="4475" y="9714"/>
                    <a:pt x="7904" y="5428"/>
                  </a:cubicBezTo>
                  <a:cubicBezTo>
                    <a:pt x="11333" y="1141"/>
                    <a:pt x="17525" y="-1526"/>
                    <a:pt x="22382" y="951"/>
                  </a:cubicBezTo>
                  <a:cubicBezTo>
                    <a:pt x="26859" y="13619"/>
                    <a:pt x="31336" y="26287"/>
                    <a:pt x="35813" y="38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5"/>
            <p:cNvSpPr/>
            <p:nvPr/>
          </p:nvSpPr>
          <p:spPr>
            <a:xfrm>
              <a:off x="3426773" y="4197198"/>
              <a:ext cx="468854" cy="600510"/>
            </a:xfrm>
            <a:custGeom>
              <a:avLst/>
              <a:gdLst/>
              <a:ahLst/>
              <a:cxnLst/>
              <a:rect l="l" t="t" r="r" b="b"/>
              <a:pathLst>
                <a:path w="1225763" h="1569961" extrusionOk="0">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5"/>
            <p:cNvSpPr/>
            <p:nvPr/>
          </p:nvSpPr>
          <p:spPr>
            <a:xfrm>
              <a:off x="226748" y="4125193"/>
              <a:ext cx="649891" cy="598236"/>
            </a:xfrm>
            <a:custGeom>
              <a:avLst/>
              <a:gdLst/>
              <a:ahLst/>
              <a:cxnLst/>
              <a:rect l="l" t="t" r="r" b="b"/>
              <a:pathLst>
                <a:path w="2015167" h="1854996" extrusionOk="0">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5"/>
            <p:cNvSpPr/>
            <p:nvPr/>
          </p:nvSpPr>
          <p:spPr>
            <a:xfrm>
              <a:off x="8577518" y="4115798"/>
              <a:ext cx="356559" cy="703082"/>
            </a:xfrm>
            <a:custGeom>
              <a:avLst/>
              <a:gdLst/>
              <a:ahLst/>
              <a:cxnLst/>
              <a:rect l="l" t="t" r="r" b="b"/>
              <a:pathLst>
                <a:path w="1262157" h="2488787" extrusionOk="0">
                  <a:moveTo>
                    <a:pt x="1133189" y="533876"/>
                  </a:moveTo>
                  <a:cubicBezTo>
                    <a:pt x="1176147" y="546830"/>
                    <a:pt x="1219105" y="559880"/>
                    <a:pt x="1262158" y="572834"/>
                  </a:cubicBezTo>
                  <a:cubicBezTo>
                    <a:pt x="1243870" y="553307"/>
                    <a:pt x="1225201" y="533591"/>
                    <a:pt x="1202626" y="519208"/>
                  </a:cubicBezTo>
                  <a:cubicBezTo>
                    <a:pt x="1181005" y="505397"/>
                    <a:pt x="1156430" y="497014"/>
                    <a:pt x="1132142" y="488823"/>
                  </a:cubicBezTo>
                  <a:cubicBezTo>
                    <a:pt x="1116235" y="483394"/>
                    <a:pt x="1100233" y="477964"/>
                    <a:pt x="1084326" y="472631"/>
                  </a:cubicBezTo>
                  <a:cubicBezTo>
                    <a:pt x="1135285" y="469678"/>
                    <a:pt x="1186529" y="471392"/>
                    <a:pt x="1237202" y="477774"/>
                  </a:cubicBezTo>
                  <a:cubicBezTo>
                    <a:pt x="1169670" y="449580"/>
                    <a:pt x="1096232" y="435769"/>
                    <a:pt x="1023080" y="437388"/>
                  </a:cubicBezTo>
                  <a:cubicBezTo>
                    <a:pt x="1053465" y="410147"/>
                    <a:pt x="1092232" y="392335"/>
                    <a:pt x="1132808" y="387001"/>
                  </a:cubicBezTo>
                  <a:cubicBezTo>
                    <a:pt x="1070039" y="393859"/>
                    <a:pt x="1005935" y="401193"/>
                    <a:pt x="949166" y="428911"/>
                  </a:cubicBezTo>
                  <a:cubicBezTo>
                    <a:pt x="965930" y="413576"/>
                    <a:pt x="982694" y="398240"/>
                    <a:pt x="999458" y="383000"/>
                  </a:cubicBezTo>
                  <a:cubicBezTo>
                    <a:pt x="947452" y="394335"/>
                    <a:pt x="899922" y="424720"/>
                    <a:pt x="867632" y="467011"/>
                  </a:cubicBezTo>
                  <a:cubicBezTo>
                    <a:pt x="879158" y="436817"/>
                    <a:pt x="897160" y="409099"/>
                    <a:pt x="920115" y="386239"/>
                  </a:cubicBezTo>
                  <a:cubicBezTo>
                    <a:pt x="857440" y="410813"/>
                    <a:pt x="804767" y="459772"/>
                    <a:pt x="775620" y="520446"/>
                  </a:cubicBezTo>
                  <a:cubicBezTo>
                    <a:pt x="777049" y="482822"/>
                    <a:pt x="788860" y="445675"/>
                    <a:pt x="809530" y="414242"/>
                  </a:cubicBezTo>
                  <a:cubicBezTo>
                    <a:pt x="752094" y="451676"/>
                    <a:pt x="722661" y="517779"/>
                    <a:pt x="698944" y="583025"/>
                  </a:cubicBezTo>
                  <a:cubicBezTo>
                    <a:pt x="699611" y="579215"/>
                    <a:pt x="700373" y="575405"/>
                    <a:pt x="700945" y="571595"/>
                  </a:cubicBezTo>
                  <a:cubicBezTo>
                    <a:pt x="718661" y="508254"/>
                    <a:pt x="752285" y="448913"/>
                    <a:pt x="798861" y="400812"/>
                  </a:cubicBezTo>
                  <a:cubicBezTo>
                    <a:pt x="777621" y="415576"/>
                    <a:pt x="756476" y="430244"/>
                    <a:pt x="735330" y="445008"/>
                  </a:cubicBezTo>
                  <a:cubicBezTo>
                    <a:pt x="770763" y="395288"/>
                    <a:pt x="818293" y="353663"/>
                    <a:pt x="872966" y="324326"/>
                  </a:cubicBezTo>
                  <a:cubicBezTo>
                    <a:pt x="834295" y="339662"/>
                    <a:pt x="797242" y="358712"/>
                    <a:pt x="762571" y="381095"/>
                  </a:cubicBezTo>
                  <a:cubicBezTo>
                    <a:pt x="797814" y="333661"/>
                    <a:pt x="846392" y="297085"/>
                    <a:pt x="894207" y="261176"/>
                  </a:cubicBezTo>
                  <a:cubicBezTo>
                    <a:pt x="853916" y="279940"/>
                    <a:pt x="813626" y="298704"/>
                    <a:pt x="773430" y="317468"/>
                  </a:cubicBezTo>
                  <a:cubicBezTo>
                    <a:pt x="808386" y="270510"/>
                    <a:pt x="852106" y="229553"/>
                    <a:pt x="901922" y="197168"/>
                  </a:cubicBezTo>
                  <a:cubicBezTo>
                    <a:pt x="865918" y="208979"/>
                    <a:pt x="829913" y="220694"/>
                    <a:pt x="793909" y="232505"/>
                  </a:cubicBezTo>
                  <a:cubicBezTo>
                    <a:pt x="836771" y="193929"/>
                    <a:pt x="887349" y="163354"/>
                    <a:pt x="942022" y="142970"/>
                  </a:cubicBezTo>
                  <a:cubicBezTo>
                    <a:pt x="904875" y="139922"/>
                    <a:pt x="867442" y="140684"/>
                    <a:pt x="830389" y="145256"/>
                  </a:cubicBezTo>
                  <a:cubicBezTo>
                    <a:pt x="885063" y="129254"/>
                    <a:pt x="941070" y="117539"/>
                    <a:pt x="997649" y="110204"/>
                  </a:cubicBezTo>
                  <a:cubicBezTo>
                    <a:pt x="942594" y="104394"/>
                    <a:pt x="886301" y="108585"/>
                    <a:pt x="832676" y="122301"/>
                  </a:cubicBezTo>
                  <a:cubicBezTo>
                    <a:pt x="876205" y="94869"/>
                    <a:pt x="919734" y="67342"/>
                    <a:pt x="963263" y="39910"/>
                  </a:cubicBezTo>
                  <a:cubicBezTo>
                    <a:pt x="922877" y="49435"/>
                    <a:pt x="884492" y="67247"/>
                    <a:pt x="851535" y="91726"/>
                  </a:cubicBezTo>
                  <a:cubicBezTo>
                    <a:pt x="871919" y="61151"/>
                    <a:pt x="892207" y="30575"/>
                    <a:pt x="912590" y="0"/>
                  </a:cubicBezTo>
                  <a:cubicBezTo>
                    <a:pt x="838390" y="52483"/>
                    <a:pt x="780002" y="125349"/>
                    <a:pt x="746188" y="207550"/>
                  </a:cubicBezTo>
                  <a:cubicBezTo>
                    <a:pt x="709708" y="296132"/>
                    <a:pt x="701897" y="392811"/>
                    <a:pt x="694563" y="487680"/>
                  </a:cubicBezTo>
                  <a:cubicBezTo>
                    <a:pt x="694277" y="491585"/>
                    <a:pt x="693992" y="495395"/>
                    <a:pt x="693706" y="499301"/>
                  </a:cubicBezTo>
                  <a:cubicBezTo>
                    <a:pt x="688181" y="520827"/>
                    <a:pt x="680656" y="541877"/>
                    <a:pt x="670941" y="561880"/>
                  </a:cubicBezTo>
                  <a:cubicBezTo>
                    <a:pt x="690277" y="504635"/>
                    <a:pt x="692277" y="441579"/>
                    <a:pt x="676561" y="383286"/>
                  </a:cubicBezTo>
                  <a:cubicBezTo>
                    <a:pt x="670465" y="419481"/>
                    <a:pt x="655225" y="454057"/>
                    <a:pt x="632745" y="483013"/>
                  </a:cubicBezTo>
                  <a:cubicBezTo>
                    <a:pt x="656558" y="424720"/>
                    <a:pt x="656749" y="357283"/>
                    <a:pt x="633317" y="298799"/>
                  </a:cubicBezTo>
                  <a:cubicBezTo>
                    <a:pt x="635317" y="337471"/>
                    <a:pt x="629983" y="376619"/>
                    <a:pt x="617696" y="413385"/>
                  </a:cubicBezTo>
                  <a:cubicBezTo>
                    <a:pt x="621506" y="341852"/>
                    <a:pt x="600551" y="269272"/>
                    <a:pt x="559213" y="210883"/>
                  </a:cubicBezTo>
                  <a:cubicBezTo>
                    <a:pt x="560070" y="253937"/>
                    <a:pt x="554164" y="297180"/>
                    <a:pt x="541877" y="338423"/>
                  </a:cubicBezTo>
                  <a:cubicBezTo>
                    <a:pt x="541401" y="275273"/>
                    <a:pt x="523780" y="212408"/>
                    <a:pt x="491395" y="158210"/>
                  </a:cubicBezTo>
                  <a:cubicBezTo>
                    <a:pt x="498729" y="200311"/>
                    <a:pt x="499110" y="243650"/>
                    <a:pt x="492442" y="285845"/>
                  </a:cubicBezTo>
                  <a:cubicBezTo>
                    <a:pt x="473964" y="225933"/>
                    <a:pt x="439103" y="171164"/>
                    <a:pt x="392621" y="129159"/>
                  </a:cubicBezTo>
                  <a:cubicBezTo>
                    <a:pt x="394240" y="167450"/>
                    <a:pt x="392621" y="205931"/>
                    <a:pt x="387572" y="244031"/>
                  </a:cubicBezTo>
                  <a:cubicBezTo>
                    <a:pt x="357569" y="194786"/>
                    <a:pt x="305943" y="159163"/>
                    <a:pt x="249174" y="148590"/>
                  </a:cubicBezTo>
                  <a:cubicBezTo>
                    <a:pt x="284797" y="173450"/>
                    <a:pt x="312230" y="209741"/>
                    <a:pt x="326422" y="250793"/>
                  </a:cubicBezTo>
                  <a:cubicBezTo>
                    <a:pt x="281369" y="219456"/>
                    <a:pt x="225933" y="203168"/>
                    <a:pt x="171069" y="205264"/>
                  </a:cubicBezTo>
                  <a:cubicBezTo>
                    <a:pt x="205264" y="210788"/>
                    <a:pt x="237649" y="226600"/>
                    <a:pt x="263176" y="250031"/>
                  </a:cubicBezTo>
                  <a:cubicBezTo>
                    <a:pt x="221361" y="234601"/>
                    <a:pt x="173831" y="235077"/>
                    <a:pt x="132397" y="251460"/>
                  </a:cubicBezTo>
                  <a:cubicBezTo>
                    <a:pt x="237172" y="245174"/>
                    <a:pt x="340900" y="289274"/>
                    <a:pt x="421005" y="357092"/>
                  </a:cubicBezTo>
                  <a:cubicBezTo>
                    <a:pt x="501110" y="424910"/>
                    <a:pt x="559880" y="514826"/>
                    <a:pt x="606457" y="608933"/>
                  </a:cubicBezTo>
                  <a:cubicBezTo>
                    <a:pt x="624935" y="646081"/>
                    <a:pt x="641794" y="684752"/>
                    <a:pt x="647510" y="725805"/>
                  </a:cubicBezTo>
                  <a:cubicBezTo>
                    <a:pt x="649319" y="738569"/>
                    <a:pt x="650462" y="752285"/>
                    <a:pt x="653605" y="764858"/>
                  </a:cubicBezTo>
                  <a:cubicBezTo>
                    <a:pt x="653605" y="765715"/>
                    <a:pt x="653510" y="766667"/>
                    <a:pt x="653415" y="767525"/>
                  </a:cubicBezTo>
                  <a:cubicBezTo>
                    <a:pt x="635889" y="719233"/>
                    <a:pt x="616839" y="671608"/>
                    <a:pt x="596170" y="624650"/>
                  </a:cubicBezTo>
                  <a:cubicBezTo>
                    <a:pt x="598742" y="654272"/>
                    <a:pt x="601218" y="683990"/>
                    <a:pt x="603790" y="713613"/>
                  </a:cubicBezTo>
                  <a:cubicBezTo>
                    <a:pt x="572167" y="669131"/>
                    <a:pt x="537495" y="626745"/>
                    <a:pt x="500253" y="586931"/>
                  </a:cubicBezTo>
                  <a:cubicBezTo>
                    <a:pt x="509302" y="620363"/>
                    <a:pt x="515398" y="654558"/>
                    <a:pt x="518541" y="689134"/>
                  </a:cubicBezTo>
                  <a:cubicBezTo>
                    <a:pt x="478059" y="645986"/>
                    <a:pt x="434912" y="605409"/>
                    <a:pt x="389477" y="567595"/>
                  </a:cubicBezTo>
                  <a:cubicBezTo>
                    <a:pt x="413194" y="598075"/>
                    <a:pt x="429196" y="634556"/>
                    <a:pt x="435578" y="672656"/>
                  </a:cubicBezTo>
                  <a:cubicBezTo>
                    <a:pt x="385095" y="629793"/>
                    <a:pt x="329660" y="592741"/>
                    <a:pt x="270701" y="562547"/>
                  </a:cubicBezTo>
                  <a:cubicBezTo>
                    <a:pt x="300419" y="597789"/>
                    <a:pt x="324136" y="637985"/>
                    <a:pt x="340805" y="681038"/>
                  </a:cubicBezTo>
                  <a:cubicBezTo>
                    <a:pt x="295370" y="635318"/>
                    <a:pt x="238030" y="601599"/>
                    <a:pt x="176022" y="584073"/>
                  </a:cubicBezTo>
                  <a:cubicBezTo>
                    <a:pt x="218503" y="605028"/>
                    <a:pt x="255651" y="636651"/>
                    <a:pt x="283083" y="675227"/>
                  </a:cubicBezTo>
                  <a:cubicBezTo>
                    <a:pt x="226409" y="646271"/>
                    <a:pt x="161830" y="632936"/>
                    <a:pt x="98298" y="636937"/>
                  </a:cubicBezTo>
                  <a:cubicBezTo>
                    <a:pt x="147161" y="641890"/>
                    <a:pt x="193834" y="666274"/>
                    <a:pt x="225647" y="703612"/>
                  </a:cubicBezTo>
                  <a:cubicBezTo>
                    <a:pt x="160687" y="692372"/>
                    <a:pt x="93345" y="694944"/>
                    <a:pt x="29337" y="711232"/>
                  </a:cubicBezTo>
                  <a:cubicBezTo>
                    <a:pt x="76009" y="719042"/>
                    <a:pt x="122301" y="729329"/>
                    <a:pt x="167926" y="742188"/>
                  </a:cubicBezTo>
                  <a:cubicBezTo>
                    <a:pt x="110585" y="751523"/>
                    <a:pt x="54197" y="766763"/>
                    <a:pt x="0" y="787527"/>
                  </a:cubicBezTo>
                  <a:cubicBezTo>
                    <a:pt x="48863" y="787241"/>
                    <a:pt x="97726" y="786956"/>
                    <a:pt x="146590" y="786670"/>
                  </a:cubicBezTo>
                  <a:cubicBezTo>
                    <a:pt x="96679" y="808768"/>
                    <a:pt x="48482" y="834962"/>
                    <a:pt x="2762" y="864775"/>
                  </a:cubicBezTo>
                  <a:cubicBezTo>
                    <a:pt x="48292" y="854107"/>
                    <a:pt x="95345" y="850297"/>
                    <a:pt x="142018" y="853440"/>
                  </a:cubicBezTo>
                  <a:cubicBezTo>
                    <a:pt x="95059" y="878967"/>
                    <a:pt x="54388" y="916210"/>
                    <a:pt x="24765" y="960692"/>
                  </a:cubicBezTo>
                  <a:cubicBezTo>
                    <a:pt x="62674" y="945166"/>
                    <a:pt x="100489" y="929735"/>
                    <a:pt x="138398" y="914210"/>
                  </a:cubicBezTo>
                  <a:cubicBezTo>
                    <a:pt x="106489" y="968121"/>
                    <a:pt x="90297" y="1031177"/>
                    <a:pt x="92392" y="1093756"/>
                  </a:cubicBezTo>
                  <a:cubicBezTo>
                    <a:pt x="112490" y="1044512"/>
                    <a:pt x="137255" y="997268"/>
                    <a:pt x="166211" y="952691"/>
                  </a:cubicBezTo>
                  <a:cubicBezTo>
                    <a:pt x="148018" y="1016508"/>
                    <a:pt x="153543" y="1086707"/>
                    <a:pt x="181261" y="1146905"/>
                  </a:cubicBezTo>
                  <a:cubicBezTo>
                    <a:pt x="169354" y="1037558"/>
                    <a:pt x="198501" y="921353"/>
                    <a:pt x="272415" y="840010"/>
                  </a:cubicBezTo>
                  <a:cubicBezTo>
                    <a:pt x="346329" y="758571"/>
                    <a:pt x="467582" y="718376"/>
                    <a:pt x="571976" y="752856"/>
                  </a:cubicBezTo>
                  <a:cubicBezTo>
                    <a:pt x="600932" y="762476"/>
                    <a:pt x="628174" y="777526"/>
                    <a:pt x="651701" y="796957"/>
                  </a:cubicBezTo>
                  <a:cubicBezTo>
                    <a:pt x="648462" y="846582"/>
                    <a:pt x="645224" y="896302"/>
                    <a:pt x="641985" y="945928"/>
                  </a:cubicBezTo>
                  <a:cubicBezTo>
                    <a:pt x="638175" y="1004983"/>
                    <a:pt x="634270" y="1064609"/>
                    <a:pt x="642366" y="1123283"/>
                  </a:cubicBezTo>
                  <a:cubicBezTo>
                    <a:pt x="645985" y="1149572"/>
                    <a:pt x="651986" y="1175385"/>
                    <a:pt x="655796" y="1201579"/>
                  </a:cubicBezTo>
                  <a:cubicBezTo>
                    <a:pt x="663226" y="1251395"/>
                    <a:pt x="663035" y="1302068"/>
                    <a:pt x="662845" y="1352455"/>
                  </a:cubicBezTo>
                  <a:cubicBezTo>
                    <a:pt x="662654" y="1398651"/>
                    <a:pt x="662464" y="1444752"/>
                    <a:pt x="662369" y="1490948"/>
                  </a:cubicBezTo>
                  <a:lnTo>
                    <a:pt x="667321" y="2488787"/>
                  </a:lnTo>
                  <a:lnTo>
                    <a:pt x="713613" y="2485549"/>
                  </a:lnTo>
                  <a:cubicBezTo>
                    <a:pt x="713613" y="2485549"/>
                    <a:pt x="688658" y="1312355"/>
                    <a:pt x="698087" y="1217105"/>
                  </a:cubicBezTo>
                  <a:cubicBezTo>
                    <a:pt x="707612" y="1121855"/>
                    <a:pt x="704850" y="1016699"/>
                    <a:pt x="695992" y="935165"/>
                  </a:cubicBezTo>
                  <a:cubicBezTo>
                    <a:pt x="692753" y="905732"/>
                    <a:pt x="689038" y="866680"/>
                    <a:pt x="685419" y="828866"/>
                  </a:cubicBezTo>
                  <a:cubicBezTo>
                    <a:pt x="715518" y="823532"/>
                    <a:pt x="748474" y="834009"/>
                    <a:pt x="768382" y="857345"/>
                  </a:cubicBezTo>
                  <a:cubicBezTo>
                    <a:pt x="765810" y="841058"/>
                    <a:pt x="755237" y="826199"/>
                    <a:pt x="740664" y="818388"/>
                  </a:cubicBezTo>
                  <a:cubicBezTo>
                    <a:pt x="781336" y="825913"/>
                    <a:pt x="816102" y="858774"/>
                    <a:pt x="826008" y="898874"/>
                  </a:cubicBezTo>
                  <a:cubicBezTo>
                    <a:pt x="820198" y="880777"/>
                    <a:pt x="814483" y="862679"/>
                    <a:pt x="808672" y="844487"/>
                  </a:cubicBezTo>
                  <a:cubicBezTo>
                    <a:pt x="839629" y="871919"/>
                    <a:pt x="857440" y="913543"/>
                    <a:pt x="855917" y="954881"/>
                  </a:cubicBezTo>
                  <a:cubicBezTo>
                    <a:pt x="859250" y="931545"/>
                    <a:pt x="860108" y="907828"/>
                    <a:pt x="858393" y="884301"/>
                  </a:cubicBezTo>
                  <a:cubicBezTo>
                    <a:pt x="872776" y="939165"/>
                    <a:pt x="880491" y="995744"/>
                    <a:pt x="881444" y="1052513"/>
                  </a:cubicBezTo>
                  <a:cubicBezTo>
                    <a:pt x="882777" y="1008983"/>
                    <a:pt x="884206" y="965454"/>
                    <a:pt x="885539" y="921925"/>
                  </a:cubicBezTo>
                  <a:cubicBezTo>
                    <a:pt x="907161" y="1008317"/>
                    <a:pt x="906018" y="1098518"/>
                    <a:pt x="904685" y="1187577"/>
                  </a:cubicBezTo>
                  <a:cubicBezTo>
                    <a:pt x="917924" y="1149668"/>
                    <a:pt x="921734" y="1108615"/>
                    <a:pt x="915829" y="1068991"/>
                  </a:cubicBezTo>
                  <a:cubicBezTo>
                    <a:pt x="933260" y="1097280"/>
                    <a:pt x="942975" y="1130332"/>
                    <a:pt x="943642" y="1163574"/>
                  </a:cubicBezTo>
                  <a:cubicBezTo>
                    <a:pt x="951928" y="1125379"/>
                    <a:pt x="949071" y="1084802"/>
                    <a:pt x="935450" y="1048226"/>
                  </a:cubicBezTo>
                  <a:cubicBezTo>
                    <a:pt x="950690" y="1081659"/>
                    <a:pt x="966026" y="1115092"/>
                    <a:pt x="981265" y="1148429"/>
                  </a:cubicBezTo>
                  <a:cubicBezTo>
                    <a:pt x="986409" y="1104805"/>
                    <a:pt x="978313" y="1059752"/>
                    <a:pt x="958215" y="1020699"/>
                  </a:cubicBezTo>
                  <a:cubicBezTo>
                    <a:pt x="981932" y="1043369"/>
                    <a:pt x="999744" y="1072134"/>
                    <a:pt x="1009555" y="1103471"/>
                  </a:cubicBezTo>
                  <a:cubicBezTo>
                    <a:pt x="1008602" y="1063466"/>
                    <a:pt x="1006126" y="1019366"/>
                    <a:pt x="978599" y="990314"/>
                  </a:cubicBezTo>
                  <a:cubicBezTo>
                    <a:pt x="1001649" y="1013460"/>
                    <a:pt x="1021271" y="1039940"/>
                    <a:pt x="1036892" y="1068610"/>
                  </a:cubicBezTo>
                  <a:cubicBezTo>
                    <a:pt x="1038796" y="1014127"/>
                    <a:pt x="1016127" y="959453"/>
                    <a:pt x="977074" y="921639"/>
                  </a:cubicBezTo>
                  <a:cubicBezTo>
                    <a:pt x="996791" y="938975"/>
                    <a:pt x="1015555" y="957453"/>
                    <a:pt x="1033177" y="976789"/>
                  </a:cubicBezTo>
                  <a:cubicBezTo>
                    <a:pt x="1016127" y="913733"/>
                    <a:pt x="973931" y="857917"/>
                    <a:pt x="917924" y="824294"/>
                  </a:cubicBezTo>
                  <a:cubicBezTo>
                    <a:pt x="949642" y="831342"/>
                    <a:pt x="980218" y="843534"/>
                    <a:pt x="1008126" y="860298"/>
                  </a:cubicBezTo>
                  <a:cubicBezTo>
                    <a:pt x="987742" y="823722"/>
                    <a:pt x="953262" y="795147"/>
                    <a:pt x="913447" y="781907"/>
                  </a:cubicBezTo>
                  <a:cubicBezTo>
                    <a:pt x="940213" y="784479"/>
                    <a:pt x="967073" y="786956"/>
                    <a:pt x="993838" y="789527"/>
                  </a:cubicBezTo>
                  <a:cubicBezTo>
                    <a:pt x="945166" y="765715"/>
                    <a:pt x="888301" y="759238"/>
                    <a:pt x="835438" y="771239"/>
                  </a:cubicBezTo>
                  <a:cubicBezTo>
                    <a:pt x="859250" y="757238"/>
                    <a:pt x="884968" y="746665"/>
                    <a:pt x="911733" y="739902"/>
                  </a:cubicBezTo>
                  <a:cubicBezTo>
                    <a:pt x="853535" y="735997"/>
                    <a:pt x="794194" y="751142"/>
                    <a:pt x="744950" y="782479"/>
                  </a:cubicBezTo>
                  <a:cubicBezTo>
                    <a:pt x="761905" y="758285"/>
                    <a:pt x="784288" y="737997"/>
                    <a:pt x="810101" y="723519"/>
                  </a:cubicBezTo>
                  <a:cubicBezTo>
                    <a:pt x="769620" y="731615"/>
                    <a:pt x="731425" y="751046"/>
                    <a:pt x="701040" y="779050"/>
                  </a:cubicBezTo>
                  <a:cubicBezTo>
                    <a:pt x="694372" y="785146"/>
                    <a:pt x="688086" y="791813"/>
                    <a:pt x="682466" y="798957"/>
                  </a:cubicBezTo>
                  <a:cubicBezTo>
                    <a:pt x="681990" y="793718"/>
                    <a:pt x="681514" y="788575"/>
                    <a:pt x="681037" y="783622"/>
                  </a:cubicBezTo>
                  <a:cubicBezTo>
                    <a:pt x="705136" y="742093"/>
                    <a:pt x="749713" y="712279"/>
                    <a:pt x="795337" y="693896"/>
                  </a:cubicBezTo>
                  <a:cubicBezTo>
                    <a:pt x="836009" y="677513"/>
                    <a:pt x="880015" y="667417"/>
                    <a:pt x="923830" y="670846"/>
                  </a:cubicBezTo>
                  <a:cubicBezTo>
                    <a:pt x="967549" y="674275"/>
                    <a:pt x="1011174" y="692182"/>
                    <a:pt x="1040511" y="724852"/>
                  </a:cubicBezTo>
                  <a:cubicBezTo>
                    <a:pt x="1087469" y="777050"/>
                    <a:pt x="1090327" y="854107"/>
                    <a:pt x="1090612" y="924306"/>
                  </a:cubicBezTo>
                  <a:cubicBezTo>
                    <a:pt x="1097471" y="867632"/>
                    <a:pt x="1095375" y="809911"/>
                    <a:pt x="1084517" y="753904"/>
                  </a:cubicBezTo>
                  <a:cubicBezTo>
                    <a:pt x="1108901" y="793718"/>
                    <a:pt x="1122521" y="840105"/>
                    <a:pt x="1123569" y="886777"/>
                  </a:cubicBezTo>
                  <a:cubicBezTo>
                    <a:pt x="1127951" y="828961"/>
                    <a:pt x="1116139" y="770001"/>
                    <a:pt x="1089851" y="718280"/>
                  </a:cubicBezTo>
                  <a:cubicBezTo>
                    <a:pt x="1124712" y="731996"/>
                    <a:pt x="1152144" y="763334"/>
                    <a:pt x="1161098" y="799719"/>
                  </a:cubicBezTo>
                  <a:cubicBezTo>
                    <a:pt x="1157954" y="751808"/>
                    <a:pt x="1131951" y="705993"/>
                    <a:pt x="1092422" y="678752"/>
                  </a:cubicBezTo>
                  <a:cubicBezTo>
                    <a:pt x="1134142" y="685419"/>
                    <a:pt x="1163383" y="722281"/>
                    <a:pt x="1188339" y="756476"/>
                  </a:cubicBezTo>
                  <a:cubicBezTo>
                    <a:pt x="1175004" y="702564"/>
                    <a:pt x="1131189" y="657320"/>
                    <a:pt x="1077754" y="642176"/>
                  </a:cubicBezTo>
                  <a:cubicBezTo>
                    <a:pt x="1108519" y="636270"/>
                    <a:pt x="1142238" y="651224"/>
                    <a:pt x="1158526" y="677990"/>
                  </a:cubicBezTo>
                  <a:cubicBezTo>
                    <a:pt x="1131951" y="634556"/>
                    <a:pt x="1077278" y="610362"/>
                    <a:pt x="1027176" y="619792"/>
                  </a:cubicBezTo>
                  <a:cubicBezTo>
                    <a:pt x="1069467" y="597218"/>
                    <a:pt x="1125379" y="603314"/>
                    <a:pt x="1161860" y="634460"/>
                  </a:cubicBezTo>
                  <a:cubicBezTo>
                    <a:pt x="1115187" y="594265"/>
                    <a:pt x="1047369" y="580073"/>
                    <a:pt x="988505" y="598265"/>
                  </a:cubicBezTo>
                  <a:cubicBezTo>
                    <a:pt x="1013841" y="578072"/>
                    <a:pt x="1043369" y="557689"/>
                    <a:pt x="1074039" y="551498"/>
                  </a:cubicBezTo>
                  <a:cubicBezTo>
                    <a:pt x="1080040" y="555403"/>
                    <a:pt x="1086040" y="559403"/>
                    <a:pt x="1091755" y="563499"/>
                  </a:cubicBezTo>
                  <a:cubicBezTo>
                    <a:pt x="1162431" y="614363"/>
                    <a:pt x="1219390" y="684181"/>
                    <a:pt x="1254919" y="763715"/>
                  </a:cubicBezTo>
                  <a:cubicBezTo>
                    <a:pt x="1260348" y="693039"/>
                    <a:pt x="1223486" y="620840"/>
                    <a:pt x="1163098" y="583597"/>
                  </a:cubicBezTo>
                  <a:cubicBezTo>
                    <a:pt x="1192816" y="601885"/>
                    <a:pt x="1222629" y="620173"/>
                    <a:pt x="1252347" y="638461"/>
                  </a:cubicBezTo>
                  <a:cubicBezTo>
                    <a:pt x="1227486" y="590169"/>
                    <a:pt x="1183862" y="551974"/>
                    <a:pt x="1132713" y="533876"/>
                  </a:cubicBezTo>
                  <a:close/>
                  <a:moveTo>
                    <a:pt x="678942" y="753523"/>
                  </a:moveTo>
                  <a:cubicBezTo>
                    <a:pt x="678847" y="753999"/>
                    <a:pt x="678751" y="754571"/>
                    <a:pt x="678656" y="755047"/>
                  </a:cubicBezTo>
                  <a:cubicBezTo>
                    <a:pt x="678085" y="748760"/>
                    <a:pt x="677513" y="742855"/>
                    <a:pt x="677037" y="737330"/>
                  </a:cubicBezTo>
                  <a:cubicBezTo>
                    <a:pt x="681037" y="724567"/>
                    <a:pt x="686276" y="712184"/>
                    <a:pt x="693039" y="700659"/>
                  </a:cubicBezTo>
                  <a:cubicBezTo>
                    <a:pt x="702088" y="685133"/>
                    <a:pt x="713422" y="671227"/>
                    <a:pt x="725519" y="657892"/>
                  </a:cubicBezTo>
                  <a:cubicBezTo>
                    <a:pt x="711613" y="689801"/>
                    <a:pt x="688372" y="719614"/>
                    <a:pt x="678942" y="753523"/>
                  </a:cubicBezTo>
                  <a:close/>
                  <a:moveTo>
                    <a:pt x="734949" y="647510"/>
                  </a:moveTo>
                  <a:cubicBezTo>
                    <a:pt x="740568" y="641699"/>
                    <a:pt x="746188" y="635889"/>
                    <a:pt x="751903" y="630174"/>
                  </a:cubicBezTo>
                  <a:cubicBezTo>
                    <a:pt x="753332" y="628650"/>
                    <a:pt x="754856" y="627221"/>
                    <a:pt x="756380" y="625697"/>
                  </a:cubicBezTo>
                  <a:cubicBezTo>
                    <a:pt x="750380" y="642176"/>
                    <a:pt x="744474" y="658559"/>
                    <a:pt x="738473" y="675037"/>
                  </a:cubicBezTo>
                  <a:cubicBezTo>
                    <a:pt x="736473" y="665988"/>
                    <a:pt x="735425" y="656749"/>
                    <a:pt x="734949" y="647510"/>
                  </a:cubicBezTo>
                  <a:close/>
                  <a:moveTo>
                    <a:pt x="777621" y="642652"/>
                  </a:moveTo>
                  <a:cubicBezTo>
                    <a:pt x="776859" y="630746"/>
                    <a:pt x="776097" y="618839"/>
                    <a:pt x="775430" y="606933"/>
                  </a:cubicBezTo>
                  <a:cubicBezTo>
                    <a:pt x="783241" y="599313"/>
                    <a:pt x="791242" y="591884"/>
                    <a:pt x="799338" y="584549"/>
                  </a:cubicBezTo>
                  <a:cubicBezTo>
                    <a:pt x="790289" y="603218"/>
                    <a:pt x="783050" y="622649"/>
                    <a:pt x="777621" y="642652"/>
                  </a:cubicBezTo>
                  <a:close/>
                  <a:moveTo>
                    <a:pt x="830961" y="558832"/>
                  </a:moveTo>
                  <a:cubicBezTo>
                    <a:pt x="834771" y="555974"/>
                    <a:pt x="838486" y="553022"/>
                    <a:pt x="842486" y="550259"/>
                  </a:cubicBezTo>
                  <a:cubicBezTo>
                    <a:pt x="848963" y="545878"/>
                    <a:pt x="855821" y="541782"/>
                    <a:pt x="862679" y="537972"/>
                  </a:cubicBezTo>
                  <a:cubicBezTo>
                    <a:pt x="848868" y="559975"/>
                    <a:pt x="838771" y="584359"/>
                    <a:pt x="833437" y="609791"/>
                  </a:cubicBezTo>
                  <a:cubicBezTo>
                    <a:pt x="830580" y="592931"/>
                    <a:pt x="829913" y="575786"/>
                    <a:pt x="830961" y="558832"/>
                  </a:cubicBezTo>
                  <a:close/>
                  <a:moveTo>
                    <a:pt x="871156" y="594741"/>
                  </a:moveTo>
                  <a:cubicBezTo>
                    <a:pt x="872299" y="571881"/>
                    <a:pt x="876871" y="549212"/>
                    <a:pt x="884015" y="527399"/>
                  </a:cubicBezTo>
                  <a:cubicBezTo>
                    <a:pt x="903160" y="519113"/>
                    <a:pt x="923258" y="513588"/>
                    <a:pt x="943928" y="511969"/>
                  </a:cubicBezTo>
                  <a:cubicBezTo>
                    <a:pt x="912590" y="532067"/>
                    <a:pt x="886682" y="560832"/>
                    <a:pt x="871156" y="594741"/>
                  </a:cubicBezTo>
                  <a:close/>
                  <a:moveTo>
                    <a:pt x="924401" y="589502"/>
                  </a:moveTo>
                  <a:cubicBezTo>
                    <a:pt x="928402" y="559975"/>
                    <a:pt x="943261" y="532448"/>
                    <a:pt x="964692" y="511874"/>
                  </a:cubicBezTo>
                  <a:cubicBezTo>
                    <a:pt x="976694" y="512540"/>
                    <a:pt x="988505" y="514445"/>
                    <a:pt x="1000030" y="517493"/>
                  </a:cubicBezTo>
                  <a:cubicBezTo>
                    <a:pt x="968026" y="532638"/>
                    <a:pt x="940689" y="557975"/>
                    <a:pt x="924401" y="589502"/>
                  </a:cubicBezTo>
                  <a:close/>
                  <a:moveTo>
                    <a:pt x="963358" y="584359"/>
                  </a:moveTo>
                  <a:cubicBezTo>
                    <a:pt x="973550" y="559308"/>
                    <a:pt x="991076" y="537305"/>
                    <a:pt x="1012698" y="521113"/>
                  </a:cubicBezTo>
                  <a:cubicBezTo>
                    <a:pt x="1030891" y="527209"/>
                    <a:pt x="1048512" y="535781"/>
                    <a:pt x="1065181" y="545783"/>
                  </a:cubicBezTo>
                  <a:cubicBezTo>
                    <a:pt x="1028128" y="546449"/>
                    <a:pt x="991171" y="559689"/>
                    <a:pt x="963263" y="5842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מציין מיקום של מספר שקופית 1">
            <a:extLst>
              <a:ext uri="{FF2B5EF4-FFF2-40B4-BE49-F238E27FC236}">
                <a16:creationId xmlns:a16="http://schemas.microsoft.com/office/drawing/2014/main" id="{1BBD01F7-B7D9-F59C-7320-9BF771F410AB}"/>
              </a:ext>
            </a:extLst>
          </p:cNvPr>
          <p:cNvSpPr>
            <a:spLocks noGrp="1"/>
          </p:cNvSpPr>
          <p:nvPr>
            <p:ph type="sldNum" sz="quarter" idx="10"/>
          </p:nvPr>
        </p:nvSpPr>
        <p:spPr/>
        <p:txBody>
          <a:bodyPr/>
          <a:lstStyle>
            <a:lvl1pPr>
              <a:defRPr>
                <a:solidFill>
                  <a:schemeClr val="tx1"/>
                </a:solidFill>
              </a:defRPr>
            </a:lvl1pPr>
          </a:lstStyle>
          <a:p>
            <a:fld id="{029E91FE-E2A2-4C76-9DD3-FD3E682BA12D}" type="slidenum">
              <a:rPr lang="en-IL" smtClean="0"/>
              <a:pPr/>
              <a:t>‹#›</a:t>
            </a:fld>
            <a:endParaRPr lang="en-IL"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33"/>
        <p:cNvGrpSpPr/>
        <p:nvPr/>
      </p:nvGrpSpPr>
      <p:grpSpPr>
        <a:xfrm>
          <a:off x="0" y="0"/>
          <a:ext cx="0" cy="0"/>
          <a:chOff x="0" y="0"/>
          <a:chExt cx="0" cy="0"/>
        </a:xfrm>
      </p:grpSpPr>
      <p:pic>
        <p:nvPicPr>
          <p:cNvPr id="1534" name="Google Shape;1534;p7"/>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1535" name="Google Shape;1535;p7"/>
          <p:cNvSpPr txBox="1">
            <a:spLocks noGrp="1"/>
          </p:cNvSpPr>
          <p:nvPr>
            <p:ph type="title"/>
          </p:nvPr>
        </p:nvSpPr>
        <p:spPr>
          <a:xfrm>
            <a:off x="811975" y="726450"/>
            <a:ext cx="4294800" cy="102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36" name="Google Shape;1536;p7"/>
          <p:cNvSpPr txBox="1">
            <a:spLocks noGrp="1"/>
          </p:cNvSpPr>
          <p:nvPr>
            <p:ph type="subTitle" idx="1"/>
          </p:nvPr>
        </p:nvSpPr>
        <p:spPr>
          <a:xfrm>
            <a:off x="811975" y="181395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1537" name="Google Shape;1537;p7"/>
          <p:cNvSpPr>
            <a:spLocks noGrp="1"/>
          </p:cNvSpPr>
          <p:nvPr>
            <p:ph type="pic" idx="2"/>
          </p:nvPr>
        </p:nvSpPr>
        <p:spPr>
          <a:xfrm flipH="1">
            <a:off x="5643775" y="539500"/>
            <a:ext cx="2787000" cy="3725100"/>
          </a:xfrm>
          <a:prstGeom prst="roundRect">
            <a:avLst>
              <a:gd name="adj" fmla="val 16667"/>
            </a:avLst>
          </a:prstGeom>
          <a:noFill/>
          <a:ln>
            <a:noFill/>
          </a:ln>
        </p:spPr>
      </p:sp>
      <p:grpSp>
        <p:nvGrpSpPr>
          <p:cNvPr id="1538" name="Google Shape;1538;p7"/>
          <p:cNvGrpSpPr/>
          <p:nvPr/>
        </p:nvGrpSpPr>
        <p:grpSpPr>
          <a:xfrm>
            <a:off x="-658222" y="141999"/>
            <a:ext cx="10182839" cy="696937"/>
            <a:chOff x="-658222" y="141999"/>
            <a:chExt cx="10182839" cy="696937"/>
          </a:xfrm>
        </p:grpSpPr>
        <p:sp>
          <p:nvSpPr>
            <p:cNvPr id="1539" name="Google Shape;1539;p7"/>
            <p:cNvSpPr/>
            <p:nvPr/>
          </p:nvSpPr>
          <p:spPr>
            <a:xfrm>
              <a:off x="-658222" y="141999"/>
              <a:ext cx="2069283" cy="397512"/>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7"/>
            <p:cNvSpPr/>
            <p:nvPr/>
          </p:nvSpPr>
          <p:spPr>
            <a:xfrm>
              <a:off x="7199580" y="539493"/>
              <a:ext cx="2325037" cy="299444"/>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41" name="Google Shape;1541;p7"/>
          <p:cNvGrpSpPr/>
          <p:nvPr/>
        </p:nvGrpSpPr>
        <p:grpSpPr>
          <a:xfrm>
            <a:off x="0" y="4440972"/>
            <a:ext cx="9144714" cy="702482"/>
            <a:chOff x="0" y="4440972"/>
            <a:chExt cx="9144714" cy="702482"/>
          </a:xfrm>
        </p:grpSpPr>
        <p:sp>
          <p:nvSpPr>
            <p:cNvPr id="1542" name="Google Shape;1542;p7"/>
            <p:cNvSpPr/>
            <p:nvPr/>
          </p:nvSpPr>
          <p:spPr>
            <a:xfrm rot="1224496">
              <a:off x="8035486" y="4553836"/>
              <a:ext cx="358938" cy="336895"/>
            </a:xfrm>
            <a:custGeom>
              <a:avLst/>
              <a:gdLst/>
              <a:ahLst/>
              <a:cxnLst/>
              <a:rect l="l" t="t" r="r" b="b"/>
              <a:pathLst>
                <a:path w="186118" h="174688" extrusionOk="0">
                  <a:moveTo>
                    <a:pt x="115633" y="91726"/>
                  </a:moveTo>
                  <a:cubicBezTo>
                    <a:pt x="125158" y="74009"/>
                    <a:pt x="136398" y="57245"/>
                    <a:pt x="149066" y="41719"/>
                  </a:cubicBezTo>
                  <a:cubicBezTo>
                    <a:pt x="148876" y="55531"/>
                    <a:pt x="148685" y="69247"/>
                    <a:pt x="148495" y="83058"/>
                  </a:cubicBezTo>
                  <a:cubicBezTo>
                    <a:pt x="158782" y="60484"/>
                    <a:pt x="171450" y="39052"/>
                    <a:pt x="186118" y="19145"/>
                  </a:cubicBezTo>
                  <a:cubicBezTo>
                    <a:pt x="183832" y="49816"/>
                    <a:pt x="180404" y="80296"/>
                    <a:pt x="175831" y="110680"/>
                  </a:cubicBezTo>
                  <a:cubicBezTo>
                    <a:pt x="175546" y="112490"/>
                    <a:pt x="175260" y="114300"/>
                    <a:pt x="174307" y="115729"/>
                  </a:cubicBezTo>
                  <a:cubicBezTo>
                    <a:pt x="172593" y="118396"/>
                    <a:pt x="169164" y="119348"/>
                    <a:pt x="166116" y="120015"/>
                  </a:cubicBezTo>
                  <a:cubicBezTo>
                    <a:pt x="121634" y="130873"/>
                    <a:pt x="79153" y="149447"/>
                    <a:pt x="40957" y="174688"/>
                  </a:cubicBezTo>
                  <a:cubicBezTo>
                    <a:pt x="41815" y="133826"/>
                    <a:pt x="20574" y="96202"/>
                    <a:pt x="0" y="60960"/>
                  </a:cubicBezTo>
                  <a:cubicBezTo>
                    <a:pt x="23717" y="71914"/>
                    <a:pt x="42577" y="93059"/>
                    <a:pt x="50768" y="117824"/>
                  </a:cubicBezTo>
                  <a:cubicBezTo>
                    <a:pt x="48387" y="101727"/>
                    <a:pt x="48482" y="85249"/>
                    <a:pt x="50959" y="69152"/>
                  </a:cubicBezTo>
                  <a:cubicBezTo>
                    <a:pt x="55626" y="84487"/>
                    <a:pt x="61150" y="99631"/>
                    <a:pt x="67342" y="114395"/>
                  </a:cubicBezTo>
                  <a:cubicBezTo>
                    <a:pt x="66675" y="100013"/>
                    <a:pt x="69342" y="85439"/>
                    <a:pt x="75057" y="72200"/>
                  </a:cubicBezTo>
                  <a:cubicBezTo>
                    <a:pt x="77533" y="82391"/>
                    <a:pt x="81153" y="92297"/>
                    <a:pt x="86011" y="101536"/>
                  </a:cubicBezTo>
                  <a:cubicBezTo>
                    <a:pt x="96012" y="65342"/>
                    <a:pt x="112109" y="30861"/>
                    <a:pt x="133350" y="0"/>
                  </a:cubicBezTo>
                  <a:cubicBezTo>
                    <a:pt x="127444" y="30480"/>
                    <a:pt x="121634" y="60960"/>
                    <a:pt x="115729" y="9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7"/>
            <p:cNvSpPr/>
            <p:nvPr/>
          </p:nvSpPr>
          <p:spPr>
            <a:xfrm>
              <a:off x="0" y="4571776"/>
              <a:ext cx="9144714" cy="571678"/>
            </a:xfrm>
            <a:custGeom>
              <a:avLst/>
              <a:gdLst/>
              <a:ahLst/>
              <a:cxnLst/>
              <a:rect l="l" t="t" r="r" b="b"/>
              <a:pathLst>
                <a:path w="7172325" h="1178718" extrusionOk="0">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1544" name="Google Shape;1544;p7"/>
            <p:cNvGrpSpPr/>
            <p:nvPr/>
          </p:nvGrpSpPr>
          <p:grpSpPr>
            <a:xfrm>
              <a:off x="6658813" y="4604007"/>
              <a:ext cx="287198" cy="299396"/>
              <a:chOff x="7800138" y="4120069"/>
              <a:chExt cx="677513" cy="706289"/>
            </a:xfrm>
          </p:grpSpPr>
          <p:sp>
            <p:nvSpPr>
              <p:cNvPr id="1545" name="Google Shape;1545;p7"/>
              <p:cNvSpPr/>
              <p:nvPr/>
            </p:nvSpPr>
            <p:spPr>
              <a:xfrm>
                <a:off x="7991798" y="4120069"/>
                <a:ext cx="270353" cy="706289"/>
              </a:xfrm>
              <a:custGeom>
                <a:avLst/>
                <a:gdLst/>
                <a:ahLst/>
                <a:cxnLst/>
                <a:rect l="l" t="t" r="r" b="b"/>
                <a:pathLst>
                  <a:path w="270353" h="706289" extrusionOk="0">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46" name="Google Shape;1546;p7"/>
              <p:cNvGrpSpPr/>
              <p:nvPr/>
            </p:nvGrpSpPr>
            <p:grpSpPr>
              <a:xfrm>
                <a:off x="7800138" y="4237226"/>
                <a:ext cx="677513" cy="456842"/>
                <a:chOff x="7800138" y="4237226"/>
                <a:chExt cx="677513" cy="456842"/>
              </a:xfrm>
            </p:grpSpPr>
            <p:sp>
              <p:nvSpPr>
                <p:cNvPr id="1547" name="Google Shape;1547;p7"/>
                <p:cNvSpPr/>
                <p:nvPr/>
              </p:nvSpPr>
              <p:spPr>
                <a:xfrm>
                  <a:off x="8080974" y="4379634"/>
                  <a:ext cx="396677" cy="300577"/>
                </a:xfrm>
                <a:custGeom>
                  <a:avLst/>
                  <a:gdLst/>
                  <a:ahLst/>
                  <a:cxnLst/>
                  <a:rect l="l" t="t" r="r" b="b"/>
                  <a:pathLst>
                    <a:path w="396677" h="300577" extrusionOk="0">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7"/>
                <p:cNvSpPr/>
                <p:nvPr/>
              </p:nvSpPr>
              <p:spPr>
                <a:xfrm>
                  <a:off x="7926976" y="4237226"/>
                  <a:ext cx="207290" cy="456842"/>
                </a:xfrm>
                <a:custGeom>
                  <a:avLst/>
                  <a:gdLst/>
                  <a:ahLst/>
                  <a:cxnLst/>
                  <a:rect l="l" t="t" r="r" b="b"/>
                  <a:pathLst>
                    <a:path w="207290" h="456842" extrusionOk="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7"/>
                <p:cNvSpPr/>
                <p:nvPr/>
              </p:nvSpPr>
              <p:spPr>
                <a:xfrm>
                  <a:off x="7800138" y="4452967"/>
                  <a:ext cx="290192" cy="176474"/>
                </a:xfrm>
                <a:custGeom>
                  <a:avLst/>
                  <a:gdLst/>
                  <a:ahLst/>
                  <a:cxnLst/>
                  <a:rect l="l" t="t" r="r" b="b"/>
                  <a:pathLst>
                    <a:path w="290192" h="176474" extrusionOk="0">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550" name="Google Shape;1550;p7"/>
            <p:cNvSpPr/>
            <p:nvPr/>
          </p:nvSpPr>
          <p:spPr>
            <a:xfrm rot="-942382">
              <a:off x="3389568" y="4661396"/>
              <a:ext cx="456628" cy="237065"/>
            </a:xfrm>
            <a:custGeom>
              <a:avLst/>
              <a:gdLst/>
              <a:ahLst/>
              <a:cxnLst/>
              <a:rect l="l" t="t" r="r" b="b"/>
              <a:pathLst>
                <a:path w="241195" h="125061" extrusionOk="0">
                  <a:moveTo>
                    <a:pt x="35813" y="38765"/>
                  </a:moveTo>
                  <a:cubicBezTo>
                    <a:pt x="31145" y="30478"/>
                    <a:pt x="39051" y="18382"/>
                    <a:pt x="48481" y="19429"/>
                  </a:cubicBezTo>
                  <a:cubicBezTo>
                    <a:pt x="57911" y="20477"/>
                    <a:pt x="62959" y="34193"/>
                    <a:pt x="56291" y="40956"/>
                  </a:cubicBezTo>
                  <a:cubicBezTo>
                    <a:pt x="58958" y="35431"/>
                    <a:pt x="61721" y="29812"/>
                    <a:pt x="66483" y="25906"/>
                  </a:cubicBezTo>
                  <a:cubicBezTo>
                    <a:pt x="71246" y="22001"/>
                    <a:pt x="78389" y="20572"/>
                    <a:pt x="83438" y="24097"/>
                  </a:cubicBezTo>
                  <a:cubicBezTo>
                    <a:pt x="83438" y="30478"/>
                    <a:pt x="83247" y="36955"/>
                    <a:pt x="83152" y="43337"/>
                  </a:cubicBezTo>
                  <a:cubicBezTo>
                    <a:pt x="86676" y="34669"/>
                    <a:pt x="94677" y="27049"/>
                    <a:pt x="104012" y="26954"/>
                  </a:cubicBezTo>
                  <a:cubicBezTo>
                    <a:pt x="113346" y="26954"/>
                    <a:pt x="122300" y="37050"/>
                    <a:pt x="118585" y="45718"/>
                  </a:cubicBezTo>
                  <a:cubicBezTo>
                    <a:pt x="123157" y="39908"/>
                    <a:pt x="128015" y="33907"/>
                    <a:pt x="134682" y="30574"/>
                  </a:cubicBezTo>
                  <a:cubicBezTo>
                    <a:pt x="141350" y="27240"/>
                    <a:pt x="150303" y="27335"/>
                    <a:pt x="155351" y="32764"/>
                  </a:cubicBezTo>
                  <a:cubicBezTo>
                    <a:pt x="160781" y="38670"/>
                    <a:pt x="159638" y="47719"/>
                    <a:pt x="158209" y="55624"/>
                  </a:cubicBezTo>
                  <a:cubicBezTo>
                    <a:pt x="164591" y="49528"/>
                    <a:pt x="171449" y="43718"/>
                    <a:pt x="179831" y="40956"/>
                  </a:cubicBezTo>
                  <a:cubicBezTo>
                    <a:pt x="188213" y="38194"/>
                    <a:pt x="198309" y="39337"/>
                    <a:pt x="204310" y="45718"/>
                  </a:cubicBezTo>
                  <a:cubicBezTo>
                    <a:pt x="210311" y="52100"/>
                    <a:pt x="209834" y="64197"/>
                    <a:pt x="202214" y="68483"/>
                  </a:cubicBezTo>
                  <a:cubicBezTo>
                    <a:pt x="213549" y="59053"/>
                    <a:pt x="232313" y="67912"/>
                    <a:pt x="238028" y="81532"/>
                  </a:cubicBezTo>
                  <a:cubicBezTo>
                    <a:pt x="243743" y="95153"/>
                    <a:pt x="240600" y="110679"/>
                    <a:pt x="237362" y="125062"/>
                  </a:cubicBezTo>
                  <a:cubicBezTo>
                    <a:pt x="182974" y="103725"/>
                    <a:pt x="125919" y="89343"/>
                    <a:pt x="67912" y="82294"/>
                  </a:cubicBezTo>
                  <a:cubicBezTo>
                    <a:pt x="55148" y="80770"/>
                    <a:pt x="42290" y="79532"/>
                    <a:pt x="30193" y="75341"/>
                  </a:cubicBezTo>
                  <a:cubicBezTo>
                    <a:pt x="18287" y="71245"/>
                    <a:pt x="6666" y="63435"/>
                    <a:pt x="2189" y="51624"/>
                  </a:cubicBezTo>
                  <a:cubicBezTo>
                    <a:pt x="-1525" y="41813"/>
                    <a:pt x="189" y="30954"/>
                    <a:pt x="2189" y="20668"/>
                  </a:cubicBezTo>
                  <a:cubicBezTo>
                    <a:pt x="3237" y="15238"/>
                    <a:pt x="4475" y="9714"/>
                    <a:pt x="7904" y="5428"/>
                  </a:cubicBezTo>
                  <a:cubicBezTo>
                    <a:pt x="11333" y="1141"/>
                    <a:pt x="17525" y="-1526"/>
                    <a:pt x="22382" y="951"/>
                  </a:cubicBezTo>
                  <a:cubicBezTo>
                    <a:pt x="26859" y="13619"/>
                    <a:pt x="31336" y="26287"/>
                    <a:pt x="35813" y="38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51" name="Google Shape;1551;p7"/>
            <p:cNvGrpSpPr/>
            <p:nvPr/>
          </p:nvGrpSpPr>
          <p:grpSpPr>
            <a:xfrm>
              <a:off x="4205447" y="4440972"/>
              <a:ext cx="384130" cy="562618"/>
              <a:chOff x="2932101" y="3522851"/>
              <a:chExt cx="722185" cy="1057751"/>
            </a:xfrm>
          </p:grpSpPr>
          <p:sp>
            <p:nvSpPr>
              <p:cNvPr id="1552" name="Google Shape;1552;p7"/>
              <p:cNvSpPr/>
              <p:nvPr/>
            </p:nvSpPr>
            <p:spPr>
              <a:xfrm>
                <a:off x="3162278" y="3808696"/>
                <a:ext cx="153394" cy="771906"/>
              </a:xfrm>
              <a:custGeom>
                <a:avLst/>
                <a:gdLst/>
                <a:ahLst/>
                <a:cxnLst/>
                <a:rect l="l" t="t" r="r" b="b"/>
                <a:pathLst>
                  <a:path w="153394" h="771906" extrusionOk="0">
                    <a:moveTo>
                      <a:pt x="138" y="771906"/>
                    </a:moveTo>
                    <a:lnTo>
                      <a:pt x="153395" y="771906"/>
                    </a:lnTo>
                    <a:cubicBezTo>
                      <a:pt x="153395" y="771906"/>
                      <a:pt x="141679" y="758476"/>
                      <a:pt x="134440" y="733616"/>
                    </a:cubicBezTo>
                    <a:cubicBezTo>
                      <a:pt x="127106" y="708755"/>
                      <a:pt x="125677" y="693992"/>
                      <a:pt x="125677" y="648748"/>
                    </a:cubicBezTo>
                    <a:cubicBezTo>
                      <a:pt x="125677" y="603504"/>
                      <a:pt x="135869" y="545783"/>
                      <a:pt x="131487" y="482918"/>
                    </a:cubicBezTo>
                    <a:cubicBezTo>
                      <a:pt x="127106" y="420148"/>
                      <a:pt x="113961" y="318992"/>
                      <a:pt x="111009" y="273749"/>
                    </a:cubicBezTo>
                    <a:cubicBezTo>
                      <a:pt x="108056" y="228505"/>
                      <a:pt x="116819" y="80486"/>
                      <a:pt x="116819" y="80486"/>
                    </a:cubicBezTo>
                    <a:lnTo>
                      <a:pt x="95292" y="0"/>
                    </a:lnTo>
                    <a:cubicBezTo>
                      <a:pt x="95292" y="0"/>
                      <a:pt x="80338" y="194501"/>
                      <a:pt x="80338" y="241268"/>
                    </a:cubicBezTo>
                    <a:cubicBezTo>
                      <a:pt x="80338" y="288036"/>
                      <a:pt x="92054" y="366808"/>
                      <a:pt x="92054" y="435388"/>
                    </a:cubicBezTo>
                    <a:cubicBezTo>
                      <a:pt x="92054" y="503968"/>
                      <a:pt x="96435" y="536162"/>
                      <a:pt x="90625" y="604742"/>
                    </a:cubicBezTo>
                    <a:cubicBezTo>
                      <a:pt x="84815" y="673322"/>
                      <a:pt x="89196" y="695992"/>
                      <a:pt x="61383" y="713518"/>
                    </a:cubicBezTo>
                    <a:cubicBezTo>
                      <a:pt x="33666" y="731044"/>
                      <a:pt x="-1386" y="743331"/>
                      <a:pt x="42" y="771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7"/>
              <p:cNvSpPr/>
              <p:nvPr/>
            </p:nvSpPr>
            <p:spPr>
              <a:xfrm>
                <a:off x="2955914" y="3796981"/>
                <a:ext cx="34480" cy="53625"/>
              </a:xfrm>
              <a:custGeom>
                <a:avLst/>
                <a:gdLst/>
                <a:ahLst/>
                <a:cxnLst/>
                <a:rect l="l" t="t" r="r" b="b"/>
                <a:pathLst>
                  <a:path w="34480" h="53625" extrusionOk="0">
                    <a:moveTo>
                      <a:pt x="0" y="53530"/>
                    </a:moveTo>
                    <a:cubicBezTo>
                      <a:pt x="0" y="53530"/>
                      <a:pt x="0" y="49244"/>
                      <a:pt x="1429" y="43243"/>
                    </a:cubicBezTo>
                    <a:cubicBezTo>
                      <a:pt x="2857" y="37147"/>
                      <a:pt x="6001" y="29432"/>
                      <a:pt x="10477" y="22479"/>
                    </a:cubicBezTo>
                    <a:cubicBezTo>
                      <a:pt x="14954" y="15526"/>
                      <a:pt x="20669" y="9430"/>
                      <a:pt x="25622" y="5620"/>
                    </a:cubicBezTo>
                    <a:cubicBezTo>
                      <a:pt x="30480" y="1714"/>
                      <a:pt x="34481" y="0"/>
                      <a:pt x="34481" y="0"/>
                    </a:cubicBezTo>
                    <a:cubicBezTo>
                      <a:pt x="34481" y="0"/>
                      <a:pt x="34004" y="952"/>
                      <a:pt x="33147" y="2572"/>
                    </a:cubicBezTo>
                    <a:cubicBezTo>
                      <a:pt x="32290" y="4191"/>
                      <a:pt x="30956" y="6382"/>
                      <a:pt x="29432" y="8954"/>
                    </a:cubicBezTo>
                    <a:cubicBezTo>
                      <a:pt x="26289" y="14097"/>
                      <a:pt x="22098" y="20669"/>
                      <a:pt x="17907" y="27241"/>
                    </a:cubicBezTo>
                    <a:cubicBezTo>
                      <a:pt x="13716" y="33814"/>
                      <a:pt x="9430" y="40291"/>
                      <a:pt x="6096" y="45339"/>
                    </a:cubicBezTo>
                    <a:cubicBezTo>
                      <a:pt x="4381" y="47815"/>
                      <a:pt x="2953" y="49911"/>
                      <a:pt x="1810" y="51340"/>
                    </a:cubicBezTo>
                    <a:cubicBezTo>
                      <a:pt x="762" y="52768"/>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7"/>
              <p:cNvSpPr/>
              <p:nvPr/>
            </p:nvSpPr>
            <p:spPr>
              <a:xfrm>
                <a:off x="2974011" y="3787170"/>
                <a:ext cx="40862" cy="53339"/>
              </a:xfrm>
              <a:custGeom>
                <a:avLst/>
                <a:gdLst/>
                <a:ahLst/>
                <a:cxnLst/>
                <a:rect l="l" t="t" r="r" b="b"/>
                <a:pathLst>
                  <a:path w="40862" h="53339" extrusionOk="0">
                    <a:moveTo>
                      <a:pt x="0" y="53340"/>
                    </a:moveTo>
                    <a:cubicBezTo>
                      <a:pt x="0" y="53340"/>
                      <a:pt x="381" y="48863"/>
                      <a:pt x="2572" y="42672"/>
                    </a:cubicBezTo>
                    <a:cubicBezTo>
                      <a:pt x="3619" y="39529"/>
                      <a:pt x="5144" y="36100"/>
                      <a:pt x="7048" y="32480"/>
                    </a:cubicBezTo>
                    <a:cubicBezTo>
                      <a:pt x="8953" y="28861"/>
                      <a:pt x="11335" y="25241"/>
                      <a:pt x="14002" y="21717"/>
                    </a:cubicBezTo>
                    <a:cubicBezTo>
                      <a:pt x="16669" y="18288"/>
                      <a:pt x="19621" y="15049"/>
                      <a:pt x="22574" y="12192"/>
                    </a:cubicBezTo>
                    <a:cubicBezTo>
                      <a:pt x="25622" y="9430"/>
                      <a:pt x="28575" y="7048"/>
                      <a:pt x="31242" y="5239"/>
                    </a:cubicBezTo>
                    <a:cubicBezTo>
                      <a:pt x="36671" y="1524"/>
                      <a:pt x="40862" y="0"/>
                      <a:pt x="40862" y="0"/>
                    </a:cubicBezTo>
                    <a:cubicBezTo>
                      <a:pt x="40862" y="0"/>
                      <a:pt x="40291" y="952"/>
                      <a:pt x="39243" y="2572"/>
                    </a:cubicBezTo>
                    <a:cubicBezTo>
                      <a:pt x="38195" y="4191"/>
                      <a:pt x="36671" y="6382"/>
                      <a:pt x="34766" y="8858"/>
                    </a:cubicBezTo>
                    <a:cubicBezTo>
                      <a:pt x="30956" y="14002"/>
                      <a:pt x="26003" y="20574"/>
                      <a:pt x="20955" y="27051"/>
                    </a:cubicBezTo>
                    <a:cubicBezTo>
                      <a:pt x="16002" y="33623"/>
                      <a:pt x="10954" y="40100"/>
                      <a:pt x="6953" y="45053"/>
                    </a:cubicBezTo>
                    <a:cubicBezTo>
                      <a:pt x="4953" y="47530"/>
                      <a:pt x="3238" y="49530"/>
                      <a:pt x="2000" y="51054"/>
                    </a:cubicBezTo>
                    <a:cubicBezTo>
                      <a:pt x="762" y="52483"/>
                      <a:pt x="0" y="53340"/>
                      <a:pt x="0"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7"/>
              <p:cNvSpPr/>
              <p:nvPr/>
            </p:nvSpPr>
            <p:spPr>
              <a:xfrm>
                <a:off x="2994204" y="3774216"/>
                <a:ext cx="52101" cy="57150"/>
              </a:xfrm>
              <a:custGeom>
                <a:avLst/>
                <a:gdLst/>
                <a:ahLst/>
                <a:cxnLst/>
                <a:rect l="l" t="t" r="r" b="b"/>
                <a:pathLst>
                  <a:path w="52101" h="57150" extrusionOk="0">
                    <a:moveTo>
                      <a:pt x="191" y="57150"/>
                    </a:moveTo>
                    <a:cubicBezTo>
                      <a:pt x="191" y="57150"/>
                      <a:pt x="381" y="55912"/>
                      <a:pt x="857" y="53721"/>
                    </a:cubicBezTo>
                    <a:cubicBezTo>
                      <a:pt x="1333" y="51626"/>
                      <a:pt x="2286" y="48482"/>
                      <a:pt x="3715" y="45053"/>
                    </a:cubicBezTo>
                    <a:cubicBezTo>
                      <a:pt x="5048" y="41529"/>
                      <a:pt x="7144" y="37624"/>
                      <a:pt x="9620" y="33528"/>
                    </a:cubicBezTo>
                    <a:cubicBezTo>
                      <a:pt x="12192" y="29528"/>
                      <a:pt x="15240" y="25527"/>
                      <a:pt x="18574" y="21717"/>
                    </a:cubicBezTo>
                    <a:cubicBezTo>
                      <a:pt x="22003" y="18002"/>
                      <a:pt x="25718" y="14573"/>
                      <a:pt x="29528" y="11621"/>
                    </a:cubicBezTo>
                    <a:cubicBezTo>
                      <a:pt x="33338" y="8763"/>
                      <a:pt x="37052" y="6382"/>
                      <a:pt x="40386" y="4667"/>
                    </a:cubicBezTo>
                    <a:cubicBezTo>
                      <a:pt x="43720" y="2858"/>
                      <a:pt x="46673" y="1714"/>
                      <a:pt x="48768" y="1048"/>
                    </a:cubicBezTo>
                    <a:cubicBezTo>
                      <a:pt x="50864" y="381"/>
                      <a:pt x="52102" y="0"/>
                      <a:pt x="52102" y="0"/>
                    </a:cubicBezTo>
                    <a:cubicBezTo>
                      <a:pt x="52102" y="0"/>
                      <a:pt x="51245" y="953"/>
                      <a:pt x="49721" y="2477"/>
                    </a:cubicBezTo>
                    <a:cubicBezTo>
                      <a:pt x="48197" y="4001"/>
                      <a:pt x="46006" y="6191"/>
                      <a:pt x="43339" y="8763"/>
                    </a:cubicBezTo>
                    <a:cubicBezTo>
                      <a:pt x="38100" y="13811"/>
                      <a:pt x="31433" y="20574"/>
                      <a:pt x="25051" y="27622"/>
                    </a:cubicBezTo>
                    <a:cubicBezTo>
                      <a:pt x="21908" y="31147"/>
                      <a:pt x="18764" y="34671"/>
                      <a:pt x="15812" y="38100"/>
                    </a:cubicBezTo>
                    <a:cubicBezTo>
                      <a:pt x="12954" y="41529"/>
                      <a:pt x="10287" y="44768"/>
                      <a:pt x="7906" y="47625"/>
                    </a:cubicBezTo>
                    <a:cubicBezTo>
                      <a:pt x="5620" y="50483"/>
                      <a:pt x="3620" y="52864"/>
                      <a:pt x="2286" y="54483"/>
                    </a:cubicBezTo>
                    <a:cubicBezTo>
                      <a:pt x="857" y="56197"/>
                      <a:pt x="0" y="57150"/>
                      <a:pt x="0" y="571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7"/>
              <p:cNvSpPr/>
              <p:nvPr/>
            </p:nvSpPr>
            <p:spPr>
              <a:xfrm>
                <a:off x="3022874" y="3764501"/>
                <a:ext cx="56959" cy="56673"/>
              </a:xfrm>
              <a:custGeom>
                <a:avLst/>
                <a:gdLst/>
                <a:ahLst/>
                <a:cxnLst/>
                <a:rect l="l" t="t" r="r" b="b"/>
                <a:pathLst>
                  <a:path w="56959" h="56673" extrusionOk="0">
                    <a:moveTo>
                      <a:pt x="190" y="56674"/>
                    </a:moveTo>
                    <a:cubicBezTo>
                      <a:pt x="190" y="56674"/>
                      <a:pt x="476" y="55340"/>
                      <a:pt x="1048" y="53149"/>
                    </a:cubicBezTo>
                    <a:cubicBezTo>
                      <a:pt x="1619" y="50959"/>
                      <a:pt x="2667" y="47720"/>
                      <a:pt x="4286" y="44196"/>
                    </a:cubicBezTo>
                    <a:cubicBezTo>
                      <a:pt x="5810" y="40576"/>
                      <a:pt x="8192" y="36576"/>
                      <a:pt x="10858" y="32480"/>
                    </a:cubicBezTo>
                    <a:cubicBezTo>
                      <a:pt x="13716" y="28384"/>
                      <a:pt x="17050" y="24384"/>
                      <a:pt x="20765" y="20574"/>
                    </a:cubicBezTo>
                    <a:cubicBezTo>
                      <a:pt x="24575" y="16859"/>
                      <a:pt x="28670" y="13525"/>
                      <a:pt x="32671" y="10668"/>
                    </a:cubicBezTo>
                    <a:cubicBezTo>
                      <a:pt x="36862" y="8001"/>
                      <a:pt x="40767" y="5620"/>
                      <a:pt x="44482" y="4096"/>
                    </a:cubicBezTo>
                    <a:cubicBezTo>
                      <a:pt x="48101" y="2476"/>
                      <a:pt x="51244" y="1429"/>
                      <a:pt x="53435" y="857"/>
                    </a:cubicBezTo>
                    <a:cubicBezTo>
                      <a:pt x="55626" y="286"/>
                      <a:pt x="56960" y="0"/>
                      <a:pt x="56960" y="0"/>
                    </a:cubicBezTo>
                    <a:cubicBezTo>
                      <a:pt x="56960" y="0"/>
                      <a:pt x="56007" y="953"/>
                      <a:pt x="54197" y="2381"/>
                    </a:cubicBezTo>
                    <a:cubicBezTo>
                      <a:pt x="52483" y="3810"/>
                      <a:pt x="50006" y="5905"/>
                      <a:pt x="47054" y="8287"/>
                    </a:cubicBezTo>
                    <a:cubicBezTo>
                      <a:pt x="41243" y="13145"/>
                      <a:pt x="33814" y="19717"/>
                      <a:pt x="26860" y="26575"/>
                    </a:cubicBezTo>
                    <a:cubicBezTo>
                      <a:pt x="23431" y="30099"/>
                      <a:pt x="20002" y="33623"/>
                      <a:pt x="16859" y="37052"/>
                    </a:cubicBezTo>
                    <a:cubicBezTo>
                      <a:pt x="15335" y="38862"/>
                      <a:pt x="13716" y="40386"/>
                      <a:pt x="12383" y="42100"/>
                    </a:cubicBezTo>
                    <a:cubicBezTo>
                      <a:pt x="10954" y="43720"/>
                      <a:pt x="9620" y="45244"/>
                      <a:pt x="8382" y="46672"/>
                    </a:cubicBezTo>
                    <a:cubicBezTo>
                      <a:pt x="5906" y="49625"/>
                      <a:pt x="3810" y="52006"/>
                      <a:pt x="2381" y="53721"/>
                    </a:cubicBezTo>
                    <a:cubicBezTo>
                      <a:pt x="952" y="55436"/>
                      <a:pt x="0" y="56483"/>
                      <a:pt x="0" y="56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7"/>
              <p:cNvSpPr/>
              <p:nvPr/>
            </p:nvSpPr>
            <p:spPr>
              <a:xfrm>
                <a:off x="3045258" y="3758786"/>
                <a:ext cx="69818" cy="55911"/>
              </a:xfrm>
              <a:custGeom>
                <a:avLst/>
                <a:gdLst/>
                <a:ahLst/>
                <a:cxnLst/>
                <a:rect l="l" t="t" r="r" b="b"/>
                <a:pathLst>
                  <a:path w="69818" h="55911" extrusionOk="0">
                    <a:moveTo>
                      <a:pt x="0" y="55912"/>
                    </a:moveTo>
                    <a:cubicBezTo>
                      <a:pt x="0" y="55912"/>
                      <a:pt x="572" y="54578"/>
                      <a:pt x="1715" y="52292"/>
                    </a:cubicBezTo>
                    <a:cubicBezTo>
                      <a:pt x="2858" y="50102"/>
                      <a:pt x="4572" y="46863"/>
                      <a:pt x="7049" y="43244"/>
                    </a:cubicBezTo>
                    <a:cubicBezTo>
                      <a:pt x="9430" y="39624"/>
                      <a:pt x="12573" y="35623"/>
                      <a:pt x="16193" y="31623"/>
                    </a:cubicBezTo>
                    <a:cubicBezTo>
                      <a:pt x="18098" y="29718"/>
                      <a:pt x="19907" y="27527"/>
                      <a:pt x="22098" y="25718"/>
                    </a:cubicBezTo>
                    <a:cubicBezTo>
                      <a:pt x="24194" y="23813"/>
                      <a:pt x="26384" y="21907"/>
                      <a:pt x="28575" y="20003"/>
                    </a:cubicBezTo>
                    <a:cubicBezTo>
                      <a:pt x="30861" y="18288"/>
                      <a:pt x="33147" y="16478"/>
                      <a:pt x="35528" y="14954"/>
                    </a:cubicBezTo>
                    <a:cubicBezTo>
                      <a:pt x="37814" y="13240"/>
                      <a:pt x="40291" y="11906"/>
                      <a:pt x="42577" y="10478"/>
                    </a:cubicBezTo>
                    <a:cubicBezTo>
                      <a:pt x="47244" y="7811"/>
                      <a:pt x="51816" y="5620"/>
                      <a:pt x="55912" y="4096"/>
                    </a:cubicBezTo>
                    <a:cubicBezTo>
                      <a:pt x="59912" y="2477"/>
                      <a:pt x="63437" y="1524"/>
                      <a:pt x="65913" y="857"/>
                    </a:cubicBezTo>
                    <a:cubicBezTo>
                      <a:pt x="68390" y="286"/>
                      <a:pt x="69818" y="0"/>
                      <a:pt x="69818" y="0"/>
                    </a:cubicBezTo>
                    <a:cubicBezTo>
                      <a:pt x="69818" y="0"/>
                      <a:pt x="68675" y="953"/>
                      <a:pt x="66675" y="2381"/>
                    </a:cubicBezTo>
                    <a:cubicBezTo>
                      <a:pt x="64675" y="3810"/>
                      <a:pt x="61817" y="5905"/>
                      <a:pt x="58388" y="8382"/>
                    </a:cubicBezTo>
                    <a:cubicBezTo>
                      <a:pt x="55054" y="10858"/>
                      <a:pt x="51054" y="13716"/>
                      <a:pt x="46863" y="16764"/>
                    </a:cubicBezTo>
                    <a:cubicBezTo>
                      <a:pt x="42767" y="19907"/>
                      <a:pt x="38291" y="23241"/>
                      <a:pt x="34100" y="26670"/>
                    </a:cubicBezTo>
                    <a:cubicBezTo>
                      <a:pt x="29718" y="30099"/>
                      <a:pt x="25622" y="33623"/>
                      <a:pt x="21622" y="36957"/>
                    </a:cubicBezTo>
                    <a:cubicBezTo>
                      <a:pt x="17717" y="40386"/>
                      <a:pt x="14002" y="43624"/>
                      <a:pt x="10858" y="46291"/>
                    </a:cubicBezTo>
                    <a:cubicBezTo>
                      <a:pt x="7715" y="49054"/>
                      <a:pt x="5048" y="51435"/>
                      <a:pt x="3143" y="53054"/>
                    </a:cubicBezTo>
                    <a:cubicBezTo>
                      <a:pt x="1238" y="54673"/>
                      <a:pt x="95" y="55626"/>
                      <a:pt x="95"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7"/>
              <p:cNvSpPr/>
              <p:nvPr/>
            </p:nvSpPr>
            <p:spPr>
              <a:xfrm>
                <a:off x="3075548" y="3761262"/>
                <a:ext cx="62103" cy="48863"/>
              </a:xfrm>
              <a:custGeom>
                <a:avLst/>
                <a:gdLst/>
                <a:ahLst/>
                <a:cxnLst/>
                <a:rect l="l" t="t" r="r" b="b"/>
                <a:pathLst>
                  <a:path w="62103" h="48863" extrusionOk="0">
                    <a:moveTo>
                      <a:pt x="95" y="48863"/>
                    </a:moveTo>
                    <a:cubicBezTo>
                      <a:pt x="95" y="48863"/>
                      <a:pt x="572" y="47625"/>
                      <a:pt x="1429" y="45529"/>
                    </a:cubicBezTo>
                    <a:cubicBezTo>
                      <a:pt x="2286" y="43529"/>
                      <a:pt x="3715" y="40576"/>
                      <a:pt x="5810" y="37338"/>
                    </a:cubicBezTo>
                    <a:cubicBezTo>
                      <a:pt x="7810" y="34004"/>
                      <a:pt x="10573" y="30480"/>
                      <a:pt x="13716" y="26765"/>
                    </a:cubicBezTo>
                    <a:cubicBezTo>
                      <a:pt x="16954" y="23146"/>
                      <a:pt x="20765" y="19621"/>
                      <a:pt x="24765" y="16383"/>
                    </a:cubicBezTo>
                    <a:cubicBezTo>
                      <a:pt x="28861" y="13240"/>
                      <a:pt x="33147" y="10382"/>
                      <a:pt x="37433" y="8096"/>
                    </a:cubicBezTo>
                    <a:cubicBezTo>
                      <a:pt x="41720" y="5905"/>
                      <a:pt x="45815" y="4000"/>
                      <a:pt x="49530" y="2857"/>
                    </a:cubicBezTo>
                    <a:cubicBezTo>
                      <a:pt x="53150" y="1619"/>
                      <a:pt x="56388" y="952"/>
                      <a:pt x="58579" y="476"/>
                    </a:cubicBezTo>
                    <a:cubicBezTo>
                      <a:pt x="60770" y="95"/>
                      <a:pt x="62103" y="0"/>
                      <a:pt x="62103" y="0"/>
                    </a:cubicBezTo>
                    <a:cubicBezTo>
                      <a:pt x="62103" y="0"/>
                      <a:pt x="61055" y="857"/>
                      <a:pt x="59246" y="2096"/>
                    </a:cubicBezTo>
                    <a:cubicBezTo>
                      <a:pt x="57436" y="3334"/>
                      <a:pt x="54864" y="5143"/>
                      <a:pt x="51816" y="7334"/>
                    </a:cubicBezTo>
                    <a:cubicBezTo>
                      <a:pt x="45720" y="11621"/>
                      <a:pt x="37814" y="17240"/>
                      <a:pt x="30194" y="23241"/>
                    </a:cubicBezTo>
                    <a:cubicBezTo>
                      <a:pt x="26384" y="26289"/>
                      <a:pt x="22670" y="29337"/>
                      <a:pt x="19145" y="32290"/>
                    </a:cubicBezTo>
                    <a:cubicBezTo>
                      <a:pt x="15621" y="35242"/>
                      <a:pt x="12383" y="38100"/>
                      <a:pt x="9620" y="40576"/>
                    </a:cubicBezTo>
                    <a:cubicBezTo>
                      <a:pt x="6763" y="43053"/>
                      <a:pt x="4477" y="45148"/>
                      <a:pt x="2762" y="46577"/>
                    </a:cubicBezTo>
                    <a:cubicBezTo>
                      <a:pt x="1048" y="48101"/>
                      <a:pt x="0" y="48863"/>
                      <a:pt x="0" y="488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7"/>
              <p:cNvSpPr/>
              <p:nvPr/>
            </p:nvSpPr>
            <p:spPr>
              <a:xfrm>
                <a:off x="3098027" y="3756500"/>
                <a:ext cx="67341" cy="67817"/>
              </a:xfrm>
              <a:custGeom>
                <a:avLst/>
                <a:gdLst/>
                <a:ahLst/>
                <a:cxnLst/>
                <a:rect l="l" t="t" r="r" b="b"/>
                <a:pathLst>
                  <a:path w="67341" h="67817" extrusionOk="0">
                    <a:moveTo>
                      <a:pt x="0" y="67818"/>
                    </a:moveTo>
                    <a:cubicBezTo>
                      <a:pt x="0" y="67818"/>
                      <a:pt x="476" y="66294"/>
                      <a:pt x="1429" y="63817"/>
                    </a:cubicBezTo>
                    <a:cubicBezTo>
                      <a:pt x="2381" y="61341"/>
                      <a:pt x="3905" y="57721"/>
                      <a:pt x="6096" y="53626"/>
                    </a:cubicBezTo>
                    <a:cubicBezTo>
                      <a:pt x="8192" y="49530"/>
                      <a:pt x="11049" y="44958"/>
                      <a:pt x="14478" y="40291"/>
                    </a:cubicBezTo>
                    <a:cubicBezTo>
                      <a:pt x="16288" y="38005"/>
                      <a:pt x="18002" y="35528"/>
                      <a:pt x="20002" y="33338"/>
                    </a:cubicBezTo>
                    <a:cubicBezTo>
                      <a:pt x="22003" y="31051"/>
                      <a:pt x="24098" y="28765"/>
                      <a:pt x="26194" y="26479"/>
                    </a:cubicBezTo>
                    <a:cubicBezTo>
                      <a:pt x="28480" y="24384"/>
                      <a:pt x="30671" y="22193"/>
                      <a:pt x="32956" y="20193"/>
                    </a:cubicBezTo>
                    <a:cubicBezTo>
                      <a:pt x="35147" y="18097"/>
                      <a:pt x="37624" y="16383"/>
                      <a:pt x="39910" y="14573"/>
                    </a:cubicBezTo>
                    <a:cubicBezTo>
                      <a:pt x="44577" y="11144"/>
                      <a:pt x="49149" y="8191"/>
                      <a:pt x="53245" y="6096"/>
                    </a:cubicBezTo>
                    <a:cubicBezTo>
                      <a:pt x="57245" y="3905"/>
                      <a:pt x="60865" y="2381"/>
                      <a:pt x="63341" y="1429"/>
                    </a:cubicBezTo>
                    <a:cubicBezTo>
                      <a:pt x="65913" y="476"/>
                      <a:pt x="67342" y="0"/>
                      <a:pt x="67342" y="0"/>
                    </a:cubicBezTo>
                    <a:cubicBezTo>
                      <a:pt x="67342" y="0"/>
                      <a:pt x="66199" y="1143"/>
                      <a:pt x="64294" y="2857"/>
                    </a:cubicBezTo>
                    <a:cubicBezTo>
                      <a:pt x="62294" y="4667"/>
                      <a:pt x="59531" y="7144"/>
                      <a:pt x="56102" y="10192"/>
                    </a:cubicBezTo>
                    <a:cubicBezTo>
                      <a:pt x="54483" y="11716"/>
                      <a:pt x="52673" y="13335"/>
                      <a:pt x="50768" y="15049"/>
                    </a:cubicBezTo>
                    <a:cubicBezTo>
                      <a:pt x="48863" y="16764"/>
                      <a:pt x="46958" y="18574"/>
                      <a:pt x="44863" y="20479"/>
                    </a:cubicBezTo>
                    <a:cubicBezTo>
                      <a:pt x="40862" y="24289"/>
                      <a:pt x="36576" y="28384"/>
                      <a:pt x="32385" y="32575"/>
                    </a:cubicBezTo>
                    <a:cubicBezTo>
                      <a:pt x="28194" y="36766"/>
                      <a:pt x="24194" y="41053"/>
                      <a:pt x="20383" y="45053"/>
                    </a:cubicBezTo>
                    <a:cubicBezTo>
                      <a:pt x="18479" y="47149"/>
                      <a:pt x="16669" y="49149"/>
                      <a:pt x="14954" y="50959"/>
                    </a:cubicBezTo>
                    <a:cubicBezTo>
                      <a:pt x="13240" y="52864"/>
                      <a:pt x="11621" y="54673"/>
                      <a:pt x="10096" y="56388"/>
                    </a:cubicBezTo>
                    <a:cubicBezTo>
                      <a:pt x="7048" y="59817"/>
                      <a:pt x="4572" y="62579"/>
                      <a:pt x="2858" y="64579"/>
                    </a:cubicBezTo>
                    <a:cubicBezTo>
                      <a:pt x="1048" y="66580"/>
                      <a:pt x="0" y="67723"/>
                      <a:pt x="0" y="67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7"/>
              <p:cNvSpPr/>
              <p:nvPr/>
            </p:nvSpPr>
            <p:spPr>
              <a:xfrm>
                <a:off x="3122792" y="3756690"/>
                <a:ext cx="79629" cy="73723"/>
              </a:xfrm>
              <a:custGeom>
                <a:avLst/>
                <a:gdLst/>
                <a:ahLst/>
                <a:cxnLst/>
                <a:rect l="l" t="t" r="r" b="b"/>
                <a:pathLst>
                  <a:path w="79629" h="73723" extrusionOk="0">
                    <a:moveTo>
                      <a:pt x="191" y="73628"/>
                    </a:moveTo>
                    <a:cubicBezTo>
                      <a:pt x="191" y="73628"/>
                      <a:pt x="762" y="72009"/>
                      <a:pt x="1905" y="69152"/>
                    </a:cubicBezTo>
                    <a:cubicBezTo>
                      <a:pt x="3048" y="66389"/>
                      <a:pt x="4953" y="62294"/>
                      <a:pt x="7525" y="57817"/>
                    </a:cubicBezTo>
                    <a:cubicBezTo>
                      <a:pt x="10097" y="53245"/>
                      <a:pt x="13526" y="48196"/>
                      <a:pt x="17621" y="42958"/>
                    </a:cubicBezTo>
                    <a:cubicBezTo>
                      <a:pt x="19717" y="40481"/>
                      <a:pt x="21812" y="37719"/>
                      <a:pt x="24194" y="35243"/>
                    </a:cubicBezTo>
                    <a:cubicBezTo>
                      <a:pt x="26479" y="32671"/>
                      <a:pt x="29051" y="30289"/>
                      <a:pt x="31528" y="27813"/>
                    </a:cubicBezTo>
                    <a:cubicBezTo>
                      <a:pt x="34195" y="25527"/>
                      <a:pt x="36767" y="23146"/>
                      <a:pt x="39529" y="21050"/>
                    </a:cubicBezTo>
                    <a:cubicBezTo>
                      <a:pt x="42196" y="18764"/>
                      <a:pt x="45053" y="16954"/>
                      <a:pt x="47720" y="15049"/>
                    </a:cubicBezTo>
                    <a:cubicBezTo>
                      <a:pt x="53245" y="11430"/>
                      <a:pt x="58483" y="8382"/>
                      <a:pt x="63341" y="6191"/>
                    </a:cubicBezTo>
                    <a:cubicBezTo>
                      <a:pt x="68008" y="3905"/>
                      <a:pt x="72200" y="2381"/>
                      <a:pt x="75057" y="1429"/>
                    </a:cubicBezTo>
                    <a:cubicBezTo>
                      <a:pt x="78010" y="476"/>
                      <a:pt x="79629" y="0"/>
                      <a:pt x="79629" y="0"/>
                    </a:cubicBezTo>
                    <a:cubicBezTo>
                      <a:pt x="79629" y="0"/>
                      <a:pt x="78296" y="1143"/>
                      <a:pt x="75819" y="2953"/>
                    </a:cubicBezTo>
                    <a:cubicBezTo>
                      <a:pt x="73438" y="4763"/>
                      <a:pt x="70009" y="7334"/>
                      <a:pt x="65913" y="10478"/>
                    </a:cubicBezTo>
                    <a:cubicBezTo>
                      <a:pt x="63913" y="12002"/>
                      <a:pt x="61722" y="13716"/>
                      <a:pt x="59436" y="15526"/>
                    </a:cubicBezTo>
                    <a:cubicBezTo>
                      <a:pt x="57150" y="17240"/>
                      <a:pt x="54864" y="19336"/>
                      <a:pt x="52292" y="21241"/>
                    </a:cubicBezTo>
                    <a:cubicBezTo>
                      <a:pt x="47435" y="25337"/>
                      <a:pt x="42386" y="29623"/>
                      <a:pt x="37433" y="34290"/>
                    </a:cubicBezTo>
                    <a:cubicBezTo>
                      <a:pt x="32480" y="38862"/>
                      <a:pt x="27718" y="43624"/>
                      <a:pt x="23336" y="48101"/>
                    </a:cubicBezTo>
                    <a:cubicBezTo>
                      <a:pt x="21241" y="50482"/>
                      <a:pt x="18955" y="52578"/>
                      <a:pt x="17050" y="54769"/>
                    </a:cubicBezTo>
                    <a:cubicBezTo>
                      <a:pt x="15050" y="56960"/>
                      <a:pt x="13240" y="58960"/>
                      <a:pt x="11525" y="60865"/>
                    </a:cubicBezTo>
                    <a:cubicBezTo>
                      <a:pt x="8096" y="64675"/>
                      <a:pt x="5239" y="67913"/>
                      <a:pt x="3239" y="70199"/>
                    </a:cubicBezTo>
                    <a:cubicBezTo>
                      <a:pt x="1238" y="72485"/>
                      <a:pt x="0" y="73723"/>
                      <a:pt x="0" y="73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7"/>
              <p:cNvSpPr/>
              <p:nvPr/>
            </p:nvSpPr>
            <p:spPr>
              <a:xfrm>
                <a:off x="3003253" y="3755071"/>
                <a:ext cx="92773" cy="42386"/>
              </a:xfrm>
              <a:custGeom>
                <a:avLst/>
                <a:gdLst/>
                <a:ahLst/>
                <a:cxnLst/>
                <a:rect l="l" t="t" r="r" b="b"/>
                <a:pathLst>
                  <a:path w="92773" h="42386" extrusionOk="0">
                    <a:moveTo>
                      <a:pt x="0" y="42291"/>
                    </a:moveTo>
                    <a:cubicBezTo>
                      <a:pt x="0" y="42291"/>
                      <a:pt x="4572" y="37624"/>
                      <a:pt x="12478" y="32004"/>
                    </a:cubicBezTo>
                    <a:cubicBezTo>
                      <a:pt x="16383" y="29147"/>
                      <a:pt x="21146" y="26003"/>
                      <a:pt x="26384" y="22955"/>
                    </a:cubicBezTo>
                    <a:cubicBezTo>
                      <a:pt x="29051" y="21527"/>
                      <a:pt x="31718" y="19812"/>
                      <a:pt x="34576" y="18479"/>
                    </a:cubicBezTo>
                    <a:cubicBezTo>
                      <a:pt x="37433" y="17050"/>
                      <a:pt x="40291" y="15621"/>
                      <a:pt x="43244" y="14192"/>
                    </a:cubicBezTo>
                    <a:cubicBezTo>
                      <a:pt x="46196" y="12954"/>
                      <a:pt x="49149" y="11716"/>
                      <a:pt x="52102" y="10478"/>
                    </a:cubicBezTo>
                    <a:cubicBezTo>
                      <a:pt x="55054" y="9239"/>
                      <a:pt x="58007" y="8287"/>
                      <a:pt x="60865" y="7239"/>
                    </a:cubicBezTo>
                    <a:cubicBezTo>
                      <a:pt x="66580" y="5334"/>
                      <a:pt x="72009" y="3715"/>
                      <a:pt x="76771" y="2667"/>
                    </a:cubicBezTo>
                    <a:cubicBezTo>
                      <a:pt x="86201" y="476"/>
                      <a:pt x="92773" y="0"/>
                      <a:pt x="92773" y="0"/>
                    </a:cubicBezTo>
                    <a:cubicBezTo>
                      <a:pt x="92773" y="0"/>
                      <a:pt x="87058" y="3239"/>
                      <a:pt x="78486" y="7429"/>
                    </a:cubicBezTo>
                    <a:cubicBezTo>
                      <a:pt x="74200" y="9525"/>
                      <a:pt x="69151" y="11906"/>
                      <a:pt x="63722" y="14383"/>
                    </a:cubicBezTo>
                    <a:cubicBezTo>
                      <a:pt x="58293" y="16859"/>
                      <a:pt x="52578" y="19526"/>
                      <a:pt x="46863" y="22193"/>
                    </a:cubicBezTo>
                    <a:cubicBezTo>
                      <a:pt x="41053" y="24765"/>
                      <a:pt x="35338" y="27337"/>
                      <a:pt x="29908" y="29813"/>
                    </a:cubicBezTo>
                    <a:cubicBezTo>
                      <a:pt x="24479" y="32290"/>
                      <a:pt x="19431" y="34481"/>
                      <a:pt x="14954" y="36386"/>
                    </a:cubicBezTo>
                    <a:cubicBezTo>
                      <a:pt x="6191" y="40196"/>
                      <a:pt x="0" y="42386"/>
                      <a:pt x="0"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7"/>
              <p:cNvSpPr/>
              <p:nvPr/>
            </p:nvSpPr>
            <p:spPr>
              <a:xfrm>
                <a:off x="3031637" y="3747165"/>
                <a:ext cx="142398" cy="41528"/>
              </a:xfrm>
              <a:custGeom>
                <a:avLst/>
                <a:gdLst/>
                <a:ahLst/>
                <a:cxnLst/>
                <a:rect l="l" t="t" r="r" b="b"/>
                <a:pathLst>
                  <a:path w="142398" h="41528" extrusionOk="0">
                    <a:moveTo>
                      <a:pt x="95" y="41434"/>
                    </a:moveTo>
                    <a:cubicBezTo>
                      <a:pt x="95" y="41434"/>
                      <a:pt x="2096" y="40100"/>
                      <a:pt x="5525" y="38005"/>
                    </a:cubicBezTo>
                    <a:cubicBezTo>
                      <a:pt x="9049" y="35909"/>
                      <a:pt x="14097" y="32861"/>
                      <a:pt x="20383" y="29718"/>
                    </a:cubicBezTo>
                    <a:cubicBezTo>
                      <a:pt x="26670" y="26479"/>
                      <a:pt x="34100" y="23146"/>
                      <a:pt x="42291" y="19812"/>
                    </a:cubicBezTo>
                    <a:cubicBezTo>
                      <a:pt x="46387" y="18288"/>
                      <a:pt x="50578" y="16478"/>
                      <a:pt x="55054" y="15145"/>
                    </a:cubicBezTo>
                    <a:cubicBezTo>
                      <a:pt x="59436" y="13621"/>
                      <a:pt x="63913" y="12287"/>
                      <a:pt x="68390" y="10859"/>
                    </a:cubicBezTo>
                    <a:cubicBezTo>
                      <a:pt x="72962" y="9620"/>
                      <a:pt x="77438" y="8382"/>
                      <a:pt x="81915" y="7334"/>
                    </a:cubicBezTo>
                    <a:cubicBezTo>
                      <a:pt x="86392" y="6096"/>
                      <a:pt x="90869" y="5334"/>
                      <a:pt x="95155" y="4477"/>
                    </a:cubicBezTo>
                    <a:cubicBezTo>
                      <a:pt x="103823" y="2857"/>
                      <a:pt x="111919" y="1619"/>
                      <a:pt x="118967" y="1048"/>
                    </a:cubicBezTo>
                    <a:cubicBezTo>
                      <a:pt x="125921" y="286"/>
                      <a:pt x="131826" y="95"/>
                      <a:pt x="135922" y="0"/>
                    </a:cubicBezTo>
                    <a:cubicBezTo>
                      <a:pt x="140018" y="0"/>
                      <a:pt x="142399" y="0"/>
                      <a:pt x="142399" y="0"/>
                    </a:cubicBezTo>
                    <a:cubicBezTo>
                      <a:pt x="142399" y="0"/>
                      <a:pt x="140113" y="667"/>
                      <a:pt x="136208" y="1714"/>
                    </a:cubicBezTo>
                    <a:cubicBezTo>
                      <a:pt x="132302" y="2762"/>
                      <a:pt x="126587" y="4191"/>
                      <a:pt x="119825" y="6001"/>
                    </a:cubicBezTo>
                    <a:cubicBezTo>
                      <a:pt x="113062" y="7715"/>
                      <a:pt x="105251" y="9811"/>
                      <a:pt x="96869" y="12002"/>
                    </a:cubicBezTo>
                    <a:cubicBezTo>
                      <a:pt x="88487" y="14288"/>
                      <a:pt x="79629" y="16669"/>
                      <a:pt x="70771" y="19336"/>
                    </a:cubicBezTo>
                    <a:cubicBezTo>
                      <a:pt x="61913" y="21907"/>
                      <a:pt x="53150" y="24670"/>
                      <a:pt x="44863" y="27146"/>
                    </a:cubicBezTo>
                    <a:cubicBezTo>
                      <a:pt x="36576" y="29813"/>
                      <a:pt x="28861" y="32290"/>
                      <a:pt x="22289" y="34385"/>
                    </a:cubicBezTo>
                    <a:cubicBezTo>
                      <a:pt x="15621" y="36576"/>
                      <a:pt x="10097" y="38386"/>
                      <a:pt x="6191" y="39624"/>
                    </a:cubicBezTo>
                    <a:cubicBezTo>
                      <a:pt x="2286" y="40862"/>
                      <a:pt x="0" y="41529"/>
                      <a:pt x="0" y="415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7"/>
              <p:cNvSpPr/>
              <p:nvPr/>
            </p:nvSpPr>
            <p:spPr>
              <a:xfrm>
                <a:off x="3037162" y="3769930"/>
                <a:ext cx="49339" cy="47053"/>
              </a:xfrm>
              <a:custGeom>
                <a:avLst/>
                <a:gdLst/>
                <a:ahLst/>
                <a:cxnLst/>
                <a:rect l="l" t="t" r="r" b="b"/>
                <a:pathLst>
                  <a:path w="49339" h="47053" extrusionOk="0">
                    <a:moveTo>
                      <a:pt x="95" y="47053"/>
                    </a:moveTo>
                    <a:cubicBezTo>
                      <a:pt x="95" y="47053"/>
                      <a:pt x="1238" y="42672"/>
                      <a:pt x="4381" y="36862"/>
                    </a:cubicBezTo>
                    <a:cubicBezTo>
                      <a:pt x="5906" y="33909"/>
                      <a:pt x="8001" y="30670"/>
                      <a:pt x="10477" y="27337"/>
                    </a:cubicBezTo>
                    <a:cubicBezTo>
                      <a:pt x="12954" y="24003"/>
                      <a:pt x="15907" y="20764"/>
                      <a:pt x="19145" y="17716"/>
                    </a:cubicBezTo>
                    <a:cubicBezTo>
                      <a:pt x="22384" y="14668"/>
                      <a:pt x="25813" y="11906"/>
                      <a:pt x="29146" y="9525"/>
                    </a:cubicBezTo>
                    <a:cubicBezTo>
                      <a:pt x="32575" y="7239"/>
                      <a:pt x="35909" y="5239"/>
                      <a:pt x="38957" y="3810"/>
                    </a:cubicBezTo>
                    <a:cubicBezTo>
                      <a:pt x="44958" y="857"/>
                      <a:pt x="49340" y="0"/>
                      <a:pt x="49340" y="0"/>
                    </a:cubicBezTo>
                    <a:cubicBezTo>
                      <a:pt x="49340" y="0"/>
                      <a:pt x="48577" y="857"/>
                      <a:pt x="47339" y="2286"/>
                    </a:cubicBezTo>
                    <a:cubicBezTo>
                      <a:pt x="46006" y="3715"/>
                      <a:pt x="44101" y="5715"/>
                      <a:pt x="41815" y="7906"/>
                    </a:cubicBezTo>
                    <a:cubicBezTo>
                      <a:pt x="37243" y="12382"/>
                      <a:pt x="31242" y="18192"/>
                      <a:pt x="25146" y="24003"/>
                    </a:cubicBezTo>
                    <a:cubicBezTo>
                      <a:pt x="19145" y="29813"/>
                      <a:pt x="13049" y="35528"/>
                      <a:pt x="8287" y="39909"/>
                    </a:cubicBezTo>
                    <a:cubicBezTo>
                      <a:pt x="5906" y="42100"/>
                      <a:pt x="3905" y="43815"/>
                      <a:pt x="2381" y="45148"/>
                    </a:cubicBezTo>
                    <a:cubicBezTo>
                      <a:pt x="857" y="46387"/>
                      <a:pt x="0" y="47053"/>
                      <a:pt x="0" y="47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7"/>
              <p:cNvSpPr/>
              <p:nvPr/>
            </p:nvSpPr>
            <p:spPr>
              <a:xfrm>
                <a:off x="3054116" y="3762691"/>
                <a:ext cx="61722" cy="53625"/>
              </a:xfrm>
              <a:custGeom>
                <a:avLst/>
                <a:gdLst/>
                <a:ahLst/>
                <a:cxnLst/>
                <a:rect l="l" t="t" r="r" b="b"/>
                <a:pathLst>
                  <a:path w="61722" h="53625" extrusionOk="0">
                    <a:moveTo>
                      <a:pt x="0" y="53530"/>
                    </a:moveTo>
                    <a:cubicBezTo>
                      <a:pt x="0" y="53530"/>
                      <a:pt x="1905" y="48578"/>
                      <a:pt x="6382" y="42005"/>
                    </a:cubicBezTo>
                    <a:cubicBezTo>
                      <a:pt x="8477" y="38671"/>
                      <a:pt x="11335" y="35052"/>
                      <a:pt x="14478" y="31337"/>
                    </a:cubicBezTo>
                    <a:cubicBezTo>
                      <a:pt x="17717" y="27622"/>
                      <a:pt x="21431" y="23908"/>
                      <a:pt x="25432" y="20479"/>
                    </a:cubicBezTo>
                    <a:cubicBezTo>
                      <a:pt x="29432" y="17050"/>
                      <a:pt x="33623" y="13906"/>
                      <a:pt x="37719" y="11239"/>
                    </a:cubicBezTo>
                    <a:cubicBezTo>
                      <a:pt x="41910" y="8572"/>
                      <a:pt x="45815" y="6287"/>
                      <a:pt x="49435" y="4667"/>
                    </a:cubicBezTo>
                    <a:cubicBezTo>
                      <a:pt x="56579" y="1238"/>
                      <a:pt x="61722" y="0"/>
                      <a:pt x="61722" y="0"/>
                    </a:cubicBezTo>
                    <a:cubicBezTo>
                      <a:pt x="61722" y="0"/>
                      <a:pt x="60770" y="953"/>
                      <a:pt x="59150" y="2572"/>
                    </a:cubicBezTo>
                    <a:cubicBezTo>
                      <a:pt x="57436" y="4096"/>
                      <a:pt x="55054" y="6382"/>
                      <a:pt x="52197" y="8858"/>
                    </a:cubicBezTo>
                    <a:cubicBezTo>
                      <a:pt x="46482" y="13811"/>
                      <a:pt x="38767" y="20479"/>
                      <a:pt x="31147" y="27146"/>
                    </a:cubicBezTo>
                    <a:cubicBezTo>
                      <a:pt x="23527" y="33814"/>
                      <a:pt x="15812" y="40386"/>
                      <a:pt x="10097" y="45434"/>
                    </a:cubicBezTo>
                    <a:cubicBezTo>
                      <a:pt x="7144" y="47911"/>
                      <a:pt x="4667" y="50006"/>
                      <a:pt x="2858" y="51435"/>
                    </a:cubicBezTo>
                    <a:cubicBezTo>
                      <a:pt x="1048" y="52864"/>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7"/>
              <p:cNvSpPr/>
              <p:nvPr/>
            </p:nvSpPr>
            <p:spPr>
              <a:xfrm>
                <a:off x="3088883" y="3762310"/>
                <a:ext cx="58102" cy="53721"/>
              </a:xfrm>
              <a:custGeom>
                <a:avLst/>
                <a:gdLst/>
                <a:ahLst/>
                <a:cxnLst/>
                <a:rect l="l" t="t" r="r" b="b"/>
                <a:pathLst>
                  <a:path w="58102" h="53721" extrusionOk="0">
                    <a:moveTo>
                      <a:pt x="0" y="53721"/>
                    </a:moveTo>
                    <a:cubicBezTo>
                      <a:pt x="0" y="53721"/>
                      <a:pt x="1810" y="48863"/>
                      <a:pt x="5906" y="42481"/>
                    </a:cubicBezTo>
                    <a:cubicBezTo>
                      <a:pt x="9906" y="36004"/>
                      <a:pt x="16288" y="28099"/>
                      <a:pt x="23813" y="21241"/>
                    </a:cubicBezTo>
                    <a:cubicBezTo>
                      <a:pt x="31242" y="14383"/>
                      <a:pt x="39624" y="8572"/>
                      <a:pt x="46387" y="5048"/>
                    </a:cubicBezTo>
                    <a:cubicBezTo>
                      <a:pt x="53150" y="1429"/>
                      <a:pt x="58102" y="0"/>
                      <a:pt x="58102" y="0"/>
                    </a:cubicBezTo>
                    <a:cubicBezTo>
                      <a:pt x="58102" y="0"/>
                      <a:pt x="54673" y="3905"/>
                      <a:pt x="49340" y="9049"/>
                    </a:cubicBezTo>
                    <a:cubicBezTo>
                      <a:pt x="44006" y="14288"/>
                      <a:pt x="36862" y="20955"/>
                      <a:pt x="29718" y="27527"/>
                    </a:cubicBezTo>
                    <a:cubicBezTo>
                      <a:pt x="22574" y="34195"/>
                      <a:pt x="15335" y="40767"/>
                      <a:pt x="9715" y="45625"/>
                    </a:cubicBezTo>
                    <a:cubicBezTo>
                      <a:pt x="6953" y="48101"/>
                      <a:pt x="4477" y="50102"/>
                      <a:pt x="2762" y="51530"/>
                    </a:cubicBezTo>
                    <a:cubicBezTo>
                      <a:pt x="1048" y="52959"/>
                      <a:pt x="0" y="53721"/>
                      <a:pt x="0" y="53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7"/>
              <p:cNvSpPr/>
              <p:nvPr/>
            </p:nvSpPr>
            <p:spPr>
              <a:xfrm>
                <a:off x="3126126" y="3759643"/>
                <a:ext cx="60197" cy="54578"/>
              </a:xfrm>
              <a:custGeom>
                <a:avLst/>
                <a:gdLst/>
                <a:ahLst/>
                <a:cxnLst/>
                <a:rect l="l" t="t" r="r" b="b"/>
                <a:pathLst>
                  <a:path w="60197" h="54578" extrusionOk="0">
                    <a:moveTo>
                      <a:pt x="190" y="54388"/>
                    </a:moveTo>
                    <a:cubicBezTo>
                      <a:pt x="190" y="54388"/>
                      <a:pt x="476" y="53054"/>
                      <a:pt x="1143" y="50863"/>
                    </a:cubicBezTo>
                    <a:cubicBezTo>
                      <a:pt x="1810" y="48673"/>
                      <a:pt x="2953" y="45434"/>
                      <a:pt x="4763" y="41910"/>
                    </a:cubicBezTo>
                    <a:cubicBezTo>
                      <a:pt x="6477" y="38290"/>
                      <a:pt x="8953" y="34290"/>
                      <a:pt x="11906" y="30289"/>
                    </a:cubicBezTo>
                    <a:cubicBezTo>
                      <a:pt x="13525" y="28385"/>
                      <a:pt x="14954" y="26194"/>
                      <a:pt x="16859" y="24289"/>
                    </a:cubicBezTo>
                    <a:cubicBezTo>
                      <a:pt x="18669" y="22288"/>
                      <a:pt x="20574" y="20479"/>
                      <a:pt x="22479" y="18574"/>
                    </a:cubicBezTo>
                    <a:cubicBezTo>
                      <a:pt x="24574" y="16859"/>
                      <a:pt x="26575" y="15145"/>
                      <a:pt x="28670" y="13526"/>
                    </a:cubicBezTo>
                    <a:cubicBezTo>
                      <a:pt x="30670" y="11811"/>
                      <a:pt x="33052" y="10573"/>
                      <a:pt x="35052" y="9239"/>
                    </a:cubicBezTo>
                    <a:cubicBezTo>
                      <a:pt x="39338" y="6668"/>
                      <a:pt x="43624" y="4572"/>
                      <a:pt x="47339" y="3238"/>
                    </a:cubicBezTo>
                    <a:cubicBezTo>
                      <a:pt x="51054" y="1810"/>
                      <a:pt x="54292" y="1048"/>
                      <a:pt x="56578" y="571"/>
                    </a:cubicBezTo>
                    <a:cubicBezTo>
                      <a:pt x="58864" y="95"/>
                      <a:pt x="60198" y="0"/>
                      <a:pt x="60198" y="0"/>
                    </a:cubicBezTo>
                    <a:cubicBezTo>
                      <a:pt x="60198" y="0"/>
                      <a:pt x="59150" y="857"/>
                      <a:pt x="57245" y="2191"/>
                    </a:cubicBezTo>
                    <a:cubicBezTo>
                      <a:pt x="55435" y="3524"/>
                      <a:pt x="52768" y="5429"/>
                      <a:pt x="49625" y="7715"/>
                    </a:cubicBezTo>
                    <a:cubicBezTo>
                      <a:pt x="48101" y="8858"/>
                      <a:pt x="46482" y="10096"/>
                      <a:pt x="44672" y="11430"/>
                    </a:cubicBezTo>
                    <a:cubicBezTo>
                      <a:pt x="42958" y="12668"/>
                      <a:pt x="41243" y="14192"/>
                      <a:pt x="39338" y="15621"/>
                    </a:cubicBezTo>
                    <a:cubicBezTo>
                      <a:pt x="35719" y="18574"/>
                      <a:pt x="31813" y="21812"/>
                      <a:pt x="28194" y="25146"/>
                    </a:cubicBezTo>
                    <a:cubicBezTo>
                      <a:pt x="24479" y="28480"/>
                      <a:pt x="20955" y="32004"/>
                      <a:pt x="17621" y="35338"/>
                    </a:cubicBezTo>
                    <a:cubicBezTo>
                      <a:pt x="16097" y="37052"/>
                      <a:pt x="14383" y="38671"/>
                      <a:pt x="12954" y="40291"/>
                    </a:cubicBezTo>
                    <a:cubicBezTo>
                      <a:pt x="11430" y="41910"/>
                      <a:pt x="10096" y="43434"/>
                      <a:pt x="8763" y="44863"/>
                    </a:cubicBezTo>
                    <a:cubicBezTo>
                      <a:pt x="6191" y="47720"/>
                      <a:pt x="4000" y="50197"/>
                      <a:pt x="2476" y="51911"/>
                    </a:cubicBezTo>
                    <a:cubicBezTo>
                      <a:pt x="952" y="53626"/>
                      <a:pt x="0" y="54578"/>
                      <a:pt x="0" y="545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7"/>
              <p:cNvSpPr/>
              <p:nvPr/>
            </p:nvSpPr>
            <p:spPr>
              <a:xfrm>
                <a:off x="3140604" y="3764786"/>
                <a:ext cx="69437" cy="55530"/>
              </a:xfrm>
              <a:custGeom>
                <a:avLst/>
                <a:gdLst/>
                <a:ahLst/>
                <a:cxnLst/>
                <a:rect l="l" t="t" r="r" b="b"/>
                <a:pathLst>
                  <a:path w="69437" h="55530" extrusionOk="0">
                    <a:moveTo>
                      <a:pt x="95" y="55531"/>
                    </a:moveTo>
                    <a:cubicBezTo>
                      <a:pt x="95" y="55531"/>
                      <a:pt x="2381" y="50292"/>
                      <a:pt x="7429" y="43339"/>
                    </a:cubicBezTo>
                    <a:cubicBezTo>
                      <a:pt x="9906" y="39814"/>
                      <a:pt x="13049" y="36004"/>
                      <a:pt x="16764" y="32099"/>
                    </a:cubicBezTo>
                    <a:cubicBezTo>
                      <a:pt x="18669" y="30194"/>
                      <a:pt x="20479" y="28194"/>
                      <a:pt x="22669" y="26289"/>
                    </a:cubicBezTo>
                    <a:cubicBezTo>
                      <a:pt x="24765" y="24384"/>
                      <a:pt x="26956" y="22574"/>
                      <a:pt x="29051" y="20669"/>
                    </a:cubicBezTo>
                    <a:cubicBezTo>
                      <a:pt x="31337" y="18955"/>
                      <a:pt x="33623" y="17240"/>
                      <a:pt x="35909" y="15621"/>
                    </a:cubicBezTo>
                    <a:cubicBezTo>
                      <a:pt x="38195" y="13906"/>
                      <a:pt x="40577" y="12573"/>
                      <a:pt x="42863" y="11144"/>
                    </a:cubicBezTo>
                    <a:cubicBezTo>
                      <a:pt x="47435" y="8382"/>
                      <a:pt x="51911" y="6096"/>
                      <a:pt x="55912" y="4477"/>
                    </a:cubicBezTo>
                    <a:cubicBezTo>
                      <a:pt x="63817" y="1048"/>
                      <a:pt x="69437" y="0"/>
                      <a:pt x="69437" y="0"/>
                    </a:cubicBezTo>
                    <a:cubicBezTo>
                      <a:pt x="69437" y="0"/>
                      <a:pt x="68390" y="953"/>
                      <a:pt x="66389" y="2572"/>
                    </a:cubicBezTo>
                    <a:cubicBezTo>
                      <a:pt x="64484" y="4096"/>
                      <a:pt x="61722" y="6287"/>
                      <a:pt x="58388" y="8858"/>
                    </a:cubicBezTo>
                    <a:cubicBezTo>
                      <a:pt x="55150" y="11430"/>
                      <a:pt x="51244" y="14383"/>
                      <a:pt x="47149" y="17526"/>
                    </a:cubicBezTo>
                    <a:cubicBezTo>
                      <a:pt x="43148" y="20764"/>
                      <a:pt x="38767" y="24003"/>
                      <a:pt x="34481" y="27527"/>
                    </a:cubicBezTo>
                    <a:cubicBezTo>
                      <a:pt x="30194" y="30861"/>
                      <a:pt x="26003" y="34480"/>
                      <a:pt x="22003" y="37719"/>
                    </a:cubicBezTo>
                    <a:cubicBezTo>
                      <a:pt x="18002" y="41053"/>
                      <a:pt x="14288" y="44101"/>
                      <a:pt x="11049" y="46768"/>
                    </a:cubicBezTo>
                    <a:cubicBezTo>
                      <a:pt x="7810" y="49435"/>
                      <a:pt x="5048" y="51625"/>
                      <a:pt x="3143" y="53149"/>
                    </a:cubicBezTo>
                    <a:cubicBezTo>
                      <a:pt x="1143" y="54673"/>
                      <a:pt x="0" y="55531"/>
                      <a:pt x="0" y="555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7"/>
              <p:cNvSpPr/>
              <p:nvPr/>
            </p:nvSpPr>
            <p:spPr>
              <a:xfrm>
                <a:off x="3002872" y="3769930"/>
                <a:ext cx="55244" cy="33718"/>
              </a:xfrm>
              <a:custGeom>
                <a:avLst/>
                <a:gdLst/>
                <a:ahLst/>
                <a:cxnLst/>
                <a:rect l="l" t="t" r="r" b="b"/>
                <a:pathLst>
                  <a:path w="55244" h="33718" extrusionOk="0">
                    <a:moveTo>
                      <a:pt x="0" y="33623"/>
                    </a:moveTo>
                    <a:cubicBezTo>
                      <a:pt x="0" y="33623"/>
                      <a:pt x="2096" y="29813"/>
                      <a:pt x="6286" y="25241"/>
                    </a:cubicBezTo>
                    <a:cubicBezTo>
                      <a:pt x="10477" y="20574"/>
                      <a:pt x="16764" y="15049"/>
                      <a:pt x="23908" y="10763"/>
                    </a:cubicBezTo>
                    <a:cubicBezTo>
                      <a:pt x="30956" y="6382"/>
                      <a:pt x="38767" y="3238"/>
                      <a:pt x="44863" y="1714"/>
                    </a:cubicBezTo>
                    <a:cubicBezTo>
                      <a:pt x="50863" y="95"/>
                      <a:pt x="55245" y="0"/>
                      <a:pt x="55245" y="0"/>
                    </a:cubicBezTo>
                    <a:cubicBezTo>
                      <a:pt x="55245" y="0"/>
                      <a:pt x="52006" y="2857"/>
                      <a:pt x="46958" y="6286"/>
                    </a:cubicBezTo>
                    <a:cubicBezTo>
                      <a:pt x="41910" y="9811"/>
                      <a:pt x="35242" y="14192"/>
                      <a:pt x="28480" y="18288"/>
                    </a:cubicBezTo>
                    <a:cubicBezTo>
                      <a:pt x="21717" y="22479"/>
                      <a:pt x="14764" y="26384"/>
                      <a:pt x="9430" y="29242"/>
                    </a:cubicBezTo>
                    <a:cubicBezTo>
                      <a:pt x="4096" y="32099"/>
                      <a:pt x="0" y="33718"/>
                      <a:pt x="0" y="337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7"/>
              <p:cNvSpPr/>
              <p:nvPr/>
            </p:nvSpPr>
            <p:spPr>
              <a:xfrm>
                <a:off x="2988204" y="3773548"/>
                <a:ext cx="57435" cy="33719"/>
              </a:xfrm>
              <a:custGeom>
                <a:avLst/>
                <a:gdLst/>
                <a:ahLst/>
                <a:cxnLst/>
                <a:rect l="l" t="t" r="r" b="b"/>
                <a:pathLst>
                  <a:path w="57435" h="33719" extrusionOk="0">
                    <a:moveTo>
                      <a:pt x="95" y="33720"/>
                    </a:moveTo>
                    <a:cubicBezTo>
                      <a:pt x="95" y="33720"/>
                      <a:pt x="2191" y="29814"/>
                      <a:pt x="6572" y="25052"/>
                    </a:cubicBezTo>
                    <a:cubicBezTo>
                      <a:pt x="10858" y="20194"/>
                      <a:pt x="17526" y="14670"/>
                      <a:pt x="24860" y="10288"/>
                    </a:cubicBezTo>
                    <a:cubicBezTo>
                      <a:pt x="32290" y="5907"/>
                      <a:pt x="40386" y="2859"/>
                      <a:pt x="46673" y="1430"/>
                    </a:cubicBezTo>
                    <a:cubicBezTo>
                      <a:pt x="52959" y="-94"/>
                      <a:pt x="57436" y="1"/>
                      <a:pt x="57436" y="1"/>
                    </a:cubicBezTo>
                    <a:cubicBezTo>
                      <a:pt x="57436" y="1"/>
                      <a:pt x="53911" y="2764"/>
                      <a:pt x="48673" y="6097"/>
                    </a:cubicBezTo>
                    <a:cubicBezTo>
                      <a:pt x="43339" y="9526"/>
                      <a:pt x="36385" y="13813"/>
                      <a:pt x="29337" y="17908"/>
                    </a:cubicBezTo>
                    <a:cubicBezTo>
                      <a:pt x="22288" y="22099"/>
                      <a:pt x="15145" y="26100"/>
                      <a:pt x="9620" y="29053"/>
                    </a:cubicBezTo>
                    <a:cubicBezTo>
                      <a:pt x="4096" y="32005"/>
                      <a:pt x="0" y="33720"/>
                      <a:pt x="0" y="33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7"/>
              <p:cNvSpPr/>
              <p:nvPr/>
            </p:nvSpPr>
            <p:spPr>
              <a:xfrm>
                <a:off x="3130618" y="4067586"/>
                <a:ext cx="30654" cy="78676"/>
              </a:xfrm>
              <a:custGeom>
                <a:avLst/>
                <a:gdLst/>
                <a:ahLst/>
                <a:cxnLst/>
                <a:rect l="l" t="t" r="r" b="b"/>
                <a:pathLst>
                  <a:path w="30654" h="78676" extrusionOk="0">
                    <a:moveTo>
                      <a:pt x="30464" y="78676"/>
                    </a:moveTo>
                    <a:cubicBezTo>
                      <a:pt x="30464" y="78676"/>
                      <a:pt x="26369" y="75057"/>
                      <a:pt x="21511" y="68484"/>
                    </a:cubicBezTo>
                    <a:cubicBezTo>
                      <a:pt x="19034" y="65246"/>
                      <a:pt x="16463" y="61246"/>
                      <a:pt x="13986" y="56864"/>
                    </a:cubicBezTo>
                    <a:cubicBezTo>
                      <a:pt x="12843" y="54578"/>
                      <a:pt x="11509" y="52292"/>
                      <a:pt x="10462" y="49911"/>
                    </a:cubicBezTo>
                    <a:cubicBezTo>
                      <a:pt x="9319" y="47530"/>
                      <a:pt x="8366" y="44958"/>
                      <a:pt x="7223" y="42481"/>
                    </a:cubicBezTo>
                    <a:cubicBezTo>
                      <a:pt x="6366" y="39909"/>
                      <a:pt x="5413" y="37338"/>
                      <a:pt x="4652" y="34861"/>
                    </a:cubicBezTo>
                    <a:cubicBezTo>
                      <a:pt x="3794" y="32385"/>
                      <a:pt x="3223" y="29718"/>
                      <a:pt x="2556" y="27337"/>
                    </a:cubicBezTo>
                    <a:cubicBezTo>
                      <a:pt x="1413" y="22384"/>
                      <a:pt x="651" y="17716"/>
                      <a:pt x="365" y="13621"/>
                    </a:cubicBezTo>
                    <a:cubicBezTo>
                      <a:pt x="-397" y="5524"/>
                      <a:pt x="270" y="0"/>
                      <a:pt x="270" y="0"/>
                    </a:cubicBezTo>
                    <a:cubicBezTo>
                      <a:pt x="270" y="0"/>
                      <a:pt x="842" y="1238"/>
                      <a:pt x="1794" y="3429"/>
                    </a:cubicBezTo>
                    <a:cubicBezTo>
                      <a:pt x="2651" y="5620"/>
                      <a:pt x="3890" y="8763"/>
                      <a:pt x="5318" y="12478"/>
                    </a:cubicBezTo>
                    <a:cubicBezTo>
                      <a:pt x="6747" y="16192"/>
                      <a:pt x="8366" y="20479"/>
                      <a:pt x="10081" y="25051"/>
                    </a:cubicBezTo>
                    <a:cubicBezTo>
                      <a:pt x="11795" y="29623"/>
                      <a:pt x="13700" y="34480"/>
                      <a:pt x="15510" y="39338"/>
                    </a:cubicBezTo>
                    <a:cubicBezTo>
                      <a:pt x="17415" y="44196"/>
                      <a:pt x="19320" y="49054"/>
                      <a:pt x="21034" y="53626"/>
                    </a:cubicBezTo>
                    <a:cubicBezTo>
                      <a:pt x="22844" y="58198"/>
                      <a:pt x="24559" y="62484"/>
                      <a:pt x="25988" y="66103"/>
                    </a:cubicBezTo>
                    <a:cubicBezTo>
                      <a:pt x="27416" y="69818"/>
                      <a:pt x="28559" y="72961"/>
                      <a:pt x="29417" y="75152"/>
                    </a:cubicBezTo>
                    <a:cubicBezTo>
                      <a:pt x="30179" y="77343"/>
                      <a:pt x="30655" y="78676"/>
                      <a:pt x="30655" y="786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7"/>
              <p:cNvSpPr/>
              <p:nvPr/>
            </p:nvSpPr>
            <p:spPr>
              <a:xfrm>
                <a:off x="3128573" y="4030343"/>
                <a:ext cx="30223" cy="92392"/>
              </a:xfrm>
              <a:custGeom>
                <a:avLst/>
                <a:gdLst/>
                <a:ahLst/>
                <a:cxnLst/>
                <a:rect l="l" t="t" r="r" b="b"/>
                <a:pathLst>
                  <a:path w="30223" h="92392" extrusionOk="0">
                    <a:moveTo>
                      <a:pt x="29937" y="92392"/>
                    </a:moveTo>
                    <a:cubicBezTo>
                      <a:pt x="29937" y="92392"/>
                      <a:pt x="28890" y="91249"/>
                      <a:pt x="27175" y="89154"/>
                    </a:cubicBezTo>
                    <a:cubicBezTo>
                      <a:pt x="25461" y="87058"/>
                      <a:pt x="23079" y="83915"/>
                      <a:pt x="20603" y="80010"/>
                    </a:cubicBezTo>
                    <a:cubicBezTo>
                      <a:pt x="18031" y="76105"/>
                      <a:pt x="15364" y="71342"/>
                      <a:pt x="12888" y="66104"/>
                    </a:cubicBezTo>
                    <a:cubicBezTo>
                      <a:pt x="11745" y="63437"/>
                      <a:pt x="10316" y="60769"/>
                      <a:pt x="9363" y="57817"/>
                    </a:cubicBezTo>
                    <a:cubicBezTo>
                      <a:pt x="8220" y="54959"/>
                      <a:pt x="7268" y="52006"/>
                      <a:pt x="6220" y="49054"/>
                    </a:cubicBezTo>
                    <a:cubicBezTo>
                      <a:pt x="5363" y="46101"/>
                      <a:pt x="4506" y="43053"/>
                      <a:pt x="3744" y="40100"/>
                    </a:cubicBezTo>
                    <a:cubicBezTo>
                      <a:pt x="2886" y="37147"/>
                      <a:pt x="2505" y="34195"/>
                      <a:pt x="1839" y="31337"/>
                    </a:cubicBezTo>
                    <a:cubicBezTo>
                      <a:pt x="886" y="25622"/>
                      <a:pt x="219" y="20193"/>
                      <a:pt x="124" y="15526"/>
                    </a:cubicBezTo>
                    <a:cubicBezTo>
                      <a:pt x="-352" y="6191"/>
                      <a:pt x="696" y="0"/>
                      <a:pt x="696" y="0"/>
                    </a:cubicBezTo>
                    <a:cubicBezTo>
                      <a:pt x="696" y="0"/>
                      <a:pt x="1267" y="1524"/>
                      <a:pt x="2029" y="4096"/>
                    </a:cubicBezTo>
                    <a:cubicBezTo>
                      <a:pt x="2791" y="6667"/>
                      <a:pt x="3839" y="10382"/>
                      <a:pt x="5172" y="14764"/>
                    </a:cubicBezTo>
                    <a:cubicBezTo>
                      <a:pt x="6411" y="19145"/>
                      <a:pt x="7839" y="24193"/>
                      <a:pt x="9459" y="29623"/>
                    </a:cubicBezTo>
                    <a:cubicBezTo>
                      <a:pt x="11078" y="35052"/>
                      <a:pt x="12792" y="40767"/>
                      <a:pt x="14602" y="46482"/>
                    </a:cubicBezTo>
                    <a:cubicBezTo>
                      <a:pt x="16317" y="52197"/>
                      <a:pt x="18317" y="57817"/>
                      <a:pt x="20127" y="63246"/>
                    </a:cubicBezTo>
                    <a:cubicBezTo>
                      <a:pt x="22032" y="68580"/>
                      <a:pt x="23746" y="73628"/>
                      <a:pt x="25270" y="77819"/>
                    </a:cubicBezTo>
                    <a:cubicBezTo>
                      <a:pt x="26794" y="82201"/>
                      <a:pt x="28032" y="85820"/>
                      <a:pt x="28890" y="88297"/>
                    </a:cubicBezTo>
                    <a:cubicBezTo>
                      <a:pt x="29747" y="90868"/>
                      <a:pt x="30223" y="92392"/>
                      <a:pt x="30223" y="92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7"/>
              <p:cNvSpPr/>
              <p:nvPr/>
            </p:nvSpPr>
            <p:spPr>
              <a:xfrm>
                <a:off x="3131531" y="3996911"/>
                <a:ext cx="23740" cy="95631"/>
              </a:xfrm>
              <a:custGeom>
                <a:avLst/>
                <a:gdLst/>
                <a:ahLst/>
                <a:cxnLst/>
                <a:rect l="l" t="t" r="r" b="b"/>
                <a:pathLst>
                  <a:path w="23740" h="95631" extrusionOk="0">
                    <a:moveTo>
                      <a:pt x="23741" y="95345"/>
                    </a:moveTo>
                    <a:cubicBezTo>
                      <a:pt x="23741" y="95345"/>
                      <a:pt x="19835" y="90392"/>
                      <a:pt x="15549" y="82010"/>
                    </a:cubicBezTo>
                    <a:cubicBezTo>
                      <a:pt x="13358" y="77819"/>
                      <a:pt x="11168" y="72771"/>
                      <a:pt x="9072" y="67342"/>
                    </a:cubicBezTo>
                    <a:cubicBezTo>
                      <a:pt x="8120" y="64579"/>
                      <a:pt x="6977" y="61722"/>
                      <a:pt x="6215" y="58769"/>
                    </a:cubicBezTo>
                    <a:cubicBezTo>
                      <a:pt x="5357" y="55816"/>
                      <a:pt x="4595" y="52769"/>
                      <a:pt x="3738" y="49721"/>
                    </a:cubicBezTo>
                    <a:cubicBezTo>
                      <a:pt x="3071" y="46672"/>
                      <a:pt x="2500" y="43624"/>
                      <a:pt x="1928" y="40577"/>
                    </a:cubicBezTo>
                    <a:cubicBezTo>
                      <a:pt x="1357" y="37529"/>
                      <a:pt x="1071" y="34480"/>
                      <a:pt x="690" y="31623"/>
                    </a:cubicBezTo>
                    <a:cubicBezTo>
                      <a:pt x="119" y="25813"/>
                      <a:pt x="-72" y="20288"/>
                      <a:pt x="23" y="15621"/>
                    </a:cubicBezTo>
                    <a:cubicBezTo>
                      <a:pt x="214" y="6191"/>
                      <a:pt x="1547" y="0"/>
                      <a:pt x="1547" y="0"/>
                    </a:cubicBezTo>
                    <a:cubicBezTo>
                      <a:pt x="1547" y="0"/>
                      <a:pt x="2024" y="1524"/>
                      <a:pt x="2595" y="4191"/>
                    </a:cubicBezTo>
                    <a:cubicBezTo>
                      <a:pt x="3167" y="6858"/>
                      <a:pt x="4024" y="10573"/>
                      <a:pt x="4976" y="15145"/>
                    </a:cubicBezTo>
                    <a:cubicBezTo>
                      <a:pt x="5929" y="19621"/>
                      <a:pt x="7072" y="24860"/>
                      <a:pt x="8215" y="30480"/>
                    </a:cubicBezTo>
                    <a:cubicBezTo>
                      <a:pt x="9453" y="36004"/>
                      <a:pt x="10691" y="42005"/>
                      <a:pt x="12120" y="47911"/>
                    </a:cubicBezTo>
                    <a:cubicBezTo>
                      <a:pt x="13454" y="53816"/>
                      <a:pt x="14882" y="59722"/>
                      <a:pt x="16216" y="65246"/>
                    </a:cubicBezTo>
                    <a:cubicBezTo>
                      <a:pt x="17645" y="70771"/>
                      <a:pt x="18883" y="76010"/>
                      <a:pt x="20026" y="80486"/>
                    </a:cubicBezTo>
                    <a:cubicBezTo>
                      <a:pt x="21074" y="84963"/>
                      <a:pt x="22026" y="88773"/>
                      <a:pt x="22693" y="91440"/>
                    </a:cubicBezTo>
                    <a:cubicBezTo>
                      <a:pt x="23264" y="94107"/>
                      <a:pt x="23550" y="95631"/>
                      <a:pt x="23550" y="956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3" name="Google Shape;1573;p7"/>
              <p:cNvSpPr/>
              <p:nvPr/>
            </p:nvSpPr>
            <p:spPr>
              <a:xfrm>
                <a:off x="3137312" y="3942809"/>
                <a:ext cx="16816" cy="123158"/>
              </a:xfrm>
              <a:custGeom>
                <a:avLst/>
                <a:gdLst/>
                <a:ahLst/>
                <a:cxnLst/>
                <a:rect l="l" t="t" r="r" b="b"/>
                <a:pathLst>
                  <a:path w="16816" h="123158" extrusionOk="0">
                    <a:moveTo>
                      <a:pt x="16817" y="123063"/>
                    </a:moveTo>
                    <a:cubicBezTo>
                      <a:pt x="16817" y="123063"/>
                      <a:pt x="15864" y="121348"/>
                      <a:pt x="14435" y="118205"/>
                    </a:cubicBezTo>
                    <a:cubicBezTo>
                      <a:pt x="13007" y="115062"/>
                      <a:pt x="11006" y="110490"/>
                      <a:pt x="9101" y="104870"/>
                    </a:cubicBezTo>
                    <a:cubicBezTo>
                      <a:pt x="7101" y="99250"/>
                      <a:pt x="5291" y="92583"/>
                      <a:pt x="3767" y="85344"/>
                    </a:cubicBezTo>
                    <a:cubicBezTo>
                      <a:pt x="3101" y="81724"/>
                      <a:pt x="2243" y="77914"/>
                      <a:pt x="1862" y="74104"/>
                    </a:cubicBezTo>
                    <a:cubicBezTo>
                      <a:pt x="1291" y="70199"/>
                      <a:pt x="1005" y="66294"/>
                      <a:pt x="529" y="62389"/>
                    </a:cubicBezTo>
                    <a:cubicBezTo>
                      <a:pt x="338" y="58388"/>
                      <a:pt x="148" y="54483"/>
                      <a:pt x="53" y="50578"/>
                    </a:cubicBezTo>
                    <a:cubicBezTo>
                      <a:pt x="-138" y="46672"/>
                      <a:pt x="243" y="42863"/>
                      <a:pt x="338" y="39148"/>
                    </a:cubicBezTo>
                    <a:cubicBezTo>
                      <a:pt x="815" y="31718"/>
                      <a:pt x="1577" y="24860"/>
                      <a:pt x="2720" y="19050"/>
                    </a:cubicBezTo>
                    <a:cubicBezTo>
                      <a:pt x="3767" y="13240"/>
                      <a:pt x="5006" y="8382"/>
                      <a:pt x="5958" y="5143"/>
                    </a:cubicBezTo>
                    <a:cubicBezTo>
                      <a:pt x="7006" y="1810"/>
                      <a:pt x="5768" y="0"/>
                      <a:pt x="5768" y="0"/>
                    </a:cubicBezTo>
                    <a:cubicBezTo>
                      <a:pt x="5768" y="0"/>
                      <a:pt x="3958" y="2000"/>
                      <a:pt x="3958" y="5429"/>
                    </a:cubicBezTo>
                    <a:lnTo>
                      <a:pt x="3958" y="19526"/>
                    </a:lnTo>
                    <a:cubicBezTo>
                      <a:pt x="3958" y="22384"/>
                      <a:pt x="5863" y="25527"/>
                      <a:pt x="5863" y="28861"/>
                    </a:cubicBezTo>
                    <a:cubicBezTo>
                      <a:pt x="5863" y="32195"/>
                      <a:pt x="6911" y="35623"/>
                      <a:pt x="7006" y="39243"/>
                    </a:cubicBezTo>
                    <a:cubicBezTo>
                      <a:pt x="7292" y="46482"/>
                      <a:pt x="8054" y="54102"/>
                      <a:pt x="8625" y="61722"/>
                    </a:cubicBezTo>
                    <a:cubicBezTo>
                      <a:pt x="9101" y="69342"/>
                      <a:pt x="10244" y="76962"/>
                      <a:pt x="11006" y="84201"/>
                    </a:cubicBezTo>
                    <a:cubicBezTo>
                      <a:pt x="11483" y="87821"/>
                      <a:pt x="12054" y="91249"/>
                      <a:pt x="12435" y="94488"/>
                    </a:cubicBezTo>
                    <a:cubicBezTo>
                      <a:pt x="12911" y="97822"/>
                      <a:pt x="13388" y="100870"/>
                      <a:pt x="13769" y="103727"/>
                    </a:cubicBezTo>
                    <a:cubicBezTo>
                      <a:pt x="14626" y="109538"/>
                      <a:pt x="15388" y="114300"/>
                      <a:pt x="15864" y="117729"/>
                    </a:cubicBezTo>
                    <a:cubicBezTo>
                      <a:pt x="16340" y="121158"/>
                      <a:pt x="16626" y="123158"/>
                      <a:pt x="16626" y="1231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7"/>
              <p:cNvSpPr/>
              <p:nvPr/>
            </p:nvSpPr>
            <p:spPr>
              <a:xfrm>
                <a:off x="3149256" y="3900899"/>
                <a:ext cx="16017" cy="132968"/>
              </a:xfrm>
              <a:custGeom>
                <a:avLst/>
                <a:gdLst/>
                <a:ahLst/>
                <a:cxnLst/>
                <a:rect l="l" t="t" r="r" b="b"/>
                <a:pathLst>
                  <a:path w="16017" h="132968" extrusionOk="0">
                    <a:moveTo>
                      <a:pt x="8683" y="132874"/>
                    </a:moveTo>
                    <a:cubicBezTo>
                      <a:pt x="8683" y="132874"/>
                      <a:pt x="8016" y="130873"/>
                      <a:pt x="6873" y="127349"/>
                    </a:cubicBezTo>
                    <a:cubicBezTo>
                      <a:pt x="5825" y="123825"/>
                      <a:pt x="4397" y="118681"/>
                      <a:pt x="3254" y="112395"/>
                    </a:cubicBezTo>
                    <a:cubicBezTo>
                      <a:pt x="2015" y="106108"/>
                      <a:pt x="1063" y="98774"/>
                      <a:pt x="491" y="90773"/>
                    </a:cubicBezTo>
                    <a:cubicBezTo>
                      <a:pt x="301" y="86773"/>
                      <a:pt x="-80" y="82677"/>
                      <a:pt x="15" y="78486"/>
                    </a:cubicBezTo>
                    <a:cubicBezTo>
                      <a:pt x="15" y="74295"/>
                      <a:pt x="206" y="70009"/>
                      <a:pt x="301" y="65817"/>
                    </a:cubicBezTo>
                    <a:cubicBezTo>
                      <a:pt x="682" y="61531"/>
                      <a:pt x="968" y="57340"/>
                      <a:pt x="1444" y="53149"/>
                    </a:cubicBezTo>
                    <a:cubicBezTo>
                      <a:pt x="1825" y="48958"/>
                      <a:pt x="2682" y="44958"/>
                      <a:pt x="3254" y="40957"/>
                    </a:cubicBezTo>
                    <a:cubicBezTo>
                      <a:pt x="4778" y="33147"/>
                      <a:pt x="6492" y="25908"/>
                      <a:pt x="8397" y="19812"/>
                    </a:cubicBezTo>
                    <a:cubicBezTo>
                      <a:pt x="10207" y="13716"/>
                      <a:pt x="12207" y="8763"/>
                      <a:pt x="13636" y="5334"/>
                    </a:cubicBezTo>
                    <a:cubicBezTo>
                      <a:pt x="15065" y="1905"/>
                      <a:pt x="16017" y="0"/>
                      <a:pt x="16017" y="0"/>
                    </a:cubicBezTo>
                    <a:cubicBezTo>
                      <a:pt x="16017" y="0"/>
                      <a:pt x="15827" y="2095"/>
                      <a:pt x="15350" y="5810"/>
                    </a:cubicBezTo>
                    <a:cubicBezTo>
                      <a:pt x="14874" y="9430"/>
                      <a:pt x="14207" y="14668"/>
                      <a:pt x="13350" y="20859"/>
                    </a:cubicBezTo>
                    <a:cubicBezTo>
                      <a:pt x="12969" y="24003"/>
                      <a:pt x="12588" y="27337"/>
                      <a:pt x="12112" y="30861"/>
                    </a:cubicBezTo>
                    <a:cubicBezTo>
                      <a:pt x="11731" y="34385"/>
                      <a:pt x="11350" y="38100"/>
                      <a:pt x="10874" y="42005"/>
                    </a:cubicBezTo>
                    <a:cubicBezTo>
                      <a:pt x="10207" y="49720"/>
                      <a:pt x="9445" y="58007"/>
                      <a:pt x="8969" y="66294"/>
                    </a:cubicBezTo>
                    <a:cubicBezTo>
                      <a:pt x="8492" y="74581"/>
                      <a:pt x="8302" y="82867"/>
                      <a:pt x="8111" y="90583"/>
                    </a:cubicBezTo>
                    <a:cubicBezTo>
                      <a:pt x="8111" y="94488"/>
                      <a:pt x="8111" y="98203"/>
                      <a:pt x="8111" y="101822"/>
                    </a:cubicBezTo>
                    <a:cubicBezTo>
                      <a:pt x="8111" y="105442"/>
                      <a:pt x="8111" y="108775"/>
                      <a:pt x="8207" y="111919"/>
                    </a:cubicBezTo>
                    <a:cubicBezTo>
                      <a:pt x="8302" y="118205"/>
                      <a:pt x="8397" y="123444"/>
                      <a:pt x="8492" y="127159"/>
                    </a:cubicBezTo>
                    <a:cubicBezTo>
                      <a:pt x="8492" y="130873"/>
                      <a:pt x="8492" y="132969"/>
                      <a:pt x="8492" y="132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7"/>
              <p:cNvSpPr/>
              <p:nvPr/>
            </p:nvSpPr>
            <p:spPr>
              <a:xfrm>
                <a:off x="3162503" y="3867561"/>
                <a:ext cx="30487" cy="116014"/>
              </a:xfrm>
              <a:custGeom>
                <a:avLst/>
                <a:gdLst/>
                <a:ahLst/>
                <a:cxnLst/>
                <a:rect l="l" t="t" r="r" b="b"/>
                <a:pathLst>
                  <a:path w="30487" h="116014" extrusionOk="0">
                    <a:moveTo>
                      <a:pt x="2770" y="116014"/>
                    </a:moveTo>
                    <a:cubicBezTo>
                      <a:pt x="2770" y="116014"/>
                      <a:pt x="2389" y="114109"/>
                      <a:pt x="1722" y="110871"/>
                    </a:cubicBezTo>
                    <a:cubicBezTo>
                      <a:pt x="1151" y="107632"/>
                      <a:pt x="484" y="102775"/>
                      <a:pt x="198" y="97059"/>
                    </a:cubicBezTo>
                    <a:cubicBezTo>
                      <a:pt x="-183" y="91345"/>
                      <a:pt x="8" y="84582"/>
                      <a:pt x="579" y="77343"/>
                    </a:cubicBezTo>
                    <a:cubicBezTo>
                      <a:pt x="1055" y="73723"/>
                      <a:pt x="1246" y="70009"/>
                      <a:pt x="2008" y="66294"/>
                    </a:cubicBezTo>
                    <a:cubicBezTo>
                      <a:pt x="2579" y="62579"/>
                      <a:pt x="3437" y="58769"/>
                      <a:pt x="4199" y="55054"/>
                    </a:cubicBezTo>
                    <a:cubicBezTo>
                      <a:pt x="5246" y="51340"/>
                      <a:pt x="6199" y="47625"/>
                      <a:pt x="7342" y="44005"/>
                    </a:cubicBezTo>
                    <a:cubicBezTo>
                      <a:pt x="8390" y="40386"/>
                      <a:pt x="9818" y="36957"/>
                      <a:pt x="11057" y="33528"/>
                    </a:cubicBezTo>
                    <a:cubicBezTo>
                      <a:pt x="13819" y="26860"/>
                      <a:pt x="16676" y="20764"/>
                      <a:pt x="19629" y="15811"/>
                    </a:cubicBezTo>
                    <a:cubicBezTo>
                      <a:pt x="22487" y="10763"/>
                      <a:pt x="25249" y="6858"/>
                      <a:pt x="27249" y="4191"/>
                    </a:cubicBezTo>
                    <a:cubicBezTo>
                      <a:pt x="29249" y="1524"/>
                      <a:pt x="30488" y="0"/>
                      <a:pt x="30488" y="0"/>
                    </a:cubicBezTo>
                    <a:cubicBezTo>
                      <a:pt x="30488" y="0"/>
                      <a:pt x="29916" y="1809"/>
                      <a:pt x="28773" y="4953"/>
                    </a:cubicBezTo>
                    <a:cubicBezTo>
                      <a:pt x="27630" y="8096"/>
                      <a:pt x="26106" y="12478"/>
                      <a:pt x="24201" y="17812"/>
                    </a:cubicBezTo>
                    <a:cubicBezTo>
                      <a:pt x="23344" y="20479"/>
                      <a:pt x="22391" y="23336"/>
                      <a:pt x="21344" y="26384"/>
                    </a:cubicBezTo>
                    <a:cubicBezTo>
                      <a:pt x="20296" y="29432"/>
                      <a:pt x="19439" y="32671"/>
                      <a:pt x="18296" y="36004"/>
                    </a:cubicBezTo>
                    <a:cubicBezTo>
                      <a:pt x="16391" y="42672"/>
                      <a:pt x="14295" y="49816"/>
                      <a:pt x="12676" y="57055"/>
                    </a:cubicBezTo>
                    <a:cubicBezTo>
                      <a:pt x="10866" y="64198"/>
                      <a:pt x="9437" y="71533"/>
                      <a:pt x="8199" y="78391"/>
                    </a:cubicBezTo>
                    <a:cubicBezTo>
                      <a:pt x="7723" y="81820"/>
                      <a:pt x="6961" y="85153"/>
                      <a:pt x="6580" y="88297"/>
                    </a:cubicBezTo>
                    <a:cubicBezTo>
                      <a:pt x="6104" y="91440"/>
                      <a:pt x="5627" y="94488"/>
                      <a:pt x="5246" y="97250"/>
                    </a:cubicBezTo>
                    <a:cubicBezTo>
                      <a:pt x="4484" y="102870"/>
                      <a:pt x="3913" y="107537"/>
                      <a:pt x="3437" y="110776"/>
                    </a:cubicBezTo>
                    <a:cubicBezTo>
                      <a:pt x="3056" y="114109"/>
                      <a:pt x="2675" y="116014"/>
                      <a:pt x="2675" y="1160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7"/>
              <p:cNvSpPr/>
              <p:nvPr/>
            </p:nvSpPr>
            <p:spPr>
              <a:xfrm>
                <a:off x="3121406" y="4062347"/>
                <a:ext cx="12339" cy="70199"/>
              </a:xfrm>
              <a:custGeom>
                <a:avLst/>
                <a:gdLst/>
                <a:ahLst/>
                <a:cxnLst/>
                <a:rect l="l" t="t" r="r" b="b"/>
                <a:pathLst>
                  <a:path w="12339" h="70199" extrusionOk="0">
                    <a:moveTo>
                      <a:pt x="12339" y="70199"/>
                    </a:moveTo>
                    <a:cubicBezTo>
                      <a:pt x="12339" y="70199"/>
                      <a:pt x="9387" y="66580"/>
                      <a:pt x="6624" y="60198"/>
                    </a:cubicBezTo>
                    <a:cubicBezTo>
                      <a:pt x="5196" y="57055"/>
                      <a:pt x="3862" y="53245"/>
                      <a:pt x="2719" y="49149"/>
                    </a:cubicBezTo>
                    <a:cubicBezTo>
                      <a:pt x="1671" y="44958"/>
                      <a:pt x="814" y="40481"/>
                      <a:pt x="338" y="35909"/>
                    </a:cubicBezTo>
                    <a:cubicBezTo>
                      <a:pt x="-43" y="31337"/>
                      <a:pt x="-138" y="26765"/>
                      <a:pt x="243" y="22479"/>
                    </a:cubicBezTo>
                    <a:cubicBezTo>
                      <a:pt x="624" y="18193"/>
                      <a:pt x="1195" y="14192"/>
                      <a:pt x="2052" y="10859"/>
                    </a:cubicBezTo>
                    <a:cubicBezTo>
                      <a:pt x="3672" y="4191"/>
                      <a:pt x="5862" y="0"/>
                      <a:pt x="5862" y="0"/>
                    </a:cubicBezTo>
                    <a:cubicBezTo>
                      <a:pt x="5862" y="0"/>
                      <a:pt x="6053" y="1143"/>
                      <a:pt x="6339" y="3143"/>
                    </a:cubicBezTo>
                    <a:cubicBezTo>
                      <a:pt x="6529" y="5144"/>
                      <a:pt x="6815" y="7906"/>
                      <a:pt x="7101" y="11239"/>
                    </a:cubicBezTo>
                    <a:cubicBezTo>
                      <a:pt x="7672" y="17717"/>
                      <a:pt x="8339" y="26384"/>
                      <a:pt x="9101" y="35052"/>
                    </a:cubicBezTo>
                    <a:cubicBezTo>
                      <a:pt x="9958" y="43720"/>
                      <a:pt x="10815" y="52388"/>
                      <a:pt x="11482" y="58864"/>
                    </a:cubicBezTo>
                    <a:cubicBezTo>
                      <a:pt x="11768" y="62198"/>
                      <a:pt x="12054" y="64961"/>
                      <a:pt x="12149" y="66961"/>
                    </a:cubicBezTo>
                    <a:cubicBezTo>
                      <a:pt x="12339" y="68961"/>
                      <a:pt x="12339" y="70104"/>
                      <a:pt x="12339" y="701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7"/>
              <p:cNvSpPr/>
              <p:nvPr/>
            </p:nvSpPr>
            <p:spPr>
              <a:xfrm>
                <a:off x="3114313" y="4030248"/>
                <a:ext cx="12391" cy="56959"/>
              </a:xfrm>
              <a:custGeom>
                <a:avLst/>
                <a:gdLst/>
                <a:ahLst/>
                <a:cxnLst/>
                <a:rect l="l" t="t" r="r" b="b"/>
                <a:pathLst>
                  <a:path w="12391" h="56959" extrusionOk="0">
                    <a:moveTo>
                      <a:pt x="3430" y="56960"/>
                    </a:moveTo>
                    <a:cubicBezTo>
                      <a:pt x="3430" y="56960"/>
                      <a:pt x="1811" y="53435"/>
                      <a:pt x="859" y="47815"/>
                    </a:cubicBezTo>
                    <a:cubicBezTo>
                      <a:pt x="-189" y="42291"/>
                      <a:pt x="-380" y="34766"/>
                      <a:pt x="859" y="27337"/>
                    </a:cubicBezTo>
                    <a:cubicBezTo>
                      <a:pt x="2002" y="20003"/>
                      <a:pt x="4478" y="12859"/>
                      <a:pt x="7145" y="7906"/>
                    </a:cubicBezTo>
                    <a:cubicBezTo>
                      <a:pt x="9717" y="2857"/>
                      <a:pt x="12384" y="0"/>
                      <a:pt x="12384" y="0"/>
                    </a:cubicBezTo>
                    <a:cubicBezTo>
                      <a:pt x="12384" y="0"/>
                      <a:pt x="12479" y="3905"/>
                      <a:pt x="12003" y="9335"/>
                    </a:cubicBezTo>
                    <a:cubicBezTo>
                      <a:pt x="11527" y="14764"/>
                      <a:pt x="10669" y="21812"/>
                      <a:pt x="9526" y="28765"/>
                    </a:cubicBezTo>
                    <a:cubicBezTo>
                      <a:pt x="8479" y="35719"/>
                      <a:pt x="7145" y="42672"/>
                      <a:pt x="5907" y="48006"/>
                    </a:cubicBezTo>
                    <a:cubicBezTo>
                      <a:pt x="4764" y="53245"/>
                      <a:pt x="3430" y="56960"/>
                      <a:pt x="3430" y="569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7"/>
              <p:cNvSpPr/>
              <p:nvPr/>
            </p:nvSpPr>
            <p:spPr>
              <a:xfrm>
                <a:off x="3110459" y="3983004"/>
                <a:ext cx="24620" cy="79247"/>
              </a:xfrm>
              <a:custGeom>
                <a:avLst/>
                <a:gdLst/>
                <a:ahLst/>
                <a:cxnLst/>
                <a:rect l="l" t="t" r="r" b="b"/>
                <a:pathLst>
                  <a:path w="24620" h="79247" extrusionOk="0">
                    <a:moveTo>
                      <a:pt x="46" y="79248"/>
                    </a:moveTo>
                    <a:cubicBezTo>
                      <a:pt x="46" y="79248"/>
                      <a:pt x="-240" y="73914"/>
                      <a:pt x="617" y="66008"/>
                    </a:cubicBezTo>
                    <a:cubicBezTo>
                      <a:pt x="998" y="62103"/>
                      <a:pt x="1760" y="57531"/>
                      <a:pt x="2713" y="52768"/>
                    </a:cubicBezTo>
                    <a:cubicBezTo>
                      <a:pt x="3284" y="50387"/>
                      <a:pt x="3665" y="47911"/>
                      <a:pt x="4427" y="45434"/>
                    </a:cubicBezTo>
                    <a:cubicBezTo>
                      <a:pt x="5094" y="42958"/>
                      <a:pt x="5856" y="40386"/>
                      <a:pt x="6523" y="37909"/>
                    </a:cubicBezTo>
                    <a:cubicBezTo>
                      <a:pt x="7380" y="35433"/>
                      <a:pt x="8237" y="32956"/>
                      <a:pt x="8999" y="30480"/>
                    </a:cubicBezTo>
                    <a:cubicBezTo>
                      <a:pt x="9761" y="28004"/>
                      <a:pt x="10904" y="25717"/>
                      <a:pt x="11761" y="23431"/>
                    </a:cubicBezTo>
                    <a:cubicBezTo>
                      <a:pt x="13666" y="18859"/>
                      <a:pt x="15667" y="14764"/>
                      <a:pt x="17572" y="11239"/>
                    </a:cubicBezTo>
                    <a:cubicBezTo>
                      <a:pt x="21286" y="4286"/>
                      <a:pt x="24620" y="0"/>
                      <a:pt x="24620" y="0"/>
                    </a:cubicBezTo>
                    <a:cubicBezTo>
                      <a:pt x="24620" y="0"/>
                      <a:pt x="24049" y="5334"/>
                      <a:pt x="22334" y="12954"/>
                    </a:cubicBezTo>
                    <a:cubicBezTo>
                      <a:pt x="21477" y="16764"/>
                      <a:pt x="20429" y="21146"/>
                      <a:pt x="19096" y="25813"/>
                    </a:cubicBezTo>
                    <a:cubicBezTo>
                      <a:pt x="17857" y="30480"/>
                      <a:pt x="16334" y="35433"/>
                      <a:pt x="14905" y="40386"/>
                    </a:cubicBezTo>
                    <a:cubicBezTo>
                      <a:pt x="13286" y="45244"/>
                      <a:pt x="11761" y="50197"/>
                      <a:pt x="10142" y="54769"/>
                    </a:cubicBezTo>
                    <a:cubicBezTo>
                      <a:pt x="8523" y="59341"/>
                      <a:pt x="6999" y="63627"/>
                      <a:pt x="5475" y="67246"/>
                    </a:cubicBezTo>
                    <a:cubicBezTo>
                      <a:pt x="2618" y="74485"/>
                      <a:pt x="46" y="79248"/>
                      <a:pt x="46" y="79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7"/>
              <p:cNvSpPr/>
              <p:nvPr/>
            </p:nvSpPr>
            <p:spPr>
              <a:xfrm>
                <a:off x="3113648" y="3920901"/>
                <a:ext cx="45815" cy="100679"/>
              </a:xfrm>
              <a:custGeom>
                <a:avLst/>
                <a:gdLst/>
                <a:ahLst/>
                <a:cxnLst/>
                <a:rect l="l" t="t" r="r" b="b"/>
                <a:pathLst>
                  <a:path w="45815" h="100679" extrusionOk="0">
                    <a:moveTo>
                      <a:pt x="0" y="100489"/>
                    </a:moveTo>
                    <a:cubicBezTo>
                      <a:pt x="0" y="100489"/>
                      <a:pt x="95" y="93440"/>
                      <a:pt x="2286" y="83058"/>
                    </a:cubicBezTo>
                    <a:cubicBezTo>
                      <a:pt x="3239" y="77819"/>
                      <a:pt x="4858" y="71914"/>
                      <a:pt x="6763" y="65627"/>
                    </a:cubicBezTo>
                    <a:cubicBezTo>
                      <a:pt x="7810" y="62484"/>
                      <a:pt x="8858" y="59246"/>
                      <a:pt x="10192" y="56007"/>
                    </a:cubicBezTo>
                    <a:cubicBezTo>
                      <a:pt x="11430" y="52769"/>
                      <a:pt x="12859" y="49530"/>
                      <a:pt x="14192" y="46292"/>
                    </a:cubicBezTo>
                    <a:cubicBezTo>
                      <a:pt x="15716" y="43148"/>
                      <a:pt x="17240" y="39910"/>
                      <a:pt x="18860" y="36862"/>
                    </a:cubicBezTo>
                    <a:cubicBezTo>
                      <a:pt x="20383" y="33719"/>
                      <a:pt x="22193" y="30861"/>
                      <a:pt x="23908" y="28004"/>
                    </a:cubicBezTo>
                    <a:cubicBezTo>
                      <a:pt x="27337" y="22384"/>
                      <a:pt x="30861" y="17240"/>
                      <a:pt x="34100" y="13145"/>
                    </a:cubicBezTo>
                    <a:cubicBezTo>
                      <a:pt x="40577" y="4763"/>
                      <a:pt x="45815" y="0"/>
                      <a:pt x="45815" y="0"/>
                    </a:cubicBezTo>
                    <a:cubicBezTo>
                      <a:pt x="45815" y="0"/>
                      <a:pt x="45148" y="1619"/>
                      <a:pt x="43815" y="4382"/>
                    </a:cubicBezTo>
                    <a:cubicBezTo>
                      <a:pt x="42481" y="7144"/>
                      <a:pt x="40577" y="11049"/>
                      <a:pt x="38386" y="15812"/>
                    </a:cubicBezTo>
                    <a:cubicBezTo>
                      <a:pt x="36100" y="20479"/>
                      <a:pt x="33528" y="25908"/>
                      <a:pt x="30671" y="31718"/>
                    </a:cubicBezTo>
                    <a:cubicBezTo>
                      <a:pt x="27908" y="37529"/>
                      <a:pt x="24956" y="43720"/>
                      <a:pt x="22193" y="50006"/>
                    </a:cubicBezTo>
                    <a:cubicBezTo>
                      <a:pt x="19336" y="56198"/>
                      <a:pt x="16573" y="62484"/>
                      <a:pt x="14002" y="68390"/>
                    </a:cubicBezTo>
                    <a:cubicBezTo>
                      <a:pt x="11430" y="74295"/>
                      <a:pt x="9049" y="79915"/>
                      <a:pt x="7048" y="84677"/>
                    </a:cubicBezTo>
                    <a:cubicBezTo>
                      <a:pt x="4953" y="89440"/>
                      <a:pt x="3239" y="93440"/>
                      <a:pt x="2096" y="96298"/>
                    </a:cubicBezTo>
                    <a:cubicBezTo>
                      <a:pt x="857" y="99155"/>
                      <a:pt x="95" y="100679"/>
                      <a:pt x="95" y="100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7"/>
              <p:cNvSpPr/>
              <p:nvPr/>
            </p:nvSpPr>
            <p:spPr>
              <a:xfrm>
                <a:off x="3123458" y="3904899"/>
                <a:ext cx="41338" cy="55911"/>
              </a:xfrm>
              <a:custGeom>
                <a:avLst/>
                <a:gdLst/>
                <a:ahLst/>
                <a:cxnLst/>
                <a:rect l="l" t="t" r="r" b="b"/>
                <a:pathLst>
                  <a:path w="41338" h="55911" extrusionOk="0">
                    <a:moveTo>
                      <a:pt x="95" y="55912"/>
                    </a:moveTo>
                    <a:cubicBezTo>
                      <a:pt x="95" y="55912"/>
                      <a:pt x="572" y="51340"/>
                      <a:pt x="2762" y="44958"/>
                    </a:cubicBezTo>
                    <a:cubicBezTo>
                      <a:pt x="4953" y="38576"/>
                      <a:pt x="8954" y="30480"/>
                      <a:pt x="14288" y="23241"/>
                    </a:cubicBezTo>
                    <a:cubicBezTo>
                      <a:pt x="19622" y="16002"/>
                      <a:pt x="26099" y="9715"/>
                      <a:pt x="31623" y="5810"/>
                    </a:cubicBezTo>
                    <a:cubicBezTo>
                      <a:pt x="37052" y="1810"/>
                      <a:pt x="41339" y="0"/>
                      <a:pt x="41339" y="0"/>
                    </a:cubicBezTo>
                    <a:cubicBezTo>
                      <a:pt x="41339" y="0"/>
                      <a:pt x="40767" y="1048"/>
                      <a:pt x="39719" y="2667"/>
                    </a:cubicBezTo>
                    <a:cubicBezTo>
                      <a:pt x="38672" y="4286"/>
                      <a:pt x="37148" y="6668"/>
                      <a:pt x="35243" y="9335"/>
                    </a:cubicBezTo>
                    <a:cubicBezTo>
                      <a:pt x="31433" y="14669"/>
                      <a:pt x="26480" y="21622"/>
                      <a:pt x="21336" y="28480"/>
                    </a:cubicBezTo>
                    <a:cubicBezTo>
                      <a:pt x="16288" y="35338"/>
                      <a:pt x="11144" y="42196"/>
                      <a:pt x="7144" y="47339"/>
                    </a:cubicBezTo>
                    <a:cubicBezTo>
                      <a:pt x="5144" y="49911"/>
                      <a:pt x="3429" y="52006"/>
                      <a:pt x="2096" y="53530"/>
                    </a:cubicBezTo>
                    <a:cubicBezTo>
                      <a:pt x="857" y="55054"/>
                      <a:pt x="0" y="55912"/>
                      <a:pt x="0" y="55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7"/>
              <p:cNvSpPr/>
              <p:nvPr/>
            </p:nvSpPr>
            <p:spPr>
              <a:xfrm>
                <a:off x="3141461" y="3862322"/>
                <a:ext cx="52959" cy="55721"/>
              </a:xfrm>
              <a:custGeom>
                <a:avLst/>
                <a:gdLst/>
                <a:ahLst/>
                <a:cxnLst/>
                <a:rect l="l" t="t" r="r" b="b"/>
                <a:pathLst>
                  <a:path w="52959" h="55721" extrusionOk="0">
                    <a:moveTo>
                      <a:pt x="0" y="55721"/>
                    </a:moveTo>
                    <a:cubicBezTo>
                      <a:pt x="0" y="55721"/>
                      <a:pt x="1429" y="50863"/>
                      <a:pt x="4953" y="44387"/>
                    </a:cubicBezTo>
                    <a:cubicBezTo>
                      <a:pt x="8382" y="37814"/>
                      <a:pt x="14097" y="29718"/>
                      <a:pt x="20860" y="22574"/>
                    </a:cubicBezTo>
                    <a:cubicBezTo>
                      <a:pt x="27623" y="15430"/>
                      <a:pt x="35528" y="9335"/>
                      <a:pt x="41815" y="5525"/>
                    </a:cubicBezTo>
                    <a:cubicBezTo>
                      <a:pt x="48101" y="1619"/>
                      <a:pt x="52959" y="0"/>
                      <a:pt x="52959" y="0"/>
                    </a:cubicBezTo>
                    <a:cubicBezTo>
                      <a:pt x="52959" y="0"/>
                      <a:pt x="49911" y="4001"/>
                      <a:pt x="45053" y="9335"/>
                    </a:cubicBezTo>
                    <a:cubicBezTo>
                      <a:pt x="40196" y="14764"/>
                      <a:pt x="33719" y="21717"/>
                      <a:pt x="27242" y="28480"/>
                    </a:cubicBezTo>
                    <a:cubicBezTo>
                      <a:pt x="20765" y="35338"/>
                      <a:pt x="14097" y="42196"/>
                      <a:pt x="8954" y="47244"/>
                    </a:cubicBezTo>
                    <a:cubicBezTo>
                      <a:pt x="6382" y="49816"/>
                      <a:pt x="4191" y="51911"/>
                      <a:pt x="2572" y="53340"/>
                    </a:cubicBezTo>
                    <a:cubicBezTo>
                      <a:pt x="953" y="54769"/>
                      <a:pt x="0" y="55626"/>
                      <a:pt x="0"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7"/>
              <p:cNvSpPr/>
              <p:nvPr/>
            </p:nvSpPr>
            <p:spPr>
              <a:xfrm>
                <a:off x="3165631" y="3850035"/>
                <a:ext cx="36504" cy="73342"/>
              </a:xfrm>
              <a:custGeom>
                <a:avLst/>
                <a:gdLst/>
                <a:ahLst/>
                <a:cxnLst/>
                <a:rect l="l" t="t" r="r" b="b"/>
                <a:pathLst>
                  <a:path w="36504" h="73342" extrusionOk="0">
                    <a:moveTo>
                      <a:pt x="23" y="73343"/>
                    </a:moveTo>
                    <a:cubicBezTo>
                      <a:pt x="23" y="73343"/>
                      <a:pt x="-262" y="68009"/>
                      <a:pt x="1166" y="60198"/>
                    </a:cubicBezTo>
                    <a:cubicBezTo>
                      <a:pt x="1833" y="56293"/>
                      <a:pt x="2881" y="51816"/>
                      <a:pt x="4405" y="47054"/>
                    </a:cubicBezTo>
                    <a:cubicBezTo>
                      <a:pt x="5262" y="44768"/>
                      <a:pt x="5929" y="42291"/>
                      <a:pt x="7072" y="39910"/>
                    </a:cubicBezTo>
                    <a:cubicBezTo>
                      <a:pt x="8024" y="37529"/>
                      <a:pt x="9167" y="35147"/>
                      <a:pt x="10310" y="32671"/>
                    </a:cubicBezTo>
                    <a:cubicBezTo>
                      <a:pt x="11549" y="30385"/>
                      <a:pt x="12787" y="28004"/>
                      <a:pt x="14120" y="25813"/>
                    </a:cubicBezTo>
                    <a:cubicBezTo>
                      <a:pt x="15359" y="23527"/>
                      <a:pt x="16883" y="21431"/>
                      <a:pt x="18216" y="19431"/>
                    </a:cubicBezTo>
                    <a:cubicBezTo>
                      <a:pt x="21074" y="15335"/>
                      <a:pt x="23931" y="11716"/>
                      <a:pt x="26693" y="8858"/>
                    </a:cubicBezTo>
                    <a:cubicBezTo>
                      <a:pt x="32027" y="3048"/>
                      <a:pt x="36504" y="0"/>
                      <a:pt x="36504" y="0"/>
                    </a:cubicBezTo>
                    <a:cubicBezTo>
                      <a:pt x="36504" y="0"/>
                      <a:pt x="36028" y="1238"/>
                      <a:pt x="34980" y="3334"/>
                    </a:cubicBezTo>
                    <a:cubicBezTo>
                      <a:pt x="33932" y="5334"/>
                      <a:pt x="32504" y="8287"/>
                      <a:pt x="30789" y="11716"/>
                    </a:cubicBezTo>
                    <a:cubicBezTo>
                      <a:pt x="29075" y="15145"/>
                      <a:pt x="26979" y="19050"/>
                      <a:pt x="24884" y="23336"/>
                    </a:cubicBezTo>
                    <a:cubicBezTo>
                      <a:pt x="22788" y="27623"/>
                      <a:pt x="20407" y="32004"/>
                      <a:pt x="18216" y="36576"/>
                    </a:cubicBezTo>
                    <a:cubicBezTo>
                      <a:pt x="15930" y="41053"/>
                      <a:pt x="13835" y="45625"/>
                      <a:pt x="11739" y="49911"/>
                    </a:cubicBezTo>
                    <a:cubicBezTo>
                      <a:pt x="9739" y="54197"/>
                      <a:pt x="7739" y="58198"/>
                      <a:pt x="6119" y="61722"/>
                    </a:cubicBezTo>
                    <a:cubicBezTo>
                      <a:pt x="4405" y="65246"/>
                      <a:pt x="2976" y="68104"/>
                      <a:pt x="1928" y="70104"/>
                    </a:cubicBezTo>
                    <a:cubicBezTo>
                      <a:pt x="881" y="72200"/>
                      <a:pt x="214" y="73343"/>
                      <a:pt x="214"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7"/>
              <p:cNvSpPr/>
              <p:nvPr/>
            </p:nvSpPr>
            <p:spPr>
              <a:xfrm>
                <a:off x="3080691" y="3537196"/>
                <a:ext cx="33623" cy="9028"/>
              </a:xfrm>
              <a:custGeom>
                <a:avLst/>
                <a:gdLst/>
                <a:ahLst/>
                <a:cxnLst/>
                <a:rect l="l" t="t" r="r" b="b"/>
                <a:pathLst>
                  <a:path w="33623" h="9028" extrusionOk="0">
                    <a:moveTo>
                      <a:pt x="0" y="3181"/>
                    </a:moveTo>
                    <a:cubicBezTo>
                      <a:pt x="0" y="3181"/>
                      <a:pt x="2191" y="1847"/>
                      <a:pt x="5429" y="1085"/>
                    </a:cubicBezTo>
                    <a:cubicBezTo>
                      <a:pt x="8668" y="228"/>
                      <a:pt x="12954" y="-248"/>
                      <a:pt x="17145" y="133"/>
                    </a:cubicBezTo>
                    <a:cubicBezTo>
                      <a:pt x="21336" y="419"/>
                      <a:pt x="25432" y="1561"/>
                      <a:pt x="28575" y="2895"/>
                    </a:cubicBezTo>
                    <a:cubicBezTo>
                      <a:pt x="31623" y="4133"/>
                      <a:pt x="33623" y="5848"/>
                      <a:pt x="33623" y="5848"/>
                    </a:cubicBezTo>
                    <a:cubicBezTo>
                      <a:pt x="33623" y="5848"/>
                      <a:pt x="31433" y="7181"/>
                      <a:pt x="28194" y="7943"/>
                    </a:cubicBezTo>
                    <a:cubicBezTo>
                      <a:pt x="24956" y="8801"/>
                      <a:pt x="20669" y="9277"/>
                      <a:pt x="16478" y="8896"/>
                    </a:cubicBezTo>
                    <a:cubicBezTo>
                      <a:pt x="12287" y="8610"/>
                      <a:pt x="8192" y="7467"/>
                      <a:pt x="5048" y="6134"/>
                    </a:cubicBezTo>
                    <a:cubicBezTo>
                      <a:pt x="2000" y="4895"/>
                      <a:pt x="0" y="3276"/>
                      <a:pt x="0" y="3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7"/>
              <p:cNvSpPr/>
              <p:nvPr/>
            </p:nvSpPr>
            <p:spPr>
              <a:xfrm>
                <a:off x="3087168" y="3530293"/>
                <a:ext cx="42195" cy="13418"/>
              </a:xfrm>
              <a:custGeom>
                <a:avLst/>
                <a:gdLst/>
                <a:ahLst/>
                <a:cxnLst/>
                <a:rect l="l" t="t" r="r" b="b"/>
                <a:pathLst>
                  <a:path w="42195" h="13418" extrusionOk="0">
                    <a:moveTo>
                      <a:pt x="95" y="2369"/>
                    </a:moveTo>
                    <a:cubicBezTo>
                      <a:pt x="95" y="2369"/>
                      <a:pt x="2858" y="940"/>
                      <a:pt x="7239" y="369"/>
                    </a:cubicBezTo>
                    <a:cubicBezTo>
                      <a:pt x="11525" y="-298"/>
                      <a:pt x="17335" y="-107"/>
                      <a:pt x="22955" y="1321"/>
                    </a:cubicBezTo>
                    <a:cubicBezTo>
                      <a:pt x="28480" y="2750"/>
                      <a:pt x="33719" y="5512"/>
                      <a:pt x="37052" y="8179"/>
                    </a:cubicBezTo>
                    <a:cubicBezTo>
                      <a:pt x="40481" y="10846"/>
                      <a:pt x="42196" y="13418"/>
                      <a:pt x="42196" y="13418"/>
                    </a:cubicBezTo>
                    <a:cubicBezTo>
                      <a:pt x="42196" y="13418"/>
                      <a:pt x="39052" y="13418"/>
                      <a:pt x="34957" y="12752"/>
                    </a:cubicBezTo>
                    <a:cubicBezTo>
                      <a:pt x="30861" y="12085"/>
                      <a:pt x="25622" y="11037"/>
                      <a:pt x="20574" y="9703"/>
                    </a:cubicBezTo>
                    <a:cubicBezTo>
                      <a:pt x="15526" y="8370"/>
                      <a:pt x="10477" y="6751"/>
                      <a:pt x="6572" y="5227"/>
                    </a:cubicBezTo>
                    <a:cubicBezTo>
                      <a:pt x="2762" y="3798"/>
                      <a:pt x="0" y="2274"/>
                      <a:pt x="0" y="22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7"/>
              <p:cNvSpPr/>
              <p:nvPr/>
            </p:nvSpPr>
            <p:spPr>
              <a:xfrm>
                <a:off x="3107266" y="3522851"/>
                <a:ext cx="54102" cy="33242"/>
              </a:xfrm>
              <a:custGeom>
                <a:avLst/>
                <a:gdLst/>
                <a:ahLst/>
                <a:cxnLst/>
                <a:rect l="l" t="t" r="r" b="b"/>
                <a:pathLst>
                  <a:path w="54102" h="33242" extrusionOk="0">
                    <a:moveTo>
                      <a:pt x="0" y="0"/>
                    </a:moveTo>
                    <a:cubicBezTo>
                      <a:pt x="0" y="0"/>
                      <a:pt x="4191" y="286"/>
                      <a:pt x="10096" y="2000"/>
                    </a:cubicBezTo>
                    <a:cubicBezTo>
                      <a:pt x="16002" y="3715"/>
                      <a:pt x="23527" y="6858"/>
                      <a:pt x="30385" y="11144"/>
                    </a:cubicBezTo>
                    <a:cubicBezTo>
                      <a:pt x="37338" y="15335"/>
                      <a:pt x="43529" y="20669"/>
                      <a:pt x="47720" y="25146"/>
                    </a:cubicBezTo>
                    <a:cubicBezTo>
                      <a:pt x="51911" y="29623"/>
                      <a:pt x="54102" y="33242"/>
                      <a:pt x="54102" y="33242"/>
                    </a:cubicBezTo>
                    <a:cubicBezTo>
                      <a:pt x="54102" y="33242"/>
                      <a:pt x="50102" y="31813"/>
                      <a:pt x="44767" y="29146"/>
                    </a:cubicBezTo>
                    <a:cubicBezTo>
                      <a:pt x="39338" y="26479"/>
                      <a:pt x="32480" y="22669"/>
                      <a:pt x="25908" y="18574"/>
                    </a:cubicBezTo>
                    <a:cubicBezTo>
                      <a:pt x="19240" y="14478"/>
                      <a:pt x="12763" y="10096"/>
                      <a:pt x="7906" y="6477"/>
                    </a:cubicBezTo>
                    <a:cubicBezTo>
                      <a:pt x="3048" y="2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7"/>
              <p:cNvSpPr/>
              <p:nvPr/>
            </p:nvSpPr>
            <p:spPr>
              <a:xfrm>
                <a:off x="3140032" y="3528947"/>
                <a:ext cx="64484" cy="62674"/>
              </a:xfrm>
              <a:custGeom>
                <a:avLst/>
                <a:gdLst/>
                <a:ahLst/>
                <a:cxnLst/>
                <a:rect l="l" t="t" r="r" b="b"/>
                <a:pathLst>
                  <a:path w="64484" h="62674" extrusionOk="0">
                    <a:moveTo>
                      <a:pt x="95" y="0"/>
                    </a:moveTo>
                    <a:cubicBezTo>
                      <a:pt x="95" y="0"/>
                      <a:pt x="1524" y="476"/>
                      <a:pt x="3810" y="1334"/>
                    </a:cubicBezTo>
                    <a:cubicBezTo>
                      <a:pt x="6191" y="2191"/>
                      <a:pt x="9525" y="3715"/>
                      <a:pt x="13335" y="5715"/>
                    </a:cubicBezTo>
                    <a:cubicBezTo>
                      <a:pt x="17240" y="7715"/>
                      <a:pt x="21431" y="10478"/>
                      <a:pt x="25908" y="13621"/>
                    </a:cubicBezTo>
                    <a:cubicBezTo>
                      <a:pt x="28003" y="15240"/>
                      <a:pt x="30385" y="16859"/>
                      <a:pt x="32480" y="18764"/>
                    </a:cubicBezTo>
                    <a:cubicBezTo>
                      <a:pt x="34671" y="20574"/>
                      <a:pt x="36767" y="22574"/>
                      <a:pt x="38957" y="24575"/>
                    </a:cubicBezTo>
                    <a:cubicBezTo>
                      <a:pt x="40957" y="26670"/>
                      <a:pt x="43053" y="28670"/>
                      <a:pt x="44863" y="30861"/>
                    </a:cubicBezTo>
                    <a:cubicBezTo>
                      <a:pt x="46863" y="32956"/>
                      <a:pt x="48482" y="35243"/>
                      <a:pt x="50197" y="37243"/>
                    </a:cubicBezTo>
                    <a:cubicBezTo>
                      <a:pt x="53530" y="41529"/>
                      <a:pt x="56293" y="45720"/>
                      <a:pt x="58388" y="49530"/>
                    </a:cubicBezTo>
                    <a:cubicBezTo>
                      <a:pt x="62770" y="57055"/>
                      <a:pt x="64484" y="62675"/>
                      <a:pt x="64484" y="62675"/>
                    </a:cubicBezTo>
                    <a:cubicBezTo>
                      <a:pt x="64484" y="62675"/>
                      <a:pt x="63341" y="61722"/>
                      <a:pt x="61627" y="59912"/>
                    </a:cubicBezTo>
                    <a:cubicBezTo>
                      <a:pt x="59912" y="58103"/>
                      <a:pt x="57340" y="55626"/>
                      <a:pt x="54388" y="52578"/>
                    </a:cubicBezTo>
                    <a:cubicBezTo>
                      <a:pt x="51435" y="49530"/>
                      <a:pt x="48006" y="46101"/>
                      <a:pt x="44386" y="42291"/>
                    </a:cubicBezTo>
                    <a:cubicBezTo>
                      <a:pt x="40672" y="38576"/>
                      <a:pt x="36862" y="34671"/>
                      <a:pt x="32766" y="30766"/>
                    </a:cubicBezTo>
                    <a:cubicBezTo>
                      <a:pt x="28861" y="26861"/>
                      <a:pt x="24765" y="23146"/>
                      <a:pt x="20955" y="19526"/>
                    </a:cubicBezTo>
                    <a:cubicBezTo>
                      <a:pt x="17145" y="16002"/>
                      <a:pt x="13525" y="12668"/>
                      <a:pt x="10382" y="9811"/>
                    </a:cubicBezTo>
                    <a:cubicBezTo>
                      <a:pt x="7239" y="6858"/>
                      <a:pt x="4667" y="4477"/>
                      <a:pt x="2857" y="2762"/>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7"/>
              <p:cNvSpPr/>
              <p:nvPr/>
            </p:nvSpPr>
            <p:spPr>
              <a:xfrm>
                <a:off x="3095074" y="3540123"/>
                <a:ext cx="24955" cy="14827"/>
              </a:xfrm>
              <a:custGeom>
                <a:avLst/>
                <a:gdLst/>
                <a:ahLst/>
                <a:cxnLst/>
                <a:rect l="l" t="t" r="r" b="b"/>
                <a:pathLst>
                  <a:path w="24955" h="14827" extrusionOk="0">
                    <a:moveTo>
                      <a:pt x="0" y="14828"/>
                    </a:moveTo>
                    <a:cubicBezTo>
                      <a:pt x="0" y="14828"/>
                      <a:pt x="0" y="12541"/>
                      <a:pt x="1524" y="9779"/>
                    </a:cubicBezTo>
                    <a:cubicBezTo>
                      <a:pt x="2857" y="7017"/>
                      <a:pt x="5715" y="3969"/>
                      <a:pt x="9334" y="2159"/>
                    </a:cubicBezTo>
                    <a:cubicBezTo>
                      <a:pt x="12859" y="254"/>
                      <a:pt x="16954" y="-317"/>
                      <a:pt x="20002" y="159"/>
                    </a:cubicBezTo>
                    <a:cubicBezTo>
                      <a:pt x="23050" y="540"/>
                      <a:pt x="24955" y="1874"/>
                      <a:pt x="24955" y="1874"/>
                    </a:cubicBezTo>
                    <a:cubicBezTo>
                      <a:pt x="24955" y="1874"/>
                      <a:pt x="23336" y="3493"/>
                      <a:pt x="21050" y="5112"/>
                    </a:cubicBezTo>
                    <a:cubicBezTo>
                      <a:pt x="18859" y="6731"/>
                      <a:pt x="16097" y="8541"/>
                      <a:pt x="13240" y="9970"/>
                    </a:cubicBezTo>
                    <a:cubicBezTo>
                      <a:pt x="10382" y="11494"/>
                      <a:pt x="7429" y="12637"/>
                      <a:pt x="4763" y="13589"/>
                    </a:cubicBezTo>
                    <a:cubicBezTo>
                      <a:pt x="3429" y="14066"/>
                      <a:pt x="2286" y="14351"/>
                      <a:pt x="1429" y="14542"/>
                    </a:cubicBezTo>
                    <a:cubicBezTo>
                      <a:pt x="571" y="14732"/>
                      <a:pt x="0" y="14828"/>
                      <a:pt x="0" y="14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7"/>
              <p:cNvSpPr/>
              <p:nvPr/>
            </p:nvSpPr>
            <p:spPr>
              <a:xfrm>
                <a:off x="3106790" y="3547260"/>
                <a:ext cx="44672" cy="12928"/>
              </a:xfrm>
              <a:custGeom>
                <a:avLst/>
                <a:gdLst/>
                <a:ahLst/>
                <a:cxnLst/>
                <a:rect l="l" t="t" r="r" b="b"/>
                <a:pathLst>
                  <a:path w="44672" h="12928" extrusionOk="0">
                    <a:moveTo>
                      <a:pt x="0" y="9023"/>
                    </a:moveTo>
                    <a:cubicBezTo>
                      <a:pt x="0" y="9023"/>
                      <a:pt x="476" y="8357"/>
                      <a:pt x="1429" y="7309"/>
                    </a:cubicBezTo>
                    <a:cubicBezTo>
                      <a:pt x="2286" y="6357"/>
                      <a:pt x="4001" y="4928"/>
                      <a:pt x="6096" y="3785"/>
                    </a:cubicBezTo>
                    <a:cubicBezTo>
                      <a:pt x="8192" y="2451"/>
                      <a:pt x="10858" y="1499"/>
                      <a:pt x="13811" y="737"/>
                    </a:cubicBezTo>
                    <a:cubicBezTo>
                      <a:pt x="16764" y="70"/>
                      <a:pt x="20098" y="-120"/>
                      <a:pt x="23336" y="70"/>
                    </a:cubicBezTo>
                    <a:cubicBezTo>
                      <a:pt x="26575" y="451"/>
                      <a:pt x="29813" y="1213"/>
                      <a:pt x="32576" y="2356"/>
                    </a:cubicBezTo>
                    <a:cubicBezTo>
                      <a:pt x="35338" y="3594"/>
                      <a:pt x="37814" y="5023"/>
                      <a:pt x="39624" y="6738"/>
                    </a:cubicBezTo>
                    <a:cubicBezTo>
                      <a:pt x="41529" y="8262"/>
                      <a:pt x="42767" y="9881"/>
                      <a:pt x="43529" y="11024"/>
                    </a:cubicBezTo>
                    <a:cubicBezTo>
                      <a:pt x="44291" y="12262"/>
                      <a:pt x="44672" y="12929"/>
                      <a:pt x="44672" y="12929"/>
                    </a:cubicBezTo>
                    <a:cubicBezTo>
                      <a:pt x="44672" y="12929"/>
                      <a:pt x="43815" y="12738"/>
                      <a:pt x="42481" y="12453"/>
                    </a:cubicBezTo>
                    <a:cubicBezTo>
                      <a:pt x="41243" y="12167"/>
                      <a:pt x="39433" y="11690"/>
                      <a:pt x="37243" y="11214"/>
                    </a:cubicBezTo>
                    <a:cubicBezTo>
                      <a:pt x="36195" y="11024"/>
                      <a:pt x="35052" y="10738"/>
                      <a:pt x="33909" y="10452"/>
                    </a:cubicBezTo>
                    <a:cubicBezTo>
                      <a:pt x="32766" y="10166"/>
                      <a:pt x="31528" y="10071"/>
                      <a:pt x="30290" y="9786"/>
                    </a:cubicBezTo>
                    <a:cubicBezTo>
                      <a:pt x="27813" y="9405"/>
                      <a:pt x="25146" y="9023"/>
                      <a:pt x="22479" y="8738"/>
                    </a:cubicBezTo>
                    <a:cubicBezTo>
                      <a:pt x="19812" y="8547"/>
                      <a:pt x="17145" y="8357"/>
                      <a:pt x="14669" y="8357"/>
                    </a:cubicBezTo>
                    <a:cubicBezTo>
                      <a:pt x="13430" y="8357"/>
                      <a:pt x="12192" y="8357"/>
                      <a:pt x="10954" y="8357"/>
                    </a:cubicBezTo>
                    <a:cubicBezTo>
                      <a:pt x="9716" y="8357"/>
                      <a:pt x="8573" y="8357"/>
                      <a:pt x="7525" y="8452"/>
                    </a:cubicBezTo>
                    <a:cubicBezTo>
                      <a:pt x="5334" y="8547"/>
                      <a:pt x="3620" y="8643"/>
                      <a:pt x="2191" y="8833"/>
                    </a:cubicBezTo>
                    <a:cubicBezTo>
                      <a:pt x="762" y="8928"/>
                      <a:pt x="0" y="8928"/>
                      <a:pt x="0" y="89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7"/>
              <p:cNvSpPr/>
              <p:nvPr/>
            </p:nvSpPr>
            <p:spPr>
              <a:xfrm>
                <a:off x="3124506" y="3561600"/>
                <a:ext cx="63245" cy="22878"/>
              </a:xfrm>
              <a:custGeom>
                <a:avLst/>
                <a:gdLst/>
                <a:ahLst/>
                <a:cxnLst/>
                <a:rect l="l" t="t" r="r" b="b"/>
                <a:pathLst>
                  <a:path w="63245" h="22878" extrusionOk="0">
                    <a:moveTo>
                      <a:pt x="0" y="1447"/>
                    </a:moveTo>
                    <a:cubicBezTo>
                      <a:pt x="0" y="1447"/>
                      <a:pt x="4286" y="209"/>
                      <a:pt x="10858" y="18"/>
                    </a:cubicBezTo>
                    <a:cubicBezTo>
                      <a:pt x="14192" y="-77"/>
                      <a:pt x="18002" y="209"/>
                      <a:pt x="22003" y="685"/>
                    </a:cubicBezTo>
                    <a:cubicBezTo>
                      <a:pt x="26003" y="1352"/>
                      <a:pt x="30290" y="2304"/>
                      <a:pt x="34481" y="3733"/>
                    </a:cubicBezTo>
                    <a:cubicBezTo>
                      <a:pt x="38576" y="5162"/>
                      <a:pt x="42577" y="6972"/>
                      <a:pt x="46196" y="8877"/>
                    </a:cubicBezTo>
                    <a:cubicBezTo>
                      <a:pt x="49721" y="10877"/>
                      <a:pt x="52959" y="12972"/>
                      <a:pt x="55435" y="15163"/>
                    </a:cubicBezTo>
                    <a:cubicBezTo>
                      <a:pt x="60579" y="19259"/>
                      <a:pt x="63246" y="22878"/>
                      <a:pt x="63246" y="22878"/>
                    </a:cubicBezTo>
                    <a:cubicBezTo>
                      <a:pt x="63246" y="22878"/>
                      <a:pt x="62198" y="22593"/>
                      <a:pt x="60389" y="22021"/>
                    </a:cubicBezTo>
                    <a:cubicBezTo>
                      <a:pt x="58579" y="21449"/>
                      <a:pt x="56007" y="20592"/>
                      <a:pt x="53054" y="19545"/>
                    </a:cubicBezTo>
                    <a:cubicBezTo>
                      <a:pt x="47244" y="17449"/>
                      <a:pt x="39433" y="14782"/>
                      <a:pt x="31718" y="12020"/>
                    </a:cubicBezTo>
                    <a:cubicBezTo>
                      <a:pt x="23908" y="9448"/>
                      <a:pt x="16097" y="6876"/>
                      <a:pt x="10192" y="4971"/>
                    </a:cubicBezTo>
                    <a:cubicBezTo>
                      <a:pt x="7144" y="3923"/>
                      <a:pt x="4667" y="3066"/>
                      <a:pt x="2858" y="2495"/>
                    </a:cubicBezTo>
                    <a:cubicBezTo>
                      <a:pt x="1048" y="1828"/>
                      <a:pt x="0" y="1447"/>
                      <a:pt x="0" y="1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0" name="Google Shape;1590;p7"/>
              <p:cNvSpPr/>
              <p:nvPr/>
            </p:nvSpPr>
            <p:spPr>
              <a:xfrm>
                <a:off x="3141270" y="3577669"/>
                <a:ext cx="76200" cy="39670"/>
              </a:xfrm>
              <a:custGeom>
                <a:avLst/>
                <a:gdLst/>
                <a:ahLst/>
                <a:cxnLst/>
                <a:rect l="l" t="t" r="r" b="b"/>
                <a:pathLst>
                  <a:path w="76200" h="39670" extrusionOk="0">
                    <a:moveTo>
                      <a:pt x="0" y="903"/>
                    </a:moveTo>
                    <a:cubicBezTo>
                      <a:pt x="0" y="903"/>
                      <a:pt x="1429" y="618"/>
                      <a:pt x="3810" y="332"/>
                    </a:cubicBezTo>
                    <a:cubicBezTo>
                      <a:pt x="6191" y="46"/>
                      <a:pt x="9811" y="-144"/>
                      <a:pt x="14097" y="141"/>
                    </a:cubicBezTo>
                    <a:cubicBezTo>
                      <a:pt x="18383" y="332"/>
                      <a:pt x="23241" y="1189"/>
                      <a:pt x="28480" y="2523"/>
                    </a:cubicBezTo>
                    <a:cubicBezTo>
                      <a:pt x="31052" y="3284"/>
                      <a:pt x="33719" y="3951"/>
                      <a:pt x="36290" y="5094"/>
                    </a:cubicBezTo>
                    <a:cubicBezTo>
                      <a:pt x="38957" y="6047"/>
                      <a:pt x="41529" y="7380"/>
                      <a:pt x="44101" y="8523"/>
                    </a:cubicBezTo>
                    <a:cubicBezTo>
                      <a:pt x="46577" y="9952"/>
                      <a:pt x="49149" y="11286"/>
                      <a:pt x="51435" y="12809"/>
                    </a:cubicBezTo>
                    <a:cubicBezTo>
                      <a:pt x="53912" y="14238"/>
                      <a:pt x="56007" y="16048"/>
                      <a:pt x="58102" y="17667"/>
                    </a:cubicBezTo>
                    <a:cubicBezTo>
                      <a:pt x="62198" y="21096"/>
                      <a:pt x="65818" y="24525"/>
                      <a:pt x="68485" y="27859"/>
                    </a:cubicBezTo>
                    <a:cubicBezTo>
                      <a:pt x="71247" y="31098"/>
                      <a:pt x="73152" y="34146"/>
                      <a:pt x="74390" y="36241"/>
                    </a:cubicBezTo>
                    <a:cubicBezTo>
                      <a:pt x="75629" y="38432"/>
                      <a:pt x="76200" y="39670"/>
                      <a:pt x="76200" y="39670"/>
                    </a:cubicBezTo>
                    <a:cubicBezTo>
                      <a:pt x="76200" y="39670"/>
                      <a:pt x="71723" y="36432"/>
                      <a:pt x="65056" y="31479"/>
                    </a:cubicBezTo>
                    <a:cubicBezTo>
                      <a:pt x="63437" y="30336"/>
                      <a:pt x="61627" y="29097"/>
                      <a:pt x="59722" y="27764"/>
                    </a:cubicBezTo>
                    <a:cubicBezTo>
                      <a:pt x="57817" y="26430"/>
                      <a:pt x="55721" y="25287"/>
                      <a:pt x="53721" y="23859"/>
                    </a:cubicBezTo>
                    <a:cubicBezTo>
                      <a:pt x="49435" y="21287"/>
                      <a:pt x="44958" y="18620"/>
                      <a:pt x="40196" y="16239"/>
                    </a:cubicBezTo>
                    <a:cubicBezTo>
                      <a:pt x="35528" y="13762"/>
                      <a:pt x="30671" y="11667"/>
                      <a:pt x="26098" y="9762"/>
                    </a:cubicBezTo>
                    <a:cubicBezTo>
                      <a:pt x="23717" y="8905"/>
                      <a:pt x="21527" y="7857"/>
                      <a:pt x="19336" y="7190"/>
                    </a:cubicBezTo>
                    <a:cubicBezTo>
                      <a:pt x="17145" y="6428"/>
                      <a:pt x="15050" y="5666"/>
                      <a:pt x="13144" y="4999"/>
                    </a:cubicBezTo>
                    <a:cubicBezTo>
                      <a:pt x="9239" y="3666"/>
                      <a:pt x="6096" y="2713"/>
                      <a:pt x="3715" y="1951"/>
                    </a:cubicBezTo>
                    <a:cubicBezTo>
                      <a:pt x="1333" y="1284"/>
                      <a:pt x="0" y="713"/>
                      <a:pt x="0" y="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1" name="Google Shape;1591;p7"/>
              <p:cNvSpPr/>
              <p:nvPr/>
            </p:nvSpPr>
            <p:spPr>
              <a:xfrm>
                <a:off x="3177560" y="3584192"/>
                <a:ext cx="35433" cy="26765"/>
              </a:xfrm>
              <a:custGeom>
                <a:avLst/>
                <a:gdLst/>
                <a:ahLst/>
                <a:cxnLst/>
                <a:rect l="l" t="t" r="r" b="b"/>
                <a:pathLst>
                  <a:path w="35433" h="26765" extrusionOk="0">
                    <a:moveTo>
                      <a:pt x="0" y="0"/>
                    </a:moveTo>
                    <a:cubicBezTo>
                      <a:pt x="0" y="0"/>
                      <a:pt x="3048" y="476"/>
                      <a:pt x="7049" y="2191"/>
                    </a:cubicBezTo>
                    <a:cubicBezTo>
                      <a:pt x="11049" y="3810"/>
                      <a:pt x="15907" y="6572"/>
                      <a:pt x="20383" y="9906"/>
                    </a:cubicBezTo>
                    <a:cubicBezTo>
                      <a:pt x="24860" y="13240"/>
                      <a:pt x="28766" y="17240"/>
                      <a:pt x="31433" y="20574"/>
                    </a:cubicBezTo>
                    <a:cubicBezTo>
                      <a:pt x="34100" y="23908"/>
                      <a:pt x="35433" y="26765"/>
                      <a:pt x="35433" y="26765"/>
                    </a:cubicBezTo>
                    <a:cubicBezTo>
                      <a:pt x="35433" y="26765"/>
                      <a:pt x="32290" y="26289"/>
                      <a:pt x="28385" y="24574"/>
                    </a:cubicBezTo>
                    <a:cubicBezTo>
                      <a:pt x="24384" y="22955"/>
                      <a:pt x="19526" y="20193"/>
                      <a:pt x="15145" y="16859"/>
                    </a:cubicBezTo>
                    <a:cubicBezTo>
                      <a:pt x="10668" y="13525"/>
                      <a:pt x="6763" y="9525"/>
                      <a:pt x="4096" y="6191"/>
                    </a:cubicBezTo>
                    <a:cubicBezTo>
                      <a:pt x="1429" y="2857"/>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7"/>
              <p:cNvSpPr/>
              <p:nvPr/>
            </p:nvSpPr>
            <p:spPr>
              <a:xfrm>
                <a:off x="3141366" y="3549712"/>
                <a:ext cx="59435" cy="47244"/>
              </a:xfrm>
              <a:custGeom>
                <a:avLst/>
                <a:gdLst/>
                <a:ahLst/>
                <a:cxnLst/>
                <a:rect l="l" t="t" r="r" b="b"/>
                <a:pathLst>
                  <a:path w="59435" h="47244" extrusionOk="0">
                    <a:moveTo>
                      <a:pt x="0" y="0"/>
                    </a:moveTo>
                    <a:cubicBezTo>
                      <a:pt x="0" y="0"/>
                      <a:pt x="4858" y="857"/>
                      <a:pt x="11716" y="3715"/>
                    </a:cubicBezTo>
                    <a:cubicBezTo>
                      <a:pt x="18478" y="6477"/>
                      <a:pt x="27146" y="11240"/>
                      <a:pt x="34766" y="17336"/>
                    </a:cubicBezTo>
                    <a:cubicBezTo>
                      <a:pt x="42481" y="23432"/>
                      <a:pt x="49054" y="30671"/>
                      <a:pt x="53245" y="36671"/>
                    </a:cubicBezTo>
                    <a:cubicBezTo>
                      <a:pt x="57531" y="42672"/>
                      <a:pt x="59436" y="47244"/>
                      <a:pt x="59436" y="47244"/>
                    </a:cubicBezTo>
                    <a:cubicBezTo>
                      <a:pt x="59436" y="47244"/>
                      <a:pt x="58388" y="46577"/>
                      <a:pt x="56578" y="45339"/>
                    </a:cubicBezTo>
                    <a:cubicBezTo>
                      <a:pt x="54864" y="44101"/>
                      <a:pt x="52388" y="42291"/>
                      <a:pt x="49530" y="40196"/>
                    </a:cubicBezTo>
                    <a:cubicBezTo>
                      <a:pt x="43815" y="35814"/>
                      <a:pt x="36481" y="30099"/>
                      <a:pt x="29242" y="24194"/>
                    </a:cubicBezTo>
                    <a:cubicBezTo>
                      <a:pt x="21907" y="18383"/>
                      <a:pt x="14669" y="12573"/>
                      <a:pt x="9144" y="8001"/>
                    </a:cubicBezTo>
                    <a:cubicBezTo>
                      <a:pt x="6382" y="5715"/>
                      <a:pt x="4096" y="3810"/>
                      <a:pt x="2476" y="2381"/>
                    </a:cubicBezTo>
                    <a:cubicBezTo>
                      <a:pt x="857" y="95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7"/>
              <p:cNvSpPr/>
              <p:nvPr/>
            </p:nvSpPr>
            <p:spPr>
              <a:xfrm>
                <a:off x="3381777" y="3593266"/>
                <a:ext cx="58959" cy="13309"/>
              </a:xfrm>
              <a:custGeom>
                <a:avLst/>
                <a:gdLst/>
                <a:ahLst/>
                <a:cxnLst/>
                <a:rect l="l" t="t" r="r" b="b"/>
                <a:pathLst>
                  <a:path w="58959" h="13309" extrusionOk="0">
                    <a:moveTo>
                      <a:pt x="0" y="9119"/>
                    </a:moveTo>
                    <a:cubicBezTo>
                      <a:pt x="0" y="9119"/>
                      <a:pt x="762" y="8452"/>
                      <a:pt x="2191" y="7404"/>
                    </a:cubicBezTo>
                    <a:cubicBezTo>
                      <a:pt x="3524" y="6357"/>
                      <a:pt x="5810" y="4928"/>
                      <a:pt x="8477" y="3785"/>
                    </a:cubicBezTo>
                    <a:cubicBezTo>
                      <a:pt x="11240" y="2451"/>
                      <a:pt x="14669" y="1499"/>
                      <a:pt x="18383" y="737"/>
                    </a:cubicBezTo>
                    <a:cubicBezTo>
                      <a:pt x="22098" y="70"/>
                      <a:pt x="26194" y="-121"/>
                      <a:pt x="30290" y="70"/>
                    </a:cubicBezTo>
                    <a:cubicBezTo>
                      <a:pt x="34385" y="451"/>
                      <a:pt x="38386" y="1213"/>
                      <a:pt x="42005" y="2356"/>
                    </a:cubicBezTo>
                    <a:cubicBezTo>
                      <a:pt x="45625" y="3690"/>
                      <a:pt x="48863" y="5118"/>
                      <a:pt x="51340" y="6833"/>
                    </a:cubicBezTo>
                    <a:cubicBezTo>
                      <a:pt x="53912" y="8357"/>
                      <a:pt x="55817" y="10071"/>
                      <a:pt x="57055" y="11310"/>
                    </a:cubicBezTo>
                    <a:cubicBezTo>
                      <a:pt x="58293" y="12548"/>
                      <a:pt x="58960" y="13310"/>
                      <a:pt x="58960" y="13310"/>
                    </a:cubicBezTo>
                    <a:cubicBezTo>
                      <a:pt x="58960" y="13310"/>
                      <a:pt x="57912" y="13119"/>
                      <a:pt x="56293" y="12834"/>
                    </a:cubicBezTo>
                    <a:cubicBezTo>
                      <a:pt x="54674" y="12548"/>
                      <a:pt x="52292" y="12071"/>
                      <a:pt x="49530" y="11500"/>
                    </a:cubicBezTo>
                    <a:cubicBezTo>
                      <a:pt x="48196" y="11214"/>
                      <a:pt x="46672" y="11024"/>
                      <a:pt x="45149" y="10738"/>
                    </a:cubicBezTo>
                    <a:cubicBezTo>
                      <a:pt x="43625" y="10452"/>
                      <a:pt x="41910" y="10262"/>
                      <a:pt x="40291" y="9976"/>
                    </a:cubicBezTo>
                    <a:cubicBezTo>
                      <a:pt x="36957" y="9500"/>
                      <a:pt x="33338" y="9119"/>
                      <a:pt x="29813" y="8833"/>
                    </a:cubicBezTo>
                    <a:cubicBezTo>
                      <a:pt x="26194" y="8643"/>
                      <a:pt x="22669" y="8452"/>
                      <a:pt x="19240" y="8452"/>
                    </a:cubicBezTo>
                    <a:cubicBezTo>
                      <a:pt x="17526" y="8452"/>
                      <a:pt x="15907" y="8452"/>
                      <a:pt x="14288" y="8452"/>
                    </a:cubicBezTo>
                    <a:cubicBezTo>
                      <a:pt x="12668" y="8452"/>
                      <a:pt x="11240" y="8547"/>
                      <a:pt x="9811" y="8643"/>
                    </a:cubicBezTo>
                    <a:cubicBezTo>
                      <a:pt x="6953" y="8833"/>
                      <a:pt x="4667" y="8928"/>
                      <a:pt x="2858" y="9024"/>
                    </a:cubicBezTo>
                    <a:cubicBezTo>
                      <a:pt x="1143" y="9119"/>
                      <a:pt x="95" y="9119"/>
                      <a:pt x="95" y="91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7"/>
              <p:cNvSpPr/>
              <p:nvPr/>
            </p:nvSpPr>
            <p:spPr>
              <a:xfrm>
                <a:off x="3369108" y="3598861"/>
                <a:ext cx="51244" cy="13620"/>
              </a:xfrm>
              <a:custGeom>
                <a:avLst/>
                <a:gdLst/>
                <a:ahLst/>
                <a:cxnLst/>
                <a:rect l="l" t="t" r="r" b="b"/>
                <a:pathLst>
                  <a:path w="51244" h="13620" extrusionOk="0">
                    <a:moveTo>
                      <a:pt x="0" y="6953"/>
                    </a:moveTo>
                    <a:cubicBezTo>
                      <a:pt x="0" y="6953"/>
                      <a:pt x="667" y="6382"/>
                      <a:pt x="2000" y="5525"/>
                    </a:cubicBezTo>
                    <a:cubicBezTo>
                      <a:pt x="3239" y="4667"/>
                      <a:pt x="5239" y="3524"/>
                      <a:pt x="7715" y="2572"/>
                    </a:cubicBezTo>
                    <a:cubicBezTo>
                      <a:pt x="10192" y="1524"/>
                      <a:pt x="13240" y="857"/>
                      <a:pt x="16478" y="286"/>
                    </a:cubicBezTo>
                    <a:cubicBezTo>
                      <a:pt x="19812" y="-95"/>
                      <a:pt x="23336" y="-95"/>
                      <a:pt x="26956" y="286"/>
                    </a:cubicBezTo>
                    <a:cubicBezTo>
                      <a:pt x="30480" y="762"/>
                      <a:pt x="33909" y="1714"/>
                      <a:pt x="37052" y="2953"/>
                    </a:cubicBezTo>
                    <a:cubicBezTo>
                      <a:pt x="40100" y="4286"/>
                      <a:pt x="42863" y="5715"/>
                      <a:pt x="44958" y="7429"/>
                    </a:cubicBezTo>
                    <a:cubicBezTo>
                      <a:pt x="47149" y="8953"/>
                      <a:pt x="48673" y="10573"/>
                      <a:pt x="49721" y="11716"/>
                    </a:cubicBezTo>
                    <a:cubicBezTo>
                      <a:pt x="50768" y="12954"/>
                      <a:pt x="51245" y="13621"/>
                      <a:pt x="51245" y="13621"/>
                    </a:cubicBezTo>
                    <a:cubicBezTo>
                      <a:pt x="51245" y="13621"/>
                      <a:pt x="50292" y="13525"/>
                      <a:pt x="48863" y="13144"/>
                    </a:cubicBezTo>
                    <a:cubicBezTo>
                      <a:pt x="47435" y="12859"/>
                      <a:pt x="45339" y="12383"/>
                      <a:pt x="42958" y="11906"/>
                    </a:cubicBezTo>
                    <a:cubicBezTo>
                      <a:pt x="38195" y="10858"/>
                      <a:pt x="32004" y="9716"/>
                      <a:pt x="25908" y="8953"/>
                    </a:cubicBezTo>
                    <a:cubicBezTo>
                      <a:pt x="22860" y="8572"/>
                      <a:pt x="19717" y="8287"/>
                      <a:pt x="16859" y="8001"/>
                    </a:cubicBezTo>
                    <a:cubicBezTo>
                      <a:pt x="13906" y="7810"/>
                      <a:pt x="11144" y="7525"/>
                      <a:pt x="8668" y="7429"/>
                    </a:cubicBezTo>
                    <a:cubicBezTo>
                      <a:pt x="6191" y="7334"/>
                      <a:pt x="4096" y="7144"/>
                      <a:pt x="2572" y="7144"/>
                    </a:cubicBezTo>
                    <a:cubicBezTo>
                      <a:pt x="1048" y="7144"/>
                      <a:pt x="95" y="6953"/>
                      <a:pt x="95" y="6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7"/>
              <p:cNvSpPr/>
              <p:nvPr/>
            </p:nvSpPr>
            <p:spPr>
              <a:xfrm>
                <a:off x="3361012" y="3604722"/>
                <a:ext cx="41052" cy="13855"/>
              </a:xfrm>
              <a:custGeom>
                <a:avLst/>
                <a:gdLst/>
                <a:ahLst/>
                <a:cxnLst/>
                <a:rect l="l" t="t" r="r" b="b"/>
                <a:pathLst>
                  <a:path w="41052" h="13855" extrusionOk="0">
                    <a:moveTo>
                      <a:pt x="0" y="6712"/>
                    </a:moveTo>
                    <a:cubicBezTo>
                      <a:pt x="0" y="6712"/>
                      <a:pt x="476" y="6141"/>
                      <a:pt x="1524" y="5283"/>
                    </a:cubicBezTo>
                    <a:cubicBezTo>
                      <a:pt x="2381" y="4426"/>
                      <a:pt x="4096" y="3283"/>
                      <a:pt x="6096" y="2426"/>
                    </a:cubicBezTo>
                    <a:cubicBezTo>
                      <a:pt x="8096" y="1378"/>
                      <a:pt x="10668" y="711"/>
                      <a:pt x="13430" y="235"/>
                    </a:cubicBezTo>
                    <a:cubicBezTo>
                      <a:pt x="16192" y="-146"/>
                      <a:pt x="19240" y="-51"/>
                      <a:pt x="22193" y="426"/>
                    </a:cubicBezTo>
                    <a:cubicBezTo>
                      <a:pt x="25146" y="997"/>
                      <a:pt x="28004" y="1950"/>
                      <a:pt x="30575" y="3188"/>
                    </a:cubicBezTo>
                    <a:cubicBezTo>
                      <a:pt x="33052" y="4521"/>
                      <a:pt x="35242" y="6045"/>
                      <a:pt x="36767" y="7665"/>
                    </a:cubicBezTo>
                    <a:cubicBezTo>
                      <a:pt x="38386" y="9189"/>
                      <a:pt x="39433" y="10808"/>
                      <a:pt x="40100" y="11951"/>
                    </a:cubicBezTo>
                    <a:cubicBezTo>
                      <a:pt x="40767" y="13094"/>
                      <a:pt x="41053" y="13856"/>
                      <a:pt x="41053" y="13856"/>
                    </a:cubicBezTo>
                    <a:cubicBezTo>
                      <a:pt x="41053" y="13856"/>
                      <a:pt x="40291" y="13665"/>
                      <a:pt x="39052" y="13380"/>
                    </a:cubicBezTo>
                    <a:cubicBezTo>
                      <a:pt x="37910" y="13094"/>
                      <a:pt x="36195" y="12618"/>
                      <a:pt x="34195" y="12046"/>
                    </a:cubicBezTo>
                    <a:cubicBezTo>
                      <a:pt x="30385" y="10998"/>
                      <a:pt x="25527" y="9951"/>
                      <a:pt x="20765" y="9093"/>
                    </a:cubicBezTo>
                    <a:cubicBezTo>
                      <a:pt x="18383" y="8712"/>
                      <a:pt x="15907" y="8331"/>
                      <a:pt x="13621" y="8046"/>
                    </a:cubicBezTo>
                    <a:cubicBezTo>
                      <a:pt x="11335" y="7760"/>
                      <a:pt x="9049" y="7569"/>
                      <a:pt x="7144" y="7379"/>
                    </a:cubicBezTo>
                    <a:cubicBezTo>
                      <a:pt x="5144" y="7188"/>
                      <a:pt x="3524" y="7093"/>
                      <a:pt x="2191" y="6998"/>
                    </a:cubicBezTo>
                    <a:cubicBezTo>
                      <a:pt x="857" y="6998"/>
                      <a:pt x="95" y="6807"/>
                      <a:pt x="95" y="6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7"/>
              <p:cNvSpPr/>
              <p:nvPr/>
            </p:nvSpPr>
            <p:spPr>
              <a:xfrm>
                <a:off x="3357488" y="3580276"/>
                <a:ext cx="57435" cy="26680"/>
              </a:xfrm>
              <a:custGeom>
                <a:avLst/>
                <a:gdLst/>
                <a:ahLst/>
                <a:cxnLst/>
                <a:rect l="l" t="t" r="r" b="b"/>
                <a:pathLst>
                  <a:path w="57435" h="26680" extrusionOk="0">
                    <a:moveTo>
                      <a:pt x="57341" y="391"/>
                    </a:moveTo>
                    <a:cubicBezTo>
                      <a:pt x="57341" y="391"/>
                      <a:pt x="56483" y="963"/>
                      <a:pt x="54864" y="1820"/>
                    </a:cubicBezTo>
                    <a:cubicBezTo>
                      <a:pt x="53245" y="2678"/>
                      <a:pt x="51054" y="3821"/>
                      <a:pt x="48387" y="5154"/>
                    </a:cubicBezTo>
                    <a:cubicBezTo>
                      <a:pt x="43053" y="7726"/>
                      <a:pt x="36005" y="11060"/>
                      <a:pt x="28956" y="14203"/>
                    </a:cubicBezTo>
                    <a:cubicBezTo>
                      <a:pt x="22003" y="17441"/>
                      <a:pt x="14859" y="20585"/>
                      <a:pt x="9430" y="22966"/>
                    </a:cubicBezTo>
                    <a:cubicBezTo>
                      <a:pt x="6668" y="24109"/>
                      <a:pt x="4382" y="25061"/>
                      <a:pt x="2667" y="25728"/>
                    </a:cubicBezTo>
                    <a:cubicBezTo>
                      <a:pt x="953" y="26395"/>
                      <a:pt x="0" y="26681"/>
                      <a:pt x="0" y="26681"/>
                    </a:cubicBezTo>
                    <a:cubicBezTo>
                      <a:pt x="0" y="26681"/>
                      <a:pt x="2191" y="23061"/>
                      <a:pt x="6668" y="18775"/>
                    </a:cubicBezTo>
                    <a:cubicBezTo>
                      <a:pt x="11049" y="14489"/>
                      <a:pt x="17812" y="9631"/>
                      <a:pt x="25337" y="6202"/>
                    </a:cubicBezTo>
                    <a:cubicBezTo>
                      <a:pt x="32766" y="2773"/>
                      <a:pt x="40862" y="772"/>
                      <a:pt x="47054" y="296"/>
                    </a:cubicBezTo>
                    <a:cubicBezTo>
                      <a:pt x="53245" y="-370"/>
                      <a:pt x="57436" y="296"/>
                      <a:pt x="57436" y="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7"/>
              <p:cNvSpPr/>
              <p:nvPr/>
            </p:nvSpPr>
            <p:spPr>
              <a:xfrm>
                <a:off x="3427306" y="3540477"/>
                <a:ext cx="61436" cy="9234"/>
              </a:xfrm>
              <a:custGeom>
                <a:avLst/>
                <a:gdLst/>
                <a:ahLst/>
                <a:cxnLst/>
                <a:rect l="l" t="t" r="r" b="b"/>
                <a:pathLst>
                  <a:path w="61436" h="9234" extrusionOk="0">
                    <a:moveTo>
                      <a:pt x="61436" y="8377"/>
                    </a:moveTo>
                    <a:cubicBezTo>
                      <a:pt x="61436" y="8377"/>
                      <a:pt x="57341" y="9044"/>
                      <a:pt x="51530" y="9139"/>
                    </a:cubicBezTo>
                    <a:cubicBezTo>
                      <a:pt x="45720" y="9330"/>
                      <a:pt x="38100" y="9234"/>
                      <a:pt x="30575" y="8854"/>
                    </a:cubicBezTo>
                    <a:cubicBezTo>
                      <a:pt x="23050" y="8473"/>
                      <a:pt x="15526" y="7806"/>
                      <a:pt x="9716" y="7044"/>
                    </a:cubicBezTo>
                    <a:cubicBezTo>
                      <a:pt x="4000" y="6282"/>
                      <a:pt x="0" y="5234"/>
                      <a:pt x="0" y="5234"/>
                    </a:cubicBezTo>
                    <a:cubicBezTo>
                      <a:pt x="0" y="5234"/>
                      <a:pt x="3715" y="3329"/>
                      <a:pt x="9525" y="1996"/>
                    </a:cubicBezTo>
                    <a:cubicBezTo>
                      <a:pt x="15335" y="567"/>
                      <a:pt x="23241" y="-291"/>
                      <a:pt x="31051" y="91"/>
                    </a:cubicBezTo>
                    <a:cubicBezTo>
                      <a:pt x="38957" y="472"/>
                      <a:pt x="46672" y="2186"/>
                      <a:pt x="52292" y="4186"/>
                    </a:cubicBezTo>
                    <a:cubicBezTo>
                      <a:pt x="57912" y="6091"/>
                      <a:pt x="61436" y="8377"/>
                      <a:pt x="61436" y="8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7"/>
              <p:cNvSpPr/>
              <p:nvPr/>
            </p:nvSpPr>
            <p:spPr>
              <a:xfrm>
                <a:off x="3387015" y="3546664"/>
                <a:ext cx="76009" cy="13429"/>
              </a:xfrm>
              <a:custGeom>
                <a:avLst/>
                <a:gdLst/>
                <a:ahLst/>
                <a:cxnLst/>
                <a:rect l="l" t="t" r="r" b="b"/>
                <a:pathLst>
                  <a:path w="76009" h="13429" extrusionOk="0">
                    <a:moveTo>
                      <a:pt x="75914" y="13335"/>
                    </a:moveTo>
                    <a:cubicBezTo>
                      <a:pt x="75914" y="13335"/>
                      <a:pt x="74962" y="12382"/>
                      <a:pt x="73247" y="11335"/>
                    </a:cubicBezTo>
                    <a:cubicBezTo>
                      <a:pt x="71438" y="10287"/>
                      <a:pt x="68675" y="9430"/>
                      <a:pt x="65342" y="9049"/>
                    </a:cubicBezTo>
                    <a:cubicBezTo>
                      <a:pt x="63627" y="8858"/>
                      <a:pt x="61722" y="8763"/>
                      <a:pt x="59722" y="8763"/>
                    </a:cubicBezTo>
                    <a:cubicBezTo>
                      <a:pt x="57626" y="8763"/>
                      <a:pt x="55435" y="8763"/>
                      <a:pt x="53150" y="8763"/>
                    </a:cubicBezTo>
                    <a:cubicBezTo>
                      <a:pt x="48673" y="8763"/>
                      <a:pt x="43815" y="8763"/>
                      <a:pt x="39052" y="8763"/>
                    </a:cubicBezTo>
                    <a:cubicBezTo>
                      <a:pt x="29432" y="8858"/>
                      <a:pt x="19812" y="9239"/>
                      <a:pt x="12478" y="9525"/>
                    </a:cubicBezTo>
                    <a:cubicBezTo>
                      <a:pt x="8763" y="9715"/>
                      <a:pt x="5715" y="9811"/>
                      <a:pt x="3524" y="9811"/>
                    </a:cubicBezTo>
                    <a:cubicBezTo>
                      <a:pt x="1333" y="9811"/>
                      <a:pt x="0" y="9811"/>
                      <a:pt x="0" y="9811"/>
                    </a:cubicBezTo>
                    <a:cubicBezTo>
                      <a:pt x="0" y="9811"/>
                      <a:pt x="4381" y="6953"/>
                      <a:pt x="11525" y="4572"/>
                    </a:cubicBezTo>
                    <a:cubicBezTo>
                      <a:pt x="15145" y="3334"/>
                      <a:pt x="19431" y="2191"/>
                      <a:pt x="24098" y="1333"/>
                    </a:cubicBezTo>
                    <a:cubicBezTo>
                      <a:pt x="28765" y="476"/>
                      <a:pt x="33814" y="95"/>
                      <a:pt x="38957" y="0"/>
                    </a:cubicBezTo>
                    <a:cubicBezTo>
                      <a:pt x="44005" y="0"/>
                      <a:pt x="49054" y="286"/>
                      <a:pt x="53816" y="1048"/>
                    </a:cubicBezTo>
                    <a:cubicBezTo>
                      <a:pt x="56293" y="1429"/>
                      <a:pt x="58293" y="1905"/>
                      <a:pt x="60579" y="2381"/>
                    </a:cubicBezTo>
                    <a:cubicBezTo>
                      <a:pt x="62770" y="2857"/>
                      <a:pt x="64865" y="3524"/>
                      <a:pt x="66675" y="4381"/>
                    </a:cubicBezTo>
                    <a:cubicBezTo>
                      <a:pt x="70390" y="5905"/>
                      <a:pt x="73152" y="8287"/>
                      <a:pt x="74485" y="10192"/>
                    </a:cubicBezTo>
                    <a:cubicBezTo>
                      <a:pt x="75152" y="11144"/>
                      <a:pt x="75533" y="12001"/>
                      <a:pt x="75724" y="12573"/>
                    </a:cubicBezTo>
                    <a:cubicBezTo>
                      <a:pt x="75914" y="13144"/>
                      <a:pt x="76009" y="13430"/>
                      <a:pt x="76009" y="13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7"/>
              <p:cNvSpPr/>
              <p:nvPr/>
            </p:nvSpPr>
            <p:spPr>
              <a:xfrm>
                <a:off x="3377871" y="3560547"/>
                <a:ext cx="65817" cy="15263"/>
              </a:xfrm>
              <a:custGeom>
                <a:avLst/>
                <a:gdLst/>
                <a:ahLst/>
                <a:cxnLst/>
                <a:rect l="l" t="t" r="r" b="b"/>
                <a:pathLst>
                  <a:path w="65817" h="15263" extrusionOk="0">
                    <a:moveTo>
                      <a:pt x="65627" y="5071"/>
                    </a:moveTo>
                    <a:cubicBezTo>
                      <a:pt x="65627" y="5071"/>
                      <a:pt x="64579" y="5262"/>
                      <a:pt x="62675" y="5547"/>
                    </a:cubicBezTo>
                    <a:cubicBezTo>
                      <a:pt x="60865" y="5738"/>
                      <a:pt x="58198" y="6119"/>
                      <a:pt x="55054" y="6500"/>
                    </a:cubicBezTo>
                    <a:cubicBezTo>
                      <a:pt x="48768" y="7167"/>
                      <a:pt x="40767" y="8214"/>
                      <a:pt x="32766" y="9453"/>
                    </a:cubicBezTo>
                    <a:cubicBezTo>
                      <a:pt x="24765" y="10691"/>
                      <a:pt x="16764" y="12215"/>
                      <a:pt x="10573" y="13358"/>
                    </a:cubicBezTo>
                    <a:cubicBezTo>
                      <a:pt x="7430" y="13929"/>
                      <a:pt x="4858" y="14406"/>
                      <a:pt x="2953" y="14787"/>
                    </a:cubicBezTo>
                    <a:cubicBezTo>
                      <a:pt x="1048" y="15072"/>
                      <a:pt x="0" y="15263"/>
                      <a:pt x="0" y="15263"/>
                    </a:cubicBezTo>
                    <a:cubicBezTo>
                      <a:pt x="0" y="15263"/>
                      <a:pt x="3048" y="12025"/>
                      <a:pt x="8763" y="8691"/>
                    </a:cubicBezTo>
                    <a:cubicBezTo>
                      <a:pt x="11525" y="6976"/>
                      <a:pt x="15050" y="5452"/>
                      <a:pt x="18955" y="3928"/>
                    </a:cubicBezTo>
                    <a:cubicBezTo>
                      <a:pt x="22860" y="2595"/>
                      <a:pt x="27051" y="1452"/>
                      <a:pt x="31433" y="785"/>
                    </a:cubicBezTo>
                    <a:cubicBezTo>
                      <a:pt x="35814" y="118"/>
                      <a:pt x="40196" y="-72"/>
                      <a:pt x="44291" y="23"/>
                    </a:cubicBezTo>
                    <a:cubicBezTo>
                      <a:pt x="48387" y="213"/>
                      <a:pt x="52197" y="690"/>
                      <a:pt x="55436" y="1452"/>
                    </a:cubicBezTo>
                    <a:cubicBezTo>
                      <a:pt x="58579" y="2119"/>
                      <a:pt x="61246" y="3071"/>
                      <a:pt x="63056" y="3833"/>
                    </a:cubicBezTo>
                    <a:cubicBezTo>
                      <a:pt x="64770" y="4595"/>
                      <a:pt x="65818" y="5071"/>
                      <a:pt x="65818" y="50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0" name="Google Shape;1600;p7"/>
              <p:cNvSpPr/>
              <p:nvPr/>
            </p:nvSpPr>
            <p:spPr>
              <a:xfrm>
                <a:off x="3325389" y="3576477"/>
                <a:ext cx="99155" cy="35052"/>
              </a:xfrm>
              <a:custGeom>
                <a:avLst/>
                <a:gdLst/>
                <a:ahLst/>
                <a:cxnLst/>
                <a:rect l="l" t="t" r="r" b="b"/>
                <a:pathLst>
                  <a:path w="99155" h="35052" extrusionOk="0">
                    <a:moveTo>
                      <a:pt x="99155" y="4000"/>
                    </a:moveTo>
                    <a:cubicBezTo>
                      <a:pt x="99155" y="4000"/>
                      <a:pt x="97441" y="4191"/>
                      <a:pt x="94488" y="4286"/>
                    </a:cubicBezTo>
                    <a:cubicBezTo>
                      <a:pt x="91440" y="4477"/>
                      <a:pt x="87344" y="4762"/>
                      <a:pt x="82486" y="5334"/>
                    </a:cubicBezTo>
                    <a:cubicBezTo>
                      <a:pt x="80010" y="5525"/>
                      <a:pt x="77343" y="6001"/>
                      <a:pt x="74581" y="6382"/>
                    </a:cubicBezTo>
                    <a:cubicBezTo>
                      <a:pt x="71819" y="6667"/>
                      <a:pt x="68866" y="7429"/>
                      <a:pt x="65913" y="7906"/>
                    </a:cubicBezTo>
                    <a:cubicBezTo>
                      <a:pt x="59912" y="9144"/>
                      <a:pt x="53626" y="10668"/>
                      <a:pt x="47434" y="12668"/>
                    </a:cubicBezTo>
                    <a:cubicBezTo>
                      <a:pt x="41243" y="14573"/>
                      <a:pt x="35242" y="16954"/>
                      <a:pt x="29527" y="19336"/>
                    </a:cubicBezTo>
                    <a:cubicBezTo>
                      <a:pt x="26765" y="20669"/>
                      <a:pt x="24003" y="21717"/>
                      <a:pt x="21526" y="23050"/>
                    </a:cubicBezTo>
                    <a:cubicBezTo>
                      <a:pt x="19050" y="24289"/>
                      <a:pt x="16573" y="25527"/>
                      <a:pt x="14478" y="26670"/>
                    </a:cubicBezTo>
                    <a:cubicBezTo>
                      <a:pt x="10096" y="29051"/>
                      <a:pt x="6477" y="31147"/>
                      <a:pt x="4000" y="32671"/>
                    </a:cubicBezTo>
                    <a:cubicBezTo>
                      <a:pt x="1524" y="34195"/>
                      <a:pt x="0" y="35052"/>
                      <a:pt x="0" y="35052"/>
                    </a:cubicBezTo>
                    <a:cubicBezTo>
                      <a:pt x="0" y="35052"/>
                      <a:pt x="1048" y="33718"/>
                      <a:pt x="2857" y="31337"/>
                    </a:cubicBezTo>
                    <a:cubicBezTo>
                      <a:pt x="3810" y="30194"/>
                      <a:pt x="5048" y="28766"/>
                      <a:pt x="6477" y="27337"/>
                    </a:cubicBezTo>
                    <a:cubicBezTo>
                      <a:pt x="7906" y="25813"/>
                      <a:pt x="9620" y="24098"/>
                      <a:pt x="11621" y="22479"/>
                    </a:cubicBezTo>
                    <a:cubicBezTo>
                      <a:pt x="15430" y="19050"/>
                      <a:pt x="20479" y="15621"/>
                      <a:pt x="26098" y="12383"/>
                    </a:cubicBezTo>
                    <a:cubicBezTo>
                      <a:pt x="28956" y="10954"/>
                      <a:pt x="31909" y="9144"/>
                      <a:pt x="35052" y="8001"/>
                    </a:cubicBezTo>
                    <a:cubicBezTo>
                      <a:pt x="38195" y="6572"/>
                      <a:pt x="41434" y="5525"/>
                      <a:pt x="44767" y="4382"/>
                    </a:cubicBezTo>
                    <a:cubicBezTo>
                      <a:pt x="48101" y="3524"/>
                      <a:pt x="51435" y="2476"/>
                      <a:pt x="54864" y="1905"/>
                    </a:cubicBezTo>
                    <a:cubicBezTo>
                      <a:pt x="58198" y="1143"/>
                      <a:pt x="61531" y="857"/>
                      <a:pt x="64770" y="381"/>
                    </a:cubicBezTo>
                    <a:cubicBezTo>
                      <a:pt x="71247" y="-95"/>
                      <a:pt x="77343" y="-191"/>
                      <a:pt x="82486" y="476"/>
                    </a:cubicBezTo>
                    <a:cubicBezTo>
                      <a:pt x="85058" y="667"/>
                      <a:pt x="87440" y="1048"/>
                      <a:pt x="89440" y="1524"/>
                    </a:cubicBezTo>
                    <a:cubicBezTo>
                      <a:pt x="91535" y="1905"/>
                      <a:pt x="93250" y="2286"/>
                      <a:pt x="94679" y="2762"/>
                    </a:cubicBezTo>
                    <a:cubicBezTo>
                      <a:pt x="97536" y="3619"/>
                      <a:pt x="99155" y="4191"/>
                      <a:pt x="99155"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1" name="Google Shape;1601;p7"/>
              <p:cNvSpPr/>
              <p:nvPr/>
            </p:nvSpPr>
            <p:spPr>
              <a:xfrm>
                <a:off x="3353583" y="3531424"/>
                <a:ext cx="64484" cy="60769"/>
              </a:xfrm>
              <a:custGeom>
                <a:avLst/>
                <a:gdLst/>
                <a:ahLst/>
                <a:cxnLst/>
                <a:rect l="l" t="t" r="r" b="b"/>
                <a:pathLst>
                  <a:path w="64484" h="60769" extrusionOk="0">
                    <a:moveTo>
                      <a:pt x="64198" y="95"/>
                    </a:moveTo>
                    <a:cubicBezTo>
                      <a:pt x="64198" y="95"/>
                      <a:pt x="63151" y="1048"/>
                      <a:pt x="61150" y="2572"/>
                    </a:cubicBezTo>
                    <a:cubicBezTo>
                      <a:pt x="59246" y="4096"/>
                      <a:pt x="56483" y="6287"/>
                      <a:pt x="53245" y="8954"/>
                    </a:cubicBezTo>
                    <a:cubicBezTo>
                      <a:pt x="51625" y="10287"/>
                      <a:pt x="49911" y="11716"/>
                      <a:pt x="48006" y="13145"/>
                    </a:cubicBezTo>
                    <a:cubicBezTo>
                      <a:pt x="46196" y="14669"/>
                      <a:pt x="44291" y="16288"/>
                      <a:pt x="42291" y="17907"/>
                    </a:cubicBezTo>
                    <a:cubicBezTo>
                      <a:pt x="38481" y="21336"/>
                      <a:pt x="34290" y="24860"/>
                      <a:pt x="30385" y="28670"/>
                    </a:cubicBezTo>
                    <a:cubicBezTo>
                      <a:pt x="26384" y="32385"/>
                      <a:pt x="22574" y="36290"/>
                      <a:pt x="18955" y="39910"/>
                    </a:cubicBezTo>
                    <a:cubicBezTo>
                      <a:pt x="17240" y="41815"/>
                      <a:pt x="15526" y="43624"/>
                      <a:pt x="13906" y="45339"/>
                    </a:cubicBezTo>
                    <a:cubicBezTo>
                      <a:pt x="12287" y="47054"/>
                      <a:pt x="10763" y="48768"/>
                      <a:pt x="9430" y="50292"/>
                    </a:cubicBezTo>
                    <a:cubicBezTo>
                      <a:pt x="6572" y="53435"/>
                      <a:pt x="4286" y="56007"/>
                      <a:pt x="2667" y="57912"/>
                    </a:cubicBezTo>
                    <a:cubicBezTo>
                      <a:pt x="1048" y="59722"/>
                      <a:pt x="0" y="60770"/>
                      <a:pt x="0" y="60770"/>
                    </a:cubicBezTo>
                    <a:cubicBezTo>
                      <a:pt x="0" y="60770"/>
                      <a:pt x="381" y="59341"/>
                      <a:pt x="1238" y="56959"/>
                    </a:cubicBezTo>
                    <a:cubicBezTo>
                      <a:pt x="2096" y="54578"/>
                      <a:pt x="3334" y="51245"/>
                      <a:pt x="5429" y="47434"/>
                    </a:cubicBezTo>
                    <a:cubicBezTo>
                      <a:pt x="7334" y="43529"/>
                      <a:pt x="10096" y="39338"/>
                      <a:pt x="13240" y="34957"/>
                    </a:cubicBezTo>
                    <a:cubicBezTo>
                      <a:pt x="14954" y="32861"/>
                      <a:pt x="16573" y="30575"/>
                      <a:pt x="18574" y="28480"/>
                    </a:cubicBezTo>
                    <a:cubicBezTo>
                      <a:pt x="20479" y="26384"/>
                      <a:pt x="22479" y="24289"/>
                      <a:pt x="24575" y="22288"/>
                    </a:cubicBezTo>
                    <a:cubicBezTo>
                      <a:pt x="26765" y="20383"/>
                      <a:pt x="28861" y="18479"/>
                      <a:pt x="31147" y="16669"/>
                    </a:cubicBezTo>
                    <a:cubicBezTo>
                      <a:pt x="33338" y="14859"/>
                      <a:pt x="35719" y="13335"/>
                      <a:pt x="37909" y="11716"/>
                    </a:cubicBezTo>
                    <a:cubicBezTo>
                      <a:pt x="42481" y="8763"/>
                      <a:pt x="46863" y="6287"/>
                      <a:pt x="50863" y="4572"/>
                    </a:cubicBezTo>
                    <a:cubicBezTo>
                      <a:pt x="54769" y="2762"/>
                      <a:pt x="58293" y="1619"/>
                      <a:pt x="60674" y="953"/>
                    </a:cubicBezTo>
                    <a:cubicBezTo>
                      <a:pt x="63056" y="286"/>
                      <a:pt x="64484" y="0"/>
                      <a:pt x="644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2" name="Google Shape;1602;p7"/>
              <p:cNvSpPr/>
              <p:nvPr/>
            </p:nvSpPr>
            <p:spPr>
              <a:xfrm>
                <a:off x="3101360" y="3540092"/>
                <a:ext cx="47815" cy="11810"/>
              </a:xfrm>
              <a:custGeom>
                <a:avLst/>
                <a:gdLst/>
                <a:ahLst/>
                <a:cxnLst/>
                <a:rect l="l" t="t" r="r" b="b"/>
                <a:pathLst>
                  <a:path w="47815" h="11810" extrusionOk="0">
                    <a:moveTo>
                      <a:pt x="191" y="8382"/>
                    </a:moveTo>
                    <a:cubicBezTo>
                      <a:pt x="191" y="8382"/>
                      <a:pt x="2477" y="5905"/>
                      <a:pt x="6858" y="3810"/>
                    </a:cubicBezTo>
                    <a:cubicBezTo>
                      <a:pt x="9049" y="2667"/>
                      <a:pt x="11716" y="1810"/>
                      <a:pt x="14573" y="1048"/>
                    </a:cubicBezTo>
                    <a:cubicBezTo>
                      <a:pt x="17526" y="381"/>
                      <a:pt x="20765" y="0"/>
                      <a:pt x="24003" y="0"/>
                    </a:cubicBezTo>
                    <a:cubicBezTo>
                      <a:pt x="27242" y="0"/>
                      <a:pt x="30480" y="381"/>
                      <a:pt x="33433" y="1048"/>
                    </a:cubicBezTo>
                    <a:cubicBezTo>
                      <a:pt x="36385" y="1810"/>
                      <a:pt x="39053" y="2667"/>
                      <a:pt x="41148" y="3810"/>
                    </a:cubicBezTo>
                    <a:cubicBezTo>
                      <a:pt x="45529" y="5905"/>
                      <a:pt x="47816" y="8382"/>
                      <a:pt x="47816" y="8382"/>
                    </a:cubicBezTo>
                    <a:cubicBezTo>
                      <a:pt x="47816" y="8382"/>
                      <a:pt x="46958" y="8477"/>
                      <a:pt x="45529" y="8572"/>
                    </a:cubicBezTo>
                    <a:cubicBezTo>
                      <a:pt x="44101" y="8572"/>
                      <a:pt x="42196" y="10287"/>
                      <a:pt x="39910" y="10287"/>
                    </a:cubicBezTo>
                    <a:cubicBezTo>
                      <a:pt x="35528" y="10287"/>
                      <a:pt x="29718" y="11811"/>
                      <a:pt x="23908" y="11811"/>
                    </a:cubicBezTo>
                    <a:lnTo>
                      <a:pt x="7906" y="11811"/>
                    </a:lnTo>
                    <a:cubicBezTo>
                      <a:pt x="5620" y="11811"/>
                      <a:pt x="3620" y="10192"/>
                      <a:pt x="2286" y="10096"/>
                    </a:cubicBezTo>
                    <a:cubicBezTo>
                      <a:pt x="857" y="10096"/>
                      <a:pt x="0" y="8382"/>
                      <a:pt x="0" y="8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3" name="Google Shape;1603;p7"/>
              <p:cNvSpPr/>
              <p:nvPr/>
            </p:nvSpPr>
            <p:spPr>
              <a:xfrm>
                <a:off x="3108263" y="3544421"/>
                <a:ext cx="41008" cy="9458"/>
              </a:xfrm>
              <a:custGeom>
                <a:avLst/>
                <a:gdLst/>
                <a:ahLst/>
                <a:cxnLst/>
                <a:rect l="l" t="t" r="r" b="b"/>
                <a:pathLst>
                  <a:path w="41008" h="9458" extrusionOk="0">
                    <a:moveTo>
                      <a:pt x="3099" y="9006"/>
                    </a:moveTo>
                    <a:cubicBezTo>
                      <a:pt x="3099" y="9006"/>
                      <a:pt x="3099" y="9196"/>
                      <a:pt x="2622" y="9387"/>
                    </a:cubicBezTo>
                    <a:cubicBezTo>
                      <a:pt x="2241" y="9577"/>
                      <a:pt x="1384" y="9387"/>
                      <a:pt x="813" y="8816"/>
                    </a:cubicBezTo>
                    <a:cubicBezTo>
                      <a:pt x="527" y="8529"/>
                      <a:pt x="241" y="8053"/>
                      <a:pt x="51" y="7387"/>
                    </a:cubicBezTo>
                    <a:cubicBezTo>
                      <a:pt x="-140" y="6720"/>
                      <a:pt x="241" y="5767"/>
                      <a:pt x="622" y="5196"/>
                    </a:cubicBezTo>
                    <a:cubicBezTo>
                      <a:pt x="1479" y="3958"/>
                      <a:pt x="2908" y="3291"/>
                      <a:pt x="4146" y="3005"/>
                    </a:cubicBezTo>
                    <a:cubicBezTo>
                      <a:pt x="5289" y="2624"/>
                      <a:pt x="6242" y="2243"/>
                      <a:pt x="7480" y="2053"/>
                    </a:cubicBezTo>
                    <a:cubicBezTo>
                      <a:pt x="8623" y="1767"/>
                      <a:pt x="9861" y="1386"/>
                      <a:pt x="11100" y="1195"/>
                    </a:cubicBezTo>
                    <a:cubicBezTo>
                      <a:pt x="13576" y="719"/>
                      <a:pt x="16338" y="338"/>
                      <a:pt x="19005" y="148"/>
                    </a:cubicBezTo>
                    <a:cubicBezTo>
                      <a:pt x="24435" y="-233"/>
                      <a:pt x="29864" y="148"/>
                      <a:pt x="34055" y="1005"/>
                    </a:cubicBezTo>
                    <a:cubicBezTo>
                      <a:pt x="38151" y="1767"/>
                      <a:pt x="41008" y="3100"/>
                      <a:pt x="41008" y="3100"/>
                    </a:cubicBezTo>
                    <a:cubicBezTo>
                      <a:pt x="41008" y="3100"/>
                      <a:pt x="38436" y="4720"/>
                      <a:pt x="34436" y="6053"/>
                    </a:cubicBezTo>
                    <a:cubicBezTo>
                      <a:pt x="30435" y="7387"/>
                      <a:pt x="25101" y="8529"/>
                      <a:pt x="19672" y="8911"/>
                    </a:cubicBezTo>
                    <a:cubicBezTo>
                      <a:pt x="17005" y="9101"/>
                      <a:pt x="14243" y="9101"/>
                      <a:pt x="11671" y="8911"/>
                    </a:cubicBezTo>
                    <a:cubicBezTo>
                      <a:pt x="10433" y="8911"/>
                      <a:pt x="9195" y="8720"/>
                      <a:pt x="7956" y="8529"/>
                    </a:cubicBezTo>
                    <a:cubicBezTo>
                      <a:pt x="6813" y="8434"/>
                      <a:pt x="5575" y="8244"/>
                      <a:pt x="4718" y="7958"/>
                    </a:cubicBezTo>
                    <a:cubicBezTo>
                      <a:pt x="4146" y="7863"/>
                      <a:pt x="3575" y="7672"/>
                      <a:pt x="3099" y="7577"/>
                    </a:cubicBezTo>
                    <a:cubicBezTo>
                      <a:pt x="2908" y="7577"/>
                      <a:pt x="2813" y="7387"/>
                      <a:pt x="2718" y="7482"/>
                    </a:cubicBezTo>
                    <a:cubicBezTo>
                      <a:pt x="2527" y="7482"/>
                      <a:pt x="2432" y="7768"/>
                      <a:pt x="2432" y="7958"/>
                    </a:cubicBezTo>
                    <a:cubicBezTo>
                      <a:pt x="2432" y="8339"/>
                      <a:pt x="2432" y="8720"/>
                      <a:pt x="2718" y="8911"/>
                    </a:cubicBezTo>
                    <a:cubicBezTo>
                      <a:pt x="2908" y="9101"/>
                      <a:pt x="3194" y="8911"/>
                      <a:pt x="3194" y="89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7"/>
              <p:cNvSpPr/>
              <p:nvPr/>
            </p:nvSpPr>
            <p:spPr>
              <a:xfrm>
                <a:off x="3115553" y="3530376"/>
                <a:ext cx="68675" cy="47434"/>
              </a:xfrm>
              <a:custGeom>
                <a:avLst/>
                <a:gdLst/>
                <a:ahLst/>
                <a:cxnLst/>
                <a:rect l="l" t="t" r="r" b="b"/>
                <a:pathLst>
                  <a:path w="68675" h="47434" extrusionOk="0">
                    <a:moveTo>
                      <a:pt x="95" y="0"/>
                    </a:moveTo>
                    <a:cubicBezTo>
                      <a:pt x="95" y="0"/>
                      <a:pt x="5524" y="571"/>
                      <a:pt x="13144" y="3143"/>
                    </a:cubicBezTo>
                    <a:cubicBezTo>
                      <a:pt x="16954" y="4382"/>
                      <a:pt x="21336" y="6191"/>
                      <a:pt x="25813" y="8382"/>
                    </a:cubicBezTo>
                    <a:cubicBezTo>
                      <a:pt x="28003" y="9620"/>
                      <a:pt x="30385" y="10668"/>
                      <a:pt x="32575" y="12097"/>
                    </a:cubicBezTo>
                    <a:cubicBezTo>
                      <a:pt x="34861" y="13430"/>
                      <a:pt x="37052" y="14954"/>
                      <a:pt x="39338" y="16383"/>
                    </a:cubicBezTo>
                    <a:cubicBezTo>
                      <a:pt x="41529" y="18002"/>
                      <a:pt x="43720" y="19526"/>
                      <a:pt x="45720" y="21241"/>
                    </a:cubicBezTo>
                    <a:cubicBezTo>
                      <a:pt x="47815" y="22765"/>
                      <a:pt x="49720" y="24670"/>
                      <a:pt x="51625" y="26289"/>
                    </a:cubicBezTo>
                    <a:cubicBezTo>
                      <a:pt x="55340" y="29718"/>
                      <a:pt x="58579" y="33147"/>
                      <a:pt x="61055" y="36290"/>
                    </a:cubicBezTo>
                    <a:cubicBezTo>
                      <a:pt x="66199" y="42482"/>
                      <a:pt x="68675" y="47435"/>
                      <a:pt x="68675" y="47435"/>
                    </a:cubicBezTo>
                    <a:cubicBezTo>
                      <a:pt x="68675" y="47435"/>
                      <a:pt x="67532" y="46768"/>
                      <a:pt x="65532" y="45434"/>
                    </a:cubicBezTo>
                    <a:cubicBezTo>
                      <a:pt x="63627" y="44101"/>
                      <a:pt x="60865" y="42291"/>
                      <a:pt x="57626" y="40005"/>
                    </a:cubicBezTo>
                    <a:cubicBezTo>
                      <a:pt x="54483" y="37719"/>
                      <a:pt x="50768" y="35147"/>
                      <a:pt x="46768" y="32290"/>
                    </a:cubicBezTo>
                    <a:cubicBezTo>
                      <a:pt x="42767" y="29528"/>
                      <a:pt x="38671" y="26479"/>
                      <a:pt x="34385" y="23622"/>
                    </a:cubicBezTo>
                    <a:cubicBezTo>
                      <a:pt x="30194" y="20669"/>
                      <a:pt x="25908" y="17812"/>
                      <a:pt x="21907" y="15050"/>
                    </a:cubicBezTo>
                    <a:cubicBezTo>
                      <a:pt x="17907" y="12383"/>
                      <a:pt x="14097" y="9811"/>
                      <a:pt x="10858" y="7620"/>
                    </a:cubicBezTo>
                    <a:cubicBezTo>
                      <a:pt x="7620" y="5334"/>
                      <a:pt x="4858" y="3524"/>
                      <a:pt x="2953" y="2191"/>
                    </a:cubicBezTo>
                    <a:cubicBezTo>
                      <a:pt x="1048"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7"/>
              <p:cNvSpPr/>
              <p:nvPr/>
            </p:nvSpPr>
            <p:spPr>
              <a:xfrm>
                <a:off x="3154408" y="3908995"/>
                <a:ext cx="11347" cy="68580"/>
              </a:xfrm>
              <a:custGeom>
                <a:avLst/>
                <a:gdLst/>
                <a:ahLst/>
                <a:cxnLst/>
                <a:rect l="l" t="t" r="r" b="b"/>
                <a:pathLst>
                  <a:path w="11347" h="68580" extrusionOk="0">
                    <a:moveTo>
                      <a:pt x="1150" y="68580"/>
                    </a:moveTo>
                    <a:cubicBezTo>
                      <a:pt x="1150" y="68580"/>
                      <a:pt x="292" y="64103"/>
                      <a:pt x="102" y="57531"/>
                    </a:cubicBezTo>
                    <a:cubicBezTo>
                      <a:pt x="-184" y="50959"/>
                      <a:pt x="102" y="42291"/>
                      <a:pt x="1340" y="33719"/>
                    </a:cubicBezTo>
                    <a:cubicBezTo>
                      <a:pt x="2388" y="25146"/>
                      <a:pt x="4388" y="16669"/>
                      <a:pt x="6293" y="10382"/>
                    </a:cubicBezTo>
                    <a:cubicBezTo>
                      <a:pt x="8198" y="4096"/>
                      <a:pt x="10198" y="0"/>
                      <a:pt x="10198" y="0"/>
                    </a:cubicBezTo>
                    <a:cubicBezTo>
                      <a:pt x="10198" y="0"/>
                      <a:pt x="11056" y="4477"/>
                      <a:pt x="11246" y="11049"/>
                    </a:cubicBezTo>
                    <a:cubicBezTo>
                      <a:pt x="11532" y="17621"/>
                      <a:pt x="11246" y="26289"/>
                      <a:pt x="10008" y="34862"/>
                    </a:cubicBezTo>
                    <a:cubicBezTo>
                      <a:pt x="8865" y="43434"/>
                      <a:pt x="6960" y="51911"/>
                      <a:pt x="5055" y="58198"/>
                    </a:cubicBezTo>
                    <a:cubicBezTo>
                      <a:pt x="3150" y="64484"/>
                      <a:pt x="1150" y="68580"/>
                      <a:pt x="1150" y="68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7"/>
              <p:cNvSpPr/>
              <p:nvPr/>
            </p:nvSpPr>
            <p:spPr>
              <a:xfrm>
                <a:off x="3142604" y="3921472"/>
                <a:ext cx="12191" cy="96583"/>
              </a:xfrm>
              <a:custGeom>
                <a:avLst/>
                <a:gdLst/>
                <a:ahLst/>
                <a:cxnLst/>
                <a:rect l="l" t="t" r="r" b="b"/>
                <a:pathLst>
                  <a:path w="12191" h="96583" extrusionOk="0">
                    <a:moveTo>
                      <a:pt x="12002" y="96488"/>
                    </a:moveTo>
                    <a:cubicBezTo>
                      <a:pt x="12002" y="96488"/>
                      <a:pt x="11240" y="95155"/>
                      <a:pt x="10001" y="92678"/>
                    </a:cubicBezTo>
                    <a:cubicBezTo>
                      <a:pt x="8763" y="90297"/>
                      <a:pt x="7144" y="86678"/>
                      <a:pt x="5620" y="82201"/>
                    </a:cubicBezTo>
                    <a:cubicBezTo>
                      <a:pt x="4000" y="77724"/>
                      <a:pt x="2667" y="72390"/>
                      <a:pt x="1619" y="66675"/>
                    </a:cubicBezTo>
                    <a:cubicBezTo>
                      <a:pt x="1238" y="63722"/>
                      <a:pt x="667" y="60770"/>
                      <a:pt x="476" y="57626"/>
                    </a:cubicBezTo>
                    <a:cubicBezTo>
                      <a:pt x="191" y="54578"/>
                      <a:pt x="95" y="51435"/>
                      <a:pt x="0" y="48292"/>
                    </a:cubicBezTo>
                    <a:cubicBezTo>
                      <a:pt x="95" y="45149"/>
                      <a:pt x="95" y="42005"/>
                      <a:pt x="381" y="38958"/>
                    </a:cubicBezTo>
                    <a:cubicBezTo>
                      <a:pt x="476" y="35909"/>
                      <a:pt x="1048" y="32861"/>
                      <a:pt x="1429" y="29909"/>
                    </a:cubicBezTo>
                    <a:cubicBezTo>
                      <a:pt x="2381" y="24098"/>
                      <a:pt x="3715" y="18764"/>
                      <a:pt x="5239" y="14288"/>
                    </a:cubicBezTo>
                    <a:cubicBezTo>
                      <a:pt x="6667" y="9811"/>
                      <a:pt x="8287" y="6191"/>
                      <a:pt x="9525" y="3810"/>
                    </a:cubicBezTo>
                    <a:cubicBezTo>
                      <a:pt x="10763" y="1334"/>
                      <a:pt x="11525" y="0"/>
                      <a:pt x="11525" y="0"/>
                    </a:cubicBezTo>
                    <a:cubicBezTo>
                      <a:pt x="11525" y="0"/>
                      <a:pt x="11525" y="1619"/>
                      <a:pt x="11240" y="4286"/>
                    </a:cubicBezTo>
                    <a:cubicBezTo>
                      <a:pt x="10954" y="6953"/>
                      <a:pt x="10668" y="10763"/>
                      <a:pt x="10287" y="15335"/>
                    </a:cubicBezTo>
                    <a:cubicBezTo>
                      <a:pt x="10096" y="17621"/>
                      <a:pt x="9906" y="20003"/>
                      <a:pt x="9716" y="22670"/>
                    </a:cubicBezTo>
                    <a:cubicBezTo>
                      <a:pt x="9525" y="25241"/>
                      <a:pt x="9430" y="28004"/>
                      <a:pt x="9239" y="30766"/>
                    </a:cubicBezTo>
                    <a:cubicBezTo>
                      <a:pt x="9049" y="36386"/>
                      <a:pt x="8763" y="42386"/>
                      <a:pt x="8858" y="48292"/>
                    </a:cubicBezTo>
                    <a:cubicBezTo>
                      <a:pt x="8858" y="54293"/>
                      <a:pt x="9144" y="60198"/>
                      <a:pt x="9430" y="65818"/>
                    </a:cubicBezTo>
                    <a:cubicBezTo>
                      <a:pt x="9716" y="68580"/>
                      <a:pt x="9716" y="71342"/>
                      <a:pt x="10001" y="73914"/>
                    </a:cubicBezTo>
                    <a:cubicBezTo>
                      <a:pt x="10192" y="76486"/>
                      <a:pt x="10477" y="78962"/>
                      <a:pt x="10668" y="81248"/>
                    </a:cubicBezTo>
                    <a:cubicBezTo>
                      <a:pt x="11144" y="85820"/>
                      <a:pt x="11525" y="89630"/>
                      <a:pt x="11811" y="92297"/>
                    </a:cubicBezTo>
                    <a:cubicBezTo>
                      <a:pt x="12097" y="94964"/>
                      <a:pt x="12192" y="96584"/>
                      <a:pt x="12192" y="96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7" name="Google Shape;1607;p7"/>
              <p:cNvSpPr/>
              <p:nvPr/>
            </p:nvSpPr>
            <p:spPr>
              <a:xfrm>
                <a:off x="3134127" y="3957858"/>
                <a:ext cx="16478" cy="92868"/>
              </a:xfrm>
              <a:custGeom>
                <a:avLst/>
                <a:gdLst/>
                <a:ahLst/>
                <a:cxnLst/>
                <a:rect l="l" t="t" r="r" b="b"/>
                <a:pathLst>
                  <a:path w="16478" h="92868" extrusionOk="0">
                    <a:moveTo>
                      <a:pt x="16478" y="92869"/>
                    </a:moveTo>
                    <a:cubicBezTo>
                      <a:pt x="16478" y="92869"/>
                      <a:pt x="13049" y="87916"/>
                      <a:pt x="9620" y="79534"/>
                    </a:cubicBezTo>
                    <a:cubicBezTo>
                      <a:pt x="7810" y="75438"/>
                      <a:pt x="6096" y="70390"/>
                      <a:pt x="4667" y="64961"/>
                    </a:cubicBezTo>
                    <a:cubicBezTo>
                      <a:pt x="4000" y="62198"/>
                      <a:pt x="3143" y="59436"/>
                      <a:pt x="2667" y="56483"/>
                    </a:cubicBezTo>
                    <a:cubicBezTo>
                      <a:pt x="2096" y="53626"/>
                      <a:pt x="1619" y="50578"/>
                      <a:pt x="1143" y="47625"/>
                    </a:cubicBezTo>
                    <a:cubicBezTo>
                      <a:pt x="857" y="44672"/>
                      <a:pt x="476" y="41624"/>
                      <a:pt x="286" y="38671"/>
                    </a:cubicBezTo>
                    <a:cubicBezTo>
                      <a:pt x="0" y="35719"/>
                      <a:pt x="95" y="32766"/>
                      <a:pt x="0" y="30004"/>
                    </a:cubicBezTo>
                    <a:cubicBezTo>
                      <a:pt x="0" y="24384"/>
                      <a:pt x="381" y="19145"/>
                      <a:pt x="1048" y="14669"/>
                    </a:cubicBezTo>
                    <a:cubicBezTo>
                      <a:pt x="2286" y="5715"/>
                      <a:pt x="4286" y="0"/>
                      <a:pt x="4286" y="0"/>
                    </a:cubicBezTo>
                    <a:cubicBezTo>
                      <a:pt x="4286" y="0"/>
                      <a:pt x="4572" y="1524"/>
                      <a:pt x="4858" y="4096"/>
                    </a:cubicBezTo>
                    <a:cubicBezTo>
                      <a:pt x="5144" y="6668"/>
                      <a:pt x="5620" y="10382"/>
                      <a:pt x="6096" y="14764"/>
                    </a:cubicBezTo>
                    <a:cubicBezTo>
                      <a:pt x="6572" y="19145"/>
                      <a:pt x="7144" y="24194"/>
                      <a:pt x="7715" y="29623"/>
                    </a:cubicBezTo>
                    <a:cubicBezTo>
                      <a:pt x="8382" y="35052"/>
                      <a:pt x="8954" y="40767"/>
                      <a:pt x="9811" y="46482"/>
                    </a:cubicBezTo>
                    <a:cubicBezTo>
                      <a:pt x="10477" y="52197"/>
                      <a:pt x="11430" y="57912"/>
                      <a:pt x="12192" y="63341"/>
                    </a:cubicBezTo>
                    <a:cubicBezTo>
                      <a:pt x="13049" y="68771"/>
                      <a:pt x="13811" y="73819"/>
                      <a:pt x="14478" y="78105"/>
                    </a:cubicBezTo>
                    <a:cubicBezTo>
                      <a:pt x="15145" y="82487"/>
                      <a:pt x="15621" y="86106"/>
                      <a:pt x="16002" y="88678"/>
                    </a:cubicBezTo>
                    <a:cubicBezTo>
                      <a:pt x="16383" y="91250"/>
                      <a:pt x="16478" y="92773"/>
                      <a:pt x="16478"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7"/>
              <p:cNvSpPr/>
              <p:nvPr/>
            </p:nvSpPr>
            <p:spPr>
              <a:xfrm>
                <a:off x="3147285" y="3950714"/>
                <a:ext cx="15797" cy="101726"/>
              </a:xfrm>
              <a:custGeom>
                <a:avLst/>
                <a:gdLst/>
                <a:ahLst/>
                <a:cxnLst/>
                <a:rect l="l" t="t" r="r" b="b"/>
                <a:pathLst>
                  <a:path w="15797" h="101726" extrusionOk="0">
                    <a:moveTo>
                      <a:pt x="15702" y="101727"/>
                    </a:moveTo>
                    <a:cubicBezTo>
                      <a:pt x="15702" y="101727"/>
                      <a:pt x="14845" y="100298"/>
                      <a:pt x="13512" y="97822"/>
                    </a:cubicBezTo>
                    <a:cubicBezTo>
                      <a:pt x="12178" y="95345"/>
                      <a:pt x="10369" y="91535"/>
                      <a:pt x="8654" y="86963"/>
                    </a:cubicBezTo>
                    <a:cubicBezTo>
                      <a:pt x="6844" y="82391"/>
                      <a:pt x="5130" y="76867"/>
                      <a:pt x="3701" y="70866"/>
                    </a:cubicBezTo>
                    <a:cubicBezTo>
                      <a:pt x="3129" y="67818"/>
                      <a:pt x="2272" y="64770"/>
                      <a:pt x="1891" y="61531"/>
                    </a:cubicBezTo>
                    <a:cubicBezTo>
                      <a:pt x="1320" y="58293"/>
                      <a:pt x="1034" y="55054"/>
                      <a:pt x="558" y="51816"/>
                    </a:cubicBezTo>
                    <a:cubicBezTo>
                      <a:pt x="367" y="48578"/>
                      <a:pt x="81" y="45244"/>
                      <a:pt x="81" y="42005"/>
                    </a:cubicBezTo>
                    <a:cubicBezTo>
                      <a:pt x="-109" y="38767"/>
                      <a:pt x="81" y="35623"/>
                      <a:pt x="177" y="32480"/>
                    </a:cubicBezTo>
                    <a:cubicBezTo>
                      <a:pt x="558" y="26289"/>
                      <a:pt x="1129" y="20574"/>
                      <a:pt x="2082" y="15812"/>
                    </a:cubicBezTo>
                    <a:cubicBezTo>
                      <a:pt x="2939" y="10954"/>
                      <a:pt x="4082" y="7048"/>
                      <a:pt x="4939" y="4286"/>
                    </a:cubicBezTo>
                    <a:cubicBezTo>
                      <a:pt x="5796" y="1524"/>
                      <a:pt x="6368" y="0"/>
                      <a:pt x="6368" y="0"/>
                    </a:cubicBezTo>
                    <a:cubicBezTo>
                      <a:pt x="6368" y="0"/>
                      <a:pt x="6558" y="1619"/>
                      <a:pt x="6654" y="4477"/>
                    </a:cubicBezTo>
                    <a:cubicBezTo>
                      <a:pt x="6749" y="7334"/>
                      <a:pt x="6940" y="11335"/>
                      <a:pt x="7130" y="16193"/>
                    </a:cubicBezTo>
                    <a:cubicBezTo>
                      <a:pt x="7321" y="20955"/>
                      <a:pt x="7606" y="26575"/>
                      <a:pt x="7892" y="32480"/>
                    </a:cubicBezTo>
                    <a:cubicBezTo>
                      <a:pt x="8273" y="38386"/>
                      <a:pt x="8654" y="44672"/>
                      <a:pt x="9321" y="50959"/>
                    </a:cubicBezTo>
                    <a:cubicBezTo>
                      <a:pt x="9797" y="57245"/>
                      <a:pt x="10654" y="63532"/>
                      <a:pt x="11321" y="69437"/>
                    </a:cubicBezTo>
                    <a:cubicBezTo>
                      <a:pt x="11702" y="72390"/>
                      <a:pt x="12083" y="75247"/>
                      <a:pt x="12464" y="77914"/>
                    </a:cubicBezTo>
                    <a:cubicBezTo>
                      <a:pt x="12845" y="80677"/>
                      <a:pt x="13226" y="83248"/>
                      <a:pt x="13512" y="85535"/>
                    </a:cubicBezTo>
                    <a:cubicBezTo>
                      <a:pt x="14179" y="90297"/>
                      <a:pt x="14750" y="94297"/>
                      <a:pt x="15226" y="97155"/>
                    </a:cubicBezTo>
                    <a:cubicBezTo>
                      <a:pt x="15607" y="100013"/>
                      <a:pt x="15798" y="101632"/>
                      <a:pt x="15798" y="101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7"/>
              <p:cNvSpPr/>
              <p:nvPr/>
            </p:nvSpPr>
            <p:spPr>
              <a:xfrm>
                <a:off x="3162575" y="3886420"/>
                <a:ext cx="18033" cy="129921"/>
              </a:xfrm>
              <a:custGeom>
                <a:avLst/>
                <a:gdLst/>
                <a:ahLst/>
                <a:cxnLst/>
                <a:rect l="l" t="t" r="r" b="b"/>
                <a:pathLst>
                  <a:path w="18033" h="129921" extrusionOk="0">
                    <a:moveTo>
                      <a:pt x="6699" y="129921"/>
                    </a:moveTo>
                    <a:cubicBezTo>
                      <a:pt x="6699" y="129921"/>
                      <a:pt x="6128" y="127921"/>
                      <a:pt x="5175" y="124396"/>
                    </a:cubicBezTo>
                    <a:cubicBezTo>
                      <a:pt x="4223" y="120872"/>
                      <a:pt x="3080" y="115824"/>
                      <a:pt x="2127" y="109633"/>
                    </a:cubicBezTo>
                    <a:cubicBezTo>
                      <a:pt x="1079" y="103442"/>
                      <a:pt x="413" y="96203"/>
                      <a:pt x="127" y="88392"/>
                    </a:cubicBezTo>
                    <a:cubicBezTo>
                      <a:pt x="127" y="84487"/>
                      <a:pt x="-159" y="80486"/>
                      <a:pt x="127" y="76391"/>
                    </a:cubicBezTo>
                    <a:cubicBezTo>
                      <a:pt x="127" y="72295"/>
                      <a:pt x="508" y="68104"/>
                      <a:pt x="794" y="64008"/>
                    </a:cubicBezTo>
                    <a:cubicBezTo>
                      <a:pt x="1270" y="59817"/>
                      <a:pt x="1651" y="55721"/>
                      <a:pt x="2318" y="51626"/>
                    </a:cubicBezTo>
                    <a:cubicBezTo>
                      <a:pt x="2794" y="47530"/>
                      <a:pt x="3746" y="43625"/>
                      <a:pt x="4413" y="39719"/>
                    </a:cubicBezTo>
                    <a:cubicBezTo>
                      <a:pt x="6033" y="32099"/>
                      <a:pt x="7937" y="25051"/>
                      <a:pt x="10033" y="19145"/>
                    </a:cubicBezTo>
                    <a:cubicBezTo>
                      <a:pt x="11938" y="13240"/>
                      <a:pt x="14033" y="8382"/>
                      <a:pt x="15558" y="5144"/>
                    </a:cubicBezTo>
                    <a:cubicBezTo>
                      <a:pt x="17081" y="1810"/>
                      <a:pt x="18034" y="0"/>
                      <a:pt x="18034" y="0"/>
                    </a:cubicBezTo>
                    <a:cubicBezTo>
                      <a:pt x="18034" y="0"/>
                      <a:pt x="17748" y="2096"/>
                      <a:pt x="17272" y="5620"/>
                    </a:cubicBezTo>
                    <a:cubicBezTo>
                      <a:pt x="16700" y="9144"/>
                      <a:pt x="15939" y="14288"/>
                      <a:pt x="14986" y="20384"/>
                    </a:cubicBezTo>
                    <a:cubicBezTo>
                      <a:pt x="14510" y="23431"/>
                      <a:pt x="14033" y="26670"/>
                      <a:pt x="13557" y="30194"/>
                    </a:cubicBezTo>
                    <a:cubicBezTo>
                      <a:pt x="13081" y="33623"/>
                      <a:pt x="12605" y="37338"/>
                      <a:pt x="12129" y="41053"/>
                    </a:cubicBezTo>
                    <a:cubicBezTo>
                      <a:pt x="11271" y="48578"/>
                      <a:pt x="10319" y="56674"/>
                      <a:pt x="9652" y="64770"/>
                    </a:cubicBezTo>
                    <a:cubicBezTo>
                      <a:pt x="8890" y="72866"/>
                      <a:pt x="8509" y="80963"/>
                      <a:pt x="8033" y="88487"/>
                    </a:cubicBezTo>
                    <a:cubicBezTo>
                      <a:pt x="7937" y="92297"/>
                      <a:pt x="7747" y="96012"/>
                      <a:pt x="7652" y="99441"/>
                    </a:cubicBezTo>
                    <a:cubicBezTo>
                      <a:pt x="7652" y="102965"/>
                      <a:pt x="7461" y="106299"/>
                      <a:pt x="7366" y="109347"/>
                    </a:cubicBezTo>
                    <a:cubicBezTo>
                      <a:pt x="7271" y="115538"/>
                      <a:pt x="7175" y="120682"/>
                      <a:pt x="7080" y="124206"/>
                    </a:cubicBezTo>
                    <a:cubicBezTo>
                      <a:pt x="7080" y="127826"/>
                      <a:pt x="6890" y="129921"/>
                      <a:pt x="6890" y="1299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7"/>
              <p:cNvSpPr/>
              <p:nvPr/>
            </p:nvSpPr>
            <p:spPr>
              <a:xfrm>
                <a:off x="3115172" y="3657059"/>
                <a:ext cx="47148" cy="24383"/>
              </a:xfrm>
              <a:custGeom>
                <a:avLst/>
                <a:gdLst/>
                <a:ahLst/>
                <a:cxnLst/>
                <a:rect l="l" t="t" r="r" b="b"/>
                <a:pathLst>
                  <a:path w="47148" h="24383" extrusionOk="0">
                    <a:moveTo>
                      <a:pt x="0" y="95"/>
                    </a:moveTo>
                    <a:cubicBezTo>
                      <a:pt x="0" y="95"/>
                      <a:pt x="3619" y="-286"/>
                      <a:pt x="8763" y="571"/>
                    </a:cubicBezTo>
                    <a:cubicBezTo>
                      <a:pt x="13906" y="1333"/>
                      <a:pt x="20479" y="3334"/>
                      <a:pt x="26575" y="6477"/>
                    </a:cubicBezTo>
                    <a:cubicBezTo>
                      <a:pt x="32671" y="9620"/>
                      <a:pt x="38100" y="13811"/>
                      <a:pt x="41719" y="17526"/>
                    </a:cubicBezTo>
                    <a:cubicBezTo>
                      <a:pt x="45339" y="21241"/>
                      <a:pt x="47149" y="24384"/>
                      <a:pt x="47149" y="24384"/>
                    </a:cubicBezTo>
                    <a:cubicBezTo>
                      <a:pt x="47149" y="24384"/>
                      <a:pt x="43624" y="23527"/>
                      <a:pt x="38957" y="21717"/>
                    </a:cubicBezTo>
                    <a:cubicBezTo>
                      <a:pt x="34290" y="19907"/>
                      <a:pt x="28289" y="17240"/>
                      <a:pt x="22574" y="14192"/>
                    </a:cubicBezTo>
                    <a:cubicBezTo>
                      <a:pt x="16859" y="11239"/>
                      <a:pt x="11240" y="7906"/>
                      <a:pt x="7048" y="5143"/>
                    </a:cubicBezTo>
                    <a:cubicBezTo>
                      <a:pt x="2857" y="2381"/>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7"/>
              <p:cNvSpPr/>
              <p:nvPr/>
            </p:nvSpPr>
            <p:spPr>
              <a:xfrm>
                <a:off x="3145652" y="3658487"/>
                <a:ext cx="61722" cy="46386"/>
              </a:xfrm>
              <a:custGeom>
                <a:avLst/>
                <a:gdLst/>
                <a:ahLst/>
                <a:cxnLst/>
                <a:rect l="l" t="t" r="r" b="b"/>
                <a:pathLst>
                  <a:path w="61722" h="46386" extrusionOk="0">
                    <a:moveTo>
                      <a:pt x="95" y="95"/>
                    </a:moveTo>
                    <a:cubicBezTo>
                      <a:pt x="95" y="95"/>
                      <a:pt x="5048" y="1238"/>
                      <a:pt x="11716" y="4286"/>
                    </a:cubicBezTo>
                    <a:cubicBezTo>
                      <a:pt x="18479" y="7239"/>
                      <a:pt x="27051" y="12097"/>
                      <a:pt x="34862" y="18002"/>
                    </a:cubicBezTo>
                    <a:cubicBezTo>
                      <a:pt x="42672" y="23908"/>
                      <a:pt x="49816" y="30766"/>
                      <a:pt x="54483" y="36386"/>
                    </a:cubicBezTo>
                    <a:cubicBezTo>
                      <a:pt x="59246" y="42005"/>
                      <a:pt x="61722" y="46387"/>
                      <a:pt x="61722" y="46387"/>
                    </a:cubicBezTo>
                    <a:cubicBezTo>
                      <a:pt x="61722" y="46387"/>
                      <a:pt x="57245" y="44101"/>
                      <a:pt x="51149" y="40100"/>
                    </a:cubicBezTo>
                    <a:cubicBezTo>
                      <a:pt x="45053" y="36195"/>
                      <a:pt x="37148" y="30671"/>
                      <a:pt x="29527" y="24955"/>
                    </a:cubicBezTo>
                    <a:cubicBezTo>
                      <a:pt x="21908" y="19240"/>
                      <a:pt x="14478" y="13240"/>
                      <a:pt x="8954" y="8477"/>
                    </a:cubicBezTo>
                    <a:cubicBezTo>
                      <a:pt x="3429" y="3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7"/>
              <p:cNvSpPr/>
              <p:nvPr/>
            </p:nvSpPr>
            <p:spPr>
              <a:xfrm>
                <a:off x="3111171" y="3676352"/>
                <a:ext cx="35147" cy="9113"/>
              </a:xfrm>
              <a:custGeom>
                <a:avLst/>
                <a:gdLst/>
                <a:ahLst/>
                <a:cxnLst/>
                <a:rect l="l" t="t" r="r" b="b"/>
                <a:pathLst>
                  <a:path w="35147" h="9113" extrusionOk="0">
                    <a:moveTo>
                      <a:pt x="0" y="6424"/>
                    </a:moveTo>
                    <a:cubicBezTo>
                      <a:pt x="0" y="6424"/>
                      <a:pt x="2000" y="4710"/>
                      <a:pt x="5239" y="3376"/>
                    </a:cubicBezTo>
                    <a:cubicBezTo>
                      <a:pt x="8382" y="1947"/>
                      <a:pt x="12764" y="709"/>
                      <a:pt x="17145" y="233"/>
                    </a:cubicBezTo>
                    <a:cubicBezTo>
                      <a:pt x="21527" y="-243"/>
                      <a:pt x="26003" y="42"/>
                      <a:pt x="29432" y="804"/>
                    </a:cubicBezTo>
                    <a:cubicBezTo>
                      <a:pt x="32861" y="1471"/>
                      <a:pt x="35147" y="2709"/>
                      <a:pt x="35147" y="2709"/>
                    </a:cubicBezTo>
                    <a:cubicBezTo>
                      <a:pt x="35147" y="2709"/>
                      <a:pt x="33147" y="4424"/>
                      <a:pt x="29909" y="5757"/>
                    </a:cubicBezTo>
                    <a:cubicBezTo>
                      <a:pt x="26765" y="7186"/>
                      <a:pt x="22384" y="8424"/>
                      <a:pt x="18002" y="8901"/>
                    </a:cubicBezTo>
                    <a:cubicBezTo>
                      <a:pt x="13621" y="9377"/>
                      <a:pt x="9144" y="8996"/>
                      <a:pt x="5715" y="8329"/>
                    </a:cubicBezTo>
                    <a:cubicBezTo>
                      <a:pt x="2286" y="7662"/>
                      <a:pt x="0" y="6424"/>
                      <a:pt x="0" y="64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7"/>
              <p:cNvSpPr/>
              <p:nvPr/>
            </p:nvSpPr>
            <p:spPr>
              <a:xfrm>
                <a:off x="3128793" y="3684454"/>
                <a:ext cx="48101" cy="8835"/>
              </a:xfrm>
              <a:custGeom>
                <a:avLst/>
                <a:gdLst/>
                <a:ahLst/>
                <a:cxnLst/>
                <a:rect l="l" t="t" r="r" b="b"/>
                <a:pathLst>
                  <a:path w="48101" h="8835" extrusionOk="0">
                    <a:moveTo>
                      <a:pt x="0" y="5180"/>
                    </a:moveTo>
                    <a:cubicBezTo>
                      <a:pt x="0" y="5180"/>
                      <a:pt x="2953" y="3656"/>
                      <a:pt x="7429" y="2418"/>
                    </a:cubicBezTo>
                    <a:cubicBezTo>
                      <a:pt x="11906" y="1180"/>
                      <a:pt x="17907" y="227"/>
                      <a:pt x="23908" y="37"/>
                    </a:cubicBezTo>
                    <a:cubicBezTo>
                      <a:pt x="29908" y="-154"/>
                      <a:pt x="36004" y="417"/>
                      <a:pt x="40481" y="1370"/>
                    </a:cubicBezTo>
                    <a:cubicBezTo>
                      <a:pt x="45053" y="2227"/>
                      <a:pt x="48101" y="3656"/>
                      <a:pt x="48101" y="3656"/>
                    </a:cubicBezTo>
                    <a:cubicBezTo>
                      <a:pt x="48101" y="3656"/>
                      <a:pt x="45148" y="5180"/>
                      <a:pt x="40672" y="6418"/>
                    </a:cubicBezTo>
                    <a:cubicBezTo>
                      <a:pt x="36195" y="7656"/>
                      <a:pt x="30194" y="8609"/>
                      <a:pt x="24194" y="8799"/>
                    </a:cubicBezTo>
                    <a:cubicBezTo>
                      <a:pt x="18193" y="8990"/>
                      <a:pt x="12097" y="8418"/>
                      <a:pt x="7620" y="7466"/>
                    </a:cubicBezTo>
                    <a:cubicBezTo>
                      <a:pt x="3048" y="6609"/>
                      <a:pt x="0" y="5180"/>
                      <a:pt x="0" y="51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7"/>
              <p:cNvSpPr/>
              <p:nvPr/>
            </p:nvSpPr>
            <p:spPr>
              <a:xfrm>
                <a:off x="3147747" y="3694673"/>
                <a:ext cx="48958" cy="8676"/>
              </a:xfrm>
              <a:custGeom>
                <a:avLst/>
                <a:gdLst/>
                <a:ahLst/>
                <a:cxnLst/>
                <a:rect l="l" t="t" r="r" b="b"/>
                <a:pathLst>
                  <a:path w="48958" h="8676" extrusionOk="0">
                    <a:moveTo>
                      <a:pt x="0" y="4676"/>
                    </a:moveTo>
                    <a:cubicBezTo>
                      <a:pt x="0" y="4676"/>
                      <a:pt x="3048" y="3152"/>
                      <a:pt x="7620" y="2105"/>
                    </a:cubicBezTo>
                    <a:cubicBezTo>
                      <a:pt x="12192" y="962"/>
                      <a:pt x="18288" y="104"/>
                      <a:pt x="24384" y="9"/>
                    </a:cubicBezTo>
                    <a:cubicBezTo>
                      <a:pt x="30480" y="-86"/>
                      <a:pt x="36576" y="580"/>
                      <a:pt x="41243" y="1628"/>
                    </a:cubicBezTo>
                    <a:cubicBezTo>
                      <a:pt x="45815" y="2581"/>
                      <a:pt x="48958" y="4010"/>
                      <a:pt x="48958" y="4010"/>
                    </a:cubicBezTo>
                    <a:cubicBezTo>
                      <a:pt x="48958" y="4010"/>
                      <a:pt x="45910" y="5534"/>
                      <a:pt x="41338" y="6581"/>
                    </a:cubicBezTo>
                    <a:cubicBezTo>
                      <a:pt x="36767" y="7724"/>
                      <a:pt x="30671" y="8582"/>
                      <a:pt x="24575" y="8677"/>
                    </a:cubicBezTo>
                    <a:cubicBezTo>
                      <a:pt x="18479" y="8677"/>
                      <a:pt x="12383" y="8010"/>
                      <a:pt x="7715" y="6962"/>
                    </a:cubicBezTo>
                    <a:cubicBezTo>
                      <a:pt x="3143" y="6010"/>
                      <a:pt x="0" y="4581"/>
                      <a:pt x="0"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7"/>
              <p:cNvSpPr/>
              <p:nvPr/>
            </p:nvSpPr>
            <p:spPr>
              <a:xfrm>
                <a:off x="2932101" y="3740212"/>
                <a:ext cx="371284" cy="108394"/>
              </a:xfrm>
              <a:custGeom>
                <a:avLst/>
                <a:gdLst/>
                <a:ahLst/>
                <a:cxnLst/>
                <a:rect l="l" t="t" r="r" b="b"/>
                <a:pathLst>
                  <a:path w="371284" h="108394" extrusionOk="0">
                    <a:moveTo>
                      <a:pt x="0" y="108395"/>
                    </a:moveTo>
                    <a:cubicBezTo>
                      <a:pt x="0" y="108395"/>
                      <a:pt x="952" y="107156"/>
                      <a:pt x="2762" y="104775"/>
                    </a:cubicBezTo>
                    <a:cubicBezTo>
                      <a:pt x="4572" y="102489"/>
                      <a:pt x="7048" y="98870"/>
                      <a:pt x="10763" y="94774"/>
                    </a:cubicBezTo>
                    <a:cubicBezTo>
                      <a:pt x="14288" y="90488"/>
                      <a:pt x="18955" y="85630"/>
                      <a:pt x="24384" y="80105"/>
                    </a:cubicBezTo>
                    <a:cubicBezTo>
                      <a:pt x="27242" y="77438"/>
                      <a:pt x="30194" y="74676"/>
                      <a:pt x="33338" y="71723"/>
                    </a:cubicBezTo>
                    <a:cubicBezTo>
                      <a:pt x="36576" y="68866"/>
                      <a:pt x="40196" y="66008"/>
                      <a:pt x="43815" y="62960"/>
                    </a:cubicBezTo>
                    <a:cubicBezTo>
                      <a:pt x="51340" y="57150"/>
                      <a:pt x="59722" y="51054"/>
                      <a:pt x="69152" y="45434"/>
                    </a:cubicBezTo>
                    <a:cubicBezTo>
                      <a:pt x="78391" y="39624"/>
                      <a:pt x="88678" y="34290"/>
                      <a:pt x="99536" y="29242"/>
                    </a:cubicBezTo>
                    <a:cubicBezTo>
                      <a:pt x="110395" y="24289"/>
                      <a:pt x="121920" y="19812"/>
                      <a:pt x="133826" y="15907"/>
                    </a:cubicBezTo>
                    <a:cubicBezTo>
                      <a:pt x="145828" y="12192"/>
                      <a:pt x="158115" y="9049"/>
                      <a:pt x="170783" y="6477"/>
                    </a:cubicBezTo>
                    <a:cubicBezTo>
                      <a:pt x="183071" y="4191"/>
                      <a:pt x="195929" y="2477"/>
                      <a:pt x="208312" y="1334"/>
                    </a:cubicBezTo>
                    <a:cubicBezTo>
                      <a:pt x="220790" y="286"/>
                      <a:pt x="233077" y="0"/>
                      <a:pt x="244983" y="0"/>
                    </a:cubicBezTo>
                    <a:cubicBezTo>
                      <a:pt x="268796" y="286"/>
                      <a:pt x="290894" y="2572"/>
                      <a:pt x="309658" y="5429"/>
                    </a:cubicBezTo>
                    <a:cubicBezTo>
                      <a:pt x="318992" y="6858"/>
                      <a:pt x="327565" y="8573"/>
                      <a:pt x="335090" y="10096"/>
                    </a:cubicBezTo>
                    <a:cubicBezTo>
                      <a:pt x="342614" y="11716"/>
                      <a:pt x="349186" y="13240"/>
                      <a:pt x="354521" y="14573"/>
                    </a:cubicBezTo>
                    <a:cubicBezTo>
                      <a:pt x="359855" y="15812"/>
                      <a:pt x="364046" y="17050"/>
                      <a:pt x="366903" y="17812"/>
                    </a:cubicBezTo>
                    <a:cubicBezTo>
                      <a:pt x="369761" y="18574"/>
                      <a:pt x="371284" y="19050"/>
                      <a:pt x="371284" y="19050"/>
                    </a:cubicBezTo>
                    <a:cubicBezTo>
                      <a:pt x="371284" y="19050"/>
                      <a:pt x="365093" y="18002"/>
                      <a:pt x="354235" y="16288"/>
                    </a:cubicBezTo>
                    <a:cubicBezTo>
                      <a:pt x="343376" y="14383"/>
                      <a:pt x="327755" y="12383"/>
                      <a:pt x="309086" y="10478"/>
                    </a:cubicBezTo>
                    <a:cubicBezTo>
                      <a:pt x="299752" y="9620"/>
                      <a:pt x="289560" y="8763"/>
                      <a:pt x="278892" y="8287"/>
                    </a:cubicBezTo>
                    <a:cubicBezTo>
                      <a:pt x="268129" y="7715"/>
                      <a:pt x="256794" y="7715"/>
                      <a:pt x="245173" y="7715"/>
                    </a:cubicBezTo>
                    <a:cubicBezTo>
                      <a:pt x="233458" y="7906"/>
                      <a:pt x="221456" y="8668"/>
                      <a:pt x="209169" y="9716"/>
                    </a:cubicBezTo>
                    <a:cubicBezTo>
                      <a:pt x="196882" y="10954"/>
                      <a:pt x="184785" y="12668"/>
                      <a:pt x="172402" y="15050"/>
                    </a:cubicBezTo>
                    <a:cubicBezTo>
                      <a:pt x="160401" y="17431"/>
                      <a:pt x="148209" y="20384"/>
                      <a:pt x="136493" y="23908"/>
                    </a:cubicBezTo>
                    <a:cubicBezTo>
                      <a:pt x="124873" y="27623"/>
                      <a:pt x="113443" y="31528"/>
                      <a:pt x="102775" y="36195"/>
                    </a:cubicBezTo>
                    <a:cubicBezTo>
                      <a:pt x="92107" y="40862"/>
                      <a:pt x="81915" y="45625"/>
                      <a:pt x="72581" y="50959"/>
                    </a:cubicBezTo>
                    <a:cubicBezTo>
                      <a:pt x="63246" y="56102"/>
                      <a:pt x="54769" y="61627"/>
                      <a:pt x="46958" y="66866"/>
                    </a:cubicBezTo>
                    <a:cubicBezTo>
                      <a:pt x="43148" y="69628"/>
                      <a:pt x="39624" y="72295"/>
                      <a:pt x="36195" y="74867"/>
                    </a:cubicBezTo>
                    <a:cubicBezTo>
                      <a:pt x="32861" y="77534"/>
                      <a:pt x="29718" y="80105"/>
                      <a:pt x="26765" y="82487"/>
                    </a:cubicBezTo>
                    <a:cubicBezTo>
                      <a:pt x="21050" y="87535"/>
                      <a:pt x="16097" y="91916"/>
                      <a:pt x="12192" y="95821"/>
                    </a:cubicBezTo>
                    <a:cubicBezTo>
                      <a:pt x="8192" y="99632"/>
                      <a:pt x="5334" y="102870"/>
                      <a:pt x="3238" y="104966"/>
                    </a:cubicBezTo>
                    <a:cubicBezTo>
                      <a:pt x="1238" y="107156"/>
                      <a:pt x="95" y="108299"/>
                      <a:pt x="95" y="1082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7"/>
              <p:cNvSpPr/>
              <p:nvPr/>
            </p:nvSpPr>
            <p:spPr>
              <a:xfrm>
                <a:off x="3148890" y="3756976"/>
                <a:ext cx="88201" cy="75342"/>
              </a:xfrm>
              <a:custGeom>
                <a:avLst/>
                <a:gdLst/>
                <a:ahLst/>
                <a:cxnLst/>
                <a:rect l="l" t="t" r="r" b="b"/>
                <a:pathLst>
                  <a:path w="88201" h="75342" extrusionOk="0">
                    <a:moveTo>
                      <a:pt x="0" y="75247"/>
                    </a:moveTo>
                    <a:cubicBezTo>
                      <a:pt x="0" y="75247"/>
                      <a:pt x="762" y="73533"/>
                      <a:pt x="2286" y="70676"/>
                    </a:cubicBezTo>
                    <a:cubicBezTo>
                      <a:pt x="3810" y="67818"/>
                      <a:pt x="6096" y="63722"/>
                      <a:pt x="9239" y="59150"/>
                    </a:cubicBezTo>
                    <a:cubicBezTo>
                      <a:pt x="12287" y="54483"/>
                      <a:pt x="16288" y="49339"/>
                      <a:pt x="20955" y="44101"/>
                    </a:cubicBezTo>
                    <a:cubicBezTo>
                      <a:pt x="23336" y="41529"/>
                      <a:pt x="25717" y="38767"/>
                      <a:pt x="28384" y="36290"/>
                    </a:cubicBezTo>
                    <a:cubicBezTo>
                      <a:pt x="30956" y="33719"/>
                      <a:pt x="33814" y="31242"/>
                      <a:pt x="36576" y="28765"/>
                    </a:cubicBezTo>
                    <a:cubicBezTo>
                      <a:pt x="39433" y="26384"/>
                      <a:pt x="42386" y="24003"/>
                      <a:pt x="45339" y="21907"/>
                    </a:cubicBezTo>
                    <a:cubicBezTo>
                      <a:pt x="48196" y="19621"/>
                      <a:pt x="51340" y="17717"/>
                      <a:pt x="54197" y="15812"/>
                    </a:cubicBezTo>
                    <a:cubicBezTo>
                      <a:pt x="60103" y="12097"/>
                      <a:pt x="65818" y="8858"/>
                      <a:pt x="70866" y="6572"/>
                    </a:cubicBezTo>
                    <a:cubicBezTo>
                      <a:pt x="75914" y="4191"/>
                      <a:pt x="80296" y="2572"/>
                      <a:pt x="83344" y="1524"/>
                    </a:cubicBezTo>
                    <a:cubicBezTo>
                      <a:pt x="86392" y="476"/>
                      <a:pt x="88201" y="0"/>
                      <a:pt x="88201" y="0"/>
                    </a:cubicBezTo>
                    <a:cubicBezTo>
                      <a:pt x="88201" y="0"/>
                      <a:pt x="86773" y="1143"/>
                      <a:pt x="84106" y="3048"/>
                    </a:cubicBezTo>
                    <a:cubicBezTo>
                      <a:pt x="81534" y="4953"/>
                      <a:pt x="77819" y="7620"/>
                      <a:pt x="73438" y="10859"/>
                    </a:cubicBezTo>
                    <a:cubicBezTo>
                      <a:pt x="71247" y="12478"/>
                      <a:pt x="68866" y="14288"/>
                      <a:pt x="66389" y="16097"/>
                    </a:cubicBezTo>
                    <a:cubicBezTo>
                      <a:pt x="63913" y="18002"/>
                      <a:pt x="61341" y="20003"/>
                      <a:pt x="58674" y="22003"/>
                    </a:cubicBezTo>
                    <a:cubicBezTo>
                      <a:pt x="53435" y="26194"/>
                      <a:pt x="47720" y="30671"/>
                      <a:pt x="42291" y="35433"/>
                    </a:cubicBezTo>
                    <a:cubicBezTo>
                      <a:pt x="36767" y="40100"/>
                      <a:pt x="31528" y="44958"/>
                      <a:pt x="26479" y="49530"/>
                    </a:cubicBezTo>
                    <a:cubicBezTo>
                      <a:pt x="24003" y="51911"/>
                      <a:pt x="21622" y="54102"/>
                      <a:pt x="19431" y="56293"/>
                    </a:cubicBezTo>
                    <a:cubicBezTo>
                      <a:pt x="17240" y="58484"/>
                      <a:pt x="15049" y="60579"/>
                      <a:pt x="13144" y="62484"/>
                    </a:cubicBezTo>
                    <a:cubicBezTo>
                      <a:pt x="9239" y="66389"/>
                      <a:pt x="6001" y="69628"/>
                      <a:pt x="3715" y="71819"/>
                    </a:cubicBezTo>
                    <a:cubicBezTo>
                      <a:pt x="1429" y="74104"/>
                      <a:pt x="95" y="75343"/>
                      <a:pt x="95" y="75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7"/>
              <p:cNvSpPr/>
              <p:nvPr/>
            </p:nvSpPr>
            <p:spPr>
              <a:xfrm>
                <a:off x="3177846" y="3756404"/>
                <a:ext cx="92583" cy="82010"/>
              </a:xfrm>
              <a:custGeom>
                <a:avLst/>
                <a:gdLst/>
                <a:ahLst/>
                <a:cxnLst/>
                <a:rect l="l" t="t" r="r" b="b"/>
                <a:pathLst>
                  <a:path w="92583" h="82010" extrusionOk="0">
                    <a:moveTo>
                      <a:pt x="0" y="82010"/>
                    </a:moveTo>
                    <a:cubicBezTo>
                      <a:pt x="0" y="82010"/>
                      <a:pt x="3620" y="75057"/>
                      <a:pt x="10763" y="65627"/>
                    </a:cubicBezTo>
                    <a:cubicBezTo>
                      <a:pt x="14192" y="60865"/>
                      <a:pt x="18669" y="55626"/>
                      <a:pt x="23527" y="50102"/>
                    </a:cubicBezTo>
                    <a:cubicBezTo>
                      <a:pt x="26099" y="47435"/>
                      <a:pt x="28575" y="44577"/>
                      <a:pt x="31433" y="41910"/>
                    </a:cubicBezTo>
                    <a:cubicBezTo>
                      <a:pt x="34195" y="39243"/>
                      <a:pt x="37052" y="36576"/>
                      <a:pt x="40005" y="33909"/>
                    </a:cubicBezTo>
                    <a:cubicBezTo>
                      <a:pt x="42958" y="31337"/>
                      <a:pt x="46006" y="28861"/>
                      <a:pt x="48959" y="26384"/>
                    </a:cubicBezTo>
                    <a:cubicBezTo>
                      <a:pt x="51911" y="23908"/>
                      <a:pt x="55055" y="21717"/>
                      <a:pt x="58007" y="19526"/>
                    </a:cubicBezTo>
                    <a:cubicBezTo>
                      <a:pt x="64008" y="15240"/>
                      <a:pt x="69818" y="11525"/>
                      <a:pt x="74962" y="8668"/>
                    </a:cubicBezTo>
                    <a:cubicBezTo>
                      <a:pt x="85154" y="2857"/>
                      <a:pt x="92583" y="0"/>
                      <a:pt x="92583" y="0"/>
                    </a:cubicBezTo>
                    <a:cubicBezTo>
                      <a:pt x="92583" y="0"/>
                      <a:pt x="91154" y="1333"/>
                      <a:pt x="88583" y="3620"/>
                    </a:cubicBezTo>
                    <a:cubicBezTo>
                      <a:pt x="86011" y="5810"/>
                      <a:pt x="82296" y="8954"/>
                      <a:pt x="77915" y="12763"/>
                    </a:cubicBezTo>
                    <a:cubicBezTo>
                      <a:pt x="73533" y="16478"/>
                      <a:pt x="68390" y="20860"/>
                      <a:pt x="62865" y="25527"/>
                    </a:cubicBezTo>
                    <a:cubicBezTo>
                      <a:pt x="57436" y="30289"/>
                      <a:pt x="51530" y="35243"/>
                      <a:pt x="45911" y="40291"/>
                    </a:cubicBezTo>
                    <a:cubicBezTo>
                      <a:pt x="40100" y="45339"/>
                      <a:pt x="34481" y="50578"/>
                      <a:pt x="29147" y="55340"/>
                    </a:cubicBezTo>
                    <a:cubicBezTo>
                      <a:pt x="23813" y="60198"/>
                      <a:pt x="18860" y="64770"/>
                      <a:pt x="14669" y="68771"/>
                    </a:cubicBezTo>
                    <a:cubicBezTo>
                      <a:pt x="10382" y="72676"/>
                      <a:pt x="6763" y="76010"/>
                      <a:pt x="4286" y="78296"/>
                    </a:cubicBezTo>
                    <a:cubicBezTo>
                      <a:pt x="1715" y="80581"/>
                      <a:pt x="191" y="81820"/>
                      <a:pt x="191" y="818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7"/>
              <p:cNvSpPr/>
              <p:nvPr/>
            </p:nvSpPr>
            <p:spPr>
              <a:xfrm>
                <a:off x="3209088" y="3777836"/>
                <a:ext cx="64769" cy="60674"/>
              </a:xfrm>
              <a:custGeom>
                <a:avLst/>
                <a:gdLst/>
                <a:ahLst/>
                <a:cxnLst/>
                <a:rect l="l" t="t" r="r" b="b"/>
                <a:pathLst>
                  <a:path w="64769" h="60674" extrusionOk="0">
                    <a:moveTo>
                      <a:pt x="95" y="60579"/>
                    </a:moveTo>
                    <a:cubicBezTo>
                      <a:pt x="95" y="60579"/>
                      <a:pt x="2381" y="55340"/>
                      <a:pt x="7239" y="48292"/>
                    </a:cubicBezTo>
                    <a:cubicBezTo>
                      <a:pt x="9620" y="44768"/>
                      <a:pt x="12573" y="40862"/>
                      <a:pt x="16002" y="36766"/>
                    </a:cubicBezTo>
                    <a:cubicBezTo>
                      <a:pt x="17812" y="34766"/>
                      <a:pt x="19526" y="32671"/>
                      <a:pt x="21431" y="30766"/>
                    </a:cubicBezTo>
                    <a:cubicBezTo>
                      <a:pt x="23431" y="28765"/>
                      <a:pt x="25432" y="26765"/>
                      <a:pt x="27432" y="24860"/>
                    </a:cubicBezTo>
                    <a:cubicBezTo>
                      <a:pt x="29527" y="22955"/>
                      <a:pt x="31623" y="21146"/>
                      <a:pt x="33719" y="19336"/>
                    </a:cubicBezTo>
                    <a:cubicBezTo>
                      <a:pt x="35814" y="17431"/>
                      <a:pt x="38005" y="15907"/>
                      <a:pt x="40100" y="14288"/>
                    </a:cubicBezTo>
                    <a:cubicBezTo>
                      <a:pt x="44386" y="11144"/>
                      <a:pt x="48482" y="8382"/>
                      <a:pt x="52102" y="6287"/>
                    </a:cubicBezTo>
                    <a:cubicBezTo>
                      <a:pt x="59436" y="1905"/>
                      <a:pt x="64770" y="0"/>
                      <a:pt x="64770" y="0"/>
                    </a:cubicBezTo>
                    <a:cubicBezTo>
                      <a:pt x="64770" y="0"/>
                      <a:pt x="61055" y="4381"/>
                      <a:pt x="55150" y="10287"/>
                    </a:cubicBezTo>
                    <a:cubicBezTo>
                      <a:pt x="52197" y="13240"/>
                      <a:pt x="48768" y="16669"/>
                      <a:pt x="45053" y="20193"/>
                    </a:cubicBezTo>
                    <a:cubicBezTo>
                      <a:pt x="41338" y="23813"/>
                      <a:pt x="37338" y="27527"/>
                      <a:pt x="33338" y="31337"/>
                    </a:cubicBezTo>
                    <a:cubicBezTo>
                      <a:pt x="29242" y="35052"/>
                      <a:pt x="25336" y="38862"/>
                      <a:pt x="21431" y="42291"/>
                    </a:cubicBezTo>
                    <a:cubicBezTo>
                      <a:pt x="17621" y="45815"/>
                      <a:pt x="14002" y="49054"/>
                      <a:pt x="10858" y="51721"/>
                    </a:cubicBezTo>
                    <a:cubicBezTo>
                      <a:pt x="4572" y="57245"/>
                      <a:pt x="0" y="60674"/>
                      <a:pt x="0" y="60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7"/>
              <p:cNvSpPr/>
              <p:nvPr/>
            </p:nvSpPr>
            <p:spPr>
              <a:xfrm>
                <a:off x="3080787" y="3749080"/>
                <a:ext cx="145160" cy="33327"/>
              </a:xfrm>
              <a:custGeom>
                <a:avLst/>
                <a:gdLst/>
                <a:ahLst/>
                <a:cxnLst/>
                <a:rect l="l" t="t" r="r" b="b"/>
                <a:pathLst>
                  <a:path w="145160" h="33327" extrusionOk="0">
                    <a:moveTo>
                      <a:pt x="0" y="33327"/>
                    </a:moveTo>
                    <a:cubicBezTo>
                      <a:pt x="0" y="33327"/>
                      <a:pt x="2000" y="32184"/>
                      <a:pt x="5715" y="30184"/>
                    </a:cubicBezTo>
                    <a:cubicBezTo>
                      <a:pt x="9334" y="28279"/>
                      <a:pt x="14669" y="25612"/>
                      <a:pt x="21146" y="22850"/>
                    </a:cubicBezTo>
                    <a:cubicBezTo>
                      <a:pt x="27623" y="19992"/>
                      <a:pt x="35338" y="17135"/>
                      <a:pt x="43720" y="14372"/>
                    </a:cubicBezTo>
                    <a:cubicBezTo>
                      <a:pt x="47911" y="13134"/>
                      <a:pt x="52292" y="11610"/>
                      <a:pt x="56769" y="10467"/>
                    </a:cubicBezTo>
                    <a:cubicBezTo>
                      <a:pt x="61246" y="9229"/>
                      <a:pt x="65818" y="8181"/>
                      <a:pt x="70390" y="7038"/>
                    </a:cubicBezTo>
                    <a:cubicBezTo>
                      <a:pt x="74962" y="6086"/>
                      <a:pt x="79629" y="5133"/>
                      <a:pt x="84201" y="4276"/>
                    </a:cubicBezTo>
                    <a:cubicBezTo>
                      <a:pt x="88773" y="3323"/>
                      <a:pt x="93250" y="2847"/>
                      <a:pt x="97631" y="2180"/>
                    </a:cubicBezTo>
                    <a:cubicBezTo>
                      <a:pt x="106394" y="1133"/>
                      <a:pt x="114586" y="371"/>
                      <a:pt x="121634" y="180"/>
                    </a:cubicBezTo>
                    <a:cubicBezTo>
                      <a:pt x="128683" y="-105"/>
                      <a:pt x="134588" y="-10"/>
                      <a:pt x="138684" y="180"/>
                    </a:cubicBezTo>
                    <a:cubicBezTo>
                      <a:pt x="142780" y="371"/>
                      <a:pt x="145161" y="561"/>
                      <a:pt x="145161" y="561"/>
                    </a:cubicBezTo>
                    <a:cubicBezTo>
                      <a:pt x="145161" y="561"/>
                      <a:pt x="142875" y="1133"/>
                      <a:pt x="138875" y="1895"/>
                    </a:cubicBezTo>
                    <a:cubicBezTo>
                      <a:pt x="134874" y="2657"/>
                      <a:pt x="129159" y="3800"/>
                      <a:pt x="122206" y="5133"/>
                    </a:cubicBezTo>
                    <a:cubicBezTo>
                      <a:pt x="115348" y="6467"/>
                      <a:pt x="107442" y="8086"/>
                      <a:pt x="98869" y="9705"/>
                    </a:cubicBezTo>
                    <a:cubicBezTo>
                      <a:pt x="90392" y="11515"/>
                      <a:pt x="81344" y="13325"/>
                      <a:pt x="72295" y="15420"/>
                    </a:cubicBezTo>
                    <a:cubicBezTo>
                      <a:pt x="63246" y="17421"/>
                      <a:pt x="54292" y="19611"/>
                      <a:pt x="45815" y="21612"/>
                    </a:cubicBezTo>
                    <a:cubicBezTo>
                      <a:pt x="37338" y="23802"/>
                      <a:pt x="29527" y="25803"/>
                      <a:pt x="22765" y="27517"/>
                    </a:cubicBezTo>
                    <a:cubicBezTo>
                      <a:pt x="16002" y="29231"/>
                      <a:pt x="10287" y="30660"/>
                      <a:pt x="6382" y="31708"/>
                    </a:cubicBezTo>
                    <a:cubicBezTo>
                      <a:pt x="2381" y="32756"/>
                      <a:pt x="95" y="33232"/>
                      <a:pt x="95" y="332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7"/>
              <p:cNvSpPr/>
              <p:nvPr/>
            </p:nvSpPr>
            <p:spPr>
              <a:xfrm>
                <a:off x="3133745" y="3751412"/>
                <a:ext cx="137445" cy="23756"/>
              </a:xfrm>
              <a:custGeom>
                <a:avLst/>
                <a:gdLst/>
                <a:ahLst/>
                <a:cxnLst/>
                <a:rect l="l" t="t" r="r" b="b"/>
                <a:pathLst>
                  <a:path w="137445" h="23756" extrusionOk="0">
                    <a:moveTo>
                      <a:pt x="95" y="23756"/>
                    </a:moveTo>
                    <a:cubicBezTo>
                      <a:pt x="95" y="23756"/>
                      <a:pt x="7906" y="19661"/>
                      <a:pt x="20383" y="15184"/>
                    </a:cubicBezTo>
                    <a:cubicBezTo>
                      <a:pt x="26575" y="12898"/>
                      <a:pt x="33909" y="10707"/>
                      <a:pt x="41910" y="8612"/>
                    </a:cubicBezTo>
                    <a:cubicBezTo>
                      <a:pt x="45910" y="7659"/>
                      <a:pt x="50006" y="6516"/>
                      <a:pt x="54293" y="5754"/>
                    </a:cubicBezTo>
                    <a:cubicBezTo>
                      <a:pt x="58579" y="4897"/>
                      <a:pt x="62865" y="4135"/>
                      <a:pt x="67246" y="3373"/>
                    </a:cubicBezTo>
                    <a:cubicBezTo>
                      <a:pt x="71628" y="2801"/>
                      <a:pt x="76010" y="2135"/>
                      <a:pt x="80296" y="1658"/>
                    </a:cubicBezTo>
                    <a:cubicBezTo>
                      <a:pt x="84582" y="1087"/>
                      <a:pt x="88868" y="896"/>
                      <a:pt x="92964" y="515"/>
                    </a:cubicBezTo>
                    <a:cubicBezTo>
                      <a:pt x="101156" y="39"/>
                      <a:pt x="108871" y="-152"/>
                      <a:pt x="115538" y="134"/>
                    </a:cubicBezTo>
                    <a:cubicBezTo>
                      <a:pt x="128778" y="515"/>
                      <a:pt x="137446" y="1944"/>
                      <a:pt x="137446" y="1944"/>
                    </a:cubicBezTo>
                    <a:cubicBezTo>
                      <a:pt x="137446" y="1944"/>
                      <a:pt x="135255" y="2325"/>
                      <a:pt x="131445" y="2897"/>
                    </a:cubicBezTo>
                    <a:cubicBezTo>
                      <a:pt x="127635" y="3468"/>
                      <a:pt x="122206" y="4230"/>
                      <a:pt x="115729" y="5087"/>
                    </a:cubicBezTo>
                    <a:cubicBezTo>
                      <a:pt x="109252" y="5945"/>
                      <a:pt x="101727" y="6992"/>
                      <a:pt x="93726" y="8135"/>
                    </a:cubicBezTo>
                    <a:cubicBezTo>
                      <a:pt x="85725" y="9373"/>
                      <a:pt x="77152" y="10516"/>
                      <a:pt x="68580" y="11945"/>
                    </a:cubicBezTo>
                    <a:cubicBezTo>
                      <a:pt x="60008" y="13279"/>
                      <a:pt x="51530" y="14803"/>
                      <a:pt x="43529" y="16136"/>
                    </a:cubicBezTo>
                    <a:cubicBezTo>
                      <a:pt x="35528" y="17565"/>
                      <a:pt x="28004" y="18898"/>
                      <a:pt x="21622" y="20041"/>
                    </a:cubicBezTo>
                    <a:cubicBezTo>
                      <a:pt x="15145" y="21185"/>
                      <a:pt x="9811" y="22137"/>
                      <a:pt x="6001" y="22804"/>
                    </a:cubicBezTo>
                    <a:cubicBezTo>
                      <a:pt x="2191" y="23471"/>
                      <a:pt x="0" y="23756"/>
                      <a:pt x="0" y="23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7"/>
              <p:cNvSpPr/>
              <p:nvPr/>
            </p:nvSpPr>
            <p:spPr>
              <a:xfrm>
                <a:off x="3169655" y="3765262"/>
                <a:ext cx="73818" cy="65722"/>
              </a:xfrm>
              <a:custGeom>
                <a:avLst/>
                <a:gdLst/>
                <a:ahLst/>
                <a:cxnLst/>
                <a:rect l="l" t="t" r="r" b="b"/>
                <a:pathLst>
                  <a:path w="73818" h="65722" extrusionOk="0">
                    <a:moveTo>
                      <a:pt x="0" y="65722"/>
                    </a:moveTo>
                    <a:cubicBezTo>
                      <a:pt x="0" y="65722"/>
                      <a:pt x="2762" y="60008"/>
                      <a:pt x="8287" y="52292"/>
                    </a:cubicBezTo>
                    <a:cubicBezTo>
                      <a:pt x="10954" y="48387"/>
                      <a:pt x="14478" y="44101"/>
                      <a:pt x="18383" y="39719"/>
                    </a:cubicBezTo>
                    <a:cubicBezTo>
                      <a:pt x="20383" y="37624"/>
                      <a:pt x="22384" y="35243"/>
                      <a:pt x="24670" y="33147"/>
                    </a:cubicBezTo>
                    <a:cubicBezTo>
                      <a:pt x="26956" y="31052"/>
                      <a:pt x="29146" y="28861"/>
                      <a:pt x="31432" y="26670"/>
                    </a:cubicBezTo>
                    <a:cubicBezTo>
                      <a:pt x="33814" y="24670"/>
                      <a:pt x="36195" y="22574"/>
                      <a:pt x="38671" y="20669"/>
                    </a:cubicBezTo>
                    <a:cubicBezTo>
                      <a:pt x="41053" y="18669"/>
                      <a:pt x="43529" y="16954"/>
                      <a:pt x="45910" y="15240"/>
                    </a:cubicBezTo>
                    <a:cubicBezTo>
                      <a:pt x="50768" y="11811"/>
                      <a:pt x="55340" y="8954"/>
                      <a:pt x="59531" y="6668"/>
                    </a:cubicBezTo>
                    <a:cubicBezTo>
                      <a:pt x="67818" y="2096"/>
                      <a:pt x="73819" y="0"/>
                      <a:pt x="73819" y="0"/>
                    </a:cubicBezTo>
                    <a:cubicBezTo>
                      <a:pt x="73819" y="0"/>
                      <a:pt x="72676" y="1143"/>
                      <a:pt x="70771" y="3048"/>
                    </a:cubicBezTo>
                    <a:cubicBezTo>
                      <a:pt x="68770" y="4953"/>
                      <a:pt x="65913" y="7620"/>
                      <a:pt x="62484" y="10763"/>
                    </a:cubicBezTo>
                    <a:cubicBezTo>
                      <a:pt x="55626" y="16859"/>
                      <a:pt x="46482" y="25051"/>
                      <a:pt x="37243" y="33242"/>
                    </a:cubicBezTo>
                    <a:cubicBezTo>
                      <a:pt x="28099" y="41434"/>
                      <a:pt x="18859" y="49530"/>
                      <a:pt x="12001" y="55626"/>
                    </a:cubicBezTo>
                    <a:cubicBezTo>
                      <a:pt x="8477" y="58674"/>
                      <a:pt x="5524" y="61151"/>
                      <a:pt x="3429" y="62960"/>
                    </a:cubicBezTo>
                    <a:cubicBezTo>
                      <a:pt x="1333" y="64675"/>
                      <a:pt x="0" y="65722"/>
                      <a:pt x="0" y="657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7"/>
              <p:cNvSpPr/>
              <p:nvPr/>
            </p:nvSpPr>
            <p:spPr>
              <a:xfrm>
                <a:off x="3209088" y="3769835"/>
                <a:ext cx="73152" cy="58959"/>
              </a:xfrm>
              <a:custGeom>
                <a:avLst/>
                <a:gdLst/>
                <a:ahLst/>
                <a:cxnLst/>
                <a:rect l="l" t="t" r="r" b="b"/>
                <a:pathLst>
                  <a:path w="73152" h="58959" extrusionOk="0">
                    <a:moveTo>
                      <a:pt x="0" y="58960"/>
                    </a:moveTo>
                    <a:cubicBezTo>
                      <a:pt x="0" y="58960"/>
                      <a:pt x="571" y="57531"/>
                      <a:pt x="1810" y="55150"/>
                    </a:cubicBezTo>
                    <a:cubicBezTo>
                      <a:pt x="2953" y="52864"/>
                      <a:pt x="4858" y="49435"/>
                      <a:pt x="7429" y="45720"/>
                    </a:cubicBezTo>
                    <a:cubicBezTo>
                      <a:pt x="9906" y="41910"/>
                      <a:pt x="13240" y="37814"/>
                      <a:pt x="17050" y="33528"/>
                    </a:cubicBezTo>
                    <a:cubicBezTo>
                      <a:pt x="19050" y="31528"/>
                      <a:pt x="20955" y="29242"/>
                      <a:pt x="23241" y="27337"/>
                    </a:cubicBezTo>
                    <a:cubicBezTo>
                      <a:pt x="25432" y="25241"/>
                      <a:pt x="27718" y="23336"/>
                      <a:pt x="30004" y="21336"/>
                    </a:cubicBezTo>
                    <a:cubicBezTo>
                      <a:pt x="32385" y="19526"/>
                      <a:pt x="34861" y="17621"/>
                      <a:pt x="37338" y="16002"/>
                    </a:cubicBezTo>
                    <a:cubicBezTo>
                      <a:pt x="39719" y="14192"/>
                      <a:pt x="42291" y="12763"/>
                      <a:pt x="44767" y="11335"/>
                    </a:cubicBezTo>
                    <a:cubicBezTo>
                      <a:pt x="49720" y="8477"/>
                      <a:pt x="54483" y="6096"/>
                      <a:pt x="58674" y="4477"/>
                    </a:cubicBezTo>
                    <a:cubicBezTo>
                      <a:pt x="62865" y="2762"/>
                      <a:pt x="66484" y="1619"/>
                      <a:pt x="69056" y="953"/>
                    </a:cubicBezTo>
                    <a:cubicBezTo>
                      <a:pt x="71628" y="286"/>
                      <a:pt x="73152" y="0"/>
                      <a:pt x="73152" y="0"/>
                    </a:cubicBezTo>
                    <a:cubicBezTo>
                      <a:pt x="73152" y="0"/>
                      <a:pt x="71914" y="953"/>
                      <a:pt x="69818" y="2477"/>
                    </a:cubicBezTo>
                    <a:cubicBezTo>
                      <a:pt x="67723" y="4000"/>
                      <a:pt x="64675" y="6191"/>
                      <a:pt x="61055" y="8763"/>
                    </a:cubicBezTo>
                    <a:cubicBezTo>
                      <a:pt x="57531" y="11335"/>
                      <a:pt x="53340" y="14383"/>
                      <a:pt x="48958" y="17621"/>
                    </a:cubicBezTo>
                    <a:cubicBezTo>
                      <a:pt x="44672" y="20955"/>
                      <a:pt x="40005" y="24384"/>
                      <a:pt x="35528" y="28099"/>
                    </a:cubicBezTo>
                    <a:cubicBezTo>
                      <a:pt x="30956" y="31718"/>
                      <a:pt x="26575" y="35433"/>
                      <a:pt x="22384" y="38957"/>
                    </a:cubicBezTo>
                    <a:cubicBezTo>
                      <a:pt x="18288" y="42577"/>
                      <a:pt x="14478" y="46006"/>
                      <a:pt x="11144" y="48863"/>
                    </a:cubicBezTo>
                    <a:cubicBezTo>
                      <a:pt x="7810" y="51816"/>
                      <a:pt x="5048" y="54292"/>
                      <a:pt x="3143" y="56007"/>
                    </a:cubicBezTo>
                    <a:cubicBezTo>
                      <a:pt x="1143" y="57721"/>
                      <a:pt x="0" y="58674"/>
                      <a:pt x="0" y="58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7"/>
              <p:cNvSpPr/>
              <p:nvPr/>
            </p:nvSpPr>
            <p:spPr>
              <a:xfrm>
                <a:off x="3199563" y="3753536"/>
                <a:ext cx="76676" cy="32966"/>
              </a:xfrm>
              <a:custGeom>
                <a:avLst/>
                <a:gdLst/>
                <a:ahLst/>
                <a:cxnLst/>
                <a:rect l="l" t="t" r="r" b="b"/>
                <a:pathLst>
                  <a:path w="76676" h="32966" extrusionOk="0">
                    <a:moveTo>
                      <a:pt x="95" y="32967"/>
                    </a:moveTo>
                    <a:cubicBezTo>
                      <a:pt x="95" y="32967"/>
                      <a:pt x="3619" y="28871"/>
                      <a:pt x="10001" y="24013"/>
                    </a:cubicBezTo>
                    <a:cubicBezTo>
                      <a:pt x="13144" y="21537"/>
                      <a:pt x="17050" y="18965"/>
                      <a:pt x="21336" y="16394"/>
                    </a:cubicBezTo>
                    <a:cubicBezTo>
                      <a:pt x="23527" y="15155"/>
                      <a:pt x="25717" y="13822"/>
                      <a:pt x="28099" y="12679"/>
                    </a:cubicBezTo>
                    <a:cubicBezTo>
                      <a:pt x="30480" y="11536"/>
                      <a:pt x="32861" y="10393"/>
                      <a:pt x="35242" y="9250"/>
                    </a:cubicBezTo>
                    <a:cubicBezTo>
                      <a:pt x="37719" y="8297"/>
                      <a:pt x="40195" y="7345"/>
                      <a:pt x="42672" y="6392"/>
                    </a:cubicBezTo>
                    <a:cubicBezTo>
                      <a:pt x="45148" y="5440"/>
                      <a:pt x="47625" y="4773"/>
                      <a:pt x="50006" y="4011"/>
                    </a:cubicBezTo>
                    <a:cubicBezTo>
                      <a:pt x="54769" y="2678"/>
                      <a:pt x="59341" y="1630"/>
                      <a:pt x="63341" y="1058"/>
                    </a:cubicBezTo>
                    <a:cubicBezTo>
                      <a:pt x="71247" y="-180"/>
                      <a:pt x="76676" y="11"/>
                      <a:pt x="76676" y="11"/>
                    </a:cubicBezTo>
                    <a:cubicBezTo>
                      <a:pt x="76676" y="11"/>
                      <a:pt x="75533" y="677"/>
                      <a:pt x="73438" y="1725"/>
                    </a:cubicBezTo>
                    <a:cubicBezTo>
                      <a:pt x="71342" y="2773"/>
                      <a:pt x="68390" y="4201"/>
                      <a:pt x="64770" y="5821"/>
                    </a:cubicBezTo>
                    <a:cubicBezTo>
                      <a:pt x="61246" y="7440"/>
                      <a:pt x="57055" y="9345"/>
                      <a:pt x="52578" y="11250"/>
                    </a:cubicBezTo>
                    <a:cubicBezTo>
                      <a:pt x="48101" y="13155"/>
                      <a:pt x="43434" y="15250"/>
                      <a:pt x="38671" y="17251"/>
                    </a:cubicBezTo>
                    <a:cubicBezTo>
                      <a:pt x="33909" y="19251"/>
                      <a:pt x="29146" y="21251"/>
                      <a:pt x="24765" y="23156"/>
                    </a:cubicBezTo>
                    <a:cubicBezTo>
                      <a:pt x="20288" y="25061"/>
                      <a:pt x="16097" y="26776"/>
                      <a:pt x="12478" y="28204"/>
                    </a:cubicBezTo>
                    <a:cubicBezTo>
                      <a:pt x="8858" y="29633"/>
                      <a:pt x="5810" y="30776"/>
                      <a:pt x="3524" y="31633"/>
                    </a:cubicBezTo>
                    <a:cubicBezTo>
                      <a:pt x="1333" y="32396"/>
                      <a:pt x="0" y="32776"/>
                      <a:pt x="0" y="32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7"/>
              <p:cNvSpPr/>
              <p:nvPr/>
            </p:nvSpPr>
            <p:spPr>
              <a:xfrm>
                <a:off x="3241092" y="3759403"/>
                <a:ext cx="54673" cy="16481"/>
              </a:xfrm>
              <a:custGeom>
                <a:avLst/>
                <a:gdLst/>
                <a:ahLst/>
                <a:cxnLst/>
                <a:rect l="l" t="t" r="r" b="b"/>
                <a:pathLst>
                  <a:path w="54673" h="16481" extrusionOk="0">
                    <a:moveTo>
                      <a:pt x="0" y="16337"/>
                    </a:moveTo>
                    <a:cubicBezTo>
                      <a:pt x="0" y="16337"/>
                      <a:pt x="3048" y="13956"/>
                      <a:pt x="7810" y="11384"/>
                    </a:cubicBezTo>
                    <a:cubicBezTo>
                      <a:pt x="12668" y="8812"/>
                      <a:pt x="19240" y="6050"/>
                      <a:pt x="26098" y="4049"/>
                    </a:cubicBezTo>
                    <a:cubicBezTo>
                      <a:pt x="32956" y="1954"/>
                      <a:pt x="40005" y="716"/>
                      <a:pt x="45434" y="240"/>
                    </a:cubicBezTo>
                    <a:cubicBezTo>
                      <a:pt x="50863" y="-237"/>
                      <a:pt x="54673" y="144"/>
                      <a:pt x="54673" y="144"/>
                    </a:cubicBezTo>
                    <a:cubicBezTo>
                      <a:pt x="54673" y="144"/>
                      <a:pt x="51721" y="2525"/>
                      <a:pt x="46863" y="5097"/>
                    </a:cubicBezTo>
                    <a:cubicBezTo>
                      <a:pt x="42005" y="7669"/>
                      <a:pt x="35433" y="10431"/>
                      <a:pt x="28575" y="12432"/>
                    </a:cubicBezTo>
                    <a:cubicBezTo>
                      <a:pt x="21717" y="14432"/>
                      <a:pt x="14668" y="15765"/>
                      <a:pt x="9239" y="16241"/>
                    </a:cubicBezTo>
                    <a:cubicBezTo>
                      <a:pt x="3810" y="16718"/>
                      <a:pt x="0" y="16337"/>
                      <a:pt x="0" y="163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7"/>
              <p:cNvSpPr/>
              <p:nvPr/>
            </p:nvSpPr>
            <p:spPr>
              <a:xfrm>
                <a:off x="3267667" y="3776773"/>
                <a:ext cx="370903" cy="237092"/>
              </a:xfrm>
              <a:custGeom>
                <a:avLst/>
                <a:gdLst/>
                <a:ahLst/>
                <a:cxnLst/>
                <a:rect l="l" t="t" r="r" b="b"/>
                <a:pathLst>
                  <a:path w="370903" h="237092" extrusionOk="0">
                    <a:moveTo>
                      <a:pt x="370808" y="237092"/>
                    </a:moveTo>
                    <a:cubicBezTo>
                      <a:pt x="370808" y="237092"/>
                      <a:pt x="369856" y="235664"/>
                      <a:pt x="367951" y="232806"/>
                    </a:cubicBezTo>
                    <a:cubicBezTo>
                      <a:pt x="366046" y="230044"/>
                      <a:pt x="363474" y="225948"/>
                      <a:pt x="359759" y="220995"/>
                    </a:cubicBezTo>
                    <a:cubicBezTo>
                      <a:pt x="356235" y="215947"/>
                      <a:pt x="351568" y="210041"/>
                      <a:pt x="346043" y="203374"/>
                    </a:cubicBezTo>
                    <a:cubicBezTo>
                      <a:pt x="343186" y="200135"/>
                      <a:pt x="340138" y="196706"/>
                      <a:pt x="336994" y="193087"/>
                    </a:cubicBezTo>
                    <a:cubicBezTo>
                      <a:pt x="333661" y="189563"/>
                      <a:pt x="330232" y="185943"/>
                      <a:pt x="326517" y="182133"/>
                    </a:cubicBezTo>
                    <a:cubicBezTo>
                      <a:pt x="318992" y="174704"/>
                      <a:pt x="310801" y="166702"/>
                      <a:pt x="301561" y="158892"/>
                    </a:cubicBezTo>
                    <a:cubicBezTo>
                      <a:pt x="292418" y="150986"/>
                      <a:pt x="282321" y="143081"/>
                      <a:pt x="271939" y="134984"/>
                    </a:cubicBezTo>
                    <a:cubicBezTo>
                      <a:pt x="261461" y="126888"/>
                      <a:pt x="250317" y="118982"/>
                      <a:pt x="238982" y="110886"/>
                    </a:cubicBezTo>
                    <a:cubicBezTo>
                      <a:pt x="227648" y="102790"/>
                      <a:pt x="215932" y="94789"/>
                      <a:pt x="204311" y="86788"/>
                    </a:cubicBezTo>
                    <a:cubicBezTo>
                      <a:pt x="192691" y="78691"/>
                      <a:pt x="181070" y="70690"/>
                      <a:pt x="169450" y="63071"/>
                    </a:cubicBezTo>
                    <a:cubicBezTo>
                      <a:pt x="157829" y="55450"/>
                      <a:pt x="146304" y="48116"/>
                      <a:pt x="134874" y="41544"/>
                    </a:cubicBezTo>
                    <a:cubicBezTo>
                      <a:pt x="123349" y="35067"/>
                      <a:pt x="112205" y="29066"/>
                      <a:pt x="101156" y="24113"/>
                    </a:cubicBezTo>
                    <a:cubicBezTo>
                      <a:pt x="90202" y="19160"/>
                      <a:pt x="79534" y="15065"/>
                      <a:pt x="69437" y="11921"/>
                    </a:cubicBezTo>
                    <a:cubicBezTo>
                      <a:pt x="59341" y="8778"/>
                      <a:pt x="50006" y="6397"/>
                      <a:pt x="41529" y="4777"/>
                    </a:cubicBezTo>
                    <a:cubicBezTo>
                      <a:pt x="33147" y="3063"/>
                      <a:pt x="25622" y="2301"/>
                      <a:pt x="19526" y="1730"/>
                    </a:cubicBezTo>
                    <a:cubicBezTo>
                      <a:pt x="13335" y="1253"/>
                      <a:pt x="8477" y="1063"/>
                      <a:pt x="5144" y="1063"/>
                    </a:cubicBezTo>
                    <a:cubicBezTo>
                      <a:pt x="1810" y="1063"/>
                      <a:pt x="0" y="1063"/>
                      <a:pt x="0" y="1063"/>
                    </a:cubicBezTo>
                    <a:cubicBezTo>
                      <a:pt x="0" y="1063"/>
                      <a:pt x="1810" y="872"/>
                      <a:pt x="5048" y="587"/>
                    </a:cubicBezTo>
                    <a:cubicBezTo>
                      <a:pt x="8382" y="301"/>
                      <a:pt x="13240" y="-80"/>
                      <a:pt x="19526" y="15"/>
                    </a:cubicBezTo>
                    <a:cubicBezTo>
                      <a:pt x="32004" y="110"/>
                      <a:pt x="50006" y="1539"/>
                      <a:pt x="70771" y="7159"/>
                    </a:cubicBezTo>
                    <a:cubicBezTo>
                      <a:pt x="81153" y="9921"/>
                      <a:pt x="92202" y="13636"/>
                      <a:pt x="103632" y="18303"/>
                    </a:cubicBezTo>
                    <a:cubicBezTo>
                      <a:pt x="114967" y="22875"/>
                      <a:pt x="126873" y="28495"/>
                      <a:pt x="138589" y="34876"/>
                    </a:cubicBezTo>
                    <a:cubicBezTo>
                      <a:pt x="150305" y="41354"/>
                      <a:pt x="162306" y="48307"/>
                      <a:pt x="174022" y="56022"/>
                    </a:cubicBezTo>
                    <a:cubicBezTo>
                      <a:pt x="185833" y="63642"/>
                      <a:pt x="197548" y="71643"/>
                      <a:pt x="209264" y="79644"/>
                    </a:cubicBezTo>
                    <a:cubicBezTo>
                      <a:pt x="232601" y="95837"/>
                      <a:pt x="255937" y="112124"/>
                      <a:pt x="276701" y="128983"/>
                    </a:cubicBezTo>
                    <a:cubicBezTo>
                      <a:pt x="287179" y="137270"/>
                      <a:pt x="296894" y="145843"/>
                      <a:pt x="305848" y="154225"/>
                    </a:cubicBezTo>
                    <a:cubicBezTo>
                      <a:pt x="314897" y="162512"/>
                      <a:pt x="322898" y="170989"/>
                      <a:pt x="330136" y="178799"/>
                    </a:cubicBezTo>
                    <a:cubicBezTo>
                      <a:pt x="333661" y="182800"/>
                      <a:pt x="336994" y="186705"/>
                      <a:pt x="340233" y="190420"/>
                    </a:cubicBezTo>
                    <a:cubicBezTo>
                      <a:pt x="343186" y="194325"/>
                      <a:pt x="346043" y="197945"/>
                      <a:pt x="348710" y="201374"/>
                    </a:cubicBezTo>
                    <a:cubicBezTo>
                      <a:pt x="353759" y="208422"/>
                      <a:pt x="358045" y="214708"/>
                      <a:pt x="361283" y="220042"/>
                    </a:cubicBezTo>
                    <a:cubicBezTo>
                      <a:pt x="364712" y="225281"/>
                      <a:pt x="366808" y="229663"/>
                      <a:pt x="368427" y="232520"/>
                    </a:cubicBezTo>
                    <a:cubicBezTo>
                      <a:pt x="370046" y="235473"/>
                      <a:pt x="370904" y="236997"/>
                      <a:pt x="370904" y="236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7"/>
              <p:cNvSpPr/>
              <p:nvPr/>
            </p:nvSpPr>
            <p:spPr>
              <a:xfrm>
                <a:off x="3593517" y="3963954"/>
                <a:ext cx="19203" cy="44958"/>
              </a:xfrm>
              <a:custGeom>
                <a:avLst/>
                <a:gdLst/>
                <a:ahLst/>
                <a:cxnLst/>
                <a:rect l="l" t="t" r="r" b="b"/>
                <a:pathLst>
                  <a:path w="19203" h="44958" extrusionOk="0">
                    <a:moveTo>
                      <a:pt x="18669" y="44958"/>
                    </a:moveTo>
                    <a:cubicBezTo>
                      <a:pt x="18669" y="44958"/>
                      <a:pt x="16574" y="42291"/>
                      <a:pt x="14383" y="38195"/>
                    </a:cubicBezTo>
                    <a:cubicBezTo>
                      <a:pt x="12097" y="34099"/>
                      <a:pt x="9525" y="28765"/>
                      <a:pt x="7239" y="23336"/>
                    </a:cubicBezTo>
                    <a:cubicBezTo>
                      <a:pt x="4953" y="17907"/>
                      <a:pt x="3048" y="12287"/>
                      <a:pt x="1715" y="7810"/>
                    </a:cubicBezTo>
                    <a:cubicBezTo>
                      <a:pt x="381" y="3429"/>
                      <a:pt x="0" y="0"/>
                      <a:pt x="0" y="0"/>
                    </a:cubicBezTo>
                    <a:cubicBezTo>
                      <a:pt x="0" y="0"/>
                      <a:pt x="2953" y="1810"/>
                      <a:pt x="6096" y="5334"/>
                    </a:cubicBezTo>
                    <a:cubicBezTo>
                      <a:pt x="9335" y="8858"/>
                      <a:pt x="12954" y="14192"/>
                      <a:pt x="15335" y="20002"/>
                    </a:cubicBezTo>
                    <a:cubicBezTo>
                      <a:pt x="17812" y="25813"/>
                      <a:pt x="19050" y="32099"/>
                      <a:pt x="19145" y="36862"/>
                    </a:cubicBezTo>
                    <a:cubicBezTo>
                      <a:pt x="19431" y="41624"/>
                      <a:pt x="18574" y="44958"/>
                      <a:pt x="18574" y="44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7"/>
              <p:cNvSpPr/>
              <p:nvPr/>
            </p:nvSpPr>
            <p:spPr>
              <a:xfrm>
                <a:off x="3571134" y="3941189"/>
                <a:ext cx="25920" cy="56864"/>
              </a:xfrm>
              <a:custGeom>
                <a:avLst/>
                <a:gdLst/>
                <a:ahLst/>
                <a:cxnLst/>
                <a:rect l="l" t="t" r="r" b="b"/>
                <a:pathLst>
                  <a:path w="25920" h="56864" extrusionOk="0">
                    <a:moveTo>
                      <a:pt x="24575" y="56864"/>
                    </a:moveTo>
                    <a:cubicBezTo>
                      <a:pt x="24575" y="56864"/>
                      <a:pt x="24098" y="55912"/>
                      <a:pt x="23527" y="54197"/>
                    </a:cubicBezTo>
                    <a:cubicBezTo>
                      <a:pt x="22955" y="52578"/>
                      <a:pt x="22003" y="50292"/>
                      <a:pt x="20955" y="47435"/>
                    </a:cubicBezTo>
                    <a:cubicBezTo>
                      <a:pt x="18955" y="41910"/>
                      <a:pt x="16192" y="34862"/>
                      <a:pt x="13144" y="28004"/>
                    </a:cubicBezTo>
                    <a:cubicBezTo>
                      <a:pt x="10096" y="21146"/>
                      <a:pt x="6858" y="14288"/>
                      <a:pt x="4286" y="9049"/>
                    </a:cubicBezTo>
                    <a:cubicBezTo>
                      <a:pt x="2953" y="6382"/>
                      <a:pt x="1905" y="4096"/>
                      <a:pt x="1143" y="2572"/>
                    </a:cubicBezTo>
                    <a:cubicBezTo>
                      <a:pt x="381" y="953"/>
                      <a:pt x="0" y="0"/>
                      <a:pt x="0" y="0"/>
                    </a:cubicBezTo>
                    <a:cubicBezTo>
                      <a:pt x="0" y="0"/>
                      <a:pt x="952" y="476"/>
                      <a:pt x="2476" y="1429"/>
                    </a:cubicBezTo>
                    <a:cubicBezTo>
                      <a:pt x="4000" y="2381"/>
                      <a:pt x="6096" y="3905"/>
                      <a:pt x="8382" y="6001"/>
                    </a:cubicBezTo>
                    <a:cubicBezTo>
                      <a:pt x="10668" y="8096"/>
                      <a:pt x="13049" y="10859"/>
                      <a:pt x="15335" y="13906"/>
                    </a:cubicBezTo>
                    <a:cubicBezTo>
                      <a:pt x="17526" y="17050"/>
                      <a:pt x="19621" y="20669"/>
                      <a:pt x="21241" y="24479"/>
                    </a:cubicBezTo>
                    <a:cubicBezTo>
                      <a:pt x="22860" y="28289"/>
                      <a:pt x="24098" y="32290"/>
                      <a:pt x="24860" y="36004"/>
                    </a:cubicBezTo>
                    <a:cubicBezTo>
                      <a:pt x="25527" y="39814"/>
                      <a:pt x="26003" y="43434"/>
                      <a:pt x="25908" y="46482"/>
                    </a:cubicBezTo>
                    <a:cubicBezTo>
                      <a:pt x="25908" y="49530"/>
                      <a:pt x="25622" y="52197"/>
                      <a:pt x="25241" y="53912"/>
                    </a:cubicBezTo>
                    <a:cubicBezTo>
                      <a:pt x="24860" y="55721"/>
                      <a:pt x="24575" y="56674"/>
                      <a:pt x="24575" y="56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7"/>
              <p:cNvSpPr/>
              <p:nvPr/>
            </p:nvSpPr>
            <p:spPr>
              <a:xfrm>
                <a:off x="3541320" y="3909376"/>
                <a:ext cx="38100" cy="73437"/>
              </a:xfrm>
              <a:custGeom>
                <a:avLst/>
                <a:gdLst/>
                <a:ahLst/>
                <a:cxnLst/>
                <a:rect l="l" t="t" r="r" b="b"/>
                <a:pathLst>
                  <a:path w="38100" h="73437" extrusionOk="0">
                    <a:moveTo>
                      <a:pt x="37814" y="73343"/>
                    </a:moveTo>
                    <a:cubicBezTo>
                      <a:pt x="37814" y="73343"/>
                      <a:pt x="37147" y="72199"/>
                      <a:pt x="36195" y="70009"/>
                    </a:cubicBezTo>
                    <a:cubicBezTo>
                      <a:pt x="35242" y="67913"/>
                      <a:pt x="33814" y="64961"/>
                      <a:pt x="32195" y="61436"/>
                    </a:cubicBezTo>
                    <a:cubicBezTo>
                      <a:pt x="30575" y="57912"/>
                      <a:pt x="28670" y="53912"/>
                      <a:pt x="26575" y="49530"/>
                    </a:cubicBezTo>
                    <a:cubicBezTo>
                      <a:pt x="24479" y="45244"/>
                      <a:pt x="22288" y="40672"/>
                      <a:pt x="19907" y="36195"/>
                    </a:cubicBezTo>
                    <a:cubicBezTo>
                      <a:pt x="17621" y="31623"/>
                      <a:pt x="15145" y="27242"/>
                      <a:pt x="12859" y="22955"/>
                    </a:cubicBezTo>
                    <a:cubicBezTo>
                      <a:pt x="10478" y="18764"/>
                      <a:pt x="8287" y="14859"/>
                      <a:pt x="6382" y="11525"/>
                    </a:cubicBezTo>
                    <a:cubicBezTo>
                      <a:pt x="4477" y="8096"/>
                      <a:pt x="2858" y="5239"/>
                      <a:pt x="1714" y="3238"/>
                    </a:cubicBezTo>
                    <a:cubicBezTo>
                      <a:pt x="571" y="1238"/>
                      <a:pt x="0" y="0"/>
                      <a:pt x="0" y="0"/>
                    </a:cubicBezTo>
                    <a:cubicBezTo>
                      <a:pt x="0" y="0"/>
                      <a:pt x="1143" y="762"/>
                      <a:pt x="3048" y="2096"/>
                    </a:cubicBezTo>
                    <a:cubicBezTo>
                      <a:pt x="4953" y="3524"/>
                      <a:pt x="7620" y="5620"/>
                      <a:pt x="10382" y="8477"/>
                    </a:cubicBezTo>
                    <a:cubicBezTo>
                      <a:pt x="13335" y="11239"/>
                      <a:pt x="16383" y="14859"/>
                      <a:pt x="19431" y="18860"/>
                    </a:cubicBezTo>
                    <a:cubicBezTo>
                      <a:pt x="20860" y="20955"/>
                      <a:pt x="22479" y="22955"/>
                      <a:pt x="23813" y="25241"/>
                    </a:cubicBezTo>
                    <a:cubicBezTo>
                      <a:pt x="25241" y="27527"/>
                      <a:pt x="26479" y="29813"/>
                      <a:pt x="27813" y="32195"/>
                    </a:cubicBezTo>
                    <a:cubicBezTo>
                      <a:pt x="28956" y="34671"/>
                      <a:pt x="30194" y="37052"/>
                      <a:pt x="31147" y="39434"/>
                    </a:cubicBezTo>
                    <a:cubicBezTo>
                      <a:pt x="32290" y="41815"/>
                      <a:pt x="32957" y="44387"/>
                      <a:pt x="33909" y="46672"/>
                    </a:cubicBezTo>
                    <a:cubicBezTo>
                      <a:pt x="35433" y="51435"/>
                      <a:pt x="36576" y="56007"/>
                      <a:pt x="37147" y="60007"/>
                    </a:cubicBezTo>
                    <a:cubicBezTo>
                      <a:pt x="37814" y="63913"/>
                      <a:pt x="38005" y="67342"/>
                      <a:pt x="38100" y="69723"/>
                    </a:cubicBezTo>
                    <a:cubicBezTo>
                      <a:pt x="38100" y="72104"/>
                      <a:pt x="38100" y="73438"/>
                      <a:pt x="38100" y="73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7"/>
              <p:cNvSpPr/>
              <p:nvPr/>
            </p:nvSpPr>
            <p:spPr>
              <a:xfrm>
                <a:off x="3519032" y="3894136"/>
                <a:ext cx="37456" cy="72580"/>
              </a:xfrm>
              <a:custGeom>
                <a:avLst/>
                <a:gdLst/>
                <a:ahLst/>
                <a:cxnLst/>
                <a:rect l="l" t="t" r="r" b="b"/>
                <a:pathLst>
                  <a:path w="37456" h="72580" extrusionOk="0">
                    <a:moveTo>
                      <a:pt x="37338" y="72485"/>
                    </a:moveTo>
                    <a:cubicBezTo>
                      <a:pt x="37338" y="72485"/>
                      <a:pt x="36671" y="71342"/>
                      <a:pt x="35623" y="69247"/>
                    </a:cubicBezTo>
                    <a:cubicBezTo>
                      <a:pt x="34576" y="67246"/>
                      <a:pt x="33147" y="64294"/>
                      <a:pt x="31433" y="60865"/>
                    </a:cubicBezTo>
                    <a:cubicBezTo>
                      <a:pt x="29813" y="57436"/>
                      <a:pt x="27813" y="53435"/>
                      <a:pt x="25717" y="49149"/>
                    </a:cubicBezTo>
                    <a:cubicBezTo>
                      <a:pt x="23622" y="44958"/>
                      <a:pt x="21431" y="40386"/>
                      <a:pt x="19050" y="36004"/>
                    </a:cubicBezTo>
                    <a:cubicBezTo>
                      <a:pt x="16764" y="31528"/>
                      <a:pt x="14383" y="27146"/>
                      <a:pt x="12192" y="22955"/>
                    </a:cubicBezTo>
                    <a:cubicBezTo>
                      <a:pt x="9906" y="18764"/>
                      <a:pt x="7810" y="14859"/>
                      <a:pt x="6001" y="11525"/>
                    </a:cubicBezTo>
                    <a:cubicBezTo>
                      <a:pt x="4191" y="8096"/>
                      <a:pt x="2667" y="5239"/>
                      <a:pt x="1619" y="3238"/>
                    </a:cubicBezTo>
                    <a:cubicBezTo>
                      <a:pt x="571" y="1238"/>
                      <a:pt x="0" y="0"/>
                      <a:pt x="0" y="0"/>
                    </a:cubicBezTo>
                    <a:cubicBezTo>
                      <a:pt x="0" y="0"/>
                      <a:pt x="4572" y="2858"/>
                      <a:pt x="10096" y="8572"/>
                    </a:cubicBezTo>
                    <a:cubicBezTo>
                      <a:pt x="12954" y="11335"/>
                      <a:pt x="15907" y="14859"/>
                      <a:pt x="18859" y="18860"/>
                    </a:cubicBezTo>
                    <a:cubicBezTo>
                      <a:pt x="20193" y="20860"/>
                      <a:pt x="21812" y="22955"/>
                      <a:pt x="23050" y="25241"/>
                    </a:cubicBezTo>
                    <a:cubicBezTo>
                      <a:pt x="24384" y="27432"/>
                      <a:pt x="25717" y="29813"/>
                      <a:pt x="26956" y="32099"/>
                    </a:cubicBezTo>
                    <a:cubicBezTo>
                      <a:pt x="28099" y="34480"/>
                      <a:pt x="29242" y="36862"/>
                      <a:pt x="30289" y="39243"/>
                    </a:cubicBezTo>
                    <a:cubicBezTo>
                      <a:pt x="31433" y="41624"/>
                      <a:pt x="32099" y="44101"/>
                      <a:pt x="32956" y="46387"/>
                    </a:cubicBezTo>
                    <a:cubicBezTo>
                      <a:pt x="34480" y="51054"/>
                      <a:pt x="35623" y="55531"/>
                      <a:pt x="36290" y="59436"/>
                    </a:cubicBezTo>
                    <a:cubicBezTo>
                      <a:pt x="37719" y="67246"/>
                      <a:pt x="37433" y="72580"/>
                      <a:pt x="37433" y="72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7"/>
              <p:cNvSpPr/>
              <p:nvPr/>
            </p:nvSpPr>
            <p:spPr>
              <a:xfrm>
                <a:off x="3501601" y="3891754"/>
                <a:ext cx="31562" cy="66960"/>
              </a:xfrm>
              <a:custGeom>
                <a:avLst/>
                <a:gdLst/>
                <a:ahLst/>
                <a:cxnLst/>
                <a:rect l="l" t="t" r="r" b="b"/>
                <a:pathLst>
                  <a:path w="31562" h="66960" extrusionOk="0">
                    <a:moveTo>
                      <a:pt x="31242" y="66866"/>
                    </a:moveTo>
                    <a:cubicBezTo>
                      <a:pt x="31242" y="66866"/>
                      <a:pt x="30671" y="65818"/>
                      <a:pt x="29813" y="63913"/>
                    </a:cubicBezTo>
                    <a:cubicBezTo>
                      <a:pt x="28956" y="62008"/>
                      <a:pt x="27813" y="59341"/>
                      <a:pt x="26289" y="56102"/>
                    </a:cubicBezTo>
                    <a:cubicBezTo>
                      <a:pt x="23527" y="49721"/>
                      <a:pt x="19812" y="41434"/>
                      <a:pt x="16002" y="33242"/>
                    </a:cubicBezTo>
                    <a:cubicBezTo>
                      <a:pt x="12097" y="25051"/>
                      <a:pt x="8096" y="16954"/>
                      <a:pt x="5048" y="10668"/>
                    </a:cubicBezTo>
                    <a:cubicBezTo>
                      <a:pt x="3524" y="7525"/>
                      <a:pt x="2191" y="4858"/>
                      <a:pt x="1333" y="3048"/>
                    </a:cubicBezTo>
                    <a:cubicBezTo>
                      <a:pt x="476" y="1143"/>
                      <a:pt x="0" y="0"/>
                      <a:pt x="0" y="0"/>
                    </a:cubicBezTo>
                    <a:cubicBezTo>
                      <a:pt x="0" y="0"/>
                      <a:pt x="4191" y="2572"/>
                      <a:pt x="9144" y="7811"/>
                    </a:cubicBezTo>
                    <a:cubicBezTo>
                      <a:pt x="11716" y="10382"/>
                      <a:pt x="14288" y="13621"/>
                      <a:pt x="16954" y="17336"/>
                    </a:cubicBezTo>
                    <a:cubicBezTo>
                      <a:pt x="19526" y="21050"/>
                      <a:pt x="21908" y="25241"/>
                      <a:pt x="24003" y="29623"/>
                    </a:cubicBezTo>
                    <a:cubicBezTo>
                      <a:pt x="26003" y="34004"/>
                      <a:pt x="27718" y="38481"/>
                      <a:pt x="28861" y="42863"/>
                    </a:cubicBezTo>
                    <a:cubicBezTo>
                      <a:pt x="30004" y="47244"/>
                      <a:pt x="30861" y="51340"/>
                      <a:pt x="31147" y="54959"/>
                    </a:cubicBezTo>
                    <a:cubicBezTo>
                      <a:pt x="31528" y="58484"/>
                      <a:pt x="31623" y="61627"/>
                      <a:pt x="31528" y="63627"/>
                    </a:cubicBezTo>
                    <a:cubicBezTo>
                      <a:pt x="31433" y="65722"/>
                      <a:pt x="31242" y="66961"/>
                      <a:pt x="31242" y="6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1" name="Google Shape;1631;p7"/>
              <p:cNvSpPr/>
              <p:nvPr/>
            </p:nvSpPr>
            <p:spPr>
              <a:xfrm>
                <a:off x="3471502" y="3868894"/>
                <a:ext cx="41052" cy="77152"/>
              </a:xfrm>
              <a:custGeom>
                <a:avLst/>
                <a:gdLst/>
                <a:ahLst/>
                <a:cxnLst/>
                <a:rect l="l" t="t" r="r" b="b"/>
                <a:pathLst>
                  <a:path w="41052" h="77152" extrusionOk="0">
                    <a:moveTo>
                      <a:pt x="40862" y="76962"/>
                    </a:moveTo>
                    <a:cubicBezTo>
                      <a:pt x="40862" y="76962"/>
                      <a:pt x="40196" y="75724"/>
                      <a:pt x="39053" y="73533"/>
                    </a:cubicBezTo>
                    <a:cubicBezTo>
                      <a:pt x="38005" y="71342"/>
                      <a:pt x="36481" y="68294"/>
                      <a:pt x="34671" y="64579"/>
                    </a:cubicBezTo>
                    <a:cubicBezTo>
                      <a:pt x="32861" y="60960"/>
                      <a:pt x="30766" y="56674"/>
                      <a:pt x="28575" y="52102"/>
                    </a:cubicBezTo>
                    <a:cubicBezTo>
                      <a:pt x="26289" y="47625"/>
                      <a:pt x="23908" y="42767"/>
                      <a:pt x="21336" y="38100"/>
                    </a:cubicBezTo>
                    <a:cubicBezTo>
                      <a:pt x="18859" y="33338"/>
                      <a:pt x="16192" y="28670"/>
                      <a:pt x="13716" y="24194"/>
                    </a:cubicBezTo>
                    <a:cubicBezTo>
                      <a:pt x="11144" y="19812"/>
                      <a:pt x="8763" y="15621"/>
                      <a:pt x="6763" y="12097"/>
                    </a:cubicBezTo>
                    <a:cubicBezTo>
                      <a:pt x="4667" y="8477"/>
                      <a:pt x="2953" y="5524"/>
                      <a:pt x="1810" y="3429"/>
                    </a:cubicBezTo>
                    <a:cubicBezTo>
                      <a:pt x="571" y="1334"/>
                      <a:pt x="0" y="0"/>
                      <a:pt x="0" y="0"/>
                    </a:cubicBezTo>
                    <a:cubicBezTo>
                      <a:pt x="0" y="0"/>
                      <a:pt x="4858" y="3048"/>
                      <a:pt x="10858" y="9049"/>
                    </a:cubicBezTo>
                    <a:cubicBezTo>
                      <a:pt x="13907" y="12002"/>
                      <a:pt x="17145" y="15716"/>
                      <a:pt x="20288" y="20003"/>
                    </a:cubicBezTo>
                    <a:cubicBezTo>
                      <a:pt x="21812" y="22193"/>
                      <a:pt x="23527" y="24289"/>
                      <a:pt x="24860" y="26765"/>
                    </a:cubicBezTo>
                    <a:cubicBezTo>
                      <a:pt x="26384" y="29146"/>
                      <a:pt x="27718" y="31528"/>
                      <a:pt x="29146" y="34004"/>
                    </a:cubicBezTo>
                    <a:cubicBezTo>
                      <a:pt x="30385" y="36576"/>
                      <a:pt x="31623" y="39053"/>
                      <a:pt x="32766" y="41624"/>
                    </a:cubicBezTo>
                    <a:cubicBezTo>
                      <a:pt x="34004" y="44101"/>
                      <a:pt x="34862" y="46768"/>
                      <a:pt x="35814" y="49244"/>
                    </a:cubicBezTo>
                    <a:cubicBezTo>
                      <a:pt x="37529" y="54197"/>
                      <a:pt x="38862" y="58960"/>
                      <a:pt x="39624" y="63151"/>
                    </a:cubicBezTo>
                    <a:cubicBezTo>
                      <a:pt x="40481" y="67246"/>
                      <a:pt x="40862" y="70866"/>
                      <a:pt x="40958" y="73247"/>
                    </a:cubicBezTo>
                    <a:cubicBezTo>
                      <a:pt x="41053" y="75724"/>
                      <a:pt x="41053" y="77153"/>
                      <a:pt x="41053" y="771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632;p7"/>
              <p:cNvSpPr/>
              <p:nvPr/>
            </p:nvSpPr>
            <p:spPr>
              <a:xfrm>
                <a:off x="3436164" y="3837462"/>
                <a:ext cx="51720" cy="97059"/>
              </a:xfrm>
              <a:custGeom>
                <a:avLst/>
                <a:gdLst/>
                <a:ahLst/>
                <a:cxnLst/>
                <a:rect l="l" t="t" r="r" b="b"/>
                <a:pathLst>
                  <a:path w="51720" h="97059" extrusionOk="0">
                    <a:moveTo>
                      <a:pt x="51721" y="96869"/>
                    </a:moveTo>
                    <a:cubicBezTo>
                      <a:pt x="51721" y="96869"/>
                      <a:pt x="50959" y="95250"/>
                      <a:pt x="49720" y="92488"/>
                    </a:cubicBezTo>
                    <a:cubicBezTo>
                      <a:pt x="48482" y="89725"/>
                      <a:pt x="46768" y="85725"/>
                      <a:pt x="44672" y="80963"/>
                    </a:cubicBezTo>
                    <a:cubicBezTo>
                      <a:pt x="43624" y="78581"/>
                      <a:pt x="42481" y="76009"/>
                      <a:pt x="41243" y="73342"/>
                    </a:cubicBezTo>
                    <a:cubicBezTo>
                      <a:pt x="40005" y="70675"/>
                      <a:pt x="38671" y="67818"/>
                      <a:pt x="37338" y="64960"/>
                    </a:cubicBezTo>
                    <a:cubicBezTo>
                      <a:pt x="34576" y="59246"/>
                      <a:pt x="31528" y="53054"/>
                      <a:pt x="28289" y="47054"/>
                    </a:cubicBezTo>
                    <a:cubicBezTo>
                      <a:pt x="25146" y="41053"/>
                      <a:pt x="21717" y="35147"/>
                      <a:pt x="18478" y="29623"/>
                    </a:cubicBezTo>
                    <a:cubicBezTo>
                      <a:pt x="16859" y="26860"/>
                      <a:pt x="15240" y="24193"/>
                      <a:pt x="13716" y="21717"/>
                    </a:cubicBezTo>
                    <a:cubicBezTo>
                      <a:pt x="12192" y="19240"/>
                      <a:pt x="10668" y="16859"/>
                      <a:pt x="9334" y="14668"/>
                    </a:cubicBezTo>
                    <a:cubicBezTo>
                      <a:pt x="6572" y="10287"/>
                      <a:pt x="4191" y="6572"/>
                      <a:pt x="2572" y="4096"/>
                    </a:cubicBezTo>
                    <a:cubicBezTo>
                      <a:pt x="952" y="1524"/>
                      <a:pt x="0" y="0"/>
                      <a:pt x="0" y="0"/>
                    </a:cubicBezTo>
                    <a:cubicBezTo>
                      <a:pt x="0" y="0"/>
                      <a:pt x="1429" y="1048"/>
                      <a:pt x="3810" y="2953"/>
                    </a:cubicBezTo>
                    <a:cubicBezTo>
                      <a:pt x="6191" y="4858"/>
                      <a:pt x="9525" y="7810"/>
                      <a:pt x="13240" y="11621"/>
                    </a:cubicBezTo>
                    <a:cubicBezTo>
                      <a:pt x="16954" y="15335"/>
                      <a:pt x="20955" y="20098"/>
                      <a:pt x="24955" y="25432"/>
                    </a:cubicBezTo>
                    <a:cubicBezTo>
                      <a:pt x="26860" y="28194"/>
                      <a:pt x="28956" y="30861"/>
                      <a:pt x="30670" y="33909"/>
                    </a:cubicBezTo>
                    <a:cubicBezTo>
                      <a:pt x="32575" y="36862"/>
                      <a:pt x="34290" y="39910"/>
                      <a:pt x="36004" y="43053"/>
                    </a:cubicBezTo>
                    <a:cubicBezTo>
                      <a:pt x="37528" y="46196"/>
                      <a:pt x="39148" y="49435"/>
                      <a:pt x="40576" y="52578"/>
                    </a:cubicBezTo>
                    <a:cubicBezTo>
                      <a:pt x="42100" y="55721"/>
                      <a:pt x="43148" y="58960"/>
                      <a:pt x="44386" y="62103"/>
                    </a:cubicBezTo>
                    <a:cubicBezTo>
                      <a:pt x="46577" y="68389"/>
                      <a:pt x="48292" y="74295"/>
                      <a:pt x="49339" y="79534"/>
                    </a:cubicBezTo>
                    <a:cubicBezTo>
                      <a:pt x="50482" y="84677"/>
                      <a:pt x="50959" y="89154"/>
                      <a:pt x="51244" y="92202"/>
                    </a:cubicBezTo>
                    <a:cubicBezTo>
                      <a:pt x="51530" y="95250"/>
                      <a:pt x="51530" y="97060"/>
                      <a:pt x="51530" y="97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7"/>
              <p:cNvSpPr/>
              <p:nvPr/>
            </p:nvSpPr>
            <p:spPr>
              <a:xfrm>
                <a:off x="3417210" y="3822984"/>
                <a:ext cx="49625" cy="106013"/>
              </a:xfrm>
              <a:custGeom>
                <a:avLst/>
                <a:gdLst/>
                <a:ahLst/>
                <a:cxnLst/>
                <a:rect l="l" t="t" r="r" b="b"/>
                <a:pathLst>
                  <a:path w="49625" h="106013" extrusionOk="0">
                    <a:moveTo>
                      <a:pt x="49625" y="106013"/>
                    </a:moveTo>
                    <a:cubicBezTo>
                      <a:pt x="49625" y="106013"/>
                      <a:pt x="45910" y="99536"/>
                      <a:pt x="41053" y="89726"/>
                    </a:cubicBezTo>
                    <a:cubicBezTo>
                      <a:pt x="38576" y="84772"/>
                      <a:pt x="35719" y="79058"/>
                      <a:pt x="32861" y="72866"/>
                    </a:cubicBezTo>
                    <a:cubicBezTo>
                      <a:pt x="29908" y="66675"/>
                      <a:pt x="26765" y="60103"/>
                      <a:pt x="23717" y="53530"/>
                    </a:cubicBezTo>
                    <a:cubicBezTo>
                      <a:pt x="20669" y="46958"/>
                      <a:pt x="17621" y="40291"/>
                      <a:pt x="14764" y="34100"/>
                    </a:cubicBezTo>
                    <a:cubicBezTo>
                      <a:pt x="11906" y="27908"/>
                      <a:pt x="9334" y="22098"/>
                      <a:pt x="7049" y="17050"/>
                    </a:cubicBezTo>
                    <a:cubicBezTo>
                      <a:pt x="2572" y="6953"/>
                      <a:pt x="0" y="0"/>
                      <a:pt x="0" y="0"/>
                    </a:cubicBezTo>
                    <a:cubicBezTo>
                      <a:pt x="0" y="0"/>
                      <a:pt x="5048" y="5525"/>
                      <a:pt x="11430" y="14669"/>
                    </a:cubicBezTo>
                    <a:cubicBezTo>
                      <a:pt x="14668" y="19241"/>
                      <a:pt x="18097" y="24670"/>
                      <a:pt x="21526" y="30671"/>
                    </a:cubicBezTo>
                    <a:cubicBezTo>
                      <a:pt x="23146" y="33719"/>
                      <a:pt x="25051" y="36767"/>
                      <a:pt x="26670" y="40005"/>
                    </a:cubicBezTo>
                    <a:cubicBezTo>
                      <a:pt x="28289" y="43244"/>
                      <a:pt x="29908" y="46577"/>
                      <a:pt x="31623" y="49911"/>
                    </a:cubicBezTo>
                    <a:cubicBezTo>
                      <a:pt x="33147" y="53340"/>
                      <a:pt x="34576" y="56674"/>
                      <a:pt x="36004" y="60008"/>
                    </a:cubicBezTo>
                    <a:cubicBezTo>
                      <a:pt x="37529" y="63341"/>
                      <a:pt x="38671" y="66770"/>
                      <a:pt x="39910" y="69913"/>
                    </a:cubicBezTo>
                    <a:cubicBezTo>
                      <a:pt x="42291" y="76391"/>
                      <a:pt x="44291" y="82582"/>
                      <a:pt x="45720" y="87916"/>
                    </a:cubicBezTo>
                    <a:cubicBezTo>
                      <a:pt x="48673" y="98679"/>
                      <a:pt x="49625" y="106013"/>
                      <a:pt x="49625" y="106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7"/>
              <p:cNvSpPr/>
              <p:nvPr/>
            </p:nvSpPr>
            <p:spPr>
              <a:xfrm>
                <a:off x="3391492" y="3814316"/>
                <a:ext cx="50863" cy="99060"/>
              </a:xfrm>
              <a:custGeom>
                <a:avLst/>
                <a:gdLst/>
                <a:ahLst/>
                <a:cxnLst/>
                <a:rect l="l" t="t" r="r" b="b"/>
                <a:pathLst>
                  <a:path w="50863" h="99060" extrusionOk="0">
                    <a:moveTo>
                      <a:pt x="50864" y="99060"/>
                    </a:moveTo>
                    <a:cubicBezTo>
                      <a:pt x="50864" y="99060"/>
                      <a:pt x="50006" y="97441"/>
                      <a:pt x="48673" y="94679"/>
                    </a:cubicBezTo>
                    <a:cubicBezTo>
                      <a:pt x="47339" y="91916"/>
                      <a:pt x="45530" y="87916"/>
                      <a:pt x="43244" y="83153"/>
                    </a:cubicBezTo>
                    <a:cubicBezTo>
                      <a:pt x="41053" y="78486"/>
                      <a:pt x="38386" y="72962"/>
                      <a:pt x="35623" y="67056"/>
                    </a:cubicBezTo>
                    <a:cubicBezTo>
                      <a:pt x="32766" y="61246"/>
                      <a:pt x="29813" y="55054"/>
                      <a:pt x="26575" y="48863"/>
                    </a:cubicBezTo>
                    <a:cubicBezTo>
                      <a:pt x="23432" y="42672"/>
                      <a:pt x="20193" y="36671"/>
                      <a:pt x="17145" y="30956"/>
                    </a:cubicBezTo>
                    <a:cubicBezTo>
                      <a:pt x="14002" y="25241"/>
                      <a:pt x="11049" y="19908"/>
                      <a:pt x="8477" y="15431"/>
                    </a:cubicBezTo>
                    <a:cubicBezTo>
                      <a:pt x="5906" y="10859"/>
                      <a:pt x="3810" y="6953"/>
                      <a:pt x="2286" y="4286"/>
                    </a:cubicBezTo>
                    <a:cubicBezTo>
                      <a:pt x="762" y="1619"/>
                      <a:pt x="0" y="0"/>
                      <a:pt x="0" y="0"/>
                    </a:cubicBezTo>
                    <a:cubicBezTo>
                      <a:pt x="0" y="0"/>
                      <a:pt x="1334" y="1143"/>
                      <a:pt x="3620" y="3239"/>
                    </a:cubicBezTo>
                    <a:cubicBezTo>
                      <a:pt x="5906" y="5334"/>
                      <a:pt x="9049" y="8477"/>
                      <a:pt x="12573" y="12573"/>
                    </a:cubicBezTo>
                    <a:cubicBezTo>
                      <a:pt x="16097" y="16574"/>
                      <a:pt x="19907" y="21527"/>
                      <a:pt x="23717" y="27051"/>
                    </a:cubicBezTo>
                    <a:cubicBezTo>
                      <a:pt x="25527" y="29813"/>
                      <a:pt x="27527" y="32671"/>
                      <a:pt x="29242" y="35719"/>
                    </a:cubicBezTo>
                    <a:cubicBezTo>
                      <a:pt x="31052" y="38767"/>
                      <a:pt x="32671" y="41910"/>
                      <a:pt x="34385" y="44958"/>
                    </a:cubicBezTo>
                    <a:cubicBezTo>
                      <a:pt x="35909" y="48196"/>
                      <a:pt x="37529" y="51340"/>
                      <a:pt x="38862" y="54578"/>
                    </a:cubicBezTo>
                    <a:cubicBezTo>
                      <a:pt x="40386" y="57721"/>
                      <a:pt x="41434" y="61055"/>
                      <a:pt x="42672" y="64103"/>
                    </a:cubicBezTo>
                    <a:cubicBezTo>
                      <a:pt x="44958" y="70390"/>
                      <a:pt x="46768" y="76295"/>
                      <a:pt x="47911" y="81534"/>
                    </a:cubicBezTo>
                    <a:cubicBezTo>
                      <a:pt x="49149" y="86678"/>
                      <a:pt x="49911" y="91154"/>
                      <a:pt x="50292" y="94202"/>
                    </a:cubicBezTo>
                    <a:cubicBezTo>
                      <a:pt x="50673" y="97250"/>
                      <a:pt x="50768" y="99060"/>
                      <a:pt x="50768" y="99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7"/>
              <p:cNvSpPr/>
              <p:nvPr/>
            </p:nvSpPr>
            <p:spPr>
              <a:xfrm>
                <a:off x="3369489" y="3807839"/>
                <a:ext cx="49910" cy="92964"/>
              </a:xfrm>
              <a:custGeom>
                <a:avLst/>
                <a:gdLst/>
                <a:ahLst/>
                <a:cxnLst/>
                <a:rect l="l" t="t" r="r" b="b"/>
                <a:pathLst>
                  <a:path w="49910" h="92964" extrusionOk="0">
                    <a:moveTo>
                      <a:pt x="49911" y="92964"/>
                    </a:moveTo>
                    <a:cubicBezTo>
                      <a:pt x="49911" y="92964"/>
                      <a:pt x="48958" y="91535"/>
                      <a:pt x="47530" y="88963"/>
                    </a:cubicBezTo>
                    <a:cubicBezTo>
                      <a:pt x="46101" y="86392"/>
                      <a:pt x="44006" y="82772"/>
                      <a:pt x="41719" y="78391"/>
                    </a:cubicBezTo>
                    <a:cubicBezTo>
                      <a:pt x="37052" y="69723"/>
                      <a:pt x="30861" y="58103"/>
                      <a:pt x="24670" y="46577"/>
                    </a:cubicBezTo>
                    <a:cubicBezTo>
                      <a:pt x="18479" y="35052"/>
                      <a:pt x="12192" y="23431"/>
                      <a:pt x="7525" y="14859"/>
                    </a:cubicBezTo>
                    <a:cubicBezTo>
                      <a:pt x="5144" y="10478"/>
                      <a:pt x="3334" y="6763"/>
                      <a:pt x="2000" y="4191"/>
                    </a:cubicBezTo>
                    <a:cubicBezTo>
                      <a:pt x="667" y="1524"/>
                      <a:pt x="0" y="0"/>
                      <a:pt x="0" y="0"/>
                    </a:cubicBezTo>
                    <a:cubicBezTo>
                      <a:pt x="0" y="0"/>
                      <a:pt x="5239" y="4381"/>
                      <a:pt x="11716" y="12002"/>
                    </a:cubicBezTo>
                    <a:cubicBezTo>
                      <a:pt x="15050" y="15812"/>
                      <a:pt x="18574" y="20479"/>
                      <a:pt x="22098" y="25622"/>
                    </a:cubicBezTo>
                    <a:cubicBezTo>
                      <a:pt x="23813" y="28289"/>
                      <a:pt x="25718" y="30861"/>
                      <a:pt x="27337" y="33719"/>
                    </a:cubicBezTo>
                    <a:cubicBezTo>
                      <a:pt x="29051" y="36576"/>
                      <a:pt x="30671" y="39434"/>
                      <a:pt x="32290" y="42386"/>
                    </a:cubicBezTo>
                    <a:cubicBezTo>
                      <a:pt x="33814" y="45434"/>
                      <a:pt x="35243" y="48387"/>
                      <a:pt x="36767" y="51340"/>
                    </a:cubicBezTo>
                    <a:cubicBezTo>
                      <a:pt x="38291" y="54293"/>
                      <a:pt x="39433" y="57341"/>
                      <a:pt x="40672" y="60198"/>
                    </a:cubicBezTo>
                    <a:cubicBezTo>
                      <a:pt x="43053" y="66008"/>
                      <a:pt x="44958" y="71533"/>
                      <a:pt x="46292" y="76391"/>
                    </a:cubicBezTo>
                    <a:cubicBezTo>
                      <a:pt x="49149" y="86106"/>
                      <a:pt x="49911" y="92773"/>
                      <a:pt x="49911"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7"/>
              <p:cNvSpPr/>
              <p:nvPr/>
            </p:nvSpPr>
            <p:spPr>
              <a:xfrm>
                <a:off x="3350630" y="3794600"/>
                <a:ext cx="32103" cy="79724"/>
              </a:xfrm>
              <a:custGeom>
                <a:avLst/>
                <a:gdLst/>
                <a:ahLst/>
                <a:cxnLst/>
                <a:rect l="l" t="t" r="r" b="b"/>
                <a:pathLst>
                  <a:path w="32103" h="79724" extrusionOk="0">
                    <a:moveTo>
                      <a:pt x="27813" y="78010"/>
                    </a:moveTo>
                    <a:cubicBezTo>
                      <a:pt x="29051" y="77914"/>
                      <a:pt x="30290" y="77724"/>
                      <a:pt x="31432" y="77724"/>
                    </a:cubicBezTo>
                    <a:lnTo>
                      <a:pt x="30480" y="78676"/>
                    </a:lnTo>
                    <a:cubicBezTo>
                      <a:pt x="29242" y="75247"/>
                      <a:pt x="28003" y="71914"/>
                      <a:pt x="26860" y="68580"/>
                    </a:cubicBezTo>
                    <a:lnTo>
                      <a:pt x="23336" y="58674"/>
                    </a:lnTo>
                    <a:lnTo>
                      <a:pt x="21622" y="53721"/>
                    </a:lnTo>
                    <a:cubicBezTo>
                      <a:pt x="21050" y="52102"/>
                      <a:pt x="20383" y="50482"/>
                      <a:pt x="19812" y="48863"/>
                    </a:cubicBezTo>
                    <a:cubicBezTo>
                      <a:pt x="18669" y="45625"/>
                      <a:pt x="17335" y="42386"/>
                      <a:pt x="16097" y="39148"/>
                    </a:cubicBezTo>
                    <a:lnTo>
                      <a:pt x="12192" y="29432"/>
                    </a:lnTo>
                    <a:lnTo>
                      <a:pt x="8191" y="19717"/>
                    </a:lnTo>
                    <a:lnTo>
                      <a:pt x="4096" y="10001"/>
                    </a:lnTo>
                    <a:cubicBezTo>
                      <a:pt x="2762" y="6667"/>
                      <a:pt x="1333" y="3429"/>
                      <a:pt x="0" y="0"/>
                    </a:cubicBezTo>
                    <a:cubicBezTo>
                      <a:pt x="2762" y="2381"/>
                      <a:pt x="5239" y="5048"/>
                      <a:pt x="7620" y="7906"/>
                    </a:cubicBezTo>
                    <a:cubicBezTo>
                      <a:pt x="9906" y="10763"/>
                      <a:pt x="12097" y="13621"/>
                      <a:pt x="14097" y="16669"/>
                    </a:cubicBezTo>
                    <a:cubicBezTo>
                      <a:pt x="16097" y="19717"/>
                      <a:pt x="17907" y="22860"/>
                      <a:pt x="19621" y="26098"/>
                    </a:cubicBezTo>
                    <a:cubicBezTo>
                      <a:pt x="21336" y="29337"/>
                      <a:pt x="22765" y="32671"/>
                      <a:pt x="24193" y="36004"/>
                    </a:cubicBezTo>
                    <a:cubicBezTo>
                      <a:pt x="25527" y="39338"/>
                      <a:pt x="26670" y="42863"/>
                      <a:pt x="27813" y="46291"/>
                    </a:cubicBezTo>
                    <a:cubicBezTo>
                      <a:pt x="28861" y="49816"/>
                      <a:pt x="29623" y="53340"/>
                      <a:pt x="30385" y="56864"/>
                    </a:cubicBezTo>
                    <a:cubicBezTo>
                      <a:pt x="30956" y="60484"/>
                      <a:pt x="31623" y="64008"/>
                      <a:pt x="31813" y="67627"/>
                    </a:cubicBezTo>
                    <a:cubicBezTo>
                      <a:pt x="32099" y="71247"/>
                      <a:pt x="32194" y="74866"/>
                      <a:pt x="32004" y="78486"/>
                    </a:cubicBezTo>
                    <a:lnTo>
                      <a:pt x="32004" y="79724"/>
                    </a:lnTo>
                    <a:cubicBezTo>
                      <a:pt x="32004" y="79724"/>
                      <a:pt x="31051" y="79438"/>
                      <a:pt x="31051" y="79438"/>
                    </a:cubicBezTo>
                    <a:cubicBezTo>
                      <a:pt x="29908" y="79057"/>
                      <a:pt x="28765" y="78581"/>
                      <a:pt x="27622" y="781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7"/>
              <p:cNvSpPr/>
              <p:nvPr/>
            </p:nvSpPr>
            <p:spPr>
              <a:xfrm>
                <a:off x="3328151" y="3782027"/>
                <a:ext cx="28611" cy="81057"/>
              </a:xfrm>
              <a:custGeom>
                <a:avLst/>
                <a:gdLst/>
                <a:ahLst/>
                <a:cxnLst/>
                <a:rect l="l" t="t" r="r" b="b"/>
                <a:pathLst>
                  <a:path w="28611" h="81057" extrusionOk="0">
                    <a:moveTo>
                      <a:pt x="28575" y="81058"/>
                    </a:moveTo>
                    <a:cubicBezTo>
                      <a:pt x="28575" y="81058"/>
                      <a:pt x="26194" y="76010"/>
                      <a:pt x="23336" y="68485"/>
                    </a:cubicBezTo>
                    <a:cubicBezTo>
                      <a:pt x="21907" y="64675"/>
                      <a:pt x="20193" y="60293"/>
                      <a:pt x="18574" y="55626"/>
                    </a:cubicBezTo>
                    <a:cubicBezTo>
                      <a:pt x="16859" y="50959"/>
                      <a:pt x="15145" y="45911"/>
                      <a:pt x="13335" y="40957"/>
                    </a:cubicBezTo>
                    <a:cubicBezTo>
                      <a:pt x="11620" y="35909"/>
                      <a:pt x="9811" y="30956"/>
                      <a:pt x="8192" y="26194"/>
                    </a:cubicBezTo>
                    <a:cubicBezTo>
                      <a:pt x="6572" y="21527"/>
                      <a:pt x="5048" y="17050"/>
                      <a:pt x="3810" y="13145"/>
                    </a:cubicBezTo>
                    <a:cubicBezTo>
                      <a:pt x="1333" y="5429"/>
                      <a:pt x="0" y="0"/>
                      <a:pt x="0" y="0"/>
                    </a:cubicBezTo>
                    <a:cubicBezTo>
                      <a:pt x="0" y="0"/>
                      <a:pt x="3905" y="4000"/>
                      <a:pt x="8287" y="10954"/>
                    </a:cubicBezTo>
                    <a:cubicBezTo>
                      <a:pt x="10573" y="14383"/>
                      <a:pt x="12954" y="18574"/>
                      <a:pt x="15240" y="23146"/>
                    </a:cubicBezTo>
                    <a:cubicBezTo>
                      <a:pt x="16288" y="25432"/>
                      <a:pt x="17526" y="27813"/>
                      <a:pt x="18478" y="30385"/>
                    </a:cubicBezTo>
                    <a:cubicBezTo>
                      <a:pt x="19431" y="32861"/>
                      <a:pt x="20479" y="35433"/>
                      <a:pt x="21431" y="38005"/>
                    </a:cubicBezTo>
                    <a:cubicBezTo>
                      <a:pt x="22288" y="40577"/>
                      <a:pt x="23050" y="43244"/>
                      <a:pt x="23908" y="45815"/>
                    </a:cubicBezTo>
                    <a:cubicBezTo>
                      <a:pt x="24765" y="48387"/>
                      <a:pt x="25241" y="50959"/>
                      <a:pt x="25813" y="53530"/>
                    </a:cubicBezTo>
                    <a:cubicBezTo>
                      <a:pt x="26956" y="58579"/>
                      <a:pt x="27718" y="63246"/>
                      <a:pt x="28099" y="67342"/>
                    </a:cubicBezTo>
                    <a:cubicBezTo>
                      <a:pt x="28956" y="75533"/>
                      <a:pt x="28480" y="81058"/>
                      <a:pt x="28480"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7"/>
              <p:cNvSpPr/>
              <p:nvPr/>
            </p:nvSpPr>
            <p:spPr>
              <a:xfrm>
                <a:off x="3302529" y="3780693"/>
                <a:ext cx="33363" cy="79724"/>
              </a:xfrm>
              <a:custGeom>
                <a:avLst/>
                <a:gdLst/>
                <a:ahLst/>
                <a:cxnLst/>
                <a:rect l="l" t="t" r="r" b="b"/>
                <a:pathLst>
                  <a:path w="33363" h="79724" extrusionOk="0">
                    <a:moveTo>
                      <a:pt x="32766" y="79534"/>
                    </a:moveTo>
                    <a:cubicBezTo>
                      <a:pt x="32766" y="79534"/>
                      <a:pt x="32290" y="78200"/>
                      <a:pt x="31528" y="75914"/>
                    </a:cubicBezTo>
                    <a:cubicBezTo>
                      <a:pt x="30766" y="73628"/>
                      <a:pt x="29813" y="70390"/>
                      <a:pt x="28575" y="66485"/>
                    </a:cubicBezTo>
                    <a:cubicBezTo>
                      <a:pt x="27908" y="64579"/>
                      <a:pt x="27242" y="62484"/>
                      <a:pt x="26575" y="60293"/>
                    </a:cubicBezTo>
                    <a:cubicBezTo>
                      <a:pt x="25813" y="58103"/>
                      <a:pt x="25051" y="55817"/>
                      <a:pt x="24194" y="53435"/>
                    </a:cubicBezTo>
                    <a:cubicBezTo>
                      <a:pt x="22479" y="48768"/>
                      <a:pt x="20669" y="43720"/>
                      <a:pt x="18574" y="38862"/>
                    </a:cubicBezTo>
                    <a:cubicBezTo>
                      <a:pt x="16573" y="33909"/>
                      <a:pt x="14383" y="29146"/>
                      <a:pt x="12287" y="24575"/>
                    </a:cubicBezTo>
                    <a:cubicBezTo>
                      <a:pt x="11240" y="22288"/>
                      <a:pt x="10192" y="20098"/>
                      <a:pt x="9144" y="18098"/>
                    </a:cubicBezTo>
                    <a:cubicBezTo>
                      <a:pt x="8096" y="16002"/>
                      <a:pt x="7144" y="14097"/>
                      <a:pt x="6191" y="12287"/>
                    </a:cubicBezTo>
                    <a:cubicBezTo>
                      <a:pt x="4381" y="8668"/>
                      <a:pt x="2762" y="5620"/>
                      <a:pt x="1715" y="3429"/>
                    </a:cubicBezTo>
                    <a:cubicBezTo>
                      <a:pt x="571" y="1238"/>
                      <a:pt x="0" y="0"/>
                      <a:pt x="0" y="0"/>
                    </a:cubicBezTo>
                    <a:cubicBezTo>
                      <a:pt x="0" y="0"/>
                      <a:pt x="1143" y="857"/>
                      <a:pt x="3048" y="2381"/>
                    </a:cubicBezTo>
                    <a:cubicBezTo>
                      <a:pt x="4953" y="3905"/>
                      <a:pt x="7525" y="6287"/>
                      <a:pt x="10287" y="9430"/>
                    </a:cubicBezTo>
                    <a:cubicBezTo>
                      <a:pt x="13144" y="12478"/>
                      <a:pt x="16097" y="16478"/>
                      <a:pt x="18955" y="20955"/>
                    </a:cubicBezTo>
                    <a:cubicBezTo>
                      <a:pt x="20288" y="23241"/>
                      <a:pt x="21812" y="25527"/>
                      <a:pt x="22955" y="28004"/>
                    </a:cubicBezTo>
                    <a:cubicBezTo>
                      <a:pt x="24194" y="30480"/>
                      <a:pt x="25336" y="33052"/>
                      <a:pt x="26479" y="35624"/>
                    </a:cubicBezTo>
                    <a:cubicBezTo>
                      <a:pt x="27432" y="38291"/>
                      <a:pt x="28480" y="40862"/>
                      <a:pt x="29242" y="43529"/>
                    </a:cubicBezTo>
                    <a:cubicBezTo>
                      <a:pt x="30194" y="46101"/>
                      <a:pt x="30671" y="48863"/>
                      <a:pt x="31337" y="51435"/>
                    </a:cubicBezTo>
                    <a:cubicBezTo>
                      <a:pt x="32385" y="56579"/>
                      <a:pt x="33052" y="61436"/>
                      <a:pt x="33242" y="65723"/>
                    </a:cubicBezTo>
                    <a:cubicBezTo>
                      <a:pt x="33528" y="69913"/>
                      <a:pt x="33242" y="73533"/>
                      <a:pt x="33052" y="75914"/>
                    </a:cubicBezTo>
                    <a:cubicBezTo>
                      <a:pt x="32766" y="78296"/>
                      <a:pt x="32575" y="79724"/>
                      <a:pt x="32575" y="797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7"/>
              <p:cNvSpPr/>
              <p:nvPr/>
            </p:nvSpPr>
            <p:spPr>
              <a:xfrm>
                <a:off x="3283764" y="3770978"/>
                <a:ext cx="34255" cy="83343"/>
              </a:xfrm>
              <a:custGeom>
                <a:avLst/>
                <a:gdLst/>
                <a:ahLst/>
                <a:cxnLst/>
                <a:rect l="l" t="t" r="r" b="b"/>
                <a:pathLst>
                  <a:path w="34255" h="83343" extrusionOk="0">
                    <a:moveTo>
                      <a:pt x="34100" y="83344"/>
                    </a:moveTo>
                    <a:cubicBezTo>
                      <a:pt x="34100" y="83344"/>
                      <a:pt x="33433" y="82010"/>
                      <a:pt x="32575" y="79629"/>
                    </a:cubicBezTo>
                    <a:cubicBezTo>
                      <a:pt x="31623" y="77343"/>
                      <a:pt x="30385" y="74009"/>
                      <a:pt x="28766" y="70009"/>
                    </a:cubicBezTo>
                    <a:cubicBezTo>
                      <a:pt x="27242" y="66104"/>
                      <a:pt x="25527" y="61531"/>
                      <a:pt x="23622" y="56579"/>
                    </a:cubicBezTo>
                    <a:cubicBezTo>
                      <a:pt x="21622" y="51721"/>
                      <a:pt x="19717" y="46577"/>
                      <a:pt x="17526" y="41434"/>
                    </a:cubicBezTo>
                    <a:cubicBezTo>
                      <a:pt x="15431" y="36290"/>
                      <a:pt x="13240" y="31242"/>
                      <a:pt x="11240" y="26384"/>
                    </a:cubicBezTo>
                    <a:cubicBezTo>
                      <a:pt x="9144" y="21527"/>
                      <a:pt x="7144" y="17050"/>
                      <a:pt x="5525" y="13240"/>
                    </a:cubicBezTo>
                    <a:cubicBezTo>
                      <a:pt x="3810" y="9335"/>
                      <a:pt x="2477" y="6001"/>
                      <a:pt x="1429" y="3715"/>
                    </a:cubicBezTo>
                    <a:cubicBezTo>
                      <a:pt x="476" y="1429"/>
                      <a:pt x="0" y="0"/>
                      <a:pt x="0" y="0"/>
                    </a:cubicBezTo>
                    <a:cubicBezTo>
                      <a:pt x="0" y="0"/>
                      <a:pt x="4477" y="3810"/>
                      <a:pt x="9811" y="10668"/>
                    </a:cubicBezTo>
                    <a:cubicBezTo>
                      <a:pt x="12573" y="14097"/>
                      <a:pt x="15335" y="18288"/>
                      <a:pt x="18098" y="22955"/>
                    </a:cubicBezTo>
                    <a:cubicBezTo>
                      <a:pt x="19431" y="25337"/>
                      <a:pt x="20860" y="27718"/>
                      <a:pt x="22003" y="30289"/>
                    </a:cubicBezTo>
                    <a:cubicBezTo>
                      <a:pt x="23241" y="32861"/>
                      <a:pt x="24384" y="35528"/>
                      <a:pt x="25622" y="38100"/>
                    </a:cubicBezTo>
                    <a:cubicBezTo>
                      <a:pt x="26670" y="40862"/>
                      <a:pt x="27718" y="43529"/>
                      <a:pt x="28575" y="46196"/>
                    </a:cubicBezTo>
                    <a:cubicBezTo>
                      <a:pt x="29527" y="48863"/>
                      <a:pt x="30194" y="51626"/>
                      <a:pt x="30956" y="54197"/>
                    </a:cubicBezTo>
                    <a:cubicBezTo>
                      <a:pt x="32290" y="59436"/>
                      <a:pt x="33242" y="64484"/>
                      <a:pt x="33623" y="68771"/>
                    </a:cubicBezTo>
                    <a:cubicBezTo>
                      <a:pt x="34671" y="77438"/>
                      <a:pt x="34100" y="83248"/>
                      <a:pt x="34100" y="83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7"/>
              <p:cNvSpPr/>
              <p:nvPr/>
            </p:nvSpPr>
            <p:spPr>
              <a:xfrm>
                <a:off x="3276430" y="3776788"/>
                <a:ext cx="33150" cy="72485"/>
              </a:xfrm>
              <a:custGeom>
                <a:avLst/>
                <a:gdLst/>
                <a:ahLst/>
                <a:cxnLst/>
                <a:rect l="l" t="t" r="r" b="b"/>
                <a:pathLst>
                  <a:path w="33150" h="72485" extrusionOk="0">
                    <a:moveTo>
                      <a:pt x="33147" y="72485"/>
                    </a:moveTo>
                    <a:cubicBezTo>
                      <a:pt x="33147" y="72485"/>
                      <a:pt x="32480" y="71342"/>
                      <a:pt x="31528" y="69342"/>
                    </a:cubicBezTo>
                    <a:cubicBezTo>
                      <a:pt x="30575" y="67342"/>
                      <a:pt x="29146" y="64484"/>
                      <a:pt x="27622" y="61055"/>
                    </a:cubicBezTo>
                    <a:cubicBezTo>
                      <a:pt x="24574" y="54293"/>
                      <a:pt x="20479" y="45339"/>
                      <a:pt x="16478" y="36291"/>
                    </a:cubicBezTo>
                    <a:cubicBezTo>
                      <a:pt x="12287" y="27337"/>
                      <a:pt x="8192" y="18383"/>
                      <a:pt x="5048" y="11716"/>
                    </a:cubicBezTo>
                    <a:cubicBezTo>
                      <a:pt x="3429" y="8287"/>
                      <a:pt x="2191" y="5429"/>
                      <a:pt x="1333" y="3334"/>
                    </a:cubicBezTo>
                    <a:cubicBezTo>
                      <a:pt x="476" y="1238"/>
                      <a:pt x="0" y="0"/>
                      <a:pt x="0" y="0"/>
                    </a:cubicBezTo>
                    <a:cubicBezTo>
                      <a:pt x="0" y="0"/>
                      <a:pt x="4191" y="3048"/>
                      <a:pt x="9239" y="8954"/>
                    </a:cubicBezTo>
                    <a:cubicBezTo>
                      <a:pt x="11811" y="11811"/>
                      <a:pt x="14478" y="15431"/>
                      <a:pt x="17145" y="19431"/>
                    </a:cubicBezTo>
                    <a:cubicBezTo>
                      <a:pt x="19717" y="23432"/>
                      <a:pt x="22193" y="28004"/>
                      <a:pt x="24384" y="32671"/>
                    </a:cubicBezTo>
                    <a:cubicBezTo>
                      <a:pt x="26479" y="37338"/>
                      <a:pt x="28289" y="42196"/>
                      <a:pt x="29623" y="46768"/>
                    </a:cubicBezTo>
                    <a:cubicBezTo>
                      <a:pt x="30861" y="51435"/>
                      <a:pt x="31909" y="55817"/>
                      <a:pt x="32385" y="59627"/>
                    </a:cubicBezTo>
                    <a:cubicBezTo>
                      <a:pt x="33528" y="67247"/>
                      <a:pt x="33052" y="72485"/>
                      <a:pt x="33052" y="724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7"/>
              <p:cNvSpPr/>
              <p:nvPr/>
            </p:nvSpPr>
            <p:spPr>
              <a:xfrm>
                <a:off x="3391302" y="3818793"/>
                <a:ext cx="30492" cy="66008"/>
              </a:xfrm>
              <a:custGeom>
                <a:avLst/>
                <a:gdLst/>
                <a:ahLst/>
                <a:cxnLst/>
                <a:rect l="l" t="t" r="r" b="b"/>
                <a:pathLst>
                  <a:path w="30492" h="66008" extrusionOk="0">
                    <a:moveTo>
                      <a:pt x="30385" y="66008"/>
                    </a:moveTo>
                    <a:cubicBezTo>
                      <a:pt x="30385" y="66008"/>
                      <a:pt x="29718" y="64961"/>
                      <a:pt x="28766" y="63151"/>
                    </a:cubicBezTo>
                    <a:cubicBezTo>
                      <a:pt x="27813" y="61341"/>
                      <a:pt x="26479" y="58769"/>
                      <a:pt x="24956" y="55721"/>
                    </a:cubicBezTo>
                    <a:cubicBezTo>
                      <a:pt x="22003" y="49530"/>
                      <a:pt x="18193" y="41434"/>
                      <a:pt x="14478" y="33338"/>
                    </a:cubicBezTo>
                    <a:cubicBezTo>
                      <a:pt x="10763" y="25241"/>
                      <a:pt x="7048" y="17050"/>
                      <a:pt x="4286" y="10763"/>
                    </a:cubicBezTo>
                    <a:cubicBezTo>
                      <a:pt x="2953" y="7620"/>
                      <a:pt x="1810" y="4953"/>
                      <a:pt x="1143" y="3048"/>
                    </a:cubicBezTo>
                    <a:cubicBezTo>
                      <a:pt x="381" y="1143"/>
                      <a:pt x="0" y="0"/>
                      <a:pt x="0" y="0"/>
                    </a:cubicBezTo>
                    <a:cubicBezTo>
                      <a:pt x="0" y="0"/>
                      <a:pt x="3905" y="2762"/>
                      <a:pt x="8573" y="8096"/>
                    </a:cubicBezTo>
                    <a:cubicBezTo>
                      <a:pt x="13240" y="13335"/>
                      <a:pt x="18574" y="21146"/>
                      <a:pt x="22479" y="29718"/>
                    </a:cubicBezTo>
                    <a:cubicBezTo>
                      <a:pt x="26384" y="38195"/>
                      <a:pt x="28861" y="47339"/>
                      <a:pt x="29813" y="54293"/>
                    </a:cubicBezTo>
                    <a:cubicBezTo>
                      <a:pt x="30861" y="61246"/>
                      <a:pt x="30385" y="66008"/>
                      <a:pt x="30385" y="660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7"/>
              <p:cNvSpPr/>
              <p:nvPr/>
            </p:nvSpPr>
            <p:spPr>
              <a:xfrm>
                <a:off x="3359964" y="3804029"/>
                <a:ext cx="37623" cy="86201"/>
              </a:xfrm>
              <a:custGeom>
                <a:avLst/>
                <a:gdLst/>
                <a:ahLst/>
                <a:cxnLst/>
                <a:rect l="l" t="t" r="r" b="b"/>
                <a:pathLst>
                  <a:path w="37623" h="86201" extrusionOk="0">
                    <a:moveTo>
                      <a:pt x="37624" y="86011"/>
                    </a:moveTo>
                    <a:cubicBezTo>
                      <a:pt x="37624" y="86011"/>
                      <a:pt x="36957" y="84677"/>
                      <a:pt x="35909" y="82201"/>
                    </a:cubicBezTo>
                    <a:cubicBezTo>
                      <a:pt x="34862" y="79820"/>
                      <a:pt x="33433" y="76390"/>
                      <a:pt x="31718" y="72295"/>
                    </a:cubicBezTo>
                    <a:cubicBezTo>
                      <a:pt x="30004" y="68199"/>
                      <a:pt x="28099" y="63532"/>
                      <a:pt x="26003" y="58483"/>
                    </a:cubicBezTo>
                    <a:cubicBezTo>
                      <a:pt x="23813" y="53435"/>
                      <a:pt x="21622" y="48101"/>
                      <a:pt x="19241" y="42863"/>
                    </a:cubicBezTo>
                    <a:cubicBezTo>
                      <a:pt x="16954" y="37529"/>
                      <a:pt x="14478" y="32290"/>
                      <a:pt x="12287" y="27241"/>
                    </a:cubicBezTo>
                    <a:cubicBezTo>
                      <a:pt x="10001" y="22288"/>
                      <a:pt x="7906" y="17621"/>
                      <a:pt x="6001" y="13621"/>
                    </a:cubicBezTo>
                    <a:cubicBezTo>
                      <a:pt x="4191" y="9525"/>
                      <a:pt x="2667" y="6191"/>
                      <a:pt x="1619" y="3810"/>
                    </a:cubicBezTo>
                    <a:cubicBezTo>
                      <a:pt x="571" y="1429"/>
                      <a:pt x="0" y="0"/>
                      <a:pt x="0" y="0"/>
                    </a:cubicBezTo>
                    <a:cubicBezTo>
                      <a:pt x="0" y="0"/>
                      <a:pt x="4667" y="3905"/>
                      <a:pt x="10287" y="11049"/>
                    </a:cubicBezTo>
                    <a:cubicBezTo>
                      <a:pt x="13144" y="14573"/>
                      <a:pt x="16097" y="18860"/>
                      <a:pt x="19050" y="23717"/>
                    </a:cubicBezTo>
                    <a:cubicBezTo>
                      <a:pt x="20383" y="26194"/>
                      <a:pt x="22003" y="28670"/>
                      <a:pt x="23241" y="31337"/>
                    </a:cubicBezTo>
                    <a:cubicBezTo>
                      <a:pt x="24575" y="34004"/>
                      <a:pt x="25813" y="36671"/>
                      <a:pt x="27146" y="39433"/>
                    </a:cubicBezTo>
                    <a:cubicBezTo>
                      <a:pt x="28289" y="42196"/>
                      <a:pt x="29432" y="44958"/>
                      <a:pt x="30385" y="47815"/>
                    </a:cubicBezTo>
                    <a:cubicBezTo>
                      <a:pt x="31433" y="50578"/>
                      <a:pt x="32194" y="53435"/>
                      <a:pt x="33052" y="56102"/>
                    </a:cubicBezTo>
                    <a:cubicBezTo>
                      <a:pt x="34576" y="61531"/>
                      <a:pt x="35719" y="66675"/>
                      <a:pt x="36385" y="71152"/>
                    </a:cubicBezTo>
                    <a:cubicBezTo>
                      <a:pt x="37814" y="80105"/>
                      <a:pt x="37529" y="86201"/>
                      <a:pt x="37529" y="862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7"/>
              <p:cNvSpPr/>
              <p:nvPr/>
            </p:nvSpPr>
            <p:spPr>
              <a:xfrm>
                <a:off x="3339200" y="3789266"/>
                <a:ext cx="28884" cy="73913"/>
              </a:xfrm>
              <a:custGeom>
                <a:avLst/>
                <a:gdLst/>
                <a:ahLst/>
                <a:cxnLst/>
                <a:rect l="l" t="t" r="r" b="b"/>
                <a:pathLst>
                  <a:path w="28884" h="73913" extrusionOk="0">
                    <a:moveTo>
                      <a:pt x="28766" y="73914"/>
                    </a:moveTo>
                    <a:cubicBezTo>
                      <a:pt x="28766" y="73914"/>
                      <a:pt x="26289" y="69342"/>
                      <a:pt x="23431" y="62484"/>
                    </a:cubicBezTo>
                    <a:cubicBezTo>
                      <a:pt x="20479" y="55626"/>
                      <a:pt x="16764" y="46577"/>
                      <a:pt x="13240" y="37433"/>
                    </a:cubicBezTo>
                    <a:cubicBezTo>
                      <a:pt x="9620" y="28384"/>
                      <a:pt x="6287" y="19145"/>
                      <a:pt x="3810" y="12097"/>
                    </a:cubicBezTo>
                    <a:cubicBezTo>
                      <a:pt x="1333" y="5048"/>
                      <a:pt x="0" y="0"/>
                      <a:pt x="0" y="0"/>
                    </a:cubicBezTo>
                    <a:cubicBezTo>
                      <a:pt x="0" y="0"/>
                      <a:pt x="3810" y="3524"/>
                      <a:pt x="8287" y="9715"/>
                    </a:cubicBezTo>
                    <a:cubicBezTo>
                      <a:pt x="12764" y="15907"/>
                      <a:pt x="17812" y="24765"/>
                      <a:pt x="21431" y="34195"/>
                    </a:cubicBezTo>
                    <a:cubicBezTo>
                      <a:pt x="25146" y="43624"/>
                      <a:pt x="27432" y="53530"/>
                      <a:pt x="28289" y="61150"/>
                    </a:cubicBezTo>
                    <a:cubicBezTo>
                      <a:pt x="29242" y="68771"/>
                      <a:pt x="28766" y="73914"/>
                      <a:pt x="28766" y="73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7"/>
              <p:cNvSpPr/>
              <p:nvPr/>
            </p:nvSpPr>
            <p:spPr>
              <a:xfrm>
                <a:off x="3317102" y="3784979"/>
                <a:ext cx="25918" cy="73628"/>
              </a:xfrm>
              <a:custGeom>
                <a:avLst/>
                <a:gdLst/>
                <a:ahLst/>
                <a:cxnLst/>
                <a:rect l="l" t="t" r="r" b="b"/>
                <a:pathLst>
                  <a:path w="25918" h="73628" extrusionOk="0">
                    <a:moveTo>
                      <a:pt x="25527" y="73628"/>
                    </a:moveTo>
                    <a:cubicBezTo>
                      <a:pt x="25527" y="73628"/>
                      <a:pt x="23241" y="69056"/>
                      <a:pt x="20669" y="62198"/>
                    </a:cubicBezTo>
                    <a:cubicBezTo>
                      <a:pt x="18002" y="55340"/>
                      <a:pt x="14764" y="46291"/>
                      <a:pt x="11621" y="37243"/>
                    </a:cubicBezTo>
                    <a:cubicBezTo>
                      <a:pt x="8477" y="28194"/>
                      <a:pt x="5429" y="19050"/>
                      <a:pt x="3239" y="12002"/>
                    </a:cubicBezTo>
                    <a:cubicBezTo>
                      <a:pt x="1048" y="5048"/>
                      <a:pt x="0" y="0"/>
                      <a:pt x="0" y="0"/>
                    </a:cubicBezTo>
                    <a:cubicBezTo>
                      <a:pt x="0" y="0"/>
                      <a:pt x="3619" y="3524"/>
                      <a:pt x="7810" y="9811"/>
                    </a:cubicBezTo>
                    <a:cubicBezTo>
                      <a:pt x="12002" y="16002"/>
                      <a:pt x="16669" y="24860"/>
                      <a:pt x="19907" y="34290"/>
                    </a:cubicBezTo>
                    <a:cubicBezTo>
                      <a:pt x="23241" y="43720"/>
                      <a:pt x="25051" y="53530"/>
                      <a:pt x="25622" y="61055"/>
                    </a:cubicBezTo>
                    <a:cubicBezTo>
                      <a:pt x="26289" y="68580"/>
                      <a:pt x="25622" y="73628"/>
                      <a:pt x="25622" y="736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7"/>
              <p:cNvSpPr/>
              <p:nvPr/>
            </p:nvSpPr>
            <p:spPr>
              <a:xfrm>
                <a:off x="3302719" y="3790123"/>
                <a:ext cx="20313" cy="56292"/>
              </a:xfrm>
              <a:custGeom>
                <a:avLst/>
                <a:gdLst/>
                <a:ahLst/>
                <a:cxnLst/>
                <a:rect l="l" t="t" r="r" b="b"/>
                <a:pathLst>
                  <a:path w="20313" h="56292" extrusionOk="0">
                    <a:moveTo>
                      <a:pt x="19431" y="56197"/>
                    </a:moveTo>
                    <a:cubicBezTo>
                      <a:pt x="19431" y="56197"/>
                      <a:pt x="17431" y="52673"/>
                      <a:pt x="15335" y="47530"/>
                    </a:cubicBezTo>
                    <a:cubicBezTo>
                      <a:pt x="13145" y="42291"/>
                      <a:pt x="10478" y="35528"/>
                      <a:pt x="8192" y="28575"/>
                    </a:cubicBezTo>
                    <a:cubicBezTo>
                      <a:pt x="5810" y="21717"/>
                      <a:pt x="3620" y="14764"/>
                      <a:pt x="2096" y="9334"/>
                    </a:cubicBezTo>
                    <a:cubicBezTo>
                      <a:pt x="572" y="3905"/>
                      <a:pt x="0" y="0"/>
                      <a:pt x="0" y="0"/>
                    </a:cubicBezTo>
                    <a:cubicBezTo>
                      <a:pt x="0" y="0"/>
                      <a:pt x="3143" y="2476"/>
                      <a:pt x="6668" y="7144"/>
                    </a:cubicBezTo>
                    <a:cubicBezTo>
                      <a:pt x="10192" y="11716"/>
                      <a:pt x="14002" y="18479"/>
                      <a:pt x="16478" y="25813"/>
                    </a:cubicBezTo>
                    <a:cubicBezTo>
                      <a:pt x="19050" y="33052"/>
                      <a:pt x="20193" y="40767"/>
                      <a:pt x="20288" y="46577"/>
                    </a:cubicBezTo>
                    <a:cubicBezTo>
                      <a:pt x="20479" y="52388"/>
                      <a:pt x="19526" y="56293"/>
                      <a:pt x="19526" y="56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7"/>
              <p:cNvSpPr/>
              <p:nvPr/>
            </p:nvSpPr>
            <p:spPr>
              <a:xfrm>
                <a:off x="3280687" y="3787170"/>
                <a:ext cx="17055" cy="51816"/>
              </a:xfrm>
              <a:custGeom>
                <a:avLst/>
                <a:gdLst/>
                <a:ahLst/>
                <a:cxnLst/>
                <a:rect l="l" t="t" r="r" b="b"/>
                <a:pathLst>
                  <a:path w="17055" h="51816" extrusionOk="0">
                    <a:moveTo>
                      <a:pt x="16888" y="51816"/>
                    </a:moveTo>
                    <a:cubicBezTo>
                      <a:pt x="16888" y="51816"/>
                      <a:pt x="14412" y="49054"/>
                      <a:pt x="11840" y="44482"/>
                    </a:cubicBezTo>
                    <a:cubicBezTo>
                      <a:pt x="9173" y="40005"/>
                      <a:pt x="6316" y="33718"/>
                      <a:pt x="4315" y="27241"/>
                    </a:cubicBezTo>
                    <a:cubicBezTo>
                      <a:pt x="2220" y="20764"/>
                      <a:pt x="791" y="14097"/>
                      <a:pt x="315" y="8858"/>
                    </a:cubicBezTo>
                    <a:cubicBezTo>
                      <a:pt x="-257" y="3715"/>
                      <a:pt x="124" y="0"/>
                      <a:pt x="124" y="0"/>
                    </a:cubicBezTo>
                    <a:cubicBezTo>
                      <a:pt x="124" y="0"/>
                      <a:pt x="2601" y="2762"/>
                      <a:pt x="5173" y="7334"/>
                    </a:cubicBezTo>
                    <a:cubicBezTo>
                      <a:pt x="7840" y="11811"/>
                      <a:pt x="10697" y="18097"/>
                      <a:pt x="12697" y="24574"/>
                    </a:cubicBezTo>
                    <a:cubicBezTo>
                      <a:pt x="14793" y="31051"/>
                      <a:pt x="16126" y="37814"/>
                      <a:pt x="16698" y="42958"/>
                    </a:cubicBezTo>
                    <a:cubicBezTo>
                      <a:pt x="17269" y="48101"/>
                      <a:pt x="16984" y="51816"/>
                      <a:pt x="16984"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7"/>
              <p:cNvSpPr/>
              <p:nvPr/>
            </p:nvSpPr>
            <p:spPr>
              <a:xfrm>
                <a:off x="3510078" y="3889659"/>
                <a:ext cx="36636" cy="79343"/>
              </a:xfrm>
              <a:custGeom>
                <a:avLst/>
                <a:gdLst/>
                <a:ahLst/>
                <a:cxnLst/>
                <a:rect l="l" t="t" r="r" b="b"/>
                <a:pathLst>
                  <a:path w="36636" h="79343" extrusionOk="0">
                    <a:moveTo>
                      <a:pt x="35052" y="79343"/>
                    </a:moveTo>
                    <a:cubicBezTo>
                      <a:pt x="35052" y="79343"/>
                      <a:pt x="35052" y="77915"/>
                      <a:pt x="34480" y="75629"/>
                    </a:cubicBezTo>
                    <a:cubicBezTo>
                      <a:pt x="34004" y="73343"/>
                      <a:pt x="32956" y="70199"/>
                      <a:pt x="31242" y="66675"/>
                    </a:cubicBezTo>
                    <a:cubicBezTo>
                      <a:pt x="29528" y="63151"/>
                      <a:pt x="27051" y="59246"/>
                      <a:pt x="24384" y="54864"/>
                    </a:cubicBezTo>
                    <a:cubicBezTo>
                      <a:pt x="21622" y="50483"/>
                      <a:pt x="19050" y="45625"/>
                      <a:pt x="16478" y="40862"/>
                    </a:cubicBezTo>
                    <a:cubicBezTo>
                      <a:pt x="15240" y="38386"/>
                      <a:pt x="14002" y="36004"/>
                      <a:pt x="12763" y="33528"/>
                    </a:cubicBezTo>
                    <a:cubicBezTo>
                      <a:pt x="11525" y="31147"/>
                      <a:pt x="10478" y="28670"/>
                      <a:pt x="9430" y="26384"/>
                    </a:cubicBezTo>
                    <a:cubicBezTo>
                      <a:pt x="7334" y="21717"/>
                      <a:pt x="5525" y="17240"/>
                      <a:pt x="4096" y="13335"/>
                    </a:cubicBezTo>
                    <a:cubicBezTo>
                      <a:pt x="1238" y="5525"/>
                      <a:pt x="0" y="0"/>
                      <a:pt x="0" y="0"/>
                    </a:cubicBezTo>
                    <a:cubicBezTo>
                      <a:pt x="0" y="0"/>
                      <a:pt x="3810" y="4191"/>
                      <a:pt x="8572" y="10954"/>
                    </a:cubicBezTo>
                    <a:cubicBezTo>
                      <a:pt x="10954" y="14288"/>
                      <a:pt x="13621" y="18383"/>
                      <a:pt x="16288" y="22765"/>
                    </a:cubicBezTo>
                    <a:cubicBezTo>
                      <a:pt x="17621" y="24955"/>
                      <a:pt x="19050" y="27242"/>
                      <a:pt x="20288" y="29623"/>
                    </a:cubicBezTo>
                    <a:cubicBezTo>
                      <a:pt x="21622" y="32004"/>
                      <a:pt x="22860" y="34385"/>
                      <a:pt x="24193" y="36767"/>
                    </a:cubicBezTo>
                    <a:cubicBezTo>
                      <a:pt x="26670" y="41624"/>
                      <a:pt x="29146" y="46577"/>
                      <a:pt x="31242" y="51245"/>
                    </a:cubicBezTo>
                    <a:cubicBezTo>
                      <a:pt x="33338" y="55912"/>
                      <a:pt x="35242" y="60674"/>
                      <a:pt x="36004" y="65056"/>
                    </a:cubicBezTo>
                    <a:cubicBezTo>
                      <a:pt x="36862" y="69342"/>
                      <a:pt x="36767" y="73152"/>
                      <a:pt x="36195" y="75629"/>
                    </a:cubicBezTo>
                    <a:cubicBezTo>
                      <a:pt x="35909" y="76867"/>
                      <a:pt x="35624" y="77819"/>
                      <a:pt x="35338" y="78391"/>
                    </a:cubicBezTo>
                    <a:cubicBezTo>
                      <a:pt x="35052" y="78962"/>
                      <a:pt x="34957" y="79343"/>
                      <a:pt x="34957" y="79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7"/>
              <p:cNvSpPr/>
              <p:nvPr/>
            </p:nvSpPr>
            <p:spPr>
              <a:xfrm>
                <a:off x="3545892" y="3924235"/>
                <a:ext cx="21151" cy="51339"/>
              </a:xfrm>
              <a:custGeom>
                <a:avLst/>
                <a:gdLst/>
                <a:ahLst/>
                <a:cxnLst/>
                <a:rect l="l" t="t" r="r" b="b"/>
                <a:pathLst>
                  <a:path w="21151" h="51339" extrusionOk="0">
                    <a:moveTo>
                      <a:pt x="20003" y="51340"/>
                    </a:moveTo>
                    <a:cubicBezTo>
                      <a:pt x="20003" y="51340"/>
                      <a:pt x="19526" y="50483"/>
                      <a:pt x="18860" y="49054"/>
                    </a:cubicBezTo>
                    <a:cubicBezTo>
                      <a:pt x="18193" y="47625"/>
                      <a:pt x="17240" y="45625"/>
                      <a:pt x="16192" y="43244"/>
                    </a:cubicBezTo>
                    <a:cubicBezTo>
                      <a:pt x="14097" y="38481"/>
                      <a:pt x="11621" y="32195"/>
                      <a:pt x="9239" y="26003"/>
                    </a:cubicBezTo>
                    <a:cubicBezTo>
                      <a:pt x="6763" y="19812"/>
                      <a:pt x="4382" y="13526"/>
                      <a:pt x="2667" y="8572"/>
                    </a:cubicBezTo>
                    <a:cubicBezTo>
                      <a:pt x="1810" y="6096"/>
                      <a:pt x="1143" y="4001"/>
                      <a:pt x="667" y="2477"/>
                    </a:cubicBezTo>
                    <a:cubicBezTo>
                      <a:pt x="191" y="953"/>
                      <a:pt x="0" y="0"/>
                      <a:pt x="0" y="0"/>
                    </a:cubicBezTo>
                    <a:cubicBezTo>
                      <a:pt x="0" y="0"/>
                      <a:pt x="3239" y="1905"/>
                      <a:pt x="6953" y="5905"/>
                    </a:cubicBezTo>
                    <a:cubicBezTo>
                      <a:pt x="10668" y="9811"/>
                      <a:pt x="14764" y="16002"/>
                      <a:pt x="17431" y="22765"/>
                    </a:cubicBezTo>
                    <a:cubicBezTo>
                      <a:pt x="20098" y="29528"/>
                      <a:pt x="21241" y="36767"/>
                      <a:pt x="21146" y="42196"/>
                    </a:cubicBezTo>
                    <a:cubicBezTo>
                      <a:pt x="21146" y="47720"/>
                      <a:pt x="20098" y="51245"/>
                      <a:pt x="20098" y="512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7"/>
              <p:cNvSpPr/>
              <p:nvPr/>
            </p:nvSpPr>
            <p:spPr>
              <a:xfrm>
                <a:off x="3572562" y="3933284"/>
                <a:ext cx="43148" cy="66389"/>
              </a:xfrm>
              <a:custGeom>
                <a:avLst/>
                <a:gdLst/>
                <a:ahLst/>
                <a:cxnLst/>
                <a:rect l="l" t="t" r="r" b="b"/>
                <a:pathLst>
                  <a:path w="43148" h="66389" extrusionOk="0">
                    <a:moveTo>
                      <a:pt x="43148" y="66294"/>
                    </a:moveTo>
                    <a:cubicBezTo>
                      <a:pt x="43148" y="66294"/>
                      <a:pt x="39815" y="62293"/>
                      <a:pt x="35624" y="56197"/>
                    </a:cubicBezTo>
                    <a:cubicBezTo>
                      <a:pt x="31337" y="50101"/>
                      <a:pt x="25908" y="41910"/>
                      <a:pt x="20669" y="33718"/>
                    </a:cubicBezTo>
                    <a:cubicBezTo>
                      <a:pt x="15335" y="25527"/>
                      <a:pt x="10096" y="17335"/>
                      <a:pt x="6191" y="10954"/>
                    </a:cubicBezTo>
                    <a:cubicBezTo>
                      <a:pt x="2286" y="4572"/>
                      <a:pt x="0" y="0"/>
                      <a:pt x="0" y="0"/>
                    </a:cubicBezTo>
                    <a:cubicBezTo>
                      <a:pt x="0" y="0"/>
                      <a:pt x="4477" y="2667"/>
                      <a:pt x="10096" y="7810"/>
                    </a:cubicBezTo>
                    <a:cubicBezTo>
                      <a:pt x="15812" y="12859"/>
                      <a:pt x="22479" y="20479"/>
                      <a:pt x="28004" y="29051"/>
                    </a:cubicBezTo>
                    <a:cubicBezTo>
                      <a:pt x="33528" y="37529"/>
                      <a:pt x="37814" y="46768"/>
                      <a:pt x="40100" y="54007"/>
                    </a:cubicBezTo>
                    <a:cubicBezTo>
                      <a:pt x="42577" y="61246"/>
                      <a:pt x="43148" y="66389"/>
                      <a:pt x="43148" y="663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7"/>
              <p:cNvSpPr/>
              <p:nvPr/>
            </p:nvSpPr>
            <p:spPr>
              <a:xfrm>
                <a:off x="3532462" y="3905280"/>
                <a:ext cx="52006" cy="51816"/>
              </a:xfrm>
              <a:custGeom>
                <a:avLst/>
                <a:gdLst/>
                <a:ahLst/>
                <a:cxnLst/>
                <a:rect l="l" t="t" r="r" b="b"/>
                <a:pathLst>
                  <a:path w="52006" h="51816" extrusionOk="0">
                    <a:moveTo>
                      <a:pt x="52006" y="51816"/>
                    </a:moveTo>
                    <a:cubicBezTo>
                      <a:pt x="52006" y="51816"/>
                      <a:pt x="47720" y="49625"/>
                      <a:pt x="42100" y="45529"/>
                    </a:cubicBezTo>
                    <a:cubicBezTo>
                      <a:pt x="36481" y="41434"/>
                      <a:pt x="29432" y="35528"/>
                      <a:pt x="22955" y="29051"/>
                    </a:cubicBezTo>
                    <a:cubicBezTo>
                      <a:pt x="16478" y="22574"/>
                      <a:pt x="10477" y="15621"/>
                      <a:pt x="6382" y="9906"/>
                    </a:cubicBezTo>
                    <a:cubicBezTo>
                      <a:pt x="2286" y="4286"/>
                      <a:pt x="0" y="0"/>
                      <a:pt x="0" y="0"/>
                    </a:cubicBezTo>
                    <a:cubicBezTo>
                      <a:pt x="0" y="0"/>
                      <a:pt x="4286" y="2191"/>
                      <a:pt x="9906" y="6287"/>
                    </a:cubicBezTo>
                    <a:cubicBezTo>
                      <a:pt x="15526" y="10382"/>
                      <a:pt x="22574" y="16288"/>
                      <a:pt x="29051" y="22765"/>
                    </a:cubicBezTo>
                    <a:cubicBezTo>
                      <a:pt x="35528" y="29242"/>
                      <a:pt x="41529" y="36290"/>
                      <a:pt x="45529" y="41910"/>
                    </a:cubicBezTo>
                    <a:cubicBezTo>
                      <a:pt x="49625" y="47530"/>
                      <a:pt x="51911" y="51721"/>
                      <a:pt x="51911" y="51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7"/>
              <p:cNvSpPr/>
              <p:nvPr/>
            </p:nvSpPr>
            <p:spPr>
              <a:xfrm>
                <a:off x="3482551" y="3863561"/>
                <a:ext cx="51054" cy="60198"/>
              </a:xfrm>
              <a:custGeom>
                <a:avLst/>
                <a:gdLst/>
                <a:ahLst/>
                <a:cxnLst/>
                <a:rect l="l" t="t" r="r" b="b"/>
                <a:pathLst>
                  <a:path w="51054" h="60198" extrusionOk="0">
                    <a:moveTo>
                      <a:pt x="51054" y="60198"/>
                    </a:moveTo>
                    <a:cubicBezTo>
                      <a:pt x="51054" y="60198"/>
                      <a:pt x="47244" y="56674"/>
                      <a:pt x="42291" y="51149"/>
                    </a:cubicBezTo>
                    <a:cubicBezTo>
                      <a:pt x="37338" y="45625"/>
                      <a:pt x="30861" y="38290"/>
                      <a:pt x="24575" y="30861"/>
                    </a:cubicBezTo>
                    <a:cubicBezTo>
                      <a:pt x="18288" y="23431"/>
                      <a:pt x="12097" y="15907"/>
                      <a:pt x="7429" y="10096"/>
                    </a:cubicBezTo>
                    <a:cubicBezTo>
                      <a:pt x="2762" y="4286"/>
                      <a:pt x="0" y="0"/>
                      <a:pt x="0" y="0"/>
                    </a:cubicBezTo>
                    <a:cubicBezTo>
                      <a:pt x="0" y="0"/>
                      <a:pt x="4763" y="2096"/>
                      <a:pt x="10954" y="6477"/>
                    </a:cubicBezTo>
                    <a:cubicBezTo>
                      <a:pt x="17145" y="10763"/>
                      <a:pt x="24765" y="17526"/>
                      <a:pt x="31337" y="25241"/>
                    </a:cubicBezTo>
                    <a:cubicBezTo>
                      <a:pt x="37909" y="32956"/>
                      <a:pt x="43243" y="41529"/>
                      <a:pt x="46482" y="48387"/>
                    </a:cubicBezTo>
                    <a:cubicBezTo>
                      <a:pt x="49816" y="55245"/>
                      <a:pt x="51054" y="60198"/>
                      <a:pt x="51054" y="601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7"/>
              <p:cNvSpPr/>
              <p:nvPr/>
            </p:nvSpPr>
            <p:spPr>
              <a:xfrm>
                <a:off x="3460167" y="3853654"/>
                <a:ext cx="51625" cy="60769"/>
              </a:xfrm>
              <a:custGeom>
                <a:avLst/>
                <a:gdLst/>
                <a:ahLst/>
                <a:cxnLst/>
                <a:rect l="l" t="t" r="r" b="b"/>
                <a:pathLst>
                  <a:path w="51625" h="60769" extrusionOk="0">
                    <a:moveTo>
                      <a:pt x="51625" y="60674"/>
                    </a:moveTo>
                    <a:cubicBezTo>
                      <a:pt x="51625" y="60674"/>
                      <a:pt x="50768" y="59722"/>
                      <a:pt x="49244" y="58007"/>
                    </a:cubicBezTo>
                    <a:cubicBezTo>
                      <a:pt x="47816" y="56293"/>
                      <a:pt x="45815" y="53816"/>
                      <a:pt x="43434" y="50959"/>
                    </a:cubicBezTo>
                    <a:cubicBezTo>
                      <a:pt x="38767" y="45149"/>
                      <a:pt x="32480" y="37529"/>
                      <a:pt x="26194" y="30004"/>
                    </a:cubicBezTo>
                    <a:cubicBezTo>
                      <a:pt x="19812" y="22574"/>
                      <a:pt x="13335" y="15240"/>
                      <a:pt x="8287" y="9620"/>
                    </a:cubicBezTo>
                    <a:cubicBezTo>
                      <a:pt x="5810" y="6763"/>
                      <a:pt x="3715" y="4382"/>
                      <a:pt x="2286" y="2762"/>
                    </a:cubicBezTo>
                    <a:cubicBezTo>
                      <a:pt x="857" y="1048"/>
                      <a:pt x="0" y="0"/>
                      <a:pt x="0" y="0"/>
                    </a:cubicBezTo>
                    <a:cubicBezTo>
                      <a:pt x="0" y="0"/>
                      <a:pt x="4953" y="1619"/>
                      <a:pt x="11525" y="5810"/>
                    </a:cubicBezTo>
                    <a:cubicBezTo>
                      <a:pt x="14859" y="7811"/>
                      <a:pt x="18479" y="10478"/>
                      <a:pt x="22193" y="13621"/>
                    </a:cubicBezTo>
                    <a:cubicBezTo>
                      <a:pt x="25813" y="16764"/>
                      <a:pt x="29528" y="20479"/>
                      <a:pt x="32861" y="24384"/>
                    </a:cubicBezTo>
                    <a:cubicBezTo>
                      <a:pt x="36195" y="28385"/>
                      <a:pt x="39243" y="32576"/>
                      <a:pt x="41720" y="36671"/>
                    </a:cubicBezTo>
                    <a:cubicBezTo>
                      <a:pt x="44196" y="40862"/>
                      <a:pt x="46292" y="44863"/>
                      <a:pt x="47720" y="48482"/>
                    </a:cubicBezTo>
                    <a:cubicBezTo>
                      <a:pt x="50768" y="55626"/>
                      <a:pt x="51625" y="60770"/>
                      <a:pt x="51625" y="60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7"/>
              <p:cNvSpPr/>
              <p:nvPr/>
            </p:nvSpPr>
            <p:spPr>
              <a:xfrm>
                <a:off x="3431402" y="3837843"/>
                <a:ext cx="64007" cy="73342"/>
              </a:xfrm>
              <a:custGeom>
                <a:avLst/>
                <a:gdLst/>
                <a:ahLst/>
                <a:cxnLst/>
                <a:rect l="l" t="t" r="r" b="b"/>
                <a:pathLst>
                  <a:path w="64007" h="73342" extrusionOk="0">
                    <a:moveTo>
                      <a:pt x="64008" y="73343"/>
                    </a:moveTo>
                    <a:cubicBezTo>
                      <a:pt x="64008" y="73343"/>
                      <a:pt x="62865" y="72200"/>
                      <a:pt x="61055" y="70199"/>
                    </a:cubicBezTo>
                    <a:cubicBezTo>
                      <a:pt x="59245" y="68199"/>
                      <a:pt x="56769" y="65342"/>
                      <a:pt x="53626" y="61913"/>
                    </a:cubicBezTo>
                    <a:cubicBezTo>
                      <a:pt x="50673" y="58484"/>
                      <a:pt x="47149" y="54483"/>
                      <a:pt x="43434" y="50102"/>
                    </a:cubicBezTo>
                    <a:cubicBezTo>
                      <a:pt x="39719" y="45815"/>
                      <a:pt x="35814" y="41243"/>
                      <a:pt x="31813" y="36767"/>
                    </a:cubicBezTo>
                    <a:cubicBezTo>
                      <a:pt x="27813" y="32195"/>
                      <a:pt x="23908" y="27718"/>
                      <a:pt x="20193" y="23432"/>
                    </a:cubicBezTo>
                    <a:cubicBezTo>
                      <a:pt x="16478" y="19145"/>
                      <a:pt x="12954" y="15145"/>
                      <a:pt x="9906" y="11811"/>
                    </a:cubicBezTo>
                    <a:cubicBezTo>
                      <a:pt x="6858" y="8382"/>
                      <a:pt x="4381" y="5429"/>
                      <a:pt x="2667" y="3334"/>
                    </a:cubicBezTo>
                    <a:cubicBezTo>
                      <a:pt x="952" y="1238"/>
                      <a:pt x="0" y="0"/>
                      <a:pt x="0" y="0"/>
                    </a:cubicBezTo>
                    <a:cubicBezTo>
                      <a:pt x="0" y="0"/>
                      <a:pt x="5715" y="2667"/>
                      <a:pt x="13240" y="8096"/>
                    </a:cubicBezTo>
                    <a:cubicBezTo>
                      <a:pt x="17050" y="10763"/>
                      <a:pt x="21241" y="14192"/>
                      <a:pt x="25622" y="18098"/>
                    </a:cubicBezTo>
                    <a:cubicBezTo>
                      <a:pt x="27718" y="20098"/>
                      <a:pt x="30004" y="22098"/>
                      <a:pt x="32099" y="24289"/>
                    </a:cubicBezTo>
                    <a:cubicBezTo>
                      <a:pt x="34195" y="26479"/>
                      <a:pt x="36290" y="28766"/>
                      <a:pt x="38386" y="31052"/>
                    </a:cubicBezTo>
                    <a:cubicBezTo>
                      <a:pt x="40386" y="33433"/>
                      <a:pt x="42386" y="35814"/>
                      <a:pt x="44196" y="38195"/>
                    </a:cubicBezTo>
                    <a:cubicBezTo>
                      <a:pt x="46101" y="40577"/>
                      <a:pt x="47720" y="43053"/>
                      <a:pt x="49435" y="45434"/>
                    </a:cubicBezTo>
                    <a:cubicBezTo>
                      <a:pt x="52673" y="50292"/>
                      <a:pt x="55531" y="54864"/>
                      <a:pt x="57626" y="59055"/>
                    </a:cubicBezTo>
                    <a:cubicBezTo>
                      <a:pt x="62008" y="67342"/>
                      <a:pt x="63817" y="73343"/>
                      <a:pt x="63817"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7"/>
              <p:cNvSpPr/>
              <p:nvPr/>
            </p:nvSpPr>
            <p:spPr>
              <a:xfrm>
                <a:off x="3451595" y="3864989"/>
                <a:ext cx="24860" cy="62293"/>
              </a:xfrm>
              <a:custGeom>
                <a:avLst/>
                <a:gdLst/>
                <a:ahLst/>
                <a:cxnLst/>
                <a:rect l="l" t="t" r="r" b="b"/>
                <a:pathLst>
                  <a:path w="24860" h="62293" extrusionOk="0">
                    <a:moveTo>
                      <a:pt x="24860" y="62294"/>
                    </a:moveTo>
                    <a:cubicBezTo>
                      <a:pt x="24860" y="62294"/>
                      <a:pt x="21908" y="58960"/>
                      <a:pt x="18669" y="53530"/>
                    </a:cubicBezTo>
                    <a:cubicBezTo>
                      <a:pt x="15335" y="48101"/>
                      <a:pt x="11430" y="40577"/>
                      <a:pt x="8382" y="32766"/>
                    </a:cubicBezTo>
                    <a:cubicBezTo>
                      <a:pt x="5239" y="24955"/>
                      <a:pt x="2858" y="16954"/>
                      <a:pt x="1524" y="10668"/>
                    </a:cubicBezTo>
                    <a:cubicBezTo>
                      <a:pt x="191" y="4477"/>
                      <a:pt x="0" y="0"/>
                      <a:pt x="0" y="0"/>
                    </a:cubicBezTo>
                    <a:cubicBezTo>
                      <a:pt x="0" y="0"/>
                      <a:pt x="2953" y="3334"/>
                      <a:pt x="6191" y="8763"/>
                    </a:cubicBezTo>
                    <a:cubicBezTo>
                      <a:pt x="9525" y="14192"/>
                      <a:pt x="13430" y="21717"/>
                      <a:pt x="16478" y="29528"/>
                    </a:cubicBezTo>
                    <a:cubicBezTo>
                      <a:pt x="19621" y="37338"/>
                      <a:pt x="22003" y="45434"/>
                      <a:pt x="23336" y="51626"/>
                    </a:cubicBezTo>
                    <a:cubicBezTo>
                      <a:pt x="24670" y="57817"/>
                      <a:pt x="24860" y="62294"/>
                      <a:pt x="24860" y="62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5" name="Google Shape;1655;p7"/>
              <p:cNvSpPr/>
              <p:nvPr/>
            </p:nvSpPr>
            <p:spPr>
              <a:xfrm>
                <a:off x="3395112" y="3804886"/>
                <a:ext cx="50863" cy="96964"/>
              </a:xfrm>
              <a:custGeom>
                <a:avLst/>
                <a:gdLst/>
                <a:ahLst/>
                <a:cxnLst/>
                <a:rect l="l" t="t" r="r" b="b"/>
                <a:pathLst>
                  <a:path w="50863" h="96964" extrusionOk="0">
                    <a:moveTo>
                      <a:pt x="50864" y="96774"/>
                    </a:moveTo>
                    <a:cubicBezTo>
                      <a:pt x="50864" y="96774"/>
                      <a:pt x="50006" y="95250"/>
                      <a:pt x="48673" y="92488"/>
                    </a:cubicBezTo>
                    <a:cubicBezTo>
                      <a:pt x="47339" y="89726"/>
                      <a:pt x="45529" y="85915"/>
                      <a:pt x="43244" y="81248"/>
                    </a:cubicBezTo>
                    <a:cubicBezTo>
                      <a:pt x="41053" y="76676"/>
                      <a:pt x="38386" y="71247"/>
                      <a:pt x="35623" y="65532"/>
                    </a:cubicBezTo>
                    <a:cubicBezTo>
                      <a:pt x="32766" y="59817"/>
                      <a:pt x="29813" y="53721"/>
                      <a:pt x="26575" y="47815"/>
                    </a:cubicBezTo>
                    <a:cubicBezTo>
                      <a:pt x="23431" y="41815"/>
                      <a:pt x="20193" y="35909"/>
                      <a:pt x="17145" y="30289"/>
                    </a:cubicBezTo>
                    <a:cubicBezTo>
                      <a:pt x="14002" y="24765"/>
                      <a:pt x="11049" y="19526"/>
                      <a:pt x="8477" y="15050"/>
                    </a:cubicBezTo>
                    <a:cubicBezTo>
                      <a:pt x="5905" y="10573"/>
                      <a:pt x="3810" y="6763"/>
                      <a:pt x="2286" y="4191"/>
                    </a:cubicBezTo>
                    <a:cubicBezTo>
                      <a:pt x="762" y="1524"/>
                      <a:pt x="0" y="0"/>
                      <a:pt x="0" y="0"/>
                    </a:cubicBezTo>
                    <a:cubicBezTo>
                      <a:pt x="0" y="0"/>
                      <a:pt x="1333" y="1143"/>
                      <a:pt x="3619" y="3143"/>
                    </a:cubicBezTo>
                    <a:cubicBezTo>
                      <a:pt x="5905" y="5239"/>
                      <a:pt x="9049" y="8192"/>
                      <a:pt x="12478" y="12192"/>
                    </a:cubicBezTo>
                    <a:cubicBezTo>
                      <a:pt x="16002" y="16097"/>
                      <a:pt x="19812" y="20860"/>
                      <a:pt x="23622" y="26289"/>
                    </a:cubicBezTo>
                    <a:cubicBezTo>
                      <a:pt x="25432" y="29051"/>
                      <a:pt x="27432" y="31813"/>
                      <a:pt x="29147" y="34766"/>
                    </a:cubicBezTo>
                    <a:cubicBezTo>
                      <a:pt x="30956" y="37719"/>
                      <a:pt x="32576" y="40767"/>
                      <a:pt x="34290" y="43815"/>
                    </a:cubicBezTo>
                    <a:cubicBezTo>
                      <a:pt x="35814" y="46958"/>
                      <a:pt x="37433" y="50102"/>
                      <a:pt x="38767" y="53245"/>
                    </a:cubicBezTo>
                    <a:cubicBezTo>
                      <a:pt x="40291" y="56388"/>
                      <a:pt x="41339" y="59531"/>
                      <a:pt x="42577" y="62579"/>
                    </a:cubicBezTo>
                    <a:cubicBezTo>
                      <a:pt x="44863" y="68771"/>
                      <a:pt x="46673" y="74581"/>
                      <a:pt x="47815" y="79724"/>
                    </a:cubicBezTo>
                    <a:cubicBezTo>
                      <a:pt x="49054" y="84772"/>
                      <a:pt x="49816" y="89154"/>
                      <a:pt x="50197" y="92202"/>
                    </a:cubicBezTo>
                    <a:cubicBezTo>
                      <a:pt x="50578" y="95250"/>
                      <a:pt x="50673" y="96964"/>
                      <a:pt x="50673"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7"/>
              <p:cNvSpPr/>
              <p:nvPr/>
            </p:nvSpPr>
            <p:spPr>
              <a:xfrm>
                <a:off x="3369585" y="3799838"/>
                <a:ext cx="69246" cy="63626"/>
              </a:xfrm>
              <a:custGeom>
                <a:avLst/>
                <a:gdLst/>
                <a:ahLst/>
                <a:cxnLst/>
                <a:rect l="l" t="t" r="r" b="b"/>
                <a:pathLst>
                  <a:path w="69246" h="63626" extrusionOk="0">
                    <a:moveTo>
                      <a:pt x="69247" y="63532"/>
                    </a:moveTo>
                    <a:cubicBezTo>
                      <a:pt x="69247" y="63532"/>
                      <a:pt x="63913" y="60674"/>
                      <a:pt x="56769" y="55436"/>
                    </a:cubicBezTo>
                    <a:cubicBezTo>
                      <a:pt x="53150" y="52864"/>
                      <a:pt x="49054" y="49721"/>
                      <a:pt x="44767" y="46196"/>
                    </a:cubicBezTo>
                    <a:cubicBezTo>
                      <a:pt x="40481" y="42767"/>
                      <a:pt x="36100" y="38862"/>
                      <a:pt x="31718" y="34957"/>
                    </a:cubicBezTo>
                    <a:cubicBezTo>
                      <a:pt x="29623" y="32956"/>
                      <a:pt x="27432" y="30861"/>
                      <a:pt x="25336" y="28956"/>
                    </a:cubicBezTo>
                    <a:cubicBezTo>
                      <a:pt x="23241" y="26956"/>
                      <a:pt x="21241" y="24860"/>
                      <a:pt x="19336" y="22955"/>
                    </a:cubicBezTo>
                    <a:cubicBezTo>
                      <a:pt x="15526" y="19050"/>
                      <a:pt x="12002" y="15145"/>
                      <a:pt x="9144" y="11811"/>
                    </a:cubicBezTo>
                    <a:cubicBezTo>
                      <a:pt x="3334" y="5048"/>
                      <a:pt x="0" y="0"/>
                      <a:pt x="0" y="0"/>
                    </a:cubicBezTo>
                    <a:cubicBezTo>
                      <a:pt x="0" y="0"/>
                      <a:pt x="5334" y="2857"/>
                      <a:pt x="12478" y="8096"/>
                    </a:cubicBezTo>
                    <a:cubicBezTo>
                      <a:pt x="16097" y="10668"/>
                      <a:pt x="20193" y="13811"/>
                      <a:pt x="24479" y="17336"/>
                    </a:cubicBezTo>
                    <a:cubicBezTo>
                      <a:pt x="26575" y="19145"/>
                      <a:pt x="28861" y="20860"/>
                      <a:pt x="30956" y="22765"/>
                    </a:cubicBezTo>
                    <a:cubicBezTo>
                      <a:pt x="33147" y="24670"/>
                      <a:pt x="35338" y="26670"/>
                      <a:pt x="37529" y="28575"/>
                    </a:cubicBezTo>
                    <a:cubicBezTo>
                      <a:pt x="41815" y="32576"/>
                      <a:pt x="46101" y="36671"/>
                      <a:pt x="49911" y="40672"/>
                    </a:cubicBezTo>
                    <a:cubicBezTo>
                      <a:pt x="53721" y="44672"/>
                      <a:pt x="57245" y="48482"/>
                      <a:pt x="60103" y="51816"/>
                    </a:cubicBezTo>
                    <a:cubicBezTo>
                      <a:pt x="65913" y="58579"/>
                      <a:pt x="69247" y="63627"/>
                      <a:pt x="69247" y="63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7"/>
              <p:cNvSpPr/>
              <p:nvPr/>
            </p:nvSpPr>
            <p:spPr>
              <a:xfrm>
                <a:off x="3345772" y="3794409"/>
                <a:ext cx="65150" cy="58292"/>
              </a:xfrm>
              <a:custGeom>
                <a:avLst/>
                <a:gdLst/>
                <a:ahLst/>
                <a:cxnLst/>
                <a:rect l="l" t="t" r="r" b="b"/>
                <a:pathLst>
                  <a:path w="65150" h="58292" extrusionOk="0">
                    <a:moveTo>
                      <a:pt x="65056" y="58198"/>
                    </a:moveTo>
                    <a:cubicBezTo>
                      <a:pt x="65056" y="58198"/>
                      <a:pt x="60293" y="55054"/>
                      <a:pt x="53911" y="50006"/>
                    </a:cubicBezTo>
                    <a:cubicBezTo>
                      <a:pt x="50673" y="47435"/>
                      <a:pt x="46958" y="44482"/>
                      <a:pt x="43148" y="41148"/>
                    </a:cubicBezTo>
                    <a:cubicBezTo>
                      <a:pt x="39243" y="37910"/>
                      <a:pt x="35242" y="34290"/>
                      <a:pt x="31147" y="30671"/>
                    </a:cubicBezTo>
                    <a:cubicBezTo>
                      <a:pt x="27146" y="26956"/>
                      <a:pt x="23050" y="23432"/>
                      <a:pt x="19431" y="19907"/>
                    </a:cubicBezTo>
                    <a:cubicBezTo>
                      <a:pt x="15716" y="16478"/>
                      <a:pt x="12287" y="13145"/>
                      <a:pt x="9430" y="10192"/>
                    </a:cubicBezTo>
                    <a:cubicBezTo>
                      <a:pt x="3619" y="4382"/>
                      <a:pt x="0" y="0"/>
                      <a:pt x="0" y="0"/>
                    </a:cubicBezTo>
                    <a:cubicBezTo>
                      <a:pt x="0" y="0"/>
                      <a:pt x="5334" y="2000"/>
                      <a:pt x="12478" y="6191"/>
                    </a:cubicBezTo>
                    <a:cubicBezTo>
                      <a:pt x="16097" y="8287"/>
                      <a:pt x="20193" y="10954"/>
                      <a:pt x="24384" y="14002"/>
                    </a:cubicBezTo>
                    <a:cubicBezTo>
                      <a:pt x="26479" y="15621"/>
                      <a:pt x="28670" y="17050"/>
                      <a:pt x="30766" y="18860"/>
                    </a:cubicBezTo>
                    <a:cubicBezTo>
                      <a:pt x="32861" y="20574"/>
                      <a:pt x="34957" y="22384"/>
                      <a:pt x="37052" y="24194"/>
                    </a:cubicBezTo>
                    <a:cubicBezTo>
                      <a:pt x="39052" y="26099"/>
                      <a:pt x="41053" y="28004"/>
                      <a:pt x="43053" y="29909"/>
                    </a:cubicBezTo>
                    <a:cubicBezTo>
                      <a:pt x="45053" y="31718"/>
                      <a:pt x="46768" y="33814"/>
                      <a:pt x="48577" y="35624"/>
                    </a:cubicBezTo>
                    <a:cubicBezTo>
                      <a:pt x="52102" y="39434"/>
                      <a:pt x="55150" y="43148"/>
                      <a:pt x="57626" y="46577"/>
                    </a:cubicBezTo>
                    <a:cubicBezTo>
                      <a:pt x="62675" y="53245"/>
                      <a:pt x="65151" y="58293"/>
                      <a:pt x="65151" y="58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7"/>
              <p:cNvSpPr/>
              <p:nvPr/>
            </p:nvSpPr>
            <p:spPr>
              <a:xfrm>
                <a:off x="3307862" y="3786061"/>
                <a:ext cx="28956" cy="16664"/>
              </a:xfrm>
              <a:custGeom>
                <a:avLst/>
                <a:gdLst/>
                <a:ahLst/>
                <a:cxnLst/>
                <a:rect l="l" t="t" r="r" b="b"/>
                <a:pathLst>
                  <a:path w="28956" h="16664" extrusionOk="0">
                    <a:moveTo>
                      <a:pt x="28861" y="16634"/>
                    </a:moveTo>
                    <a:cubicBezTo>
                      <a:pt x="28861" y="16634"/>
                      <a:pt x="26289" y="16825"/>
                      <a:pt x="23146" y="16253"/>
                    </a:cubicBezTo>
                    <a:cubicBezTo>
                      <a:pt x="19907" y="15682"/>
                      <a:pt x="15907" y="14253"/>
                      <a:pt x="12287" y="12158"/>
                    </a:cubicBezTo>
                    <a:cubicBezTo>
                      <a:pt x="8668" y="10157"/>
                      <a:pt x="5429" y="7395"/>
                      <a:pt x="3239" y="4823"/>
                    </a:cubicBezTo>
                    <a:cubicBezTo>
                      <a:pt x="1048" y="2347"/>
                      <a:pt x="0" y="61"/>
                      <a:pt x="0" y="61"/>
                    </a:cubicBezTo>
                    <a:cubicBezTo>
                      <a:pt x="0" y="61"/>
                      <a:pt x="2572" y="-225"/>
                      <a:pt x="5810" y="442"/>
                    </a:cubicBezTo>
                    <a:cubicBezTo>
                      <a:pt x="9049" y="1013"/>
                      <a:pt x="13049" y="2442"/>
                      <a:pt x="16669" y="4538"/>
                    </a:cubicBezTo>
                    <a:cubicBezTo>
                      <a:pt x="20288" y="6633"/>
                      <a:pt x="23527" y="9395"/>
                      <a:pt x="25718" y="11872"/>
                    </a:cubicBezTo>
                    <a:cubicBezTo>
                      <a:pt x="27908" y="14348"/>
                      <a:pt x="28956" y="16634"/>
                      <a:pt x="28956" y="166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7"/>
              <p:cNvSpPr/>
              <p:nvPr/>
            </p:nvSpPr>
            <p:spPr>
              <a:xfrm>
                <a:off x="3124842" y="3802029"/>
                <a:ext cx="147206" cy="353186"/>
              </a:xfrm>
              <a:custGeom>
                <a:avLst/>
                <a:gdLst/>
                <a:ahLst/>
                <a:cxnLst/>
                <a:rect l="l" t="t" r="r" b="b"/>
                <a:pathLst>
                  <a:path w="147206" h="353186" extrusionOk="0">
                    <a:moveTo>
                      <a:pt x="29954" y="352901"/>
                    </a:moveTo>
                    <a:cubicBezTo>
                      <a:pt x="29954" y="352901"/>
                      <a:pt x="29192" y="351472"/>
                      <a:pt x="27859" y="348805"/>
                    </a:cubicBezTo>
                    <a:cubicBezTo>
                      <a:pt x="26525" y="346138"/>
                      <a:pt x="24239" y="342329"/>
                      <a:pt x="22144" y="337090"/>
                    </a:cubicBezTo>
                    <a:cubicBezTo>
                      <a:pt x="19762" y="331946"/>
                      <a:pt x="17286" y="325564"/>
                      <a:pt x="14524" y="318135"/>
                    </a:cubicBezTo>
                    <a:cubicBezTo>
                      <a:pt x="13285" y="314420"/>
                      <a:pt x="11952" y="310420"/>
                      <a:pt x="10618" y="306229"/>
                    </a:cubicBezTo>
                    <a:cubicBezTo>
                      <a:pt x="9380" y="301942"/>
                      <a:pt x="8237" y="297466"/>
                      <a:pt x="6999" y="292798"/>
                    </a:cubicBezTo>
                    <a:cubicBezTo>
                      <a:pt x="4903" y="283273"/>
                      <a:pt x="2808" y="272987"/>
                      <a:pt x="1665" y="261842"/>
                    </a:cubicBezTo>
                    <a:cubicBezTo>
                      <a:pt x="236" y="250793"/>
                      <a:pt x="-145" y="238887"/>
                      <a:pt x="46" y="226695"/>
                    </a:cubicBezTo>
                    <a:cubicBezTo>
                      <a:pt x="331" y="214503"/>
                      <a:pt x="1474" y="201835"/>
                      <a:pt x="3570" y="189166"/>
                    </a:cubicBezTo>
                    <a:cubicBezTo>
                      <a:pt x="5856" y="176498"/>
                      <a:pt x="8904" y="163925"/>
                      <a:pt x="13000" y="151257"/>
                    </a:cubicBezTo>
                    <a:cubicBezTo>
                      <a:pt x="17095" y="139255"/>
                      <a:pt x="22334" y="126873"/>
                      <a:pt x="28049" y="115443"/>
                    </a:cubicBezTo>
                    <a:cubicBezTo>
                      <a:pt x="33955" y="104013"/>
                      <a:pt x="40622" y="93250"/>
                      <a:pt x="47671" y="83248"/>
                    </a:cubicBezTo>
                    <a:cubicBezTo>
                      <a:pt x="54814" y="73342"/>
                      <a:pt x="62244" y="64103"/>
                      <a:pt x="69959" y="56102"/>
                    </a:cubicBezTo>
                    <a:cubicBezTo>
                      <a:pt x="77484" y="47815"/>
                      <a:pt x="85390" y="40767"/>
                      <a:pt x="92724" y="34480"/>
                    </a:cubicBezTo>
                    <a:cubicBezTo>
                      <a:pt x="96534" y="31432"/>
                      <a:pt x="100153" y="28480"/>
                      <a:pt x="103678" y="25813"/>
                    </a:cubicBezTo>
                    <a:cubicBezTo>
                      <a:pt x="107297" y="23241"/>
                      <a:pt x="110726" y="20860"/>
                      <a:pt x="113965" y="18574"/>
                    </a:cubicBezTo>
                    <a:cubicBezTo>
                      <a:pt x="120632" y="14288"/>
                      <a:pt x="126442" y="10668"/>
                      <a:pt x="131395" y="8001"/>
                    </a:cubicBezTo>
                    <a:cubicBezTo>
                      <a:pt x="136253" y="5143"/>
                      <a:pt x="140349" y="3429"/>
                      <a:pt x="143016" y="2000"/>
                    </a:cubicBezTo>
                    <a:cubicBezTo>
                      <a:pt x="145683" y="667"/>
                      <a:pt x="147207" y="0"/>
                      <a:pt x="147207" y="0"/>
                    </a:cubicBezTo>
                    <a:cubicBezTo>
                      <a:pt x="147207" y="0"/>
                      <a:pt x="145873" y="857"/>
                      <a:pt x="143302" y="2476"/>
                    </a:cubicBezTo>
                    <a:cubicBezTo>
                      <a:pt x="140730" y="4096"/>
                      <a:pt x="136920" y="6287"/>
                      <a:pt x="132348" y="9525"/>
                    </a:cubicBezTo>
                    <a:cubicBezTo>
                      <a:pt x="127585" y="12573"/>
                      <a:pt x="122156" y="16573"/>
                      <a:pt x="115965" y="21336"/>
                    </a:cubicBezTo>
                    <a:cubicBezTo>
                      <a:pt x="112917" y="23813"/>
                      <a:pt x="109774" y="26479"/>
                      <a:pt x="106345" y="29242"/>
                    </a:cubicBezTo>
                    <a:cubicBezTo>
                      <a:pt x="103106" y="32099"/>
                      <a:pt x="99677" y="35147"/>
                      <a:pt x="96058" y="38386"/>
                    </a:cubicBezTo>
                    <a:cubicBezTo>
                      <a:pt x="89200" y="45053"/>
                      <a:pt x="81865" y="52292"/>
                      <a:pt x="74817" y="60674"/>
                    </a:cubicBezTo>
                    <a:cubicBezTo>
                      <a:pt x="67578" y="68866"/>
                      <a:pt x="60815" y="78105"/>
                      <a:pt x="53957" y="87916"/>
                    </a:cubicBezTo>
                    <a:cubicBezTo>
                      <a:pt x="47290" y="97726"/>
                      <a:pt x="41289" y="108490"/>
                      <a:pt x="35574" y="119539"/>
                    </a:cubicBezTo>
                    <a:cubicBezTo>
                      <a:pt x="30049" y="130778"/>
                      <a:pt x="25382" y="142208"/>
                      <a:pt x="21191" y="154496"/>
                    </a:cubicBezTo>
                    <a:cubicBezTo>
                      <a:pt x="17381" y="166306"/>
                      <a:pt x="14143" y="178689"/>
                      <a:pt x="11857" y="190881"/>
                    </a:cubicBezTo>
                    <a:cubicBezTo>
                      <a:pt x="9856" y="203168"/>
                      <a:pt x="8237" y="215360"/>
                      <a:pt x="7761" y="227171"/>
                    </a:cubicBezTo>
                    <a:cubicBezTo>
                      <a:pt x="7380" y="239077"/>
                      <a:pt x="7285" y="250507"/>
                      <a:pt x="8142" y="261461"/>
                    </a:cubicBezTo>
                    <a:cubicBezTo>
                      <a:pt x="8809" y="272320"/>
                      <a:pt x="10333" y="282607"/>
                      <a:pt x="11857" y="292037"/>
                    </a:cubicBezTo>
                    <a:cubicBezTo>
                      <a:pt x="12809" y="296704"/>
                      <a:pt x="13762" y="301180"/>
                      <a:pt x="14619" y="305467"/>
                    </a:cubicBezTo>
                    <a:cubicBezTo>
                      <a:pt x="15667" y="309658"/>
                      <a:pt x="16619" y="313754"/>
                      <a:pt x="17572" y="317468"/>
                    </a:cubicBezTo>
                    <a:cubicBezTo>
                      <a:pt x="19762" y="324993"/>
                      <a:pt x="21667" y="331470"/>
                      <a:pt x="23668" y="336709"/>
                    </a:cubicBezTo>
                    <a:cubicBezTo>
                      <a:pt x="25477" y="342043"/>
                      <a:pt x="27192" y="346138"/>
                      <a:pt x="28240" y="348901"/>
                    </a:cubicBezTo>
                    <a:cubicBezTo>
                      <a:pt x="29383" y="351663"/>
                      <a:pt x="29954" y="353187"/>
                      <a:pt x="29954" y="3531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7"/>
              <p:cNvSpPr/>
              <p:nvPr/>
            </p:nvSpPr>
            <p:spPr>
              <a:xfrm>
                <a:off x="3178974" y="3841177"/>
                <a:ext cx="37829" cy="108204"/>
              </a:xfrm>
              <a:custGeom>
                <a:avLst/>
                <a:gdLst/>
                <a:ahLst/>
                <a:cxnLst/>
                <a:rect l="l" t="t" r="r" b="b"/>
                <a:pathLst>
                  <a:path w="37829" h="108204" extrusionOk="0">
                    <a:moveTo>
                      <a:pt x="1444" y="108109"/>
                    </a:moveTo>
                    <a:cubicBezTo>
                      <a:pt x="1444" y="108109"/>
                      <a:pt x="1158" y="106299"/>
                      <a:pt x="682" y="103061"/>
                    </a:cubicBezTo>
                    <a:cubicBezTo>
                      <a:pt x="301" y="99917"/>
                      <a:pt x="-80" y="95250"/>
                      <a:pt x="15" y="89726"/>
                    </a:cubicBezTo>
                    <a:cubicBezTo>
                      <a:pt x="15" y="84201"/>
                      <a:pt x="586" y="77724"/>
                      <a:pt x="1729" y="70866"/>
                    </a:cubicBezTo>
                    <a:cubicBezTo>
                      <a:pt x="2396" y="67437"/>
                      <a:pt x="2968" y="63913"/>
                      <a:pt x="3920" y="60388"/>
                    </a:cubicBezTo>
                    <a:cubicBezTo>
                      <a:pt x="4777" y="56864"/>
                      <a:pt x="5920" y="53340"/>
                      <a:pt x="6968" y="49721"/>
                    </a:cubicBezTo>
                    <a:cubicBezTo>
                      <a:pt x="8302" y="46292"/>
                      <a:pt x="9540" y="42767"/>
                      <a:pt x="10969" y="39434"/>
                    </a:cubicBezTo>
                    <a:cubicBezTo>
                      <a:pt x="12302" y="36004"/>
                      <a:pt x="14017" y="32861"/>
                      <a:pt x="15541" y="29718"/>
                    </a:cubicBezTo>
                    <a:cubicBezTo>
                      <a:pt x="18874" y="23622"/>
                      <a:pt x="22303" y="18097"/>
                      <a:pt x="25637" y="13716"/>
                    </a:cubicBezTo>
                    <a:cubicBezTo>
                      <a:pt x="28876" y="9239"/>
                      <a:pt x="32019" y="5810"/>
                      <a:pt x="34210" y="3524"/>
                    </a:cubicBezTo>
                    <a:cubicBezTo>
                      <a:pt x="36496" y="1238"/>
                      <a:pt x="37829" y="0"/>
                      <a:pt x="37829" y="0"/>
                    </a:cubicBezTo>
                    <a:cubicBezTo>
                      <a:pt x="37829" y="0"/>
                      <a:pt x="34686" y="6572"/>
                      <a:pt x="29923" y="16383"/>
                    </a:cubicBezTo>
                    <a:cubicBezTo>
                      <a:pt x="28780" y="18860"/>
                      <a:pt x="27542" y="21431"/>
                      <a:pt x="26304" y="24289"/>
                    </a:cubicBezTo>
                    <a:cubicBezTo>
                      <a:pt x="24970" y="27051"/>
                      <a:pt x="23827" y="30099"/>
                      <a:pt x="22494" y="33147"/>
                    </a:cubicBezTo>
                    <a:cubicBezTo>
                      <a:pt x="20017" y="39338"/>
                      <a:pt x="17446" y="45911"/>
                      <a:pt x="15160" y="52673"/>
                    </a:cubicBezTo>
                    <a:cubicBezTo>
                      <a:pt x="12874" y="59341"/>
                      <a:pt x="10873" y="66199"/>
                      <a:pt x="9159" y="72580"/>
                    </a:cubicBezTo>
                    <a:cubicBezTo>
                      <a:pt x="8397" y="75819"/>
                      <a:pt x="7444" y="78962"/>
                      <a:pt x="6873" y="81915"/>
                    </a:cubicBezTo>
                    <a:cubicBezTo>
                      <a:pt x="6206" y="84963"/>
                      <a:pt x="5539" y="87725"/>
                      <a:pt x="4968" y="90392"/>
                    </a:cubicBezTo>
                    <a:cubicBezTo>
                      <a:pt x="2777" y="101060"/>
                      <a:pt x="1348" y="108204"/>
                      <a:pt x="1348" y="108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7"/>
              <p:cNvSpPr/>
              <p:nvPr/>
            </p:nvSpPr>
            <p:spPr>
              <a:xfrm>
                <a:off x="3196610" y="3806887"/>
                <a:ext cx="52863" cy="98488"/>
              </a:xfrm>
              <a:custGeom>
                <a:avLst/>
                <a:gdLst/>
                <a:ahLst/>
                <a:cxnLst/>
                <a:rect l="l" t="t" r="r" b="b"/>
                <a:pathLst>
                  <a:path w="52863" h="98488" extrusionOk="0">
                    <a:moveTo>
                      <a:pt x="0" y="98488"/>
                    </a:moveTo>
                    <a:cubicBezTo>
                      <a:pt x="0" y="98488"/>
                      <a:pt x="762" y="91345"/>
                      <a:pt x="3810" y="81153"/>
                    </a:cubicBezTo>
                    <a:cubicBezTo>
                      <a:pt x="5239" y="76010"/>
                      <a:pt x="7239" y="70104"/>
                      <a:pt x="9716" y="64008"/>
                    </a:cubicBezTo>
                    <a:cubicBezTo>
                      <a:pt x="11049" y="60960"/>
                      <a:pt x="12287" y="57721"/>
                      <a:pt x="13811" y="54578"/>
                    </a:cubicBezTo>
                    <a:cubicBezTo>
                      <a:pt x="15335" y="51435"/>
                      <a:pt x="16954" y="48292"/>
                      <a:pt x="18574" y="45053"/>
                    </a:cubicBezTo>
                    <a:cubicBezTo>
                      <a:pt x="20288" y="42005"/>
                      <a:pt x="22098" y="38862"/>
                      <a:pt x="23908" y="35909"/>
                    </a:cubicBezTo>
                    <a:cubicBezTo>
                      <a:pt x="25622" y="32861"/>
                      <a:pt x="27623" y="30099"/>
                      <a:pt x="29432" y="27242"/>
                    </a:cubicBezTo>
                    <a:cubicBezTo>
                      <a:pt x="33242" y="21717"/>
                      <a:pt x="36957" y="16859"/>
                      <a:pt x="40481" y="12763"/>
                    </a:cubicBezTo>
                    <a:cubicBezTo>
                      <a:pt x="47339" y="4667"/>
                      <a:pt x="52864" y="0"/>
                      <a:pt x="52864" y="0"/>
                    </a:cubicBezTo>
                    <a:cubicBezTo>
                      <a:pt x="52864" y="0"/>
                      <a:pt x="52102" y="1619"/>
                      <a:pt x="50673" y="4382"/>
                    </a:cubicBezTo>
                    <a:cubicBezTo>
                      <a:pt x="49244" y="7049"/>
                      <a:pt x="47149" y="10954"/>
                      <a:pt x="44672" y="15621"/>
                    </a:cubicBezTo>
                    <a:cubicBezTo>
                      <a:pt x="42196" y="20193"/>
                      <a:pt x="39243" y="25527"/>
                      <a:pt x="36100" y="31242"/>
                    </a:cubicBezTo>
                    <a:cubicBezTo>
                      <a:pt x="32956" y="36957"/>
                      <a:pt x="29718" y="43053"/>
                      <a:pt x="26384" y="49149"/>
                    </a:cubicBezTo>
                    <a:cubicBezTo>
                      <a:pt x="23146" y="55245"/>
                      <a:pt x="19907" y="61341"/>
                      <a:pt x="16859" y="67151"/>
                    </a:cubicBezTo>
                    <a:cubicBezTo>
                      <a:pt x="13811" y="72962"/>
                      <a:pt x="11049" y="78296"/>
                      <a:pt x="8573" y="82963"/>
                    </a:cubicBezTo>
                    <a:cubicBezTo>
                      <a:pt x="6096" y="87630"/>
                      <a:pt x="4001" y="91535"/>
                      <a:pt x="2572" y="94202"/>
                    </a:cubicBezTo>
                    <a:cubicBezTo>
                      <a:pt x="1048" y="96965"/>
                      <a:pt x="191" y="98488"/>
                      <a:pt x="191" y="984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7"/>
              <p:cNvSpPr/>
              <p:nvPr/>
            </p:nvSpPr>
            <p:spPr>
              <a:xfrm>
                <a:off x="3223376" y="3819841"/>
                <a:ext cx="30765" cy="54768"/>
              </a:xfrm>
              <a:custGeom>
                <a:avLst/>
                <a:gdLst/>
                <a:ahLst/>
                <a:cxnLst/>
                <a:rect l="l" t="t" r="r" b="b"/>
                <a:pathLst>
                  <a:path w="30765" h="54768" extrusionOk="0">
                    <a:moveTo>
                      <a:pt x="0" y="54769"/>
                    </a:moveTo>
                    <a:cubicBezTo>
                      <a:pt x="0" y="54769"/>
                      <a:pt x="667" y="50673"/>
                      <a:pt x="2667" y="44958"/>
                    </a:cubicBezTo>
                    <a:cubicBezTo>
                      <a:pt x="4572" y="39243"/>
                      <a:pt x="7715" y="32099"/>
                      <a:pt x="11620" y="25241"/>
                    </a:cubicBezTo>
                    <a:cubicBezTo>
                      <a:pt x="15430" y="18383"/>
                      <a:pt x="20002" y="11906"/>
                      <a:pt x="23813" y="7334"/>
                    </a:cubicBezTo>
                    <a:cubicBezTo>
                      <a:pt x="27622" y="2762"/>
                      <a:pt x="30766" y="0"/>
                      <a:pt x="30766" y="0"/>
                    </a:cubicBezTo>
                    <a:cubicBezTo>
                      <a:pt x="30766" y="0"/>
                      <a:pt x="30099" y="4096"/>
                      <a:pt x="28194" y="9811"/>
                    </a:cubicBezTo>
                    <a:cubicBezTo>
                      <a:pt x="26289" y="15526"/>
                      <a:pt x="23146" y="22670"/>
                      <a:pt x="19240" y="29528"/>
                    </a:cubicBezTo>
                    <a:cubicBezTo>
                      <a:pt x="15430" y="36386"/>
                      <a:pt x="10858" y="42863"/>
                      <a:pt x="7048" y="47434"/>
                    </a:cubicBezTo>
                    <a:cubicBezTo>
                      <a:pt x="3238" y="52006"/>
                      <a:pt x="95" y="54769"/>
                      <a:pt x="95" y="54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7"/>
              <p:cNvSpPr/>
              <p:nvPr/>
            </p:nvSpPr>
            <p:spPr>
              <a:xfrm>
                <a:off x="3156891" y="3834890"/>
                <a:ext cx="65436" cy="52006"/>
              </a:xfrm>
              <a:custGeom>
                <a:avLst/>
                <a:gdLst/>
                <a:ahLst/>
                <a:cxnLst/>
                <a:rect l="l" t="t" r="r" b="b"/>
                <a:pathLst>
                  <a:path w="65436" h="52006" extrusionOk="0">
                    <a:moveTo>
                      <a:pt x="0" y="52007"/>
                    </a:moveTo>
                    <a:cubicBezTo>
                      <a:pt x="0" y="52007"/>
                      <a:pt x="2096" y="46958"/>
                      <a:pt x="6763" y="40386"/>
                    </a:cubicBezTo>
                    <a:cubicBezTo>
                      <a:pt x="9049" y="37052"/>
                      <a:pt x="12097" y="33433"/>
                      <a:pt x="15526" y="29718"/>
                    </a:cubicBezTo>
                    <a:cubicBezTo>
                      <a:pt x="17335" y="27908"/>
                      <a:pt x="19050" y="26003"/>
                      <a:pt x="21050" y="24289"/>
                    </a:cubicBezTo>
                    <a:cubicBezTo>
                      <a:pt x="23050" y="22479"/>
                      <a:pt x="25051" y="20765"/>
                      <a:pt x="27146" y="19050"/>
                    </a:cubicBezTo>
                    <a:cubicBezTo>
                      <a:pt x="29337" y="17431"/>
                      <a:pt x="31433" y="15812"/>
                      <a:pt x="33623" y="14288"/>
                    </a:cubicBezTo>
                    <a:cubicBezTo>
                      <a:pt x="35719" y="12668"/>
                      <a:pt x="38100" y="11430"/>
                      <a:pt x="40196" y="10096"/>
                    </a:cubicBezTo>
                    <a:cubicBezTo>
                      <a:pt x="44577" y="7620"/>
                      <a:pt x="48768" y="5525"/>
                      <a:pt x="52578" y="4001"/>
                    </a:cubicBezTo>
                    <a:cubicBezTo>
                      <a:pt x="60103" y="953"/>
                      <a:pt x="65437" y="0"/>
                      <a:pt x="65437" y="0"/>
                    </a:cubicBezTo>
                    <a:cubicBezTo>
                      <a:pt x="65437" y="0"/>
                      <a:pt x="64389" y="953"/>
                      <a:pt x="62579" y="2381"/>
                    </a:cubicBezTo>
                    <a:cubicBezTo>
                      <a:pt x="60769" y="3810"/>
                      <a:pt x="58198" y="5810"/>
                      <a:pt x="55054" y="8287"/>
                    </a:cubicBezTo>
                    <a:cubicBezTo>
                      <a:pt x="51911" y="10668"/>
                      <a:pt x="48387" y="13430"/>
                      <a:pt x="44482" y="16383"/>
                    </a:cubicBezTo>
                    <a:cubicBezTo>
                      <a:pt x="40672" y="19431"/>
                      <a:pt x="36576" y="22479"/>
                      <a:pt x="32575" y="25718"/>
                    </a:cubicBezTo>
                    <a:cubicBezTo>
                      <a:pt x="28480" y="28861"/>
                      <a:pt x="24575" y="32195"/>
                      <a:pt x="20765" y="35147"/>
                    </a:cubicBezTo>
                    <a:cubicBezTo>
                      <a:pt x="16954" y="38195"/>
                      <a:pt x="13430" y="41148"/>
                      <a:pt x="10477" y="43625"/>
                    </a:cubicBezTo>
                    <a:cubicBezTo>
                      <a:pt x="7334" y="46101"/>
                      <a:pt x="4763" y="48196"/>
                      <a:pt x="2953" y="49625"/>
                    </a:cubicBezTo>
                    <a:cubicBezTo>
                      <a:pt x="1048" y="51054"/>
                      <a:pt x="0" y="51816"/>
                      <a:pt x="0"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7"/>
              <p:cNvSpPr/>
              <p:nvPr/>
            </p:nvSpPr>
            <p:spPr>
              <a:xfrm>
                <a:off x="3196134" y="3801743"/>
                <a:ext cx="63531" cy="42386"/>
              </a:xfrm>
              <a:custGeom>
                <a:avLst/>
                <a:gdLst/>
                <a:ahLst/>
                <a:cxnLst/>
                <a:rect l="l" t="t" r="r" b="b"/>
                <a:pathLst>
                  <a:path w="63531" h="42386" extrusionOk="0">
                    <a:moveTo>
                      <a:pt x="0" y="42386"/>
                    </a:moveTo>
                    <a:cubicBezTo>
                      <a:pt x="0" y="42386"/>
                      <a:pt x="3143" y="38481"/>
                      <a:pt x="8573" y="33718"/>
                    </a:cubicBezTo>
                    <a:cubicBezTo>
                      <a:pt x="13906" y="28861"/>
                      <a:pt x="21431" y="22860"/>
                      <a:pt x="29337" y="17621"/>
                    </a:cubicBezTo>
                    <a:cubicBezTo>
                      <a:pt x="37243" y="12287"/>
                      <a:pt x="45625" y="7620"/>
                      <a:pt x="52197" y="4572"/>
                    </a:cubicBezTo>
                    <a:cubicBezTo>
                      <a:pt x="58769" y="1429"/>
                      <a:pt x="63532" y="0"/>
                      <a:pt x="63532" y="0"/>
                    </a:cubicBezTo>
                    <a:cubicBezTo>
                      <a:pt x="63532" y="0"/>
                      <a:pt x="60388" y="3905"/>
                      <a:pt x="55054" y="8668"/>
                    </a:cubicBezTo>
                    <a:cubicBezTo>
                      <a:pt x="49721" y="13525"/>
                      <a:pt x="42196" y="19526"/>
                      <a:pt x="34290" y="24765"/>
                    </a:cubicBezTo>
                    <a:cubicBezTo>
                      <a:pt x="26384" y="30099"/>
                      <a:pt x="18002" y="34766"/>
                      <a:pt x="11430" y="37814"/>
                    </a:cubicBezTo>
                    <a:cubicBezTo>
                      <a:pt x="4858" y="40957"/>
                      <a:pt x="95" y="42386"/>
                      <a:pt x="95"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7"/>
              <p:cNvSpPr/>
              <p:nvPr/>
            </p:nvSpPr>
            <p:spPr>
              <a:xfrm>
                <a:off x="3266048" y="3754880"/>
                <a:ext cx="19050" cy="10477"/>
              </a:xfrm>
              <a:custGeom>
                <a:avLst/>
                <a:gdLst/>
                <a:ahLst/>
                <a:cxnLst/>
                <a:rect l="l" t="t" r="r" b="b"/>
                <a:pathLst>
                  <a:path w="19050" h="10477" extrusionOk="0">
                    <a:moveTo>
                      <a:pt x="0" y="6763"/>
                    </a:moveTo>
                    <a:cubicBezTo>
                      <a:pt x="1619" y="5810"/>
                      <a:pt x="3048" y="5144"/>
                      <a:pt x="4381" y="4572"/>
                    </a:cubicBezTo>
                    <a:cubicBezTo>
                      <a:pt x="5715" y="3905"/>
                      <a:pt x="6953" y="3429"/>
                      <a:pt x="8192" y="2857"/>
                    </a:cubicBezTo>
                    <a:cubicBezTo>
                      <a:pt x="10573" y="1810"/>
                      <a:pt x="12859" y="953"/>
                      <a:pt x="15240" y="95"/>
                    </a:cubicBezTo>
                    <a:lnTo>
                      <a:pt x="18860" y="7620"/>
                    </a:lnTo>
                    <a:cubicBezTo>
                      <a:pt x="17145" y="8192"/>
                      <a:pt x="15335" y="8477"/>
                      <a:pt x="13430" y="8668"/>
                    </a:cubicBezTo>
                    <a:cubicBezTo>
                      <a:pt x="11525" y="8763"/>
                      <a:pt x="9525" y="8763"/>
                      <a:pt x="7334" y="8287"/>
                    </a:cubicBezTo>
                    <a:cubicBezTo>
                      <a:pt x="8382" y="6287"/>
                      <a:pt x="9716" y="4763"/>
                      <a:pt x="11049" y="3429"/>
                    </a:cubicBezTo>
                    <a:cubicBezTo>
                      <a:pt x="12478" y="2191"/>
                      <a:pt x="13906" y="953"/>
                      <a:pt x="15431" y="0"/>
                    </a:cubicBezTo>
                    <a:lnTo>
                      <a:pt x="19050" y="7525"/>
                    </a:lnTo>
                    <a:cubicBezTo>
                      <a:pt x="16193" y="9430"/>
                      <a:pt x="12859" y="10478"/>
                      <a:pt x="9430" y="10478"/>
                    </a:cubicBezTo>
                    <a:cubicBezTo>
                      <a:pt x="6096" y="10382"/>
                      <a:pt x="2572" y="9525"/>
                      <a:pt x="0" y="6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7"/>
              <p:cNvSpPr/>
              <p:nvPr/>
            </p:nvSpPr>
            <p:spPr>
              <a:xfrm>
                <a:off x="3447785" y="3845558"/>
                <a:ext cx="54768" cy="37909"/>
              </a:xfrm>
              <a:custGeom>
                <a:avLst/>
                <a:gdLst/>
                <a:ahLst/>
                <a:cxnLst/>
                <a:rect l="l" t="t" r="r" b="b"/>
                <a:pathLst>
                  <a:path w="54768" h="37909" extrusionOk="0">
                    <a:moveTo>
                      <a:pt x="0" y="0"/>
                    </a:moveTo>
                    <a:cubicBezTo>
                      <a:pt x="0" y="0"/>
                      <a:pt x="4382" y="286"/>
                      <a:pt x="10573" y="2286"/>
                    </a:cubicBezTo>
                    <a:cubicBezTo>
                      <a:pt x="16764" y="4191"/>
                      <a:pt x="24575" y="7811"/>
                      <a:pt x="31623" y="12764"/>
                    </a:cubicBezTo>
                    <a:cubicBezTo>
                      <a:pt x="38672" y="17621"/>
                      <a:pt x="44863" y="23717"/>
                      <a:pt x="48863" y="28766"/>
                    </a:cubicBezTo>
                    <a:cubicBezTo>
                      <a:pt x="52864" y="33814"/>
                      <a:pt x="54769" y="37910"/>
                      <a:pt x="54769" y="37910"/>
                    </a:cubicBezTo>
                    <a:cubicBezTo>
                      <a:pt x="54769" y="37910"/>
                      <a:pt x="50768" y="35909"/>
                      <a:pt x="45530" y="32576"/>
                    </a:cubicBezTo>
                    <a:cubicBezTo>
                      <a:pt x="40196" y="29242"/>
                      <a:pt x="33433" y="24670"/>
                      <a:pt x="26670" y="20003"/>
                    </a:cubicBezTo>
                    <a:cubicBezTo>
                      <a:pt x="19907" y="15335"/>
                      <a:pt x="13335" y="10573"/>
                      <a:pt x="8287" y="6763"/>
                    </a:cubicBezTo>
                    <a:cubicBezTo>
                      <a:pt x="3334"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7"/>
              <p:cNvSpPr/>
              <p:nvPr/>
            </p:nvSpPr>
            <p:spPr>
              <a:xfrm>
                <a:off x="3289384" y="3771263"/>
                <a:ext cx="84772" cy="12771"/>
              </a:xfrm>
              <a:custGeom>
                <a:avLst/>
                <a:gdLst/>
                <a:ahLst/>
                <a:cxnLst/>
                <a:rect l="l" t="t" r="r" b="b"/>
                <a:pathLst>
                  <a:path w="84772" h="12771" extrusionOk="0">
                    <a:moveTo>
                      <a:pt x="0" y="3048"/>
                    </a:moveTo>
                    <a:cubicBezTo>
                      <a:pt x="0" y="3048"/>
                      <a:pt x="5334" y="1524"/>
                      <a:pt x="13430" y="667"/>
                    </a:cubicBezTo>
                    <a:cubicBezTo>
                      <a:pt x="17526" y="190"/>
                      <a:pt x="22193" y="0"/>
                      <a:pt x="27337" y="0"/>
                    </a:cubicBezTo>
                    <a:cubicBezTo>
                      <a:pt x="29908" y="0"/>
                      <a:pt x="32480" y="0"/>
                      <a:pt x="35147" y="286"/>
                    </a:cubicBezTo>
                    <a:cubicBezTo>
                      <a:pt x="37814" y="476"/>
                      <a:pt x="40481" y="762"/>
                      <a:pt x="43148" y="953"/>
                    </a:cubicBezTo>
                    <a:cubicBezTo>
                      <a:pt x="45815" y="1334"/>
                      <a:pt x="48482" y="1714"/>
                      <a:pt x="51149" y="2096"/>
                    </a:cubicBezTo>
                    <a:cubicBezTo>
                      <a:pt x="53816" y="2477"/>
                      <a:pt x="56293" y="3143"/>
                      <a:pt x="58865" y="3620"/>
                    </a:cubicBezTo>
                    <a:cubicBezTo>
                      <a:pt x="63817" y="4763"/>
                      <a:pt x="68390" y="6001"/>
                      <a:pt x="72199" y="7429"/>
                    </a:cubicBezTo>
                    <a:cubicBezTo>
                      <a:pt x="79915" y="10096"/>
                      <a:pt x="84772" y="12763"/>
                      <a:pt x="84772" y="12763"/>
                    </a:cubicBezTo>
                    <a:cubicBezTo>
                      <a:pt x="84772" y="12763"/>
                      <a:pt x="79248" y="12859"/>
                      <a:pt x="71247" y="12382"/>
                    </a:cubicBezTo>
                    <a:cubicBezTo>
                      <a:pt x="67246" y="12097"/>
                      <a:pt x="62579" y="11811"/>
                      <a:pt x="57626" y="11239"/>
                    </a:cubicBezTo>
                    <a:cubicBezTo>
                      <a:pt x="52673" y="10859"/>
                      <a:pt x="47434" y="10192"/>
                      <a:pt x="42196" y="9620"/>
                    </a:cubicBezTo>
                    <a:cubicBezTo>
                      <a:pt x="36957" y="8954"/>
                      <a:pt x="31718" y="8382"/>
                      <a:pt x="26765" y="7715"/>
                    </a:cubicBezTo>
                    <a:cubicBezTo>
                      <a:pt x="21812" y="7048"/>
                      <a:pt x="17240" y="6382"/>
                      <a:pt x="13240" y="5715"/>
                    </a:cubicBezTo>
                    <a:cubicBezTo>
                      <a:pt x="5334" y="4477"/>
                      <a:pt x="0" y="3048"/>
                      <a:pt x="0" y="30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7"/>
              <p:cNvSpPr/>
              <p:nvPr/>
            </p:nvSpPr>
            <p:spPr>
              <a:xfrm>
                <a:off x="3331770" y="3788190"/>
                <a:ext cx="92011" cy="22411"/>
              </a:xfrm>
              <a:custGeom>
                <a:avLst/>
                <a:gdLst/>
                <a:ahLst/>
                <a:cxnLst/>
                <a:rect l="l" t="t" r="r" b="b"/>
                <a:pathLst>
                  <a:path w="92011" h="22411" extrusionOk="0">
                    <a:moveTo>
                      <a:pt x="0" y="694"/>
                    </a:moveTo>
                    <a:cubicBezTo>
                      <a:pt x="0" y="694"/>
                      <a:pt x="6001" y="-163"/>
                      <a:pt x="15050" y="28"/>
                    </a:cubicBezTo>
                    <a:cubicBezTo>
                      <a:pt x="19526" y="28"/>
                      <a:pt x="24765" y="504"/>
                      <a:pt x="30385" y="1171"/>
                    </a:cubicBezTo>
                    <a:cubicBezTo>
                      <a:pt x="33147" y="1552"/>
                      <a:pt x="36100" y="1837"/>
                      <a:pt x="38957" y="2504"/>
                    </a:cubicBezTo>
                    <a:cubicBezTo>
                      <a:pt x="41815" y="3076"/>
                      <a:pt x="44767" y="3647"/>
                      <a:pt x="47720" y="4314"/>
                    </a:cubicBezTo>
                    <a:cubicBezTo>
                      <a:pt x="50578" y="5076"/>
                      <a:pt x="53531" y="5838"/>
                      <a:pt x="56388" y="6600"/>
                    </a:cubicBezTo>
                    <a:cubicBezTo>
                      <a:pt x="59246" y="7362"/>
                      <a:pt x="62008" y="8410"/>
                      <a:pt x="64675" y="9267"/>
                    </a:cubicBezTo>
                    <a:cubicBezTo>
                      <a:pt x="70009" y="11077"/>
                      <a:pt x="74867" y="13077"/>
                      <a:pt x="78867" y="15077"/>
                    </a:cubicBezTo>
                    <a:cubicBezTo>
                      <a:pt x="87058" y="18887"/>
                      <a:pt x="92012" y="22411"/>
                      <a:pt x="92012" y="22411"/>
                    </a:cubicBezTo>
                    <a:cubicBezTo>
                      <a:pt x="92012" y="22411"/>
                      <a:pt x="85915" y="21649"/>
                      <a:pt x="77248" y="19935"/>
                    </a:cubicBezTo>
                    <a:cubicBezTo>
                      <a:pt x="72866" y="19078"/>
                      <a:pt x="67818" y="18030"/>
                      <a:pt x="62484" y="16792"/>
                    </a:cubicBezTo>
                    <a:cubicBezTo>
                      <a:pt x="57055" y="15649"/>
                      <a:pt x="51435" y="14220"/>
                      <a:pt x="45720" y="12982"/>
                    </a:cubicBezTo>
                    <a:cubicBezTo>
                      <a:pt x="40005" y="11553"/>
                      <a:pt x="34290" y="10315"/>
                      <a:pt x="29051" y="8886"/>
                    </a:cubicBezTo>
                    <a:cubicBezTo>
                      <a:pt x="23717" y="7552"/>
                      <a:pt x="18764" y="6314"/>
                      <a:pt x="14478" y="5076"/>
                    </a:cubicBezTo>
                    <a:cubicBezTo>
                      <a:pt x="5906" y="2790"/>
                      <a:pt x="190" y="790"/>
                      <a:pt x="190" y="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7"/>
              <p:cNvSpPr/>
              <p:nvPr/>
            </p:nvSpPr>
            <p:spPr>
              <a:xfrm>
                <a:off x="3398255" y="3809554"/>
                <a:ext cx="78676" cy="36957"/>
              </a:xfrm>
              <a:custGeom>
                <a:avLst/>
                <a:gdLst/>
                <a:ahLst/>
                <a:cxnLst/>
                <a:rect l="l" t="t" r="r" b="b"/>
                <a:pathLst>
                  <a:path w="78676" h="36957" extrusionOk="0">
                    <a:moveTo>
                      <a:pt x="0" y="0"/>
                    </a:moveTo>
                    <a:cubicBezTo>
                      <a:pt x="0" y="0"/>
                      <a:pt x="5620" y="286"/>
                      <a:pt x="13716" y="2191"/>
                    </a:cubicBezTo>
                    <a:cubicBezTo>
                      <a:pt x="17812" y="3048"/>
                      <a:pt x="22384" y="4382"/>
                      <a:pt x="27337" y="6096"/>
                    </a:cubicBezTo>
                    <a:cubicBezTo>
                      <a:pt x="29718" y="6953"/>
                      <a:pt x="32290" y="7811"/>
                      <a:pt x="34766" y="8858"/>
                    </a:cubicBezTo>
                    <a:cubicBezTo>
                      <a:pt x="37243" y="9906"/>
                      <a:pt x="39815" y="11049"/>
                      <a:pt x="42291" y="12097"/>
                    </a:cubicBezTo>
                    <a:cubicBezTo>
                      <a:pt x="44767" y="13335"/>
                      <a:pt x="47244" y="14573"/>
                      <a:pt x="49625" y="15812"/>
                    </a:cubicBezTo>
                    <a:cubicBezTo>
                      <a:pt x="52102" y="17050"/>
                      <a:pt x="54292" y="18479"/>
                      <a:pt x="56578" y="19717"/>
                    </a:cubicBezTo>
                    <a:cubicBezTo>
                      <a:pt x="60960" y="22384"/>
                      <a:pt x="64960" y="25146"/>
                      <a:pt x="68294" y="27718"/>
                    </a:cubicBezTo>
                    <a:cubicBezTo>
                      <a:pt x="74866" y="32766"/>
                      <a:pt x="78677" y="36957"/>
                      <a:pt x="78677" y="36957"/>
                    </a:cubicBezTo>
                    <a:cubicBezTo>
                      <a:pt x="78677" y="36957"/>
                      <a:pt x="73342" y="35243"/>
                      <a:pt x="65723" y="32099"/>
                    </a:cubicBezTo>
                    <a:cubicBezTo>
                      <a:pt x="61912" y="30575"/>
                      <a:pt x="57531" y="28670"/>
                      <a:pt x="52959" y="26575"/>
                    </a:cubicBezTo>
                    <a:cubicBezTo>
                      <a:pt x="48292" y="24575"/>
                      <a:pt x="43434" y="22193"/>
                      <a:pt x="38576" y="20003"/>
                    </a:cubicBezTo>
                    <a:cubicBezTo>
                      <a:pt x="33719" y="17621"/>
                      <a:pt x="28861" y="15431"/>
                      <a:pt x="24384" y="13145"/>
                    </a:cubicBezTo>
                    <a:cubicBezTo>
                      <a:pt x="19812" y="10954"/>
                      <a:pt x="15621" y="8763"/>
                      <a:pt x="12001" y="6858"/>
                    </a:cubicBezTo>
                    <a:cubicBezTo>
                      <a:pt x="4763"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7"/>
              <p:cNvSpPr/>
              <p:nvPr/>
            </p:nvSpPr>
            <p:spPr>
              <a:xfrm>
                <a:off x="3426925" y="3832319"/>
                <a:ext cx="75914" cy="35242"/>
              </a:xfrm>
              <a:custGeom>
                <a:avLst/>
                <a:gdLst/>
                <a:ahLst/>
                <a:cxnLst/>
                <a:rect l="l" t="t" r="r" b="b"/>
                <a:pathLst>
                  <a:path w="75914" h="35242" extrusionOk="0">
                    <a:moveTo>
                      <a:pt x="95" y="0"/>
                    </a:moveTo>
                    <a:cubicBezTo>
                      <a:pt x="95" y="0"/>
                      <a:pt x="5429" y="857"/>
                      <a:pt x="12954" y="3238"/>
                    </a:cubicBezTo>
                    <a:cubicBezTo>
                      <a:pt x="16764" y="4381"/>
                      <a:pt x="21050" y="5905"/>
                      <a:pt x="25622" y="7620"/>
                    </a:cubicBezTo>
                    <a:cubicBezTo>
                      <a:pt x="30194" y="9335"/>
                      <a:pt x="34957" y="11525"/>
                      <a:pt x="39814" y="13621"/>
                    </a:cubicBezTo>
                    <a:cubicBezTo>
                      <a:pt x="42196" y="14764"/>
                      <a:pt x="44482" y="15907"/>
                      <a:pt x="46863" y="17050"/>
                    </a:cubicBezTo>
                    <a:cubicBezTo>
                      <a:pt x="49149" y="18097"/>
                      <a:pt x="51340" y="19431"/>
                      <a:pt x="53530" y="20574"/>
                    </a:cubicBezTo>
                    <a:cubicBezTo>
                      <a:pt x="57817" y="22955"/>
                      <a:pt x="61817" y="25241"/>
                      <a:pt x="65151" y="27432"/>
                    </a:cubicBezTo>
                    <a:cubicBezTo>
                      <a:pt x="71818" y="31718"/>
                      <a:pt x="75914" y="35243"/>
                      <a:pt x="75914" y="35243"/>
                    </a:cubicBezTo>
                    <a:cubicBezTo>
                      <a:pt x="75914" y="35243"/>
                      <a:pt x="70580" y="34385"/>
                      <a:pt x="62960" y="32004"/>
                    </a:cubicBezTo>
                    <a:cubicBezTo>
                      <a:pt x="59150" y="30861"/>
                      <a:pt x="54864" y="29337"/>
                      <a:pt x="50292" y="27622"/>
                    </a:cubicBezTo>
                    <a:cubicBezTo>
                      <a:pt x="48006" y="26670"/>
                      <a:pt x="45625" y="25908"/>
                      <a:pt x="43243" y="24765"/>
                    </a:cubicBezTo>
                    <a:cubicBezTo>
                      <a:pt x="40862" y="23717"/>
                      <a:pt x="38481" y="22670"/>
                      <a:pt x="36100" y="21622"/>
                    </a:cubicBezTo>
                    <a:cubicBezTo>
                      <a:pt x="31432" y="19336"/>
                      <a:pt x="26670" y="17050"/>
                      <a:pt x="22384" y="14669"/>
                    </a:cubicBezTo>
                    <a:cubicBezTo>
                      <a:pt x="18097" y="12287"/>
                      <a:pt x="14097" y="10001"/>
                      <a:pt x="10763" y="7811"/>
                    </a:cubicBezTo>
                    <a:cubicBezTo>
                      <a:pt x="4096"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7"/>
              <p:cNvSpPr/>
              <p:nvPr/>
            </p:nvSpPr>
            <p:spPr>
              <a:xfrm>
                <a:off x="3466835" y="3857845"/>
                <a:ext cx="75819" cy="45624"/>
              </a:xfrm>
              <a:custGeom>
                <a:avLst/>
                <a:gdLst/>
                <a:ahLst/>
                <a:cxnLst/>
                <a:rect l="l" t="t" r="r" b="b"/>
                <a:pathLst>
                  <a:path w="75819" h="45624" extrusionOk="0">
                    <a:moveTo>
                      <a:pt x="0" y="0"/>
                    </a:moveTo>
                    <a:cubicBezTo>
                      <a:pt x="0" y="0"/>
                      <a:pt x="5715" y="476"/>
                      <a:pt x="13907" y="2858"/>
                    </a:cubicBezTo>
                    <a:cubicBezTo>
                      <a:pt x="18002" y="4001"/>
                      <a:pt x="22670" y="5715"/>
                      <a:pt x="27527" y="7811"/>
                    </a:cubicBezTo>
                    <a:cubicBezTo>
                      <a:pt x="29909" y="8954"/>
                      <a:pt x="32480" y="10001"/>
                      <a:pt x="34957" y="11335"/>
                    </a:cubicBezTo>
                    <a:cubicBezTo>
                      <a:pt x="37433" y="12573"/>
                      <a:pt x="39910" y="14002"/>
                      <a:pt x="42386" y="15430"/>
                    </a:cubicBezTo>
                    <a:cubicBezTo>
                      <a:pt x="44768" y="16954"/>
                      <a:pt x="47149" y="18479"/>
                      <a:pt x="49435" y="20098"/>
                    </a:cubicBezTo>
                    <a:cubicBezTo>
                      <a:pt x="51816" y="21622"/>
                      <a:pt x="53912" y="23431"/>
                      <a:pt x="56007" y="24955"/>
                    </a:cubicBezTo>
                    <a:cubicBezTo>
                      <a:pt x="60103" y="28289"/>
                      <a:pt x="63818" y="31623"/>
                      <a:pt x="66770" y="34671"/>
                    </a:cubicBezTo>
                    <a:cubicBezTo>
                      <a:pt x="72676" y="40767"/>
                      <a:pt x="75819" y="45625"/>
                      <a:pt x="75819" y="45625"/>
                    </a:cubicBezTo>
                    <a:cubicBezTo>
                      <a:pt x="75819" y="45625"/>
                      <a:pt x="74486" y="44958"/>
                      <a:pt x="72390" y="43720"/>
                    </a:cubicBezTo>
                    <a:cubicBezTo>
                      <a:pt x="70295" y="42481"/>
                      <a:pt x="67247" y="40767"/>
                      <a:pt x="63627" y="38576"/>
                    </a:cubicBezTo>
                    <a:cubicBezTo>
                      <a:pt x="60103" y="36386"/>
                      <a:pt x="55912" y="33909"/>
                      <a:pt x="51626" y="31242"/>
                    </a:cubicBezTo>
                    <a:cubicBezTo>
                      <a:pt x="47244" y="28575"/>
                      <a:pt x="42577" y="25718"/>
                      <a:pt x="37910" y="22955"/>
                    </a:cubicBezTo>
                    <a:cubicBezTo>
                      <a:pt x="33242" y="20193"/>
                      <a:pt x="28575" y="17336"/>
                      <a:pt x="24194" y="14764"/>
                    </a:cubicBezTo>
                    <a:cubicBezTo>
                      <a:pt x="19717" y="12192"/>
                      <a:pt x="15621" y="9716"/>
                      <a:pt x="12097" y="7525"/>
                    </a:cubicBezTo>
                    <a:cubicBezTo>
                      <a:pt x="8573" y="5334"/>
                      <a:pt x="5525" y="3524"/>
                      <a:pt x="3429" y="2191"/>
                    </a:cubicBezTo>
                    <a:cubicBezTo>
                      <a:pt x="1334" y="857"/>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7"/>
              <p:cNvSpPr/>
              <p:nvPr/>
            </p:nvSpPr>
            <p:spPr>
              <a:xfrm>
                <a:off x="3155272" y="3790504"/>
                <a:ext cx="108775" cy="130778"/>
              </a:xfrm>
              <a:custGeom>
                <a:avLst/>
                <a:gdLst/>
                <a:ahLst/>
                <a:cxnLst/>
                <a:rect l="l" t="t" r="r" b="b"/>
                <a:pathLst>
                  <a:path w="108775" h="130778" extrusionOk="0">
                    <a:moveTo>
                      <a:pt x="95" y="130778"/>
                    </a:moveTo>
                    <a:cubicBezTo>
                      <a:pt x="95" y="130778"/>
                      <a:pt x="1048" y="128207"/>
                      <a:pt x="2572" y="123825"/>
                    </a:cubicBezTo>
                    <a:cubicBezTo>
                      <a:pt x="3334" y="121634"/>
                      <a:pt x="4477" y="118967"/>
                      <a:pt x="5810" y="115919"/>
                    </a:cubicBezTo>
                    <a:cubicBezTo>
                      <a:pt x="7144" y="112871"/>
                      <a:pt x="8573" y="109442"/>
                      <a:pt x="10477" y="105823"/>
                    </a:cubicBezTo>
                    <a:cubicBezTo>
                      <a:pt x="14002" y="98489"/>
                      <a:pt x="18764" y="90202"/>
                      <a:pt x="24194" y="81629"/>
                    </a:cubicBezTo>
                    <a:cubicBezTo>
                      <a:pt x="27051" y="77438"/>
                      <a:pt x="29813" y="72962"/>
                      <a:pt x="33147" y="68675"/>
                    </a:cubicBezTo>
                    <a:cubicBezTo>
                      <a:pt x="36290" y="64294"/>
                      <a:pt x="39719" y="60103"/>
                      <a:pt x="43053" y="55817"/>
                    </a:cubicBezTo>
                    <a:cubicBezTo>
                      <a:pt x="46673" y="51721"/>
                      <a:pt x="50197" y="47625"/>
                      <a:pt x="53816" y="43720"/>
                    </a:cubicBezTo>
                    <a:cubicBezTo>
                      <a:pt x="57340" y="39719"/>
                      <a:pt x="61246" y="36195"/>
                      <a:pt x="64865" y="32576"/>
                    </a:cubicBezTo>
                    <a:cubicBezTo>
                      <a:pt x="72295" y="25622"/>
                      <a:pt x="79534" y="19526"/>
                      <a:pt x="86201" y="14669"/>
                    </a:cubicBezTo>
                    <a:cubicBezTo>
                      <a:pt x="89440" y="12192"/>
                      <a:pt x="92488" y="10096"/>
                      <a:pt x="95250" y="8287"/>
                    </a:cubicBezTo>
                    <a:cubicBezTo>
                      <a:pt x="97917" y="6382"/>
                      <a:pt x="100394" y="4858"/>
                      <a:pt x="102394" y="3715"/>
                    </a:cubicBezTo>
                    <a:cubicBezTo>
                      <a:pt x="106490" y="1334"/>
                      <a:pt x="108775" y="0"/>
                      <a:pt x="108775" y="0"/>
                    </a:cubicBezTo>
                    <a:cubicBezTo>
                      <a:pt x="108775" y="0"/>
                      <a:pt x="106871" y="1905"/>
                      <a:pt x="103442" y="5144"/>
                    </a:cubicBezTo>
                    <a:cubicBezTo>
                      <a:pt x="100013" y="8382"/>
                      <a:pt x="95155" y="12954"/>
                      <a:pt x="89440" y="18574"/>
                    </a:cubicBezTo>
                    <a:cubicBezTo>
                      <a:pt x="86582" y="21431"/>
                      <a:pt x="83534" y="24479"/>
                      <a:pt x="80296" y="27718"/>
                    </a:cubicBezTo>
                    <a:cubicBezTo>
                      <a:pt x="77057" y="30956"/>
                      <a:pt x="73819" y="34576"/>
                      <a:pt x="70294" y="38100"/>
                    </a:cubicBezTo>
                    <a:cubicBezTo>
                      <a:pt x="63532" y="45434"/>
                      <a:pt x="56483" y="53340"/>
                      <a:pt x="49721" y="61436"/>
                    </a:cubicBezTo>
                    <a:cubicBezTo>
                      <a:pt x="42863" y="69533"/>
                      <a:pt x="36481" y="78010"/>
                      <a:pt x="30480" y="85916"/>
                    </a:cubicBezTo>
                    <a:cubicBezTo>
                      <a:pt x="27623" y="90011"/>
                      <a:pt x="24670" y="93821"/>
                      <a:pt x="22098" y="97631"/>
                    </a:cubicBezTo>
                    <a:cubicBezTo>
                      <a:pt x="19526" y="101441"/>
                      <a:pt x="17050" y="104966"/>
                      <a:pt x="14764" y="108299"/>
                    </a:cubicBezTo>
                    <a:cubicBezTo>
                      <a:pt x="10287" y="114967"/>
                      <a:pt x="6667" y="120491"/>
                      <a:pt x="4096" y="124492"/>
                    </a:cubicBezTo>
                    <a:cubicBezTo>
                      <a:pt x="1524" y="128492"/>
                      <a:pt x="0" y="130683"/>
                      <a:pt x="0" y="1306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7"/>
              <p:cNvSpPr/>
              <p:nvPr/>
            </p:nvSpPr>
            <p:spPr>
              <a:xfrm>
                <a:off x="3080024" y="3540738"/>
                <a:ext cx="211264" cy="251004"/>
              </a:xfrm>
              <a:custGeom>
                <a:avLst/>
                <a:gdLst/>
                <a:ahLst/>
                <a:cxnLst/>
                <a:rect l="l" t="t" r="r" b="b"/>
                <a:pathLst>
                  <a:path w="211264" h="251004" extrusionOk="0">
                    <a:moveTo>
                      <a:pt x="0" y="14213"/>
                    </a:moveTo>
                    <a:cubicBezTo>
                      <a:pt x="0" y="14213"/>
                      <a:pt x="1048" y="13260"/>
                      <a:pt x="3143" y="11641"/>
                    </a:cubicBezTo>
                    <a:cubicBezTo>
                      <a:pt x="5239" y="10022"/>
                      <a:pt x="8477" y="7641"/>
                      <a:pt x="13049" y="5640"/>
                    </a:cubicBezTo>
                    <a:cubicBezTo>
                      <a:pt x="17621" y="3545"/>
                      <a:pt x="23527" y="1640"/>
                      <a:pt x="30480" y="687"/>
                    </a:cubicBezTo>
                    <a:cubicBezTo>
                      <a:pt x="37433" y="-360"/>
                      <a:pt x="45625" y="-265"/>
                      <a:pt x="54197" y="1354"/>
                    </a:cubicBezTo>
                    <a:cubicBezTo>
                      <a:pt x="62865" y="2973"/>
                      <a:pt x="71819" y="6212"/>
                      <a:pt x="80677" y="11165"/>
                    </a:cubicBezTo>
                    <a:cubicBezTo>
                      <a:pt x="89440" y="16118"/>
                      <a:pt x="98012" y="22404"/>
                      <a:pt x="105823" y="29834"/>
                    </a:cubicBezTo>
                    <a:cubicBezTo>
                      <a:pt x="113729" y="37263"/>
                      <a:pt x="121348" y="45455"/>
                      <a:pt x="128302" y="54313"/>
                    </a:cubicBezTo>
                    <a:cubicBezTo>
                      <a:pt x="135350" y="62790"/>
                      <a:pt x="142304" y="72315"/>
                      <a:pt x="148781" y="81650"/>
                    </a:cubicBezTo>
                    <a:cubicBezTo>
                      <a:pt x="155162" y="91175"/>
                      <a:pt x="161163" y="100890"/>
                      <a:pt x="166592" y="110701"/>
                    </a:cubicBezTo>
                    <a:cubicBezTo>
                      <a:pt x="169354" y="115654"/>
                      <a:pt x="172021" y="120512"/>
                      <a:pt x="174403" y="125465"/>
                    </a:cubicBezTo>
                    <a:cubicBezTo>
                      <a:pt x="176879" y="130418"/>
                      <a:pt x="179165" y="135371"/>
                      <a:pt x="181356" y="140228"/>
                    </a:cubicBezTo>
                    <a:cubicBezTo>
                      <a:pt x="185833" y="149944"/>
                      <a:pt x="189452" y="159660"/>
                      <a:pt x="192786" y="168899"/>
                    </a:cubicBezTo>
                    <a:cubicBezTo>
                      <a:pt x="194405" y="173566"/>
                      <a:pt x="195834" y="178043"/>
                      <a:pt x="197263" y="182424"/>
                    </a:cubicBezTo>
                    <a:cubicBezTo>
                      <a:pt x="198501" y="186901"/>
                      <a:pt x="199739" y="191092"/>
                      <a:pt x="200977" y="195283"/>
                    </a:cubicBezTo>
                    <a:cubicBezTo>
                      <a:pt x="203168" y="203570"/>
                      <a:pt x="204978" y="211190"/>
                      <a:pt x="206216" y="217952"/>
                    </a:cubicBezTo>
                    <a:cubicBezTo>
                      <a:pt x="207645" y="224715"/>
                      <a:pt x="208502" y="230716"/>
                      <a:pt x="209360" y="235574"/>
                    </a:cubicBezTo>
                    <a:cubicBezTo>
                      <a:pt x="210121" y="240432"/>
                      <a:pt x="210407" y="244337"/>
                      <a:pt x="210788" y="247004"/>
                    </a:cubicBezTo>
                    <a:cubicBezTo>
                      <a:pt x="211074" y="249671"/>
                      <a:pt x="211265" y="251004"/>
                      <a:pt x="211265" y="251004"/>
                    </a:cubicBezTo>
                    <a:cubicBezTo>
                      <a:pt x="211265" y="251004"/>
                      <a:pt x="209931" y="245480"/>
                      <a:pt x="207740" y="235860"/>
                    </a:cubicBezTo>
                    <a:cubicBezTo>
                      <a:pt x="206502" y="231097"/>
                      <a:pt x="205169" y="225192"/>
                      <a:pt x="203168" y="218619"/>
                    </a:cubicBezTo>
                    <a:cubicBezTo>
                      <a:pt x="201359" y="211952"/>
                      <a:pt x="198882" y="204618"/>
                      <a:pt x="196310" y="196617"/>
                    </a:cubicBezTo>
                    <a:cubicBezTo>
                      <a:pt x="193548" y="188616"/>
                      <a:pt x="190405" y="180043"/>
                      <a:pt x="186785" y="171090"/>
                    </a:cubicBezTo>
                    <a:cubicBezTo>
                      <a:pt x="183071" y="162136"/>
                      <a:pt x="179070" y="152802"/>
                      <a:pt x="174498" y="143372"/>
                    </a:cubicBezTo>
                    <a:cubicBezTo>
                      <a:pt x="170021" y="133847"/>
                      <a:pt x="164783" y="124322"/>
                      <a:pt x="159353" y="114702"/>
                    </a:cubicBezTo>
                    <a:cubicBezTo>
                      <a:pt x="153924" y="105081"/>
                      <a:pt x="147923" y="95652"/>
                      <a:pt x="141637" y="86412"/>
                    </a:cubicBezTo>
                    <a:cubicBezTo>
                      <a:pt x="135255" y="77078"/>
                      <a:pt x="128873" y="68219"/>
                      <a:pt x="121825" y="59457"/>
                    </a:cubicBezTo>
                    <a:cubicBezTo>
                      <a:pt x="114967" y="50884"/>
                      <a:pt x="108014" y="42597"/>
                      <a:pt x="100584" y="35263"/>
                    </a:cubicBezTo>
                    <a:cubicBezTo>
                      <a:pt x="93154" y="28024"/>
                      <a:pt x="85439" y="21642"/>
                      <a:pt x="77438" y="16594"/>
                    </a:cubicBezTo>
                    <a:cubicBezTo>
                      <a:pt x="69533" y="11736"/>
                      <a:pt x="61150" y="8022"/>
                      <a:pt x="53245" y="6021"/>
                    </a:cubicBezTo>
                    <a:cubicBezTo>
                      <a:pt x="45244" y="4021"/>
                      <a:pt x="37624" y="3354"/>
                      <a:pt x="30861" y="3735"/>
                    </a:cubicBezTo>
                    <a:cubicBezTo>
                      <a:pt x="24098" y="4116"/>
                      <a:pt x="18288" y="5450"/>
                      <a:pt x="13716" y="7069"/>
                    </a:cubicBezTo>
                    <a:cubicBezTo>
                      <a:pt x="9049" y="8688"/>
                      <a:pt x="5715" y="10498"/>
                      <a:pt x="3429" y="11832"/>
                    </a:cubicBezTo>
                    <a:cubicBezTo>
                      <a:pt x="1238" y="13260"/>
                      <a:pt x="0" y="14118"/>
                      <a:pt x="0" y="14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7"/>
              <p:cNvSpPr/>
              <p:nvPr/>
            </p:nvSpPr>
            <p:spPr>
              <a:xfrm>
                <a:off x="3184799" y="3545806"/>
                <a:ext cx="53149" cy="89439"/>
              </a:xfrm>
              <a:custGeom>
                <a:avLst/>
                <a:gdLst/>
                <a:ahLst/>
                <a:cxnLst/>
                <a:rect l="l" t="t" r="r" b="b"/>
                <a:pathLst>
                  <a:path w="53149" h="89439" extrusionOk="0">
                    <a:moveTo>
                      <a:pt x="0" y="0"/>
                    </a:moveTo>
                    <a:cubicBezTo>
                      <a:pt x="0" y="0"/>
                      <a:pt x="5334" y="4001"/>
                      <a:pt x="12097" y="11240"/>
                    </a:cubicBezTo>
                    <a:cubicBezTo>
                      <a:pt x="15526" y="14859"/>
                      <a:pt x="19240" y="19241"/>
                      <a:pt x="23050" y="24194"/>
                    </a:cubicBezTo>
                    <a:cubicBezTo>
                      <a:pt x="24860" y="26670"/>
                      <a:pt x="26860" y="29242"/>
                      <a:pt x="28575" y="32004"/>
                    </a:cubicBezTo>
                    <a:cubicBezTo>
                      <a:pt x="30385" y="34671"/>
                      <a:pt x="32099" y="37529"/>
                      <a:pt x="33909" y="40291"/>
                    </a:cubicBezTo>
                    <a:cubicBezTo>
                      <a:pt x="35528" y="43149"/>
                      <a:pt x="37148" y="46006"/>
                      <a:pt x="38671" y="48959"/>
                    </a:cubicBezTo>
                    <a:cubicBezTo>
                      <a:pt x="40291" y="51816"/>
                      <a:pt x="41529" y="54769"/>
                      <a:pt x="42863" y="57531"/>
                    </a:cubicBezTo>
                    <a:cubicBezTo>
                      <a:pt x="45434" y="63151"/>
                      <a:pt x="47530" y="68580"/>
                      <a:pt x="49054" y="73343"/>
                    </a:cubicBezTo>
                    <a:cubicBezTo>
                      <a:pt x="52197" y="82772"/>
                      <a:pt x="53150" y="89440"/>
                      <a:pt x="53150" y="89440"/>
                    </a:cubicBezTo>
                    <a:cubicBezTo>
                      <a:pt x="53150" y="89440"/>
                      <a:pt x="52197" y="88106"/>
                      <a:pt x="50673" y="85630"/>
                    </a:cubicBezTo>
                    <a:cubicBezTo>
                      <a:pt x="49149" y="83153"/>
                      <a:pt x="46958" y="79724"/>
                      <a:pt x="44482" y="75438"/>
                    </a:cubicBezTo>
                    <a:cubicBezTo>
                      <a:pt x="42005" y="71247"/>
                      <a:pt x="39148" y="66389"/>
                      <a:pt x="36100" y="61151"/>
                    </a:cubicBezTo>
                    <a:cubicBezTo>
                      <a:pt x="33052" y="55912"/>
                      <a:pt x="29718" y="50387"/>
                      <a:pt x="26479" y="44863"/>
                    </a:cubicBezTo>
                    <a:cubicBezTo>
                      <a:pt x="23146" y="39338"/>
                      <a:pt x="19907" y="33814"/>
                      <a:pt x="16764" y="28575"/>
                    </a:cubicBezTo>
                    <a:cubicBezTo>
                      <a:pt x="13621" y="23336"/>
                      <a:pt x="10668" y="18479"/>
                      <a:pt x="8192" y="14288"/>
                    </a:cubicBezTo>
                    <a:cubicBezTo>
                      <a:pt x="5715" y="10001"/>
                      <a:pt x="3619" y="6477"/>
                      <a:pt x="2191" y="4001"/>
                    </a:cubicBezTo>
                    <a:cubicBezTo>
                      <a:pt x="762" y="1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7"/>
              <p:cNvSpPr/>
              <p:nvPr/>
            </p:nvSpPr>
            <p:spPr>
              <a:xfrm>
                <a:off x="3228614" y="3591908"/>
                <a:ext cx="26333" cy="85058"/>
              </a:xfrm>
              <a:custGeom>
                <a:avLst/>
                <a:gdLst/>
                <a:ahLst/>
                <a:cxnLst/>
                <a:rect l="l" t="t" r="r" b="b"/>
                <a:pathLst>
                  <a:path w="26333" h="85058" extrusionOk="0">
                    <a:moveTo>
                      <a:pt x="0" y="0"/>
                    </a:moveTo>
                    <a:cubicBezTo>
                      <a:pt x="0" y="0"/>
                      <a:pt x="1048" y="952"/>
                      <a:pt x="2762" y="2762"/>
                    </a:cubicBezTo>
                    <a:cubicBezTo>
                      <a:pt x="4477" y="4572"/>
                      <a:pt x="6858" y="7334"/>
                      <a:pt x="9335" y="10858"/>
                    </a:cubicBezTo>
                    <a:cubicBezTo>
                      <a:pt x="11906" y="14383"/>
                      <a:pt x="14383" y="18764"/>
                      <a:pt x="16764" y="23622"/>
                    </a:cubicBezTo>
                    <a:cubicBezTo>
                      <a:pt x="17812" y="26098"/>
                      <a:pt x="19145" y="28575"/>
                      <a:pt x="20002" y="31337"/>
                    </a:cubicBezTo>
                    <a:cubicBezTo>
                      <a:pt x="21050" y="34004"/>
                      <a:pt x="21812" y="36766"/>
                      <a:pt x="22765" y="39529"/>
                    </a:cubicBezTo>
                    <a:cubicBezTo>
                      <a:pt x="23431" y="42386"/>
                      <a:pt x="24194" y="45148"/>
                      <a:pt x="24670" y="47911"/>
                    </a:cubicBezTo>
                    <a:cubicBezTo>
                      <a:pt x="25337" y="50673"/>
                      <a:pt x="25527" y="53530"/>
                      <a:pt x="25908" y="56197"/>
                    </a:cubicBezTo>
                    <a:cubicBezTo>
                      <a:pt x="26384" y="61627"/>
                      <a:pt x="26479" y="66675"/>
                      <a:pt x="26099" y="70961"/>
                    </a:cubicBezTo>
                    <a:cubicBezTo>
                      <a:pt x="25813" y="75247"/>
                      <a:pt x="25241" y="78867"/>
                      <a:pt x="24670" y="81248"/>
                    </a:cubicBezTo>
                    <a:cubicBezTo>
                      <a:pt x="24098" y="83725"/>
                      <a:pt x="23717" y="85058"/>
                      <a:pt x="23717" y="85058"/>
                    </a:cubicBezTo>
                    <a:cubicBezTo>
                      <a:pt x="23717" y="85058"/>
                      <a:pt x="23336" y="83629"/>
                      <a:pt x="22955" y="81153"/>
                    </a:cubicBezTo>
                    <a:cubicBezTo>
                      <a:pt x="22479" y="78772"/>
                      <a:pt x="21908" y="75247"/>
                      <a:pt x="21146" y="71152"/>
                    </a:cubicBezTo>
                    <a:cubicBezTo>
                      <a:pt x="20765" y="69151"/>
                      <a:pt x="20288" y="66961"/>
                      <a:pt x="19812" y="64579"/>
                    </a:cubicBezTo>
                    <a:cubicBezTo>
                      <a:pt x="19336" y="62293"/>
                      <a:pt x="18764" y="59817"/>
                      <a:pt x="18288" y="57340"/>
                    </a:cubicBezTo>
                    <a:cubicBezTo>
                      <a:pt x="17050" y="52388"/>
                      <a:pt x="15907" y="47054"/>
                      <a:pt x="14383" y="41815"/>
                    </a:cubicBezTo>
                    <a:cubicBezTo>
                      <a:pt x="12954" y="36576"/>
                      <a:pt x="11240" y="31432"/>
                      <a:pt x="9716" y="26479"/>
                    </a:cubicBezTo>
                    <a:cubicBezTo>
                      <a:pt x="8858" y="24098"/>
                      <a:pt x="8001" y="21717"/>
                      <a:pt x="7239" y="19526"/>
                    </a:cubicBezTo>
                    <a:cubicBezTo>
                      <a:pt x="6382" y="17335"/>
                      <a:pt x="5620" y="15145"/>
                      <a:pt x="4953" y="13240"/>
                    </a:cubicBezTo>
                    <a:cubicBezTo>
                      <a:pt x="3429" y="9334"/>
                      <a:pt x="2191" y="6001"/>
                      <a:pt x="1333" y="3715"/>
                    </a:cubicBezTo>
                    <a:cubicBezTo>
                      <a:pt x="476" y="133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7"/>
              <p:cNvSpPr/>
              <p:nvPr/>
            </p:nvSpPr>
            <p:spPr>
              <a:xfrm>
                <a:off x="3258136" y="3615434"/>
                <a:ext cx="13280" cy="86963"/>
              </a:xfrm>
              <a:custGeom>
                <a:avLst/>
                <a:gdLst/>
                <a:ahLst/>
                <a:cxnLst/>
                <a:rect l="l" t="t" r="r" b="b"/>
                <a:pathLst>
                  <a:path w="13280" h="86963" extrusionOk="0">
                    <a:moveTo>
                      <a:pt x="6" y="190"/>
                    </a:moveTo>
                    <a:cubicBezTo>
                      <a:pt x="6" y="190"/>
                      <a:pt x="2673" y="5143"/>
                      <a:pt x="5340" y="13049"/>
                    </a:cubicBezTo>
                    <a:cubicBezTo>
                      <a:pt x="6769" y="16954"/>
                      <a:pt x="8007" y="21717"/>
                      <a:pt x="9245" y="26765"/>
                    </a:cubicBezTo>
                    <a:cubicBezTo>
                      <a:pt x="9721" y="29337"/>
                      <a:pt x="10484" y="31909"/>
                      <a:pt x="10865" y="34576"/>
                    </a:cubicBezTo>
                    <a:cubicBezTo>
                      <a:pt x="11245" y="37242"/>
                      <a:pt x="11722" y="40005"/>
                      <a:pt x="12103" y="42767"/>
                    </a:cubicBezTo>
                    <a:cubicBezTo>
                      <a:pt x="12388" y="45529"/>
                      <a:pt x="12579" y="48292"/>
                      <a:pt x="12865" y="50959"/>
                    </a:cubicBezTo>
                    <a:cubicBezTo>
                      <a:pt x="13150" y="53626"/>
                      <a:pt x="13150" y="56388"/>
                      <a:pt x="13246" y="58959"/>
                    </a:cubicBezTo>
                    <a:cubicBezTo>
                      <a:pt x="13341" y="64198"/>
                      <a:pt x="13246" y="69056"/>
                      <a:pt x="12865" y="73152"/>
                    </a:cubicBezTo>
                    <a:cubicBezTo>
                      <a:pt x="12198" y="81439"/>
                      <a:pt x="10769" y="86963"/>
                      <a:pt x="10769" y="86963"/>
                    </a:cubicBezTo>
                    <a:cubicBezTo>
                      <a:pt x="10769" y="86963"/>
                      <a:pt x="9245" y="81534"/>
                      <a:pt x="7816" y="73342"/>
                    </a:cubicBezTo>
                    <a:cubicBezTo>
                      <a:pt x="7054" y="69247"/>
                      <a:pt x="6292" y="64579"/>
                      <a:pt x="5530" y="59531"/>
                    </a:cubicBezTo>
                    <a:cubicBezTo>
                      <a:pt x="4768" y="54483"/>
                      <a:pt x="4102" y="49054"/>
                      <a:pt x="3340" y="43720"/>
                    </a:cubicBezTo>
                    <a:cubicBezTo>
                      <a:pt x="2768" y="38290"/>
                      <a:pt x="2006" y="32956"/>
                      <a:pt x="1625" y="27908"/>
                    </a:cubicBezTo>
                    <a:cubicBezTo>
                      <a:pt x="1054" y="22860"/>
                      <a:pt x="673" y="18097"/>
                      <a:pt x="482" y="13906"/>
                    </a:cubicBezTo>
                    <a:cubicBezTo>
                      <a:pt x="-89" y="5715"/>
                      <a:pt x="6" y="0"/>
                      <a:pt x="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7"/>
              <p:cNvSpPr/>
              <p:nvPr/>
            </p:nvSpPr>
            <p:spPr>
              <a:xfrm>
                <a:off x="3275739" y="3654296"/>
                <a:ext cx="9024" cy="78200"/>
              </a:xfrm>
              <a:custGeom>
                <a:avLst/>
                <a:gdLst/>
                <a:ahLst/>
                <a:cxnLst/>
                <a:rect l="l" t="t" r="r" b="b"/>
                <a:pathLst>
                  <a:path w="9024" h="78200" extrusionOk="0">
                    <a:moveTo>
                      <a:pt x="3262" y="0"/>
                    </a:moveTo>
                    <a:cubicBezTo>
                      <a:pt x="3262" y="0"/>
                      <a:pt x="5167" y="4667"/>
                      <a:pt x="6691" y="12097"/>
                    </a:cubicBezTo>
                    <a:cubicBezTo>
                      <a:pt x="8215" y="19431"/>
                      <a:pt x="9263" y="29337"/>
                      <a:pt x="8977" y="39243"/>
                    </a:cubicBezTo>
                    <a:cubicBezTo>
                      <a:pt x="8692" y="49149"/>
                      <a:pt x="7168" y="59055"/>
                      <a:pt x="5263" y="66294"/>
                    </a:cubicBezTo>
                    <a:cubicBezTo>
                      <a:pt x="3358" y="73533"/>
                      <a:pt x="1167" y="78200"/>
                      <a:pt x="1167" y="78200"/>
                    </a:cubicBezTo>
                    <a:cubicBezTo>
                      <a:pt x="1167" y="78200"/>
                      <a:pt x="500" y="73152"/>
                      <a:pt x="214" y="65818"/>
                    </a:cubicBezTo>
                    <a:cubicBezTo>
                      <a:pt x="-71" y="58484"/>
                      <a:pt x="-71" y="48768"/>
                      <a:pt x="214" y="39148"/>
                    </a:cubicBezTo>
                    <a:cubicBezTo>
                      <a:pt x="500" y="29528"/>
                      <a:pt x="1072" y="19812"/>
                      <a:pt x="1738" y="12478"/>
                    </a:cubicBezTo>
                    <a:cubicBezTo>
                      <a:pt x="2405" y="5144"/>
                      <a:pt x="3358" y="95"/>
                      <a:pt x="335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7"/>
              <p:cNvSpPr/>
              <p:nvPr/>
            </p:nvSpPr>
            <p:spPr>
              <a:xfrm>
                <a:off x="3287419" y="3671632"/>
                <a:ext cx="8828" cy="60674"/>
              </a:xfrm>
              <a:custGeom>
                <a:avLst/>
                <a:gdLst/>
                <a:ahLst/>
                <a:cxnLst/>
                <a:rect l="l" t="t" r="r" b="b"/>
                <a:pathLst>
                  <a:path w="8828" h="60674" extrusionOk="0">
                    <a:moveTo>
                      <a:pt x="2822" y="95"/>
                    </a:moveTo>
                    <a:cubicBezTo>
                      <a:pt x="2822" y="95"/>
                      <a:pt x="4727" y="3715"/>
                      <a:pt x="6251" y="9334"/>
                    </a:cubicBezTo>
                    <a:cubicBezTo>
                      <a:pt x="7775" y="14954"/>
                      <a:pt x="8918" y="22765"/>
                      <a:pt x="8823" y="30480"/>
                    </a:cubicBezTo>
                    <a:cubicBezTo>
                      <a:pt x="8823" y="38195"/>
                      <a:pt x="7394" y="45911"/>
                      <a:pt x="5679" y="51530"/>
                    </a:cubicBezTo>
                    <a:cubicBezTo>
                      <a:pt x="4060" y="57150"/>
                      <a:pt x="1965" y="60674"/>
                      <a:pt x="1965" y="60674"/>
                    </a:cubicBezTo>
                    <a:cubicBezTo>
                      <a:pt x="1965" y="60674"/>
                      <a:pt x="1107" y="56674"/>
                      <a:pt x="631" y="50959"/>
                    </a:cubicBezTo>
                    <a:cubicBezTo>
                      <a:pt x="155" y="45244"/>
                      <a:pt x="-131" y="37719"/>
                      <a:pt x="60" y="30289"/>
                    </a:cubicBezTo>
                    <a:cubicBezTo>
                      <a:pt x="60" y="22860"/>
                      <a:pt x="631" y="15335"/>
                      <a:pt x="1298" y="9620"/>
                    </a:cubicBezTo>
                    <a:cubicBezTo>
                      <a:pt x="1869" y="3905"/>
                      <a:pt x="2917" y="0"/>
                      <a:pt x="29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7"/>
              <p:cNvSpPr/>
              <p:nvPr/>
            </p:nvSpPr>
            <p:spPr>
              <a:xfrm>
                <a:off x="3285669" y="3691539"/>
                <a:ext cx="21311" cy="84582"/>
              </a:xfrm>
              <a:custGeom>
                <a:avLst/>
                <a:gdLst/>
                <a:ahLst/>
                <a:cxnLst/>
                <a:rect l="l" t="t" r="r" b="b"/>
                <a:pathLst>
                  <a:path w="21311" h="84582" extrusionOk="0">
                    <a:moveTo>
                      <a:pt x="19145" y="0"/>
                    </a:moveTo>
                    <a:cubicBezTo>
                      <a:pt x="19145" y="0"/>
                      <a:pt x="20669" y="5429"/>
                      <a:pt x="21145" y="13811"/>
                    </a:cubicBezTo>
                    <a:cubicBezTo>
                      <a:pt x="21431" y="18002"/>
                      <a:pt x="21336" y="22860"/>
                      <a:pt x="20955" y="28099"/>
                    </a:cubicBezTo>
                    <a:cubicBezTo>
                      <a:pt x="20669" y="30671"/>
                      <a:pt x="20479" y="33433"/>
                      <a:pt x="20002" y="36100"/>
                    </a:cubicBezTo>
                    <a:cubicBezTo>
                      <a:pt x="19621" y="38862"/>
                      <a:pt x="19050" y="41529"/>
                      <a:pt x="18478" y="44291"/>
                    </a:cubicBezTo>
                    <a:cubicBezTo>
                      <a:pt x="17812" y="46958"/>
                      <a:pt x="17145" y="49721"/>
                      <a:pt x="16288" y="52388"/>
                    </a:cubicBezTo>
                    <a:cubicBezTo>
                      <a:pt x="15621" y="55054"/>
                      <a:pt x="14573" y="57531"/>
                      <a:pt x="13716" y="60007"/>
                    </a:cubicBezTo>
                    <a:cubicBezTo>
                      <a:pt x="11811" y="64865"/>
                      <a:pt x="9811" y="69342"/>
                      <a:pt x="7715" y="72962"/>
                    </a:cubicBezTo>
                    <a:cubicBezTo>
                      <a:pt x="3715" y="80296"/>
                      <a:pt x="0" y="84582"/>
                      <a:pt x="0" y="84582"/>
                    </a:cubicBezTo>
                    <a:cubicBezTo>
                      <a:pt x="0" y="84582"/>
                      <a:pt x="190" y="83153"/>
                      <a:pt x="762" y="80772"/>
                    </a:cubicBezTo>
                    <a:cubicBezTo>
                      <a:pt x="1333" y="78391"/>
                      <a:pt x="2095" y="75057"/>
                      <a:pt x="3048" y="71056"/>
                    </a:cubicBezTo>
                    <a:cubicBezTo>
                      <a:pt x="4000" y="67151"/>
                      <a:pt x="5143" y="62484"/>
                      <a:pt x="6382" y="57626"/>
                    </a:cubicBezTo>
                    <a:cubicBezTo>
                      <a:pt x="7525" y="52673"/>
                      <a:pt x="8858" y="47530"/>
                      <a:pt x="10001" y="42291"/>
                    </a:cubicBezTo>
                    <a:cubicBezTo>
                      <a:pt x="11239" y="37052"/>
                      <a:pt x="12287" y="31813"/>
                      <a:pt x="13335" y="26956"/>
                    </a:cubicBezTo>
                    <a:cubicBezTo>
                      <a:pt x="14383" y="22003"/>
                      <a:pt x="15335" y="17336"/>
                      <a:pt x="16097" y="13430"/>
                    </a:cubicBezTo>
                    <a:cubicBezTo>
                      <a:pt x="16954" y="9430"/>
                      <a:pt x="17716" y="6001"/>
                      <a:pt x="18193" y="3715"/>
                    </a:cubicBezTo>
                    <a:cubicBezTo>
                      <a:pt x="18764" y="1333"/>
                      <a:pt x="19145" y="0"/>
                      <a:pt x="1914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7"/>
              <p:cNvSpPr/>
              <p:nvPr/>
            </p:nvSpPr>
            <p:spPr>
              <a:xfrm>
                <a:off x="3279768" y="3709160"/>
                <a:ext cx="11326" cy="54863"/>
              </a:xfrm>
              <a:custGeom>
                <a:avLst/>
                <a:gdLst/>
                <a:ahLst/>
                <a:cxnLst/>
                <a:rect l="l" t="t" r="r" b="b"/>
                <a:pathLst>
                  <a:path w="11326" h="54863" extrusionOk="0">
                    <a:moveTo>
                      <a:pt x="10187" y="0"/>
                    </a:moveTo>
                    <a:cubicBezTo>
                      <a:pt x="10187" y="0"/>
                      <a:pt x="11045" y="3620"/>
                      <a:pt x="11235" y="8954"/>
                    </a:cubicBezTo>
                    <a:cubicBezTo>
                      <a:pt x="11521" y="14288"/>
                      <a:pt x="11140" y="21241"/>
                      <a:pt x="9997" y="28099"/>
                    </a:cubicBezTo>
                    <a:cubicBezTo>
                      <a:pt x="8854" y="34957"/>
                      <a:pt x="6949" y="41720"/>
                      <a:pt x="5044" y="46672"/>
                    </a:cubicBezTo>
                    <a:cubicBezTo>
                      <a:pt x="3139" y="51625"/>
                      <a:pt x="1139" y="54864"/>
                      <a:pt x="1139" y="54864"/>
                    </a:cubicBezTo>
                    <a:cubicBezTo>
                      <a:pt x="1139" y="54864"/>
                      <a:pt x="281" y="51245"/>
                      <a:pt x="91" y="45910"/>
                    </a:cubicBezTo>
                    <a:cubicBezTo>
                      <a:pt x="-195" y="40576"/>
                      <a:pt x="186" y="33623"/>
                      <a:pt x="1329" y="26765"/>
                    </a:cubicBezTo>
                    <a:cubicBezTo>
                      <a:pt x="2472" y="19907"/>
                      <a:pt x="4377" y="13145"/>
                      <a:pt x="6282" y="8191"/>
                    </a:cubicBezTo>
                    <a:cubicBezTo>
                      <a:pt x="8187" y="3238"/>
                      <a:pt x="10187" y="0"/>
                      <a:pt x="1018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7"/>
              <p:cNvSpPr/>
              <p:nvPr/>
            </p:nvSpPr>
            <p:spPr>
              <a:xfrm>
                <a:off x="3163940" y="3598670"/>
                <a:ext cx="75247" cy="46672"/>
              </a:xfrm>
              <a:custGeom>
                <a:avLst/>
                <a:gdLst/>
                <a:ahLst/>
                <a:cxnLst/>
                <a:rect l="l" t="t" r="r" b="b"/>
                <a:pathLst>
                  <a:path w="75247" h="46672" extrusionOk="0">
                    <a:moveTo>
                      <a:pt x="191" y="0"/>
                    </a:moveTo>
                    <a:cubicBezTo>
                      <a:pt x="191" y="0"/>
                      <a:pt x="1619" y="0"/>
                      <a:pt x="4096" y="381"/>
                    </a:cubicBezTo>
                    <a:cubicBezTo>
                      <a:pt x="6572" y="667"/>
                      <a:pt x="10097" y="1238"/>
                      <a:pt x="14288" y="2381"/>
                    </a:cubicBezTo>
                    <a:cubicBezTo>
                      <a:pt x="18479" y="3429"/>
                      <a:pt x="23146" y="5048"/>
                      <a:pt x="28099" y="7144"/>
                    </a:cubicBezTo>
                    <a:cubicBezTo>
                      <a:pt x="30480" y="8287"/>
                      <a:pt x="33147" y="9335"/>
                      <a:pt x="35528" y="10668"/>
                    </a:cubicBezTo>
                    <a:cubicBezTo>
                      <a:pt x="38005" y="12002"/>
                      <a:pt x="40481" y="13430"/>
                      <a:pt x="42958" y="14859"/>
                    </a:cubicBezTo>
                    <a:cubicBezTo>
                      <a:pt x="45339" y="16478"/>
                      <a:pt x="47720" y="18002"/>
                      <a:pt x="50006" y="19717"/>
                    </a:cubicBezTo>
                    <a:cubicBezTo>
                      <a:pt x="52388" y="21241"/>
                      <a:pt x="54388" y="23146"/>
                      <a:pt x="56483" y="24860"/>
                    </a:cubicBezTo>
                    <a:cubicBezTo>
                      <a:pt x="60579" y="28385"/>
                      <a:pt x="64103" y="31909"/>
                      <a:pt x="66866" y="35147"/>
                    </a:cubicBezTo>
                    <a:cubicBezTo>
                      <a:pt x="69723" y="38386"/>
                      <a:pt x="71819" y="41243"/>
                      <a:pt x="73152" y="43339"/>
                    </a:cubicBezTo>
                    <a:cubicBezTo>
                      <a:pt x="74486" y="45434"/>
                      <a:pt x="75248" y="46672"/>
                      <a:pt x="75248" y="46672"/>
                    </a:cubicBezTo>
                    <a:cubicBezTo>
                      <a:pt x="75248" y="46672"/>
                      <a:pt x="74009" y="45911"/>
                      <a:pt x="71914" y="44577"/>
                    </a:cubicBezTo>
                    <a:cubicBezTo>
                      <a:pt x="69914" y="43244"/>
                      <a:pt x="66961" y="41243"/>
                      <a:pt x="63532" y="38862"/>
                    </a:cubicBezTo>
                    <a:cubicBezTo>
                      <a:pt x="60103" y="36576"/>
                      <a:pt x="56102" y="33814"/>
                      <a:pt x="51816" y="30956"/>
                    </a:cubicBezTo>
                    <a:cubicBezTo>
                      <a:pt x="47530" y="28194"/>
                      <a:pt x="42958" y="25146"/>
                      <a:pt x="38291" y="22288"/>
                    </a:cubicBezTo>
                    <a:cubicBezTo>
                      <a:pt x="33719" y="19336"/>
                      <a:pt x="28956" y="16669"/>
                      <a:pt x="24575" y="14002"/>
                    </a:cubicBezTo>
                    <a:cubicBezTo>
                      <a:pt x="20098" y="11430"/>
                      <a:pt x="15907" y="9049"/>
                      <a:pt x="12287" y="7048"/>
                    </a:cubicBezTo>
                    <a:cubicBezTo>
                      <a:pt x="8668" y="4953"/>
                      <a:pt x="5620" y="3238"/>
                      <a:pt x="3429" y="2096"/>
                    </a:cubicBezTo>
                    <a:cubicBezTo>
                      <a:pt x="1238" y="857"/>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7"/>
              <p:cNvSpPr/>
              <p:nvPr/>
            </p:nvSpPr>
            <p:spPr>
              <a:xfrm>
                <a:off x="3171083" y="3614863"/>
                <a:ext cx="85248" cy="63912"/>
              </a:xfrm>
              <a:custGeom>
                <a:avLst/>
                <a:gdLst/>
                <a:ahLst/>
                <a:cxnLst/>
                <a:rect l="l" t="t" r="r" b="b"/>
                <a:pathLst>
                  <a:path w="85248" h="63912" extrusionOk="0">
                    <a:moveTo>
                      <a:pt x="95" y="0"/>
                    </a:moveTo>
                    <a:cubicBezTo>
                      <a:pt x="95" y="0"/>
                      <a:pt x="1810" y="286"/>
                      <a:pt x="4763" y="953"/>
                    </a:cubicBezTo>
                    <a:cubicBezTo>
                      <a:pt x="7620" y="1619"/>
                      <a:pt x="11906" y="2667"/>
                      <a:pt x="16669" y="4477"/>
                    </a:cubicBezTo>
                    <a:cubicBezTo>
                      <a:pt x="21527" y="6191"/>
                      <a:pt x="27051" y="8668"/>
                      <a:pt x="32766" y="11621"/>
                    </a:cubicBezTo>
                    <a:cubicBezTo>
                      <a:pt x="35528" y="13240"/>
                      <a:pt x="38576" y="14764"/>
                      <a:pt x="41339" y="16669"/>
                    </a:cubicBezTo>
                    <a:cubicBezTo>
                      <a:pt x="44196" y="18479"/>
                      <a:pt x="46958" y="20479"/>
                      <a:pt x="49816" y="22479"/>
                    </a:cubicBezTo>
                    <a:cubicBezTo>
                      <a:pt x="52483" y="24670"/>
                      <a:pt x="55245" y="26766"/>
                      <a:pt x="57722" y="28956"/>
                    </a:cubicBezTo>
                    <a:cubicBezTo>
                      <a:pt x="60389" y="31052"/>
                      <a:pt x="62675" y="33528"/>
                      <a:pt x="64960" y="35814"/>
                    </a:cubicBezTo>
                    <a:cubicBezTo>
                      <a:pt x="69437" y="40481"/>
                      <a:pt x="73343" y="45053"/>
                      <a:pt x="76295" y="49244"/>
                    </a:cubicBezTo>
                    <a:cubicBezTo>
                      <a:pt x="79343" y="53340"/>
                      <a:pt x="81534" y="57055"/>
                      <a:pt x="83058" y="59722"/>
                    </a:cubicBezTo>
                    <a:cubicBezTo>
                      <a:pt x="84487" y="62389"/>
                      <a:pt x="85249" y="63913"/>
                      <a:pt x="85249" y="63913"/>
                    </a:cubicBezTo>
                    <a:cubicBezTo>
                      <a:pt x="85249" y="63913"/>
                      <a:pt x="83915" y="62770"/>
                      <a:pt x="81725" y="60770"/>
                    </a:cubicBezTo>
                    <a:cubicBezTo>
                      <a:pt x="79534" y="58769"/>
                      <a:pt x="76391" y="56007"/>
                      <a:pt x="72676" y="52578"/>
                    </a:cubicBezTo>
                    <a:cubicBezTo>
                      <a:pt x="70771" y="50959"/>
                      <a:pt x="68771" y="49149"/>
                      <a:pt x="66580" y="47244"/>
                    </a:cubicBezTo>
                    <a:cubicBezTo>
                      <a:pt x="64389" y="45434"/>
                      <a:pt x="62103" y="43434"/>
                      <a:pt x="59722" y="41434"/>
                    </a:cubicBezTo>
                    <a:cubicBezTo>
                      <a:pt x="54864" y="37529"/>
                      <a:pt x="49816" y="33338"/>
                      <a:pt x="44482" y="29433"/>
                    </a:cubicBezTo>
                    <a:cubicBezTo>
                      <a:pt x="39243" y="25432"/>
                      <a:pt x="33814" y="21717"/>
                      <a:pt x="28670" y="18193"/>
                    </a:cubicBezTo>
                    <a:cubicBezTo>
                      <a:pt x="26003" y="16574"/>
                      <a:pt x="23622" y="14764"/>
                      <a:pt x="21146" y="13240"/>
                    </a:cubicBezTo>
                    <a:cubicBezTo>
                      <a:pt x="18764" y="11716"/>
                      <a:pt x="16478" y="10287"/>
                      <a:pt x="14383" y="8954"/>
                    </a:cubicBezTo>
                    <a:cubicBezTo>
                      <a:pt x="10097" y="6287"/>
                      <a:pt x="6477" y="4096"/>
                      <a:pt x="4001" y="2572"/>
                    </a:cubicBezTo>
                    <a:cubicBezTo>
                      <a:pt x="1429"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7"/>
              <p:cNvSpPr/>
              <p:nvPr/>
            </p:nvSpPr>
            <p:spPr>
              <a:xfrm>
                <a:off x="3186514" y="3638866"/>
                <a:ext cx="91154" cy="70961"/>
              </a:xfrm>
              <a:custGeom>
                <a:avLst/>
                <a:gdLst/>
                <a:ahLst/>
                <a:cxnLst/>
                <a:rect l="l" t="t" r="r" b="b"/>
                <a:pathLst>
                  <a:path w="91154" h="70961" extrusionOk="0">
                    <a:moveTo>
                      <a:pt x="0" y="0"/>
                    </a:moveTo>
                    <a:cubicBezTo>
                      <a:pt x="0" y="0"/>
                      <a:pt x="7048" y="2191"/>
                      <a:pt x="16954" y="7048"/>
                    </a:cubicBezTo>
                    <a:cubicBezTo>
                      <a:pt x="21908" y="9430"/>
                      <a:pt x="27527" y="12573"/>
                      <a:pt x="33338" y="16192"/>
                    </a:cubicBezTo>
                    <a:cubicBezTo>
                      <a:pt x="36195" y="18097"/>
                      <a:pt x="39243" y="19907"/>
                      <a:pt x="42196" y="22003"/>
                    </a:cubicBezTo>
                    <a:cubicBezTo>
                      <a:pt x="45148" y="24098"/>
                      <a:pt x="48101" y="26289"/>
                      <a:pt x="51054" y="28480"/>
                    </a:cubicBezTo>
                    <a:cubicBezTo>
                      <a:pt x="53912" y="30766"/>
                      <a:pt x="56769" y="33052"/>
                      <a:pt x="59531" y="35433"/>
                    </a:cubicBezTo>
                    <a:cubicBezTo>
                      <a:pt x="62294" y="37719"/>
                      <a:pt x="64865" y="40291"/>
                      <a:pt x="67342" y="42577"/>
                    </a:cubicBezTo>
                    <a:cubicBezTo>
                      <a:pt x="72295" y="47339"/>
                      <a:pt x="76676" y="52006"/>
                      <a:pt x="80200" y="56293"/>
                    </a:cubicBezTo>
                    <a:cubicBezTo>
                      <a:pt x="87344" y="64675"/>
                      <a:pt x="91154" y="70961"/>
                      <a:pt x="91154" y="70961"/>
                    </a:cubicBezTo>
                    <a:cubicBezTo>
                      <a:pt x="91154" y="70961"/>
                      <a:pt x="89630" y="69913"/>
                      <a:pt x="87058" y="68008"/>
                    </a:cubicBezTo>
                    <a:cubicBezTo>
                      <a:pt x="84582" y="66104"/>
                      <a:pt x="80963" y="63246"/>
                      <a:pt x="76676" y="59912"/>
                    </a:cubicBezTo>
                    <a:cubicBezTo>
                      <a:pt x="72485" y="56579"/>
                      <a:pt x="67532" y="52673"/>
                      <a:pt x="62198" y="48387"/>
                    </a:cubicBezTo>
                    <a:cubicBezTo>
                      <a:pt x="56864" y="44196"/>
                      <a:pt x="51244" y="39814"/>
                      <a:pt x="45625" y="35433"/>
                    </a:cubicBezTo>
                    <a:cubicBezTo>
                      <a:pt x="39910" y="31052"/>
                      <a:pt x="34290" y="26670"/>
                      <a:pt x="28956" y="22574"/>
                    </a:cubicBezTo>
                    <a:cubicBezTo>
                      <a:pt x="23622" y="18479"/>
                      <a:pt x="18574" y="14669"/>
                      <a:pt x="14288" y="11430"/>
                    </a:cubicBezTo>
                    <a:cubicBezTo>
                      <a:pt x="10001" y="8096"/>
                      <a:pt x="6382" y="5334"/>
                      <a:pt x="3905" y="3334"/>
                    </a:cubicBezTo>
                    <a:cubicBezTo>
                      <a:pt x="1429"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7"/>
              <p:cNvSpPr/>
              <p:nvPr/>
            </p:nvSpPr>
            <p:spPr>
              <a:xfrm>
                <a:off x="3193658" y="3656106"/>
                <a:ext cx="81438" cy="66770"/>
              </a:xfrm>
              <a:custGeom>
                <a:avLst/>
                <a:gdLst/>
                <a:ahLst/>
                <a:cxnLst/>
                <a:rect l="l" t="t" r="r" b="b"/>
                <a:pathLst>
                  <a:path w="81438" h="66770" extrusionOk="0">
                    <a:moveTo>
                      <a:pt x="0" y="0"/>
                    </a:moveTo>
                    <a:cubicBezTo>
                      <a:pt x="0" y="0"/>
                      <a:pt x="6477" y="2000"/>
                      <a:pt x="15431" y="6572"/>
                    </a:cubicBezTo>
                    <a:cubicBezTo>
                      <a:pt x="19907" y="8763"/>
                      <a:pt x="25051" y="11716"/>
                      <a:pt x="30290" y="15145"/>
                    </a:cubicBezTo>
                    <a:cubicBezTo>
                      <a:pt x="32861" y="16954"/>
                      <a:pt x="35623" y="18574"/>
                      <a:pt x="38290" y="20669"/>
                    </a:cubicBezTo>
                    <a:cubicBezTo>
                      <a:pt x="40958" y="22574"/>
                      <a:pt x="43529" y="24670"/>
                      <a:pt x="46196" y="26765"/>
                    </a:cubicBezTo>
                    <a:cubicBezTo>
                      <a:pt x="48768" y="28956"/>
                      <a:pt x="51244" y="31147"/>
                      <a:pt x="53721" y="33338"/>
                    </a:cubicBezTo>
                    <a:cubicBezTo>
                      <a:pt x="56198" y="35528"/>
                      <a:pt x="58388" y="37910"/>
                      <a:pt x="60674" y="40100"/>
                    </a:cubicBezTo>
                    <a:cubicBezTo>
                      <a:pt x="65056" y="44577"/>
                      <a:pt x="68961" y="48958"/>
                      <a:pt x="72009" y="52959"/>
                    </a:cubicBezTo>
                    <a:cubicBezTo>
                      <a:pt x="78200" y="60865"/>
                      <a:pt x="81439" y="66770"/>
                      <a:pt x="81439" y="66770"/>
                    </a:cubicBezTo>
                    <a:cubicBezTo>
                      <a:pt x="81439" y="66770"/>
                      <a:pt x="80010" y="65818"/>
                      <a:pt x="77724" y="64008"/>
                    </a:cubicBezTo>
                    <a:cubicBezTo>
                      <a:pt x="75438" y="62198"/>
                      <a:pt x="72200" y="59627"/>
                      <a:pt x="68390" y="56483"/>
                    </a:cubicBezTo>
                    <a:cubicBezTo>
                      <a:pt x="64579" y="53340"/>
                      <a:pt x="60198" y="49721"/>
                      <a:pt x="55435" y="45720"/>
                    </a:cubicBezTo>
                    <a:cubicBezTo>
                      <a:pt x="50673" y="41815"/>
                      <a:pt x="45720" y="37719"/>
                      <a:pt x="40672" y="33528"/>
                    </a:cubicBezTo>
                    <a:cubicBezTo>
                      <a:pt x="35623" y="29432"/>
                      <a:pt x="30575" y="25241"/>
                      <a:pt x="25813" y="21431"/>
                    </a:cubicBezTo>
                    <a:cubicBezTo>
                      <a:pt x="21050" y="17526"/>
                      <a:pt x="16573" y="13906"/>
                      <a:pt x="12763" y="10858"/>
                    </a:cubicBezTo>
                    <a:cubicBezTo>
                      <a:pt x="8954" y="7715"/>
                      <a:pt x="5715" y="5048"/>
                      <a:pt x="3524" y="3143"/>
                    </a:cubicBezTo>
                    <a:cubicBezTo>
                      <a:pt x="1333" y="1238"/>
                      <a:pt x="95" y="95"/>
                      <a:pt x="9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7"/>
              <p:cNvSpPr/>
              <p:nvPr/>
            </p:nvSpPr>
            <p:spPr>
              <a:xfrm>
                <a:off x="3206040" y="3679252"/>
                <a:ext cx="70389" cy="58197"/>
              </a:xfrm>
              <a:custGeom>
                <a:avLst/>
                <a:gdLst/>
                <a:ahLst/>
                <a:cxnLst/>
                <a:rect l="l" t="t" r="r" b="b"/>
                <a:pathLst>
                  <a:path w="70389" h="58197" extrusionOk="0">
                    <a:moveTo>
                      <a:pt x="0" y="95"/>
                    </a:moveTo>
                    <a:cubicBezTo>
                      <a:pt x="0" y="95"/>
                      <a:pt x="5810" y="1334"/>
                      <a:pt x="13811" y="4953"/>
                    </a:cubicBezTo>
                    <a:cubicBezTo>
                      <a:pt x="17812" y="6668"/>
                      <a:pt x="22384" y="9144"/>
                      <a:pt x="27051" y="12002"/>
                    </a:cubicBezTo>
                    <a:cubicBezTo>
                      <a:pt x="29337" y="13526"/>
                      <a:pt x="31813" y="14954"/>
                      <a:pt x="34099" y="16669"/>
                    </a:cubicBezTo>
                    <a:cubicBezTo>
                      <a:pt x="36481" y="18383"/>
                      <a:pt x="38767" y="20193"/>
                      <a:pt x="41053" y="22003"/>
                    </a:cubicBezTo>
                    <a:cubicBezTo>
                      <a:pt x="43243" y="23908"/>
                      <a:pt x="45434" y="25813"/>
                      <a:pt x="47530" y="27813"/>
                    </a:cubicBezTo>
                    <a:cubicBezTo>
                      <a:pt x="49720" y="29718"/>
                      <a:pt x="51530" y="31909"/>
                      <a:pt x="53530" y="33814"/>
                    </a:cubicBezTo>
                    <a:cubicBezTo>
                      <a:pt x="57245" y="37910"/>
                      <a:pt x="60484" y="41815"/>
                      <a:pt x="62960" y="45529"/>
                    </a:cubicBezTo>
                    <a:cubicBezTo>
                      <a:pt x="68008" y="52673"/>
                      <a:pt x="70390" y="58198"/>
                      <a:pt x="70390" y="58198"/>
                    </a:cubicBezTo>
                    <a:cubicBezTo>
                      <a:pt x="70390" y="58198"/>
                      <a:pt x="69151" y="57341"/>
                      <a:pt x="67246" y="55721"/>
                    </a:cubicBezTo>
                    <a:cubicBezTo>
                      <a:pt x="65342" y="54102"/>
                      <a:pt x="62579" y="51721"/>
                      <a:pt x="59245" y="48959"/>
                    </a:cubicBezTo>
                    <a:cubicBezTo>
                      <a:pt x="56007" y="46196"/>
                      <a:pt x="52197" y="42958"/>
                      <a:pt x="48196" y="39434"/>
                    </a:cubicBezTo>
                    <a:cubicBezTo>
                      <a:pt x="44101" y="36004"/>
                      <a:pt x="39910" y="32290"/>
                      <a:pt x="35528" y="28766"/>
                    </a:cubicBezTo>
                    <a:cubicBezTo>
                      <a:pt x="31242" y="25146"/>
                      <a:pt x="26765" y="21717"/>
                      <a:pt x="22669" y="18288"/>
                    </a:cubicBezTo>
                    <a:cubicBezTo>
                      <a:pt x="18478" y="14954"/>
                      <a:pt x="14573" y="11906"/>
                      <a:pt x="11240" y="9239"/>
                    </a:cubicBezTo>
                    <a:cubicBezTo>
                      <a:pt x="7906" y="6572"/>
                      <a:pt x="5048" y="4286"/>
                      <a:pt x="3048" y="2667"/>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7"/>
              <p:cNvSpPr/>
              <p:nvPr/>
            </p:nvSpPr>
            <p:spPr>
              <a:xfrm>
                <a:off x="3212041" y="3700207"/>
                <a:ext cx="68675" cy="52577"/>
              </a:xfrm>
              <a:custGeom>
                <a:avLst/>
                <a:gdLst/>
                <a:ahLst/>
                <a:cxnLst/>
                <a:rect l="l" t="t" r="r" b="b"/>
                <a:pathLst>
                  <a:path w="68675" h="52577" extrusionOk="0">
                    <a:moveTo>
                      <a:pt x="0" y="190"/>
                    </a:moveTo>
                    <a:cubicBezTo>
                      <a:pt x="0" y="190"/>
                      <a:pt x="5525" y="1143"/>
                      <a:pt x="13240" y="4381"/>
                    </a:cubicBezTo>
                    <a:cubicBezTo>
                      <a:pt x="17145" y="5905"/>
                      <a:pt x="21527" y="8001"/>
                      <a:pt x="26003" y="10573"/>
                    </a:cubicBezTo>
                    <a:cubicBezTo>
                      <a:pt x="28194" y="11906"/>
                      <a:pt x="30575" y="13145"/>
                      <a:pt x="32861" y="14764"/>
                    </a:cubicBezTo>
                    <a:cubicBezTo>
                      <a:pt x="35147" y="16288"/>
                      <a:pt x="37338" y="17907"/>
                      <a:pt x="39624" y="19526"/>
                    </a:cubicBezTo>
                    <a:cubicBezTo>
                      <a:pt x="41815" y="21241"/>
                      <a:pt x="43910" y="22955"/>
                      <a:pt x="46006" y="24765"/>
                    </a:cubicBezTo>
                    <a:cubicBezTo>
                      <a:pt x="48101" y="26479"/>
                      <a:pt x="50006" y="28480"/>
                      <a:pt x="51816" y="30194"/>
                    </a:cubicBezTo>
                    <a:cubicBezTo>
                      <a:pt x="55435" y="33909"/>
                      <a:pt x="58674" y="37529"/>
                      <a:pt x="61150" y="40862"/>
                    </a:cubicBezTo>
                    <a:cubicBezTo>
                      <a:pt x="66199" y="47434"/>
                      <a:pt x="68675" y="52578"/>
                      <a:pt x="68675" y="52578"/>
                    </a:cubicBezTo>
                    <a:cubicBezTo>
                      <a:pt x="68675" y="52578"/>
                      <a:pt x="67532" y="51816"/>
                      <a:pt x="65532" y="50387"/>
                    </a:cubicBezTo>
                    <a:cubicBezTo>
                      <a:pt x="63627" y="48958"/>
                      <a:pt x="60865" y="46958"/>
                      <a:pt x="57626" y="44387"/>
                    </a:cubicBezTo>
                    <a:cubicBezTo>
                      <a:pt x="54388" y="41910"/>
                      <a:pt x="50673" y="39053"/>
                      <a:pt x="46768" y="35909"/>
                    </a:cubicBezTo>
                    <a:cubicBezTo>
                      <a:pt x="42767" y="32861"/>
                      <a:pt x="38576" y="29623"/>
                      <a:pt x="34385" y="26384"/>
                    </a:cubicBezTo>
                    <a:cubicBezTo>
                      <a:pt x="30099" y="23146"/>
                      <a:pt x="25908" y="19907"/>
                      <a:pt x="21908" y="16859"/>
                    </a:cubicBezTo>
                    <a:cubicBezTo>
                      <a:pt x="17907" y="13906"/>
                      <a:pt x="14097" y="11049"/>
                      <a:pt x="10858" y="8572"/>
                    </a:cubicBezTo>
                    <a:cubicBezTo>
                      <a:pt x="7620" y="6096"/>
                      <a:pt x="4953" y="4000"/>
                      <a:pt x="3048" y="2476"/>
                    </a:cubicBezTo>
                    <a:cubicBezTo>
                      <a:pt x="1143" y="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7"/>
              <p:cNvSpPr/>
              <p:nvPr/>
            </p:nvSpPr>
            <p:spPr>
              <a:xfrm>
                <a:off x="3223185" y="3720876"/>
                <a:ext cx="59340" cy="52958"/>
              </a:xfrm>
              <a:custGeom>
                <a:avLst/>
                <a:gdLst/>
                <a:ahLst/>
                <a:cxnLst/>
                <a:rect l="l" t="t" r="r" b="b"/>
                <a:pathLst>
                  <a:path w="59340" h="52958" extrusionOk="0">
                    <a:moveTo>
                      <a:pt x="0" y="95"/>
                    </a:moveTo>
                    <a:cubicBezTo>
                      <a:pt x="0" y="95"/>
                      <a:pt x="5048" y="1238"/>
                      <a:pt x="12002" y="4572"/>
                    </a:cubicBezTo>
                    <a:cubicBezTo>
                      <a:pt x="15526" y="6191"/>
                      <a:pt x="19336" y="8477"/>
                      <a:pt x="23431" y="11049"/>
                    </a:cubicBezTo>
                    <a:cubicBezTo>
                      <a:pt x="27432" y="13716"/>
                      <a:pt x="31433" y="16859"/>
                      <a:pt x="35338" y="20193"/>
                    </a:cubicBezTo>
                    <a:cubicBezTo>
                      <a:pt x="39148" y="23622"/>
                      <a:pt x="42672" y="27337"/>
                      <a:pt x="45815" y="30956"/>
                    </a:cubicBezTo>
                    <a:cubicBezTo>
                      <a:pt x="48863" y="34671"/>
                      <a:pt x="51530" y="38291"/>
                      <a:pt x="53531" y="41529"/>
                    </a:cubicBezTo>
                    <a:cubicBezTo>
                      <a:pt x="57626" y="48006"/>
                      <a:pt x="59341" y="52959"/>
                      <a:pt x="59341" y="52959"/>
                    </a:cubicBezTo>
                    <a:cubicBezTo>
                      <a:pt x="59341" y="52959"/>
                      <a:pt x="58293" y="52197"/>
                      <a:pt x="56579" y="50768"/>
                    </a:cubicBezTo>
                    <a:cubicBezTo>
                      <a:pt x="54864" y="49340"/>
                      <a:pt x="52483" y="47244"/>
                      <a:pt x="49625" y="44768"/>
                    </a:cubicBezTo>
                    <a:cubicBezTo>
                      <a:pt x="44101" y="39815"/>
                      <a:pt x="36862" y="33242"/>
                      <a:pt x="29527" y="26670"/>
                    </a:cubicBezTo>
                    <a:cubicBezTo>
                      <a:pt x="22193" y="20098"/>
                      <a:pt x="14859" y="13621"/>
                      <a:pt x="9335" y="8668"/>
                    </a:cubicBezTo>
                    <a:cubicBezTo>
                      <a:pt x="6572" y="6191"/>
                      <a:pt x="4286" y="4001"/>
                      <a:pt x="2667" y="2477"/>
                    </a:cubicBezTo>
                    <a:cubicBezTo>
                      <a:pt x="1048" y="953"/>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7"/>
              <p:cNvSpPr/>
              <p:nvPr/>
            </p:nvSpPr>
            <p:spPr>
              <a:xfrm>
                <a:off x="3198039" y="3629722"/>
                <a:ext cx="60483" cy="56197"/>
              </a:xfrm>
              <a:custGeom>
                <a:avLst/>
                <a:gdLst/>
                <a:ahLst/>
                <a:cxnLst/>
                <a:rect l="l" t="t" r="r" b="b"/>
                <a:pathLst>
                  <a:path w="60483" h="56197" extrusionOk="0">
                    <a:moveTo>
                      <a:pt x="0" y="0"/>
                    </a:moveTo>
                    <a:cubicBezTo>
                      <a:pt x="0" y="0"/>
                      <a:pt x="5048" y="1809"/>
                      <a:pt x="11811" y="5905"/>
                    </a:cubicBezTo>
                    <a:cubicBezTo>
                      <a:pt x="15240" y="7906"/>
                      <a:pt x="19050" y="10477"/>
                      <a:pt x="22955" y="13335"/>
                    </a:cubicBezTo>
                    <a:cubicBezTo>
                      <a:pt x="24860" y="14859"/>
                      <a:pt x="26956" y="16288"/>
                      <a:pt x="28861" y="18002"/>
                    </a:cubicBezTo>
                    <a:cubicBezTo>
                      <a:pt x="30766" y="19717"/>
                      <a:pt x="32766" y="21431"/>
                      <a:pt x="34766" y="23146"/>
                    </a:cubicBezTo>
                    <a:cubicBezTo>
                      <a:pt x="36671" y="24955"/>
                      <a:pt x="38481" y="26860"/>
                      <a:pt x="40291" y="28670"/>
                    </a:cubicBezTo>
                    <a:cubicBezTo>
                      <a:pt x="42196" y="30480"/>
                      <a:pt x="43720" y="32480"/>
                      <a:pt x="45434" y="34290"/>
                    </a:cubicBezTo>
                    <a:cubicBezTo>
                      <a:pt x="48673" y="38005"/>
                      <a:pt x="51435" y="41624"/>
                      <a:pt x="53721" y="44863"/>
                    </a:cubicBezTo>
                    <a:cubicBezTo>
                      <a:pt x="58293" y="51340"/>
                      <a:pt x="60484" y="56197"/>
                      <a:pt x="60484" y="56197"/>
                    </a:cubicBezTo>
                    <a:cubicBezTo>
                      <a:pt x="60484" y="56197"/>
                      <a:pt x="56007" y="53245"/>
                      <a:pt x="50006" y="48292"/>
                    </a:cubicBezTo>
                    <a:cubicBezTo>
                      <a:pt x="46958" y="45815"/>
                      <a:pt x="43529" y="42958"/>
                      <a:pt x="40005" y="39719"/>
                    </a:cubicBezTo>
                    <a:cubicBezTo>
                      <a:pt x="36385" y="36576"/>
                      <a:pt x="32671" y="33052"/>
                      <a:pt x="28861" y="29623"/>
                    </a:cubicBezTo>
                    <a:cubicBezTo>
                      <a:pt x="25146" y="26098"/>
                      <a:pt x="21431" y="22669"/>
                      <a:pt x="18002" y="19240"/>
                    </a:cubicBezTo>
                    <a:cubicBezTo>
                      <a:pt x="14573" y="15907"/>
                      <a:pt x="11430" y="12668"/>
                      <a:pt x="8668" y="9811"/>
                    </a:cubicBezTo>
                    <a:cubicBezTo>
                      <a:pt x="3334" y="419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7"/>
              <p:cNvSpPr/>
              <p:nvPr/>
            </p:nvSpPr>
            <p:spPr>
              <a:xfrm>
                <a:off x="3218423" y="3663917"/>
                <a:ext cx="63722" cy="65627"/>
              </a:xfrm>
              <a:custGeom>
                <a:avLst/>
                <a:gdLst/>
                <a:ahLst/>
                <a:cxnLst/>
                <a:rect l="l" t="t" r="r" b="b"/>
                <a:pathLst>
                  <a:path w="63722" h="65627" extrusionOk="0">
                    <a:moveTo>
                      <a:pt x="95" y="0"/>
                    </a:moveTo>
                    <a:cubicBezTo>
                      <a:pt x="95" y="0"/>
                      <a:pt x="5620" y="2191"/>
                      <a:pt x="12954" y="6858"/>
                    </a:cubicBezTo>
                    <a:cubicBezTo>
                      <a:pt x="16669" y="9144"/>
                      <a:pt x="20860" y="12097"/>
                      <a:pt x="25051" y="15526"/>
                    </a:cubicBezTo>
                    <a:cubicBezTo>
                      <a:pt x="27146" y="17335"/>
                      <a:pt x="29337" y="19050"/>
                      <a:pt x="31433" y="21050"/>
                    </a:cubicBezTo>
                    <a:cubicBezTo>
                      <a:pt x="33528" y="23050"/>
                      <a:pt x="35623" y="25051"/>
                      <a:pt x="37719" y="27051"/>
                    </a:cubicBezTo>
                    <a:cubicBezTo>
                      <a:pt x="39719" y="29242"/>
                      <a:pt x="41720" y="31337"/>
                      <a:pt x="43529" y="33528"/>
                    </a:cubicBezTo>
                    <a:cubicBezTo>
                      <a:pt x="45434" y="35623"/>
                      <a:pt x="47149" y="37909"/>
                      <a:pt x="48863" y="40100"/>
                    </a:cubicBezTo>
                    <a:cubicBezTo>
                      <a:pt x="52197" y="44482"/>
                      <a:pt x="55054" y="48673"/>
                      <a:pt x="57245" y="52483"/>
                    </a:cubicBezTo>
                    <a:cubicBezTo>
                      <a:pt x="61722" y="60007"/>
                      <a:pt x="63722" y="65627"/>
                      <a:pt x="63722" y="65627"/>
                    </a:cubicBezTo>
                    <a:cubicBezTo>
                      <a:pt x="63722" y="65627"/>
                      <a:pt x="62579" y="64675"/>
                      <a:pt x="60770" y="62960"/>
                    </a:cubicBezTo>
                    <a:cubicBezTo>
                      <a:pt x="58960" y="61246"/>
                      <a:pt x="56293" y="58674"/>
                      <a:pt x="53245" y="55626"/>
                    </a:cubicBezTo>
                    <a:cubicBezTo>
                      <a:pt x="50197" y="52578"/>
                      <a:pt x="46673" y="49054"/>
                      <a:pt x="43053" y="45244"/>
                    </a:cubicBezTo>
                    <a:cubicBezTo>
                      <a:pt x="39338" y="41434"/>
                      <a:pt x="35433" y="37433"/>
                      <a:pt x="31433" y="33338"/>
                    </a:cubicBezTo>
                    <a:cubicBezTo>
                      <a:pt x="27527" y="29242"/>
                      <a:pt x="23527" y="25241"/>
                      <a:pt x="19907" y="21431"/>
                    </a:cubicBezTo>
                    <a:cubicBezTo>
                      <a:pt x="16193" y="17621"/>
                      <a:pt x="12764" y="14002"/>
                      <a:pt x="9811" y="10954"/>
                    </a:cubicBezTo>
                    <a:cubicBezTo>
                      <a:pt x="6858" y="7810"/>
                      <a:pt x="4477" y="5143"/>
                      <a:pt x="2667" y="3238"/>
                    </a:cubicBezTo>
                    <a:cubicBezTo>
                      <a:pt x="952" y="1333"/>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7"/>
              <p:cNvSpPr/>
              <p:nvPr/>
            </p:nvSpPr>
            <p:spPr>
              <a:xfrm>
                <a:off x="3248522" y="3702302"/>
                <a:ext cx="35529" cy="51339"/>
              </a:xfrm>
              <a:custGeom>
                <a:avLst/>
                <a:gdLst/>
                <a:ahLst/>
                <a:cxnLst/>
                <a:rect l="l" t="t" r="r" b="b"/>
                <a:pathLst>
                  <a:path w="35529" h="51339" extrusionOk="0">
                    <a:moveTo>
                      <a:pt x="95" y="95"/>
                    </a:moveTo>
                    <a:cubicBezTo>
                      <a:pt x="95" y="95"/>
                      <a:pt x="4000" y="1524"/>
                      <a:pt x="9049" y="5143"/>
                    </a:cubicBezTo>
                    <a:cubicBezTo>
                      <a:pt x="11621" y="6858"/>
                      <a:pt x="14288" y="9239"/>
                      <a:pt x="16954" y="11906"/>
                    </a:cubicBezTo>
                    <a:cubicBezTo>
                      <a:pt x="19621" y="14668"/>
                      <a:pt x="22193" y="17812"/>
                      <a:pt x="24574" y="21050"/>
                    </a:cubicBezTo>
                    <a:cubicBezTo>
                      <a:pt x="26860" y="24384"/>
                      <a:pt x="28861" y="27908"/>
                      <a:pt x="30480" y="31432"/>
                    </a:cubicBezTo>
                    <a:cubicBezTo>
                      <a:pt x="32004" y="34957"/>
                      <a:pt x="33242" y="38290"/>
                      <a:pt x="34004" y="41243"/>
                    </a:cubicBezTo>
                    <a:cubicBezTo>
                      <a:pt x="35623" y="47149"/>
                      <a:pt x="35528" y="51340"/>
                      <a:pt x="35528" y="51340"/>
                    </a:cubicBezTo>
                    <a:cubicBezTo>
                      <a:pt x="35528" y="51340"/>
                      <a:pt x="34861" y="50578"/>
                      <a:pt x="33719" y="49149"/>
                    </a:cubicBezTo>
                    <a:cubicBezTo>
                      <a:pt x="32671" y="47720"/>
                      <a:pt x="31147" y="45720"/>
                      <a:pt x="29432" y="43339"/>
                    </a:cubicBezTo>
                    <a:cubicBezTo>
                      <a:pt x="26003" y="38576"/>
                      <a:pt x="21622" y="32290"/>
                      <a:pt x="17335" y="26003"/>
                    </a:cubicBezTo>
                    <a:cubicBezTo>
                      <a:pt x="12954" y="19812"/>
                      <a:pt x="8668" y="13430"/>
                      <a:pt x="5334" y="8572"/>
                    </a:cubicBezTo>
                    <a:cubicBezTo>
                      <a:pt x="3715" y="6096"/>
                      <a:pt x="2381" y="4000"/>
                      <a:pt x="1429" y="2476"/>
                    </a:cubicBezTo>
                    <a:cubicBezTo>
                      <a:pt x="476" y="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7"/>
              <p:cNvSpPr/>
              <p:nvPr/>
            </p:nvSpPr>
            <p:spPr>
              <a:xfrm>
                <a:off x="3291943" y="3711065"/>
                <a:ext cx="10524" cy="54102"/>
              </a:xfrm>
              <a:custGeom>
                <a:avLst/>
                <a:gdLst/>
                <a:ahLst/>
                <a:cxnLst/>
                <a:rect l="l" t="t" r="r" b="b"/>
                <a:pathLst>
                  <a:path w="10524" h="54102" extrusionOk="0">
                    <a:moveTo>
                      <a:pt x="7252" y="191"/>
                    </a:moveTo>
                    <a:cubicBezTo>
                      <a:pt x="7252" y="191"/>
                      <a:pt x="8776" y="3524"/>
                      <a:pt x="9633" y="8763"/>
                    </a:cubicBezTo>
                    <a:cubicBezTo>
                      <a:pt x="10585" y="14002"/>
                      <a:pt x="10871" y="21050"/>
                      <a:pt x="10014" y="27908"/>
                    </a:cubicBezTo>
                    <a:cubicBezTo>
                      <a:pt x="9157" y="34862"/>
                      <a:pt x="7156" y="41624"/>
                      <a:pt x="4870" y="46387"/>
                    </a:cubicBezTo>
                    <a:cubicBezTo>
                      <a:pt x="2680" y="51245"/>
                      <a:pt x="394" y="54102"/>
                      <a:pt x="394" y="54102"/>
                    </a:cubicBezTo>
                    <a:cubicBezTo>
                      <a:pt x="394" y="54102"/>
                      <a:pt x="-83" y="50387"/>
                      <a:pt x="13" y="45244"/>
                    </a:cubicBezTo>
                    <a:cubicBezTo>
                      <a:pt x="13" y="40100"/>
                      <a:pt x="489" y="33338"/>
                      <a:pt x="1346" y="26765"/>
                    </a:cubicBezTo>
                    <a:cubicBezTo>
                      <a:pt x="2203" y="20098"/>
                      <a:pt x="3442" y="13526"/>
                      <a:pt x="4680" y="8477"/>
                    </a:cubicBezTo>
                    <a:cubicBezTo>
                      <a:pt x="5918" y="3524"/>
                      <a:pt x="7252" y="0"/>
                      <a:pt x="72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7"/>
              <p:cNvSpPr/>
              <p:nvPr/>
            </p:nvSpPr>
            <p:spPr>
              <a:xfrm>
                <a:off x="3279097" y="3688681"/>
                <a:ext cx="11163" cy="86011"/>
              </a:xfrm>
              <a:custGeom>
                <a:avLst/>
                <a:gdLst/>
                <a:ahLst/>
                <a:cxnLst/>
                <a:rect l="l" t="t" r="r" b="b"/>
                <a:pathLst>
                  <a:path w="11163" h="86011" extrusionOk="0">
                    <a:moveTo>
                      <a:pt x="6096" y="0"/>
                    </a:moveTo>
                    <a:cubicBezTo>
                      <a:pt x="6096" y="0"/>
                      <a:pt x="8096" y="5239"/>
                      <a:pt x="9430" y="13430"/>
                    </a:cubicBezTo>
                    <a:cubicBezTo>
                      <a:pt x="10192" y="17526"/>
                      <a:pt x="10668" y="22289"/>
                      <a:pt x="10954" y="27432"/>
                    </a:cubicBezTo>
                    <a:cubicBezTo>
                      <a:pt x="10954" y="30004"/>
                      <a:pt x="11240" y="32671"/>
                      <a:pt x="11144" y="35433"/>
                    </a:cubicBezTo>
                    <a:cubicBezTo>
                      <a:pt x="11049" y="38100"/>
                      <a:pt x="10954" y="40862"/>
                      <a:pt x="10858" y="43625"/>
                    </a:cubicBezTo>
                    <a:cubicBezTo>
                      <a:pt x="10573" y="46387"/>
                      <a:pt x="10287" y="49054"/>
                      <a:pt x="10001" y="51816"/>
                    </a:cubicBezTo>
                    <a:cubicBezTo>
                      <a:pt x="9715" y="54483"/>
                      <a:pt x="9144" y="57150"/>
                      <a:pt x="8763" y="59627"/>
                    </a:cubicBezTo>
                    <a:cubicBezTo>
                      <a:pt x="7715" y="64675"/>
                      <a:pt x="6572" y="69342"/>
                      <a:pt x="5239" y="73247"/>
                    </a:cubicBezTo>
                    <a:cubicBezTo>
                      <a:pt x="2762" y="81153"/>
                      <a:pt x="0" y="86011"/>
                      <a:pt x="0" y="86011"/>
                    </a:cubicBezTo>
                    <a:cubicBezTo>
                      <a:pt x="0" y="86011"/>
                      <a:pt x="0" y="84582"/>
                      <a:pt x="0" y="82201"/>
                    </a:cubicBezTo>
                    <a:cubicBezTo>
                      <a:pt x="0" y="79820"/>
                      <a:pt x="95" y="76391"/>
                      <a:pt x="381" y="72295"/>
                    </a:cubicBezTo>
                    <a:cubicBezTo>
                      <a:pt x="571" y="68199"/>
                      <a:pt x="857" y="63532"/>
                      <a:pt x="1238" y="58579"/>
                    </a:cubicBezTo>
                    <a:cubicBezTo>
                      <a:pt x="1619" y="53626"/>
                      <a:pt x="1905" y="48292"/>
                      <a:pt x="2286" y="42958"/>
                    </a:cubicBezTo>
                    <a:cubicBezTo>
                      <a:pt x="2667" y="37624"/>
                      <a:pt x="3143" y="32290"/>
                      <a:pt x="3524" y="27337"/>
                    </a:cubicBezTo>
                    <a:cubicBezTo>
                      <a:pt x="3905" y="22289"/>
                      <a:pt x="4286" y="17621"/>
                      <a:pt x="4667" y="13621"/>
                    </a:cubicBezTo>
                    <a:cubicBezTo>
                      <a:pt x="5048" y="9525"/>
                      <a:pt x="5429" y="6191"/>
                      <a:pt x="5715" y="3810"/>
                    </a:cubicBezTo>
                    <a:cubicBezTo>
                      <a:pt x="6001" y="1429"/>
                      <a:pt x="6286" y="0"/>
                      <a:pt x="62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7"/>
              <p:cNvSpPr/>
              <p:nvPr/>
            </p:nvSpPr>
            <p:spPr>
              <a:xfrm>
                <a:off x="3283566" y="3720686"/>
                <a:ext cx="11064" cy="53340"/>
              </a:xfrm>
              <a:custGeom>
                <a:avLst/>
                <a:gdLst/>
                <a:ahLst/>
                <a:cxnLst/>
                <a:rect l="l" t="t" r="r" b="b"/>
                <a:pathLst>
                  <a:path w="11064" h="53340" extrusionOk="0">
                    <a:moveTo>
                      <a:pt x="9819" y="0"/>
                    </a:moveTo>
                    <a:cubicBezTo>
                      <a:pt x="9819" y="0"/>
                      <a:pt x="10771" y="3524"/>
                      <a:pt x="10962" y="8763"/>
                    </a:cubicBezTo>
                    <a:cubicBezTo>
                      <a:pt x="11247" y="13906"/>
                      <a:pt x="10962" y="20764"/>
                      <a:pt x="9819" y="27432"/>
                    </a:cubicBezTo>
                    <a:cubicBezTo>
                      <a:pt x="8771" y="34099"/>
                      <a:pt x="6961" y="40672"/>
                      <a:pt x="5056" y="45434"/>
                    </a:cubicBezTo>
                    <a:cubicBezTo>
                      <a:pt x="3246" y="50292"/>
                      <a:pt x="1246" y="53340"/>
                      <a:pt x="1246" y="53340"/>
                    </a:cubicBezTo>
                    <a:cubicBezTo>
                      <a:pt x="1246" y="53340"/>
                      <a:pt x="294" y="49816"/>
                      <a:pt x="103" y="44577"/>
                    </a:cubicBezTo>
                    <a:cubicBezTo>
                      <a:pt x="-183" y="39433"/>
                      <a:pt x="103" y="32576"/>
                      <a:pt x="1246" y="25908"/>
                    </a:cubicBezTo>
                    <a:cubicBezTo>
                      <a:pt x="2294" y="19240"/>
                      <a:pt x="4199" y="12668"/>
                      <a:pt x="6009" y="7906"/>
                    </a:cubicBezTo>
                    <a:cubicBezTo>
                      <a:pt x="7818" y="3048"/>
                      <a:pt x="9819" y="0"/>
                      <a:pt x="98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7"/>
              <p:cNvSpPr/>
              <p:nvPr/>
            </p:nvSpPr>
            <p:spPr>
              <a:xfrm>
                <a:off x="3275763" y="3680490"/>
                <a:ext cx="9143" cy="64293"/>
              </a:xfrm>
              <a:custGeom>
                <a:avLst/>
                <a:gdLst/>
                <a:ahLst/>
                <a:cxnLst/>
                <a:rect l="l" t="t" r="r" b="b"/>
                <a:pathLst>
                  <a:path w="9143" h="64293" extrusionOk="0">
                    <a:moveTo>
                      <a:pt x="190" y="0"/>
                    </a:moveTo>
                    <a:cubicBezTo>
                      <a:pt x="190" y="0"/>
                      <a:pt x="2667" y="3524"/>
                      <a:pt x="4858" y="9430"/>
                    </a:cubicBezTo>
                    <a:cubicBezTo>
                      <a:pt x="6001" y="12382"/>
                      <a:pt x="6953" y="15907"/>
                      <a:pt x="7810" y="19717"/>
                    </a:cubicBezTo>
                    <a:cubicBezTo>
                      <a:pt x="8572" y="23527"/>
                      <a:pt x="8953" y="27718"/>
                      <a:pt x="9144" y="31909"/>
                    </a:cubicBezTo>
                    <a:cubicBezTo>
                      <a:pt x="9144" y="36100"/>
                      <a:pt x="8953" y="40291"/>
                      <a:pt x="8382" y="44196"/>
                    </a:cubicBezTo>
                    <a:cubicBezTo>
                      <a:pt x="7715" y="48101"/>
                      <a:pt x="6953" y="51626"/>
                      <a:pt x="6001" y="54673"/>
                    </a:cubicBezTo>
                    <a:cubicBezTo>
                      <a:pt x="4096" y="60674"/>
                      <a:pt x="1810" y="64294"/>
                      <a:pt x="1810" y="64294"/>
                    </a:cubicBezTo>
                    <a:cubicBezTo>
                      <a:pt x="1810" y="64294"/>
                      <a:pt x="1619" y="63246"/>
                      <a:pt x="1524" y="61436"/>
                    </a:cubicBezTo>
                    <a:cubicBezTo>
                      <a:pt x="1333" y="59627"/>
                      <a:pt x="1143" y="57055"/>
                      <a:pt x="1048" y="54007"/>
                    </a:cubicBezTo>
                    <a:cubicBezTo>
                      <a:pt x="762" y="47911"/>
                      <a:pt x="571" y="40005"/>
                      <a:pt x="381" y="32195"/>
                    </a:cubicBezTo>
                    <a:cubicBezTo>
                      <a:pt x="190" y="24384"/>
                      <a:pt x="0" y="16478"/>
                      <a:pt x="0" y="10382"/>
                    </a:cubicBezTo>
                    <a:cubicBezTo>
                      <a:pt x="0" y="7334"/>
                      <a:pt x="0" y="4763"/>
                      <a:pt x="0" y="2953"/>
                    </a:cubicBezTo>
                    <a:cubicBezTo>
                      <a:pt x="0" y="1143"/>
                      <a:pt x="190" y="0"/>
                      <a:pt x="1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7"/>
              <p:cNvSpPr/>
              <p:nvPr/>
            </p:nvSpPr>
            <p:spPr>
              <a:xfrm>
                <a:off x="3257577" y="3644104"/>
                <a:ext cx="10654" cy="55435"/>
              </a:xfrm>
              <a:custGeom>
                <a:avLst/>
                <a:gdLst/>
                <a:ahLst/>
                <a:cxnLst/>
                <a:rect l="l" t="t" r="r" b="b"/>
                <a:pathLst>
                  <a:path w="10654" h="55435" extrusionOk="0">
                    <a:moveTo>
                      <a:pt x="1517" y="0"/>
                    </a:moveTo>
                    <a:cubicBezTo>
                      <a:pt x="1517" y="0"/>
                      <a:pt x="3422" y="3238"/>
                      <a:pt x="5232" y="8287"/>
                    </a:cubicBezTo>
                    <a:cubicBezTo>
                      <a:pt x="7042" y="13335"/>
                      <a:pt x="8756" y="20193"/>
                      <a:pt x="9709" y="27051"/>
                    </a:cubicBezTo>
                    <a:cubicBezTo>
                      <a:pt x="10661" y="34004"/>
                      <a:pt x="10852" y="41053"/>
                      <a:pt x="10471" y="46387"/>
                    </a:cubicBezTo>
                    <a:cubicBezTo>
                      <a:pt x="10185" y="51721"/>
                      <a:pt x="9137" y="55436"/>
                      <a:pt x="9137" y="55436"/>
                    </a:cubicBezTo>
                    <a:cubicBezTo>
                      <a:pt x="9137" y="55436"/>
                      <a:pt x="7232" y="52197"/>
                      <a:pt x="5423" y="47149"/>
                    </a:cubicBezTo>
                    <a:cubicBezTo>
                      <a:pt x="3613" y="42101"/>
                      <a:pt x="1898" y="35243"/>
                      <a:pt x="946" y="28385"/>
                    </a:cubicBezTo>
                    <a:cubicBezTo>
                      <a:pt x="-7" y="21431"/>
                      <a:pt x="-197" y="14383"/>
                      <a:pt x="184" y="9049"/>
                    </a:cubicBezTo>
                    <a:cubicBezTo>
                      <a:pt x="470" y="3715"/>
                      <a:pt x="1422" y="0"/>
                      <a:pt x="14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7"/>
              <p:cNvSpPr/>
              <p:nvPr/>
            </p:nvSpPr>
            <p:spPr>
              <a:xfrm>
                <a:off x="3240616" y="3620197"/>
                <a:ext cx="15476" cy="71342"/>
              </a:xfrm>
              <a:custGeom>
                <a:avLst/>
                <a:gdLst/>
                <a:ahLst/>
                <a:cxnLst/>
                <a:rect l="l" t="t" r="r" b="b"/>
                <a:pathLst>
                  <a:path w="15476" h="71342" extrusionOk="0">
                    <a:moveTo>
                      <a:pt x="95" y="0"/>
                    </a:moveTo>
                    <a:cubicBezTo>
                      <a:pt x="95" y="0"/>
                      <a:pt x="3048" y="3715"/>
                      <a:pt x="6001" y="10096"/>
                    </a:cubicBezTo>
                    <a:cubicBezTo>
                      <a:pt x="9049" y="16383"/>
                      <a:pt x="12097" y="25241"/>
                      <a:pt x="13811" y="34385"/>
                    </a:cubicBezTo>
                    <a:cubicBezTo>
                      <a:pt x="15526" y="43529"/>
                      <a:pt x="15811" y="52864"/>
                      <a:pt x="15145" y="59817"/>
                    </a:cubicBezTo>
                    <a:cubicBezTo>
                      <a:pt x="14573" y="66770"/>
                      <a:pt x="13144" y="71342"/>
                      <a:pt x="13144" y="71342"/>
                    </a:cubicBezTo>
                    <a:cubicBezTo>
                      <a:pt x="13144" y="71342"/>
                      <a:pt x="11621" y="66770"/>
                      <a:pt x="10096" y="60198"/>
                    </a:cubicBezTo>
                    <a:cubicBezTo>
                      <a:pt x="8573" y="53530"/>
                      <a:pt x="6763" y="44767"/>
                      <a:pt x="5144" y="36004"/>
                    </a:cubicBezTo>
                    <a:cubicBezTo>
                      <a:pt x="3524" y="27241"/>
                      <a:pt x="2096" y="18383"/>
                      <a:pt x="1143" y="11621"/>
                    </a:cubicBezTo>
                    <a:cubicBezTo>
                      <a:pt x="190" y="4858"/>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7"/>
              <p:cNvSpPr/>
              <p:nvPr/>
            </p:nvSpPr>
            <p:spPr>
              <a:xfrm>
                <a:off x="3182514" y="3612101"/>
                <a:ext cx="59150" cy="36290"/>
              </a:xfrm>
              <a:custGeom>
                <a:avLst/>
                <a:gdLst/>
                <a:ahLst/>
                <a:cxnLst/>
                <a:rect l="l" t="t" r="r" b="b"/>
                <a:pathLst>
                  <a:path w="59150" h="36290" extrusionOk="0">
                    <a:moveTo>
                      <a:pt x="0" y="0"/>
                    </a:moveTo>
                    <a:cubicBezTo>
                      <a:pt x="0" y="0"/>
                      <a:pt x="4477" y="1048"/>
                      <a:pt x="10573" y="3524"/>
                    </a:cubicBezTo>
                    <a:cubicBezTo>
                      <a:pt x="16669" y="6001"/>
                      <a:pt x="24479" y="9811"/>
                      <a:pt x="31909" y="14383"/>
                    </a:cubicBezTo>
                    <a:cubicBezTo>
                      <a:pt x="39338" y="18859"/>
                      <a:pt x="46292" y="24098"/>
                      <a:pt x="51244" y="28480"/>
                    </a:cubicBezTo>
                    <a:cubicBezTo>
                      <a:pt x="56293" y="32766"/>
                      <a:pt x="59150" y="36290"/>
                      <a:pt x="59150" y="36290"/>
                    </a:cubicBezTo>
                    <a:cubicBezTo>
                      <a:pt x="59150" y="36290"/>
                      <a:pt x="54673" y="35242"/>
                      <a:pt x="48577" y="32766"/>
                    </a:cubicBezTo>
                    <a:cubicBezTo>
                      <a:pt x="42481" y="30289"/>
                      <a:pt x="34671" y="26479"/>
                      <a:pt x="27242" y="21907"/>
                    </a:cubicBezTo>
                    <a:cubicBezTo>
                      <a:pt x="19812" y="17336"/>
                      <a:pt x="12859" y="12192"/>
                      <a:pt x="7906" y="7811"/>
                    </a:cubicBezTo>
                    <a:cubicBezTo>
                      <a:pt x="2857"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7"/>
              <p:cNvSpPr/>
              <p:nvPr/>
            </p:nvSpPr>
            <p:spPr>
              <a:xfrm>
                <a:off x="3150319" y="3561618"/>
                <a:ext cx="70104" cy="60960"/>
              </a:xfrm>
              <a:custGeom>
                <a:avLst/>
                <a:gdLst/>
                <a:ahLst/>
                <a:cxnLst/>
                <a:rect l="l" t="t" r="r" b="b"/>
                <a:pathLst>
                  <a:path w="70104" h="60960" extrusionOk="0">
                    <a:moveTo>
                      <a:pt x="0" y="0"/>
                    </a:moveTo>
                    <a:cubicBezTo>
                      <a:pt x="0" y="0"/>
                      <a:pt x="1429" y="381"/>
                      <a:pt x="4001" y="1048"/>
                    </a:cubicBezTo>
                    <a:cubicBezTo>
                      <a:pt x="6477" y="1810"/>
                      <a:pt x="10097" y="3048"/>
                      <a:pt x="14192" y="4858"/>
                    </a:cubicBezTo>
                    <a:cubicBezTo>
                      <a:pt x="18288" y="6668"/>
                      <a:pt x="22955" y="9144"/>
                      <a:pt x="27718" y="12097"/>
                    </a:cubicBezTo>
                    <a:cubicBezTo>
                      <a:pt x="30004" y="13716"/>
                      <a:pt x="32576" y="15145"/>
                      <a:pt x="34862" y="17050"/>
                    </a:cubicBezTo>
                    <a:cubicBezTo>
                      <a:pt x="37243" y="18764"/>
                      <a:pt x="39529" y="20765"/>
                      <a:pt x="41815" y="22670"/>
                    </a:cubicBezTo>
                    <a:cubicBezTo>
                      <a:pt x="44006" y="24670"/>
                      <a:pt x="46196" y="26765"/>
                      <a:pt x="48292" y="28861"/>
                    </a:cubicBezTo>
                    <a:cubicBezTo>
                      <a:pt x="50483" y="30861"/>
                      <a:pt x="52292" y="33147"/>
                      <a:pt x="54197" y="35243"/>
                    </a:cubicBezTo>
                    <a:cubicBezTo>
                      <a:pt x="57817" y="39529"/>
                      <a:pt x="60960" y="43720"/>
                      <a:pt x="63246" y="47625"/>
                    </a:cubicBezTo>
                    <a:cubicBezTo>
                      <a:pt x="65627" y="51435"/>
                      <a:pt x="67342" y="54769"/>
                      <a:pt x="68485" y="57150"/>
                    </a:cubicBezTo>
                    <a:cubicBezTo>
                      <a:pt x="69533" y="59531"/>
                      <a:pt x="70104" y="60960"/>
                      <a:pt x="70104" y="60960"/>
                    </a:cubicBezTo>
                    <a:cubicBezTo>
                      <a:pt x="70104" y="60960"/>
                      <a:pt x="68961" y="60008"/>
                      <a:pt x="67056" y="58198"/>
                    </a:cubicBezTo>
                    <a:cubicBezTo>
                      <a:pt x="65246" y="56388"/>
                      <a:pt x="62579" y="53912"/>
                      <a:pt x="59341" y="50863"/>
                    </a:cubicBezTo>
                    <a:cubicBezTo>
                      <a:pt x="56198" y="47911"/>
                      <a:pt x="52578" y="44387"/>
                      <a:pt x="48578" y="40672"/>
                    </a:cubicBezTo>
                    <a:cubicBezTo>
                      <a:pt x="44577" y="37052"/>
                      <a:pt x="40386" y="33147"/>
                      <a:pt x="36005" y="29432"/>
                    </a:cubicBezTo>
                    <a:cubicBezTo>
                      <a:pt x="31718" y="25622"/>
                      <a:pt x="27242" y="22003"/>
                      <a:pt x="23146" y="18574"/>
                    </a:cubicBezTo>
                    <a:cubicBezTo>
                      <a:pt x="18860" y="15240"/>
                      <a:pt x="14954" y="12097"/>
                      <a:pt x="11525" y="9335"/>
                    </a:cubicBezTo>
                    <a:cubicBezTo>
                      <a:pt x="8096" y="6572"/>
                      <a:pt x="5144" y="4382"/>
                      <a:pt x="3143" y="2762"/>
                    </a:cubicBezTo>
                    <a:cubicBezTo>
                      <a:pt x="1048" y="1143"/>
                      <a:pt x="0" y="191"/>
                      <a:pt x="0"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7"/>
              <p:cNvSpPr/>
              <p:nvPr/>
            </p:nvSpPr>
            <p:spPr>
              <a:xfrm>
                <a:off x="3227567" y="3644486"/>
                <a:ext cx="30765" cy="30765"/>
              </a:xfrm>
              <a:custGeom>
                <a:avLst/>
                <a:gdLst/>
                <a:ahLst/>
                <a:cxnLst/>
                <a:rect l="l" t="t" r="r" b="b"/>
                <a:pathLst>
                  <a:path w="30765" h="30765" extrusionOk="0">
                    <a:moveTo>
                      <a:pt x="0" y="95"/>
                    </a:moveTo>
                    <a:cubicBezTo>
                      <a:pt x="0" y="95"/>
                      <a:pt x="2953" y="953"/>
                      <a:pt x="6572" y="3143"/>
                    </a:cubicBezTo>
                    <a:cubicBezTo>
                      <a:pt x="10192" y="5239"/>
                      <a:pt x="14573" y="8477"/>
                      <a:pt x="18479" y="12382"/>
                    </a:cubicBezTo>
                    <a:cubicBezTo>
                      <a:pt x="22289" y="16193"/>
                      <a:pt x="25622" y="20574"/>
                      <a:pt x="27718" y="24194"/>
                    </a:cubicBezTo>
                    <a:cubicBezTo>
                      <a:pt x="29813" y="27813"/>
                      <a:pt x="30766" y="30766"/>
                      <a:pt x="30766" y="30766"/>
                    </a:cubicBezTo>
                    <a:cubicBezTo>
                      <a:pt x="30766" y="30766"/>
                      <a:pt x="27813" y="29908"/>
                      <a:pt x="24194" y="27718"/>
                    </a:cubicBezTo>
                    <a:cubicBezTo>
                      <a:pt x="20574" y="25622"/>
                      <a:pt x="16193" y="22384"/>
                      <a:pt x="12383" y="18479"/>
                    </a:cubicBezTo>
                    <a:cubicBezTo>
                      <a:pt x="8573" y="14669"/>
                      <a:pt x="5239" y="10287"/>
                      <a:pt x="3143" y="6572"/>
                    </a:cubicBezTo>
                    <a:cubicBezTo>
                      <a:pt x="1048" y="2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7"/>
              <p:cNvSpPr/>
              <p:nvPr/>
            </p:nvSpPr>
            <p:spPr>
              <a:xfrm>
                <a:off x="3283764" y="3588078"/>
                <a:ext cx="168497" cy="162420"/>
              </a:xfrm>
              <a:custGeom>
                <a:avLst/>
                <a:gdLst/>
                <a:ahLst/>
                <a:cxnLst/>
                <a:rect l="l" t="t" r="r" b="b"/>
                <a:pathLst>
                  <a:path w="168497" h="162420" extrusionOk="0">
                    <a:moveTo>
                      <a:pt x="168497" y="10021"/>
                    </a:moveTo>
                    <a:cubicBezTo>
                      <a:pt x="168497" y="10021"/>
                      <a:pt x="167545" y="9640"/>
                      <a:pt x="165735" y="9068"/>
                    </a:cubicBezTo>
                    <a:cubicBezTo>
                      <a:pt x="163925" y="8306"/>
                      <a:pt x="161163" y="7639"/>
                      <a:pt x="157829" y="6687"/>
                    </a:cubicBezTo>
                    <a:cubicBezTo>
                      <a:pt x="154400" y="5925"/>
                      <a:pt x="150209" y="5067"/>
                      <a:pt x="145256" y="4687"/>
                    </a:cubicBezTo>
                    <a:cubicBezTo>
                      <a:pt x="140398" y="4306"/>
                      <a:pt x="134874" y="4401"/>
                      <a:pt x="128969" y="4972"/>
                    </a:cubicBezTo>
                    <a:cubicBezTo>
                      <a:pt x="117158" y="6211"/>
                      <a:pt x="103537" y="9925"/>
                      <a:pt x="90583" y="16974"/>
                    </a:cubicBezTo>
                    <a:cubicBezTo>
                      <a:pt x="89059" y="17926"/>
                      <a:pt x="87344" y="18784"/>
                      <a:pt x="85820" y="19736"/>
                    </a:cubicBezTo>
                    <a:cubicBezTo>
                      <a:pt x="84201" y="20784"/>
                      <a:pt x="82487" y="21832"/>
                      <a:pt x="80963" y="22879"/>
                    </a:cubicBezTo>
                    <a:cubicBezTo>
                      <a:pt x="77915" y="24975"/>
                      <a:pt x="74867" y="27356"/>
                      <a:pt x="71819" y="29833"/>
                    </a:cubicBezTo>
                    <a:cubicBezTo>
                      <a:pt x="65818" y="34786"/>
                      <a:pt x="60293" y="40405"/>
                      <a:pt x="55150" y="46501"/>
                    </a:cubicBezTo>
                    <a:cubicBezTo>
                      <a:pt x="50006" y="52502"/>
                      <a:pt x="45339" y="58979"/>
                      <a:pt x="41148" y="65647"/>
                    </a:cubicBezTo>
                    <a:cubicBezTo>
                      <a:pt x="36957" y="72314"/>
                      <a:pt x="33147" y="78982"/>
                      <a:pt x="29813" y="85840"/>
                    </a:cubicBezTo>
                    <a:cubicBezTo>
                      <a:pt x="23146" y="99270"/>
                      <a:pt x="18002" y="112509"/>
                      <a:pt x="13716" y="123940"/>
                    </a:cubicBezTo>
                    <a:cubicBezTo>
                      <a:pt x="9525" y="135370"/>
                      <a:pt x="6096" y="144990"/>
                      <a:pt x="3810" y="151848"/>
                    </a:cubicBezTo>
                    <a:cubicBezTo>
                      <a:pt x="1524" y="158611"/>
                      <a:pt x="0" y="162421"/>
                      <a:pt x="0" y="162421"/>
                    </a:cubicBezTo>
                    <a:cubicBezTo>
                      <a:pt x="0" y="162421"/>
                      <a:pt x="667" y="158420"/>
                      <a:pt x="2096" y="151372"/>
                    </a:cubicBezTo>
                    <a:cubicBezTo>
                      <a:pt x="3619" y="144418"/>
                      <a:pt x="5525" y="134322"/>
                      <a:pt x="8858" y="122416"/>
                    </a:cubicBezTo>
                    <a:cubicBezTo>
                      <a:pt x="12097" y="110509"/>
                      <a:pt x="16383" y="96698"/>
                      <a:pt x="22765" y="82506"/>
                    </a:cubicBezTo>
                    <a:cubicBezTo>
                      <a:pt x="25908" y="75457"/>
                      <a:pt x="29527" y="68218"/>
                      <a:pt x="33909" y="61170"/>
                    </a:cubicBezTo>
                    <a:cubicBezTo>
                      <a:pt x="38195" y="54217"/>
                      <a:pt x="43053" y="47359"/>
                      <a:pt x="48482" y="40882"/>
                    </a:cubicBezTo>
                    <a:cubicBezTo>
                      <a:pt x="53912" y="34500"/>
                      <a:pt x="60008" y="28594"/>
                      <a:pt x="66485" y="23356"/>
                    </a:cubicBezTo>
                    <a:cubicBezTo>
                      <a:pt x="69723" y="20689"/>
                      <a:pt x="73057" y="18307"/>
                      <a:pt x="76581" y="16117"/>
                    </a:cubicBezTo>
                    <a:cubicBezTo>
                      <a:pt x="78296" y="14974"/>
                      <a:pt x="80010" y="14021"/>
                      <a:pt x="81725" y="13069"/>
                    </a:cubicBezTo>
                    <a:cubicBezTo>
                      <a:pt x="83534" y="11925"/>
                      <a:pt x="85249" y="11164"/>
                      <a:pt x="87058" y="10211"/>
                    </a:cubicBezTo>
                    <a:cubicBezTo>
                      <a:pt x="101346" y="3067"/>
                      <a:pt x="116110" y="115"/>
                      <a:pt x="128683" y="19"/>
                    </a:cubicBezTo>
                    <a:cubicBezTo>
                      <a:pt x="141351" y="-266"/>
                      <a:pt x="151543" y="2686"/>
                      <a:pt x="158306" y="5067"/>
                    </a:cubicBezTo>
                    <a:cubicBezTo>
                      <a:pt x="161735" y="6401"/>
                      <a:pt x="164211" y="7639"/>
                      <a:pt x="165926" y="8592"/>
                    </a:cubicBezTo>
                    <a:cubicBezTo>
                      <a:pt x="167640" y="9544"/>
                      <a:pt x="168497" y="10021"/>
                      <a:pt x="168497" y="100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7"/>
              <p:cNvSpPr/>
              <p:nvPr/>
            </p:nvSpPr>
            <p:spPr>
              <a:xfrm>
                <a:off x="3351297" y="3613411"/>
                <a:ext cx="32670" cy="12977"/>
              </a:xfrm>
              <a:custGeom>
                <a:avLst/>
                <a:gdLst/>
                <a:ahLst/>
                <a:cxnLst/>
                <a:rect l="l" t="t" r="r" b="b"/>
                <a:pathLst>
                  <a:path w="32670" h="12977" extrusionOk="0">
                    <a:moveTo>
                      <a:pt x="0" y="4595"/>
                    </a:moveTo>
                    <a:cubicBezTo>
                      <a:pt x="0" y="4595"/>
                      <a:pt x="476" y="4119"/>
                      <a:pt x="1333" y="3452"/>
                    </a:cubicBezTo>
                    <a:cubicBezTo>
                      <a:pt x="2095" y="2786"/>
                      <a:pt x="3524" y="1928"/>
                      <a:pt x="5239" y="1357"/>
                    </a:cubicBezTo>
                    <a:cubicBezTo>
                      <a:pt x="6953" y="595"/>
                      <a:pt x="9049" y="214"/>
                      <a:pt x="11335" y="23"/>
                    </a:cubicBezTo>
                    <a:cubicBezTo>
                      <a:pt x="13621" y="-72"/>
                      <a:pt x="16097" y="119"/>
                      <a:pt x="18383" y="690"/>
                    </a:cubicBezTo>
                    <a:cubicBezTo>
                      <a:pt x="20765" y="1357"/>
                      <a:pt x="22955" y="2310"/>
                      <a:pt x="24955" y="3452"/>
                    </a:cubicBezTo>
                    <a:cubicBezTo>
                      <a:pt x="26860" y="4691"/>
                      <a:pt x="28480" y="6119"/>
                      <a:pt x="29623" y="7548"/>
                    </a:cubicBezTo>
                    <a:cubicBezTo>
                      <a:pt x="32004" y="10310"/>
                      <a:pt x="32671" y="12977"/>
                      <a:pt x="32671" y="12977"/>
                    </a:cubicBezTo>
                    <a:cubicBezTo>
                      <a:pt x="32671" y="12977"/>
                      <a:pt x="32004" y="12977"/>
                      <a:pt x="30956" y="12692"/>
                    </a:cubicBezTo>
                    <a:cubicBezTo>
                      <a:pt x="30004" y="12501"/>
                      <a:pt x="28575" y="12215"/>
                      <a:pt x="26956" y="11835"/>
                    </a:cubicBezTo>
                    <a:cubicBezTo>
                      <a:pt x="23813" y="11072"/>
                      <a:pt x="20002" y="10215"/>
                      <a:pt x="16288" y="9168"/>
                    </a:cubicBezTo>
                    <a:cubicBezTo>
                      <a:pt x="12573" y="8215"/>
                      <a:pt x="8763" y="7167"/>
                      <a:pt x="5620" y="6310"/>
                    </a:cubicBezTo>
                    <a:cubicBezTo>
                      <a:pt x="4000" y="5834"/>
                      <a:pt x="2667" y="5453"/>
                      <a:pt x="1715" y="5167"/>
                    </a:cubicBezTo>
                    <a:cubicBezTo>
                      <a:pt x="667" y="4881"/>
                      <a:pt x="95" y="4595"/>
                      <a:pt x="95" y="4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7"/>
              <p:cNvSpPr/>
              <p:nvPr/>
            </p:nvSpPr>
            <p:spPr>
              <a:xfrm>
                <a:off x="3330341" y="3625626"/>
                <a:ext cx="40862" cy="10382"/>
              </a:xfrm>
              <a:custGeom>
                <a:avLst/>
                <a:gdLst/>
                <a:ahLst/>
                <a:cxnLst/>
                <a:rect l="l" t="t" r="r" b="b"/>
                <a:pathLst>
                  <a:path w="40862" h="10382" extrusionOk="0">
                    <a:moveTo>
                      <a:pt x="0" y="9144"/>
                    </a:moveTo>
                    <a:cubicBezTo>
                      <a:pt x="0" y="9144"/>
                      <a:pt x="476" y="8477"/>
                      <a:pt x="1238" y="7525"/>
                    </a:cubicBezTo>
                    <a:cubicBezTo>
                      <a:pt x="2000" y="6572"/>
                      <a:pt x="3429" y="5239"/>
                      <a:pt x="5334" y="4096"/>
                    </a:cubicBezTo>
                    <a:cubicBezTo>
                      <a:pt x="7144" y="2858"/>
                      <a:pt x="9525" y="1810"/>
                      <a:pt x="12192" y="1048"/>
                    </a:cubicBezTo>
                    <a:cubicBezTo>
                      <a:pt x="14859" y="286"/>
                      <a:pt x="17812" y="0"/>
                      <a:pt x="20765" y="0"/>
                    </a:cubicBezTo>
                    <a:cubicBezTo>
                      <a:pt x="23717" y="95"/>
                      <a:pt x="26670" y="667"/>
                      <a:pt x="29242" y="1524"/>
                    </a:cubicBezTo>
                    <a:cubicBezTo>
                      <a:pt x="31814" y="2477"/>
                      <a:pt x="34100" y="3620"/>
                      <a:pt x="35909" y="5048"/>
                    </a:cubicBezTo>
                    <a:cubicBezTo>
                      <a:pt x="37719" y="6287"/>
                      <a:pt x="38957" y="7715"/>
                      <a:pt x="39719" y="8668"/>
                    </a:cubicBezTo>
                    <a:cubicBezTo>
                      <a:pt x="40481" y="9716"/>
                      <a:pt x="40862" y="10382"/>
                      <a:pt x="40862" y="10382"/>
                    </a:cubicBezTo>
                    <a:cubicBezTo>
                      <a:pt x="40862" y="10382"/>
                      <a:pt x="40100" y="10382"/>
                      <a:pt x="38862" y="10192"/>
                    </a:cubicBezTo>
                    <a:cubicBezTo>
                      <a:pt x="37719" y="10096"/>
                      <a:pt x="36004" y="9906"/>
                      <a:pt x="34004" y="9716"/>
                    </a:cubicBezTo>
                    <a:cubicBezTo>
                      <a:pt x="30099" y="9239"/>
                      <a:pt x="25241" y="8954"/>
                      <a:pt x="20479" y="8763"/>
                    </a:cubicBezTo>
                    <a:cubicBezTo>
                      <a:pt x="18098" y="8763"/>
                      <a:pt x="15716" y="8763"/>
                      <a:pt x="13430" y="8763"/>
                    </a:cubicBezTo>
                    <a:cubicBezTo>
                      <a:pt x="11144" y="8763"/>
                      <a:pt x="8954" y="8763"/>
                      <a:pt x="6953" y="8954"/>
                    </a:cubicBezTo>
                    <a:cubicBezTo>
                      <a:pt x="4953" y="8954"/>
                      <a:pt x="3239" y="9144"/>
                      <a:pt x="2096" y="9144"/>
                    </a:cubicBezTo>
                    <a:cubicBezTo>
                      <a:pt x="857" y="9144"/>
                      <a:pt x="95" y="9144"/>
                      <a:pt x="95" y="9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7"/>
              <p:cNvSpPr/>
              <p:nvPr/>
            </p:nvSpPr>
            <p:spPr>
              <a:xfrm>
                <a:off x="3326627" y="3638315"/>
                <a:ext cx="40862" cy="10933"/>
              </a:xfrm>
              <a:custGeom>
                <a:avLst/>
                <a:gdLst/>
                <a:ahLst/>
                <a:cxnLst/>
                <a:rect l="l" t="t" r="r" b="b"/>
                <a:pathLst>
                  <a:path w="40862" h="10933" extrusionOk="0">
                    <a:moveTo>
                      <a:pt x="0" y="10933"/>
                    </a:moveTo>
                    <a:cubicBezTo>
                      <a:pt x="0" y="10933"/>
                      <a:pt x="1619" y="8457"/>
                      <a:pt x="5144" y="5980"/>
                    </a:cubicBezTo>
                    <a:cubicBezTo>
                      <a:pt x="8573" y="3504"/>
                      <a:pt x="13811" y="1123"/>
                      <a:pt x="19336" y="360"/>
                    </a:cubicBezTo>
                    <a:cubicBezTo>
                      <a:pt x="24860" y="-497"/>
                      <a:pt x="30575" y="265"/>
                      <a:pt x="34576" y="1694"/>
                    </a:cubicBezTo>
                    <a:cubicBezTo>
                      <a:pt x="38576" y="3028"/>
                      <a:pt x="40862" y="5028"/>
                      <a:pt x="40862" y="5028"/>
                    </a:cubicBezTo>
                    <a:cubicBezTo>
                      <a:pt x="40862" y="5028"/>
                      <a:pt x="38005" y="5980"/>
                      <a:pt x="34195" y="6742"/>
                    </a:cubicBezTo>
                    <a:cubicBezTo>
                      <a:pt x="30290" y="7504"/>
                      <a:pt x="25432" y="8362"/>
                      <a:pt x="20574" y="9028"/>
                    </a:cubicBezTo>
                    <a:cubicBezTo>
                      <a:pt x="15716" y="9790"/>
                      <a:pt x="10763" y="10267"/>
                      <a:pt x="6858" y="10648"/>
                    </a:cubicBezTo>
                    <a:cubicBezTo>
                      <a:pt x="4858" y="10838"/>
                      <a:pt x="3239" y="10838"/>
                      <a:pt x="2000" y="10933"/>
                    </a:cubicBezTo>
                    <a:cubicBezTo>
                      <a:pt x="762" y="10933"/>
                      <a:pt x="0" y="10933"/>
                      <a:pt x="0" y="109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4" name="Google Shape;1704;p7"/>
              <p:cNvSpPr/>
              <p:nvPr/>
            </p:nvSpPr>
            <p:spPr>
              <a:xfrm>
                <a:off x="3316149" y="3653443"/>
                <a:ext cx="38290" cy="10663"/>
              </a:xfrm>
              <a:custGeom>
                <a:avLst/>
                <a:gdLst/>
                <a:ahLst/>
                <a:cxnLst/>
                <a:rect l="l" t="t" r="r" b="b"/>
                <a:pathLst>
                  <a:path w="38290" h="10663" extrusionOk="0">
                    <a:moveTo>
                      <a:pt x="0" y="10664"/>
                    </a:moveTo>
                    <a:cubicBezTo>
                      <a:pt x="0" y="10664"/>
                      <a:pt x="1333" y="8187"/>
                      <a:pt x="4667" y="5711"/>
                    </a:cubicBezTo>
                    <a:cubicBezTo>
                      <a:pt x="7810" y="3234"/>
                      <a:pt x="12763" y="948"/>
                      <a:pt x="18098" y="281"/>
                    </a:cubicBezTo>
                    <a:cubicBezTo>
                      <a:pt x="23336" y="-481"/>
                      <a:pt x="28765" y="377"/>
                      <a:pt x="32480" y="1996"/>
                    </a:cubicBezTo>
                    <a:cubicBezTo>
                      <a:pt x="36195" y="3520"/>
                      <a:pt x="38290" y="5520"/>
                      <a:pt x="38290" y="5520"/>
                    </a:cubicBezTo>
                    <a:cubicBezTo>
                      <a:pt x="38290" y="5520"/>
                      <a:pt x="35528" y="6377"/>
                      <a:pt x="31909" y="6949"/>
                    </a:cubicBezTo>
                    <a:cubicBezTo>
                      <a:pt x="28289" y="7616"/>
                      <a:pt x="23813" y="8378"/>
                      <a:pt x="19240" y="8949"/>
                    </a:cubicBezTo>
                    <a:cubicBezTo>
                      <a:pt x="14764" y="9616"/>
                      <a:pt x="10192" y="10092"/>
                      <a:pt x="6572" y="10378"/>
                    </a:cubicBezTo>
                    <a:cubicBezTo>
                      <a:pt x="4763" y="10568"/>
                      <a:pt x="3143" y="10568"/>
                      <a:pt x="2000" y="10664"/>
                    </a:cubicBezTo>
                    <a:cubicBezTo>
                      <a:pt x="857" y="10664"/>
                      <a:pt x="95" y="10664"/>
                      <a:pt x="95" y="106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7"/>
              <p:cNvSpPr/>
              <p:nvPr/>
            </p:nvSpPr>
            <p:spPr>
              <a:xfrm>
                <a:off x="3305386" y="3665593"/>
                <a:ext cx="46767" cy="10515"/>
              </a:xfrm>
              <a:custGeom>
                <a:avLst/>
                <a:gdLst/>
                <a:ahLst/>
                <a:cxnLst/>
                <a:rect l="l" t="t" r="r" b="b"/>
                <a:pathLst>
                  <a:path w="46767" h="10515" extrusionOk="0">
                    <a:moveTo>
                      <a:pt x="0" y="10516"/>
                    </a:moveTo>
                    <a:cubicBezTo>
                      <a:pt x="0" y="10516"/>
                      <a:pt x="2095" y="7944"/>
                      <a:pt x="6286" y="5563"/>
                    </a:cubicBezTo>
                    <a:cubicBezTo>
                      <a:pt x="10287" y="3086"/>
                      <a:pt x="16288" y="895"/>
                      <a:pt x="22574" y="229"/>
                    </a:cubicBezTo>
                    <a:cubicBezTo>
                      <a:pt x="28861" y="-438"/>
                      <a:pt x="35147" y="419"/>
                      <a:pt x="39624" y="1943"/>
                    </a:cubicBezTo>
                    <a:cubicBezTo>
                      <a:pt x="44101" y="3372"/>
                      <a:pt x="46768" y="5468"/>
                      <a:pt x="46768" y="5468"/>
                    </a:cubicBezTo>
                    <a:cubicBezTo>
                      <a:pt x="46768" y="5468"/>
                      <a:pt x="43529" y="6325"/>
                      <a:pt x="39148" y="6992"/>
                    </a:cubicBezTo>
                    <a:cubicBezTo>
                      <a:pt x="34766" y="7658"/>
                      <a:pt x="29051" y="8420"/>
                      <a:pt x="23431" y="8992"/>
                    </a:cubicBezTo>
                    <a:cubicBezTo>
                      <a:pt x="17812" y="9659"/>
                      <a:pt x="12192" y="10039"/>
                      <a:pt x="7715" y="10325"/>
                    </a:cubicBezTo>
                    <a:cubicBezTo>
                      <a:pt x="5524" y="10516"/>
                      <a:pt x="3619" y="10516"/>
                      <a:pt x="2191" y="10516"/>
                    </a:cubicBezTo>
                    <a:cubicBezTo>
                      <a:pt x="762" y="10516"/>
                      <a:pt x="0" y="10516"/>
                      <a:pt x="0" y="105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6" name="Google Shape;1706;p7"/>
              <p:cNvSpPr/>
              <p:nvPr/>
            </p:nvSpPr>
            <p:spPr>
              <a:xfrm>
                <a:off x="3302243" y="3677586"/>
                <a:ext cx="48291" cy="15285"/>
              </a:xfrm>
              <a:custGeom>
                <a:avLst/>
                <a:gdLst/>
                <a:ahLst/>
                <a:cxnLst/>
                <a:rect l="l" t="t" r="r" b="b"/>
                <a:pathLst>
                  <a:path w="48291" h="15285" extrusionOk="0">
                    <a:moveTo>
                      <a:pt x="95" y="15191"/>
                    </a:moveTo>
                    <a:cubicBezTo>
                      <a:pt x="95" y="15191"/>
                      <a:pt x="2096" y="12333"/>
                      <a:pt x="6096" y="9381"/>
                    </a:cubicBezTo>
                    <a:cubicBezTo>
                      <a:pt x="10001" y="6332"/>
                      <a:pt x="16002" y="3285"/>
                      <a:pt x="22288" y="1665"/>
                    </a:cubicBezTo>
                    <a:cubicBezTo>
                      <a:pt x="28670" y="-49"/>
                      <a:pt x="35338" y="-335"/>
                      <a:pt x="40196" y="332"/>
                    </a:cubicBezTo>
                    <a:cubicBezTo>
                      <a:pt x="45148" y="903"/>
                      <a:pt x="48292" y="2427"/>
                      <a:pt x="48292" y="2427"/>
                    </a:cubicBezTo>
                    <a:cubicBezTo>
                      <a:pt x="48292" y="2427"/>
                      <a:pt x="45148" y="3951"/>
                      <a:pt x="40672" y="5380"/>
                    </a:cubicBezTo>
                    <a:cubicBezTo>
                      <a:pt x="36195" y="6904"/>
                      <a:pt x="30385" y="8619"/>
                      <a:pt x="24479" y="10143"/>
                    </a:cubicBezTo>
                    <a:cubicBezTo>
                      <a:pt x="18669" y="11667"/>
                      <a:pt x="12763" y="13095"/>
                      <a:pt x="8096" y="14048"/>
                    </a:cubicBezTo>
                    <a:cubicBezTo>
                      <a:pt x="3524" y="15000"/>
                      <a:pt x="0" y="15286"/>
                      <a:pt x="0" y="15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7" name="Google Shape;1707;p7"/>
              <p:cNvSpPr/>
              <p:nvPr/>
            </p:nvSpPr>
            <p:spPr>
              <a:xfrm>
                <a:off x="3301481" y="3688788"/>
                <a:ext cx="42672" cy="13895"/>
              </a:xfrm>
              <a:custGeom>
                <a:avLst/>
                <a:gdLst/>
                <a:ahLst/>
                <a:cxnLst/>
                <a:rect l="l" t="t" r="r" b="b"/>
                <a:pathLst>
                  <a:path w="42672" h="13895" extrusionOk="0">
                    <a:moveTo>
                      <a:pt x="0" y="13895"/>
                    </a:moveTo>
                    <a:cubicBezTo>
                      <a:pt x="0" y="13895"/>
                      <a:pt x="1619" y="11228"/>
                      <a:pt x="5144" y="8371"/>
                    </a:cubicBezTo>
                    <a:cubicBezTo>
                      <a:pt x="8573" y="5513"/>
                      <a:pt x="13811" y="2656"/>
                      <a:pt x="19526" y="1227"/>
                    </a:cubicBezTo>
                    <a:cubicBezTo>
                      <a:pt x="25241" y="-297"/>
                      <a:pt x="31242" y="-297"/>
                      <a:pt x="35528" y="655"/>
                    </a:cubicBezTo>
                    <a:cubicBezTo>
                      <a:pt x="39910" y="1417"/>
                      <a:pt x="42672" y="3037"/>
                      <a:pt x="42672" y="3037"/>
                    </a:cubicBezTo>
                    <a:cubicBezTo>
                      <a:pt x="42672" y="3037"/>
                      <a:pt x="39815" y="4370"/>
                      <a:pt x="35814" y="5704"/>
                    </a:cubicBezTo>
                    <a:cubicBezTo>
                      <a:pt x="31814" y="7037"/>
                      <a:pt x="26765" y="8466"/>
                      <a:pt x="21622" y="9799"/>
                    </a:cubicBezTo>
                    <a:cubicBezTo>
                      <a:pt x="16573" y="11133"/>
                      <a:pt x="11335" y="12276"/>
                      <a:pt x="7239" y="12943"/>
                    </a:cubicBezTo>
                    <a:cubicBezTo>
                      <a:pt x="5144" y="13324"/>
                      <a:pt x="3429" y="13514"/>
                      <a:pt x="2096" y="13705"/>
                    </a:cubicBezTo>
                    <a:cubicBezTo>
                      <a:pt x="762" y="13895"/>
                      <a:pt x="0" y="13895"/>
                      <a:pt x="0" y="138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8" name="Google Shape;1708;p7"/>
              <p:cNvSpPr/>
              <p:nvPr/>
            </p:nvSpPr>
            <p:spPr>
              <a:xfrm>
                <a:off x="3296718" y="3701629"/>
                <a:ext cx="43814" cy="16960"/>
              </a:xfrm>
              <a:custGeom>
                <a:avLst/>
                <a:gdLst/>
                <a:ahLst/>
                <a:cxnLst/>
                <a:rect l="l" t="t" r="r" b="b"/>
                <a:pathLst>
                  <a:path w="43814" h="16960" extrusionOk="0">
                    <a:moveTo>
                      <a:pt x="0" y="16961"/>
                    </a:moveTo>
                    <a:cubicBezTo>
                      <a:pt x="0" y="16961"/>
                      <a:pt x="1715" y="14199"/>
                      <a:pt x="5334" y="11246"/>
                    </a:cubicBezTo>
                    <a:cubicBezTo>
                      <a:pt x="8763" y="8198"/>
                      <a:pt x="14002" y="4959"/>
                      <a:pt x="19717" y="2959"/>
                    </a:cubicBezTo>
                    <a:cubicBezTo>
                      <a:pt x="25432" y="864"/>
                      <a:pt x="31433" y="-89"/>
                      <a:pt x="36100" y="6"/>
                    </a:cubicBezTo>
                    <a:cubicBezTo>
                      <a:pt x="40672" y="6"/>
                      <a:pt x="43815" y="959"/>
                      <a:pt x="43815" y="959"/>
                    </a:cubicBezTo>
                    <a:cubicBezTo>
                      <a:pt x="43815" y="959"/>
                      <a:pt x="41148" y="2864"/>
                      <a:pt x="37243" y="4864"/>
                    </a:cubicBezTo>
                    <a:cubicBezTo>
                      <a:pt x="33242" y="6865"/>
                      <a:pt x="28099" y="9246"/>
                      <a:pt x="22765" y="11151"/>
                    </a:cubicBezTo>
                    <a:cubicBezTo>
                      <a:pt x="17431" y="13151"/>
                      <a:pt x="12002" y="14675"/>
                      <a:pt x="7620" y="15723"/>
                    </a:cubicBezTo>
                    <a:cubicBezTo>
                      <a:pt x="3334" y="16771"/>
                      <a:pt x="0" y="16961"/>
                      <a:pt x="0" y="1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9" name="Google Shape;1709;p7"/>
              <p:cNvSpPr/>
              <p:nvPr/>
            </p:nvSpPr>
            <p:spPr>
              <a:xfrm>
                <a:off x="3302529" y="3713704"/>
                <a:ext cx="43148" cy="16506"/>
              </a:xfrm>
              <a:custGeom>
                <a:avLst/>
                <a:gdLst/>
                <a:ahLst/>
                <a:cxnLst/>
                <a:rect l="l" t="t" r="r" b="b"/>
                <a:pathLst>
                  <a:path w="43148" h="16506" extrusionOk="0">
                    <a:moveTo>
                      <a:pt x="0" y="16507"/>
                    </a:moveTo>
                    <a:cubicBezTo>
                      <a:pt x="0" y="16507"/>
                      <a:pt x="1619" y="13744"/>
                      <a:pt x="5144" y="10792"/>
                    </a:cubicBezTo>
                    <a:cubicBezTo>
                      <a:pt x="8573" y="7743"/>
                      <a:pt x="13716" y="4600"/>
                      <a:pt x="19336" y="2600"/>
                    </a:cubicBezTo>
                    <a:cubicBezTo>
                      <a:pt x="24956" y="600"/>
                      <a:pt x="30956" y="-162"/>
                      <a:pt x="35528" y="28"/>
                    </a:cubicBezTo>
                    <a:cubicBezTo>
                      <a:pt x="40100" y="124"/>
                      <a:pt x="43148" y="1267"/>
                      <a:pt x="43148" y="1267"/>
                    </a:cubicBezTo>
                    <a:cubicBezTo>
                      <a:pt x="43148" y="1267"/>
                      <a:pt x="40481" y="3076"/>
                      <a:pt x="36576" y="4981"/>
                    </a:cubicBezTo>
                    <a:cubicBezTo>
                      <a:pt x="32671" y="6886"/>
                      <a:pt x="27527" y="9077"/>
                      <a:pt x="22288" y="10887"/>
                    </a:cubicBezTo>
                    <a:cubicBezTo>
                      <a:pt x="17050" y="12792"/>
                      <a:pt x="11716" y="14316"/>
                      <a:pt x="7525" y="15268"/>
                    </a:cubicBezTo>
                    <a:cubicBezTo>
                      <a:pt x="3334" y="16316"/>
                      <a:pt x="95" y="16507"/>
                      <a:pt x="95" y="165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0" name="Google Shape;1710;p7"/>
              <p:cNvSpPr/>
              <p:nvPr/>
            </p:nvSpPr>
            <p:spPr>
              <a:xfrm>
                <a:off x="3333294" y="3592479"/>
                <a:ext cx="31337" cy="35147"/>
              </a:xfrm>
              <a:custGeom>
                <a:avLst/>
                <a:gdLst/>
                <a:ahLst/>
                <a:cxnLst/>
                <a:rect l="l" t="t" r="r" b="b"/>
                <a:pathLst>
                  <a:path w="31337" h="35147" extrusionOk="0">
                    <a:moveTo>
                      <a:pt x="31337" y="0"/>
                    </a:moveTo>
                    <a:cubicBezTo>
                      <a:pt x="31337" y="0"/>
                      <a:pt x="30480" y="3143"/>
                      <a:pt x="28289" y="7144"/>
                    </a:cubicBezTo>
                    <a:cubicBezTo>
                      <a:pt x="26194" y="11144"/>
                      <a:pt x="22860" y="16097"/>
                      <a:pt x="18955" y="20479"/>
                    </a:cubicBezTo>
                    <a:cubicBezTo>
                      <a:pt x="15049" y="24860"/>
                      <a:pt x="10573" y="28765"/>
                      <a:pt x="6763" y="31337"/>
                    </a:cubicBezTo>
                    <a:cubicBezTo>
                      <a:pt x="3048" y="33909"/>
                      <a:pt x="0" y="35147"/>
                      <a:pt x="0" y="35147"/>
                    </a:cubicBezTo>
                    <a:cubicBezTo>
                      <a:pt x="0" y="35147"/>
                      <a:pt x="857" y="32004"/>
                      <a:pt x="3048" y="28004"/>
                    </a:cubicBezTo>
                    <a:cubicBezTo>
                      <a:pt x="5143" y="24003"/>
                      <a:pt x="8477" y="19050"/>
                      <a:pt x="12382" y="14668"/>
                    </a:cubicBezTo>
                    <a:cubicBezTo>
                      <a:pt x="16288" y="10287"/>
                      <a:pt x="20764" y="6382"/>
                      <a:pt x="24574" y="3810"/>
                    </a:cubicBezTo>
                    <a:cubicBezTo>
                      <a:pt x="28289" y="1238"/>
                      <a:pt x="31337" y="0"/>
                      <a:pt x="313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1" name="Google Shape;1711;p7"/>
              <p:cNvSpPr/>
              <p:nvPr/>
            </p:nvSpPr>
            <p:spPr>
              <a:xfrm>
                <a:off x="3305291" y="3599528"/>
                <a:ext cx="39909" cy="68580"/>
              </a:xfrm>
              <a:custGeom>
                <a:avLst/>
                <a:gdLst/>
                <a:ahLst/>
                <a:cxnLst/>
                <a:rect l="l" t="t" r="r" b="b"/>
                <a:pathLst>
                  <a:path w="39909" h="68580" extrusionOk="0">
                    <a:moveTo>
                      <a:pt x="39624" y="190"/>
                    </a:moveTo>
                    <a:cubicBezTo>
                      <a:pt x="39624" y="190"/>
                      <a:pt x="38957" y="1334"/>
                      <a:pt x="37719" y="3143"/>
                    </a:cubicBezTo>
                    <a:cubicBezTo>
                      <a:pt x="36481" y="4953"/>
                      <a:pt x="34671" y="7620"/>
                      <a:pt x="32575" y="10668"/>
                    </a:cubicBezTo>
                    <a:cubicBezTo>
                      <a:pt x="30480" y="13716"/>
                      <a:pt x="28099" y="17336"/>
                      <a:pt x="25622" y="21241"/>
                    </a:cubicBezTo>
                    <a:cubicBezTo>
                      <a:pt x="23146" y="25146"/>
                      <a:pt x="20669" y="29242"/>
                      <a:pt x="18193" y="33433"/>
                    </a:cubicBezTo>
                    <a:cubicBezTo>
                      <a:pt x="13335" y="41815"/>
                      <a:pt x="8858" y="50482"/>
                      <a:pt x="5620" y="57245"/>
                    </a:cubicBezTo>
                    <a:cubicBezTo>
                      <a:pt x="3905" y="60674"/>
                      <a:pt x="2572" y="63437"/>
                      <a:pt x="1619" y="65437"/>
                    </a:cubicBezTo>
                    <a:cubicBezTo>
                      <a:pt x="667" y="67437"/>
                      <a:pt x="0" y="68580"/>
                      <a:pt x="0" y="68580"/>
                    </a:cubicBezTo>
                    <a:cubicBezTo>
                      <a:pt x="0" y="68580"/>
                      <a:pt x="0" y="67246"/>
                      <a:pt x="0" y="64961"/>
                    </a:cubicBezTo>
                    <a:cubicBezTo>
                      <a:pt x="0" y="62674"/>
                      <a:pt x="190" y="59436"/>
                      <a:pt x="952" y="55626"/>
                    </a:cubicBezTo>
                    <a:cubicBezTo>
                      <a:pt x="1524" y="51816"/>
                      <a:pt x="2762" y="47435"/>
                      <a:pt x="4381" y="42767"/>
                    </a:cubicBezTo>
                    <a:cubicBezTo>
                      <a:pt x="6001" y="38195"/>
                      <a:pt x="8287" y="33433"/>
                      <a:pt x="10858" y="28956"/>
                    </a:cubicBezTo>
                    <a:cubicBezTo>
                      <a:pt x="13525" y="24479"/>
                      <a:pt x="16478" y="20193"/>
                      <a:pt x="19717" y="16478"/>
                    </a:cubicBezTo>
                    <a:cubicBezTo>
                      <a:pt x="22955" y="12859"/>
                      <a:pt x="26098" y="9620"/>
                      <a:pt x="29146" y="7144"/>
                    </a:cubicBezTo>
                    <a:cubicBezTo>
                      <a:pt x="32099" y="4667"/>
                      <a:pt x="34861" y="2857"/>
                      <a:pt x="36767" y="1714"/>
                    </a:cubicBezTo>
                    <a:cubicBezTo>
                      <a:pt x="38671" y="571"/>
                      <a:pt x="39910" y="0"/>
                      <a:pt x="399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2" name="Google Shape;1712;p7"/>
              <p:cNvSpPr/>
              <p:nvPr/>
            </p:nvSpPr>
            <p:spPr>
              <a:xfrm>
                <a:off x="3287034" y="3628103"/>
                <a:ext cx="20733" cy="86867"/>
              </a:xfrm>
              <a:custGeom>
                <a:avLst/>
                <a:gdLst/>
                <a:ahLst/>
                <a:cxnLst/>
                <a:rect l="l" t="t" r="r" b="b"/>
                <a:pathLst>
                  <a:path w="20733" h="86867" extrusionOk="0">
                    <a:moveTo>
                      <a:pt x="20733" y="0"/>
                    </a:moveTo>
                    <a:cubicBezTo>
                      <a:pt x="20733" y="0"/>
                      <a:pt x="20257" y="5715"/>
                      <a:pt x="18828" y="14002"/>
                    </a:cubicBezTo>
                    <a:cubicBezTo>
                      <a:pt x="18162" y="18097"/>
                      <a:pt x="17209" y="22955"/>
                      <a:pt x="16161" y="28004"/>
                    </a:cubicBezTo>
                    <a:cubicBezTo>
                      <a:pt x="15209" y="33147"/>
                      <a:pt x="13875" y="38481"/>
                      <a:pt x="12732" y="43910"/>
                    </a:cubicBezTo>
                    <a:cubicBezTo>
                      <a:pt x="11399" y="49244"/>
                      <a:pt x="10256" y="54673"/>
                      <a:pt x="8827" y="59722"/>
                    </a:cubicBezTo>
                    <a:cubicBezTo>
                      <a:pt x="7589" y="64770"/>
                      <a:pt x="6255" y="69437"/>
                      <a:pt x="5017" y="73438"/>
                    </a:cubicBezTo>
                    <a:cubicBezTo>
                      <a:pt x="2731" y="81439"/>
                      <a:pt x="540" y="86868"/>
                      <a:pt x="540" y="86868"/>
                    </a:cubicBezTo>
                    <a:cubicBezTo>
                      <a:pt x="540" y="86868"/>
                      <a:pt x="-222" y="81153"/>
                      <a:pt x="64" y="72676"/>
                    </a:cubicBezTo>
                    <a:cubicBezTo>
                      <a:pt x="64" y="68389"/>
                      <a:pt x="540" y="63532"/>
                      <a:pt x="1207" y="58293"/>
                    </a:cubicBezTo>
                    <a:cubicBezTo>
                      <a:pt x="1588" y="55721"/>
                      <a:pt x="1874" y="52959"/>
                      <a:pt x="2445" y="50292"/>
                    </a:cubicBezTo>
                    <a:cubicBezTo>
                      <a:pt x="3017" y="47530"/>
                      <a:pt x="3588" y="44768"/>
                      <a:pt x="4065" y="42101"/>
                    </a:cubicBezTo>
                    <a:cubicBezTo>
                      <a:pt x="4731" y="39338"/>
                      <a:pt x="5493" y="36671"/>
                      <a:pt x="6160" y="34004"/>
                    </a:cubicBezTo>
                    <a:cubicBezTo>
                      <a:pt x="6827" y="31337"/>
                      <a:pt x="7779" y="28765"/>
                      <a:pt x="8541" y="26194"/>
                    </a:cubicBezTo>
                    <a:cubicBezTo>
                      <a:pt x="10256" y="21146"/>
                      <a:pt x="12066" y="16573"/>
                      <a:pt x="13875" y="12763"/>
                    </a:cubicBezTo>
                    <a:cubicBezTo>
                      <a:pt x="17304" y="5048"/>
                      <a:pt x="20543" y="190"/>
                      <a:pt x="20543"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3" name="Google Shape;1713;p7"/>
              <p:cNvSpPr/>
              <p:nvPr/>
            </p:nvSpPr>
            <p:spPr>
              <a:xfrm>
                <a:off x="3278975" y="3663059"/>
                <a:ext cx="9863" cy="67913"/>
              </a:xfrm>
              <a:custGeom>
                <a:avLst/>
                <a:gdLst/>
                <a:ahLst/>
                <a:cxnLst/>
                <a:rect l="l" t="t" r="r" b="b"/>
                <a:pathLst>
                  <a:path w="9863" h="67913" extrusionOk="0">
                    <a:moveTo>
                      <a:pt x="7932" y="0"/>
                    </a:moveTo>
                    <a:cubicBezTo>
                      <a:pt x="7932" y="0"/>
                      <a:pt x="8980" y="4381"/>
                      <a:pt x="9456" y="10858"/>
                    </a:cubicBezTo>
                    <a:cubicBezTo>
                      <a:pt x="10028" y="17335"/>
                      <a:pt x="10028" y="25908"/>
                      <a:pt x="9266" y="34385"/>
                    </a:cubicBezTo>
                    <a:cubicBezTo>
                      <a:pt x="8504" y="42863"/>
                      <a:pt x="6980" y="51244"/>
                      <a:pt x="5360" y="57531"/>
                    </a:cubicBezTo>
                    <a:cubicBezTo>
                      <a:pt x="3741" y="63817"/>
                      <a:pt x="1931" y="67913"/>
                      <a:pt x="1931" y="67913"/>
                    </a:cubicBezTo>
                    <a:cubicBezTo>
                      <a:pt x="1931" y="67913"/>
                      <a:pt x="884" y="63532"/>
                      <a:pt x="407" y="57055"/>
                    </a:cubicBezTo>
                    <a:cubicBezTo>
                      <a:pt x="-164" y="50578"/>
                      <a:pt x="-164" y="42005"/>
                      <a:pt x="598" y="33528"/>
                    </a:cubicBezTo>
                    <a:cubicBezTo>
                      <a:pt x="1360" y="25051"/>
                      <a:pt x="2884" y="16669"/>
                      <a:pt x="4503" y="10382"/>
                    </a:cubicBezTo>
                    <a:cubicBezTo>
                      <a:pt x="6122" y="4096"/>
                      <a:pt x="7932" y="0"/>
                      <a:pt x="793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4" name="Google Shape;1714;p7"/>
              <p:cNvSpPr/>
              <p:nvPr/>
            </p:nvSpPr>
            <p:spPr>
              <a:xfrm>
                <a:off x="3286137" y="3669631"/>
                <a:ext cx="12962" cy="59817"/>
              </a:xfrm>
              <a:custGeom>
                <a:avLst/>
                <a:gdLst/>
                <a:ahLst/>
                <a:cxnLst/>
                <a:rect l="l" t="t" r="r" b="b"/>
                <a:pathLst>
                  <a:path w="12962" h="59817" extrusionOk="0">
                    <a:moveTo>
                      <a:pt x="12296" y="0"/>
                    </a:moveTo>
                    <a:cubicBezTo>
                      <a:pt x="12296" y="0"/>
                      <a:pt x="12962" y="4001"/>
                      <a:pt x="12962" y="9811"/>
                    </a:cubicBezTo>
                    <a:cubicBezTo>
                      <a:pt x="12962" y="15621"/>
                      <a:pt x="12296" y="23241"/>
                      <a:pt x="10771" y="30766"/>
                    </a:cubicBezTo>
                    <a:cubicBezTo>
                      <a:pt x="9343" y="38291"/>
                      <a:pt x="7152" y="45625"/>
                      <a:pt x="4961" y="50959"/>
                    </a:cubicBezTo>
                    <a:cubicBezTo>
                      <a:pt x="2866" y="56388"/>
                      <a:pt x="675" y="59817"/>
                      <a:pt x="675" y="59817"/>
                    </a:cubicBezTo>
                    <a:cubicBezTo>
                      <a:pt x="675" y="59817"/>
                      <a:pt x="-87" y="55817"/>
                      <a:pt x="8" y="50006"/>
                    </a:cubicBezTo>
                    <a:cubicBezTo>
                      <a:pt x="8" y="44196"/>
                      <a:pt x="675" y="36576"/>
                      <a:pt x="2199" y="29051"/>
                    </a:cubicBezTo>
                    <a:cubicBezTo>
                      <a:pt x="3628" y="21527"/>
                      <a:pt x="5818" y="14192"/>
                      <a:pt x="8009" y="8858"/>
                    </a:cubicBezTo>
                    <a:cubicBezTo>
                      <a:pt x="10105" y="3429"/>
                      <a:pt x="12296" y="0"/>
                      <a:pt x="122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5" name="Google Shape;1715;p7"/>
              <p:cNvSpPr/>
              <p:nvPr/>
            </p:nvSpPr>
            <p:spPr>
              <a:xfrm>
                <a:off x="3290883" y="3663821"/>
                <a:ext cx="19646" cy="66484"/>
              </a:xfrm>
              <a:custGeom>
                <a:avLst/>
                <a:gdLst/>
                <a:ahLst/>
                <a:cxnLst/>
                <a:rect l="l" t="t" r="r" b="b"/>
                <a:pathLst>
                  <a:path w="19646" h="66484" extrusionOk="0">
                    <a:moveTo>
                      <a:pt x="19647" y="0"/>
                    </a:moveTo>
                    <a:cubicBezTo>
                      <a:pt x="19647" y="0"/>
                      <a:pt x="19170" y="4572"/>
                      <a:pt x="17742" y="10859"/>
                    </a:cubicBezTo>
                    <a:cubicBezTo>
                      <a:pt x="16408" y="17240"/>
                      <a:pt x="14313" y="25527"/>
                      <a:pt x="12027" y="33719"/>
                    </a:cubicBezTo>
                    <a:cubicBezTo>
                      <a:pt x="9741" y="41910"/>
                      <a:pt x="7169" y="50006"/>
                      <a:pt x="4978" y="56197"/>
                    </a:cubicBezTo>
                    <a:cubicBezTo>
                      <a:pt x="2787" y="62294"/>
                      <a:pt x="787" y="66485"/>
                      <a:pt x="787" y="66485"/>
                    </a:cubicBezTo>
                    <a:cubicBezTo>
                      <a:pt x="787" y="66485"/>
                      <a:pt x="-165" y="62008"/>
                      <a:pt x="25" y="55340"/>
                    </a:cubicBezTo>
                    <a:cubicBezTo>
                      <a:pt x="25" y="48673"/>
                      <a:pt x="1168" y="39910"/>
                      <a:pt x="3645" y="31337"/>
                    </a:cubicBezTo>
                    <a:cubicBezTo>
                      <a:pt x="6026" y="22860"/>
                      <a:pt x="9741" y="14764"/>
                      <a:pt x="13170" y="9049"/>
                    </a:cubicBezTo>
                    <a:cubicBezTo>
                      <a:pt x="16599" y="3334"/>
                      <a:pt x="19647" y="0"/>
                      <a:pt x="196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6" name="Google Shape;1716;p7"/>
              <p:cNvSpPr/>
              <p:nvPr/>
            </p:nvSpPr>
            <p:spPr>
              <a:xfrm>
                <a:off x="3280716" y="3534346"/>
                <a:ext cx="222313" cy="155859"/>
              </a:xfrm>
              <a:custGeom>
                <a:avLst/>
                <a:gdLst/>
                <a:ahLst/>
                <a:cxnLst/>
                <a:rect l="l" t="t" r="r" b="b"/>
                <a:pathLst>
                  <a:path w="222313" h="155859" extrusionOk="0">
                    <a:moveTo>
                      <a:pt x="222218" y="7556"/>
                    </a:moveTo>
                    <a:cubicBezTo>
                      <a:pt x="222218" y="7556"/>
                      <a:pt x="217837" y="6317"/>
                      <a:pt x="210026" y="5175"/>
                    </a:cubicBezTo>
                    <a:cubicBezTo>
                      <a:pt x="202216" y="3936"/>
                      <a:pt x="190976" y="3460"/>
                      <a:pt x="177641" y="5079"/>
                    </a:cubicBezTo>
                    <a:cubicBezTo>
                      <a:pt x="170974" y="5841"/>
                      <a:pt x="163925" y="7365"/>
                      <a:pt x="156591" y="9366"/>
                    </a:cubicBezTo>
                    <a:cubicBezTo>
                      <a:pt x="149257" y="11366"/>
                      <a:pt x="141732" y="14318"/>
                      <a:pt x="134112" y="17652"/>
                    </a:cubicBezTo>
                    <a:cubicBezTo>
                      <a:pt x="118967" y="24510"/>
                      <a:pt x="103823" y="34035"/>
                      <a:pt x="89821" y="45084"/>
                    </a:cubicBezTo>
                    <a:cubicBezTo>
                      <a:pt x="82772" y="50609"/>
                      <a:pt x="75914" y="56324"/>
                      <a:pt x="69533" y="62325"/>
                    </a:cubicBezTo>
                    <a:cubicBezTo>
                      <a:pt x="63151" y="68420"/>
                      <a:pt x="56960" y="74421"/>
                      <a:pt x="51340" y="80708"/>
                    </a:cubicBezTo>
                    <a:cubicBezTo>
                      <a:pt x="45720" y="86994"/>
                      <a:pt x="40481" y="93090"/>
                      <a:pt x="35719" y="99281"/>
                    </a:cubicBezTo>
                    <a:cubicBezTo>
                      <a:pt x="30956" y="105377"/>
                      <a:pt x="26765" y="111283"/>
                      <a:pt x="22860" y="116903"/>
                    </a:cubicBezTo>
                    <a:cubicBezTo>
                      <a:pt x="19145" y="122522"/>
                      <a:pt x="15812" y="127761"/>
                      <a:pt x="12859" y="132428"/>
                    </a:cubicBezTo>
                    <a:cubicBezTo>
                      <a:pt x="10096" y="137191"/>
                      <a:pt x="7620" y="141287"/>
                      <a:pt x="5810" y="144811"/>
                    </a:cubicBezTo>
                    <a:cubicBezTo>
                      <a:pt x="2096" y="151859"/>
                      <a:pt x="0" y="155860"/>
                      <a:pt x="0" y="155860"/>
                    </a:cubicBezTo>
                    <a:cubicBezTo>
                      <a:pt x="0" y="155860"/>
                      <a:pt x="381" y="154812"/>
                      <a:pt x="1048" y="152812"/>
                    </a:cubicBezTo>
                    <a:cubicBezTo>
                      <a:pt x="1810" y="150812"/>
                      <a:pt x="2667" y="147764"/>
                      <a:pt x="4286" y="144144"/>
                    </a:cubicBezTo>
                    <a:cubicBezTo>
                      <a:pt x="5715" y="140429"/>
                      <a:pt x="7715" y="135953"/>
                      <a:pt x="10001" y="130904"/>
                    </a:cubicBezTo>
                    <a:cubicBezTo>
                      <a:pt x="12383" y="125856"/>
                      <a:pt x="15145" y="120236"/>
                      <a:pt x="18574" y="114236"/>
                    </a:cubicBezTo>
                    <a:cubicBezTo>
                      <a:pt x="25337" y="102329"/>
                      <a:pt x="34290" y="88899"/>
                      <a:pt x="45434" y="75659"/>
                    </a:cubicBezTo>
                    <a:cubicBezTo>
                      <a:pt x="50959" y="69087"/>
                      <a:pt x="57055" y="62515"/>
                      <a:pt x="63627" y="56228"/>
                    </a:cubicBezTo>
                    <a:cubicBezTo>
                      <a:pt x="70199" y="49942"/>
                      <a:pt x="77248" y="43941"/>
                      <a:pt x="84392" y="38226"/>
                    </a:cubicBezTo>
                    <a:cubicBezTo>
                      <a:pt x="91726" y="32606"/>
                      <a:pt x="99346" y="27368"/>
                      <a:pt x="107156" y="22605"/>
                    </a:cubicBezTo>
                    <a:cubicBezTo>
                      <a:pt x="114967" y="17843"/>
                      <a:pt x="123063" y="13937"/>
                      <a:pt x="131064" y="10604"/>
                    </a:cubicBezTo>
                    <a:cubicBezTo>
                      <a:pt x="147257" y="3936"/>
                      <a:pt x="163259" y="698"/>
                      <a:pt x="177260" y="126"/>
                    </a:cubicBezTo>
                    <a:cubicBezTo>
                      <a:pt x="191167" y="-541"/>
                      <a:pt x="202597" y="1555"/>
                      <a:pt x="210407" y="3555"/>
                    </a:cubicBezTo>
                    <a:cubicBezTo>
                      <a:pt x="214313" y="4508"/>
                      <a:pt x="217265" y="5651"/>
                      <a:pt x="219266" y="6413"/>
                    </a:cubicBezTo>
                    <a:cubicBezTo>
                      <a:pt x="221266" y="7175"/>
                      <a:pt x="222313" y="7556"/>
                      <a:pt x="222313" y="75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7" name="Google Shape;1717;p7"/>
              <p:cNvSpPr/>
              <p:nvPr/>
            </p:nvSpPr>
            <p:spPr>
              <a:xfrm>
                <a:off x="3294718" y="3598766"/>
                <a:ext cx="64674" cy="60197"/>
              </a:xfrm>
              <a:custGeom>
                <a:avLst/>
                <a:gdLst/>
                <a:ahLst/>
                <a:cxnLst/>
                <a:rect l="l" t="t" r="r" b="b"/>
                <a:pathLst>
                  <a:path w="64674" h="60197" extrusionOk="0">
                    <a:moveTo>
                      <a:pt x="64675" y="0"/>
                    </a:moveTo>
                    <a:cubicBezTo>
                      <a:pt x="64675" y="0"/>
                      <a:pt x="63627" y="952"/>
                      <a:pt x="61627" y="2572"/>
                    </a:cubicBezTo>
                    <a:cubicBezTo>
                      <a:pt x="59722" y="4096"/>
                      <a:pt x="56959" y="6286"/>
                      <a:pt x="53721" y="8953"/>
                    </a:cubicBezTo>
                    <a:cubicBezTo>
                      <a:pt x="52102" y="10287"/>
                      <a:pt x="50387" y="11716"/>
                      <a:pt x="48577" y="13144"/>
                    </a:cubicBezTo>
                    <a:cubicBezTo>
                      <a:pt x="46768" y="14668"/>
                      <a:pt x="44863" y="16288"/>
                      <a:pt x="42863" y="17907"/>
                    </a:cubicBezTo>
                    <a:cubicBezTo>
                      <a:pt x="38957" y="21241"/>
                      <a:pt x="34861" y="24765"/>
                      <a:pt x="30956" y="28575"/>
                    </a:cubicBezTo>
                    <a:cubicBezTo>
                      <a:pt x="26956" y="32194"/>
                      <a:pt x="23146" y="36100"/>
                      <a:pt x="19431" y="39719"/>
                    </a:cubicBezTo>
                    <a:cubicBezTo>
                      <a:pt x="17621" y="41529"/>
                      <a:pt x="15907" y="43339"/>
                      <a:pt x="14288" y="45053"/>
                    </a:cubicBezTo>
                    <a:cubicBezTo>
                      <a:pt x="12668" y="46767"/>
                      <a:pt x="11144" y="48387"/>
                      <a:pt x="9715" y="49911"/>
                    </a:cubicBezTo>
                    <a:cubicBezTo>
                      <a:pt x="6858" y="52959"/>
                      <a:pt x="4477" y="55531"/>
                      <a:pt x="2762" y="57340"/>
                    </a:cubicBezTo>
                    <a:cubicBezTo>
                      <a:pt x="1048" y="59150"/>
                      <a:pt x="0" y="60198"/>
                      <a:pt x="0" y="60198"/>
                    </a:cubicBezTo>
                    <a:cubicBezTo>
                      <a:pt x="0" y="60198"/>
                      <a:pt x="381" y="58864"/>
                      <a:pt x="1238" y="56483"/>
                    </a:cubicBezTo>
                    <a:cubicBezTo>
                      <a:pt x="2096" y="54102"/>
                      <a:pt x="3524" y="50768"/>
                      <a:pt x="5620" y="47053"/>
                    </a:cubicBezTo>
                    <a:cubicBezTo>
                      <a:pt x="7620" y="43243"/>
                      <a:pt x="10382" y="39052"/>
                      <a:pt x="13621" y="34766"/>
                    </a:cubicBezTo>
                    <a:cubicBezTo>
                      <a:pt x="15335" y="32671"/>
                      <a:pt x="16954" y="30384"/>
                      <a:pt x="18955" y="28384"/>
                    </a:cubicBezTo>
                    <a:cubicBezTo>
                      <a:pt x="20860" y="26289"/>
                      <a:pt x="22955" y="24289"/>
                      <a:pt x="24956" y="22288"/>
                    </a:cubicBezTo>
                    <a:cubicBezTo>
                      <a:pt x="27146" y="20383"/>
                      <a:pt x="29242" y="18478"/>
                      <a:pt x="31528" y="16764"/>
                    </a:cubicBezTo>
                    <a:cubicBezTo>
                      <a:pt x="33719" y="14954"/>
                      <a:pt x="36100" y="13430"/>
                      <a:pt x="38290" y="11906"/>
                    </a:cubicBezTo>
                    <a:cubicBezTo>
                      <a:pt x="42767" y="8953"/>
                      <a:pt x="47244" y="6572"/>
                      <a:pt x="51149" y="4858"/>
                    </a:cubicBezTo>
                    <a:cubicBezTo>
                      <a:pt x="55054" y="3048"/>
                      <a:pt x="58483" y="1905"/>
                      <a:pt x="60865" y="1238"/>
                    </a:cubicBezTo>
                    <a:cubicBezTo>
                      <a:pt x="63246" y="571"/>
                      <a:pt x="64675" y="286"/>
                      <a:pt x="64675" y="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8" name="Google Shape;1718;p7"/>
              <p:cNvSpPr/>
              <p:nvPr/>
            </p:nvSpPr>
            <p:spPr>
              <a:xfrm>
                <a:off x="3295670" y="3619530"/>
                <a:ext cx="49625" cy="44672"/>
              </a:xfrm>
              <a:custGeom>
                <a:avLst/>
                <a:gdLst/>
                <a:ahLst/>
                <a:cxnLst/>
                <a:rect l="l" t="t" r="r" b="b"/>
                <a:pathLst>
                  <a:path w="49625" h="44672" extrusionOk="0">
                    <a:moveTo>
                      <a:pt x="49435" y="0"/>
                    </a:moveTo>
                    <a:cubicBezTo>
                      <a:pt x="49435" y="0"/>
                      <a:pt x="48577" y="762"/>
                      <a:pt x="47054" y="1905"/>
                    </a:cubicBezTo>
                    <a:cubicBezTo>
                      <a:pt x="45625" y="3048"/>
                      <a:pt x="43434" y="4667"/>
                      <a:pt x="40958" y="6667"/>
                    </a:cubicBezTo>
                    <a:cubicBezTo>
                      <a:pt x="38481" y="8572"/>
                      <a:pt x="35623" y="10858"/>
                      <a:pt x="32671" y="13240"/>
                    </a:cubicBezTo>
                    <a:cubicBezTo>
                      <a:pt x="29718" y="15716"/>
                      <a:pt x="26670" y="18288"/>
                      <a:pt x="23622" y="21050"/>
                    </a:cubicBezTo>
                    <a:cubicBezTo>
                      <a:pt x="17621" y="26479"/>
                      <a:pt x="11811" y="32290"/>
                      <a:pt x="7525" y="36862"/>
                    </a:cubicBezTo>
                    <a:cubicBezTo>
                      <a:pt x="5334" y="39148"/>
                      <a:pt x="3429" y="41148"/>
                      <a:pt x="2191" y="42481"/>
                    </a:cubicBezTo>
                    <a:cubicBezTo>
                      <a:pt x="857" y="43815"/>
                      <a:pt x="0" y="44672"/>
                      <a:pt x="0" y="44672"/>
                    </a:cubicBezTo>
                    <a:cubicBezTo>
                      <a:pt x="0" y="44672"/>
                      <a:pt x="191" y="43529"/>
                      <a:pt x="667" y="41720"/>
                    </a:cubicBezTo>
                    <a:cubicBezTo>
                      <a:pt x="1143" y="39814"/>
                      <a:pt x="1905" y="37147"/>
                      <a:pt x="3334" y="34195"/>
                    </a:cubicBezTo>
                    <a:cubicBezTo>
                      <a:pt x="4667" y="31147"/>
                      <a:pt x="6668" y="27813"/>
                      <a:pt x="9049" y="24384"/>
                    </a:cubicBezTo>
                    <a:cubicBezTo>
                      <a:pt x="11525" y="21050"/>
                      <a:pt x="14478" y="17716"/>
                      <a:pt x="17812" y="14669"/>
                    </a:cubicBezTo>
                    <a:cubicBezTo>
                      <a:pt x="21146" y="11716"/>
                      <a:pt x="24765" y="9144"/>
                      <a:pt x="28385" y="7048"/>
                    </a:cubicBezTo>
                    <a:cubicBezTo>
                      <a:pt x="32004" y="5048"/>
                      <a:pt x="35528" y="3334"/>
                      <a:pt x="38767" y="2381"/>
                    </a:cubicBezTo>
                    <a:cubicBezTo>
                      <a:pt x="41910" y="1333"/>
                      <a:pt x="44672" y="762"/>
                      <a:pt x="46577" y="476"/>
                    </a:cubicBezTo>
                    <a:cubicBezTo>
                      <a:pt x="48482" y="190"/>
                      <a:pt x="49625" y="190"/>
                      <a:pt x="4962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7"/>
              <p:cNvSpPr/>
              <p:nvPr/>
            </p:nvSpPr>
            <p:spPr>
              <a:xfrm>
                <a:off x="3309863" y="3546283"/>
                <a:ext cx="64293" cy="81343"/>
              </a:xfrm>
              <a:custGeom>
                <a:avLst/>
                <a:gdLst/>
                <a:ahLst/>
                <a:cxnLst/>
                <a:rect l="l" t="t" r="r" b="b"/>
                <a:pathLst>
                  <a:path w="64293" h="81343" extrusionOk="0">
                    <a:moveTo>
                      <a:pt x="64199" y="0"/>
                    </a:moveTo>
                    <a:cubicBezTo>
                      <a:pt x="64199" y="0"/>
                      <a:pt x="61341" y="6001"/>
                      <a:pt x="56102" y="14288"/>
                    </a:cubicBezTo>
                    <a:cubicBezTo>
                      <a:pt x="53531" y="18479"/>
                      <a:pt x="50387" y="23146"/>
                      <a:pt x="46863" y="28099"/>
                    </a:cubicBezTo>
                    <a:cubicBezTo>
                      <a:pt x="43434" y="33052"/>
                      <a:pt x="39433" y="38195"/>
                      <a:pt x="35528" y="43339"/>
                    </a:cubicBezTo>
                    <a:cubicBezTo>
                      <a:pt x="33528" y="45815"/>
                      <a:pt x="31433" y="48387"/>
                      <a:pt x="29432" y="50863"/>
                    </a:cubicBezTo>
                    <a:cubicBezTo>
                      <a:pt x="27432" y="53340"/>
                      <a:pt x="25337" y="55626"/>
                      <a:pt x="23336" y="58007"/>
                    </a:cubicBezTo>
                    <a:cubicBezTo>
                      <a:pt x="19336" y="62579"/>
                      <a:pt x="15431" y="66770"/>
                      <a:pt x="12002" y="70199"/>
                    </a:cubicBezTo>
                    <a:cubicBezTo>
                      <a:pt x="5144" y="77153"/>
                      <a:pt x="0" y="81344"/>
                      <a:pt x="0" y="81344"/>
                    </a:cubicBezTo>
                    <a:cubicBezTo>
                      <a:pt x="0" y="81344"/>
                      <a:pt x="2858" y="75343"/>
                      <a:pt x="8096" y="67056"/>
                    </a:cubicBezTo>
                    <a:cubicBezTo>
                      <a:pt x="10668" y="62865"/>
                      <a:pt x="13811" y="58198"/>
                      <a:pt x="17335" y="53245"/>
                    </a:cubicBezTo>
                    <a:cubicBezTo>
                      <a:pt x="19145" y="50768"/>
                      <a:pt x="20860" y="48196"/>
                      <a:pt x="22860" y="45720"/>
                    </a:cubicBezTo>
                    <a:cubicBezTo>
                      <a:pt x="24765" y="43148"/>
                      <a:pt x="26765" y="40577"/>
                      <a:pt x="28766" y="38100"/>
                    </a:cubicBezTo>
                    <a:cubicBezTo>
                      <a:pt x="32861" y="33052"/>
                      <a:pt x="36957" y="28004"/>
                      <a:pt x="40958" y="23527"/>
                    </a:cubicBezTo>
                    <a:cubicBezTo>
                      <a:pt x="44958" y="18955"/>
                      <a:pt x="48863" y="14764"/>
                      <a:pt x="52292" y="11335"/>
                    </a:cubicBezTo>
                    <a:cubicBezTo>
                      <a:pt x="59150" y="4381"/>
                      <a:pt x="64294" y="190"/>
                      <a:pt x="64294"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7"/>
              <p:cNvSpPr/>
              <p:nvPr/>
            </p:nvSpPr>
            <p:spPr>
              <a:xfrm>
                <a:off x="3290622" y="3571524"/>
                <a:ext cx="47434" cy="102774"/>
              </a:xfrm>
              <a:custGeom>
                <a:avLst/>
                <a:gdLst/>
                <a:ahLst/>
                <a:cxnLst/>
                <a:rect l="l" t="t" r="r" b="b"/>
                <a:pathLst>
                  <a:path w="47434" h="102774" extrusionOk="0">
                    <a:moveTo>
                      <a:pt x="47244" y="0"/>
                    </a:moveTo>
                    <a:cubicBezTo>
                      <a:pt x="47244" y="0"/>
                      <a:pt x="46482" y="1619"/>
                      <a:pt x="44958" y="4381"/>
                    </a:cubicBezTo>
                    <a:cubicBezTo>
                      <a:pt x="43434" y="7144"/>
                      <a:pt x="41338" y="11049"/>
                      <a:pt x="38767" y="15716"/>
                    </a:cubicBezTo>
                    <a:cubicBezTo>
                      <a:pt x="37529" y="18097"/>
                      <a:pt x="36100" y="20574"/>
                      <a:pt x="34671" y="23241"/>
                    </a:cubicBezTo>
                    <a:cubicBezTo>
                      <a:pt x="33242" y="25908"/>
                      <a:pt x="31813" y="28765"/>
                      <a:pt x="30290" y="31718"/>
                    </a:cubicBezTo>
                    <a:cubicBezTo>
                      <a:pt x="27337" y="37624"/>
                      <a:pt x="24194" y="43910"/>
                      <a:pt x="21336" y="50292"/>
                    </a:cubicBezTo>
                    <a:cubicBezTo>
                      <a:pt x="18383" y="56674"/>
                      <a:pt x="15621" y="63055"/>
                      <a:pt x="13049" y="69152"/>
                    </a:cubicBezTo>
                    <a:cubicBezTo>
                      <a:pt x="11811" y="72200"/>
                      <a:pt x="10668" y="75152"/>
                      <a:pt x="9525" y="78010"/>
                    </a:cubicBezTo>
                    <a:cubicBezTo>
                      <a:pt x="8382" y="80867"/>
                      <a:pt x="7334" y="83534"/>
                      <a:pt x="6382" y="86011"/>
                    </a:cubicBezTo>
                    <a:cubicBezTo>
                      <a:pt x="4477" y="91059"/>
                      <a:pt x="2858" y="95155"/>
                      <a:pt x="1810" y="98107"/>
                    </a:cubicBezTo>
                    <a:cubicBezTo>
                      <a:pt x="667" y="101060"/>
                      <a:pt x="0" y="102775"/>
                      <a:pt x="0" y="102775"/>
                    </a:cubicBezTo>
                    <a:cubicBezTo>
                      <a:pt x="0" y="102775"/>
                      <a:pt x="0" y="100965"/>
                      <a:pt x="95" y="97822"/>
                    </a:cubicBezTo>
                    <a:cubicBezTo>
                      <a:pt x="286" y="94679"/>
                      <a:pt x="571" y="90106"/>
                      <a:pt x="1524" y="84772"/>
                    </a:cubicBezTo>
                    <a:cubicBezTo>
                      <a:pt x="2381" y="79343"/>
                      <a:pt x="3810" y="73247"/>
                      <a:pt x="5810" y="66675"/>
                    </a:cubicBezTo>
                    <a:cubicBezTo>
                      <a:pt x="6858" y="63437"/>
                      <a:pt x="7810" y="60007"/>
                      <a:pt x="9239" y="56769"/>
                    </a:cubicBezTo>
                    <a:cubicBezTo>
                      <a:pt x="10477" y="53435"/>
                      <a:pt x="12002" y="50102"/>
                      <a:pt x="13430" y="46768"/>
                    </a:cubicBezTo>
                    <a:cubicBezTo>
                      <a:pt x="15050" y="43529"/>
                      <a:pt x="16669" y="40196"/>
                      <a:pt x="18383" y="37147"/>
                    </a:cubicBezTo>
                    <a:cubicBezTo>
                      <a:pt x="20002" y="34004"/>
                      <a:pt x="22003" y="31052"/>
                      <a:pt x="23717" y="28099"/>
                    </a:cubicBezTo>
                    <a:cubicBezTo>
                      <a:pt x="27432" y="22384"/>
                      <a:pt x="31147" y="17240"/>
                      <a:pt x="34766" y="13145"/>
                    </a:cubicBezTo>
                    <a:cubicBezTo>
                      <a:pt x="38195" y="8954"/>
                      <a:pt x="41434" y="5715"/>
                      <a:pt x="43720" y="3524"/>
                    </a:cubicBezTo>
                    <a:cubicBezTo>
                      <a:pt x="46006" y="1334"/>
                      <a:pt x="47435" y="190"/>
                      <a:pt x="4743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7"/>
              <p:cNvSpPr/>
              <p:nvPr/>
            </p:nvSpPr>
            <p:spPr>
              <a:xfrm>
                <a:off x="3273668" y="3606481"/>
                <a:ext cx="28765" cy="117252"/>
              </a:xfrm>
              <a:custGeom>
                <a:avLst/>
                <a:gdLst/>
                <a:ahLst/>
                <a:cxnLst/>
                <a:rect l="l" t="t" r="r" b="b"/>
                <a:pathLst>
                  <a:path w="28765" h="117252" extrusionOk="0">
                    <a:moveTo>
                      <a:pt x="28765" y="0"/>
                    </a:moveTo>
                    <a:cubicBezTo>
                      <a:pt x="28765" y="0"/>
                      <a:pt x="28289" y="1905"/>
                      <a:pt x="27432" y="5143"/>
                    </a:cubicBezTo>
                    <a:cubicBezTo>
                      <a:pt x="26575" y="8382"/>
                      <a:pt x="25241" y="12859"/>
                      <a:pt x="23717" y="18383"/>
                    </a:cubicBezTo>
                    <a:cubicBezTo>
                      <a:pt x="22193" y="23813"/>
                      <a:pt x="20479" y="30194"/>
                      <a:pt x="18669" y="36957"/>
                    </a:cubicBezTo>
                    <a:cubicBezTo>
                      <a:pt x="16954" y="43720"/>
                      <a:pt x="15050" y="50959"/>
                      <a:pt x="13430" y="58293"/>
                    </a:cubicBezTo>
                    <a:cubicBezTo>
                      <a:pt x="11716" y="65532"/>
                      <a:pt x="10192" y="72866"/>
                      <a:pt x="8668" y="79724"/>
                    </a:cubicBezTo>
                    <a:cubicBezTo>
                      <a:pt x="7334" y="86677"/>
                      <a:pt x="6096" y="93059"/>
                      <a:pt x="4953" y="98584"/>
                    </a:cubicBezTo>
                    <a:cubicBezTo>
                      <a:pt x="3905" y="104204"/>
                      <a:pt x="2953" y="108871"/>
                      <a:pt x="2381" y="112109"/>
                    </a:cubicBezTo>
                    <a:cubicBezTo>
                      <a:pt x="1715" y="115348"/>
                      <a:pt x="1333" y="117253"/>
                      <a:pt x="1333" y="117253"/>
                    </a:cubicBezTo>
                    <a:cubicBezTo>
                      <a:pt x="1333" y="117253"/>
                      <a:pt x="1048" y="115348"/>
                      <a:pt x="667" y="112014"/>
                    </a:cubicBezTo>
                    <a:cubicBezTo>
                      <a:pt x="286" y="108680"/>
                      <a:pt x="0" y="103918"/>
                      <a:pt x="0" y="98107"/>
                    </a:cubicBezTo>
                    <a:cubicBezTo>
                      <a:pt x="0" y="92392"/>
                      <a:pt x="286" y="85630"/>
                      <a:pt x="1048" y="78486"/>
                    </a:cubicBezTo>
                    <a:cubicBezTo>
                      <a:pt x="1524" y="74962"/>
                      <a:pt x="1905" y="71247"/>
                      <a:pt x="2667" y="67532"/>
                    </a:cubicBezTo>
                    <a:cubicBezTo>
                      <a:pt x="3334" y="63817"/>
                      <a:pt x="4096" y="60007"/>
                      <a:pt x="4953" y="56293"/>
                    </a:cubicBezTo>
                    <a:cubicBezTo>
                      <a:pt x="5905" y="52578"/>
                      <a:pt x="6858" y="48863"/>
                      <a:pt x="7906" y="45244"/>
                    </a:cubicBezTo>
                    <a:cubicBezTo>
                      <a:pt x="8858" y="41624"/>
                      <a:pt x="10192" y="38100"/>
                      <a:pt x="11335" y="34671"/>
                    </a:cubicBezTo>
                    <a:cubicBezTo>
                      <a:pt x="13811" y="27908"/>
                      <a:pt x="16478" y="21717"/>
                      <a:pt x="19050" y="16573"/>
                    </a:cubicBezTo>
                    <a:cubicBezTo>
                      <a:pt x="21527" y="11430"/>
                      <a:pt x="24003" y="7239"/>
                      <a:pt x="25813" y="4477"/>
                    </a:cubicBezTo>
                    <a:cubicBezTo>
                      <a:pt x="27623" y="1619"/>
                      <a:pt x="28765" y="95"/>
                      <a:pt x="2876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7"/>
              <p:cNvSpPr/>
              <p:nvPr/>
            </p:nvSpPr>
            <p:spPr>
              <a:xfrm>
                <a:off x="3302243" y="3713923"/>
                <a:ext cx="352043" cy="62864"/>
              </a:xfrm>
              <a:custGeom>
                <a:avLst/>
                <a:gdLst/>
                <a:ahLst/>
                <a:cxnLst/>
                <a:rect l="l" t="t" r="r" b="b"/>
                <a:pathLst>
                  <a:path w="352043" h="62864" extrusionOk="0">
                    <a:moveTo>
                      <a:pt x="351758" y="62484"/>
                    </a:moveTo>
                    <a:cubicBezTo>
                      <a:pt x="351758" y="62484"/>
                      <a:pt x="350901" y="61341"/>
                      <a:pt x="349186" y="59150"/>
                    </a:cubicBezTo>
                    <a:cubicBezTo>
                      <a:pt x="347472" y="57055"/>
                      <a:pt x="344710" y="54102"/>
                      <a:pt x="340995" y="50673"/>
                    </a:cubicBezTo>
                    <a:cubicBezTo>
                      <a:pt x="337280" y="47244"/>
                      <a:pt x="332327" y="43529"/>
                      <a:pt x="326231" y="40100"/>
                    </a:cubicBezTo>
                    <a:cubicBezTo>
                      <a:pt x="320135" y="36576"/>
                      <a:pt x="312991" y="33242"/>
                      <a:pt x="304895" y="30194"/>
                    </a:cubicBezTo>
                    <a:cubicBezTo>
                      <a:pt x="296704" y="27146"/>
                      <a:pt x="287941" y="24479"/>
                      <a:pt x="278130" y="22003"/>
                    </a:cubicBezTo>
                    <a:cubicBezTo>
                      <a:pt x="273272" y="20669"/>
                      <a:pt x="268319" y="19336"/>
                      <a:pt x="263176" y="18383"/>
                    </a:cubicBezTo>
                    <a:cubicBezTo>
                      <a:pt x="258032" y="17431"/>
                      <a:pt x="252984" y="16002"/>
                      <a:pt x="247555" y="15145"/>
                    </a:cubicBezTo>
                    <a:cubicBezTo>
                      <a:pt x="242221" y="14288"/>
                      <a:pt x="236791" y="13240"/>
                      <a:pt x="231267" y="12478"/>
                    </a:cubicBezTo>
                    <a:cubicBezTo>
                      <a:pt x="225743" y="11811"/>
                      <a:pt x="220123" y="11144"/>
                      <a:pt x="214503" y="10477"/>
                    </a:cubicBezTo>
                    <a:cubicBezTo>
                      <a:pt x="208788" y="10001"/>
                      <a:pt x="203073" y="9620"/>
                      <a:pt x="197358" y="9144"/>
                    </a:cubicBezTo>
                    <a:cubicBezTo>
                      <a:pt x="191643" y="8954"/>
                      <a:pt x="185833" y="8763"/>
                      <a:pt x="180023" y="8572"/>
                    </a:cubicBezTo>
                    <a:cubicBezTo>
                      <a:pt x="174212" y="8572"/>
                      <a:pt x="168497" y="8572"/>
                      <a:pt x="162687" y="8668"/>
                    </a:cubicBezTo>
                    <a:cubicBezTo>
                      <a:pt x="156972" y="8668"/>
                      <a:pt x="151257" y="9239"/>
                      <a:pt x="145542" y="9525"/>
                    </a:cubicBezTo>
                    <a:cubicBezTo>
                      <a:pt x="134207" y="10477"/>
                      <a:pt x="123063" y="11430"/>
                      <a:pt x="112300" y="13240"/>
                    </a:cubicBezTo>
                    <a:cubicBezTo>
                      <a:pt x="106871" y="13906"/>
                      <a:pt x="101727" y="14954"/>
                      <a:pt x="96583" y="16002"/>
                    </a:cubicBezTo>
                    <a:cubicBezTo>
                      <a:pt x="91440" y="16954"/>
                      <a:pt x="86392" y="17812"/>
                      <a:pt x="81629" y="19145"/>
                    </a:cubicBezTo>
                    <a:cubicBezTo>
                      <a:pt x="71914" y="21336"/>
                      <a:pt x="62865" y="23908"/>
                      <a:pt x="54483" y="26289"/>
                    </a:cubicBezTo>
                    <a:cubicBezTo>
                      <a:pt x="50292" y="27432"/>
                      <a:pt x="46387" y="28956"/>
                      <a:pt x="42577" y="30099"/>
                    </a:cubicBezTo>
                    <a:cubicBezTo>
                      <a:pt x="38862" y="31337"/>
                      <a:pt x="35147" y="32385"/>
                      <a:pt x="31909" y="33718"/>
                    </a:cubicBezTo>
                    <a:cubicBezTo>
                      <a:pt x="25336" y="36290"/>
                      <a:pt x="19431" y="38290"/>
                      <a:pt x="14764" y="40386"/>
                    </a:cubicBezTo>
                    <a:cubicBezTo>
                      <a:pt x="5334" y="44387"/>
                      <a:pt x="0" y="46672"/>
                      <a:pt x="0" y="46672"/>
                    </a:cubicBezTo>
                    <a:cubicBezTo>
                      <a:pt x="0" y="46672"/>
                      <a:pt x="5048" y="43720"/>
                      <a:pt x="14097" y="38862"/>
                    </a:cubicBezTo>
                    <a:cubicBezTo>
                      <a:pt x="18574" y="36385"/>
                      <a:pt x="24289" y="33909"/>
                      <a:pt x="30766" y="30766"/>
                    </a:cubicBezTo>
                    <a:cubicBezTo>
                      <a:pt x="37243" y="27813"/>
                      <a:pt x="44767" y="24670"/>
                      <a:pt x="52959" y="21622"/>
                    </a:cubicBezTo>
                    <a:cubicBezTo>
                      <a:pt x="57150" y="20193"/>
                      <a:pt x="61436" y="18669"/>
                      <a:pt x="66008" y="17050"/>
                    </a:cubicBezTo>
                    <a:cubicBezTo>
                      <a:pt x="70485" y="15526"/>
                      <a:pt x="75343" y="14288"/>
                      <a:pt x="80200" y="12859"/>
                    </a:cubicBezTo>
                    <a:cubicBezTo>
                      <a:pt x="85058" y="11335"/>
                      <a:pt x="90106" y="10192"/>
                      <a:pt x="95345" y="9049"/>
                    </a:cubicBezTo>
                    <a:cubicBezTo>
                      <a:pt x="100489" y="7810"/>
                      <a:pt x="105823" y="6667"/>
                      <a:pt x="111347" y="5810"/>
                    </a:cubicBezTo>
                    <a:cubicBezTo>
                      <a:pt x="122206" y="3810"/>
                      <a:pt x="133540" y="2286"/>
                      <a:pt x="145161" y="1333"/>
                    </a:cubicBezTo>
                    <a:cubicBezTo>
                      <a:pt x="150971" y="952"/>
                      <a:pt x="156781" y="381"/>
                      <a:pt x="162687" y="286"/>
                    </a:cubicBezTo>
                    <a:cubicBezTo>
                      <a:pt x="168593" y="286"/>
                      <a:pt x="174498" y="0"/>
                      <a:pt x="180403" y="0"/>
                    </a:cubicBezTo>
                    <a:cubicBezTo>
                      <a:pt x="186309" y="190"/>
                      <a:pt x="192215" y="476"/>
                      <a:pt x="198120" y="667"/>
                    </a:cubicBezTo>
                    <a:cubicBezTo>
                      <a:pt x="204026" y="1143"/>
                      <a:pt x="209836" y="1714"/>
                      <a:pt x="215646" y="2191"/>
                    </a:cubicBezTo>
                    <a:cubicBezTo>
                      <a:pt x="221456" y="2857"/>
                      <a:pt x="227076" y="3810"/>
                      <a:pt x="232791" y="4572"/>
                    </a:cubicBezTo>
                    <a:cubicBezTo>
                      <a:pt x="238411" y="5429"/>
                      <a:pt x="243935" y="6667"/>
                      <a:pt x="249365" y="7715"/>
                    </a:cubicBezTo>
                    <a:cubicBezTo>
                      <a:pt x="260128" y="10096"/>
                      <a:pt x="270701" y="12763"/>
                      <a:pt x="280226" y="15907"/>
                    </a:cubicBezTo>
                    <a:cubicBezTo>
                      <a:pt x="289846" y="18764"/>
                      <a:pt x="298990" y="22193"/>
                      <a:pt x="307086" y="25813"/>
                    </a:cubicBezTo>
                    <a:cubicBezTo>
                      <a:pt x="323374" y="32956"/>
                      <a:pt x="335470" y="42196"/>
                      <a:pt x="342424" y="49816"/>
                    </a:cubicBezTo>
                    <a:cubicBezTo>
                      <a:pt x="346043" y="53530"/>
                      <a:pt x="348329" y="56959"/>
                      <a:pt x="349853" y="59246"/>
                    </a:cubicBezTo>
                    <a:cubicBezTo>
                      <a:pt x="351282" y="61627"/>
                      <a:pt x="352044" y="62865"/>
                      <a:pt x="352044" y="62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7"/>
              <p:cNvSpPr/>
              <p:nvPr/>
            </p:nvSpPr>
            <p:spPr>
              <a:xfrm>
                <a:off x="3574753" y="3730306"/>
                <a:ext cx="49149" cy="35623"/>
              </a:xfrm>
              <a:custGeom>
                <a:avLst/>
                <a:gdLst/>
                <a:ahLst/>
                <a:cxnLst/>
                <a:rect l="l" t="t" r="r" b="b"/>
                <a:pathLst>
                  <a:path w="49149" h="35623" extrusionOk="0">
                    <a:moveTo>
                      <a:pt x="49149" y="35623"/>
                    </a:moveTo>
                    <a:cubicBezTo>
                      <a:pt x="49149" y="35623"/>
                      <a:pt x="48292" y="35052"/>
                      <a:pt x="46958" y="33909"/>
                    </a:cubicBezTo>
                    <a:cubicBezTo>
                      <a:pt x="45625" y="32861"/>
                      <a:pt x="43815" y="31242"/>
                      <a:pt x="41529" y="29337"/>
                    </a:cubicBezTo>
                    <a:cubicBezTo>
                      <a:pt x="39338" y="27527"/>
                      <a:pt x="36767" y="25432"/>
                      <a:pt x="34100" y="23241"/>
                    </a:cubicBezTo>
                    <a:cubicBezTo>
                      <a:pt x="31337" y="21050"/>
                      <a:pt x="28385" y="18859"/>
                      <a:pt x="25432" y="16669"/>
                    </a:cubicBezTo>
                    <a:cubicBezTo>
                      <a:pt x="19431" y="12382"/>
                      <a:pt x="13240" y="8382"/>
                      <a:pt x="8382" y="5334"/>
                    </a:cubicBezTo>
                    <a:cubicBezTo>
                      <a:pt x="5906" y="3810"/>
                      <a:pt x="3810" y="2476"/>
                      <a:pt x="2381" y="1619"/>
                    </a:cubicBezTo>
                    <a:cubicBezTo>
                      <a:pt x="857" y="667"/>
                      <a:pt x="0" y="95"/>
                      <a:pt x="0" y="95"/>
                    </a:cubicBezTo>
                    <a:cubicBezTo>
                      <a:pt x="0" y="95"/>
                      <a:pt x="1048" y="0"/>
                      <a:pt x="2858" y="0"/>
                    </a:cubicBezTo>
                    <a:cubicBezTo>
                      <a:pt x="4667" y="0"/>
                      <a:pt x="7239" y="95"/>
                      <a:pt x="10192" y="667"/>
                    </a:cubicBezTo>
                    <a:cubicBezTo>
                      <a:pt x="13240" y="1143"/>
                      <a:pt x="16574" y="2286"/>
                      <a:pt x="20193" y="3715"/>
                    </a:cubicBezTo>
                    <a:cubicBezTo>
                      <a:pt x="23717" y="5239"/>
                      <a:pt x="27242" y="7239"/>
                      <a:pt x="30575" y="9620"/>
                    </a:cubicBezTo>
                    <a:cubicBezTo>
                      <a:pt x="33814" y="12001"/>
                      <a:pt x="36862" y="14764"/>
                      <a:pt x="39433" y="17621"/>
                    </a:cubicBezTo>
                    <a:cubicBezTo>
                      <a:pt x="41910" y="20574"/>
                      <a:pt x="44006" y="23431"/>
                      <a:pt x="45434" y="26098"/>
                    </a:cubicBezTo>
                    <a:cubicBezTo>
                      <a:pt x="46958" y="28765"/>
                      <a:pt x="47911" y="31147"/>
                      <a:pt x="48387" y="32861"/>
                    </a:cubicBezTo>
                    <a:cubicBezTo>
                      <a:pt x="48958" y="34576"/>
                      <a:pt x="49149" y="35528"/>
                      <a:pt x="49149" y="355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7"/>
              <p:cNvSpPr/>
              <p:nvPr/>
            </p:nvSpPr>
            <p:spPr>
              <a:xfrm>
                <a:off x="3513507" y="3720971"/>
                <a:ext cx="76866" cy="40481"/>
              </a:xfrm>
              <a:custGeom>
                <a:avLst/>
                <a:gdLst/>
                <a:ahLst/>
                <a:cxnLst/>
                <a:rect l="l" t="t" r="r" b="b"/>
                <a:pathLst>
                  <a:path w="76866" h="40481" extrusionOk="0">
                    <a:moveTo>
                      <a:pt x="76771" y="40481"/>
                    </a:moveTo>
                    <a:cubicBezTo>
                      <a:pt x="76771" y="40481"/>
                      <a:pt x="75533" y="39719"/>
                      <a:pt x="73438" y="38386"/>
                    </a:cubicBezTo>
                    <a:cubicBezTo>
                      <a:pt x="71438" y="37052"/>
                      <a:pt x="68485" y="35243"/>
                      <a:pt x="65056" y="32956"/>
                    </a:cubicBezTo>
                    <a:cubicBezTo>
                      <a:pt x="63341" y="31909"/>
                      <a:pt x="61436" y="30671"/>
                      <a:pt x="59531" y="29432"/>
                    </a:cubicBezTo>
                    <a:cubicBezTo>
                      <a:pt x="57626" y="28194"/>
                      <a:pt x="55435" y="27051"/>
                      <a:pt x="53340" y="25622"/>
                    </a:cubicBezTo>
                    <a:cubicBezTo>
                      <a:pt x="48958" y="23146"/>
                      <a:pt x="44387" y="20384"/>
                      <a:pt x="39624" y="18002"/>
                    </a:cubicBezTo>
                    <a:cubicBezTo>
                      <a:pt x="34957" y="15526"/>
                      <a:pt x="30099" y="13240"/>
                      <a:pt x="25527" y="11049"/>
                    </a:cubicBezTo>
                    <a:cubicBezTo>
                      <a:pt x="23241" y="10001"/>
                      <a:pt x="20955" y="9049"/>
                      <a:pt x="18859" y="8096"/>
                    </a:cubicBezTo>
                    <a:cubicBezTo>
                      <a:pt x="16669" y="7144"/>
                      <a:pt x="14668" y="6287"/>
                      <a:pt x="12763" y="5524"/>
                    </a:cubicBezTo>
                    <a:cubicBezTo>
                      <a:pt x="8954" y="4001"/>
                      <a:pt x="5715" y="2667"/>
                      <a:pt x="3524" y="1714"/>
                    </a:cubicBezTo>
                    <a:cubicBezTo>
                      <a:pt x="1238" y="762"/>
                      <a:pt x="0" y="190"/>
                      <a:pt x="0" y="190"/>
                    </a:cubicBezTo>
                    <a:cubicBezTo>
                      <a:pt x="0" y="190"/>
                      <a:pt x="1429" y="95"/>
                      <a:pt x="3905" y="0"/>
                    </a:cubicBezTo>
                    <a:cubicBezTo>
                      <a:pt x="6382" y="0"/>
                      <a:pt x="9906" y="0"/>
                      <a:pt x="14097" y="667"/>
                    </a:cubicBezTo>
                    <a:cubicBezTo>
                      <a:pt x="18288" y="1143"/>
                      <a:pt x="23146" y="2286"/>
                      <a:pt x="28289" y="3810"/>
                    </a:cubicBezTo>
                    <a:cubicBezTo>
                      <a:pt x="30766" y="4667"/>
                      <a:pt x="33433" y="5429"/>
                      <a:pt x="36004" y="6668"/>
                    </a:cubicBezTo>
                    <a:cubicBezTo>
                      <a:pt x="38576" y="7715"/>
                      <a:pt x="41148" y="8954"/>
                      <a:pt x="43720" y="10192"/>
                    </a:cubicBezTo>
                    <a:cubicBezTo>
                      <a:pt x="46196" y="11621"/>
                      <a:pt x="48673" y="12954"/>
                      <a:pt x="51054" y="14478"/>
                    </a:cubicBezTo>
                    <a:cubicBezTo>
                      <a:pt x="53435" y="15907"/>
                      <a:pt x="55626" y="17621"/>
                      <a:pt x="57721" y="19240"/>
                    </a:cubicBezTo>
                    <a:cubicBezTo>
                      <a:pt x="61913" y="22574"/>
                      <a:pt x="65532" y="25908"/>
                      <a:pt x="68389" y="29051"/>
                    </a:cubicBezTo>
                    <a:cubicBezTo>
                      <a:pt x="71247" y="32099"/>
                      <a:pt x="73438" y="35052"/>
                      <a:pt x="74771" y="37052"/>
                    </a:cubicBezTo>
                    <a:cubicBezTo>
                      <a:pt x="76105" y="39148"/>
                      <a:pt x="76867" y="40386"/>
                      <a:pt x="76867" y="40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7"/>
              <p:cNvSpPr/>
              <p:nvPr/>
            </p:nvSpPr>
            <p:spPr>
              <a:xfrm>
                <a:off x="3477789" y="3722210"/>
                <a:ext cx="64198" cy="28479"/>
              </a:xfrm>
              <a:custGeom>
                <a:avLst/>
                <a:gdLst/>
                <a:ahLst/>
                <a:cxnLst/>
                <a:rect l="l" t="t" r="r" b="b"/>
                <a:pathLst>
                  <a:path w="64198" h="28479" extrusionOk="0">
                    <a:moveTo>
                      <a:pt x="64103" y="28289"/>
                    </a:moveTo>
                    <a:cubicBezTo>
                      <a:pt x="64103" y="28289"/>
                      <a:pt x="63627" y="27146"/>
                      <a:pt x="62389" y="25813"/>
                    </a:cubicBezTo>
                    <a:cubicBezTo>
                      <a:pt x="61150" y="24384"/>
                      <a:pt x="58960" y="23146"/>
                      <a:pt x="56102" y="22098"/>
                    </a:cubicBezTo>
                    <a:cubicBezTo>
                      <a:pt x="53150" y="21050"/>
                      <a:pt x="49625" y="20288"/>
                      <a:pt x="45434" y="19336"/>
                    </a:cubicBezTo>
                    <a:cubicBezTo>
                      <a:pt x="41338" y="18288"/>
                      <a:pt x="37052" y="17050"/>
                      <a:pt x="32766" y="15621"/>
                    </a:cubicBezTo>
                    <a:cubicBezTo>
                      <a:pt x="24193" y="12763"/>
                      <a:pt x="15907" y="9144"/>
                      <a:pt x="9906" y="6001"/>
                    </a:cubicBezTo>
                    <a:cubicBezTo>
                      <a:pt x="3810" y="2857"/>
                      <a:pt x="0" y="0"/>
                      <a:pt x="0" y="0"/>
                    </a:cubicBezTo>
                    <a:cubicBezTo>
                      <a:pt x="0" y="0"/>
                      <a:pt x="4763" y="0"/>
                      <a:pt x="11430" y="1238"/>
                    </a:cubicBezTo>
                    <a:cubicBezTo>
                      <a:pt x="18193" y="2381"/>
                      <a:pt x="26956" y="4477"/>
                      <a:pt x="35528" y="7334"/>
                    </a:cubicBezTo>
                    <a:cubicBezTo>
                      <a:pt x="39814" y="8763"/>
                      <a:pt x="44005" y="10382"/>
                      <a:pt x="47911" y="12002"/>
                    </a:cubicBezTo>
                    <a:cubicBezTo>
                      <a:pt x="51721" y="13621"/>
                      <a:pt x="55721" y="15430"/>
                      <a:pt x="58579" y="17812"/>
                    </a:cubicBezTo>
                    <a:cubicBezTo>
                      <a:pt x="61531" y="20098"/>
                      <a:pt x="63437" y="22955"/>
                      <a:pt x="63913" y="25146"/>
                    </a:cubicBezTo>
                    <a:cubicBezTo>
                      <a:pt x="64199" y="26194"/>
                      <a:pt x="64199" y="27146"/>
                      <a:pt x="64199" y="27622"/>
                    </a:cubicBezTo>
                    <a:cubicBezTo>
                      <a:pt x="64199" y="28194"/>
                      <a:pt x="64199" y="28480"/>
                      <a:pt x="64199"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7"/>
              <p:cNvSpPr/>
              <p:nvPr/>
            </p:nvSpPr>
            <p:spPr>
              <a:xfrm>
                <a:off x="3418448" y="3720906"/>
                <a:ext cx="91439" cy="23782"/>
              </a:xfrm>
              <a:custGeom>
                <a:avLst/>
                <a:gdLst/>
                <a:ahLst/>
                <a:cxnLst/>
                <a:rect l="l" t="t" r="r" b="b"/>
                <a:pathLst>
                  <a:path w="91439" h="23782" extrusionOk="0">
                    <a:moveTo>
                      <a:pt x="91440" y="23783"/>
                    </a:moveTo>
                    <a:cubicBezTo>
                      <a:pt x="91440" y="23783"/>
                      <a:pt x="89916" y="23497"/>
                      <a:pt x="87440" y="22735"/>
                    </a:cubicBezTo>
                    <a:cubicBezTo>
                      <a:pt x="84963" y="22068"/>
                      <a:pt x="81344" y="21021"/>
                      <a:pt x="77057" y="19877"/>
                    </a:cubicBezTo>
                    <a:cubicBezTo>
                      <a:pt x="72866" y="18734"/>
                      <a:pt x="67913" y="17306"/>
                      <a:pt x="62579" y="15877"/>
                    </a:cubicBezTo>
                    <a:cubicBezTo>
                      <a:pt x="57340" y="14543"/>
                      <a:pt x="51721" y="13019"/>
                      <a:pt x="46006" y="11781"/>
                    </a:cubicBezTo>
                    <a:cubicBezTo>
                      <a:pt x="40386" y="10352"/>
                      <a:pt x="34671" y="9209"/>
                      <a:pt x="29337" y="8066"/>
                    </a:cubicBezTo>
                    <a:cubicBezTo>
                      <a:pt x="24003" y="7019"/>
                      <a:pt x="18955" y="6066"/>
                      <a:pt x="14669" y="5209"/>
                    </a:cubicBezTo>
                    <a:cubicBezTo>
                      <a:pt x="10287" y="4352"/>
                      <a:pt x="6668" y="3685"/>
                      <a:pt x="4096" y="3114"/>
                    </a:cubicBezTo>
                    <a:cubicBezTo>
                      <a:pt x="1524" y="2637"/>
                      <a:pt x="0" y="2256"/>
                      <a:pt x="0" y="2256"/>
                    </a:cubicBezTo>
                    <a:cubicBezTo>
                      <a:pt x="0" y="2256"/>
                      <a:pt x="1429" y="1875"/>
                      <a:pt x="4096" y="1399"/>
                    </a:cubicBezTo>
                    <a:cubicBezTo>
                      <a:pt x="6668" y="923"/>
                      <a:pt x="10477" y="351"/>
                      <a:pt x="14954" y="161"/>
                    </a:cubicBezTo>
                    <a:cubicBezTo>
                      <a:pt x="19526" y="-125"/>
                      <a:pt x="24765" y="-30"/>
                      <a:pt x="30385" y="447"/>
                    </a:cubicBezTo>
                    <a:cubicBezTo>
                      <a:pt x="33147" y="827"/>
                      <a:pt x="36100" y="923"/>
                      <a:pt x="39052" y="1494"/>
                    </a:cubicBezTo>
                    <a:cubicBezTo>
                      <a:pt x="42005" y="1971"/>
                      <a:pt x="44958" y="2637"/>
                      <a:pt x="47911" y="3209"/>
                    </a:cubicBezTo>
                    <a:cubicBezTo>
                      <a:pt x="50864" y="3971"/>
                      <a:pt x="53721" y="4733"/>
                      <a:pt x="56578" y="5685"/>
                    </a:cubicBezTo>
                    <a:cubicBezTo>
                      <a:pt x="59436" y="6447"/>
                      <a:pt x="62198" y="7590"/>
                      <a:pt x="64865" y="8638"/>
                    </a:cubicBezTo>
                    <a:cubicBezTo>
                      <a:pt x="70104" y="10733"/>
                      <a:pt x="74867" y="13019"/>
                      <a:pt x="78867" y="15305"/>
                    </a:cubicBezTo>
                    <a:cubicBezTo>
                      <a:pt x="82772" y="17496"/>
                      <a:pt x="86011" y="19687"/>
                      <a:pt x="88106" y="21211"/>
                    </a:cubicBezTo>
                    <a:cubicBezTo>
                      <a:pt x="90202" y="22830"/>
                      <a:pt x="91345" y="23783"/>
                      <a:pt x="91345" y="2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7"/>
              <p:cNvSpPr/>
              <p:nvPr/>
            </p:nvSpPr>
            <p:spPr>
              <a:xfrm>
                <a:off x="3391683" y="3728805"/>
                <a:ext cx="81629" cy="17692"/>
              </a:xfrm>
              <a:custGeom>
                <a:avLst/>
                <a:gdLst/>
                <a:ahLst/>
                <a:cxnLst/>
                <a:rect l="l" t="t" r="r" b="b"/>
                <a:pathLst>
                  <a:path w="81629" h="17692" extrusionOk="0">
                    <a:moveTo>
                      <a:pt x="81439" y="17693"/>
                    </a:moveTo>
                    <a:cubicBezTo>
                      <a:pt x="81439" y="17693"/>
                      <a:pt x="80105" y="17502"/>
                      <a:pt x="77819" y="17121"/>
                    </a:cubicBezTo>
                    <a:cubicBezTo>
                      <a:pt x="75533" y="16740"/>
                      <a:pt x="72295" y="16169"/>
                      <a:pt x="68485" y="15407"/>
                    </a:cubicBezTo>
                    <a:cubicBezTo>
                      <a:pt x="64675" y="14645"/>
                      <a:pt x="60293" y="13883"/>
                      <a:pt x="55531" y="12930"/>
                    </a:cubicBezTo>
                    <a:cubicBezTo>
                      <a:pt x="50768" y="12073"/>
                      <a:pt x="45815" y="11120"/>
                      <a:pt x="40767" y="10263"/>
                    </a:cubicBezTo>
                    <a:cubicBezTo>
                      <a:pt x="35719" y="9311"/>
                      <a:pt x="30670" y="8644"/>
                      <a:pt x="26003" y="7787"/>
                    </a:cubicBezTo>
                    <a:cubicBezTo>
                      <a:pt x="21241" y="7025"/>
                      <a:pt x="16764" y="6358"/>
                      <a:pt x="12954" y="5786"/>
                    </a:cubicBezTo>
                    <a:cubicBezTo>
                      <a:pt x="9049" y="5120"/>
                      <a:pt x="5810" y="4548"/>
                      <a:pt x="3619" y="4167"/>
                    </a:cubicBezTo>
                    <a:cubicBezTo>
                      <a:pt x="1333" y="3786"/>
                      <a:pt x="0" y="3405"/>
                      <a:pt x="0" y="3405"/>
                    </a:cubicBezTo>
                    <a:cubicBezTo>
                      <a:pt x="0" y="3405"/>
                      <a:pt x="5144" y="1595"/>
                      <a:pt x="13049" y="643"/>
                    </a:cubicBezTo>
                    <a:cubicBezTo>
                      <a:pt x="17050" y="71"/>
                      <a:pt x="21717" y="-119"/>
                      <a:pt x="26670" y="71"/>
                    </a:cubicBezTo>
                    <a:cubicBezTo>
                      <a:pt x="29147" y="262"/>
                      <a:pt x="31718" y="167"/>
                      <a:pt x="34385" y="548"/>
                    </a:cubicBezTo>
                    <a:cubicBezTo>
                      <a:pt x="36957" y="834"/>
                      <a:pt x="39624" y="1215"/>
                      <a:pt x="42291" y="1595"/>
                    </a:cubicBezTo>
                    <a:cubicBezTo>
                      <a:pt x="44863" y="2167"/>
                      <a:pt x="47530" y="2643"/>
                      <a:pt x="50102" y="3310"/>
                    </a:cubicBezTo>
                    <a:cubicBezTo>
                      <a:pt x="52673" y="3882"/>
                      <a:pt x="55150" y="4739"/>
                      <a:pt x="57531" y="5406"/>
                    </a:cubicBezTo>
                    <a:cubicBezTo>
                      <a:pt x="62294" y="7025"/>
                      <a:pt x="66580" y="8739"/>
                      <a:pt x="70199" y="10549"/>
                    </a:cubicBezTo>
                    <a:cubicBezTo>
                      <a:pt x="77438" y="14073"/>
                      <a:pt x="81629" y="17502"/>
                      <a:pt x="81629" y="17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7"/>
              <p:cNvSpPr/>
              <p:nvPr/>
            </p:nvSpPr>
            <p:spPr>
              <a:xfrm>
                <a:off x="3342057" y="3739545"/>
                <a:ext cx="88201" cy="15620"/>
              </a:xfrm>
              <a:custGeom>
                <a:avLst/>
                <a:gdLst/>
                <a:ahLst/>
                <a:cxnLst/>
                <a:rect l="l" t="t" r="r" b="b"/>
                <a:pathLst>
                  <a:path w="88201" h="15620" extrusionOk="0">
                    <a:moveTo>
                      <a:pt x="88201" y="15621"/>
                    </a:moveTo>
                    <a:cubicBezTo>
                      <a:pt x="88201" y="15621"/>
                      <a:pt x="86773" y="15621"/>
                      <a:pt x="84296" y="15335"/>
                    </a:cubicBezTo>
                    <a:cubicBezTo>
                      <a:pt x="81820" y="15049"/>
                      <a:pt x="78296" y="14668"/>
                      <a:pt x="74200" y="14097"/>
                    </a:cubicBezTo>
                    <a:cubicBezTo>
                      <a:pt x="70009" y="13525"/>
                      <a:pt x="65246" y="12954"/>
                      <a:pt x="60103" y="12192"/>
                    </a:cubicBezTo>
                    <a:cubicBezTo>
                      <a:pt x="54959" y="11525"/>
                      <a:pt x="49530" y="10763"/>
                      <a:pt x="44101" y="10001"/>
                    </a:cubicBezTo>
                    <a:cubicBezTo>
                      <a:pt x="33147" y="8572"/>
                      <a:pt x="22193" y="7144"/>
                      <a:pt x="14002" y="6001"/>
                    </a:cubicBezTo>
                    <a:cubicBezTo>
                      <a:pt x="9811" y="5429"/>
                      <a:pt x="6382" y="4858"/>
                      <a:pt x="3905" y="4477"/>
                    </a:cubicBezTo>
                    <a:cubicBezTo>
                      <a:pt x="1429" y="4096"/>
                      <a:pt x="0" y="3715"/>
                      <a:pt x="0" y="3715"/>
                    </a:cubicBezTo>
                    <a:cubicBezTo>
                      <a:pt x="0" y="3715"/>
                      <a:pt x="5525" y="1905"/>
                      <a:pt x="14002" y="857"/>
                    </a:cubicBezTo>
                    <a:cubicBezTo>
                      <a:pt x="18288" y="286"/>
                      <a:pt x="23241" y="0"/>
                      <a:pt x="28575" y="0"/>
                    </a:cubicBezTo>
                    <a:cubicBezTo>
                      <a:pt x="31242" y="0"/>
                      <a:pt x="34004" y="0"/>
                      <a:pt x="36767" y="286"/>
                    </a:cubicBezTo>
                    <a:cubicBezTo>
                      <a:pt x="39529" y="476"/>
                      <a:pt x="42386" y="762"/>
                      <a:pt x="45244" y="1143"/>
                    </a:cubicBezTo>
                    <a:cubicBezTo>
                      <a:pt x="48101" y="1619"/>
                      <a:pt x="50863" y="2000"/>
                      <a:pt x="53626" y="2572"/>
                    </a:cubicBezTo>
                    <a:cubicBezTo>
                      <a:pt x="56388" y="3048"/>
                      <a:pt x="59055" y="3810"/>
                      <a:pt x="61627" y="4477"/>
                    </a:cubicBezTo>
                    <a:cubicBezTo>
                      <a:pt x="66770" y="5905"/>
                      <a:pt x="71533" y="7429"/>
                      <a:pt x="75438" y="9144"/>
                    </a:cubicBezTo>
                    <a:cubicBezTo>
                      <a:pt x="83439" y="12382"/>
                      <a:pt x="88201" y="15526"/>
                      <a:pt x="88201" y="15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7"/>
              <p:cNvSpPr/>
              <p:nvPr/>
            </p:nvSpPr>
            <p:spPr>
              <a:xfrm>
                <a:off x="3306815" y="3747927"/>
                <a:ext cx="98297" cy="14382"/>
              </a:xfrm>
              <a:custGeom>
                <a:avLst/>
                <a:gdLst/>
                <a:ahLst/>
                <a:cxnLst/>
                <a:rect l="l" t="t" r="r" b="b"/>
                <a:pathLst>
                  <a:path w="98297" h="14382" extrusionOk="0">
                    <a:moveTo>
                      <a:pt x="98298" y="14383"/>
                    </a:moveTo>
                    <a:cubicBezTo>
                      <a:pt x="98298" y="14383"/>
                      <a:pt x="96679" y="14383"/>
                      <a:pt x="93917" y="14192"/>
                    </a:cubicBezTo>
                    <a:cubicBezTo>
                      <a:pt x="91154" y="14002"/>
                      <a:pt x="87249" y="13716"/>
                      <a:pt x="82677" y="13240"/>
                    </a:cubicBezTo>
                    <a:cubicBezTo>
                      <a:pt x="78010" y="12764"/>
                      <a:pt x="72676" y="12287"/>
                      <a:pt x="66961" y="11621"/>
                    </a:cubicBezTo>
                    <a:cubicBezTo>
                      <a:pt x="61246" y="11049"/>
                      <a:pt x="55150" y="10383"/>
                      <a:pt x="49054" y="9716"/>
                    </a:cubicBezTo>
                    <a:cubicBezTo>
                      <a:pt x="42958" y="9049"/>
                      <a:pt x="36862" y="8382"/>
                      <a:pt x="31147" y="7811"/>
                    </a:cubicBezTo>
                    <a:cubicBezTo>
                      <a:pt x="25432" y="7239"/>
                      <a:pt x="20098" y="6572"/>
                      <a:pt x="15431" y="6096"/>
                    </a:cubicBezTo>
                    <a:cubicBezTo>
                      <a:pt x="10858" y="5525"/>
                      <a:pt x="6953" y="5048"/>
                      <a:pt x="4286" y="4572"/>
                    </a:cubicBezTo>
                    <a:cubicBezTo>
                      <a:pt x="1524" y="4191"/>
                      <a:pt x="0" y="3810"/>
                      <a:pt x="0" y="3810"/>
                    </a:cubicBezTo>
                    <a:cubicBezTo>
                      <a:pt x="0" y="3810"/>
                      <a:pt x="6096" y="2000"/>
                      <a:pt x="15526" y="953"/>
                    </a:cubicBezTo>
                    <a:cubicBezTo>
                      <a:pt x="20193" y="381"/>
                      <a:pt x="25718" y="95"/>
                      <a:pt x="31623" y="0"/>
                    </a:cubicBezTo>
                    <a:cubicBezTo>
                      <a:pt x="34576" y="0"/>
                      <a:pt x="37624" y="0"/>
                      <a:pt x="40672" y="191"/>
                    </a:cubicBezTo>
                    <a:cubicBezTo>
                      <a:pt x="43720" y="381"/>
                      <a:pt x="46863" y="667"/>
                      <a:pt x="50006" y="858"/>
                    </a:cubicBezTo>
                    <a:cubicBezTo>
                      <a:pt x="53150" y="1334"/>
                      <a:pt x="56198" y="1715"/>
                      <a:pt x="59246" y="2096"/>
                    </a:cubicBezTo>
                    <a:cubicBezTo>
                      <a:pt x="62294" y="2477"/>
                      <a:pt x="65246" y="3239"/>
                      <a:pt x="68199" y="3810"/>
                    </a:cubicBezTo>
                    <a:cubicBezTo>
                      <a:pt x="73914" y="5048"/>
                      <a:pt x="79248" y="6572"/>
                      <a:pt x="83725" y="8096"/>
                    </a:cubicBezTo>
                    <a:cubicBezTo>
                      <a:pt x="92678" y="11049"/>
                      <a:pt x="98298" y="14097"/>
                      <a:pt x="98298" y="14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7"/>
              <p:cNvSpPr/>
              <p:nvPr/>
            </p:nvSpPr>
            <p:spPr>
              <a:xfrm>
                <a:off x="3293861" y="3759224"/>
                <a:ext cx="91249" cy="10361"/>
              </a:xfrm>
              <a:custGeom>
                <a:avLst/>
                <a:gdLst/>
                <a:ahLst/>
                <a:cxnLst/>
                <a:rect l="l" t="t" r="r" b="b"/>
                <a:pathLst>
                  <a:path w="91249" h="10361" extrusionOk="0">
                    <a:moveTo>
                      <a:pt x="91250" y="8705"/>
                    </a:moveTo>
                    <a:cubicBezTo>
                      <a:pt x="91250" y="8705"/>
                      <a:pt x="85439" y="9753"/>
                      <a:pt x="76772" y="10134"/>
                    </a:cubicBezTo>
                    <a:cubicBezTo>
                      <a:pt x="72485" y="10324"/>
                      <a:pt x="67437" y="10419"/>
                      <a:pt x="62008" y="10324"/>
                    </a:cubicBezTo>
                    <a:cubicBezTo>
                      <a:pt x="56674" y="10324"/>
                      <a:pt x="50959" y="9943"/>
                      <a:pt x="45244" y="9562"/>
                    </a:cubicBezTo>
                    <a:cubicBezTo>
                      <a:pt x="42386" y="9277"/>
                      <a:pt x="39529" y="8991"/>
                      <a:pt x="36767" y="8800"/>
                    </a:cubicBezTo>
                    <a:cubicBezTo>
                      <a:pt x="34004" y="8610"/>
                      <a:pt x="31242" y="8134"/>
                      <a:pt x="28575" y="7753"/>
                    </a:cubicBezTo>
                    <a:cubicBezTo>
                      <a:pt x="23241" y="6991"/>
                      <a:pt x="18288" y="6133"/>
                      <a:pt x="14097" y="5276"/>
                    </a:cubicBezTo>
                    <a:cubicBezTo>
                      <a:pt x="5620" y="3562"/>
                      <a:pt x="0" y="1657"/>
                      <a:pt x="0" y="1657"/>
                    </a:cubicBezTo>
                    <a:cubicBezTo>
                      <a:pt x="0" y="1657"/>
                      <a:pt x="5810" y="609"/>
                      <a:pt x="14478" y="228"/>
                    </a:cubicBezTo>
                    <a:cubicBezTo>
                      <a:pt x="18764" y="37"/>
                      <a:pt x="23813" y="-58"/>
                      <a:pt x="29242" y="37"/>
                    </a:cubicBezTo>
                    <a:cubicBezTo>
                      <a:pt x="31909" y="133"/>
                      <a:pt x="34671" y="37"/>
                      <a:pt x="37529" y="323"/>
                    </a:cubicBezTo>
                    <a:cubicBezTo>
                      <a:pt x="40386" y="514"/>
                      <a:pt x="43148" y="704"/>
                      <a:pt x="46006" y="799"/>
                    </a:cubicBezTo>
                    <a:cubicBezTo>
                      <a:pt x="51721" y="1371"/>
                      <a:pt x="57436" y="1847"/>
                      <a:pt x="62675" y="2609"/>
                    </a:cubicBezTo>
                    <a:cubicBezTo>
                      <a:pt x="68009" y="3371"/>
                      <a:pt x="72962" y="4228"/>
                      <a:pt x="77153" y="5086"/>
                    </a:cubicBezTo>
                    <a:cubicBezTo>
                      <a:pt x="85630" y="6800"/>
                      <a:pt x="91250" y="8705"/>
                      <a:pt x="91250" y="87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7"/>
              <p:cNvSpPr/>
              <p:nvPr/>
            </p:nvSpPr>
            <p:spPr>
              <a:xfrm>
                <a:off x="3527318" y="3714029"/>
                <a:ext cx="62865" cy="9061"/>
              </a:xfrm>
              <a:custGeom>
                <a:avLst/>
                <a:gdLst/>
                <a:ahLst/>
                <a:cxnLst/>
                <a:rect l="l" t="t" r="r" b="b"/>
                <a:pathLst>
                  <a:path w="62865" h="9061" extrusionOk="0">
                    <a:moveTo>
                      <a:pt x="62865" y="7990"/>
                    </a:moveTo>
                    <a:cubicBezTo>
                      <a:pt x="62865" y="7990"/>
                      <a:pt x="58674" y="8657"/>
                      <a:pt x="52769" y="8847"/>
                    </a:cubicBezTo>
                    <a:cubicBezTo>
                      <a:pt x="46863" y="9133"/>
                      <a:pt x="39053" y="9133"/>
                      <a:pt x="31337" y="8847"/>
                    </a:cubicBezTo>
                    <a:cubicBezTo>
                      <a:pt x="23622" y="8562"/>
                      <a:pt x="15907" y="7895"/>
                      <a:pt x="10001" y="7133"/>
                    </a:cubicBezTo>
                    <a:cubicBezTo>
                      <a:pt x="4096" y="6466"/>
                      <a:pt x="0" y="5418"/>
                      <a:pt x="0" y="5418"/>
                    </a:cubicBezTo>
                    <a:cubicBezTo>
                      <a:pt x="0" y="5418"/>
                      <a:pt x="3715" y="3514"/>
                      <a:pt x="9716" y="2085"/>
                    </a:cubicBezTo>
                    <a:cubicBezTo>
                      <a:pt x="15621" y="656"/>
                      <a:pt x="23717" y="-297"/>
                      <a:pt x="31718" y="84"/>
                    </a:cubicBezTo>
                    <a:cubicBezTo>
                      <a:pt x="39719" y="370"/>
                      <a:pt x="47720" y="1989"/>
                      <a:pt x="53435" y="3990"/>
                    </a:cubicBezTo>
                    <a:cubicBezTo>
                      <a:pt x="59246" y="5895"/>
                      <a:pt x="62770" y="8085"/>
                      <a:pt x="62770" y="80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7"/>
              <p:cNvSpPr/>
              <p:nvPr/>
            </p:nvSpPr>
            <p:spPr>
              <a:xfrm>
                <a:off x="3408542" y="3707428"/>
                <a:ext cx="124682" cy="23259"/>
              </a:xfrm>
              <a:custGeom>
                <a:avLst/>
                <a:gdLst/>
                <a:ahLst/>
                <a:cxnLst/>
                <a:rect l="l" t="t" r="r" b="b"/>
                <a:pathLst>
                  <a:path w="124682" h="23259" extrusionOk="0">
                    <a:moveTo>
                      <a:pt x="124682" y="1161"/>
                    </a:moveTo>
                    <a:cubicBezTo>
                      <a:pt x="124682" y="1161"/>
                      <a:pt x="122682" y="1637"/>
                      <a:pt x="119253" y="2304"/>
                    </a:cubicBezTo>
                    <a:cubicBezTo>
                      <a:pt x="115824" y="2971"/>
                      <a:pt x="110966" y="3828"/>
                      <a:pt x="105061" y="4876"/>
                    </a:cubicBezTo>
                    <a:cubicBezTo>
                      <a:pt x="99250" y="5828"/>
                      <a:pt x="92392" y="7067"/>
                      <a:pt x="85058" y="8305"/>
                    </a:cubicBezTo>
                    <a:cubicBezTo>
                      <a:pt x="77819" y="9543"/>
                      <a:pt x="70009" y="10877"/>
                      <a:pt x="62294" y="12305"/>
                    </a:cubicBezTo>
                    <a:cubicBezTo>
                      <a:pt x="54578" y="13734"/>
                      <a:pt x="46768" y="15068"/>
                      <a:pt x="39529" y="16401"/>
                    </a:cubicBezTo>
                    <a:cubicBezTo>
                      <a:pt x="32290" y="17735"/>
                      <a:pt x="25432" y="18973"/>
                      <a:pt x="19621" y="20021"/>
                    </a:cubicBezTo>
                    <a:cubicBezTo>
                      <a:pt x="13716" y="21068"/>
                      <a:pt x="8858" y="21830"/>
                      <a:pt x="5429" y="22497"/>
                    </a:cubicBezTo>
                    <a:cubicBezTo>
                      <a:pt x="2000" y="23069"/>
                      <a:pt x="0" y="23259"/>
                      <a:pt x="0" y="23259"/>
                    </a:cubicBezTo>
                    <a:cubicBezTo>
                      <a:pt x="0" y="23259"/>
                      <a:pt x="7049" y="19354"/>
                      <a:pt x="18383" y="15163"/>
                    </a:cubicBezTo>
                    <a:cubicBezTo>
                      <a:pt x="24003" y="12972"/>
                      <a:pt x="30671" y="10877"/>
                      <a:pt x="37909" y="8876"/>
                    </a:cubicBezTo>
                    <a:cubicBezTo>
                      <a:pt x="41529" y="7924"/>
                      <a:pt x="45244" y="6876"/>
                      <a:pt x="49149" y="6114"/>
                    </a:cubicBezTo>
                    <a:cubicBezTo>
                      <a:pt x="52959" y="5257"/>
                      <a:pt x="56959" y="4495"/>
                      <a:pt x="60865" y="3733"/>
                    </a:cubicBezTo>
                    <a:cubicBezTo>
                      <a:pt x="64865" y="3161"/>
                      <a:pt x="68771" y="2590"/>
                      <a:pt x="72676" y="2018"/>
                    </a:cubicBezTo>
                    <a:cubicBezTo>
                      <a:pt x="76581" y="1447"/>
                      <a:pt x="80486" y="1161"/>
                      <a:pt x="84201" y="780"/>
                    </a:cubicBezTo>
                    <a:cubicBezTo>
                      <a:pt x="91726" y="209"/>
                      <a:pt x="98679" y="-77"/>
                      <a:pt x="104680" y="18"/>
                    </a:cubicBezTo>
                    <a:cubicBezTo>
                      <a:pt x="116681" y="18"/>
                      <a:pt x="124682" y="1352"/>
                      <a:pt x="124682" y="13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7"/>
              <p:cNvSpPr/>
              <p:nvPr/>
            </p:nvSpPr>
            <p:spPr>
              <a:xfrm>
                <a:off x="3300433" y="3692605"/>
                <a:ext cx="207454" cy="66465"/>
              </a:xfrm>
              <a:custGeom>
                <a:avLst/>
                <a:gdLst/>
                <a:ahLst/>
                <a:cxnLst/>
                <a:rect l="l" t="t" r="r" b="b"/>
                <a:pathLst>
                  <a:path w="207454" h="66465" extrusionOk="0">
                    <a:moveTo>
                      <a:pt x="207359" y="1982"/>
                    </a:moveTo>
                    <a:cubicBezTo>
                      <a:pt x="207359" y="1982"/>
                      <a:pt x="203930" y="2172"/>
                      <a:pt x="197834" y="2648"/>
                    </a:cubicBezTo>
                    <a:cubicBezTo>
                      <a:pt x="194786" y="2744"/>
                      <a:pt x="191167" y="3125"/>
                      <a:pt x="186976" y="3506"/>
                    </a:cubicBezTo>
                    <a:cubicBezTo>
                      <a:pt x="182785" y="3792"/>
                      <a:pt x="178118" y="4268"/>
                      <a:pt x="172974" y="4934"/>
                    </a:cubicBezTo>
                    <a:cubicBezTo>
                      <a:pt x="167831" y="5411"/>
                      <a:pt x="162306" y="6268"/>
                      <a:pt x="156496" y="7125"/>
                    </a:cubicBezTo>
                    <a:cubicBezTo>
                      <a:pt x="150686" y="7887"/>
                      <a:pt x="144590" y="9316"/>
                      <a:pt x="138303" y="10364"/>
                    </a:cubicBezTo>
                    <a:cubicBezTo>
                      <a:pt x="132017" y="11697"/>
                      <a:pt x="125540" y="13126"/>
                      <a:pt x="119063" y="14840"/>
                    </a:cubicBezTo>
                    <a:cubicBezTo>
                      <a:pt x="112490" y="16364"/>
                      <a:pt x="106013" y="18460"/>
                      <a:pt x="99441" y="20365"/>
                    </a:cubicBezTo>
                    <a:cubicBezTo>
                      <a:pt x="92964" y="22556"/>
                      <a:pt x="86392" y="24461"/>
                      <a:pt x="80105" y="26937"/>
                    </a:cubicBezTo>
                    <a:cubicBezTo>
                      <a:pt x="73819" y="29223"/>
                      <a:pt x="67627" y="31700"/>
                      <a:pt x="61722" y="34176"/>
                    </a:cubicBezTo>
                    <a:cubicBezTo>
                      <a:pt x="55912" y="36843"/>
                      <a:pt x="50102" y="39129"/>
                      <a:pt x="44863" y="41796"/>
                    </a:cubicBezTo>
                    <a:cubicBezTo>
                      <a:pt x="39529" y="44368"/>
                      <a:pt x="34576" y="46844"/>
                      <a:pt x="30004" y="49321"/>
                    </a:cubicBezTo>
                    <a:cubicBezTo>
                      <a:pt x="25432" y="51702"/>
                      <a:pt x="21241" y="53988"/>
                      <a:pt x="17621" y="56084"/>
                    </a:cubicBezTo>
                    <a:cubicBezTo>
                      <a:pt x="14002" y="58179"/>
                      <a:pt x="10763" y="59894"/>
                      <a:pt x="8192" y="61608"/>
                    </a:cubicBezTo>
                    <a:cubicBezTo>
                      <a:pt x="2953" y="64751"/>
                      <a:pt x="0" y="66466"/>
                      <a:pt x="0" y="66466"/>
                    </a:cubicBezTo>
                    <a:cubicBezTo>
                      <a:pt x="0" y="66466"/>
                      <a:pt x="2572" y="64180"/>
                      <a:pt x="7239" y="60179"/>
                    </a:cubicBezTo>
                    <a:cubicBezTo>
                      <a:pt x="9525" y="58179"/>
                      <a:pt x="12383" y="55798"/>
                      <a:pt x="15812" y="53321"/>
                    </a:cubicBezTo>
                    <a:cubicBezTo>
                      <a:pt x="19145" y="50750"/>
                      <a:pt x="23050" y="47892"/>
                      <a:pt x="27432" y="45035"/>
                    </a:cubicBezTo>
                    <a:cubicBezTo>
                      <a:pt x="31718" y="41987"/>
                      <a:pt x="36576" y="39034"/>
                      <a:pt x="41815" y="36081"/>
                    </a:cubicBezTo>
                    <a:cubicBezTo>
                      <a:pt x="46958" y="32938"/>
                      <a:pt x="52673" y="30176"/>
                      <a:pt x="58483" y="27223"/>
                    </a:cubicBezTo>
                    <a:cubicBezTo>
                      <a:pt x="64484" y="24556"/>
                      <a:pt x="70580" y="21508"/>
                      <a:pt x="77057" y="19127"/>
                    </a:cubicBezTo>
                    <a:cubicBezTo>
                      <a:pt x="83439" y="16460"/>
                      <a:pt x="90106" y="14364"/>
                      <a:pt x="96774" y="12078"/>
                    </a:cubicBezTo>
                    <a:cubicBezTo>
                      <a:pt x="103537" y="10268"/>
                      <a:pt x="110300" y="8173"/>
                      <a:pt x="117062" y="6744"/>
                    </a:cubicBezTo>
                    <a:cubicBezTo>
                      <a:pt x="123730" y="5030"/>
                      <a:pt x="130493" y="4077"/>
                      <a:pt x="136969" y="2934"/>
                    </a:cubicBezTo>
                    <a:cubicBezTo>
                      <a:pt x="143447" y="2077"/>
                      <a:pt x="149733" y="1220"/>
                      <a:pt x="155734" y="839"/>
                    </a:cubicBezTo>
                    <a:cubicBezTo>
                      <a:pt x="161735" y="362"/>
                      <a:pt x="167449" y="77"/>
                      <a:pt x="172688" y="77"/>
                    </a:cubicBezTo>
                    <a:cubicBezTo>
                      <a:pt x="177927" y="-114"/>
                      <a:pt x="182690" y="77"/>
                      <a:pt x="186976" y="362"/>
                    </a:cubicBezTo>
                    <a:cubicBezTo>
                      <a:pt x="191262" y="458"/>
                      <a:pt x="194881" y="743"/>
                      <a:pt x="197930" y="1125"/>
                    </a:cubicBezTo>
                    <a:cubicBezTo>
                      <a:pt x="203930" y="1791"/>
                      <a:pt x="207455" y="2267"/>
                      <a:pt x="207455" y="22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7"/>
              <p:cNvSpPr/>
              <p:nvPr/>
            </p:nvSpPr>
            <p:spPr>
              <a:xfrm>
                <a:off x="3401779" y="3698778"/>
                <a:ext cx="80390" cy="9620"/>
              </a:xfrm>
              <a:custGeom>
                <a:avLst/>
                <a:gdLst/>
                <a:ahLst/>
                <a:cxnLst/>
                <a:rect l="l" t="t" r="r" b="b"/>
                <a:pathLst>
                  <a:path w="80390" h="9620" extrusionOk="0">
                    <a:moveTo>
                      <a:pt x="80391" y="8001"/>
                    </a:moveTo>
                    <a:cubicBezTo>
                      <a:pt x="80391" y="8001"/>
                      <a:pt x="79057" y="8096"/>
                      <a:pt x="76772" y="8191"/>
                    </a:cubicBezTo>
                    <a:cubicBezTo>
                      <a:pt x="74581" y="8191"/>
                      <a:pt x="71342" y="8287"/>
                      <a:pt x="67532" y="8382"/>
                    </a:cubicBezTo>
                    <a:cubicBezTo>
                      <a:pt x="60103" y="8477"/>
                      <a:pt x="50102" y="8572"/>
                      <a:pt x="40196" y="8763"/>
                    </a:cubicBezTo>
                    <a:cubicBezTo>
                      <a:pt x="30290" y="9049"/>
                      <a:pt x="20288" y="9334"/>
                      <a:pt x="12859" y="9525"/>
                    </a:cubicBezTo>
                    <a:cubicBezTo>
                      <a:pt x="9049" y="9620"/>
                      <a:pt x="5906" y="9620"/>
                      <a:pt x="3620" y="9620"/>
                    </a:cubicBezTo>
                    <a:cubicBezTo>
                      <a:pt x="1333" y="9620"/>
                      <a:pt x="0" y="9620"/>
                      <a:pt x="0" y="9620"/>
                    </a:cubicBezTo>
                    <a:cubicBezTo>
                      <a:pt x="0" y="9620"/>
                      <a:pt x="4572" y="6953"/>
                      <a:pt x="12002" y="4572"/>
                    </a:cubicBezTo>
                    <a:cubicBezTo>
                      <a:pt x="15716" y="3334"/>
                      <a:pt x="20098" y="2286"/>
                      <a:pt x="24860" y="1429"/>
                    </a:cubicBezTo>
                    <a:cubicBezTo>
                      <a:pt x="29623" y="667"/>
                      <a:pt x="34766" y="190"/>
                      <a:pt x="40005" y="0"/>
                    </a:cubicBezTo>
                    <a:cubicBezTo>
                      <a:pt x="45148" y="0"/>
                      <a:pt x="50387" y="190"/>
                      <a:pt x="55150" y="762"/>
                    </a:cubicBezTo>
                    <a:cubicBezTo>
                      <a:pt x="59912" y="1429"/>
                      <a:pt x="64389" y="2286"/>
                      <a:pt x="68104" y="3334"/>
                    </a:cubicBezTo>
                    <a:cubicBezTo>
                      <a:pt x="75628" y="5334"/>
                      <a:pt x="80296" y="7810"/>
                      <a:pt x="80296" y="7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7"/>
              <p:cNvSpPr/>
              <p:nvPr/>
            </p:nvSpPr>
            <p:spPr>
              <a:xfrm>
                <a:off x="3336152" y="3712653"/>
                <a:ext cx="115347" cy="20034"/>
              </a:xfrm>
              <a:custGeom>
                <a:avLst/>
                <a:gdLst/>
                <a:ahLst/>
                <a:cxnLst/>
                <a:rect l="l" t="t" r="r" b="b"/>
                <a:pathLst>
                  <a:path w="115347" h="20034" extrusionOk="0">
                    <a:moveTo>
                      <a:pt x="115348" y="7271"/>
                    </a:moveTo>
                    <a:cubicBezTo>
                      <a:pt x="115348" y="7271"/>
                      <a:pt x="108014" y="7271"/>
                      <a:pt x="96869" y="7271"/>
                    </a:cubicBezTo>
                    <a:cubicBezTo>
                      <a:pt x="94107" y="7271"/>
                      <a:pt x="91154" y="7271"/>
                      <a:pt x="88106" y="7366"/>
                    </a:cubicBezTo>
                    <a:cubicBezTo>
                      <a:pt x="84963" y="7366"/>
                      <a:pt x="81725" y="7652"/>
                      <a:pt x="78296" y="7747"/>
                    </a:cubicBezTo>
                    <a:cubicBezTo>
                      <a:pt x="71533" y="8128"/>
                      <a:pt x="64389" y="8604"/>
                      <a:pt x="57245" y="9461"/>
                    </a:cubicBezTo>
                    <a:cubicBezTo>
                      <a:pt x="50102" y="10224"/>
                      <a:pt x="42958" y="11367"/>
                      <a:pt x="36290" y="12414"/>
                    </a:cubicBezTo>
                    <a:cubicBezTo>
                      <a:pt x="32956" y="13081"/>
                      <a:pt x="29718" y="13557"/>
                      <a:pt x="26670" y="14224"/>
                    </a:cubicBezTo>
                    <a:cubicBezTo>
                      <a:pt x="23622" y="14891"/>
                      <a:pt x="20669" y="15462"/>
                      <a:pt x="18002" y="16034"/>
                    </a:cubicBezTo>
                    <a:cubicBezTo>
                      <a:pt x="12668" y="17272"/>
                      <a:pt x="8192" y="18225"/>
                      <a:pt x="5048" y="18986"/>
                    </a:cubicBezTo>
                    <a:cubicBezTo>
                      <a:pt x="1905" y="19749"/>
                      <a:pt x="0" y="20034"/>
                      <a:pt x="0" y="20034"/>
                    </a:cubicBezTo>
                    <a:cubicBezTo>
                      <a:pt x="0" y="20034"/>
                      <a:pt x="1524" y="18986"/>
                      <a:pt x="4381" y="17367"/>
                    </a:cubicBezTo>
                    <a:cubicBezTo>
                      <a:pt x="7239" y="15748"/>
                      <a:pt x="11335" y="13462"/>
                      <a:pt x="16478" y="11271"/>
                    </a:cubicBezTo>
                    <a:cubicBezTo>
                      <a:pt x="21622" y="8985"/>
                      <a:pt x="27813" y="6794"/>
                      <a:pt x="34576" y="4985"/>
                    </a:cubicBezTo>
                    <a:cubicBezTo>
                      <a:pt x="38005" y="4223"/>
                      <a:pt x="41529" y="3175"/>
                      <a:pt x="45148" y="2603"/>
                    </a:cubicBezTo>
                    <a:cubicBezTo>
                      <a:pt x="48768" y="1937"/>
                      <a:pt x="52483" y="1460"/>
                      <a:pt x="56198" y="889"/>
                    </a:cubicBezTo>
                    <a:cubicBezTo>
                      <a:pt x="59912" y="603"/>
                      <a:pt x="63722" y="222"/>
                      <a:pt x="67342" y="127"/>
                    </a:cubicBezTo>
                    <a:cubicBezTo>
                      <a:pt x="71056" y="-159"/>
                      <a:pt x="74676" y="127"/>
                      <a:pt x="78200" y="127"/>
                    </a:cubicBezTo>
                    <a:cubicBezTo>
                      <a:pt x="85249" y="508"/>
                      <a:pt x="91726" y="1175"/>
                      <a:pt x="97250" y="2318"/>
                    </a:cubicBezTo>
                    <a:cubicBezTo>
                      <a:pt x="102775" y="3270"/>
                      <a:pt x="107347" y="4604"/>
                      <a:pt x="110395" y="5651"/>
                    </a:cubicBezTo>
                    <a:cubicBezTo>
                      <a:pt x="113443" y="6699"/>
                      <a:pt x="115252" y="7366"/>
                      <a:pt x="115252" y="7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7"/>
              <p:cNvSpPr/>
              <p:nvPr/>
            </p:nvSpPr>
            <p:spPr>
              <a:xfrm>
                <a:off x="3270429" y="3732592"/>
                <a:ext cx="96393" cy="37242"/>
              </a:xfrm>
              <a:custGeom>
                <a:avLst/>
                <a:gdLst/>
                <a:ahLst/>
                <a:cxnLst/>
                <a:rect l="l" t="t" r="r" b="b"/>
                <a:pathLst>
                  <a:path w="96393" h="37242" extrusionOk="0">
                    <a:moveTo>
                      <a:pt x="96393" y="0"/>
                    </a:moveTo>
                    <a:cubicBezTo>
                      <a:pt x="96393" y="0"/>
                      <a:pt x="94869" y="667"/>
                      <a:pt x="92202" y="1810"/>
                    </a:cubicBezTo>
                    <a:cubicBezTo>
                      <a:pt x="89535" y="2857"/>
                      <a:pt x="85725" y="4286"/>
                      <a:pt x="81153" y="6096"/>
                    </a:cubicBezTo>
                    <a:cubicBezTo>
                      <a:pt x="76676" y="7811"/>
                      <a:pt x="71342" y="9715"/>
                      <a:pt x="65723" y="11906"/>
                    </a:cubicBezTo>
                    <a:cubicBezTo>
                      <a:pt x="60103" y="14002"/>
                      <a:pt x="54102" y="16288"/>
                      <a:pt x="48197" y="18574"/>
                    </a:cubicBezTo>
                    <a:cubicBezTo>
                      <a:pt x="42196" y="20860"/>
                      <a:pt x="36290" y="23241"/>
                      <a:pt x="30671" y="25432"/>
                    </a:cubicBezTo>
                    <a:cubicBezTo>
                      <a:pt x="25051" y="27622"/>
                      <a:pt x="19812" y="29718"/>
                      <a:pt x="15335" y="31528"/>
                    </a:cubicBezTo>
                    <a:cubicBezTo>
                      <a:pt x="10763" y="33242"/>
                      <a:pt x="6953" y="34671"/>
                      <a:pt x="4286" y="35719"/>
                    </a:cubicBezTo>
                    <a:cubicBezTo>
                      <a:pt x="1619" y="36671"/>
                      <a:pt x="0" y="37243"/>
                      <a:pt x="0" y="37243"/>
                    </a:cubicBezTo>
                    <a:cubicBezTo>
                      <a:pt x="0" y="37243"/>
                      <a:pt x="4763" y="32576"/>
                      <a:pt x="12954" y="27146"/>
                    </a:cubicBezTo>
                    <a:cubicBezTo>
                      <a:pt x="17050" y="24289"/>
                      <a:pt x="22003" y="21431"/>
                      <a:pt x="27432" y="18479"/>
                    </a:cubicBezTo>
                    <a:cubicBezTo>
                      <a:pt x="30194" y="17145"/>
                      <a:pt x="32956" y="15526"/>
                      <a:pt x="36004" y="14288"/>
                    </a:cubicBezTo>
                    <a:cubicBezTo>
                      <a:pt x="38957" y="12954"/>
                      <a:pt x="42005" y="11716"/>
                      <a:pt x="45053" y="10478"/>
                    </a:cubicBezTo>
                    <a:cubicBezTo>
                      <a:pt x="48197" y="9430"/>
                      <a:pt x="51245" y="8287"/>
                      <a:pt x="54293" y="7239"/>
                    </a:cubicBezTo>
                    <a:cubicBezTo>
                      <a:pt x="57341" y="6191"/>
                      <a:pt x="60484" y="5429"/>
                      <a:pt x="63437" y="4572"/>
                    </a:cubicBezTo>
                    <a:cubicBezTo>
                      <a:pt x="69437" y="3048"/>
                      <a:pt x="75057" y="1905"/>
                      <a:pt x="79915" y="1238"/>
                    </a:cubicBezTo>
                    <a:cubicBezTo>
                      <a:pt x="89726" y="-190"/>
                      <a:pt x="96298" y="95"/>
                      <a:pt x="9629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7"/>
              <p:cNvSpPr/>
              <p:nvPr/>
            </p:nvSpPr>
            <p:spPr>
              <a:xfrm>
                <a:off x="3285098" y="3681824"/>
                <a:ext cx="161163" cy="82676"/>
              </a:xfrm>
              <a:custGeom>
                <a:avLst/>
                <a:gdLst/>
                <a:ahLst/>
                <a:cxnLst/>
                <a:rect l="l" t="t" r="r" b="b"/>
                <a:pathLst>
                  <a:path w="161163" h="82676" extrusionOk="0">
                    <a:moveTo>
                      <a:pt x="161163" y="0"/>
                    </a:moveTo>
                    <a:cubicBezTo>
                      <a:pt x="161163" y="0"/>
                      <a:pt x="158591" y="1238"/>
                      <a:pt x="154115" y="3429"/>
                    </a:cubicBezTo>
                    <a:cubicBezTo>
                      <a:pt x="149638" y="5524"/>
                      <a:pt x="143161" y="8572"/>
                      <a:pt x="135446" y="12097"/>
                    </a:cubicBezTo>
                    <a:cubicBezTo>
                      <a:pt x="127730" y="15716"/>
                      <a:pt x="118777" y="20002"/>
                      <a:pt x="109252" y="24479"/>
                    </a:cubicBezTo>
                    <a:cubicBezTo>
                      <a:pt x="99727" y="29146"/>
                      <a:pt x="89630" y="34099"/>
                      <a:pt x="79534" y="39243"/>
                    </a:cubicBezTo>
                    <a:cubicBezTo>
                      <a:pt x="69437" y="44386"/>
                      <a:pt x="59531" y="49720"/>
                      <a:pt x="50197" y="54673"/>
                    </a:cubicBezTo>
                    <a:cubicBezTo>
                      <a:pt x="40958" y="59817"/>
                      <a:pt x="32290" y="64579"/>
                      <a:pt x="24860" y="68770"/>
                    </a:cubicBezTo>
                    <a:cubicBezTo>
                      <a:pt x="17431" y="72961"/>
                      <a:pt x="11240" y="76390"/>
                      <a:pt x="6858" y="78867"/>
                    </a:cubicBezTo>
                    <a:cubicBezTo>
                      <a:pt x="2477" y="81248"/>
                      <a:pt x="0" y="82677"/>
                      <a:pt x="0" y="82677"/>
                    </a:cubicBezTo>
                    <a:cubicBezTo>
                      <a:pt x="0" y="82677"/>
                      <a:pt x="2191" y="80772"/>
                      <a:pt x="5906" y="77438"/>
                    </a:cubicBezTo>
                    <a:cubicBezTo>
                      <a:pt x="9716" y="74200"/>
                      <a:pt x="15240" y="69628"/>
                      <a:pt x="22098" y="64579"/>
                    </a:cubicBezTo>
                    <a:cubicBezTo>
                      <a:pt x="28956" y="59436"/>
                      <a:pt x="37243" y="53816"/>
                      <a:pt x="46292" y="48101"/>
                    </a:cubicBezTo>
                    <a:cubicBezTo>
                      <a:pt x="50864" y="45339"/>
                      <a:pt x="55531" y="42291"/>
                      <a:pt x="60484" y="39624"/>
                    </a:cubicBezTo>
                    <a:cubicBezTo>
                      <a:pt x="65342" y="36862"/>
                      <a:pt x="70485" y="34195"/>
                      <a:pt x="75533" y="31432"/>
                    </a:cubicBezTo>
                    <a:cubicBezTo>
                      <a:pt x="80677" y="28956"/>
                      <a:pt x="85820" y="26384"/>
                      <a:pt x="90869" y="24003"/>
                    </a:cubicBezTo>
                    <a:cubicBezTo>
                      <a:pt x="95917" y="21526"/>
                      <a:pt x="101060" y="19526"/>
                      <a:pt x="106013" y="17431"/>
                    </a:cubicBezTo>
                    <a:cubicBezTo>
                      <a:pt x="115919" y="13430"/>
                      <a:pt x="125349" y="9906"/>
                      <a:pt x="133541" y="7429"/>
                    </a:cubicBezTo>
                    <a:cubicBezTo>
                      <a:pt x="141732" y="4763"/>
                      <a:pt x="148590" y="2953"/>
                      <a:pt x="153448" y="1714"/>
                    </a:cubicBezTo>
                    <a:cubicBezTo>
                      <a:pt x="158306" y="571"/>
                      <a:pt x="161068" y="0"/>
                      <a:pt x="1610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7"/>
              <p:cNvSpPr/>
              <p:nvPr/>
            </p:nvSpPr>
            <p:spPr>
              <a:xfrm>
                <a:off x="3276620" y="3704493"/>
                <a:ext cx="90582" cy="61531"/>
              </a:xfrm>
              <a:custGeom>
                <a:avLst/>
                <a:gdLst/>
                <a:ahLst/>
                <a:cxnLst/>
                <a:rect l="l" t="t" r="r" b="b"/>
                <a:pathLst>
                  <a:path w="90582" h="61531" extrusionOk="0">
                    <a:moveTo>
                      <a:pt x="90488" y="95"/>
                    </a:moveTo>
                    <a:cubicBezTo>
                      <a:pt x="90488" y="95"/>
                      <a:pt x="89154" y="1143"/>
                      <a:pt x="86677" y="2953"/>
                    </a:cubicBezTo>
                    <a:cubicBezTo>
                      <a:pt x="84201" y="4763"/>
                      <a:pt x="80677" y="7239"/>
                      <a:pt x="76486" y="10096"/>
                    </a:cubicBezTo>
                    <a:cubicBezTo>
                      <a:pt x="68008" y="15812"/>
                      <a:pt x="56769" y="23527"/>
                      <a:pt x="45529" y="31147"/>
                    </a:cubicBezTo>
                    <a:cubicBezTo>
                      <a:pt x="34290" y="38862"/>
                      <a:pt x="23050" y="46482"/>
                      <a:pt x="14573" y="52197"/>
                    </a:cubicBezTo>
                    <a:cubicBezTo>
                      <a:pt x="10287" y="55054"/>
                      <a:pt x="6668" y="57436"/>
                      <a:pt x="4096" y="59055"/>
                    </a:cubicBezTo>
                    <a:cubicBezTo>
                      <a:pt x="1524" y="60674"/>
                      <a:pt x="0" y="61532"/>
                      <a:pt x="0" y="61532"/>
                    </a:cubicBezTo>
                    <a:cubicBezTo>
                      <a:pt x="0" y="61532"/>
                      <a:pt x="4000" y="55721"/>
                      <a:pt x="11335" y="48292"/>
                    </a:cubicBezTo>
                    <a:cubicBezTo>
                      <a:pt x="14954" y="44482"/>
                      <a:pt x="19431" y="40386"/>
                      <a:pt x="24384" y="36195"/>
                    </a:cubicBezTo>
                    <a:cubicBezTo>
                      <a:pt x="26956" y="34195"/>
                      <a:pt x="29432" y="31909"/>
                      <a:pt x="32194" y="29909"/>
                    </a:cubicBezTo>
                    <a:cubicBezTo>
                      <a:pt x="34957" y="27813"/>
                      <a:pt x="37719" y="25813"/>
                      <a:pt x="40577" y="23813"/>
                    </a:cubicBezTo>
                    <a:cubicBezTo>
                      <a:pt x="43529" y="21908"/>
                      <a:pt x="46482" y="20098"/>
                      <a:pt x="49340" y="18193"/>
                    </a:cubicBezTo>
                    <a:cubicBezTo>
                      <a:pt x="52197" y="16383"/>
                      <a:pt x="55245" y="14764"/>
                      <a:pt x="58007" y="13240"/>
                    </a:cubicBezTo>
                    <a:cubicBezTo>
                      <a:pt x="63722" y="10192"/>
                      <a:pt x="69247" y="7525"/>
                      <a:pt x="74104" y="5620"/>
                    </a:cubicBezTo>
                    <a:cubicBezTo>
                      <a:pt x="83725" y="1619"/>
                      <a:pt x="90583" y="0"/>
                      <a:pt x="90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7"/>
              <p:cNvSpPr/>
              <p:nvPr/>
            </p:nvSpPr>
            <p:spPr>
              <a:xfrm>
                <a:off x="3267667" y="3724400"/>
                <a:ext cx="57721" cy="43053"/>
              </a:xfrm>
              <a:custGeom>
                <a:avLst/>
                <a:gdLst/>
                <a:ahLst/>
                <a:cxnLst/>
                <a:rect l="l" t="t" r="r" b="b"/>
                <a:pathLst>
                  <a:path w="57721" h="43053" extrusionOk="0">
                    <a:moveTo>
                      <a:pt x="57626" y="0"/>
                    </a:moveTo>
                    <a:cubicBezTo>
                      <a:pt x="57626" y="0"/>
                      <a:pt x="54864" y="3905"/>
                      <a:pt x="50102" y="8763"/>
                    </a:cubicBezTo>
                    <a:cubicBezTo>
                      <a:pt x="45339" y="13716"/>
                      <a:pt x="38576" y="19717"/>
                      <a:pt x="31433" y="25051"/>
                    </a:cubicBezTo>
                    <a:cubicBezTo>
                      <a:pt x="24194" y="30480"/>
                      <a:pt x="16574" y="35243"/>
                      <a:pt x="10478" y="38386"/>
                    </a:cubicBezTo>
                    <a:cubicBezTo>
                      <a:pt x="4477" y="41624"/>
                      <a:pt x="0" y="43053"/>
                      <a:pt x="0" y="43053"/>
                    </a:cubicBezTo>
                    <a:cubicBezTo>
                      <a:pt x="0" y="43053"/>
                      <a:pt x="2762" y="39148"/>
                      <a:pt x="7525" y="34290"/>
                    </a:cubicBezTo>
                    <a:cubicBezTo>
                      <a:pt x="12287" y="29337"/>
                      <a:pt x="19050" y="23336"/>
                      <a:pt x="26289" y="18002"/>
                    </a:cubicBezTo>
                    <a:cubicBezTo>
                      <a:pt x="33528" y="12573"/>
                      <a:pt x="41148" y="7906"/>
                      <a:pt x="47244" y="4763"/>
                    </a:cubicBezTo>
                    <a:cubicBezTo>
                      <a:pt x="53245" y="1524"/>
                      <a:pt x="57722" y="95"/>
                      <a:pt x="57722"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7"/>
              <p:cNvSpPr/>
              <p:nvPr/>
            </p:nvSpPr>
            <p:spPr>
              <a:xfrm>
                <a:off x="3282526" y="3763262"/>
                <a:ext cx="150495" cy="397573"/>
              </a:xfrm>
              <a:custGeom>
                <a:avLst/>
                <a:gdLst/>
                <a:ahLst/>
                <a:cxnLst/>
                <a:rect l="l" t="t" r="r" b="b"/>
                <a:pathLst>
                  <a:path w="150495" h="397573" extrusionOk="0">
                    <a:moveTo>
                      <a:pt x="150495" y="397573"/>
                    </a:moveTo>
                    <a:cubicBezTo>
                      <a:pt x="150495" y="397573"/>
                      <a:pt x="148876" y="391096"/>
                      <a:pt x="146113" y="379666"/>
                    </a:cubicBezTo>
                    <a:cubicBezTo>
                      <a:pt x="143542" y="368237"/>
                      <a:pt x="139255" y="352139"/>
                      <a:pt x="134112" y="332804"/>
                    </a:cubicBezTo>
                    <a:cubicBezTo>
                      <a:pt x="131636" y="323088"/>
                      <a:pt x="128588" y="312706"/>
                      <a:pt x="125349" y="301752"/>
                    </a:cubicBezTo>
                    <a:cubicBezTo>
                      <a:pt x="122206" y="290703"/>
                      <a:pt x="118396" y="279273"/>
                      <a:pt x="114776" y="267367"/>
                    </a:cubicBezTo>
                    <a:cubicBezTo>
                      <a:pt x="110871" y="255461"/>
                      <a:pt x="106871" y="243269"/>
                      <a:pt x="102584" y="230886"/>
                    </a:cubicBezTo>
                    <a:cubicBezTo>
                      <a:pt x="98393" y="218504"/>
                      <a:pt x="93631" y="206026"/>
                      <a:pt x="89059" y="193548"/>
                    </a:cubicBezTo>
                    <a:cubicBezTo>
                      <a:pt x="84201" y="181165"/>
                      <a:pt x="79534" y="168688"/>
                      <a:pt x="74486" y="156591"/>
                    </a:cubicBezTo>
                    <a:cubicBezTo>
                      <a:pt x="69532" y="144494"/>
                      <a:pt x="64389" y="132588"/>
                      <a:pt x="59436" y="121158"/>
                    </a:cubicBezTo>
                    <a:cubicBezTo>
                      <a:pt x="54197" y="109823"/>
                      <a:pt x="49530" y="98679"/>
                      <a:pt x="44577" y="88392"/>
                    </a:cubicBezTo>
                    <a:cubicBezTo>
                      <a:pt x="39719" y="78010"/>
                      <a:pt x="35052" y="68199"/>
                      <a:pt x="30575" y="59341"/>
                    </a:cubicBezTo>
                    <a:cubicBezTo>
                      <a:pt x="21622" y="41434"/>
                      <a:pt x="14097" y="26575"/>
                      <a:pt x="8573" y="16288"/>
                    </a:cubicBezTo>
                    <a:cubicBezTo>
                      <a:pt x="3143" y="5905"/>
                      <a:pt x="0" y="0"/>
                      <a:pt x="0" y="0"/>
                    </a:cubicBezTo>
                    <a:cubicBezTo>
                      <a:pt x="0" y="0"/>
                      <a:pt x="3619" y="5620"/>
                      <a:pt x="10001" y="15430"/>
                    </a:cubicBezTo>
                    <a:cubicBezTo>
                      <a:pt x="13240" y="20288"/>
                      <a:pt x="16954" y="26384"/>
                      <a:pt x="21146" y="33338"/>
                    </a:cubicBezTo>
                    <a:cubicBezTo>
                      <a:pt x="23241" y="36862"/>
                      <a:pt x="25527" y="40577"/>
                      <a:pt x="27908" y="44482"/>
                    </a:cubicBezTo>
                    <a:cubicBezTo>
                      <a:pt x="30194" y="48387"/>
                      <a:pt x="32480" y="52673"/>
                      <a:pt x="34957" y="57055"/>
                    </a:cubicBezTo>
                    <a:cubicBezTo>
                      <a:pt x="39910" y="65818"/>
                      <a:pt x="45053" y="75438"/>
                      <a:pt x="50387" y="85630"/>
                    </a:cubicBezTo>
                    <a:cubicBezTo>
                      <a:pt x="55817" y="95821"/>
                      <a:pt x="61150" y="106680"/>
                      <a:pt x="66580" y="118015"/>
                    </a:cubicBezTo>
                    <a:cubicBezTo>
                      <a:pt x="71723" y="129445"/>
                      <a:pt x="77438" y="141161"/>
                      <a:pt x="82391" y="153353"/>
                    </a:cubicBezTo>
                    <a:cubicBezTo>
                      <a:pt x="87630" y="165449"/>
                      <a:pt x="92392" y="178022"/>
                      <a:pt x="97346" y="190405"/>
                    </a:cubicBezTo>
                    <a:cubicBezTo>
                      <a:pt x="101917" y="202978"/>
                      <a:pt x="106585" y="215551"/>
                      <a:pt x="110680" y="228124"/>
                    </a:cubicBezTo>
                    <a:cubicBezTo>
                      <a:pt x="115062" y="240602"/>
                      <a:pt x="118586" y="253079"/>
                      <a:pt x="122301" y="265081"/>
                    </a:cubicBezTo>
                    <a:cubicBezTo>
                      <a:pt x="125730" y="277178"/>
                      <a:pt x="128969" y="288893"/>
                      <a:pt x="131636" y="300038"/>
                    </a:cubicBezTo>
                    <a:cubicBezTo>
                      <a:pt x="134398" y="311182"/>
                      <a:pt x="136969" y="321755"/>
                      <a:pt x="138970" y="331661"/>
                    </a:cubicBezTo>
                    <a:cubicBezTo>
                      <a:pt x="141256" y="341471"/>
                      <a:pt x="142875" y="350520"/>
                      <a:pt x="144304" y="358521"/>
                    </a:cubicBezTo>
                    <a:cubicBezTo>
                      <a:pt x="145828" y="366522"/>
                      <a:pt x="146971" y="373571"/>
                      <a:pt x="147828" y="379286"/>
                    </a:cubicBezTo>
                    <a:cubicBezTo>
                      <a:pt x="149542" y="390906"/>
                      <a:pt x="150495" y="397478"/>
                      <a:pt x="150495" y="397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7"/>
              <p:cNvSpPr/>
              <p:nvPr/>
            </p:nvSpPr>
            <p:spPr>
              <a:xfrm>
                <a:off x="3411304" y="4077016"/>
                <a:ext cx="9998" cy="70866"/>
              </a:xfrm>
              <a:custGeom>
                <a:avLst/>
                <a:gdLst/>
                <a:ahLst/>
                <a:cxnLst/>
                <a:rect l="l" t="t" r="r" b="b"/>
                <a:pathLst>
                  <a:path w="9998" h="70866" extrusionOk="0">
                    <a:moveTo>
                      <a:pt x="191" y="70866"/>
                    </a:moveTo>
                    <a:cubicBezTo>
                      <a:pt x="191" y="70866"/>
                      <a:pt x="191" y="69723"/>
                      <a:pt x="95" y="67723"/>
                    </a:cubicBezTo>
                    <a:cubicBezTo>
                      <a:pt x="95" y="65722"/>
                      <a:pt x="95" y="62865"/>
                      <a:pt x="191" y="59531"/>
                    </a:cubicBezTo>
                    <a:cubicBezTo>
                      <a:pt x="381" y="52864"/>
                      <a:pt x="762" y="44101"/>
                      <a:pt x="1238" y="35433"/>
                    </a:cubicBezTo>
                    <a:cubicBezTo>
                      <a:pt x="1619" y="26765"/>
                      <a:pt x="2096" y="18002"/>
                      <a:pt x="2477" y="11335"/>
                    </a:cubicBezTo>
                    <a:cubicBezTo>
                      <a:pt x="2667" y="8001"/>
                      <a:pt x="2953" y="5144"/>
                      <a:pt x="3143" y="3143"/>
                    </a:cubicBezTo>
                    <a:cubicBezTo>
                      <a:pt x="3334" y="1143"/>
                      <a:pt x="3524" y="0"/>
                      <a:pt x="3524" y="0"/>
                    </a:cubicBezTo>
                    <a:cubicBezTo>
                      <a:pt x="3524" y="0"/>
                      <a:pt x="5715" y="4191"/>
                      <a:pt x="7429" y="10858"/>
                    </a:cubicBezTo>
                    <a:cubicBezTo>
                      <a:pt x="8382" y="14192"/>
                      <a:pt x="9049" y="18097"/>
                      <a:pt x="9525" y="22384"/>
                    </a:cubicBezTo>
                    <a:cubicBezTo>
                      <a:pt x="10001" y="26670"/>
                      <a:pt x="10097" y="31242"/>
                      <a:pt x="9906" y="35814"/>
                    </a:cubicBezTo>
                    <a:cubicBezTo>
                      <a:pt x="9620" y="40386"/>
                      <a:pt x="9049" y="44958"/>
                      <a:pt x="8192" y="49149"/>
                    </a:cubicBezTo>
                    <a:cubicBezTo>
                      <a:pt x="7239" y="53340"/>
                      <a:pt x="6191" y="57245"/>
                      <a:pt x="4953" y="60484"/>
                    </a:cubicBezTo>
                    <a:cubicBezTo>
                      <a:pt x="2667" y="66961"/>
                      <a:pt x="0" y="70866"/>
                      <a:pt x="0" y="708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7"/>
              <p:cNvSpPr/>
              <p:nvPr/>
            </p:nvSpPr>
            <p:spPr>
              <a:xfrm>
                <a:off x="3399398" y="4036725"/>
                <a:ext cx="11635" cy="97155"/>
              </a:xfrm>
              <a:custGeom>
                <a:avLst/>
                <a:gdLst/>
                <a:ahLst/>
                <a:cxnLst/>
                <a:rect l="l" t="t" r="r" b="b"/>
                <a:pathLst>
                  <a:path w="11635" h="97155" extrusionOk="0">
                    <a:moveTo>
                      <a:pt x="0" y="97155"/>
                    </a:moveTo>
                    <a:cubicBezTo>
                      <a:pt x="0" y="97155"/>
                      <a:pt x="0" y="95631"/>
                      <a:pt x="95" y="92869"/>
                    </a:cubicBezTo>
                    <a:cubicBezTo>
                      <a:pt x="286" y="90202"/>
                      <a:pt x="476" y="86392"/>
                      <a:pt x="762" y="81725"/>
                    </a:cubicBezTo>
                    <a:cubicBezTo>
                      <a:pt x="1048" y="77153"/>
                      <a:pt x="1429" y="71914"/>
                      <a:pt x="1810" y="66199"/>
                    </a:cubicBezTo>
                    <a:cubicBezTo>
                      <a:pt x="2096" y="60579"/>
                      <a:pt x="2572" y="54578"/>
                      <a:pt x="2762" y="48578"/>
                    </a:cubicBezTo>
                    <a:cubicBezTo>
                      <a:pt x="3143" y="42577"/>
                      <a:pt x="3239" y="36576"/>
                      <a:pt x="3524" y="30956"/>
                    </a:cubicBezTo>
                    <a:cubicBezTo>
                      <a:pt x="3715" y="25241"/>
                      <a:pt x="3905" y="20003"/>
                      <a:pt x="4096" y="15430"/>
                    </a:cubicBezTo>
                    <a:cubicBezTo>
                      <a:pt x="4286" y="10859"/>
                      <a:pt x="4477" y="6953"/>
                      <a:pt x="4572" y="4286"/>
                    </a:cubicBezTo>
                    <a:cubicBezTo>
                      <a:pt x="4763" y="1619"/>
                      <a:pt x="4858" y="0"/>
                      <a:pt x="4858" y="0"/>
                    </a:cubicBezTo>
                    <a:cubicBezTo>
                      <a:pt x="4858" y="0"/>
                      <a:pt x="7239" y="5810"/>
                      <a:pt x="9049" y="14954"/>
                    </a:cubicBezTo>
                    <a:cubicBezTo>
                      <a:pt x="10001" y="19526"/>
                      <a:pt x="10763" y="24955"/>
                      <a:pt x="11240" y="30766"/>
                    </a:cubicBezTo>
                    <a:cubicBezTo>
                      <a:pt x="11335" y="33623"/>
                      <a:pt x="11716" y="36671"/>
                      <a:pt x="11621" y="39719"/>
                    </a:cubicBezTo>
                    <a:cubicBezTo>
                      <a:pt x="11621" y="42767"/>
                      <a:pt x="11621" y="45911"/>
                      <a:pt x="11525" y="48959"/>
                    </a:cubicBezTo>
                    <a:cubicBezTo>
                      <a:pt x="11240" y="52102"/>
                      <a:pt x="11049" y="55150"/>
                      <a:pt x="10763" y="58198"/>
                    </a:cubicBezTo>
                    <a:cubicBezTo>
                      <a:pt x="10477" y="61246"/>
                      <a:pt x="9906" y="64199"/>
                      <a:pt x="9430" y="67056"/>
                    </a:cubicBezTo>
                    <a:cubicBezTo>
                      <a:pt x="8382" y="72771"/>
                      <a:pt x="7144" y="78105"/>
                      <a:pt x="5715" y="82487"/>
                    </a:cubicBezTo>
                    <a:cubicBezTo>
                      <a:pt x="2953" y="91440"/>
                      <a:pt x="0" y="96964"/>
                      <a:pt x="0"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7"/>
              <p:cNvSpPr/>
              <p:nvPr/>
            </p:nvSpPr>
            <p:spPr>
              <a:xfrm>
                <a:off x="3384539" y="3983576"/>
                <a:ext cx="11429" cy="114585"/>
              </a:xfrm>
              <a:custGeom>
                <a:avLst/>
                <a:gdLst/>
                <a:ahLst/>
                <a:cxnLst/>
                <a:rect l="l" t="t" r="r" b="b"/>
                <a:pathLst>
                  <a:path w="11429" h="114585" extrusionOk="0">
                    <a:moveTo>
                      <a:pt x="0" y="114490"/>
                    </a:moveTo>
                    <a:cubicBezTo>
                      <a:pt x="0" y="114490"/>
                      <a:pt x="0" y="112681"/>
                      <a:pt x="190" y="109442"/>
                    </a:cubicBezTo>
                    <a:cubicBezTo>
                      <a:pt x="381" y="106299"/>
                      <a:pt x="571" y="101822"/>
                      <a:pt x="952" y="96393"/>
                    </a:cubicBezTo>
                    <a:cubicBezTo>
                      <a:pt x="1238" y="91059"/>
                      <a:pt x="1524" y="84772"/>
                      <a:pt x="1905" y="78105"/>
                    </a:cubicBezTo>
                    <a:cubicBezTo>
                      <a:pt x="2191" y="71438"/>
                      <a:pt x="2477" y="64294"/>
                      <a:pt x="2572" y="57245"/>
                    </a:cubicBezTo>
                    <a:cubicBezTo>
                      <a:pt x="2762" y="50101"/>
                      <a:pt x="2762" y="43053"/>
                      <a:pt x="2762" y="36386"/>
                    </a:cubicBezTo>
                    <a:cubicBezTo>
                      <a:pt x="2762" y="29718"/>
                      <a:pt x="2572" y="23431"/>
                      <a:pt x="2572" y="18097"/>
                    </a:cubicBezTo>
                    <a:cubicBezTo>
                      <a:pt x="2572" y="12668"/>
                      <a:pt x="2477" y="8191"/>
                      <a:pt x="2381" y="5048"/>
                    </a:cubicBezTo>
                    <a:cubicBezTo>
                      <a:pt x="2381" y="1905"/>
                      <a:pt x="2381" y="0"/>
                      <a:pt x="2381" y="0"/>
                    </a:cubicBezTo>
                    <a:cubicBezTo>
                      <a:pt x="2381" y="0"/>
                      <a:pt x="3048" y="1714"/>
                      <a:pt x="4096" y="4763"/>
                    </a:cubicBezTo>
                    <a:cubicBezTo>
                      <a:pt x="5144" y="7811"/>
                      <a:pt x="6382" y="12192"/>
                      <a:pt x="7525" y="17526"/>
                    </a:cubicBezTo>
                    <a:cubicBezTo>
                      <a:pt x="8763" y="22860"/>
                      <a:pt x="9715" y="29242"/>
                      <a:pt x="10477" y="36004"/>
                    </a:cubicBezTo>
                    <a:cubicBezTo>
                      <a:pt x="10763" y="39433"/>
                      <a:pt x="11144" y="42958"/>
                      <a:pt x="11240" y="46577"/>
                    </a:cubicBezTo>
                    <a:cubicBezTo>
                      <a:pt x="11430" y="50197"/>
                      <a:pt x="11335" y="53816"/>
                      <a:pt x="11430" y="57531"/>
                    </a:cubicBezTo>
                    <a:cubicBezTo>
                      <a:pt x="11240" y="61150"/>
                      <a:pt x="11144" y="64865"/>
                      <a:pt x="10858" y="68389"/>
                    </a:cubicBezTo>
                    <a:cubicBezTo>
                      <a:pt x="10668" y="72009"/>
                      <a:pt x="10096" y="75533"/>
                      <a:pt x="9715" y="78867"/>
                    </a:cubicBezTo>
                    <a:cubicBezTo>
                      <a:pt x="8763" y="85630"/>
                      <a:pt x="7525" y="91916"/>
                      <a:pt x="6001" y="97250"/>
                    </a:cubicBezTo>
                    <a:cubicBezTo>
                      <a:pt x="4667" y="102584"/>
                      <a:pt x="3143" y="106966"/>
                      <a:pt x="2000" y="109918"/>
                    </a:cubicBezTo>
                    <a:cubicBezTo>
                      <a:pt x="857" y="112871"/>
                      <a:pt x="95" y="114586"/>
                      <a:pt x="95" y="1145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7"/>
              <p:cNvSpPr/>
              <p:nvPr/>
            </p:nvSpPr>
            <p:spPr>
              <a:xfrm>
                <a:off x="3363965" y="3966716"/>
                <a:ext cx="12778" cy="109347"/>
              </a:xfrm>
              <a:custGeom>
                <a:avLst/>
                <a:gdLst/>
                <a:ahLst/>
                <a:cxnLst/>
                <a:rect l="l" t="t" r="r" b="b"/>
                <a:pathLst>
                  <a:path w="12778" h="109347" extrusionOk="0">
                    <a:moveTo>
                      <a:pt x="0" y="97346"/>
                    </a:moveTo>
                    <a:cubicBezTo>
                      <a:pt x="1143" y="99536"/>
                      <a:pt x="2286" y="101727"/>
                      <a:pt x="3239" y="103918"/>
                    </a:cubicBezTo>
                    <a:lnTo>
                      <a:pt x="857" y="103918"/>
                    </a:lnTo>
                    <a:cubicBezTo>
                      <a:pt x="857" y="103918"/>
                      <a:pt x="2667" y="78010"/>
                      <a:pt x="2667" y="78010"/>
                    </a:cubicBezTo>
                    <a:lnTo>
                      <a:pt x="3429" y="65056"/>
                    </a:lnTo>
                    <a:lnTo>
                      <a:pt x="4001" y="52197"/>
                    </a:lnTo>
                    <a:lnTo>
                      <a:pt x="4477" y="39243"/>
                    </a:lnTo>
                    <a:lnTo>
                      <a:pt x="4763" y="26289"/>
                    </a:lnTo>
                    <a:lnTo>
                      <a:pt x="5048" y="13240"/>
                    </a:lnTo>
                    <a:cubicBezTo>
                      <a:pt x="5144" y="8858"/>
                      <a:pt x="5239" y="4477"/>
                      <a:pt x="5525" y="0"/>
                    </a:cubicBezTo>
                    <a:cubicBezTo>
                      <a:pt x="8477" y="8382"/>
                      <a:pt x="10287" y="17145"/>
                      <a:pt x="11430" y="25908"/>
                    </a:cubicBezTo>
                    <a:cubicBezTo>
                      <a:pt x="12002" y="30290"/>
                      <a:pt x="12383" y="34671"/>
                      <a:pt x="12573" y="39148"/>
                    </a:cubicBezTo>
                    <a:cubicBezTo>
                      <a:pt x="12859" y="43529"/>
                      <a:pt x="12764" y="48006"/>
                      <a:pt x="12764" y="52483"/>
                    </a:cubicBezTo>
                    <a:cubicBezTo>
                      <a:pt x="12573" y="61341"/>
                      <a:pt x="11716" y="70199"/>
                      <a:pt x="10192" y="78962"/>
                    </a:cubicBezTo>
                    <a:cubicBezTo>
                      <a:pt x="9430" y="83344"/>
                      <a:pt x="8477" y="87630"/>
                      <a:pt x="7334" y="91916"/>
                    </a:cubicBezTo>
                    <a:cubicBezTo>
                      <a:pt x="6191" y="96203"/>
                      <a:pt x="4858" y="100394"/>
                      <a:pt x="3334" y="104585"/>
                    </a:cubicBezTo>
                    <a:lnTo>
                      <a:pt x="1619" y="109347"/>
                    </a:lnTo>
                    <a:lnTo>
                      <a:pt x="953" y="104680"/>
                    </a:lnTo>
                    <a:cubicBezTo>
                      <a:pt x="572" y="102299"/>
                      <a:pt x="286" y="99822"/>
                      <a:pt x="95" y="97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5" name="Google Shape;1745;p7"/>
              <p:cNvSpPr/>
              <p:nvPr/>
            </p:nvSpPr>
            <p:spPr>
              <a:xfrm>
                <a:off x="3355583" y="3901565"/>
                <a:ext cx="13716" cy="140303"/>
              </a:xfrm>
              <a:custGeom>
                <a:avLst/>
                <a:gdLst/>
                <a:ahLst/>
                <a:cxnLst/>
                <a:rect l="l" t="t" r="r" b="b"/>
                <a:pathLst>
                  <a:path w="13716" h="140303" extrusionOk="0">
                    <a:moveTo>
                      <a:pt x="95" y="140208"/>
                    </a:moveTo>
                    <a:cubicBezTo>
                      <a:pt x="95" y="140208"/>
                      <a:pt x="190" y="138017"/>
                      <a:pt x="571" y="134112"/>
                    </a:cubicBezTo>
                    <a:cubicBezTo>
                      <a:pt x="952" y="130302"/>
                      <a:pt x="1429" y="124778"/>
                      <a:pt x="2000" y="118205"/>
                    </a:cubicBezTo>
                    <a:cubicBezTo>
                      <a:pt x="2286" y="114967"/>
                      <a:pt x="2572" y="111347"/>
                      <a:pt x="2858" y="107633"/>
                    </a:cubicBezTo>
                    <a:cubicBezTo>
                      <a:pt x="3143" y="103918"/>
                      <a:pt x="3429" y="99917"/>
                      <a:pt x="3715" y="95821"/>
                    </a:cubicBezTo>
                    <a:cubicBezTo>
                      <a:pt x="4191" y="87630"/>
                      <a:pt x="4381" y="78962"/>
                      <a:pt x="4667" y="70199"/>
                    </a:cubicBezTo>
                    <a:cubicBezTo>
                      <a:pt x="5048" y="61436"/>
                      <a:pt x="4858" y="52769"/>
                      <a:pt x="4858" y="44577"/>
                    </a:cubicBezTo>
                    <a:lnTo>
                      <a:pt x="4858" y="32766"/>
                    </a:lnTo>
                    <a:cubicBezTo>
                      <a:pt x="4858" y="28956"/>
                      <a:pt x="5144" y="25432"/>
                      <a:pt x="5144" y="22098"/>
                    </a:cubicBezTo>
                    <a:cubicBezTo>
                      <a:pt x="5144" y="15430"/>
                      <a:pt x="5144" y="10001"/>
                      <a:pt x="5144" y="6096"/>
                    </a:cubicBezTo>
                    <a:cubicBezTo>
                      <a:pt x="5144" y="2191"/>
                      <a:pt x="5239" y="0"/>
                      <a:pt x="5239" y="0"/>
                    </a:cubicBezTo>
                    <a:cubicBezTo>
                      <a:pt x="5239" y="0"/>
                      <a:pt x="6001" y="2096"/>
                      <a:pt x="6953" y="5905"/>
                    </a:cubicBezTo>
                    <a:cubicBezTo>
                      <a:pt x="8001" y="9716"/>
                      <a:pt x="9335" y="15050"/>
                      <a:pt x="10382" y="21717"/>
                    </a:cubicBezTo>
                    <a:cubicBezTo>
                      <a:pt x="11621" y="28289"/>
                      <a:pt x="12573" y="36100"/>
                      <a:pt x="13144" y="44387"/>
                    </a:cubicBezTo>
                    <a:cubicBezTo>
                      <a:pt x="13335" y="48578"/>
                      <a:pt x="13716" y="52864"/>
                      <a:pt x="13716" y="57245"/>
                    </a:cubicBezTo>
                    <a:cubicBezTo>
                      <a:pt x="13716" y="61627"/>
                      <a:pt x="13716" y="66104"/>
                      <a:pt x="13716" y="70580"/>
                    </a:cubicBezTo>
                    <a:cubicBezTo>
                      <a:pt x="13430" y="75057"/>
                      <a:pt x="13240" y="79534"/>
                      <a:pt x="12763" y="83915"/>
                    </a:cubicBezTo>
                    <a:cubicBezTo>
                      <a:pt x="12478" y="88297"/>
                      <a:pt x="11716" y="92583"/>
                      <a:pt x="11240" y="96679"/>
                    </a:cubicBezTo>
                    <a:cubicBezTo>
                      <a:pt x="10001" y="104966"/>
                      <a:pt x="8477" y="112586"/>
                      <a:pt x="6763" y="119063"/>
                    </a:cubicBezTo>
                    <a:cubicBezTo>
                      <a:pt x="5144" y="125540"/>
                      <a:pt x="3429" y="130874"/>
                      <a:pt x="2096" y="134588"/>
                    </a:cubicBezTo>
                    <a:cubicBezTo>
                      <a:pt x="762" y="138208"/>
                      <a:pt x="0" y="140303"/>
                      <a:pt x="0" y="1403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6" name="Google Shape;1746;p7"/>
              <p:cNvSpPr/>
              <p:nvPr/>
            </p:nvSpPr>
            <p:spPr>
              <a:xfrm>
                <a:off x="3337485" y="3910614"/>
                <a:ext cx="17073" cy="106965"/>
              </a:xfrm>
              <a:custGeom>
                <a:avLst/>
                <a:gdLst/>
                <a:ahLst/>
                <a:cxnLst/>
                <a:rect l="l" t="t" r="r" b="b"/>
                <a:pathLst>
                  <a:path w="17073" h="106965" extrusionOk="0">
                    <a:moveTo>
                      <a:pt x="0" y="106966"/>
                    </a:moveTo>
                    <a:cubicBezTo>
                      <a:pt x="0" y="106966"/>
                      <a:pt x="95" y="105251"/>
                      <a:pt x="476" y="102298"/>
                    </a:cubicBezTo>
                    <a:cubicBezTo>
                      <a:pt x="857" y="99346"/>
                      <a:pt x="1333" y="95155"/>
                      <a:pt x="2000" y="90106"/>
                    </a:cubicBezTo>
                    <a:cubicBezTo>
                      <a:pt x="2667" y="85154"/>
                      <a:pt x="3524" y="79248"/>
                      <a:pt x="4286" y="73057"/>
                    </a:cubicBezTo>
                    <a:cubicBezTo>
                      <a:pt x="5144" y="66865"/>
                      <a:pt x="6001" y="60198"/>
                      <a:pt x="6858" y="53530"/>
                    </a:cubicBezTo>
                    <a:cubicBezTo>
                      <a:pt x="7715" y="46863"/>
                      <a:pt x="8477" y="40291"/>
                      <a:pt x="9335" y="34004"/>
                    </a:cubicBezTo>
                    <a:cubicBezTo>
                      <a:pt x="10097" y="27718"/>
                      <a:pt x="10763" y="21907"/>
                      <a:pt x="11430" y="16859"/>
                    </a:cubicBezTo>
                    <a:cubicBezTo>
                      <a:pt x="12097" y="11811"/>
                      <a:pt x="12668" y="7620"/>
                      <a:pt x="13049" y="4667"/>
                    </a:cubicBezTo>
                    <a:cubicBezTo>
                      <a:pt x="13525" y="1714"/>
                      <a:pt x="13811" y="0"/>
                      <a:pt x="13811" y="0"/>
                    </a:cubicBezTo>
                    <a:cubicBezTo>
                      <a:pt x="13811" y="0"/>
                      <a:pt x="15621" y="6667"/>
                      <a:pt x="16478" y="16954"/>
                    </a:cubicBezTo>
                    <a:cubicBezTo>
                      <a:pt x="16954" y="22098"/>
                      <a:pt x="17145" y="28099"/>
                      <a:pt x="17050" y="34480"/>
                    </a:cubicBezTo>
                    <a:cubicBezTo>
                      <a:pt x="16954" y="37719"/>
                      <a:pt x="16954" y="41053"/>
                      <a:pt x="16573" y="44387"/>
                    </a:cubicBezTo>
                    <a:cubicBezTo>
                      <a:pt x="16288" y="47720"/>
                      <a:pt x="15907" y="51149"/>
                      <a:pt x="15621" y="54578"/>
                    </a:cubicBezTo>
                    <a:cubicBezTo>
                      <a:pt x="15050" y="58007"/>
                      <a:pt x="14573" y="61341"/>
                      <a:pt x="14002" y="64675"/>
                    </a:cubicBezTo>
                    <a:cubicBezTo>
                      <a:pt x="13525" y="68008"/>
                      <a:pt x="12573" y="71247"/>
                      <a:pt x="11906" y="74390"/>
                    </a:cubicBezTo>
                    <a:cubicBezTo>
                      <a:pt x="10382" y="80677"/>
                      <a:pt x="8668" y="86392"/>
                      <a:pt x="6858" y="91249"/>
                    </a:cubicBezTo>
                    <a:cubicBezTo>
                      <a:pt x="3429" y="100965"/>
                      <a:pt x="0" y="106966"/>
                      <a:pt x="0" y="1069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7"/>
              <p:cNvSpPr/>
              <p:nvPr/>
            </p:nvSpPr>
            <p:spPr>
              <a:xfrm>
                <a:off x="3321579" y="3853559"/>
                <a:ext cx="16658" cy="126968"/>
              </a:xfrm>
              <a:custGeom>
                <a:avLst/>
                <a:gdLst/>
                <a:ahLst/>
                <a:cxnLst/>
                <a:rect l="l" t="t" r="r" b="b"/>
                <a:pathLst>
                  <a:path w="16658" h="126968" extrusionOk="0">
                    <a:moveTo>
                      <a:pt x="0" y="126968"/>
                    </a:moveTo>
                    <a:cubicBezTo>
                      <a:pt x="0" y="126968"/>
                      <a:pt x="190" y="118872"/>
                      <a:pt x="1333" y="106871"/>
                    </a:cubicBezTo>
                    <a:cubicBezTo>
                      <a:pt x="1810" y="100870"/>
                      <a:pt x="2477" y="93916"/>
                      <a:pt x="3334" y="86487"/>
                    </a:cubicBezTo>
                    <a:cubicBezTo>
                      <a:pt x="4191" y="79057"/>
                      <a:pt x="5048" y="71152"/>
                      <a:pt x="5906" y="63246"/>
                    </a:cubicBezTo>
                    <a:cubicBezTo>
                      <a:pt x="6858" y="55340"/>
                      <a:pt x="7715" y="47434"/>
                      <a:pt x="8763" y="40100"/>
                    </a:cubicBezTo>
                    <a:cubicBezTo>
                      <a:pt x="9715" y="32671"/>
                      <a:pt x="10668" y="25813"/>
                      <a:pt x="11525" y="19812"/>
                    </a:cubicBezTo>
                    <a:cubicBezTo>
                      <a:pt x="13240" y="7906"/>
                      <a:pt x="14859" y="0"/>
                      <a:pt x="14859" y="0"/>
                    </a:cubicBezTo>
                    <a:cubicBezTo>
                      <a:pt x="14859" y="0"/>
                      <a:pt x="16097" y="8001"/>
                      <a:pt x="16478" y="20098"/>
                    </a:cubicBezTo>
                    <a:cubicBezTo>
                      <a:pt x="16764" y="26098"/>
                      <a:pt x="16669" y="33147"/>
                      <a:pt x="16478" y="40672"/>
                    </a:cubicBezTo>
                    <a:cubicBezTo>
                      <a:pt x="16288" y="44386"/>
                      <a:pt x="16192" y="48292"/>
                      <a:pt x="15811" y="52292"/>
                    </a:cubicBezTo>
                    <a:cubicBezTo>
                      <a:pt x="15431" y="56197"/>
                      <a:pt x="15050" y="60198"/>
                      <a:pt x="14669" y="64198"/>
                    </a:cubicBezTo>
                    <a:cubicBezTo>
                      <a:pt x="14097" y="68199"/>
                      <a:pt x="13525" y="72199"/>
                      <a:pt x="13049" y="76105"/>
                    </a:cubicBezTo>
                    <a:cubicBezTo>
                      <a:pt x="12573" y="80010"/>
                      <a:pt x="11716" y="83820"/>
                      <a:pt x="11049" y="87534"/>
                    </a:cubicBezTo>
                    <a:cubicBezTo>
                      <a:pt x="9620" y="94964"/>
                      <a:pt x="8001" y="101822"/>
                      <a:pt x="6382" y="107632"/>
                    </a:cubicBezTo>
                    <a:cubicBezTo>
                      <a:pt x="3238" y="119348"/>
                      <a:pt x="190" y="126778"/>
                      <a:pt x="190" y="1267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7"/>
              <p:cNvSpPr/>
              <p:nvPr/>
            </p:nvSpPr>
            <p:spPr>
              <a:xfrm>
                <a:off x="3312816" y="3836891"/>
                <a:ext cx="11810" cy="124205"/>
              </a:xfrm>
              <a:custGeom>
                <a:avLst/>
                <a:gdLst/>
                <a:ahLst/>
                <a:cxnLst/>
                <a:rect l="l" t="t" r="r" b="b"/>
                <a:pathLst>
                  <a:path w="11810" h="124205" extrusionOk="0">
                    <a:moveTo>
                      <a:pt x="3905" y="124015"/>
                    </a:moveTo>
                    <a:cubicBezTo>
                      <a:pt x="3905" y="124015"/>
                      <a:pt x="3715" y="122015"/>
                      <a:pt x="3619" y="118586"/>
                    </a:cubicBezTo>
                    <a:cubicBezTo>
                      <a:pt x="3524" y="115157"/>
                      <a:pt x="3334" y="110299"/>
                      <a:pt x="3334" y="104489"/>
                    </a:cubicBezTo>
                    <a:cubicBezTo>
                      <a:pt x="3334" y="98679"/>
                      <a:pt x="1619" y="91916"/>
                      <a:pt x="1619" y="84677"/>
                    </a:cubicBezTo>
                    <a:cubicBezTo>
                      <a:pt x="1619" y="77438"/>
                      <a:pt x="0" y="69723"/>
                      <a:pt x="0" y="62008"/>
                    </a:cubicBezTo>
                    <a:lnTo>
                      <a:pt x="0" y="39338"/>
                    </a:lnTo>
                    <a:cubicBezTo>
                      <a:pt x="0" y="32099"/>
                      <a:pt x="1619" y="25336"/>
                      <a:pt x="1619" y="19526"/>
                    </a:cubicBezTo>
                    <a:cubicBezTo>
                      <a:pt x="1619" y="13716"/>
                      <a:pt x="2572" y="8858"/>
                      <a:pt x="2667" y="5429"/>
                    </a:cubicBezTo>
                    <a:cubicBezTo>
                      <a:pt x="2762" y="2000"/>
                      <a:pt x="3334" y="0"/>
                      <a:pt x="3334" y="0"/>
                    </a:cubicBezTo>
                    <a:cubicBezTo>
                      <a:pt x="3334" y="0"/>
                      <a:pt x="6001" y="7525"/>
                      <a:pt x="8001" y="19145"/>
                    </a:cubicBezTo>
                    <a:cubicBezTo>
                      <a:pt x="9049" y="24955"/>
                      <a:pt x="10096" y="31718"/>
                      <a:pt x="10763" y="39052"/>
                    </a:cubicBezTo>
                    <a:cubicBezTo>
                      <a:pt x="11049" y="42672"/>
                      <a:pt x="11525" y="46482"/>
                      <a:pt x="11525" y="50387"/>
                    </a:cubicBezTo>
                    <a:cubicBezTo>
                      <a:pt x="11621" y="54292"/>
                      <a:pt x="11716" y="58198"/>
                      <a:pt x="11811" y="62103"/>
                    </a:cubicBezTo>
                    <a:cubicBezTo>
                      <a:pt x="11716" y="66008"/>
                      <a:pt x="11621" y="69913"/>
                      <a:pt x="11525" y="73819"/>
                    </a:cubicBezTo>
                    <a:cubicBezTo>
                      <a:pt x="11525" y="77724"/>
                      <a:pt x="11049" y="81439"/>
                      <a:pt x="10763" y="85153"/>
                    </a:cubicBezTo>
                    <a:cubicBezTo>
                      <a:pt x="10096" y="92488"/>
                      <a:pt x="9239" y="99250"/>
                      <a:pt x="8192" y="105061"/>
                    </a:cubicBezTo>
                    <a:cubicBezTo>
                      <a:pt x="6191" y="116681"/>
                      <a:pt x="3810" y="124206"/>
                      <a:pt x="3810" y="1242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7"/>
              <p:cNvSpPr/>
              <p:nvPr/>
            </p:nvSpPr>
            <p:spPr>
              <a:xfrm>
                <a:off x="3311196" y="3834700"/>
                <a:ext cx="8672" cy="67817"/>
              </a:xfrm>
              <a:custGeom>
                <a:avLst/>
                <a:gdLst/>
                <a:ahLst/>
                <a:cxnLst/>
                <a:rect l="l" t="t" r="r" b="b"/>
                <a:pathLst>
                  <a:path w="8672" h="67817" extrusionOk="0">
                    <a:moveTo>
                      <a:pt x="1238" y="67818"/>
                    </a:moveTo>
                    <a:cubicBezTo>
                      <a:pt x="1238" y="67818"/>
                      <a:pt x="667" y="63341"/>
                      <a:pt x="381" y="56960"/>
                    </a:cubicBezTo>
                    <a:cubicBezTo>
                      <a:pt x="95" y="50578"/>
                      <a:pt x="0" y="42196"/>
                      <a:pt x="0" y="33909"/>
                    </a:cubicBezTo>
                    <a:cubicBezTo>
                      <a:pt x="0" y="25622"/>
                      <a:pt x="95" y="17240"/>
                      <a:pt x="381" y="10858"/>
                    </a:cubicBezTo>
                    <a:cubicBezTo>
                      <a:pt x="572" y="4477"/>
                      <a:pt x="1238" y="0"/>
                      <a:pt x="1238" y="0"/>
                    </a:cubicBezTo>
                    <a:cubicBezTo>
                      <a:pt x="1238" y="0"/>
                      <a:pt x="3524" y="3905"/>
                      <a:pt x="5334" y="10192"/>
                    </a:cubicBezTo>
                    <a:cubicBezTo>
                      <a:pt x="7239" y="16478"/>
                      <a:pt x="8763" y="25146"/>
                      <a:pt x="8668" y="33909"/>
                    </a:cubicBezTo>
                    <a:cubicBezTo>
                      <a:pt x="8668" y="42672"/>
                      <a:pt x="7239" y="51340"/>
                      <a:pt x="5239" y="57626"/>
                    </a:cubicBezTo>
                    <a:cubicBezTo>
                      <a:pt x="3334" y="64008"/>
                      <a:pt x="1143" y="67818"/>
                      <a:pt x="1143" y="67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7"/>
              <p:cNvSpPr/>
              <p:nvPr/>
            </p:nvSpPr>
            <p:spPr>
              <a:xfrm>
                <a:off x="3301481" y="3811363"/>
                <a:ext cx="8572" cy="101346"/>
              </a:xfrm>
              <a:custGeom>
                <a:avLst/>
                <a:gdLst/>
                <a:ahLst/>
                <a:cxnLst/>
                <a:rect l="l" t="t" r="r" b="b"/>
                <a:pathLst>
                  <a:path w="8572" h="101346" extrusionOk="0">
                    <a:moveTo>
                      <a:pt x="1524" y="101346"/>
                    </a:moveTo>
                    <a:cubicBezTo>
                      <a:pt x="1524" y="101346"/>
                      <a:pt x="762" y="94869"/>
                      <a:pt x="476" y="85344"/>
                    </a:cubicBezTo>
                    <a:cubicBezTo>
                      <a:pt x="286" y="80582"/>
                      <a:pt x="95" y="75057"/>
                      <a:pt x="95" y="69152"/>
                    </a:cubicBezTo>
                    <a:cubicBezTo>
                      <a:pt x="0" y="63246"/>
                      <a:pt x="95" y="56960"/>
                      <a:pt x="0" y="50673"/>
                    </a:cubicBezTo>
                    <a:cubicBezTo>
                      <a:pt x="0" y="44387"/>
                      <a:pt x="0" y="38100"/>
                      <a:pt x="190" y="32195"/>
                    </a:cubicBezTo>
                    <a:cubicBezTo>
                      <a:pt x="190" y="26289"/>
                      <a:pt x="476" y="20765"/>
                      <a:pt x="667" y="16002"/>
                    </a:cubicBezTo>
                    <a:cubicBezTo>
                      <a:pt x="1048" y="6477"/>
                      <a:pt x="1810" y="0"/>
                      <a:pt x="1810" y="0"/>
                    </a:cubicBezTo>
                    <a:cubicBezTo>
                      <a:pt x="1810" y="0"/>
                      <a:pt x="4000" y="6191"/>
                      <a:pt x="5620" y="15621"/>
                    </a:cubicBezTo>
                    <a:cubicBezTo>
                      <a:pt x="6572" y="20384"/>
                      <a:pt x="7334" y="25908"/>
                      <a:pt x="7810" y="31909"/>
                    </a:cubicBezTo>
                    <a:cubicBezTo>
                      <a:pt x="8001" y="34862"/>
                      <a:pt x="8382" y="38005"/>
                      <a:pt x="8382" y="41148"/>
                    </a:cubicBezTo>
                    <a:cubicBezTo>
                      <a:pt x="8382" y="44291"/>
                      <a:pt x="8573" y="47530"/>
                      <a:pt x="8573" y="50673"/>
                    </a:cubicBezTo>
                    <a:cubicBezTo>
                      <a:pt x="8573" y="53912"/>
                      <a:pt x="8382" y="57055"/>
                      <a:pt x="8287" y="60198"/>
                    </a:cubicBezTo>
                    <a:cubicBezTo>
                      <a:pt x="8287" y="63341"/>
                      <a:pt x="7810" y="66485"/>
                      <a:pt x="7620" y="69437"/>
                    </a:cubicBezTo>
                    <a:cubicBezTo>
                      <a:pt x="7048" y="75438"/>
                      <a:pt x="6287" y="80963"/>
                      <a:pt x="5334" y="85725"/>
                    </a:cubicBezTo>
                    <a:cubicBezTo>
                      <a:pt x="3619" y="95250"/>
                      <a:pt x="1429" y="101346"/>
                      <a:pt x="1429" y="101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7"/>
              <p:cNvSpPr/>
              <p:nvPr/>
            </p:nvSpPr>
            <p:spPr>
              <a:xfrm>
                <a:off x="3291003" y="3796695"/>
                <a:ext cx="18129" cy="94868"/>
              </a:xfrm>
              <a:custGeom>
                <a:avLst/>
                <a:gdLst/>
                <a:ahLst/>
                <a:cxnLst/>
                <a:rect l="l" t="t" r="r" b="b"/>
                <a:pathLst>
                  <a:path w="18129" h="94868" extrusionOk="0">
                    <a:moveTo>
                      <a:pt x="12002" y="94869"/>
                    </a:moveTo>
                    <a:cubicBezTo>
                      <a:pt x="12002" y="94869"/>
                      <a:pt x="11811" y="93345"/>
                      <a:pt x="11716" y="90583"/>
                    </a:cubicBezTo>
                    <a:cubicBezTo>
                      <a:pt x="11621" y="87916"/>
                      <a:pt x="11430" y="84106"/>
                      <a:pt x="11240" y="79629"/>
                    </a:cubicBezTo>
                    <a:cubicBezTo>
                      <a:pt x="11144" y="77343"/>
                      <a:pt x="10954" y="74962"/>
                      <a:pt x="10858" y="72390"/>
                    </a:cubicBezTo>
                    <a:cubicBezTo>
                      <a:pt x="10668" y="69818"/>
                      <a:pt x="10477" y="67151"/>
                      <a:pt x="10287" y="64389"/>
                    </a:cubicBezTo>
                    <a:cubicBezTo>
                      <a:pt x="9811" y="58864"/>
                      <a:pt x="9239" y="52959"/>
                      <a:pt x="8477" y="47149"/>
                    </a:cubicBezTo>
                    <a:cubicBezTo>
                      <a:pt x="7810" y="41243"/>
                      <a:pt x="6763" y="35433"/>
                      <a:pt x="5905" y="30004"/>
                    </a:cubicBezTo>
                    <a:cubicBezTo>
                      <a:pt x="5429" y="27241"/>
                      <a:pt x="4858" y="24574"/>
                      <a:pt x="4477" y="22098"/>
                    </a:cubicBezTo>
                    <a:cubicBezTo>
                      <a:pt x="4000" y="19621"/>
                      <a:pt x="3524" y="17145"/>
                      <a:pt x="3048" y="14954"/>
                    </a:cubicBezTo>
                    <a:cubicBezTo>
                      <a:pt x="2096" y="10477"/>
                      <a:pt x="1333" y="6763"/>
                      <a:pt x="762" y="4191"/>
                    </a:cubicBezTo>
                    <a:cubicBezTo>
                      <a:pt x="190" y="1524"/>
                      <a:pt x="0" y="0"/>
                      <a:pt x="0" y="0"/>
                    </a:cubicBezTo>
                    <a:cubicBezTo>
                      <a:pt x="0" y="0"/>
                      <a:pt x="952" y="1238"/>
                      <a:pt x="2381" y="3524"/>
                    </a:cubicBezTo>
                    <a:cubicBezTo>
                      <a:pt x="3810" y="5810"/>
                      <a:pt x="5905" y="9144"/>
                      <a:pt x="7810" y="13335"/>
                    </a:cubicBezTo>
                    <a:cubicBezTo>
                      <a:pt x="9906" y="17526"/>
                      <a:pt x="11811" y="22574"/>
                      <a:pt x="13430" y="28194"/>
                    </a:cubicBezTo>
                    <a:cubicBezTo>
                      <a:pt x="14192" y="31051"/>
                      <a:pt x="15145" y="33909"/>
                      <a:pt x="15621" y="36862"/>
                    </a:cubicBezTo>
                    <a:cubicBezTo>
                      <a:pt x="16288" y="39814"/>
                      <a:pt x="16669" y="42958"/>
                      <a:pt x="17240" y="46006"/>
                    </a:cubicBezTo>
                    <a:cubicBezTo>
                      <a:pt x="17526" y="49149"/>
                      <a:pt x="17812" y="52197"/>
                      <a:pt x="18002" y="55245"/>
                    </a:cubicBezTo>
                    <a:cubicBezTo>
                      <a:pt x="18288" y="58293"/>
                      <a:pt x="18002" y="61341"/>
                      <a:pt x="18002" y="64198"/>
                    </a:cubicBezTo>
                    <a:cubicBezTo>
                      <a:pt x="17717" y="70009"/>
                      <a:pt x="17145" y="75438"/>
                      <a:pt x="16288" y="80010"/>
                    </a:cubicBezTo>
                    <a:cubicBezTo>
                      <a:pt x="15430" y="84582"/>
                      <a:pt x="14383" y="88392"/>
                      <a:pt x="13525" y="90868"/>
                    </a:cubicBezTo>
                    <a:cubicBezTo>
                      <a:pt x="12668" y="93440"/>
                      <a:pt x="12097" y="94869"/>
                      <a:pt x="12097" y="94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7"/>
              <p:cNvSpPr/>
              <p:nvPr/>
            </p:nvSpPr>
            <p:spPr>
              <a:xfrm>
                <a:off x="3305905" y="3867561"/>
                <a:ext cx="9439" cy="76580"/>
              </a:xfrm>
              <a:custGeom>
                <a:avLst/>
                <a:gdLst/>
                <a:ahLst/>
                <a:cxnLst/>
                <a:rect l="l" t="t" r="r" b="b"/>
                <a:pathLst>
                  <a:path w="9439" h="76580" extrusionOk="0">
                    <a:moveTo>
                      <a:pt x="2434" y="76581"/>
                    </a:moveTo>
                    <a:cubicBezTo>
                      <a:pt x="2434" y="76581"/>
                      <a:pt x="1291" y="71723"/>
                      <a:pt x="624" y="64484"/>
                    </a:cubicBezTo>
                    <a:cubicBezTo>
                      <a:pt x="-43" y="57245"/>
                      <a:pt x="-233" y="47625"/>
                      <a:pt x="338" y="38005"/>
                    </a:cubicBezTo>
                    <a:cubicBezTo>
                      <a:pt x="910" y="28384"/>
                      <a:pt x="2243" y="18859"/>
                      <a:pt x="3767" y="11811"/>
                    </a:cubicBezTo>
                    <a:cubicBezTo>
                      <a:pt x="5196" y="4667"/>
                      <a:pt x="7006" y="0"/>
                      <a:pt x="7006" y="0"/>
                    </a:cubicBezTo>
                    <a:cubicBezTo>
                      <a:pt x="7006" y="0"/>
                      <a:pt x="8149" y="4858"/>
                      <a:pt x="8816" y="12097"/>
                    </a:cubicBezTo>
                    <a:cubicBezTo>
                      <a:pt x="9482" y="19336"/>
                      <a:pt x="9673" y="28956"/>
                      <a:pt x="9101" y="38576"/>
                    </a:cubicBezTo>
                    <a:cubicBezTo>
                      <a:pt x="8530" y="48196"/>
                      <a:pt x="7196" y="57721"/>
                      <a:pt x="5672" y="64770"/>
                    </a:cubicBezTo>
                    <a:cubicBezTo>
                      <a:pt x="4244" y="71914"/>
                      <a:pt x="2434" y="76581"/>
                      <a:pt x="2434" y="76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7"/>
              <p:cNvSpPr/>
              <p:nvPr/>
            </p:nvSpPr>
            <p:spPr>
              <a:xfrm>
                <a:off x="3284145" y="3794504"/>
                <a:ext cx="13640" cy="97821"/>
              </a:xfrm>
              <a:custGeom>
                <a:avLst/>
                <a:gdLst/>
                <a:ahLst/>
                <a:cxnLst/>
                <a:rect l="l" t="t" r="r" b="b"/>
                <a:pathLst>
                  <a:path w="13640" h="97821" extrusionOk="0">
                    <a:moveTo>
                      <a:pt x="6096" y="97727"/>
                    </a:moveTo>
                    <a:cubicBezTo>
                      <a:pt x="6096" y="97727"/>
                      <a:pt x="6001" y="96107"/>
                      <a:pt x="6001" y="93345"/>
                    </a:cubicBezTo>
                    <a:cubicBezTo>
                      <a:pt x="6001" y="90678"/>
                      <a:pt x="6001" y="86773"/>
                      <a:pt x="5906" y="82105"/>
                    </a:cubicBezTo>
                    <a:cubicBezTo>
                      <a:pt x="5906" y="77533"/>
                      <a:pt x="5715" y="72199"/>
                      <a:pt x="5620" y="66485"/>
                    </a:cubicBezTo>
                    <a:cubicBezTo>
                      <a:pt x="5429" y="60770"/>
                      <a:pt x="5239" y="54769"/>
                      <a:pt x="4763" y="48673"/>
                    </a:cubicBezTo>
                    <a:cubicBezTo>
                      <a:pt x="4477" y="42577"/>
                      <a:pt x="3810" y="36576"/>
                      <a:pt x="3334" y="30956"/>
                    </a:cubicBezTo>
                    <a:cubicBezTo>
                      <a:pt x="2667" y="25241"/>
                      <a:pt x="2096" y="19907"/>
                      <a:pt x="1619" y="15430"/>
                    </a:cubicBezTo>
                    <a:cubicBezTo>
                      <a:pt x="1048" y="10763"/>
                      <a:pt x="667" y="6953"/>
                      <a:pt x="381" y="4286"/>
                    </a:cubicBezTo>
                    <a:cubicBezTo>
                      <a:pt x="95" y="1524"/>
                      <a:pt x="0" y="0"/>
                      <a:pt x="0" y="0"/>
                    </a:cubicBezTo>
                    <a:cubicBezTo>
                      <a:pt x="0" y="0"/>
                      <a:pt x="762" y="1333"/>
                      <a:pt x="2096" y="3810"/>
                    </a:cubicBezTo>
                    <a:cubicBezTo>
                      <a:pt x="3334" y="6287"/>
                      <a:pt x="5048" y="9811"/>
                      <a:pt x="6572" y="14288"/>
                    </a:cubicBezTo>
                    <a:cubicBezTo>
                      <a:pt x="8287" y="18764"/>
                      <a:pt x="9715" y="24003"/>
                      <a:pt x="10954" y="29813"/>
                    </a:cubicBezTo>
                    <a:cubicBezTo>
                      <a:pt x="11430" y="32766"/>
                      <a:pt x="12192" y="35719"/>
                      <a:pt x="12478" y="38767"/>
                    </a:cubicBezTo>
                    <a:cubicBezTo>
                      <a:pt x="12954" y="41815"/>
                      <a:pt x="13144" y="44958"/>
                      <a:pt x="13430" y="48196"/>
                    </a:cubicBezTo>
                    <a:cubicBezTo>
                      <a:pt x="13430" y="51340"/>
                      <a:pt x="13716" y="54483"/>
                      <a:pt x="13621" y="57626"/>
                    </a:cubicBezTo>
                    <a:cubicBezTo>
                      <a:pt x="13621" y="60770"/>
                      <a:pt x="13335" y="63818"/>
                      <a:pt x="13240" y="66770"/>
                    </a:cubicBezTo>
                    <a:cubicBezTo>
                      <a:pt x="12763" y="72676"/>
                      <a:pt x="11906" y="78105"/>
                      <a:pt x="10858" y="82772"/>
                    </a:cubicBezTo>
                    <a:cubicBezTo>
                      <a:pt x="9906" y="87344"/>
                      <a:pt x="8668" y="91249"/>
                      <a:pt x="7715" y="93726"/>
                    </a:cubicBezTo>
                    <a:cubicBezTo>
                      <a:pt x="6763" y="96298"/>
                      <a:pt x="6191" y="97822"/>
                      <a:pt x="6191" y="978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7"/>
              <p:cNvSpPr/>
              <p:nvPr/>
            </p:nvSpPr>
            <p:spPr>
              <a:xfrm>
                <a:off x="3276144" y="3773740"/>
                <a:ext cx="14980" cy="97250"/>
              </a:xfrm>
              <a:custGeom>
                <a:avLst/>
                <a:gdLst/>
                <a:ahLst/>
                <a:cxnLst/>
                <a:rect l="l" t="t" r="r" b="b"/>
                <a:pathLst>
                  <a:path w="14980" h="97250" extrusionOk="0">
                    <a:moveTo>
                      <a:pt x="6096" y="97250"/>
                    </a:moveTo>
                    <a:cubicBezTo>
                      <a:pt x="6096" y="97250"/>
                      <a:pt x="6096" y="95631"/>
                      <a:pt x="6191" y="92869"/>
                    </a:cubicBezTo>
                    <a:cubicBezTo>
                      <a:pt x="6191" y="90202"/>
                      <a:pt x="6382" y="86296"/>
                      <a:pt x="6572" y="81724"/>
                    </a:cubicBezTo>
                    <a:cubicBezTo>
                      <a:pt x="6572" y="79438"/>
                      <a:pt x="6667" y="76962"/>
                      <a:pt x="6763" y="74295"/>
                    </a:cubicBezTo>
                    <a:cubicBezTo>
                      <a:pt x="6858" y="71723"/>
                      <a:pt x="6763" y="68961"/>
                      <a:pt x="6763" y="66104"/>
                    </a:cubicBezTo>
                    <a:cubicBezTo>
                      <a:pt x="6667" y="60388"/>
                      <a:pt x="6572" y="54388"/>
                      <a:pt x="6096" y="48387"/>
                    </a:cubicBezTo>
                    <a:cubicBezTo>
                      <a:pt x="5810" y="42386"/>
                      <a:pt x="5143" y="36385"/>
                      <a:pt x="4572" y="30766"/>
                    </a:cubicBezTo>
                    <a:cubicBezTo>
                      <a:pt x="4096" y="28004"/>
                      <a:pt x="3905" y="25241"/>
                      <a:pt x="3524" y="22670"/>
                    </a:cubicBezTo>
                    <a:cubicBezTo>
                      <a:pt x="3143" y="20098"/>
                      <a:pt x="2762" y="17621"/>
                      <a:pt x="2476" y="15335"/>
                    </a:cubicBezTo>
                    <a:cubicBezTo>
                      <a:pt x="1714" y="10763"/>
                      <a:pt x="1143" y="6953"/>
                      <a:pt x="667" y="4286"/>
                    </a:cubicBezTo>
                    <a:cubicBezTo>
                      <a:pt x="190" y="1619"/>
                      <a:pt x="0" y="0"/>
                      <a:pt x="0" y="0"/>
                    </a:cubicBezTo>
                    <a:cubicBezTo>
                      <a:pt x="0" y="0"/>
                      <a:pt x="857" y="1333"/>
                      <a:pt x="2286" y="3715"/>
                    </a:cubicBezTo>
                    <a:cubicBezTo>
                      <a:pt x="3715" y="6096"/>
                      <a:pt x="5524" y="9620"/>
                      <a:pt x="7239" y="14002"/>
                    </a:cubicBezTo>
                    <a:cubicBezTo>
                      <a:pt x="9144" y="18383"/>
                      <a:pt x="10763" y="23717"/>
                      <a:pt x="12097" y="29432"/>
                    </a:cubicBezTo>
                    <a:cubicBezTo>
                      <a:pt x="12668" y="32385"/>
                      <a:pt x="13430" y="35338"/>
                      <a:pt x="13811" y="38481"/>
                    </a:cubicBezTo>
                    <a:cubicBezTo>
                      <a:pt x="14288" y="41529"/>
                      <a:pt x="14573" y="44767"/>
                      <a:pt x="14859" y="47911"/>
                    </a:cubicBezTo>
                    <a:cubicBezTo>
                      <a:pt x="14859" y="51054"/>
                      <a:pt x="15049" y="54292"/>
                      <a:pt x="14954" y="57340"/>
                    </a:cubicBezTo>
                    <a:cubicBezTo>
                      <a:pt x="14954" y="60484"/>
                      <a:pt x="14573" y="63532"/>
                      <a:pt x="14383" y="66484"/>
                    </a:cubicBezTo>
                    <a:cubicBezTo>
                      <a:pt x="13716" y="72390"/>
                      <a:pt x="12763" y="77819"/>
                      <a:pt x="11430" y="82391"/>
                    </a:cubicBezTo>
                    <a:cubicBezTo>
                      <a:pt x="10287" y="86963"/>
                      <a:pt x="8858" y="90773"/>
                      <a:pt x="7810" y="93250"/>
                    </a:cubicBezTo>
                    <a:cubicBezTo>
                      <a:pt x="6763" y="95821"/>
                      <a:pt x="6001" y="97155"/>
                      <a:pt x="6001" y="97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7"/>
              <p:cNvSpPr/>
              <p:nvPr/>
            </p:nvSpPr>
            <p:spPr>
              <a:xfrm>
                <a:off x="3272334" y="3773835"/>
                <a:ext cx="10977" cy="57912"/>
              </a:xfrm>
              <a:custGeom>
                <a:avLst/>
                <a:gdLst/>
                <a:ahLst/>
                <a:cxnLst/>
                <a:rect l="l" t="t" r="r" b="b"/>
                <a:pathLst>
                  <a:path w="10977" h="57912" extrusionOk="0">
                    <a:moveTo>
                      <a:pt x="5048" y="57817"/>
                    </a:moveTo>
                    <a:cubicBezTo>
                      <a:pt x="5048" y="57817"/>
                      <a:pt x="4858" y="56864"/>
                      <a:pt x="4572" y="55150"/>
                    </a:cubicBezTo>
                    <a:cubicBezTo>
                      <a:pt x="4381" y="53435"/>
                      <a:pt x="4000" y="51149"/>
                      <a:pt x="3810" y="48483"/>
                    </a:cubicBezTo>
                    <a:cubicBezTo>
                      <a:pt x="3238" y="43053"/>
                      <a:pt x="2572" y="36004"/>
                      <a:pt x="2000" y="28956"/>
                    </a:cubicBezTo>
                    <a:cubicBezTo>
                      <a:pt x="1333" y="21908"/>
                      <a:pt x="762" y="14859"/>
                      <a:pt x="381" y="9430"/>
                    </a:cubicBezTo>
                    <a:cubicBezTo>
                      <a:pt x="190" y="6668"/>
                      <a:pt x="95" y="4382"/>
                      <a:pt x="0" y="2667"/>
                    </a:cubicBezTo>
                    <a:cubicBezTo>
                      <a:pt x="0" y="1048"/>
                      <a:pt x="0" y="0"/>
                      <a:pt x="0" y="0"/>
                    </a:cubicBezTo>
                    <a:cubicBezTo>
                      <a:pt x="0" y="0"/>
                      <a:pt x="2667" y="2858"/>
                      <a:pt x="5239" y="8096"/>
                    </a:cubicBezTo>
                    <a:cubicBezTo>
                      <a:pt x="6572" y="10668"/>
                      <a:pt x="7715" y="13811"/>
                      <a:pt x="8763" y="17240"/>
                    </a:cubicBezTo>
                    <a:cubicBezTo>
                      <a:pt x="9715" y="20669"/>
                      <a:pt x="10382" y="24479"/>
                      <a:pt x="10763" y="28289"/>
                    </a:cubicBezTo>
                    <a:cubicBezTo>
                      <a:pt x="11049" y="32099"/>
                      <a:pt x="11049" y="35909"/>
                      <a:pt x="10763" y="39434"/>
                    </a:cubicBezTo>
                    <a:cubicBezTo>
                      <a:pt x="10382" y="42958"/>
                      <a:pt x="9715" y="46292"/>
                      <a:pt x="8858" y="49054"/>
                    </a:cubicBezTo>
                    <a:cubicBezTo>
                      <a:pt x="7239" y="54578"/>
                      <a:pt x="5144" y="57912"/>
                      <a:pt x="5144" y="57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7"/>
              <p:cNvSpPr/>
              <p:nvPr/>
            </p:nvSpPr>
            <p:spPr>
              <a:xfrm>
                <a:off x="3405875" y="4052536"/>
                <a:ext cx="34861" cy="72008"/>
              </a:xfrm>
              <a:custGeom>
                <a:avLst/>
                <a:gdLst/>
                <a:ahLst/>
                <a:cxnLst/>
                <a:rect l="l" t="t" r="r" b="b"/>
                <a:pathLst>
                  <a:path w="34861" h="72008" extrusionOk="0">
                    <a:moveTo>
                      <a:pt x="34671" y="71914"/>
                    </a:moveTo>
                    <a:cubicBezTo>
                      <a:pt x="34671" y="71914"/>
                      <a:pt x="34100" y="70771"/>
                      <a:pt x="33147" y="68675"/>
                    </a:cubicBezTo>
                    <a:cubicBezTo>
                      <a:pt x="32290" y="66675"/>
                      <a:pt x="31051" y="63722"/>
                      <a:pt x="29528" y="60198"/>
                    </a:cubicBezTo>
                    <a:cubicBezTo>
                      <a:pt x="26670" y="53245"/>
                      <a:pt x="22670" y="44196"/>
                      <a:pt x="18479" y="35338"/>
                    </a:cubicBezTo>
                    <a:cubicBezTo>
                      <a:pt x="14192" y="26479"/>
                      <a:pt x="9620" y="17812"/>
                      <a:pt x="6001" y="11239"/>
                    </a:cubicBezTo>
                    <a:cubicBezTo>
                      <a:pt x="4191" y="7906"/>
                      <a:pt x="2667" y="5144"/>
                      <a:pt x="1619" y="3143"/>
                    </a:cubicBezTo>
                    <a:cubicBezTo>
                      <a:pt x="571" y="1143"/>
                      <a:pt x="0" y="0"/>
                      <a:pt x="0" y="0"/>
                    </a:cubicBezTo>
                    <a:cubicBezTo>
                      <a:pt x="0" y="0"/>
                      <a:pt x="1143" y="667"/>
                      <a:pt x="2953" y="2096"/>
                    </a:cubicBezTo>
                    <a:cubicBezTo>
                      <a:pt x="4763" y="3429"/>
                      <a:pt x="7334" y="5525"/>
                      <a:pt x="10001" y="8287"/>
                    </a:cubicBezTo>
                    <a:cubicBezTo>
                      <a:pt x="12859" y="10954"/>
                      <a:pt x="15716" y="14478"/>
                      <a:pt x="18574" y="18479"/>
                    </a:cubicBezTo>
                    <a:cubicBezTo>
                      <a:pt x="21431" y="22479"/>
                      <a:pt x="24098" y="26956"/>
                      <a:pt x="26384" y="31623"/>
                    </a:cubicBezTo>
                    <a:cubicBezTo>
                      <a:pt x="28575" y="36386"/>
                      <a:pt x="30480" y="41243"/>
                      <a:pt x="31813" y="45911"/>
                    </a:cubicBezTo>
                    <a:cubicBezTo>
                      <a:pt x="33052" y="50673"/>
                      <a:pt x="34004" y="55054"/>
                      <a:pt x="34385" y="58960"/>
                    </a:cubicBezTo>
                    <a:cubicBezTo>
                      <a:pt x="34862" y="62770"/>
                      <a:pt x="34862" y="66104"/>
                      <a:pt x="34862" y="68389"/>
                    </a:cubicBezTo>
                    <a:cubicBezTo>
                      <a:pt x="34862" y="70676"/>
                      <a:pt x="34671" y="72009"/>
                      <a:pt x="34671" y="72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7"/>
              <p:cNvSpPr/>
              <p:nvPr/>
            </p:nvSpPr>
            <p:spPr>
              <a:xfrm>
                <a:off x="3386349" y="3997672"/>
                <a:ext cx="52768" cy="95821"/>
              </a:xfrm>
              <a:custGeom>
                <a:avLst/>
                <a:gdLst/>
                <a:ahLst/>
                <a:cxnLst/>
                <a:rect l="l" t="t" r="r" b="b"/>
                <a:pathLst>
                  <a:path w="52768" h="95821" extrusionOk="0">
                    <a:moveTo>
                      <a:pt x="52673" y="95821"/>
                    </a:moveTo>
                    <a:cubicBezTo>
                      <a:pt x="52673" y="95821"/>
                      <a:pt x="48768" y="90011"/>
                      <a:pt x="43624" y="81153"/>
                    </a:cubicBezTo>
                    <a:cubicBezTo>
                      <a:pt x="41053" y="76676"/>
                      <a:pt x="38005" y="71533"/>
                      <a:pt x="34957" y="65913"/>
                    </a:cubicBezTo>
                    <a:cubicBezTo>
                      <a:pt x="31813" y="60389"/>
                      <a:pt x="28575" y="54388"/>
                      <a:pt x="25241" y="48483"/>
                    </a:cubicBezTo>
                    <a:cubicBezTo>
                      <a:pt x="22003" y="42482"/>
                      <a:pt x="18764" y="36576"/>
                      <a:pt x="15716" y="30956"/>
                    </a:cubicBezTo>
                    <a:cubicBezTo>
                      <a:pt x="12668" y="25337"/>
                      <a:pt x="9906" y="20098"/>
                      <a:pt x="7525" y="15526"/>
                    </a:cubicBezTo>
                    <a:cubicBezTo>
                      <a:pt x="2762" y="6382"/>
                      <a:pt x="0" y="0"/>
                      <a:pt x="0" y="0"/>
                    </a:cubicBezTo>
                    <a:cubicBezTo>
                      <a:pt x="0" y="0"/>
                      <a:pt x="5239" y="4667"/>
                      <a:pt x="11716" y="12764"/>
                    </a:cubicBezTo>
                    <a:cubicBezTo>
                      <a:pt x="15049" y="16764"/>
                      <a:pt x="18669" y="21622"/>
                      <a:pt x="22288" y="26956"/>
                    </a:cubicBezTo>
                    <a:cubicBezTo>
                      <a:pt x="24003" y="29718"/>
                      <a:pt x="26003" y="32385"/>
                      <a:pt x="27718" y="35338"/>
                    </a:cubicBezTo>
                    <a:cubicBezTo>
                      <a:pt x="29432" y="38291"/>
                      <a:pt x="31147" y="41243"/>
                      <a:pt x="32956" y="44291"/>
                    </a:cubicBezTo>
                    <a:cubicBezTo>
                      <a:pt x="34576" y="47339"/>
                      <a:pt x="36100" y="50483"/>
                      <a:pt x="37719" y="53435"/>
                    </a:cubicBezTo>
                    <a:cubicBezTo>
                      <a:pt x="39338" y="56483"/>
                      <a:pt x="40577" y="59531"/>
                      <a:pt x="41910" y="62484"/>
                    </a:cubicBezTo>
                    <a:cubicBezTo>
                      <a:pt x="44482" y="68485"/>
                      <a:pt x="46673" y="74104"/>
                      <a:pt x="48292" y="79058"/>
                    </a:cubicBezTo>
                    <a:cubicBezTo>
                      <a:pt x="51625" y="88964"/>
                      <a:pt x="52769" y="95821"/>
                      <a:pt x="52769" y="95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7"/>
              <p:cNvSpPr/>
              <p:nvPr/>
            </p:nvSpPr>
            <p:spPr>
              <a:xfrm>
                <a:off x="3366346" y="3928902"/>
                <a:ext cx="67437" cy="131730"/>
              </a:xfrm>
              <a:custGeom>
                <a:avLst/>
                <a:gdLst/>
                <a:ahLst/>
                <a:cxnLst/>
                <a:rect l="l" t="t" r="r" b="b"/>
                <a:pathLst>
                  <a:path w="67437" h="131730" extrusionOk="0">
                    <a:moveTo>
                      <a:pt x="67437" y="131731"/>
                    </a:moveTo>
                    <a:cubicBezTo>
                      <a:pt x="67437" y="131731"/>
                      <a:pt x="61913" y="124206"/>
                      <a:pt x="54673" y="112300"/>
                    </a:cubicBezTo>
                    <a:cubicBezTo>
                      <a:pt x="51054" y="106394"/>
                      <a:pt x="46863" y="99441"/>
                      <a:pt x="42672" y="91821"/>
                    </a:cubicBezTo>
                    <a:cubicBezTo>
                      <a:pt x="38386" y="84296"/>
                      <a:pt x="34100" y="76105"/>
                      <a:pt x="29813" y="67913"/>
                    </a:cubicBezTo>
                    <a:cubicBezTo>
                      <a:pt x="27718" y="63818"/>
                      <a:pt x="25718" y="59627"/>
                      <a:pt x="23622" y="55531"/>
                    </a:cubicBezTo>
                    <a:cubicBezTo>
                      <a:pt x="21527" y="51435"/>
                      <a:pt x="19717" y="47339"/>
                      <a:pt x="17907" y="43434"/>
                    </a:cubicBezTo>
                    <a:cubicBezTo>
                      <a:pt x="14192" y="35624"/>
                      <a:pt x="10954" y="28194"/>
                      <a:pt x="8287" y="21717"/>
                    </a:cubicBezTo>
                    <a:cubicBezTo>
                      <a:pt x="2858" y="8858"/>
                      <a:pt x="0" y="0"/>
                      <a:pt x="0" y="0"/>
                    </a:cubicBezTo>
                    <a:cubicBezTo>
                      <a:pt x="0" y="0"/>
                      <a:pt x="5525" y="7525"/>
                      <a:pt x="12764" y="19431"/>
                    </a:cubicBezTo>
                    <a:cubicBezTo>
                      <a:pt x="16383" y="25337"/>
                      <a:pt x="20574" y="32290"/>
                      <a:pt x="24765" y="39910"/>
                    </a:cubicBezTo>
                    <a:cubicBezTo>
                      <a:pt x="26860" y="43720"/>
                      <a:pt x="29147" y="47625"/>
                      <a:pt x="31147" y="51626"/>
                    </a:cubicBezTo>
                    <a:cubicBezTo>
                      <a:pt x="33242" y="55626"/>
                      <a:pt x="35433" y="59722"/>
                      <a:pt x="37529" y="63818"/>
                    </a:cubicBezTo>
                    <a:cubicBezTo>
                      <a:pt x="41624" y="72104"/>
                      <a:pt x="45815" y="80296"/>
                      <a:pt x="49435" y="88202"/>
                    </a:cubicBezTo>
                    <a:cubicBezTo>
                      <a:pt x="53150" y="96012"/>
                      <a:pt x="56388" y="103442"/>
                      <a:pt x="59055" y="109919"/>
                    </a:cubicBezTo>
                    <a:cubicBezTo>
                      <a:pt x="64484" y="122682"/>
                      <a:pt x="67342" y="131636"/>
                      <a:pt x="67342" y="1316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7"/>
              <p:cNvSpPr/>
              <p:nvPr/>
            </p:nvSpPr>
            <p:spPr>
              <a:xfrm>
                <a:off x="3344343" y="3872895"/>
                <a:ext cx="66293" cy="135254"/>
              </a:xfrm>
              <a:custGeom>
                <a:avLst/>
                <a:gdLst/>
                <a:ahLst/>
                <a:cxnLst/>
                <a:rect l="l" t="t" r="r" b="b"/>
                <a:pathLst>
                  <a:path w="66293" h="135254" extrusionOk="0">
                    <a:moveTo>
                      <a:pt x="66294" y="135160"/>
                    </a:moveTo>
                    <a:cubicBezTo>
                      <a:pt x="66294" y="135160"/>
                      <a:pt x="61627" y="126873"/>
                      <a:pt x="55245" y="114205"/>
                    </a:cubicBezTo>
                    <a:cubicBezTo>
                      <a:pt x="52102" y="107918"/>
                      <a:pt x="48387" y="100584"/>
                      <a:pt x="44482" y="92678"/>
                    </a:cubicBezTo>
                    <a:cubicBezTo>
                      <a:pt x="40577" y="84772"/>
                      <a:pt x="36481" y="76390"/>
                      <a:pt x="32290" y="68008"/>
                    </a:cubicBezTo>
                    <a:cubicBezTo>
                      <a:pt x="28194" y="59531"/>
                      <a:pt x="24098" y="51149"/>
                      <a:pt x="20193" y="43243"/>
                    </a:cubicBezTo>
                    <a:cubicBezTo>
                      <a:pt x="16383" y="35338"/>
                      <a:pt x="12764" y="27908"/>
                      <a:pt x="9715" y="21526"/>
                    </a:cubicBezTo>
                    <a:cubicBezTo>
                      <a:pt x="6667" y="15145"/>
                      <a:pt x="4191" y="9811"/>
                      <a:pt x="2572" y="6001"/>
                    </a:cubicBezTo>
                    <a:cubicBezTo>
                      <a:pt x="857" y="2191"/>
                      <a:pt x="0" y="0"/>
                      <a:pt x="0" y="0"/>
                    </a:cubicBezTo>
                    <a:cubicBezTo>
                      <a:pt x="0" y="0"/>
                      <a:pt x="6191" y="7239"/>
                      <a:pt x="14097" y="19050"/>
                    </a:cubicBezTo>
                    <a:cubicBezTo>
                      <a:pt x="18098" y="24955"/>
                      <a:pt x="22479" y="31909"/>
                      <a:pt x="26956" y="39624"/>
                    </a:cubicBezTo>
                    <a:cubicBezTo>
                      <a:pt x="29146" y="43529"/>
                      <a:pt x="31528" y="47434"/>
                      <a:pt x="33623" y="51625"/>
                    </a:cubicBezTo>
                    <a:cubicBezTo>
                      <a:pt x="35719" y="55816"/>
                      <a:pt x="37910" y="60007"/>
                      <a:pt x="40100" y="64198"/>
                    </a:cubicBezTo>
                    <a:cubicBezTo>
                      <a:pt x="42100" y="68485"/>
                      <a:pt x="44101" y="72771"/>
                      <a:pt x="46101" y="77057"/>
                    </a:cubicBezTo>
                    <a:cubicBezTo>
                      <a:pt x="48101" y="81248"/>
                      <a:pt x="49721" y="85534"/>
                      <a:pt x="51435" y="89630"/>
                    </a:cubicBezTo>
                    <a:cubicBezTo>
                      <a:pt x="54769" y="97822"/>
                      <a:pt x="57626" y="105632"/>
                      <a:pt x="59817" y="112395"/>
                    </a:cubicBezTo>
                    <a:cubicBezTo>
                      <a:pt x="64294" y="125921"/>
                      <a:pt x="66199" y="135255"/>
                      <a:pt x="66199" y="135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7"/>
              <p:cNvSpPr/>
              <p:nvPr/>
            </p:nvSpPr>
            <p:spPr>
              <a:xfrm>
                <a:off x="3330913" y="3831271"/>
                <a:ext cx="70580" cy="146113"/>
              </a:xfrm>
              <a:custGeom>
                <a:avLst/>
                <a:gdLst/>
                <a:ahLst/>
                <a:cxnLst/>
                <a:rect l="l" t="t" r="r" b="b"/>
                <a:pathLst>
                  <a:path w="70580" h="146113" extrusionOk="0">
                    <a:moveTo>
                      <a:pt x="70485" y="146114"/>
                    </a:moveTo>
                    <a:cubicBezTo>
                      <a:pt x="70485" y="146114"/>
                      <a:pt x="69437" y="143828"/>
                      <a:pt x="67627" y="139637"/>
                    </a:cubicBezTo>
                    <a:cubicBezTo>
                      <a:pt x="65818" y="135541"/>
                      <a:pt x="63341" y="129731"/>
                      <a:pt x="60293" y="122682"/>
                    </a:cubicBezTo>
                    <a:cubicBezTo>
                      <a:pt x="58769" y="119158"/>
                      <a:pt x="57150" y="115443"/>
                      <a:pt x="55340" y="111443"/>
                    </a:cubicBezTo>
                    <a:cubicBezTo>
                      <a:pt x="53530" y="107442"/>
                      <a:pt x="51721" y="103251"/>
                      <a:pt x="49816" y="98965"/>
                    </a:cubicBezTo>
                    <a:cubicBezTo>
                      <a:pt x="45815" y="90392"/>
                      <a:pt x="41719" y="81153"/>
                      <a:pt x="37243" y="72104"/>
                    </a:cubicBezTo>
                    <a:cubicBezTo>
                      <a:pt x="32861" y="62960"/>
                      <a:pt x="28289" y="54007"/>
                      <a:pt x="24003" y="45529"/>
                    </a:cubicBezTo>
                    <a:cubicBezTo>
                      <a:pt x="19621" y="37148"/>
                      <a:pt x="15430" y="29242"/>
                      <a:pt x="11906" y="22574"/>
                    </a:cubicBezTo>
                    <a:cubicBezTo>
                      <a:pt x="8287" y="15812"/>
                      <a:pt x="5334" y="10192"/>
                      <a:pt x="3238" y="6287"/>
                    </a:cubicBezTo>
                    <a:cubicBezTo>
                      <a:pt x="1143" y="2286"/>
                      <a:pt x="0" y="0"/>
                      <a:pt x="0" y="0"/>
                    </a:cubicBezTo>
                    <a:cubicBezTo>
                      <a:pt x="0" y="0"/>
                      <a:pt x="1714" y="1905"/>
                      <a:pt x="4667" y="5239"/>
                    </a:cubicBezTo>
                    <a:cubicBezTo>
                      <a:pt x="7620" y="8668"/>
                      <a:pt x="11716" y="13621"/>
                      <a:pt x="16192" y="19812"/>
                    </a:cubicBezTo>
                    <a:cubicBezTo>
                      <a:pt x="20764" y="26003"/>
                      <a:pt x="25717" y="33433"/>
                      <a:pt x="30766" y="41720"/>
                    </a:cubicBezTo>
                    <a:cubicBezTo>
                      <a:pt x="33147" y="45911"/>
                      <a:pt x="35814" y="50102"/>
                      <a:pt x="38100" y="54578"/>
                    </a:cubicBezTo>
                    <a:cubicBezTo>
                      <a:pt x="40481" y="59055"/>
                      <a:pt x="42767" y="63627"/>
                      <a:pt x="45148" y="68199"/>
                    </a:cubicBezTo>
                    <a:cubicBezTo>
                      <a:pt x="47244" y="72866"/>
                      <a:pt x="49435" y="77534"/>
                      <a:pt x="51435" y="82201"/>
                    </a:cubicBezTo>
                    <a:cubicBezTo>
                      <a:pt x="53530" y="86773"/>
                      <a:pt x="55150" y="91535"/>
                      <a:pt x="56959" y="96012"/>
                    </a:cubicBezTo>
                    <a:cubicBezTo>
                      <a:pt x="60293" y="105061"/>
                      <a:pt x="63055" y="113633"/>
                      <a:pt x="65056" y="121063"/>
                    </a:cubicBezTo>
                    <a:cubicBezTo>
                      <a:pt x="67151" y="128492"/>
                      <a:pt x="68485" y="134779"/>
                      <a:pt x="69342" y="139160"/>
                    </a:cubicBezTo>
                    <a:cubicBezTo>
                      <a:pt x="70199" y="143542"/>
                      <a:pt x="70580" y="146114"/>
                      <a:pt x="70580" y="146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7"/>
              <p:cNvSpPr/>
              <p:nvPr/>
            </p:nvSpPr>
            <p:spPr>
              <a:xfrm>
                <a:off x="3330341" y="3811935"/>
                <a:ext cx="53530" cy="104965"/>
              </a:xfrm>
              <a:custGeom>
                <a:avLst/>
                <a:gdLst/>
                <a:ahLst/>
                <a:cxnLst/>
                <a:rect l="l" t="t" r="r" b="b"/>
                <a:pathLst>
                  <a:path w="53530" h="104965" extrusionOk="0">
                    <a:moveTo>
                      <a:pt x="53531" y="104966"/>
                    </a:moveTo>
                    <a:cubicBezTo>
                      <a:pt x="53531" y="104966"/>
                      <a:pt x="49149" y="98870"/>
                      <a:pt x="43529" y="89249"/>
                    </a:cubicBezTo>
                    <a:cubicBezTo>
                      <a:pt x="40672" y="84487"/>
                      <a:pt x="37529" y="78772"/>
                      <a:pt x="34385" y="72676"/>
                    </a:cubicBezTo>
                    <a:cubicBezTo>
                      <a:pt x="31147" y="66580"/>
                      <a:pt x="28004" y="59912"/>
                      <a:pt x="24670" y="53435"/>
                    </a:cubicBezTo>
                    <a:cubicBezTo>
                      <a:pt x="21527" y="46863"/>
                      <a:pt x="18383" y="40196"/>
                      <a:pt x="15431" y="34004"/>
                    </a:cubicBezTo>
                    <a:cubicBezTo>
                      <a:pt x="12573" y="27813"/>
                      <a:pt x="9811" y="22003"/>
                      <a:pt x="7525" y="16954"/>
                    </a:cubicBezTo>
                    <a:cubicBezTo>
                      <a:pt x="5239" y="11906"/>
                      <a:pt x="3334" y="7715"/>
                      <a:pt x="2000" y="4763"/>
                    </a:cubicBezTo>
                    <a:cubicBezTo>
                      <a:pt x="667" y="1810"/>
                      <a:pt x="0" y="0"/>
                      <a:pt x="0" y="0"/>
                    </a:cubicBezTo>
                    <a:cubicBezTo>
                      <a:pt x="0" y="0"/>
                      <a:pt x="5429" y="5239"/>
                      <a:pt x="11906" y="14383"/>
                    </a:cubicBezTo>
                    <a:cubicBezTo>
                      <a:pt x="15240" y="18860"/>
                      <a:pt x="18764" y="24384"/>
                      <a:pt x="22289" y="30385"/>
                    </a:cubicBezTo>
                    <a:cubicBezTo>
                      <a:pt x="24003" y="33433"/>
                      <a:pt x="25908" y="36481"/>
                      <a:pt x="27527" y="39719"/>
                    </a:cubicBezTo>
                    <a:cubicBezTo>
                      <a:pt x="29147" y="42958"/>
                      <a:pt x="30861" y="46292"/>
                      <a:pt x="32575" y="49530"/>
                    </a:cubicBezTo>
                    <a:cubicBezTo>
                      <a:pt x="35719" y="56198"/>
                      <a:pt x="38767" y="62960"/>
                      <a:pt x="41434" y="69342"/>
                    </a:cubicBezTo>
                    <a:cubicBezTo>
                      <a:pt x="44101" y="75724"/>
                      <a:pt x="46292" y="81820"/>
                      <a:pt x="48101" y="87059"/>
                    </a:cubicBezTo>
                    <a:cubicBezTo>
                      <a:pt x="51816" y="97536"/>
                      <a:pt x="53531" y="104870"/>
                      <a:pt x="53531" y="104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7"/>
              <p:cNvSpPr/>
              <p:nvPr/>
            </p:nvSpPr>
            <p:spPr>
              <a:xfrm>
                <a:off x="3358059" y="3813269"/>
                <a:ext cx="161067" cy="174783"/>
              </a:xfrm>
              <a:custGeom>
                <a:avLst/>
                <a:gdLst/>
                <a:ahLst/>
                <a:cxnLst/>
                <a:rect l="l" t="t" r="r" b="b"/>
                <a:pathLst>
                  <a:path w="161067" h="174783" extrusionOk="0">
                    <a:moveTo>
                      <a:pt x="161068" y="174784"/>
                    </a:moveTo>
                    <a:cubicBezTo>
                      <a:pt x="161068" y="174784"/>
                      <a:pt x="158782" y="171831"/>
                      <a:pt x="154781" y="166592"/>
                    </a:cubicBezTo>
                    <a:cubicBezTo>
                      <a:pt x="150781" y="161354"/>
                      <a:pt x="145161" y="153924"/>
                      <a:pt x="138303" y="145161"/>
                    </a:cubicBezTo>
                    <a:cubicBezTo>
                      <a:pt x="134779" y="140779"/>
                      <a:pt x="131064" y="136017"/>
                      <a:pt x="127064" y="131064"/>
                    </a:cubicBezTo>
                    <a:cubicBezTo>
                      <a:pt x="123063" y="126016"/>
                      <a:pt x="118681" y="120968"/>
                      <a:pt x="114300" y="115538"/>
                    </a:cubicBezTo>
                    <a:cubicBezTo>
                      <a:pt x="105251" y="104965"/>
                      <a:pt x="95536" y="93726"/>
                      <a:pt x="85439" y="82868"/>
                    </a:cubicBezTo>
                    <a:cubicBezTo>
                      <a:pt x="75438" y="71914"/>
                      <a:pt x="64960" y="61341"/>
                      <a:pt x="55150" y="51435"/>
                    </a:cubicBezTo>
                    <a:cubicBezTo>
                      <a:pt x="50101" y="46672"/>
                      <a:pt x="45434" y="41815"/>
                      <a:pt x="40767" y="37433"/>
                    </a:cubicBezTo>
                    <a:cubicBezTo>
                      <a:pt x="36100" y="33052"/>
                      <a:pt x="31718" y="28956"/>
                      <a:pt x="27623" y="25146"/>
                    </a:cubicBezTo>
                    <a:cubicBezTo>
                      <a:pt x="19431" y="17526"/>
                      <a:pt x="12478" y="11335"/>
                      <a:pt x="7620" y="6953"/>
                    </a:cubicBezTo>
                    <a:cubicBezTo>
                      <a:pt x="2762" y="2572"/>
                      <a:pt x="0" y="0"/>
                      <a:pt x="0" y="0"/>
                    </a:cubicBezTo>
                    <a:cubicBezTo>
                      <a:pt x="0" y="0"/>
                      <a:pt x="3143" y="2000"/>
                      <a:pt x="8668" y="5524"/>
                    </a:cubicBezTo>
                    <a:cubicBezTo>
                      <a:pt x="11430" y="7334"/>
                      <a:pt x="14764" y="9525"/>
                      <a:pt x="18478" y="12192"/>
                    </a:cubicBezTo>
                    <a:cubicBezTo>
                      <a:pt x="22193" y="14764"/>
                      <a:pt x="26479" y="17812"/>
                      <a:pt x="30861" y="21241"/>
                    </a:cubicBezTo>
                    <a:cubicBezTo>
                      <a:pt x="39910" y="28004"/>
                      <a:pt x="50006" y="36386"/>
                      <a:pt x="60484" y="45815"/>
                    </a:cubicBezTo>
                    <a:cubicBezTo>
                      <a:pt x="65627" y="50673"/>
                      <a:pt x="71056" y="55436"/>
                      <a:pt x="76295" y="60770"/>
                    </a:cubicBezTo>
                    <a:cubicBezTo>
                      <a:pt x="81629" y="65913"/>
                      <a:pt x="86773" y="71438"/>
                      <a:pt x="91916" y="76867"/>
                    </a:cubicBezTo>
                    <a:cubicBezTo>
                      <a:pt x="96869" y="82487"/>
                      <a:pt x="102013" y="88106"/>
                      <a:pt x="106680" y="93726"/>
                    </a:cubicBezTo>
                    <a:cubicBezTo>
                      <a:pt x="111538" y="99346"/>
                      <a:pt x="115919" y="105156"/>
                      <a:pt x="120301" y="110680"/>
                    </a:cubicBezTo>
                    <a:cubicBezTo>
                      <a:pt x="128778" y="121920"/>
                      <a:pt x="136398" y="132683"/>
                      <a:pt x="142399" y="142208"/>
                    </a:cubicBezTo>
                    <a:cubicBezTo>
                      <a:pt x="145447" y="146875"/>
                      <a:pt x="148114" y="151352"/>
                      <a:pt x="150400" y="155353"/>
                    </a:cubicBezTo>
                    <a:cubicBezTo>
                      <a:pt x="152781" y="159258"/>
                      <a:pt x="154686" y="162782"/>
                      <a:pt x="156210" y="165640"/>
                    </a:cubicBezTo>
                    <a:cubicBezTo>
                      <a:pt x="159258" y="171450"/>
                      <a:pt x="161068" y="174784"/>
                      <a:pt x="161068" y="1747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7"/>
              <p:cNvSpPr/>
              <p:nvPr/>
            </p:nvSpPr>
            <p:spPr>
              <a:xfrm>
                <a:off x="3465120" y="3916424"/>
                <a:ext cx="30173" cy="58197"/>
              </a:xfrm>
              <a:custGeom>
                <a:avLst/>
                <a:gdLst/>
                <a:ahLst/>
                <a:cxnLst/>
                <a:rect l="l" t="t" r="r" b="b"/>
                <a:pathLst>
                  <a:path w="30173" h="58197" extrusionOk="0">
                    <a:moveTo>
                      <a:pt x="30004" y="58198"/>
                    </a:moveTo>
                    <a:cubicBezTo>
                      <a:pt x="30004" y="58198"/>
                      <a:pt x="29432" y="57245"/>
                      <a:pt x="28480" y="55626"/>
                    </a:cubicBezTo>
                    <a:cubicBezTo>
                      <a:pt x="27527" y="54007"/>
                      <a:pt x="26289" y="51721"/>
                      <a:pt x="24860" y="48959"/>
                    </a:cubicBezTo>
                    <a:cubicBezTo>
                      <a:pt x="22098" y="43625"/>
                      <a:pt x="18383" y="36386"/>
                      <a:pt x="14668" y="29242"/>
                    </a:cubicBezTo>
                    <a:cubicBezTo>
                      <a:pt x="10954" y="22098"/>
                      <a:pt x="7239" y="14954"/>
                      <a:pt x="4477" y="9525"/>
                    </a:cubicBezTo>
                    <a:cubicBezTo>
                      <a:pt x="3048" y="6763"/>
                      <a:pt x="1905" y="4382"/>
                      <a:pt x="1143" y="2762"/>
                    </a:cubicBezTo>
                    <a:cubicBezTo>
                      <a:pt x="381" y="1048"/>
                      <a:pt x="0" y="0"/>
                      <a:pt x="0" y="0"/>
                    </a:cubicBezTo>
                    <a:cubicBezTo>
                      <a:pt x="0" y="0"/>
                      <a:pt x="3905" y="2096"/>
                      <a:pt x="8477" y="6477"/>
                    </a:cubicBezTo>
                    <a:cubicBezTo>
                      <a:pt x="10858" y="8668"/>
                      <a:pt x="13335" y="11430"/>
                      <a:pt x="15812" y="14573"/>
                    </a:cubicBezTo>
                    <a:cubicBezTo>
                      <a:pt x="18193" y="17812"/>
                      <a:pt x="20479" y="21431"/>
                      <a:pt x="22479" y="25146"/>
                    </a:cubicBezTo>
                    <a:cubicBezTo>
                      <a:pt x="24384" y="28956"/>
                      <a:pt x="26003" y="32861"/>
                      <a:pt x="27242" y="36671"/>
                    </a:cubicBezTo>
                    <a:cubicBezTo>
                      <a:pt x="28384" y="40481"/>
                      <a:pt x="29242" y="44101"/>
                      <a:pt x="29623" y="47339"/>
                    </a:cubicBezTo>
                    <a:cubicBezTo>
                      <a:pt x="30575" y="53721"/>
                      <a:pt x="30004" y="58007"/>
                      <a:pt x="30004" y="580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7"/>
              <p:cNvSpPr/>
              <p:nvPr/>
            </p:nvSpPr>
            <p:spPr>
              <a:xfrm>
                <a:off x="3436831" y="3882039"/>
                <a:ext cx="42386" cy="81057"/>
              </a:xfrm>
              <a:custGeom>
                <a:avLst/>
                <a:gdLst/>
                <a:ahLst/>
                <a:cxnLst/>
                <a:rect l="l" t="t" r="r" b="b"/>
                <a:pathLst>
                  <a:path w="42386" h="81057" extrusionOk="0">
                    <a:moveTo>
                      <a:pt x="42386" y="81058"/>
                    </a:moveTo>
                    <a:cubicBezTo>
                      <a:pt x="42386" y="81058"/>
                      <a:pt x="38957" y="76200"/>
                      <a:pt x="34671" y="68771"/>
                    </a:cubicBezTo>
                    <a:cubicBezTo>
                      <a:pt x="32480" y="65056"/>
                      <a:pt x="30004" y="60770"/>
                      <a:pt x="27432" y="56007"/>
                    </a:cubicBezTo>
                    <a:cubicBezTo>
                      <a:pt x="24860" y="51340"/>
                      <a:pt x="22288" y="46291"/>
                      <a:pt x="19526" y="41338"/>
                    </a:cubicBezTo>
                    <a:cubicBezTo>
                      <a:pt x="16954" y="36290"/>
                      <a:pt x="14288" y="31242"/>
                      <a:pt x="12001" y="26479"/>
                    </a:cubicBezTo>
                    <a:cubicBezTo>
                      <a:pt x="9620" y="21717"/>
                      <a:pt x="7429" y="17240"/>
                      <a:pt x="5620" y="13335"/>
                    </a:cubicBezTo>
                    <a:cubicBezTo>
                      <a:pt x="2000" y="5524"/>
                      <a:pt x="0" y="0"/>
                      <a:pt x="0" y="0"/>
                    </a:cubicBezTo>
                    <a:cubicBezTo>
                      <a:pt x="0" y="0"/>
                      <a:pt x="4477" y="3905"/>
                      <a:pt x="9906" y="10668"/>
                    </a:cubicBezTo>
                    <a:cubicBezTo>
                      <a:pt x="12668" y="14002"/>
                      <a:pt x="15716" y="18097"/>
                      <a:pt x="18669" y="22670"/>
                    </a:cubicBezTo>
                    <a:cubicBezTo>
                      <a:pt x="20098" y="24955"/>
                      <a:pt x="21717" y="27241"/>
                      <a:pt x="23050" y="29813"/>
                    </a:cubicBezTo>
                    <a:cubicBezTo>
                      <a:pt x="24479" y="32290"/>
                      <a:pt x="25813" y="34862"/>
                      <a:pt x="27242" y="37338"/>
                    </a:cubicBezTo>
                    <a:cubicBezTo>
                      <a:pt x="28480" y="39910"/>
                      <a:pt x="29813" y="42577"/>
                      <a:pt x="31051" y="45148"/>
                    </a:cubicBezTo>
                    <a:cubicBezTo>
                      <a:pt x="32290" y="47720"/>
                      <a:pt x="33242" y="50387"/>
                      <a:pt x="34385" y="52864"/>
                    </a:cubicBezTo>
                    <a:cubicBezTo>
                      <a:pt x="36386" y="57912"/>
                      <a:pt x="38100" y="62674"/>
                      <a:pt x="39243" y="66865"/>
                    </a:cubicBezTo>
                    <a:cubicBezTo>
                      <a:pt x="41720" y="75247"/>
                      <a:pt x="42386" y="81058"/>
                      <a:pt x="42386"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7"/>
              <p:cNvSpPr/>
              <p:nvPr/>
            </p:nvSpPr>
            <p:spPr>
              <a:xfrm>
                <a:off x="3409875" y="3858798"/>
                <a:ext cx="47434" cy="82581"/>
              </a:xfrm>
              <a:custGeom>
                <a:avLst/>
                <a:gdLst/>
                <a:ahLst/>
                <a:cxnLst/>
                <a:rect l="l" t="t" r="r" b="b"/>
                <a:pathLst>
                  <a:path w="47434" h="82581" extrusionOk="0">
                    <a:moveTo>
                      <a:pt x="47434" y="82391"/>
                    </a:moveTo>
                    <a:cubicBezTo>
                      <a:pt x="47434" y="82391"/>
                      <a:pt x="46673" y="81058"/>
                      <a:pt x="45529" y="78581"/>
                    </a:cubicBezTo>
                    <a:cubicBezTo>
                      <a:pt x="44387" y="76200"/>
                      <a:pt x="42767" y="72771"/>
                      <a:pt x="40767" y="68771"/>
                    </a:cubicBezTo>
                    <a:cubicBezTo>
                      <a:pt x="39815" y="66770"/>
                      <a:pt x="38671" y="64579"/>
                      <a:pt x="37624" y="62294"/>
                    </a:cubicBezTo>
                    <a:cubicBezTo>
                      <a:pt x="36481" y="60007"/>
                      <a:pt x="35242" y="57626"/>
                      <a:pt x="34004" y="55150"/>
                    </a:cubicBezTo>
                    <a:cubicBezTo>
                      <a:pt x="31433" y="50292"/>
                      <a:pt x="28670" y="45053"/>
                      <a:pt x="25717" y="40005"/>
                    </a:cubicBezTo>
                    <a:cubicBezTo>
                      <a:pt x="22860" y="34862"/>
                      <a:pt x="19717" y="29908"/>
                      <a:pt x="16764" y="25241"/>
                    </a:cubicBezTo>
                    <a:cubicBezTo>
                      <a:pt x="15240" y="22955"/>
                      <a:pt x="13811" y="20669"/>
                      <a:pt x="12383" y="18574"/>
                    </a:cubicBezTo>
                    <a:cubicBezTo>
                      <a:pt x="10954" y="16478"/>
                      <a:pt x="9620" y="14383"/>
                      <a:pt x="8382" y="12573"/>
                    </a:cubicBezTo>
                    <a:cubicBezTo>
                      <a:pt x="5810" y="8858"/>
                      <a:pt x="3715" y="5715"/>
                      <a:pt x="2286" y="3524"/>
                    </a:cubicBezTo>
                    <a:cubicBezTo>
                      <a:pt x="762" y="1333"/>
                      <a:pt x="0" y="0"/>
                      <a:pt x="0" y="0"/>
                    </a:cubicBezTo>
                    <a:cubicBezTo>
                      <a:pt x="0" y="0"/>
                      <a:pt x="1333" y="762"/>
                      <a:pt x="3524" y="2286"/>
                    </a:cubicBezTo>
                    <a:cubicBezTo>
                      <a:pt x="5715" y="3810"/>
                      <a:pt x="8858" y="6096"/>
                      <a:pt x="12192" y="9335"/>
                    </a:cubicBezTo>
                    <a:cubicBezTo>
                      <a:pt x="15621" y="12382"/>
                      <a:pt x="19336" y="16383"/>
                      <a:pt x="22955" y="20860"/>
                    </a:cubicBezTo>
                    <a:cubicBezTo>
                      <a:pt x="24670" y="23146"/>
                      <a:pt x="26670" y="25432"/>
                      <a:pt x="28289" y="28004"/>
                    </a:cubicBezTo>
                    <a:cubicBezTo>
                      <a:pt x="30004" y="30480"/>
                      <a:pt x="31623" y="33147"/>
                      <a:pt x="33242" y="35814"/>
                    </a:cubicBezTo>
                    <a:cubicBezTo>
                      <a:pt x="34671" y="38576"/>
                      <a:pt x="36195" y="41243"/>
                      <a:pt x="37433" y="44005"/>
                    </a:cubicBezTo>
                    <a:cubicBezTo>
                      <a:pt x="38862" y="46672"/>
                      <a:pt x="39815" y="49530"/>
                      <a:pt x="40958" y="52197"/>
                    </a:cubicBezTo>
                    <a:cubicBezTo>
                      <a:pt x="42958" y="57626"/>
                      <a:pt x="44577" y="62770"/>
                      <a:pt x="45434" y="67342"/>
                    </a:cubicBezTo>
                    <a:cubicBezTo>
                      <a:pt x="46482" y="71819"/>
                      <a:pt x="46958" y="75724"/>
                      <a:pt x="47149" y="78391"/>
                    </a:cubicBezTo>
                    <a:cubicBezTo>
                      <a:pt x="47339" y="81058"/>
                      <a:pt x="47339" y="82582"/>
                      <a:pt x="47339" y="82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7"/>
              <p:cNvSpPr/>
              <p:nvPr/>
            </p:nvSpPr>
            <p:spPr>
              <a:xfrm>
                <a:off x="3382824" y="3830223"/>
                <a:ext cx="52482" cy="87630"/>
              </a:xfrm>
              <a:custGeom>
                <a:avLst/>
                <a:gdLst/>
                <a:ahLst/>
                <a:cxnLst/>
                <a:rect l="l" t="t" r="r" b="b"/>
                <a:pathLst>
                  <a:path w="52482" h="87630" extrusionOk="0">
                    <a:moveTo>
                      <a:pt x="52483" y="87630"/>
                    </a:moveTo>
                    <a:cubicBezTo>
                      <a:pt x="52483" y="87630"/>
                      <a:pt x="51625" y="86201"/>
                      <a:pt x="50101" y="83820"/>
                    </a:cubicBezTo>
                    <a:cubicBezTo>
                      <a:pt x="48673" y="81344"/>
                      <a:pt x="46672" y="77914"/>
                      <a:pt x="44291" y="73723"/>
                    </a:cubicBezTo>
                    <a:cubicBezTo>
                      <a:pt x="41910" y="69532"/>
                      <a:pt x="39148" y="64675"/>
                      <a:pt x="36290" y="59531"/>
                    </a:cubicBezTo>
                    <a:cubicBezTo>
                      <a:pt x="33242" y="54388"/>
                      <a:pt x="30194" y="48863"/>
                      <a:pt x="26860" y="43529"/>
                    </a:cubicBezTo>
                    <a:cubicBezTo>
                      <a:pt x="23717" y="38100"/>
                      <a:pt x="20288" y="32766"/>
                      <a:pt x="17145" y="27622"/>
                    </a:cubicBezTo>
                    <a:cubicBezTo>
                      <a:pt x="14002" y="22574"/>
                      <a:pt x="10954" y="17812"/>
                      <a:pt x="8477" y="13811"/>
                    </a:cubicBezTo>
                    <a:cubicBezTo>
                      <a:pt x="5906" y="9715"/>
                      <a:pt x="3810" y="6287"/>
                      <a:pt x="2286" y="3905"/>
                    </a:cubicBezTo>
                    <a:cubicBezTo>
                      <a:pt x="762" y="1524"/>
                      <a:pt x="0" y="0"/>
                      <a:pt x="0" y="0"/>
                    </a:cubicBezTo>
                    <a:cubicBezTo>
                      <a:pt x="0" y="0"/>
                      <a:pt x="5429" y="3715"/>
                      <a:pt x="12383" y="10668"/>
                    </a:cubicBezTo>
                    <a:cubicBezTo>
                      <a:pt x="15907" y="14097"/>
                      <a:pt x="19717" y="18383"/>
                      <a:pt x="23431" y="23146"/>
                    </a:cubicBezTo>
                    <a:cubicBezTo>
                      <a:pt x="25241" y="25622"/>
                      <a:pt x="27242" y="28004"/>
                      <a:pt x="29051" y="30766"/>
                    </a:cubicBezTo>
                    <a:cubicBezTo>
                      <a:pt x="30861" y="33433"/>
                      <a:pt x="32575" y="36195"/>
                      <a:pt x="34385" y="38957"/>
                    </a:cubicBezTo>
                    <a:cubicBezTo>
                      <a:pt x="36004" y="41815"/>
                      <a:pt x="37624" y="44672"/>
                      <a:pt x="39053" y="47530"/>
                    </a:cubicBezTo>
                    <a:cubicBezTo>
                      <a:pt x="40576" y="50387"/>
                      <a:pt x="41815" y="53245"/>
                      <a:pt x="43148" y="56007"/>
                    </a:cubicBezTo>
                    <a:cubicBezTo>
                      <a:pt x="45625" y="61627"/>
                      <a:pt x="47530" y="66961"/>
                      <a:pt x="48958" y="71723"/>
                    </a:cubicBezTo>
                    <a:cubicBezTo>
                      <a:pt x="51816" y="81153"/>
                      <a:pt x="52483" y="87630"/>
                      <a:pt x="52483" y="876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7"/>
              <p:cNvSpPr/>
              <p:nvPr/>
            </p:nvSpPr>
            <p:spPr>
              <a:xfrm>
                <a:off x="3359393" y="3805553"/>
                <a:ext cx="62102" cy="109537"/>
              </a:xfrm>
              <a:custGeom>
                <a:avLst/>
                <a:gdLst/>
                <a:ahLst/>
                <a:cxnLst/>
                <a:rect l="l" t="t" r="r" b="b"/>
                <a:pathLst>
                  <a:path w="62102" h="109537" extrusionOk="0">
                    <a:moveTo>
                      <a:pt x="62103" y="109442"/>
                    </a:moveTo>
                    <a:cubicBezTo>
                      <a:pt x="62103" y="109442"/>
                      <a:pt x="60960" y="107728"/>
                      <a:pt x="59150" y="104775"/>
                    </a:cubicBezTo>
                    <a:cubicBezTo>
                      <a:pt x="57340" y="101822"/>
                      <a:pt x="54769" y="97536"/>
                      <a:pt x="51911" y="92392"/>
                    </a:cubicBezTo>
                    <a:cubicBezTo>
                      <a:pt x="46101" y="82201"/>
                      <a:pt x="38386" y="68580"/>
                      <a:pt x="30575" y="54959"/>
                    </a:cubicBezTo>
                    <a:cubicBezTo>
                      <a:pt x="22860" y="41338"/>
                      <a:pt x="15145" y="27622"/>
                      <a:pt x="9334" y="17431"/>
                    </a:cubicBezTo>
                    <a:cubicBezTo>
                      <a:pt x="6477" y="12287"/>
                      <a:pt x="4096" y="7906"/>
                      <a:pt x="2477" y="4858"/>
                    </a:cubicBezTo>
                    <a:cubicBezTo>
                      <a:pt x="857" y="1810"/>
                      <a:pt x="0" y="0"/>
                      <a:pt x="0" y="0"/>
                    </a:cubicBezTo>
                    <a:cubicBezTo>
                      <a:pt x="0" y="0"/>
                      <a:pt x="5905" y="5429"/>
                      <a:pt x="13525" y="14669"/>
                    </a:cubicBezTo>
                    <a:cubicBezTo>
                      <a:pt x="17335" y="19240"/>
                      <a:pt x="21527" y="24765"/>
                      <a:pt x="25813" y="30956"/>
                    </a:cubicBezTo>
                    <a:cubicBezTo>
                      <a:pt x="27813" y="34099"/>
                      <a:pt x="30099" y="37147"/>
                      <a:pt x="32099" y="40577"/>
                    </a:cubicBezTo>
                    <a:cubicBezTo>
                      <a:pt x="34100" y="43910"/>
                      <a:pt x="36195" y="47339"/>
                      <a:pt x="38195" y="50768"/>
                    </a:cubicBezTo>
                    <a:cubicBezTo>
                      <a:pt x="40100" y="54292"/>
                      <a:pt x="41910" y="57817"/>
                      <a:pt x="43815" y="61246"/>
                    </a:cubicBezTo>
                    <a:cubicBezTo>
                      <a:pt x="45625" y="64675"/>
                      <a:pt x="47244" y="68199"/>
                      <a:pt x="48768" y="71628"/>
                    </a:cubicBezTo>
                    <a:cubicBezTo>
                      <a:pt x="51816" y="78391"/>
                      <a:pt x="54483" y="84868"/>
                      <a:pt x="56388" y="90488"/>
                    </a:cubicBezTo>
                    <a:cubicBezTo>
                      <a:pt x="60388" y="101727"/>
                      <a:pt x="62008" y="109538"/>
                      <a:pt x="62008" y="1095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7"/>
              <p:cNvSpPr/>
              <p:nvPr/>
            </p:nvSpPr>
            <p:spPr>
              <a:xfrm>
                <a:off x="3339581" y="3796219"/>
                <a:ext cx="62007" cy="103536"/>
              </a:xfrm>
              <a:custGeom>
                <a:avLst/>
                <a:gdLst/>
                <a:ahLst/>
                <a:cxnLst/>
                <a:rect l="l" t="t" r="r" b="b"/>
                <a:pathLst>
                  <a:path w="62007" h="103536" extrusionOk="0">
                    <a:moveTo>
                      <a:pt x="62008" y="103442"/>
                    </a:moveTo>
                    <a:cubicBezTo>
                      <a:pt x="62008" y="103442"/>
                      <a:pt x="61055" y="101727"/>
                      <a:pt x="59531" y="98774"/>
                    </a:cubicBezTo>
                    <a:cubicBezTo>
                      <a:pt x="58007" y="95821"/>
                      <a:pt x="55817" y="91630"/>
                      <a:pt x="53245" y="86487"/>
                    </a:cubicBezTo>
                    <a:cubicBezTo>
                      <a:pt x="51911" y="84011"/>
                      <a:pt x="50483" y="81248"/>
                      <a:pt x="48958" y="78391"/>
                    </a:cubicBezTo>
                    <a:cubicBezTo>
                      <a:pt x="47435" y="75533"/>
                      <a:pt x="45815" y="72580"/>
                      <a:pt x="44101" y="69437"/>
                    </a:cubicBezTo>
                    <a:cubicBezTo>
                      <a:pt x="40672" y="63341"/>
                      <a:pt x="37052" y="56769"/>
                      <a:pt x="33147" y="50387"/>
                    </a:cubicBezTo>
                    <a:cubicBezTo>
                      <a:pt x="29337" y="43910"/>
                      <a:pt x="25241" y="37624"/>
                      <a:pt x="21527" y="31718"/>
                    </a:cubicBezTo>
                    <a:cubicBezTo>
                      <a:pt x="19621" y="28766"/>
                      <a:pt x="17717" y="25908"/>
                      <a:pt x="15907" y="23241"/>
                    </a:cubicBezTo>
                    <a:cubicBezTo>
                      <a:pt x="14097" y="20574"/>
                      <a:pt x="12383" y="18002"/>
                      <a:pt x="10763" y="15716"/>
                    </a:cubicBezTo>
                    <a:cubicBezTo>
                      <a:pt x="7525" y="11049"/>
                      <a:pt x="4858" y="7144"/>
                      <a:pt x="2953" y="4381"/>
                    </a:cubicBezTo>
                    <a:cubicBezTo>
                      <a:pt x="1048" y="1619"/>
                      <a:pt x="0" y="0"/>
                      <a:pt x="0" y="0"/>
                    </a:cubicBezTo>
                    <a:cubicBezTo>
                      <a:pt x="0" y="0"/>
                      <a:pt x="1524" y="1143"/>
                      <a:pt x="4191" y="3238"/>
                    </a:cubicBezTo>
                    <a:cubicBezTo>
                      <a:pt x="6858" y="5334"/>
                      <a:pt x="10477" y="8477"/>
                      <a:pt x="14573" y="12573"/>
                    </a:cubicBezTo>
                    <a:cubicBezTo>
                      <a:pt x="18764" y="16574"/>
                      <a:pt x="23241" y="21622"/>
                      <a:pt x="27718" y="27337"/>
                    </a:cubicBezTo>
                    <a:cubicBezTo>
                      <a:pt x="29908" y="30194"/>
                      <a:pt x="32290" y="33147"/>
                      <a:pt x="34290" y="36290"/>
                    </a:cubicBezTo>
                    <a:cubicBezTo>
                      <a:pt x="36481" y="39434"/>
                      <a:pt x="38481" y="42672"/>
                      <a:pt x="40577" y="46006"/>
                    </a:cubicBezTo>
                    <a:cubicBezTo>
                      <a:pt x="42481" y="49339"/>
                      <a:pt x="44387" y="52673"/>
                      <a:pt x="46101" y="56102"/>
                    </a:cubicBezTo>
                    <a:cubicBezTo>
                      <a:pt x="47911" y="59436"/>
                      <a:pt x="49340" y="62865"/>
                      <a:pt x="50959" y="66199"/>
                    </a:cubicBezTo>
                    <a:cubicBezTo>
                      <a:pt x="53816" y="72866"/>
                      <a:pt x="56198" y="79153"/>
                      <a:pt x="57721" y="84772"/>
                    </a:cubicBezTo>
                    <a:cubicBezTo>
                      <a:pt x="59436" y="90297"/>
                      <a:pt x="60484" y="95060"/>
                      <a:pt x="61055" y="98298"/>
                    </a:cubicBezTo>
                    <a:cubicBezTo>
                      <a:pt x="61627" y="101632"/>
                      <a:pt x="61913" y="103537"/>
                      <a:pt x="61913" y="1035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7"/>
              <p:cNvSpPr/>
              <p:nvPr/>
            </p:nvSpPr>
            <p:spPr>
              <a:xfrm>
                <a:off x="3303386" y="3777740"/>
                <a:ext cx="77724" cy="107156"/>
              </a:xfrm>
              <a:custGeom>
                <a:avLst/>
                <a:gdLst/>
                <a:ahLst/>
                <a:cxnLst/>
                <a:rect l="l" t="t" r="r" b="b"/>
                <a:pathLst>
                  <a:path w="77724" h="107156" extrusionOk="0">
                    <a:moveTo>
                      <a:pt x="77534" y="107156"/>
                    </a:moveTo>
                    <a:cubicBezTo>
                      <a:pt x="77534" y="107156"/>
                      <a:pt x="76486" y="105346"/>
                      <a:pt x="74771" y="102013"/>
                    </a:cubicBezTo>
                    <a:cubicBezTo>
                      <a:pt x="73057" y="98679"/>
                      <a:pt x="70676" y="94107"/>
                      <a:pt x="67628" y="88583"/>
                    </a:cubicBezTo>
                    <a:cubicBezTo>
                      <a:pt x="66104" y="85916"/>
                      <a:pt x="64389" y="82963"/>
                      <a:pt x="62675" y="79820"/>
                    </a:cubicBezTo>
                    <a:cubicBezTo>
                      <a:pt x="60960" y="76676"/>
                      <a:pt x="58865" y="73628"/>
                      <a:pt x="56960" y="70199"/>
                    </a:cubicBezTo>
                    <a:cubicBezTo>
                      <a:pt x="52769" y="63627"/>
                      <a:pt x="48292" y="56769"/>
                      <a:pt x="43434" y="50102"/>
                    </a:cubicBezTo>
                    <a:cubicBezTo>
                      <a:pt x="38576" y="43434"/>
                      <a:pt x="33433" y="36957"/>
                      <a:pt x="28575" y="31052"/>
                    </a:cubicBezTo>
                    <a:cubicBezTo>
                      <a:pt x="26003" y="28194"/>
                      <a:pt x="23622" y="25241"/>
                      <a:pt x="21241" y="22574"/>
                    </a:cubicBezTo>
                    <a:cubicBezTo>
                      <a:pt x="18860" y="19907"/>
                      <a:pt x="16574" y="17431"/>
                      <a:pt x="14478" y="15145"/>
                    </a:cubicBezTo>
                    <a:cubicBezTo>
                      <a:pt x="10192" y="10573"/>
                      <a:pt x="6572" y="6763"/>
                      <a:pt x="4001" y="4191"/>
                    </a:cubicBezTo>
                    <a:cubicBezTo>
                      <a:pt x="1429" y="1524"/>
                      <a:pt x="0" y="0"/>
                      <a:pt x="0" y="0"/>
                    </a:cubicBezTo>
                    <a:cubicBezTo>
                      <a:pt x="0" y="0"/>
                      <a:pt x="1905" y="953"/>
                      <a:pt x="5144" y="2858"/>
                    </a:cubicBezTo>
                    <a:cubicBezTo>
                      <a:pt x="6763" y="3810"/>
                      <a:pt x="8668" y="4953"/>
                      <a:pt x="10859" y="6382"/>
                    </a:cubicBezTo>
                    <a:cubicBezTo>
                      <a:pt x="13049" y="7811"/>
                      <a:pt x="15431" y="9430"/>
                      <a:pt x="18002" y="11430"/>
                    </a:cubicBezTo>
                    <a:cubicBezTo>
                      <a:pt x="23146" y="15240"/>
                      <a:pt x="28766" y="20193"/>
                      <a:pt x="34481" y="25813"/>
                    </a:cubicBezTo>
                    <a:cubicBezTo>
                      <a:pt x="37243" y="28766"/>
                      <a:pt x="40196" y="31623"/>
                      <a:pt x="42767" y="34957"/>
                    </a:cubicBezTo>
                    <a:cubicBezTo>
                      <a:pt x="45530" y="38100"/>
                      <a:pt x="48101" y="41624"/>
                      <a:pt x="50673" y="44958"/>
                    </a:cubicBezTo>
                    <a:cubicBezTo>
                      <a:pt x="53054" y="48482"/>
                      <a:pt x="55531" y="52007"/>
                      <a:pt x="57722" y="55626"/>
                    </a:cubicBezTo>
                    <a:cubicBezTo>
                      <a:pt x="60008" y="59150"/>
                      <a:pt x="61913" y="62865"/>
                      <a:pt x="63818" y="66389"/>
                    </a:cubicBezTo>
                    <a:cubicBezTo>
                      <a:pt x="67437" y="73533"/>
                      <a:pt x="70390" y="80391"/>
                      <a:pt x="72390" y="86487"/>
                    </a:cubicBezTo>
                    <a:cubicBezTo>
                      <a:pt x="73533" y="89440"/>
                      <a:pt x="74295" y="92297"/>
                      <a:pt x="74962" y="94869"/>
                    </a:cubicBezTo>
                    <a:cubicBezTo>
                      <a:pt x="75724" y="97346"/>
                      <a:pt x="76200" y="99536"/>
                      <a:pt x="76581" y="101346"/>
                    </a:cubicBezTo>
                    <a:cubicBezTo>
                      <a:pt x="77343" y="104966"/>
                      <a:pt x="77724" y="107061"/>
                      <a:pt x="77724" y="1070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7"/>
              <p:cNvSpPr/>
              <p:nvPr/>
            </p:nvSpPr>
            <p:spPr>
              <a:xfrm>
                <a:off x="3293861" y="3776026"/>
                <a:ext cx="68770" cy="79533"/>
              </a:xfrm>
              <a:custGeom>
                <a:avLst/>
                <a:gdLst/>
                <a:ahLst/>
                <a:cxnLst/>
                <a:rect l="l" t="t" r="r" b="b"/>
                <a:pathLst>
                  <a:path w="68770" h="79533" extrusionOk="0">
                    <a:moveTo>
                      <a:pt x="68771" y="79534"/>
                    </a:moveTo>
                    <a:cubicBezTo>
                      <a:pt x="68771" y="79534"/>
                      <a:pt x="63341" y="75533"/>
                      <a:pt x="56102" y="68771"/>
                    </a:cubicBezTo>
                    <a:cubicBezTo>
                      <a:pt x="52483" y="65437"/>
                      <a:pt x="48387" y="61341"/>
                      <a:pt x="44101" y="56960"/>
                    </a:cubicBezTo>
                    <a:cubicBezTo>
                      <a:pt x="39815" y="52578"/>
                      <a:pt x="35433" y="47625"/>
                      <a:pt x="31052" y="42672"/>
                    </a:cubicBezTo>
                    <a:cubicBezTo>
                      <a:pt x="28956" y="40196"/>
                      <a:pt x="26860" y="37624"/>
                      <a:pt x="24765" y="35147"/>
                    </a:cubicBezTo>
                    <a:cubicBezTo>
                      <a:pt x="22670" y="32671"/>
                      <a:pt x="20765" y="30099"/>
                      <a:pt x="18860" y="27718"/>
                    </a:cubicBezTo>
                    <a:cubicBezTo>
                      <a:pt x="15050" y="22860"/>
                      <a:pt x="11621" y="18193"/>
                      <a:pt x="8858" y="14097"/>
                    </a:cubicBezTo>
                    <a:cubicBezTo>
                      <a:pt x="3239" y="6001"/>
                      <a:pt x="0" y="0"/>
                      <a:pt x="0" y="0"/>
                    </a:cubicBezTo>
                    <a:cubicBezTo>
                      <a:pt x="0" y="0"/>
                      <a:pt x="5429" y="4001"/>
                      <a:pt x="12668" y="10763"/>
                    </a:cubicBezTo>
                    <a:cubicBezTo>
                      <a:pt x="16288" y="14097"/>
                      <a:pt x="20479" y="18193"/>
                      <a:pt x="24670" y="22574"/>
                    </a:cubicBezTo>
                    <a:cubicBezTo>
                      <a:pt x="26765" y="24860"/>
                      <a:pt x="29051" y="27051"/>
                      <a:pt x="31147" y="29528"/>
                    </a:cubicBezTo>
                    <a:cubicBezTo>
                      <a:pt x="33338" y="31909"/>
                      <a:pt x="35528" y="34385"/>
                      <a:pt x="37624" y="36862"/>
                    </a:cubicBezTo>
                    <a:cubicBezTo>
                      <a:pt x="41815" y="41910"/>
                      <a:pt x="46101" y="46863"/>
                      <a:pt x="49816" y="51816"/>
                    </a:cubicBezTo>
                    <a:cubicBezTo>
                      <a:pt x="53626" y="56674"/>
                      <a:pt x="57055" y="61341"/>
                      <a:pt x="59817" y="65437"/>
                    </a:cubicBezTo>
                    <a:cubicBezTo>
                      <a:pt x="65437" y="73533"/>
                      <a:pt x="68675" y="79534"/>
                      <a:pt x="68675" y="79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7"/>
              <p:cNvSpPr/>
              <p:nvPr/>
            </p:nvSpPr>
            <p:spPr>
              <a:xfrm>
                <a:off x="3270524" y="3624755"/>
                <a:ext cx="184022" cy="146793"/>
              </a:xfrm>
              <a:custGeom>
                <a:avLst/>
                <a:gdLst/>
                <a:ahLst/>
                <a:cxnLst/>
                <a:rect l="l" t="t" r="r" b="b"/>
                <a:pathLst>
                  <a:path w="184022" h="146793" extrusionOk="0">
                    <a:moveTo>
                      <a:pt x="184023" y="13730"/>
                    </a:moveTo>
                    <a:cubicBezTo>
                      <a:pt x="184023" y="13730"/>
                      <a:pt x="183642" y="12777"/>
                      <a:pt x="182499" y="11348"/>
                    </a:cubicBezTo>
                    <a:cubicBezTo>
                      <a:pt x="181356" y="9824"/>
                      <a:pt x="179451" y="7919"/>
                      <a:pt x="176498" y="6300"/>
                    </a:cubicBezTo>
                    <a:cubicBezTo>
                      <a:pt x="173545" y="4681"/>
                      <a:pt x="169640" y="3443"/>
                      <a:pt x="164973" y="3443"/>
                    </a:cubicBezTo>
                    <a:cubicBezTo>
                      <a:pt x="160306" y="3443"/>
                      <a:pt x="155162" y="4490"/>
                      <a:pt x="149543" y="6205"/>
                    </a:cubicBezTo>
                    <a:cubicBezTo>
                      <a:pt x="146875" y="6967"/>
                      <a:pt x="143827" y="8205"/>
                      <a:pt x="140779" y="9157"/>
                    </a:cubicBezTo>
                    <a:cubicBezTo>
                      <a:pt x="137731" y="10205"/>
                      <a:pt x="134493" y="11253"/>
                      <a:pt x="131445" y="12587"/>
                    </a:cubicBezTo>
                    <a:cubicBezTo>
                      <a:pt x="128397" y="13920"/>
                      <a:pt x="125158" y="15158"/>
                      <a:pt x="122015" y="16587"/>
                    </a:cubicBezTo>
                    <a:cubicBezTo>
                      <a:pt x="118872" y="18111"/>
                      <a:pt x="115538" y="19730"/>
                      <a:pt x="112300" y="21350"/>
                    </a:cubicBezTo>
                    <a:cubicBezTo>
                      <a:pt x="105823" y="24779"/>
                      <a:pt x="99250" y="28493"/>
                      <a:pt x="92773" y="32780"/>
                    </a:cubicBezTo>
                    <a:cubicBezTo>
                      <a:pt x="89440" y="34780"/>
                      <a:pt x="86296" y="37066"/>
                      <a:pt x="83153" y="39352"/>
                    </a:cubicBezTo>
                    <a:cubicBezTo>
                      <a:pt x="79915" y="41543"/>
                      <a:pt x="76867" y="43924"/>
                      <a:pt x="73819" y="46496"/>
                    </a:cubicBezTo>
                    <a:cubicBezTo>
                      <a:pt x="67627" y="51258"/>
                      <a:pt x="61817" y="56592"/>
                      <a:pt x="56293" y="61926"/>
                    </a:cubicBezTo>
                    <a:cubicBezTo>
                      <a:pt x="53626" y="64688"/>
                      <a:pt x="50864" y="67355"/>
                      <a:pt x="48292" y="70118"/>
                    </a:cubicBezTo>
                    <a:cubicBezTo>
                      <a:pt x="45815" y="72975"/>
                      <a:pt x="43244" y="75737"/>
                      <a:pt x="40862" y="78500"/>
                    </a:cubicBezTo>
                    <a:cubicBezTo>
                      <a:pt x="36290" y="84214"/>
                      <a:pt x="31718" y="89739"/>
                      <a:pt x="27908" y="95263"/>
                    </a:cubicBezTo>
                    <a:cubicBezTo>
                      <a:pt x="23813" y="100693"/>
                      <a:pt x="20669" y="106217"/>
                      <a:pt x="17431" y="111170"/>
                    </a:cubicBezTo>
                    <a:cubicBezTo>
                      <a:pt x="14669" y="116409"/>
                      <a:pt x="11716" y="120981"/>
                      <a:pt x="9620" y="125363"/>
                    </a:cubicBezTo>
                    <a:cubicBezTo>
                      <a:pt x="7525" y="129744"/>
                      <a:pt x="5525" y="133459"/>
                      <a:pt x="4286" y="136697"/>
                    </a:cubicBezTo>
                    <a:cubicBezTo>
                      <a:pt x="1619" y="143174"/>
                      <a:pt x="0" y="146794"/>
                      <a:pt x="0" y="146794"/>
                    </a:cubicBezTo>
                    <a:cubicBezTo>
                      <a:pt x="0" y="146794"/>
                      <a:pt x="857" y="142888"/>
                      <a:pt x="2667" y="136126"/>
                    </a:cubicBezTo>
                    <a:cubicBezTo>
                      <a:pt x="3524" y="132697"/>
                      <a:pt x="5144" y="128792"/>
                      <a:pt x="6667" y="124029"/>
                    </a:cubicBezTo>
                    <a:cubicBezTo>
                      <a:pt x="8192" y="119362"/>
                      <a:pt x="10573" y="114313"/>
                      <a:pt x="12954" y="108789"/>
                    </a:cubicBezTo>
                    <a:cubicBezTo>
                      <a:pt x="15812" y="103455"/>
                      <a:pt x="18574" y="97454"/>
                      <a:pt x="22384" y="91644"/>
                    </a:cubicBezTo>
                    <a:cubicBezTo>
                      <a:pt x="25908" y="85643"/>
                      <a:pt x="30194" y="79643"/>
                      <a:pt x="34766" y="73547"/>
                    </a:cubicBezTo>
                    <a:cubicBezTo>
                      <a:pt x="37148" y="70594"/>
                      <a:pt x="39624" y="67641"/>
                      <a:pt x="42196" y="64593"/>
                    </a:cubicBezTo>
                    <a:cubicBezTo>
                      <a:pt x="44767" y="61640"/>
                      <a:pt x="47530" y="58783"/>
                      <a:pt x="50292" y="55925"/>
                    </a:cubicBezTo>
                    <a:cubicBezTo>
                      <a:pt x="56007" y="50305"/>
                      <a:pt x="61913" y="44686"/>
                      <a:pt x="68294" y="39638"/>
                    </a:cubicBezTo>
                    <a:cubicBezTo>
                      <a:pt x="71438" y="37066"/>
                      <a:pt x="74676" y="34589"/>
                      <a:pt x="78105" y="32398"/>
                    </a:cubicBezTo>
                    <a:cubicBezTo>
                      <a:pt x="81439" y="30017"/>
                      <a:pt x="84677" y="27731"/>
                      <a:pt x="88202" y="25731"/>
                    </a:cubicBezTo>
                    <a:cubicBezTo>
                      <a:pt x="94964" y="21350"/>
                      <a:pt x="102013" y="17921"/>
                      <a:pt x="108871" y="14587"/>
                    </a:cubicBezTo>
                    <a:cubicBezTo>
                      <a:pt x="112395" y="13063"/>
                      <a:pt x="115824" y="11634"/>
                      <a:pt x="119158" y="10205"/>
                    </a:cubicBezTo>
                    <a:cubicBezTo>
                      <a:pt x="122587" y="8872"/>
                      <a:pt x="126016" y="7824"/>
                      <a:pt x="129350" y="6586"/>
                    </a:cubicBezTo>
                    <a:cubicBezTo>
                      <a:pt x="136017" y="4300"/>
                      <a:pt x="142113" y="2966"/>
                      <a:pt x="148209" y="1442"/>
                    </a:cubicBezTo>
                    <a:cubicBezTo>
                      <a:pt x="154210" y="109"/>
                      <a:pt x="160020" y="-368"/>
                      <a:pt x="165068" y="299"/>
                    </a:cubicBezTo>
                    <a:cubicBezTo>
                      <a:pt x="170212" y="871"/>
                      <a:pt x="174403" y="2871"/>
                      <a:pt x="177260" y="4967"/>
                    </a:cubicBezTo>
                    <a:cubicBezTo>
                      <a:pt x="180213" y="7062"/>
                      <a:pt x="181832" y="9538"/>
                      <a:pt x="182690" y="11158"/>
                    </a:cubicBezTo>
                    <a:cubicBezTo>
                      <a:pt x="183547" y="12872"/>
                      <a:pt x="183832" y="13825"/>
                      <a:pt x="183832" y="13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7"/>
              <p:cNvSpPr/>
              <p:nvPr/>
            </p:nvSpPr>
            <p:spPr>
              <a:xfrm>
                <a:off x="3375490" y="3634100"/>
                <a:ext cx="72580" cy="14386"/>
              </a:xfrm>
              <a:custGeom>
                <a:avLst/>
                <a:gdLst/>
                <a:ahLst/>
                <a:cxnLst/>
                <a:rect l="l" t="t" r="r" b="b"/>
                <a:pathLst>
                  <a:path w="72580" h="14386" extrusionOk="0">
                    <a:moveTo>
                      <a:pt x="72390" y="8195"/>
                    </a:moveTo>
                    <a:cubicBezTo>
                      <a:pt x="72390" y="8195"/>
                      <a:pt x="71152" y="8100"/>
                      <a:pt x="69152" y="7909"/>
                    </a:cubicBezTo>
                    <a:cubicBezTo>
                      <a:pt x="67151" y="7719"/>
                      <a:pt x="64199" y="7529"/>
                      <a:pt x="60865" y="7433"/>
                    </a:cubicBezTo>
                    <a:cubicBezTo>
                      <a:pt x="54102" y="7338"/>
                      <a:pt x="45244" y="7909"/>
                      <a:pt x="36576" y="9148"/>
                    </a:cubicBezTo>
                    <a:cubicBezTo>
                      <a:pt x="34385" y="9529"/>
                      <a:pt x="32099" y="9815"/>
                      <a:pt x="29909" y="10196"/>
                    </a:cubicBezTo>
                    <a:cubicBezTo>
                      <a:pt x="27718" y="10576"/>
                      <a:pt x="25527" y="10957"/>
                      <a:pt x="23432" y="11339"/>
                    </a:cubicBezTo>
                    <a:cubicBezTo>
                      <a:pt x="19241" y="12005"/>
                      <a:pt x="15240" y="12767"/>
                      <a:pt x="11811" y="13243"/>
                    </a:cubicBezTo>
                    <a:cubicBezTo>
                      <a:pt x="4858" y="14291"/>
                      <a:pt x="0" y="14387"/>
                      <a:pt x="0" y="14387"/>
                    </a:cubicBezTo>
                    <a:cubicBezTo>
                      <a:pt x="0" y="14387"/>
                      <a:pt x="3905" y="11529"/>
                      <a:pt x="10287" y="8481"/>
                    </a:cubicBezTo>
                    <a:cubicBezTo>
                      <a:pt x="13430" y="6862"/>
                      <a:pt x="17336" y="5338"/>
                      <a:pt x="21527" y="3909"/>
                    </a:cubicBezTo>
                    <a:cubicBezTo>
                      <a:pt x="23622" y="3242"/>
                      <a:pt x="25908" y="2575"/>
                      <a:pt x="28194" y="2004"/>
                    </a:cubicBezTo>
                    <a:cubicBezTo>
                      <a:pt x="30480" y="1432"/>
                      <a:pt x="32957" y="956"/>
                      <a:pt x="35243" y="671"/>
                    </a:cubicBezTo>
                    <a:cubicBezTo>
                      <a:pt x="40100" y="4"/>
                      <a:pt x="44958" y="-187"/>
                      <a:pt x="49530" y="194"/>
                    </a:cubicBezTo>
                    <a:cubicBezTo>
                      <a:pt x="54102" y="575"/>
                      <a:pt x="58293" y="1528"/>
                      <a:pt x="61817" y="2671"/>
                    </a:cubicBezTo>
                    <a:cubicBezTo>
                      <a:pt x="65342" y="3814"/>
                      <a:pt x="68008" y="5242"/>
                      <a:pt x="69818" y="6385"/>
                    </a:cubicBezTo>
                    <a:cubicBezTo>
                      <a:pt x="71628" y="7529"/>
                      <a:pt x="72581" y="8290"/>
                      <a:pt x="72581" y="82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7"/>
              <p:cNvSpPr/>
              <p:nvPr/>
            </p:nvSpPr>
            <p:spPr>
              <a:xfrm>
                <a:off x="3338438" y="3651058"/>
                <a:ext cx="84105" cy="21812"/>
              </a:xfrm>
              <a:custGeom>
                <a:avLst/>
                <a:gdLst/>
                <a:ahLst/>
                <a:cxnLst/>
                <a:rect l="l" t="t" r="r" b="b"/>
                <a:pathLst>
                  <a:path w="84105" h="21812" extrusionOk="0">
                    <a:moveTo>
                      <a:pt x="83915" y="7620"/>
                    </a:moveTo>
                    <a:cubicBezTo>
                      <a:pt x="83915" y="7620"/>
                      <a:pt x="82677" y="6667"/>
                      <a:pt x="80582" y="6001"/>
                    </a:cubicBezTo>
                    <a:cubicBezTo>
                      <a:pt x="78391" y="5239"/>
                      <a:pt x="75152" y="4953"/>
                      <a:pt x="71342" y="5429"/>
                    </a:cubicBezTo>
                    <a:cubicBezTo>
                      <a:pt x="67532" y="5810"/>
                      <a:pt x="62865" y="6953"/>
                      <a:pt x="57912" y="8001"/>
                    </a:cubicBezTo>
                    <a:cubicBezTo>
                      <a:pt x="52959" y="9049"/>
                      <a:pt x="47720" y="10192"/>
                      <a:pt x="42482" y="11430"/>
                    </a:cubicBezTo>
                    <a:cubicBezTo>
                      <a:pt x="37243" y="12573"/>
                      <a:pt x="32004" y="13906"/>
                      <a:pt x="27051" y="15145"/>
                    </a:cubicBezTo>
                    <a:cubicBezTo>
                      <a:pt x="22098" y="16383"/>
                      <a:pt x="17526" y="17526"/>
                      <a:pt x="13526" y="18574"/>
                    </a:cubicBezTo>
                    <a:cubicBezTo>
                      <a:pt x="9525" y="19621"/>
                      <a:pt x="6191" y="20383"/>
                      <a:pt x="3810" y="20955"/>
                    </a:cubicBezTo>
                    <a:cubicBezTo>
                      <a:pt x="1429" y="21527"/>
                      <a:pt x="0" y="21812"/>
                      <a:pt x="0" y="21812"/>
                    </a:cubicBezTo>
                    <a:cubicBezTo>
                      <a:pt x="0" y="21812"/>
                      <a:pt x="4286" y="18002"/>
                      <a:pt x="11716" y="13906"/>
                    </a:cubicBezTo>
                    <a:cubicBezTo>
                      <a:pt x="15431" y="11811"/>
                      <a:pt x="19812" y="9715"/>
                      <a:pt x="24765" y="7811"/>
                    </a:cubicBezTo>
                    <a:cubicBezTo>
                      <a:pt x="27242" y="6858"/>
                      <a:pt x="29813" y="5905"/>
                      <a:pt x="32480" y="5144"/>
                    </a:cubicBezTo>
                    <a:cubicBezTo>
                      <a:pt x="35147" y="4381"/>
                      <a:pt x="37814" y="3620"/>
                      <a:pt x="40577" y="2953"/>
                    </a:cubicBezTo>
                    <a:cubicBezTo>
                      <a:pt x="43339" y="2381"/>
                      <a:pt x="46101" y="1810"/>
                      <a:pt x="48863" y="1333"/>
                    </a:cubicBezTo>
                    <a:cubicBezTo>
                      <a:pt x="51626" y="857"/>
                      <a:pt x="54293" y="667"/>
                      <a:pt x="56960" y="381"/>
                    </a:cubicBezTo>
                    <a:cubicBezTo>
                      <a:pt x="59627" y="95"/>
                      <a:pt x="62103" y="95"/>
                      <a:pt x="64580" y="0"/>
                    </a:cubicBezTo>
                    <a:cubicBezTo>
                      <a:pt x="67056" y="0"/>
                      <a:pt x="69437" y="0"/>
                      <a:pt x="71628" y="381"/>
                    </a:cubicBezTo>
                    <a:cubicBezTo>
                      <a:pt x="76105" y="953"/>
                      <a:pt x="79629" y="2762"/>
                      <a:pt x="81629" y="4477"/>
                    </a:cubicBezTo>
                    <a:cubicBezTo>
                      <a:pt x="82582" y="5334"/>
                      <a:pt x="83249" y="6191"/>
                      <a:pt x="83534" y="6763"/>
                    </a:cubicBezTo>
                    <a:cubicBezTo>
                      <a:pt x="83915" y="7334"/>
                      <a:pt x="84106" y="7620"/>
                      <a:pt x="84106"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7"/>
              <p:cNvSpPr/>
              <p:nvPr/>
            </p:nvSpPr>
            <p:spPr>
              <a:xfrm>
                <a:off x="3297766" y="3670700"/>
                <a:ext cx="99631" cy="32078"/>
              </a:xfrm>
              <a:custGeom>
                <a:avLst/>
                <a:gdLst/>
                <a:ahLst/>
                <a:cxnLst/>
                <a:rect l="l" t="t" r="r" b="b"/>
                <a:pathLst>
                  <a:path w="99631" h="32078" extrusionOk="0">
                    <a:moveTo>
                      <a:pt x="99631" y="837"/>
                    </a:moveTo>
                    <a:cubicBezTo>
                      <a:pt x="99631" y="837"/>
                      <a:pt x="98012" y="1313"/>
                      <a:pt x="95155" y="2075"/>
                    </a:cubicBezTo>
                    <a:cubicBezTo>
                      <a:pt x="92392" y="2742"/>
                      <a:pt x="88392" y="3789"/>
                      <a:pt x="83534" y="4932"/>
                    </a:cubicBezTo>
                    <a:cubicBezTo>
                      <a:pt x="81153" y="5504"/>
                      <a:pt x="78581" y="6171"/>
                      <a:pt x="75914" y="6837"/>
                    </a:cubicBezTo>
                    <a:cubicBezTo>
                      <a:pt x="73247" y="7504"/>
                      <a:pt x="70390" y="8266"/>
                      <a:pt x="67437" y="9123"/>
                    </a:cubicBezTo>
                    <a:cubicBezTo>
                      <a:pt x="61627" y="10838"/>
                      <a:pt x="55340" y="12553"/>
                      <a:pt x="49244" y="14457"/>
                    </a:cubicBezTo>
                    <a:cubicBezTo>
                      <a:pt x="43053" y="16362"/>
                      <a:pt x="36957" y="18458"/>
                      <a:pt x="31242" y="20458"/>
                    </a:cubicBezTo>
                    <a:cubicBezTo>
                      <a:pt x="28385" y="21506"/>
                      <a:pt x="25622" y="22554"/>
                      <a:pt x="22955" y="23506"/>
                    </a:cubicBezTo>
                    <a:cubicBezTo>
                      <a:pt x="20288" y="24459"/>
                      <a:pt x="17812" y="25411"/>
                      <a:pt x="15526" y="26269"/>
                    </a:cubicBezTo>
                    <a:cubicBezTo>
                      <a:pt x="10858" y="27983"/>
                      <a:pt x="7048" y="29507"/>
                      <a:pt x="4381" y="30555"/>
                    </a:cubicBezTo>
                    <a:cubicBezTo>
                      <a:pt x="1619" y="31603"/>
                      <a:pt x="0" y="32079"/>
                      <a:pt x="0" y="32079"/>
                    </a:cubicBezTo>
                    <a:cubicBezTo>
                      <a:pt x="0" y="32079"/>
                      <a:pt x="1238" y="30936"/>
                      <a:pt x="3429" y="29031"/>
                    </a:cubicBezTo>
                    <a:cubicBezTo>
                      <a:pt x="5715" y="27126"/>
                      <a:pt x="8954" y="24554"/>
                      <a:pt x="13240" y="21792"/>
                    </a:cubicBezTo>
                    <a:cubicBezTo>
                      <a:pt x="17431" y="18934"/>
                      <a:pt x="22574" y="16077"/>
                      <a:pt x="28194" y="13410"/>
                    </a:cubicBezTo>
                    <a:cubicBezTo>
                      <a:pt x="31052" y="12171"/>
                      <a:pt x="34004" y="10647"/>
                      <a:pt x="37148" y="9600"/>
                    </a:cubicBezTo>
                    <a:cubicBezTo>
                      <a:pt x="40196" y="8362"/>
                      <a:pt x="43434" y="7314"/>
                      <a:pt x="46577" y="6171"/>
                    </a:cubicBezTo>
                    <a:cubicBezTo>
                      <a:pt x="49816" y="5313"/>
                      <a:pt x="53054" y="4266"/>
                      <a:pt x="56293" y="3599"/>
                    </a:cubicBezTo>
                    <a:cubicBezTo>
                      <a:pt x="59531" y="2742"/>
                      <a:pt x="62675" y="2265"/>
                      <a:pt x="65818" y="1694"/>
                    </a:cubicBezTo>
                    <a:cubicBezTo>
                      <a:pt x="72009" y="741"/>
                      <a:pt x="77915" y="75"/>
                      <a:pt x="82963" y="75"/>
                    </a:cubicBezTo>
                    <a:cubicBezTo>
                      <a:pt x="88011" y="-116"/>
                      <a:pt x="92202" y="75"/>
                      <a:pt x="95060" y="456"/>
                    </a:cubicBezTo>
                    <a:cubicBezTo>
                      <a:pt x="98012" y="741"/>
                      <a:pt x="99631" y="1027"/>
                      <a:pt x="99631"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7"/>
              <p:cNvSpPr/>
              <p:nvPr/>
            </p:nvSpPr>
            <p:spPr>
              <a:xfrm>
                <a:off x="3290432" y="3684688"/>
                <a:ext cx="88677" cy="40855"/>
              </a:xfrm>
              <a:custGeom>
                <a:avLst/>
                <a:gdLst/>
                <a:ahLst/>
                <a:cxnLst/>
                <a:rect l="l" t="t" r="r" b="b"/>
                <a:pathLst>
                  <a:path w="88677" h="40855" extrusionOk="0">
                    <a:moveTo>
                      <a:pt x="88678" y="660"/>
                    </a:moveTo>
                    <a:cubicBezTo>
                      <a:pt x="88678" y="660"/>
                      <a:pt x="82677" y="2374"/>
                      <a:pt x="73628" y="4946"/>
                    </a:cubicBezTo>
                    <a:cubicBezTo>
                      <a:pt x="71438" y="5613"/>
                      <a:pt x="69056" y="6375"/>
                      <a:pt x="66580" y="7137"/>
                    </a:cubicBezTo>
                    <a:cubicBezTo>
                      <a:pt x="64103" y="7899"/>
                      <a:pt x="61531" y="8947"/>
                      <a:pt x="58769" y="9804"/>
                    </a:cubicBezTo>
                    <a:cubicBezTo>
                      <a:pt x="53435" y="11804"/>
                      <a:pt x="47815" y="13995"/>
                      <a:pt x="42386" y="16471"/>
                    </a:cubicBezTo>
                    <a:cubicBezTo>
                      <a:pt x="36862" y="18948"/>
                      <a:pt x="31528" y="21710"/>
                      <a:pt x="26575" y="24377"/>
                    </a:cubicBezTo>
                    <a:cubicBezTo>
                      <a:pt x="24193" y="25806"/>
                      <a:pt x="21717" y="27044"/>
                      <a:pt x="19431" y="28473"/>
                    </a:cubicBezTo>
                    <a:cubicBezTo>
                      <a:pt x="17145" y="29806"/>
                      <a:pt x="15049" y="31140"/>
                      <a:pt x="13144" y="32378"/>
                    </a:cubicBezTo>
                    <a:cubicBezTo>
                      <a:pt x="5239" y="37426"/>
                      <a:pt x="0" y="40855"/>
                      <a:pt x="0" y="40855"/>
                    </a:cubicBezTo>
                    <a:cubicBezTo>
                      <a:pt x="0" y="40855"/>
                      <a:pt x="857" y="39522"/>
                      <a:pt x="2476" y="37236"/>
                    </a:cubicBezTo>
                    <a:cubicBezTo>
                      <a:pt x="3238" y="36093"/>
                      <a:pt x="4286" y="34759"/>
                      <a:pt x="5620" y="33331"/>
                    </a:cubicBezTo>
                    <a:cubicBezTo>
                      <a:pt x="6858" y="31807"/>
                      <a:pt x="8287" y="30187"/>
                      <a:pt x="10001" y="28473"/>
                    </a:cubicBezTo>
                    <a:cubicBezTo>
                      <a:pt x="13335" y="24949"/>
                      <a:pt x="17621" y="21424"/>
                      <a:pt x="22479" y="17900"/>
                    </a:cubicBezTo>
                    <a:cubicBezTo>
                      <a:pt x="24955" y="16281"/>
                      <a:pt x="27527" y="14376"/>
                      <a:pt x="30289" y="12947"/>
                    </a:cubicBezTo>
                    <a:cubicBezTo>
                      <a:pt x="33052" y="11328"/>
                      <a:pt x="35909" y="9994"/>
                      <a:pt x="38767" y="8566"/>
                    </a:cubicBezTo>
                    <a:cubicBezTo>
                      <a:pt x="41719" y="7327"/>
                      <a:pt x="44672" y="6089"/>
                      <a:pt x="47720" y="5137"/>
                    </a:cubicBezTo>
                    <a:cubicBezTo>
                      <a:pt x="50673" y="3993"/>
                      <a:pt x="53721" y="3327"/>
                      <a:pt x="56578" y="2565"/>
                    </a:cubicBezTo>
                    <a:cubicBezTo>
                      <a:pt x="62389" y="1231"/>
                      <a:pt x="68008" y="374"/>
                      <a:pt x="72771" y="183"/>
                    </a:cubicBezTo>
                    <a:cubicBezTo>
                      <a:pt x="77533" y="-197"/>
                      <a:pt x="81629" y="88"/>
                      <a:pt x="84296" y="374"/>
                    </a:cubicBezTo>
                    <a:cubicBezTo>
                      <a:pt x="87058" y="660"/>
                      <a:pt x="88582" y="946"/>
                      <a:pt x="88582" y="9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7"/>
              <p:cNvSpPr/>
              <p:nvPr/>
            </p:nvSpPr>
            <p:spPr>
              <a:xfrm>
                <a:off x="3277097" y="3702939"/>
                <a:ext cx="72866" cy="37367"/>
              </a:xfrm>
              <a:custGeom>
                <a:avLst/>
                <a:gdLst/>
                <a:ahLst/>
                <a:cxnLst/>
                <a:rect l="l" t="t" r="r" b="b"/>
                <a:pathLst>
                  <a:path w="72866" h="37367" extrusionOk="0">
                    <a:moveTo>
                      <a:pt x="72866" y="792"/>
                    </a:moveTo>
                    <a:cubicBezTo>
                      <a:pt x="72866" y="792"/>
                      <a:pt x="71628" y="1268"/>
                      <a:pt x="69437" y="2030"/>
                    </a:cubicBezTo>
                    <a:cubicBezTo>
                      <a:pt x="67246" y="2792"/>
                      <a:pt x="64198" y="3935"/>
                      <a:pt x="60579" y="5173"/>
                    </a:cubicBezTo>
                    <a:cubicBezTo>
                      <a:pt x="58769" y="5840"/>
                      <a:pt x="56864" y="6602"/>
                      <a:pt x="54769" y="7364"/>
                    </a:cubicBezTo>
                    <a:cubicBezTo>
                      <a:pt x="52673" y="8126"/>
                      <a:pt x="50673" y="9174"/>
                      <a:pt x="48387" y="9935"/>
                    </a:cubicBezTo>
                    <a:cubicBezTo>
                      <a:pt x="44005" y="11841"/>
                      <a:pt x="39433" y="13841"/>
                      <a:pt x="34957" y="16127"/>
                    </a:cubicBezTo>
                    <a:cubicBezTo>
                      <a:pt x="30480" y="18318"/>
                      <a:pt x="26098" y="20889"/>
                      <a:pt x="22003" y="23175"/>
                    </a:cubicBezTo>
                    <a:cubicBezTo>
                      <a:pt x="20002" y="24509"/>
                      <a:pt x="18002" y="25557"/>
                      <a:pt x="16192" y="26795"/>
                    </a:cubicBezTo>
                    <a:cubicBezTo>
                      <a:pt x="14383" y="27938"/>
                      <a:pt x="12573" y="29081"/>
                      <a:pt x="10954" y="30128"/>
                    </a:cubicBezTo>
                    <a:cubicBezTo>
                      <a:pt x="7715" y="32319"/>
                      <a:pt x="4953" y="34129"/>
                      <a:pt x="3048" y="35367"/>
                    </a:cubicBezTo>
                    <a:cubicBezTo>
                      <a:pt x="1143" y="36701"/>
                      <a:pt x="0" y="37368"/>
                      <a:pt x="0" y="37368"/>
                    </a:cubicBezTo>
                    <a:cubicBezTo>
                      <a:pt x="0" y="37368"/>
                      <a:pt x="571" y="36129"/>
                      <a:pt x="1810" y="34129"/>
                    </a:cubicBezTo>
                    <a:cubicBezTo>
                      <a:pt x="3048" y="32129"/>
                      <a:pt x="4953" y="29271"/>
                      <a:pt x="7620" y="26318"/>
                    </a:cubicBezTo>
                    <a:cubicBezTo>
                      <a:pt x="10192" y="23175"/>
                      <a:pt x="13716" y="19937"/>
                      <a:pt x="17621" y="16793"/>
                    </a:cubicBezTo>
                    <a:cubicBezTo>
                      <a:pt x="19717" y="15365"/>
                      <a:pt x="21717" y="13650"/>
                      <a:pt x="24003" y="12317"/>
                    </a:cubicBezTo>
                    <a:cubicBezTo>
                      <a:pt x="26289" y="10888"/>
                      <a:pt x="28670" y="9554"/>
                      <a:pt x="31051" y="8316"/>
                    </a:cubicBezTo>
                    <a:cubicBezTo>
                      <a:pt x="33528" y="7173"/>
                      <a:pt x="36004" y="6030"/>
                      <a:pt x="38481" y="5078"/>
                    </a:cubicBezTo>
                    <a:cubicBezTo>
                      <a:pt x="40957" y="4030"/>
                      <a:pt x="43529" y="3363"/>
                      <a:pt x="45910" y="2601"/>
                    </a:cubicBezTo>
                    <a:cubicBezTo>
                      <a:pt x="50863" y="1268"/>
                      <a:pt x="55435" y="410"/>
                      <a:pt x="59531" y="220"/>
                    </a:cubicBezTo>
                    <a:cubicBezTo>
                      <a:pt x="63532" y="-161"/>
                      <a:pt x="66961" y="29"/>
                      <a:pt x="69247" y="220"/>
                    </a:cubicBezTo>
                    <a:cubicBezTo>
                      <a:pt x="71533" y="410"/>
                      <a:pt x="72866" y="696"/>
                      <a:pt x="72866" y="6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7"/>
              <p:cNvSpPr/>
              <p:nvPr/>
            </p:nvSpPr>
            <p:spPr>
              <a:xfrm>
                <a:off x="3301004" y="3622292"/>
                <a:ext cx="104013" cy="87629"/>
              </a:xfrm>
              <a:custGeom>
                <a:avLst/>
                <a:gdLst/>
                <a:ahLst/>
                <a:cxnLst/>
                <a:rect l="l" t="t" r="r" b="b"/>
                <a:pathLst>
                  <a:path w="104013" h="87629" extrusionOk="0">
                    <a:moveTo>
                      <a:pt x="104013" y="0"/>
                    </a:moveTo>
                    <a:cubicBezTo>
                      <a:pt x="104013" y="0"/>
                      <a:pt x="102394" y="1429"/>
                      <a:pt x="99441" y="3810"/>
                    </a:cubicBezTo>
                    <a:cubicBezTo>
                      <a:pt x="96488" y="6191"/>
                      <a:pt x="92393" y="9525"/>
                      <a:pt x="87344" y="13525"/>
                    </a:cubicBezTo>
                    <a:cubicBezTo>
                      <a:pt x="82391" y="17526"/>
                      <a:pt x="76581" y="22193"/>
                      <a:pt x="70390" y="27146"/>
                    </a:cubicBezTo>
                    <a:cubicBezTo>
                      <a:pt x="64294" y="32194"/>
                      <a:pt x="57722" y="37528"/>
                      <a:pt x="51245" y="42958"/>
                    </a:cubicBezTo>
                    <a:cubicBezTo>
                      <a:pt x="44768" y="48387"/>
                      <a:pt x="38386" y="53911"/>
                      <a:pt x="32385" y="59150"/>
                    </a:cubicBezTo>
                    <a:cubicBezTo>
                      <a:pt x="26384" y="64389"/>
                      <a:pt x="20860" y="69342"/>
                      <a:pt x="16097" y="73533"/>
                    </a:cubicBezTo>
                    <a:cubicBezTo>
                      <a:pt x="11335" y="77819"/>
                      <a:pt x="7334" y="81343"/>
                      <a:pt x="4477" y="83820"/>
                    </a:cubicBezTo>
                    <a:cubicBezTo>
                      <a:pt x="1619" y="86296"/>
                      <a:pt x="0" y="87630"/>
                      <a:pt x="0" y="87630"/>
                    </a:cubicBezTo>
                    <a:cubicBezTo>
                      <a:pt x="0" y="87630"/>
                      <a:pt x="4382" y="80105"/>
                      <a:pt x="12478" y="70104"/>
                    </a:cubicBezTo>
                    <a:cubicBezTo>
                      <a:pt x="16478" y="65056"/>
                      <a:pt x="21527" y="59341"/>
                      <a:pt x="27051" y="53530"/>
                    </a:cubicBezTo>
                    <a:cubicBezTo>
                      <a:pt x="29909" y="50673"/>
                      <a:pt x="32766" y="47625"/>
                      <a:pt x="36005" y="44863"/>
                    </a:cubicBezTo>
                    <a:cubicBezTo>
                      <a:pt x="39148" y="42005"/>
                      <a:pt x="42386" y="39148"/>
                      <a:pt x="45625" y="36290"/>
                    </a:cubicBezTo>
                    <a:cubicBezTo>
                      <a:pt x="48959" y="33623"/>
                      <a:pt x="52292" y="30861"/>
                      <a:pt x="55721" y="28289"/>
                    </a:cubicBezTo>
                    <a:cubicBezTo>
                      <a:pt x="59055" y="25622"/>
                      <a:pt x="62484" y="23336"/>
                      <a:pt x="65818" y="20955"/>
                    </a:cubicBezTo>
                    <a:cubicBezTo>
                      <a:pt x="72485" y="16383"/>
                      <a:pt x="78867" y="12382"/>
                      <a:pt x="84582" y="9334"/>
                    </a:cubicBezTo>
                    <a:cubicBezTo>
                      <a:pt x="90202" y="6191"/>
                      <a:pt x="95060" y="3810"/>
                      <a:pt x="98489" y="2286"/>
                    </a:cubicBezTo>
                    <a:cubicBezTo>
                      <a:pt x="101918" y="762"/>
                      <a:pt x="103918" y="0"/>
                      <a:pt x="1039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7"/>
              <p:cNvSpPr/>
              <p:nvPr/>
            </p:nvSpPr>
            <p:spPr>
              <a:xfrm>
                <a:off x="3333199" y="3620822"/>
                <a:ext cx="38671" cy="8889"/>
              </a:xfrm>
              <a:custGeom>
                <a:avLst/>
                <a:gdLst/>
                <a:ahLst/>
                <a:cxnLst/>
                <a:rect l="l" t="t" r="r" b="b"/>
                <a:pathLst>
                  <a:path w="38671" h="8889" extrusionOk="0">
                    <a:moveTo>
                      <a:pt x="38671" y="8042"/>
                    </a:moveTo>
                    <a:cubicBezTo>
                      <a:pt x="38671" y="8042"/>
                      <a:pt x="35814" y="8518"/>
                      <a:pt x="32194" y="8709"/>
                    </a:cubicBezTo>
                    <a:cubicBezTo>
                      <a:pt x="28480" y="8900"/>
                      <a:pt x="23813" y="8995"/>
                      <a:pt x="19240" y="8709"/>
                    </a:cubicBezTo>
                    <a:cubicBezTo>
                      <a:pt x="14669" y="8518"/>
                      <a:pt x="10096" y="8137"/>
                      <a:pt x="6382" y="7661"/>
                    </a:cubicBezTo>
                    <a:cubicBezTo>
                      <a:pt x="2762" y="7185"/>
                      <a:pt x="0" y="6423"/>
                      <a:pt x="0" y="6423"/>
                    </a:cubicBezTo>
                    <a:cubicBezTo>
                      <a:pt x="0" y="6423"/>
                      <a:pt x="2000" y="4327"/>
                      <a:pt x="5620" y="2708"/>
                    </a:cubicBezTo>
                    <a:cubicBezTo>
                      <a:pt x="9239" y="994"/>
                      <a:pt x="14383" y="-245"/>
                      <a:pt x="19621" y="41"/>
                    </a:cubicBezTo>
                    <a:cubicBezTo>
                      <a:pt x="24860" y="232"/>
                      <a:pt x="30004" y="1851"/>
                      <a:pt x="33433" y="3946"/>
                    </a:cubicBezTo>
                    <a:cubicBezTo>
                      <a:pt x="36957" y="5947"/>
                      <a:pt x="38671" y="8137"/>
                      <a:pt x="38671" y="8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9" name="Google Shape;1779;p7"/>
              <p:cNvSpPr/>
              <p:nvPr/>
            </p:nvSpPr>
            <p:spPr>
              <a:xfrm>
                <a:off x="3316435" y="3626102"/>
                <a:ext cx="55530" cy="18764"/>
              </a:xfrm>
              <a:custGeom>
                <a:avLst/>
                <a:gdLst/>
                <a:ahLst/>
                <a:cxnLst/>
                <a:rect l="l" t="t" r="r" b="b"/>
                <a:pathLst>
                  <a:path w="55530" h="18764" extrusionOk="0">
                    <a:moveTo>
                      <a:pt x="55531" y="4381"/>
                    </a:moveTo>
                    <a:cubicBezTo>
                      <a:pt x="55531" y="4381"/>
                      <a:pt x="54578" y="4667"/>
                      <a:pt x="52864" y="4953"/>
                    </a:cubicBezTo>
                    <a:cubicBezTo>
                      <a:pt x="51244" y="5239"/>
                      <a:pt x="48958" y="5620"/>
                      <a:pt x="46292" y="6096"/>
                    </a:cubicBezTo>
                    <a:cubicBezTo>
                      <a:pt x="43625" y="6572"/>
                      <a:pt x="40577" y="7144"/>
                      <a:pt x="37338" y="7810"/>
                    </a:cubicBezTo>
                    <a:cubicBezTo>
                      <a:pt x="34100" y="8477"/>
                      <a:pt x="30766" y="9239"/>
                      <a:pt x="27432" y="10096"/>
                    </a:cubicBezTo>
                    <a:cubicBezTo>
                      <a:pt x="20765" y="11906"/>
                      <a:pt x="14097" y="14002"/>
                      <a:pt x="8954" y="15812"/>
                    </a:cubicBezTo>
                    <a:cubicBezTo>
                      <a:pt x="6287" y="16764"/>
                      <a:pt x="4096" y="17431"/>
                      <a:pt x="2572" y="18002"/>
                    </a:cubicBezTo>
                    <a:cubicBezTo>
                      <a:pt x="952" y="18574"/>
                      <a:pt x="0" y="18764"/>
                      <a:pt x="0" y="18764"/>
                    </a:cubicBezTo>
                    <a:cubicBezTo>
                      <a:pt x="0" y="18764"/>
                      <a:pt x="476" y="17907"/>
                      <a:pt x="1524" y="16573"/>
                    </a:cubicBezTo>
                    <a:cubicBezTo>
                      <a:pt x="2572" y="15240"/>
                      <a:pt x="4096" y="13335"/>
                      <a:pt x="6382" y="11430"/>
                    </a:cubicBezTo>
                    <a:cubicBezTo>
                      <a:pt x="8573" y="9430"/>
                      <a:pt x="11335" y="7525"/>
                      <a:pt x="14573" y="5715"/>
                    </a:cubicBezTo>
                    <a:cubicBezTo>
                      <a:pt x="17812" y="4000"/>
                      <a:pt x="21431" y="2572"/>
                      <a:pt x="25241" y="1524"/>
                    </a:cubicBezTo>
                    <a:cubicBezTo>
                      <a:pt x="29051" y="571"/>
                      <a:pt x="32956" y="95"/>
                      <a:pt x="36576" y="0"/>
                    </a:cubicBezTo>
                    <a:cubicBezTo>
                      <a:pt x="40196" y="0"/>
                      <a:pt x="43625" y="286"/>
                      <a:pt x="46482" y="953"/>
                    </a:cubicBezTo>
                    <a:cubicBezTo>
                      <a:pt x="49340" y="1524"/>
                      <a:pt x="51721" y="2381"/>
                      <a:pt x="53150" y="3048"/>
                    </a:cubicBezTo>
                    <a:cubicBezTo>
                      <a:pt x="54673" y="3715"/>
                      <a:pt x="55531" y="4191"/>
                      <a:pt x="55531"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7"/>
              <p:cNvSpPr/>
              <p:nvPr/>
            </p:nvSpPr>
            <p:spPr>
              <a:xfrm>
                <a:off x="3301671" y="3642676"/>
                <a:ext cx="60864" cy="22574"/>
              </a:xfrm>
              <a:custGeom>
                <a:avLst/>
                <a:gdLst/>
                <a:ahLst/>
                <a:cxnLst/>
                <a:rect l="l" t="t" r="r" b="b"/>
                <a:pathLst>
                  <a:path w="60864" h="22574" extrusionOk="0">
                    <a:moveTo>
                      <a:pt x="60865" y="4477"/>
                    </a:moveTo>
                    <a:cubicBezTo>
                      <a:pt x="60865" y="4477"/>
                      <a:pt x="59817" y="4667"/>
                      <a:pt x="57912" y="4858"/>
                    </a:cubicBezTo>
                    <a:cubicBezTo>
                      <a:pt x="56007" y="5048"/>
                      <a:pt x="53531" y="5429"/>
                      <a:pt x="50578" y="5810"/>
                    </a:cubicBezTo>
                    <a:cubicBezTo>
                      <a:pt x="49054" y="6001"/>
                      <a:pt x="47530" y="6287"/>
                      <a:pt x="45815" y="6572"/>
                    </a:cubicBezTo>
                    <a:cubicBezTo>
                      <a:pt x="44101" y="6763"/>
                      <a:pt x="42386" y="7334"/>
                      <a:pt x="40577" y="7620"/>
                    </a:cubicBezTo>
                    <a:cubicBezTo>
                      <a:pt x="36957" y="8382"/>
                      <a:pt x="33242" y="9335"/>
                      <a:pt x="29528" y="10382"/>
                    </a:cubicBezTo>
                    <a:cubicBezTo>
                      <a:pt x="25813" y="11525"/>
                      <a:pt x="22193" y="12763"/>
                      <a:pt x="18764" y="14097"/>
                    </a:cubicBezTo>
                    <a:cubicBezTo>
                      <a:pt x="17145" y="14859"/>
                      <a:pt x="15335" y="15335"/>
                      <a:pt x="13811" y="16097"/>
                    </a:cubicBezTo>
                    <a:cubicBezTo>
                      <a:pt x="12287" y="16764"/>
                      <a:pt x="10763" y="17431"/>
                      <a:pt x="9430" y="18097"/>
                    </a:cubicBezTo>
                    <a:cubicBezTo>
                      <a:pt x="6668" y="19336"/>
                      <a:pt x="4382" y="20479"/>
                      <a:pt x="2667" y="21336"/>
                    </a:cubicBezTo>
                    <a:cubicBezTo>
                      <a:pt x="1048" y="22193"/>
                      <a:pt x="0" y="22574"/>
                      <a:pt x="0" y="22574"/>
                    </a:cubicBezTo>
                    <a:cubicBezTo>
                      <a:pt x="0" y="22574"/>
                      <a:pt x="476" y="21622"/>
                      <a:pt x="1524" y="20003"/>
                    </a:cubicBezTo>
                    <a:cubicBezTo>
                      <a:pt x="2572" y="18383"/>
                      <a:pt x="4191" y="16193"/>
                      <a:pt x="6572" y="14002"/>
                    </a:cubicBezTo>
                    <a:cubicBezTo>
                      <a:pt x="8858" y="11621"/>
                      <a:pt x="11906" y="9335"/>
                      <a:pt x="15335" y="7239"/>
                    </a:cubicBezTo>
                    <a:cubicBezTo>
                      <a:pt x="18860" y="5144"/>
                      <a:pt x="22860" y="3429"/>
                      <a:pt x="27051" y="2096"/>
                    </a:cubicBezTo>
                    <a:cubicBezTo>
                      <a:pt x="31242" y="953"/>
                      <a:pt x="35624" y="190"/>
                      <a:pt x="39719" y="0"/>
                    </a:cubicBezTo>
                    <a:cubicBezTo>
                      <a:pt x="43815" y="0"/>
                      <a:pt x="47625" y="190"/>
                      <a:pt x="50768" y="953"/>
                    </a:cubicBezTo>
                    <a:cubicBezTo>
                      <a:pt x="53912" y="1524"/>
                      <a:pt x="56579" y="2477"/>
                      <a:pt x="58198" y="3238"/>
                    </a:cubicBezTo>
                    <a:cubicBezTo>
                      <a:pt x="59912" y="4001"/>
                      <a:pt x="60865" y="4572"/>
                      <a:pt x="60865" y="45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1" name="Google Shape;1781;p7"/>
              <p:cNvSpPr/>
              <p:nvPr/>
            </p:nvSpPr>
            <p:spPr>
              <a:xfrm>
                <a:off x="3290622" y="3650983"/>
                <a:ext cx="61722" cy="34936"/>
              </a:xfrm>
              <a:custGeom>
                <a:avLst/>
                <a:gdLst/>
                <a:ahLst/>
                <a:cxnLst/>
                <a:rect l="l" t="t" r="r" b="b"/>
                <a:pathLst>
                  <a:path w="61722" h="34936" extrusionOk="0">
                    <a:moveTo>
                      <a:pt x="61531" y="1218"/>
                    </a:moveTo>
                    <a:cubicBezTo>
                      <a:pt x="61531" y="1218"/>
                      <a:pt x="60388" y="1694"/>
                      <a:pt x="58483" y="2361"/>
                    </a:cubicBezTo>
                    <a:cubicBezTo>
                      <a:pt x="56483" y="3027"/>
                      <a:pt x="53911" y="3980"/>
                      <a:pt x="50768" y="5123"/>
                    </a:cubicBezTo>
                    <a:cubicBezTo>
                      <a:pt x="49244" y="5694"/>
                      <a:pt x="47530" y="6361"/>
                      <a:pt x="45815" y="7028"/>
                    </a:cubicBezTo>
                    <a:cubicBezTo>
                      <a:pt x="44006" y="7695"/>
                      <a:pt x="42291" y="8647"/>
                      <a:pt x="40386" y="9314"/>
                    </a:cubicBezTo>
                    <a:cubicBezTo>
                      <a:pt x="36671" y="11028"/>
                      <a:pt x="32861" y="12933"/>
                      <a:pt x="29051" y="14934"/>
                    </a:cubicBezTo>
                    <a:cubicBezTo>
                      <a:pt x="25336" y="17029"/>
                      <a:pt x="21622" y="19220"/>
                      <a:pt x="18193" y="21506"/>
                    </a:cubicBezTo>
                    <a:cubicBezTo>
                      <a:pt x="16573" y="22649"/>
                      <a:pt x="14859" y="23697"/>
                      <a:pt x="13335" y="24840"/>
                    </a:cubicBezTo>
                    <a:cubicBezTo>
                      <a:pt x="11811" y="25983"/>
                      <a:pt x="10382" y="27030"/>
                      <a:pt x="9049" y="27983"/>
                    </a:cubicBezTo>
                    <a:cubicBezTo>
                      <a:pt x="6382" y="29983"/>
                      <a:pt x="4096" y="31698"/>
                      <a:pt x="2572" y="33031"/>
                    </a:cubicBezTo>
                    <a:cubicBezTo>
                      <a:pt x="952" y="34269"/>
                      <a:pt x="0" y="34936"/>
                      <a:pt x="0" y="34936"/>
                    </a:cubicBezTo>
                    <a:cubicBezTo>
                      <a:pt x="0" y="34936"/>
                      <a:pt x="381" y="33793"/>
                      <a:pt x="1238" y="31888"/>
                    </a:cubicBezTo>
                    <a:cubicBezTo>
                      <a:pt x="2096" y="29983"/>
                      <a:pt x="3429" y="27316"/>
                      <a:pt x="5525" y="24459"/>
                    </a:cubicBezTo>
                    <a:cubicBezTo>
                      <a:pt x="7525" y="21506"/>
                      <a:pt x="10287" y="18458"/>
                      <a:pt x="13621" y="15315"/>
                    </a:cubicBezTo>
                    <a:cubicBezTo>
                      <a:pt x="16954" y="12362"/>
                      <a:pt x="20860" y="9600"/>
                      <a:pt x="25051" y="7218"/>
                    </a:cubicBezTo>
                    <a:cubicBezTo>
                      <a:pt x="29242" y="4933"/>
                      <a:pt x="33719" y="3218"/>
                      <a:pt x="38005" y="1980"/>
                    </a:cubicBezTo>
                    <a:cubicBezTo>
                      <a:pt x="42386" y="932"/>
                      <a:pt x="46482" y="170"/>
                      <a:pt x="50006" y="75"/>
                    </a:cubicBezTo>
                    <a:cubicBezTo>
                      <a:pt x="53531" y="-116"/>
                      <a:pt x="56579" y="75"/>
                      <a:pt x="58579" y="456"/>
                    </a:cubicBezTo>
                    <a:cubicBezTo>
                      <a:pt x="60579" y="837"/>
                      <a:pt x="61722" y="1027"/>
                      <a:pt x="61722"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2" name="Google Shape;1782;p7"/>
              <p:cNvSpPr/>
              <p:nvPr/>
            </p:nvSpPr>
            <p:spPr>
              <a:xfrm>
                <a:off x="3281383" y="3671145"/>
                <a:ext cx="49053" cy="30585"/>
              </a:xfrm>
              <a:custGeom>
                <a:avLst/>
                <a:gdLst/>
                <a:ahLst/>
                <a:cxnLst/>
                <a:rect l="l" t="t" r="r" b="b"/>
                <a:pathLst>
                  <a:path w="49053" h="30585" extrusionOk="0">
                    <a:moveTo>
                      <a:pt x="48958" y="106"/>
                    </a:moveTo>
                    <a:cubicBezTo>
                      <a:pt x="48958" y="106"/>
                      <a:pt x="46006" y="2678"/>
                      <a:pt x="41529" y="5726"/>
                    </a:cubicBezTo>
                    <a:cubicBezTo>
                      <a:pt x="37052" y="8869"/>
                      <a:pt x="31147" y="12774"/>
                      <a:pt x="25146" y="16394"/>
                    </a:cubicBezTo>
                    <a:cubicBezTo>
                      <a:pt x="19241" y="20108"/>
                      <a:pt x="13144" y="23728"/>
                      <a:pt x="8382" y="26395"/>
                    </a:cubicBezTo>
                    <a:cubicBezTo>
                      <a:pt x="3619" y="29062"/>
                      <a:pt x="0" y="30586"/>
                      <a:pt x="0" y="30586"/>
                    </a:cubicBezTo>
                    <a:cubicBezTo>
                      <a:pt x="0" y="30586"/>
                      <a:pt x="1524" y="26966"/>
                      <a:pt x="5144" y="22585"/>
                    </a:cubicBezTo>
                    <a:cubicBezTo>
                      <a:pt x="8668" y="18108"/>
                      <a:pt x="14192" y="12965"/>
                      <a:pt x="20574" y="8964"/>
                    </a:cubicBezTo>
                    <a:cubicBezTo>
                      <a:pt x="26956" y="4964"/>
                      <a:pt x="34004" y="2297"/>
                      <a:pt x="39624" y="1058"/>
                    </a:cubicBezTo>
                    <a:cubicBezTo>
                      <a:pt x="45148" y="-180"/>
                      <a:pt x="49054" y="11"/>
                      <a:pt x="49054" y="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3" name="Google Shape;1783;p7"/>
              <p:cNvSpPr/>
              <p:nvPr/>
            </p:nvSpPr>
            <p:spPr>
              <a:xfrm>
                <a:off x="3287003" y="3654868"/>
                <a:ext cx="24669" cy="40290"/>
              </a:xfrm>
              <a:custGeom>
                <a:avLst/>
                <a:gdLst/>
                <a:ahLst/>
                <a:cxnLst/>
                <a:rect l="l" t="t" r="r" b="b"/>
                <a:pathLst>
                  <a:path w="24669" h="40290" extrusionOk="0">
                    <a:moveTo>
                      <a:pt x="24670" y="0"/>
                    </a:moveTo>
                    <a:cubicBezTo>
                      <a:pt x="24670" y="0"/>
                      <a:pt x="24384" y="3238"/>
                      <a:pt x="22955" y="7620"/>
                    </a:cubicBezTo>
                    <a:cubicBezTo>
                      <a:pt x="21622" y="12002"/>
                      <a:pt x="19145" y="17431"/>
                      <a:pt x="16097" y="22479"/>
                    </a:cubicBezTo>
                    <a:cubicBezTo>
                      <a:pt x="13049" y="27527"/>
                      <a:pt x="9334" y="32195"/>
                      <a:pt x="6001" y="35338"/>
                    </a:cubicBezTo>
                    <a:cubicBezTo>
                      <a:pt x="2762" y="38576"/>
                      <a:pt x="0" y="40291"/>
                      <a:pt x="0" y="40291"/>
                    </a:cubicBezTo>
                    <a:cubicBezTo>
                      <a:pt x="0" y="40291"/>
                      <a:pt x="286" y="37052"/>
                      <a:pt x="1715" y="32671"/>
                    </a:cubicBezTo>
                    <a:cubicBezTo>
                      <a:pt x="3048" y="28289"/>
                      <a:pt x="5524" y="22860"/>
                      <a:pt x="8572" y="17812"/>
                    </a:cubicBezTo>
                    <a:cubicBezTo>
                      <a:pt x="11620" y="12763"/>
                      <a:pt x="15430" y="8192"/>
                      <a:pt x="18669" y="4953"/>
                    </a:cubicBezTo>
                    <a:cubicBezTo>
                      <a:pt x="21907" y="1714"/>
                      <a:pt x="24670"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4" name="Google Shape;1784;p7"/>
              <p:cNvSpPr/>
              <p:nvPr/>
            </p:nvSpPr>
            <p:spPr>
              <a:xfrm>
                <a:off x="3285479" y="3570857"/>
                <a:ext cx="114871" cy="116300"/>
              </a:xfrm>
              <a:custGeom>
                <a:avLst/>
                <a:gdLst/>
                <a:ahLst/>
                <a:cxnLst/>
                <a:rect l="l" t="t" r="r" b="b"/>
                <a:pathLst>
                  <a:path w="114871" h="116300" extrusionOk="0">
                    <a:moveTo>
                      <a:pt x="114776" y="0"/>
                    </a:moveTo>
                    <a:cubicBezTo>
                      <a:pt x="114776" y="0"/>
                      <a:pt x="112586" y="1429"/>
                      <a:pt x="108775" y="3905"/>
                    </a:cubicBezTo>
                    <a:cubicBezTo>
                      <a:pt x="104870" y="6382"/>
                      <a:pt x="99536" y="9906"/>
                      <a:pt x="93154" y="14478"/>
                    </a:cubicBezTo>
                    <a:cubicBezTo>
                      <a:pt x="89916" y="16669"/>
                      <a:pt x="86677" y="19241"/>
                      <a:pt x="83153" y="21908"/>
                    </a:cubicBezTo>
                    <a:cubicBezTo>
                      <a:pt x="79534" y="24479"/>
                      <a:pt x="76105" y="27623"/>
                      <a:pt x="72295" y="30575"/>
                    </a:cubicBezTo>
                    <a:cubicBezTo>
                      <a:pt x="68675" y="33719"/>
                      <a:pt x="64865" y="36957"/>
                      <a:pt x="61150" y="40386"/>
                    </a:cubicBezTo>
                    <a:cubicBezTo>
                      <a:pt x="57341" y="43720"/>
                      <a:pt x="53816" y="47435"/>
                      <a:pt x="50102" y="50959"/>
                    </a:cubicBezTo>
                    <a:cubicBezTo>
                      <a:pt x="46577" y="54674"/>
                      <a:pt x="42958" y="58293"/>
                      <a:pt x="39624" y="62103"/>
                    </a:cubicBezTo>
                    <a:cubicBezTo>
                      <a:pt x="36290" y="65818"/>
                      <a:pt x="33052" y="69628"/>
                      <a:pt x="30004" y="73343"/>
                    </a:cubicBezTo>
                    <a:cubicBezTo>
                      <a:pt x="27146" y="77153"/>
                      <a:pt x="24098" y="80677"/>
                      <a:pt x="21527" y="84296"/>
                    </a:cubicBezTo>
                    <a:cubicBezTo>
                      <a:pt x="18955" y="87916"/>
                      <a:pt x="16383" y="91250"/>
                      <a:pt x="14288" y="94488"/>
                    </a:cubicBezTo>
                    <a:cubicBezTo>
                      <a:pt x="9811" y="100870"/>
                      <a:pt x="6382" y="106299"/>
                      <a:pt x="3905" y="110204"/>
                    </a:cubicBezTo>
                    <a:cubicBezTo>
                      <a:pt x="1429" y="114110"/>
                      <a:pt x="0" y="116300"/>
                      <a:pt x="0" y="116300"/>
                    </a:cubicBezTo>
                    <a:cubicBezTo>
                      <a:pt x="0" y="116300"/>
                      <a:pt x="762" y="113824"/>
                      <a:pt x="2286" y="109442"/>
                    </a:cubicBezTo>
                    <a:cubicBezTo>
                      <a:pt x="3048" y="107252"/>
                      <a:pt x="4000" y="104680"/>
                      <a:pt x="5334" y="101727"/>
                    </a:cubicBezTo>
                    <a:cubicBezTo>
                      <a:pt x="6572" y="98774"/>
                      <a:pt x="8001" y="95441"/>
                      <a:pt x="9906" y="91916"/>
                    </a:cubicBezTo>
                    <a:cubicBezTo>
                      <a:pt x="11621" y="88297"/>
                      <a:pt x="13716" y="84582"/>
                      <a:pt x="16097" y="80677"/>
                    </a:cubicBezTo>
                    <a:cubicBezTo>
                      <a:pt x="18383" y="76771"/>
                      <a:pt x="21050" y="72771"/>
                      <a:pt x="23908" y="68675"/>
                    </a:cubicBezTo>
                    <a:cubicBezTo>
                      <a:pt x="26956" y="64770"/>
                      <a:pt x="29813" y="60484"/>
                      <a:pt x="33338" y="56579"/>
                    </a:cubicBezTo>
                    <a:cubicBezTo>
                      <a:pt x="36671" y="52483"/>
                      <a:pt x="40291" y="48673"/>
                      <a:pt x="43910" y="44768"/>
                    </a:cubicBezTo>
                    <a:cubicBezTo>
                      <a:pt x="47816" y="41148"/>
                      <a:pt x="51530" y="37338"/>
                      <a:pt x="55531" y="34004"/>
                    </a:cubicBezTo>
                    <a:cubicBezTo>
                      <a:pt x="59341" y="30480"/>
                      <a:pt x="63627" y="27527"/>
                      <a:pt x="67532" y="24479"/>
                    </a:cubicBezTo>
                    <a:cubicBezTo>
                      <a:pt x="71628" y="21622"/>
                      <a:pt x="75533" y="18860"/>
                      <a:pt x="79439" y="16478"/>
                    </a:cubicBezTo>
                    <a:cubicBezTo>
                      <a:pt x="83248" y="14097"/>
                      <a:pt x="87058" y="11906"/>
                      <a:pt x="90583" y="10192"/>
                    </a:cubicBezTo>
                    <a:cubicBezTo>
                      <a:pt x="94012" y="8287"/>
                      <a:pt x="97346" y="6763"/>
                      <a:pt x="100298" y="5525"/>
                    </a:cubicBezTo>
                    <a:cubicBezTo>
                      <a:pt x="103251" y="4191"/>
                      <a:pt x="105823" y="3143"/>
                      <a:pt x="108014" y="2381"/>
                    </a:cubicBezTo>
                    <a:cubicBezTo>
                      <a:pt x="112395" y="857"/>
                      <a:pt x="114871" y="0"/>
                      <a:pt x="1148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5" name="Google Shape;1785;p7"/>
              <p:cNvSpPr/>
              <p:nvPr/>
            </p:nvSpPr>
            <p:spPr>
              <a:xfrm>
                <a:off x="3296909" y="3597908"/>
                <a:ext cx="51339" cy="83439"/>
              </a:xfrm>
              <a:custGeom>
                <a:avLst/>
                <a:gdLst/>
                <a:ahLst/>
                <a:cxnLst/>
                <a:rect l="l" t="t" r="r" b="b"/>
                <a:pathLst>
                  <a:path w="51339" h="83439" extrusionOk="0">
                    <a:moveTo>
                      <a:pt x="51340" y="0"/>
                    </a:moveTo>
                    <a:cubicBezTo>
                      <a:pt x="51340" y="0"/>
                      <a:pt x="50483" y="1334"/>
                      <a:pt x="48959" y="3620"/>
                    </a:cubicBezTo>
                    <a:cubicBezTo>
                      <a:pt x="47435" y="5906"/>
                      <a:pt x="45244" y="9049"/>
                      <a:pt x="42672" y="12954"/>
                    </a:cubicBezTo>
                    <a:cubicBezTo>
                      <a:pt x="40100" y="16764"/>
                      <a:pt x="37148" y="21146"/>
                      <a:pt x="33909" y="25908"/>
                    </a:cubicBezTo>
                    <a:cubicBezTo>
                      <a:pt x="30861" y="30671"/>
                      <a:pt x="27527" y="35719"/>
                      <a:pt x="24384" y="40958"/>
                    </a:cubicBezTo>
                    <a:cubicBezTo>
                      <a:pt x="21146" y="46101"/>
                      <a:pt x="18193" y="51340"/>
                      <a:pt x="15240" y="56293"/>
                    </a:cubicBezTo>
                    <a:cubicBezTo>
                      <a:pt x="12478" y="61246"/>
                      <a:pt x="9811" y="65913"/>
                      <a:pt x="7620" y="69914"/>
                    </a:cubicBezTo>
                    <a:cubicBezTo>
                      <a:pt x="5334" y="74009"/>
                      <a:pt x="3524" y="77343"/>
                      <a:pt x="2191" y="79724"/>
                    </a:cubicBezTo>
                    <a:cubicBezTo>
                      <a:pt x="857" y="82106"/>
                      <a:pt x="0" y="83439"/>
                      <a:pt x="0" y="83439"/>
                    </a:cubicBezTo>
                    <a:cubicBezTo>
                      <a:pt x="0" y="83439"/>
                      <a:pt x="95" y="81820"/>
                      <a:pt x="572" y="79153"/>
                    </a:cubicBezTo>
                    <a:cubicBezTo>
                      <a:pt x="953" y="76391"/>
                      <a:pt x="1715" y="72485"/>
                      <a:pt x="3048" y="68009"/>
                    </a:cubicBezTo>
                    <a:cubicBezTo>
                      <a:pt x="4286" y="63437"/>
                      <a:pt x="6096" y="58198"/>
                      <a:pt x="8477" y="52769"/>
                    </a:cubicBezTo>
                    <a:cubicBezTo>
                      <a:pt x="9716" y="50102"/>
                      <a:pt x="10859" y="47244"/>
                      <a:pt x="12383" y="44577"/>
                    </a:cubicBezTo>
                    <a:cubicBezTo>
                      <a:pt x="13811" y="41815"/>
                      <a:pt x="15431" y="39053"/>
                      <a:pt x="16955" y="36386"/>
                    </a:cubicBezTo>
                    <a:cubicBezTo>
                      <a:pt x="18669" y="33719"/>
                      <a:pt x="20384" y="31052"/>
                      <a:pt x="22193" y="28575"/>
                    </a:cubicBezTo>
                    <a:cubicBezTo>
                      <a:pt x="23908" y="26003"/>
                      <a:pt x="25908" y="23717"/>
                      <a:pt x="27718" y="21336"/>
                    </a:cubicBezTo>
                    <a:cubicBezTo>
                      <a:pt x="31528" y="16764"/>
                      <a:pt x="35338" y="12764"/>
                      <a:pt x="38862" y="9620"/>
                    </a:cubicBezTo>
                    <a:cubicBezTo>
                      <a:pt x="42291" y="6382"/>
                      <a:pt x="45530" y="4001"/>
                      <a:pt x="47720" y="2381"/>
                    </a:cubicBezTo>
                    <a:cubicBezTo>
                      <a:pt x="50006" y="762"/>
                      <a:pt x="51340" y="0"/>
                      <a:pt x="5134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6" name="Google Shape;1786;p7"/>
              <p:cNvSpPr/>
              <p:nvPr/>
            </p:nvSpPr>
            <p:spPr>
              <a:xfrm>
                <a:off x="3195087" y="3574831"/>
                <a:ext cx="46196" cy="92800"/>
              </a:xfrm>
              <a:custGeom>
                <a:avLst/>
                <a:gdLst/>
                <a:ahLst/>
                <a:cxnLst/>
                <a:rect l="l" t="t" r="r" b="b"/>
                <a:pathLst>
                  <a:path w="46196" h="92800" extrusionOk="0">
                    <a:moveTo>
                      <a:pt x="0" y="2504"/>
                    </a:moveTo>
                    <a:cubicBezTo>
                      <a:pt x="0" y="2504"/>
                      <a:pt x="0" y="2027"/>
                      <a:pt x="476" y="1360"/>
                    </a:cubicBezTo>
                    <a:cubicBezTo>
                      <a:pt x="952" y="694"/>
                      <a:pt x="2191" y="-163"/>
                      <a:pt x="4000" y="27"/>
                    </a:cubicBezTo>
                    <a:cubicBezTo>
                      <a:pt x="5810" y="217"/>
                      <a:pt x="7715" y="1741"/>
                      <a:pt x="9049" y="3361"/>
                    </a:cubicBezTo>
                    <a:cubicBezTo>
                      <a:pt x="10382" y="4980"/>
                      <a:pt x="11811" y="6790"/>
                      <a:pt x="13335" y="8790"/>
                    </a:cubicBezTo>
                    <a:cubicBezTo>
                      <a:pt x="16383" y="12886"/>
                      <a:pt x="19717" y="17743"/>
                      <a:pt x="22860" y="23268"/>
                    </a:cubicBezTo>
                    <a:cubicBezTo>
                      <a:pt x="24384" y="26030"/>
                      <a:pt x="26098" y="28792"/>
                      <a:pt x="27623" y="31840"/>
                    </a:cubicBezTo>
                    <a:cubicBezTo>
                      <a:pt x="29051" y="34793"/>
                      <a:pt x="30575" y="37841"/>
                      <a:pt x="32004" y="40889"/>
                    </a:cubicBezTo>
                    <a:cubicBezTo>
                      <a:pt x="33338" y="43937"/>
                      <a:pt x="34671" y="47080"/>
                      <a:pt x="35909" y="50224"/>
                    </a:cubicBezTo>
                    <a:cubicBezTo>
                      <a:pt x="37148" y="53272"/>
                      <a:pt x="38195" y="56415"/>
                      <a:pt x="39148" y="59368"/>
                    </a:cubicBezTo>
                    <a:cubicBezTo>
                      <a:pt x="41148" y="65368"/>
                      <a:pt x="42672" y="71083"/>
                      <a:pt x="43720" y="76037"/>
                    </a:cubicBezTo>
                    <a:cubicBezTo>
                      <a:pt x="45910" y="85942"/>
                      <a:pt x="46196" y="92800"/>
                      <a:pt x="46196" y="92800"/>
                    </a:cubicBezTo>
                    <a:cubicBezTo>
                      <a:pt x="46196" y="92800"/>
                      <a:pt x="45339" y="91276"/>
                      <a:pt x="44101" y="88609"/>
                    </a:cubicBezTo>
                    <a:cubicBezTo>
                      <a:pt x="42863" y="85942"/>
                      <a:pt x="41053" y="82132"/>
                      <a:pt x="38957" y="77656"/>
                    </a:cubicBezTo>
                    <a:cubicBezTo>
                      <a:pt x="34861" y="68607"/>
                      <a:pt x="29432" y="56605"/>
                      <a:pt x="24098" y="44509"/>
                    </a:cubicBezTo>
                    <a:cubicBezTo>
                      <a:pt x="18669" y="32507"/>
                      <a:pt x="13144" y="20506"/>
                      <a:pt x="9049" y="11457"/>
                    </a:cubicBezTo>
                    <a:cubicBezTo>
                      <a:pt x="8001" y="9171"/>
                      <a:pt x="7048" y="6980"/>
                      <a:pt x="6286" y="5266"/>
                    </a:cubicBezTo>
                    <a:cubicBezTo>
                      <a:pt x="5525" y="3551"/>
                      <a:pt x="4763" y="2313"/>
                      <a:pt x="3619" y="1837"/>
                    </a:cubicBezTo>
                    <a:cubicBezTo>
                      <a:pt x="2572" y="1360"/>
                      <a:pt x="1429" y="1456"/>
                      <a:pt x="762" y="1837"/>
                    </a:cubicBezTo>
                    <a:cubicBezTo>
                      <a:pt x="95" y="2218"/>
                      <a:pt x="0" y="2694"/>
                      <a:pt x="0" y="26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7" name="Google Shape;1787;p7"/>
              <p:cNvSpPr/>
              <p:nvPr/>
            </p:nvSpPr>
            <p:spPr>
              <a:xfrm>
                <a:off x="3227376" y="3605147"/>
                <a:ext cx="29337" cy="83915"/>
              </a:xfrm>
              <a:custGeom>
                <a:avLst/>
                <a:gdLst/>
                <a:ahLst/>
                <a:cxnLst/>
                <a:rect l="l" t="t" r="r" b="b"/>
                <a:pathLst>
                  <a:path w="29337" h="83915" extrusionOk="0">
                    <a:moveTo>
                      <a:pt x="0" y="0"/>
                    </a:moveTo>
                    <a:cubicBezTo>
                      <a:pt x="0" y="0"/>
                      <a:pt x="3238" y="4763"/>
                      <a:pt x="6953" y="12287"/>
                    </a:cubicBezTo>
                    <a:cubicBezTo>
                      <a:pt x="8858" y="16002"/>
                      <a:pt x="10954" y="20479"/>
                      <a:pt x="12954" y="25241"/>
                    </a:cubicBezTo>
                    <a:cubicBezTo>
                      <a:pt x="15050" y="30004"/>
                      <a:pt x="16954" y="35243"/>
                      <a:pt x="18859" y="40481"/>
                    </a:cubicBezTo>
                    <a:cubicBezTo>
                      <a:pt x="19717" y="43148"/>
                      <a:pt x="20574" y="45720"/>
                      <a:pt x="21431" y="48387"/>
                    </a:cubicBezTo>
                    <a:cubicBezTo>
                      <a:pt x="22288" y="50959"/>
                      <a:pt x="22955" y="53626"/>
                      <a:pt x="23717" y="56102"/>
                    </a:cubicBezTo>
                    <a:cubicBezTo>
                      <a:pt x="25146" y="61151"/>
                      <a:pt x="26289" y="65818"/>
                      <a:pt x="27146" y="70009"/>
                    </a:cubicBezTo>
                    <a:cubicBezTo>
                      <a:pt x="28956" y="78200"/>
                      <a:pt x="29337" y="83915"/>
                      <a:pt x="29337" y="83915"/>
                    </a:cubicBezTo>
                    <a:cubicBezTo>
                      <a:pt x="29337" y="83915"/>
                      <a:pt x="26098" y="79153"/>
                      <a:pt x="22384" y="71628"/>
                    </a:cubicBezTo>
                    <a:cubicBezTo>
                      <a:pt x="20479" y="67913"/>
                      <a:pt x="18383" y="63437"/>
                      <a:pt x="16383" y="58674"/>
                    </a:cubicBezTo>
                    <a:cubicBezTo>
                      <a:pt x="15431" y="56293"/>
                      <a:pt x="14288" y="53816"/>
                      <a:pt x="13335" y="51245"/>
                    </a:cubicBezTo>
                    <a:cubicBezTo>
                      <a:pt x="12382" y="48673"/>
                      <a:pt x="11430" y="46101"/>
                      <a:pt x="10477" y="43434"/>
                    </a:cubicBezTo>
                    <a:cubicBezTo>
                      <a:pt x="8763" y="38195"/>
                      <a:pt x="6953" y="32861"/>
                      <a:pt x="5620" y="27813"/>
                    </a:cubicBezTo>
                    <a:cubicBezTo>
                      <a:pt x="4191" y="22765"/>
                      <a:pt x="3048" y="18097"/>
                      <a:pt x="2191" y="13906"/>
                    </a:cubicBezTo>
                    <a:cubicBezTo>
                      <a:pt x="381" y="5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8" name="Google Shape;1788;p7"/>
              <p:cNvSpPr/>
              <p:nvPr/>
            </p:nvSpPr>
            <p:spPr>
              <a:xfrm>
                <a:off x="3254999" y="3646200"/>
                <a:ext cx="12954" cy="53340"/>
              </a:xfrm>
              <a:custGeom>
                <a:avLst/>
                <a:gdLst/>
                <a:ahLst/>
                <a:cxnLst/>
                <a:rect l="l" t="t" r="r" b="b"/>
                <a:pathLst>
                  <a:path w="12954" h="53340" extrusionOk="0">
                    <a:moveTo>
                      <a:pt x="667" y="0"/>
                    </a:moveTo>
                    <a:cubicBezTo>
                      <a:pt x="667" y="0"/>
                      <a:pt x="2857" y="3048"/>
                      <a:pt x="4953" y="7811"/>
                    </a:cubicBezTo>
                    <a:cubicBezTo>
                      <a:pt x="7144" y="12573"/>
                      <a:pt x="9334" y="19050"/>
                      <a:pt x="10763" y="25718"/>
                    </a:cubicBezTo>
                    <a:cubicBezTo>
                      <a:pt x="12287" y="32385"/>
                      <a:pt x="12954" y="39243"/>
                      <a:pt x="12954" y="44482"/>
                    </a:cubicBezTo>
                    <a:cubicBezTo>
                      <a:pt x="12954" y="49721"/>
                      <a:pt x="12287" y="53340"/>
                      <a:pt x="12287" y="53340"/>
                    </a:cubicBezTo>
                    <a:cubicBezTo>
                      <a:pt x="12287" y="53340"/>
                      <a:pt x="10096" y="50292"/>
                      <a:pt x="8001" y="45529"/>
                    </a:cubicBezTo>
                    <a:cubicBezTo>
                      <a:pt x="5810" y="40767"/>
                      <a:pt x="3619" y="34290"/>
                      <a:pt x="2191" y="27622"/>
                    </a:cubicBezTo>
                    <a:cubicBezTo>
                      <a:pt x="762" y="20955"/>
                      <a:pt x="95" y="14097"/>
                      <a:pt x="0" y="8858"/>
                    </a:cubicBezTo>
                    <a:cubicBezTo>
                      <a:pt x="0" y="3620"/>
                      <a:pt x="667" y="0"/>
                      <a:pt x="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9" name="Google Shape;1789;p7"/>
              <p:cNvSpPr/>
              <p:nvPr/>
            </p:nvSpPr>
            <p:spPr>
              <a:xfrm>
                <a:off x="3152700" y="3752785"/>
                <a:ext cx="71628" cy="16097"/>
              </a:xfrm>
              <a:custGeom>
                <a:avLst/>
                <a:gdLst/>
                <a:ahLst/>
                <a:cxnLst/>
                <a:rect l="l" t="t" r="r" b="b"/>
                <a:pathLst>
                  <a:path w="71628" h="16097" extrusionOk="0">
                    <a:moveTo>
                      <a:pt x="95" y="16002"/>
                    </a:moveTo>
                    <a:cubicBezTo>
                      <a:pt x="95" y="16002"/>
                      <a:pt x="3715" y="12859"/>
                      <a:pt x="10001" y="9620"/>
                    </a:cubicBezTo>
                    <a:cubicBezTo>
                      <a:pt x="13145" y="7906"/>
                      <a:pt x="16955" y="6382"/>
                      <a:pt x="21050" y="4858"/>
                    </a:cubicBezTo>
                    <a:cubicBezTo>
                      <a:pt x="25241" y="3429"/>
                      <a:pt x="29813" y="2286"/>
                      <a:pt x="34385" y="1429"/>
                    </a:cubicBezTo>
                    <a:cubicBezTo>
                      <a:pt x="39053" y="667"/>
                      <a:pt x="43720" y="190"/>
                      <a:pt x="48101" y="0"/>
                    </a:cubicBezTo>
                    <a:cubicBezTo>
                      <a:pt x="52483" y="0"/>
                      <a:pt x="56579" y="95"/>
                      <a:pt x="60103" y="667"/>
                    </a:cubicBezTo>
                    <a:cubicBezTo>
                      <a:pt x="67151" y="1524"/>
                      <a:pt x="71628" y="3238"/>
                      <a:pt x="71628" y="3238"/>
                    </a:cubicBezTo>
                    <a:cubicBezTo>
                      <a:pt x="71628" y="3238"/>
                      <a:pt x="70485" y="3620"/>
                      <a:pt x="68485" y="4001"/>
                    </a:cubicBezTo>
                    <a:cubicBezTo>
                      <a:pt x="66485" y="4477"/>
                      <a:pt x="63627" y="5048"/>
                      <a:pt x="60293" y="5620"/>
                    </a:cubicBezTo>
                    <a:cubicBezTo>
                      <a:pt x="53626" y="6763"/>
                      <a:pt x="44768" y="8382"/>
                      <a:pt x="35909" y="10001"/>
                    </a:cubicBezTo>
                    <a:cubicBezTo>
                      <a:pt x="27051" y="11621"/>
                      <a:pt x="18193" y="13145"/>
                      <a:pt x="11525" y="14383"/>
                    </a:cubicBezTo>
                    <a:cubicBezTo>
                      <a:pt x="8096" y="14954"/>
                      <a:pt x="5334" y="15335"/>
                      <a:pt x="3239" y="15716"/>
                    </a:cubicBezTo>
                    <a:cubicBezTo>
                      <a:pt x="1238" y="16002"/>
                      <a:pt x="0" y="16097"/>
                      <a:pt x="0" y="16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0" name="Google Shape;1790;p7"/>
              <p:cNvSpPr/>
              <p:nvPr/>
            </p:nvSpPr>
            <p:spPr>
              <a:xfrm>
                <a:off x="3182704" y="3764024"/>
                <a:ext cx="63531" cy="31813"/>
              </a:xfrm>
              <a:custGeom>
                <a:avLst/>
                <a:gdLst/>
                <a:ahLst/>
                <a:cxnLst/>
                <a:rect l="l" t="t" r="r" b="b"/>
                <a:pathLst>
                  <a:path w="63531" h="31813" extrusionOk="0">
                    <a:moveTo>
                      <a:pt x="0" y="31813"/>
                    </a:moveTo>
                    <a:cubicBezTo>
                      <a:pt x="0" y="31813"/>
                      <a:pt x="2858" y="28099"/>
                      <a:pt x="8001" y="23622"/>
                    </a:cubicBezTo>
                    <a:cubicBezTo>
                      <a:pt x="13145" y="19145"/>
                      <a:pt x="20669" y="13907"/>
                      <a:pt x="28766" y="9906"/>
                    </a:cubicBezTo>
                    <a:cubicBezTo>
                      <a:pt x="36862" y="5810"/>
                      <a:pt x="45529" y="2953"/>
                      <a:pt x="52197" y="1524"/>
                    </a:cubicBezTo>
                    <a:cubicBezTo>
                      <a:pt x="58865" y="0"/>
                      <a:pt x="63532" y="0"/>
                      <a:pt x="63532" y="0"/>
                    </a:cubicBezTo>
                    <a:cubicBezTo>
                      <a:pt x="63532" y="0"/>
                      <a:pt x="59817" y="2858"/>
                      <a:pt x="54007" y="6191"/>
                    </a:cubicBezTo>
                    <a:cubicBezTo>
                      <a:pt x="48197" y="9620"/>
                      <a:pt x="40481" y="13811"/>
                      <a:pt x="32671" y="17717"/>
                    </a:cubicBezTo>
                    <a:cubicBezTo>
                      <a:pt x="24860" y="21622"/>
                      <a:pt x="16859" y="25337"/>
                      <a:pt x="10668" y="27908"/>
                    </a:cubicBezTo>
                    <a:cubicBezTo>
                      <a:pt x="4477" y="30480"/>
                      <a:pt x="0" y="31813"/>
                      <a:pt x="0" y="31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1" name="Google Shape;1791;p7"/>
              <p:cNvSpPr/>
              <p:nvPr/>
            </p:nvSpPr>
            <p:spPr>
              <a:xfrm>
                <a:off x="3182037" y="3759355"/>
                <a:ext cx="56959" cy="21150"/>
              </a:xfrm>
              <a:custGeom>
                <a:avLst/>
                <a:gdLst/>
                <a:ahLst/>
                <a:cxnLst/>
                <a:rect l="l" t="t" r="r" b="b"/>
                <a:pathLst>
                  <a:path w="56959" h="21150" extrusionOk="0">
                    <a:moveTo>
                      <a:pt x="0" y="21148"/>
                    </a:moveTo>
                    <a:cubicBezTo>
                      <a:pt x="0" y="21148"/>
                      <a:pt x="3048" y="18481"/>
                      <a:pt x="8001" y="15528"/>
                    </a:cubicBezTo>
                    <a:cubicBezTo>
                      <a:pt x="12954" y="12480"/>
                      <a:pt x="19812" y="9146"/>
                      <a:pt x="26956" y="6479"/>
                    </a:cubicBezTo>
                    <a:cubicBezTo>
                      <a:pt x="34100" y="3812"/>
                      <a:pt x="41434" y="1907"/>
                      <a:pt x="47149" y="955"/>
                    </a:cubicBezTo>
                    <a:cubicBezTo>
                      <a:pt x="52864" y="-93"/>
                      <a:pt x="56960" y="2"/>
                      <a:pt x="56960" y="2"/>
                    </a:cubicBezTo>
                    <a:cubicBezTo>
                      <a:pt x="56960" y="2"/>
                      <a:pt x="53912" y="2669"/>
                      <a:pt x="48958" y="5622"/>
                    </a:cubicBezTo>
                    <a:cubicBezTo>
                      <a:pt x="44006" y="8670"/>
                      <a:pt x="37148" y="12004"/>
                      <a:pt x="30004" y="14671"/>
                    </a:cubicBezTo>
                    <a:cubicBezTo>
                      <a:pt x="22860" y="17338"/>
                      <a:pt x="15526" y="19243"/>
                      <a:pt x="9811" y="20195"/>
                    </a:cubicBezTo>
                    <a:cubicBezTo>
                      <a:pt x="4096" y="21243"/>
                      <a:pt x="0" y="21148"/>
                      <a:pt x="0" y="211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2" name="Google Shape;1792;p7"/>
              <p:cNvSpPr/>
              <p:nvPr/>
            </p:nvSpPr>
            <p:spPr>
              <a:xfrm>
                <a:off x="3199468" y="3784884"/>
                <a:ext cx="35909" cy="22574"/>
              </a:xfrm>
              <a:custGeom>
                <a:avLst/>
                <a:gdLst/>
                <a:ahLst/>
                <a:cxnLst/>
                <a:rect l="l" t="t" r="r" b="b"/>
                <a:pathLst>
                  <a:path w="35909" h="22574" extrusionOk="0">
                    <a:moveTo>
                      <a:pt x="0" y="22574"/>
                    </a:moveTo>
                    <a:cubicBezTo>
                      <a:pt x="0" y="22574"/>
                      <a:pt x="1429" y="19907"/>
                      <a:pt x="4286" y="16954"/>
                    </a:cubicBezTo>
                    <a:cubicBezTo>
                      <a:pt x="7048" y="13907"/>
                      <a:pt x="11049" y="10382"/>
                      <a:pt x="15621" y="7620"/>
                    </a:cubicBezTo>
                    <a:cubicBezTo>
                      <a:pt x="20098" y="4763"/>
                      <a:pt x="24956" y="2572"/>
                      <a:pt x="28956" y="1429"/>
                    </a:cubicBezTo>
                    <a:cubicBezTo>
                      <a:pt x="32861" y="191"/>
                      <a:pt x="35909" y="0"/>
                      <a:pt x="35909" y="0"/>
                    </a:cubicBezTo>
                    <a:cubicBezTo>
                      <a:pt x="35909" y="0"/>
                      <a:pt x="34481" y="2667"/>
                      <a:pt x="31623" y="5620"/>
                    </a:cubicBezTo>
                    <a:cubicBezTo>
                      <a:pt x="28861" y="8668"/>
                      <a:pt x="24860" y="12192"/>
                      <a:pt x="20288" y="14954"/>
                    </a:cubicBezTo>
                    <a:cubicBezTo>
                      <a:pt x="15811" y="17812"/>
                      <a:pt x="10954" y="20003"/>
                      <a:pt x="6953" y="21146"/>
                    </a:cubicBezTo>
                    <a:cubicBezTo>
                      <a:pt x="3048" y="22384"/>
                      <a:pt x="0" y="22574"/>
                      <a:pt x="0" y="225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7"/>
              <p:cNvSpPr/>
              <p:nvPr/>
            </p:nvSpPr>
            <p:spPr>
              <a:xfrm>
                <a:off x="3192324" y="3828985"/>
                <a:ext cx="34289" cy="52863"/>
              </a:xfrm>
              <a:custGeom>
                <a:avLst/>
                <a:gdLst/>
                <a:ahLst/>
                <a:cxnLst/>
                <a:rect l="l" t="t" r="r" b="b"/>
                <a:pathLst>
                  <a:path w="34289" h="52863" extrusionOk="0">
                    <a:moveTo>
                      <a:pt x="95" y="52864"/>
                    </a:moveTo>
                    <a:cubicBezTo>
                      <a:pt x="95" y="52864"/>
                      <a:pt x="381" y="48673"/>
                      <a:pt x="2191" y="42863"/>
                    </a:cubicBezTo>
                    <a:cubicBezTo>
                      <a:pt x="3905" y="37052"/>
                      <a:pt x="7239" y="29623"/>
                      <a:pt x="11621" y="22860"/>
                    </a:cubicBezTo>
                    <a:cubicBezTo>
                      <a:pt x="16002" y="16097"/>
                      <a:pt x="21431" y="10001"/>
                      <a:pt x="26003" y="6001"/>
                    </a:cubicBezTo>
                    <a:cubicBezTo>
                      <a:pt x="30575" y="1905"/>
                      <a:pt x="34290" y="0"/>
                      <a:pt x="34290" y="0"/>
                    </a:cubicBezTo>
                    <a:cubicBezTo>
                      <a:pt x="34290" y="0"/>
                      <a:pt x="32766" y="3905"/>
                      <a:pt x="29908" y="9144"/>
                    </a:cubicBezTo>
                    <a:cubicBezTo>
                      <a:pt x="27146" y="14383"/>
                      <a:pt x="23146" y="21146"/>
                      <a:pt x="18955" y="27622"/>
                    </a:cubicBezTo>
                    <a:cubicBezTo>
                      <a:pt x="14764" y="34100"/>
                      <a:pt x="10287" y="40481"/>
                      <a:pt x="6572" y="45148"/>
                    </a:cubicBezTo>
                    <a:cubicBezTo>
                      <a:pt x="2953" y="49816"/>
                      <a:pt x="0" y="52864"/>
                      <a:pt x="0" y="52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7"/>
              <p:cNvSpPr/>
              <p:nvPr/>
            </p:nvSpPr>
            <p:spPr>
              <a:xfrm>
                <a:off x="3182609" y="3830985"/>
                <a:ext cx="40386" cy="118967"/>
              </a:xfrm>
              <a:custGeom>
                <a:avLst/>
                <a:gdLst/>
                <a:ahLst/>
                <a:cxnLst/>
                <a:rect l="l" t="t" r="r" b="b"/>
                <a:pathLst>
                  <a:path w="40386" h="118967" extrusionOk="0">
                    <a:moveTo>
                      <a:pt x="1715" y="118967"/>
                    </a:moveTo>
                    <a:cubicBezTo>
                      <a:pt x="1715" y="118967"/>
                      <a:pt x="1334" y="116967"/>
                      <a:pt x="857" y="113443"/>
                    </a:cubicBezTo>
                    <a:cubicBezTo>
                      <a:pt x="572" y="111728"/>
                      <a:pt x="381" y="109538"/>
                      <a:pt x="286" y="107156"/>
                    </a:cubicBezTo>
                    <a:cubicBezTo>
                      <a:pt x="95" y="104680"/>
                      <a:pt x="0" y="101918"/>
                      <a:pt x="0" y="98870"/>
                    </a:cubicBezTo>
                    <a:cubicBezTo>
                      <a:pt x="0" y="92774"/>
                      <a:pt x="572" y="85725"/>
                      <a:pt x="1619" y="78200"/>
                    </a:cubicBezTo>
                    <a:cubicBezTo>
                      <a:pt x="2286" y="74486"/>
                      <a:pt x="2858" y="70580"/>
                      <a:pt x="3905" y="66675"/>
                    </a:cubicBezTo>
                    <a:cubicBezTo>
                      <a:pt x="4763" y="62770"/>
                      <a:pt x="6001" y="58865"/>
                      <a:pt x="7144" y="54959"/>
                    </a:cubicBezTo>
                    <a:cubicBezTo>
                      <a:pt x="8573" y="51149"/>
                      <a:pt x="9811" y="47244"/>
                      <a:pt x="11430" y="43625"/>
                    </a:cubicBezTo>
                    <a:cubicBezTo>
                      <a:pt x="12859" y="39910"/>
                      <a:pt x="14764" y="36386"/>
                      <a:pt x="16383" y="32957"/>
                    </a:cubicBezTo>
                    <a:cubicBezTo>
                      <a:pt x="19907" y="26194"/>
                      <a:pt x="23622" y="20098"/>
                      <a:pt x="27242" y="15240"/>
                    </a:cubicBezTo>
                    <a:cubicBezTo>
                      <a:pt x="28956" y="12764"/>
                      <a:pt x="30671" y="10573"/>
                      <a:pt x="32290" y="8668"/>
                    </a:cubicBezTo>
                    <a:cubicBezTo>
                      <a:pt x="33814" y="6763"/>
                      <a:pt x="35243" y="5144"/>
                      <a:pt x="36481" y="3905"/>
                    </a:cubicBezTo>
                    <a:cubicBezTo>
                      <a:pt x="38957" y="1334"/>
                      <a:pt x="40386" y="0"/>
                      <a:pt x="40386" y="0"/>
                    </a:cubicBezTo>
                    <a:cubicBezTo>
                      <a:pt x="40386" y="0"/>
                      <a:pt x="39529" y="1810"/>
                      <a:pt x="37910" y="4953"/>
                    </a:cubicBezTo>
                    <a:cubicBezTo>
                      <a:pt x="36290" y="8096"/>
                      <a:pt x="34100" y="12478"/>
                      <a:pt x="31528" y="17812"/>
                    </a:cubicBezTo>
                    <a:cubicBezTo>
                      <a:pt x="30290" y="20479"/>
                      <a:pt x="28956" y="23432"/>
                      <a:pt x="27527" y="26479"/>
                    </a:cubicBezTo>
                    <a:cubicBezTo>
                      <a:pt x="26099" y="29528"/>
                      <a:pt x="24860" y="32861"/>
                      <a:pt x="23336" y="36195"/>
                    </a:cubicBezTo>
                    <a:cubicBezTo>
                      <a:pt x="20669" y="42958"/>
                      <a:pt x="17812" y="50292"/>
                      <a:pt x="15431" y="57721"/>
                    </a:cubicBezTo>
                    <a:cubicBezTo>
                      <a:pt x="12954" y="65151"/>
                      <a:pt x="10954" y="72581"/>
                      <a:pt x="9144" y="79724"/>
                    </a:cubicBezTo>
                    <a:cubicBezTo>
                      <a:pt x="8382" y="83344"/>
                      <a:pt x="7430" y="86773"/>
                      <a:pt x="6763" y="90011"/>
                    </a:cubicBezTo>
                    <a:cubicBezTo>
                      <a:pt x="6096" y="93345"/>
                      <a:pt x="5525" y="96488"/>
                      <a:pt x="4953" y="99346"/>
                    </a:cubicBezTo>
                    <a:cubicBezTo>
                      <a:pt x="3905" y="105156"/>
                      <a:pt x="3048" y="110014"/>
                      <a:pt x="2572" y="113538"/>
                    </a:cubicBezTo>
                    <a:cubicBezTo>
                      <a:pt x="2000" y="116967"/>
                      <a:pt x="1619" y="118967"/>
                      <a:pt x="1619" y="118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7"/>
              <p:cNvSpPr/>
              <p:nvPr/>
            </p:nvSpPr>
            <p:spPr>
              <a:xfrm>
                <a:off x="3216804" y="3789075"/>
                <a:ext cx="46481" cy="92392"/>
              </a:xfrm>
              <a:custGeom>
                <a:avLst/>
                <a:gdLst/>
                <a:ahLst/>
                <a:cxnLst/>
                <a:rect l="l" t="t" r="r" b="b"/>
                <a:pathLst>
                  <a:path w="46481" h="92392" extrusionOk="0">
                    <a:moveTo>
                      <a:pt x="95" y="92393"/>
                    </a:moveTo>
                    <a:cubicBezTo>
                      <a:pt x="95" y="92393"/>
                      <a:pt x="95" y="90678"/>
                      <a:pt x="381" y="87821"/>
                    </a:cubicBezTo>
                    <a:cubicBezTo>
                      <a:pt x="571" y="84963"/>
                      <a:pt x="1143" y="80772"/>
                      <a:pt x="2096" y="75914"/>
                    </a:cubicBezTo>
                    <a:cubicBezTo>
                      <a:pt x="3048" y="71056"/>
                      <a:pt x="4572" y="65437"/>
                      <a:pt x="6572" y="59531"/>
                    </a:cubicBezTo>
                    <a:cubicBezTo>
                      <a:pt x="7620" y="56579"/>
                      <a:pt x="8668" y="53530"/>
                      <a:pt x="10001" y="50578"/>
                    </a:cubicBezTo>
                    <a:cubicBezTo>
                      <a:pt x="11240" y="47530"/>
                      <a:pt x="12668" y="44577"/>
                      <a:pt x="14097" y="41529"/>
                    </a:cubicBezTo>
                    <a:cubicBezTo>
                      <a:pt x="15716" y="38576"/>
                      <a:pt x="17240" y="35624"/>
                      <a:pt x="18860" y="32861"/>
                    </a:cubicBezTo>
                    <a:cubicBezTo>
                      <a:pt x="20383" y="30004"/>
                      <a:pt x="22288" y="27337"/>
                      <a:pt x="24003" y="24765"/>
                    </a:cubicBezTo>
                    <a:cubicBezTo>
                      <a:pt x="27527" y="19621"/>
                      <a:pt x="31147" y="15050"/>
                      <a:pt x="34481" y="11430"/>
                    </a:cubicBezTo>
                    <a:cubicBezTo>
                      <a:pt x="37719" y="7715"/>
                      <a:pt x="40767" y="4858"/>
                      <a:pt x="42958" y="2953"/>
                    </a:cubicBezTo>
                    <a:cubicBezTo>
                      <a:pt x="45148" y="1048"/>
                      <a:pt x="46482" y="0"/>
                      <a:pt x="46482" y="0"/>
                    </a:cubicBezTo>
                    <a:cubicBezTo>
                      <a:pt x="46482" y="0"/>
                      <a:pt x="45720" y="1524"/>
                      <a:pt x="44386" y="4001"/>
                    </a:cubicBezTo>
                    <a:cubicBezTo>
                      <a:pt x="42958" y="6477"/>
                      <a:pt x="40958" y="10096"/>
                      <a:pt x="38576" y="14383"/>
                    </a:cubicBezTo>
                    <a:cubicBezTo>
                      <a:pt x="36195" y="18574"/>
                      <a:pt x="33528" y="23527"/>
                      <a:pt x="30575" y="28861"/>
                    </a:cubicBezTo>
                    <a:cubicBezTo>
                      <a:pt x="27813" y="34195"/>
                      <a:pt x="24670" y="39814"/>
                      <a:pt x="21908" y="45529"/>
                    </a:cubicBezTo>
                    <a:cubicBezTo>
                      <a:pt x="18955" y="51245"/>
                      <a:pt x="16288" y="57055"/>
                      <a:pt x="13716" y="62484"/>
                    </a:cubicBezTo>
                    <a:cubicBezTo>
                      <a:pt x="11240" y="68009"/>
                      <a:pt x="8858" y="73152"/>
                      <a:pt x="6858" y="77534"/>
                    </a:cubicBezTo>
                    <a:cubicBezTo>
                      <a:pt x="4858" y="82010"/>
                      <a:pt x="3143" y="85725"/>
                      <a:pt x="2000" y="88297"/>
                    </a:cubicBezTo>
                    <a:cubicBezTo>
                      <a:pt x="762" y="90964"/>
                      <a:pt x="0" y="92393"/>
                      <a:pt x="0" y="92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7"/>
              <p:cNvSpPr/>
              <p:nvPr/>
            </p:nvSpPr>
            <p:spPr>
              <a:xfrm>
                <a:off x="3233377" y="3781169"/>
                <a:ext cx="46482" cy="76961"/>
              </a:xfrm>
              <a:custGeom>
                <a:avLst/>
                <a:gdLst/>
                <a:ahLst/>
                <a:cxnLst/>
                <a:rect l="l" t="t" r="r" b="b"/>
                <a:pathLst>
                  <a:path w="46482" h="76961" extrusionOk="0">
                    <a:moveTo>
                      <a:pt x="0" y="76962"/>
                    </a:moveTo>
                    <a:cubicBezTo>
                      <a:pt x="0" y="76962"/>
                      <a:pt x="857" y="71247"/>
                      <a:pt x="3620" y="63055"/>
                    </a:cubicBezTo>
                    <a:cubicBezTo>
                      <a:pt x="4953" y="58960"/>
                      <a:pt x="6763" y="54292"/>
                      <a:pt x="9049" y="49435"/>
                    </a:cubicBezTo>
                    <a:cubicBezTo>
                      <a:pt x="10192" y="47054"/>
                      <a:pt x="11335" y="44482"/>
                      <a:pt x="12668" y="42005"/>
                    </a:cubicBezTo>
                    <a:cubicBezTo>
                      <a:pt x="14002" y="39529"/>
                      <a:pt x="15431" y="37052"/>
                      <a:pt x="16859" y="34576"/>
                    </a:cubicBezTo>
                    <a:cubicBezTo>
                      <a:pt x="18383" y="32195"/>
                      <a:pt x="20002" y="29813"/>
                      <a:pt x="21527" y="27432"/>
                    </a:cubicBezTo>
                    <a:cubicBezTo>
                      <a:pt x="23050" y="25051"/>
                      <a:pt x="24765" y="22955"/>
                      <a:pt x="26384" y="20764"/>
                    </a:cubicBezTo>
                    <a:cubicBezTo>
                      <a:pt x="29623" y="16478"/>
                      <a:pt x="32861" y="12763"/>
                      <a:pt x="35909" y="9620"/>
                    </a:cubicBezTo>
                    <a:cubicBezTo>
                      <a:pt x="41815" y="3429"/>
                      <a:pt x="46482" y="0"/>
                      <a:pt x="46482" y="0"/>
                    </a:cubicBezTo>
                    <a:cubicBezTo>
                      <a:pt x="46482" y="0"/>
                      <a:pt x="44101" y="5239"/>
                      <a:pt x="39910" y="12668"/>
                    </a:cubicBezTo>
                    <a:cubicBezTo>
                      <a:pt x="37814" y="16383"/>
                      <a:pt x="35433" y="20669"/>
                      <a:pt x="32766" y="25146"/>
                    </a:cubicBezTo>
                    <a:cubicBezTo>
                      <a:pt x="30194" y="29718"/>
                      <a:pt x="27242" y="34385"/>
                      <a:pt x="24384" y="39148"/>
                    </a:cubicBezTo>
                    <a:cubicBezTo>
                      <a:pt x="21431" y="43910"/>
                      <a:pt x="18669" y="48673"/>
                      <a:pt x="15812" y="53054"/>
                    </a:cubicBezTo>
                    <a:cubicBezTo>
                      <a:pt x="13049" y="57531"/>
                      <a:pt x="10477" y="61627"/>
                      <a:pt x="8096" y="65151"/>
                    </a:cubicBezTo>
                    <a:cubicBezTo>
                      <a:pt x="3524" y="72199"/>
                      <a:pt x="0" y="76867"/>
                      <a:pt x="0" y="76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7"/>
              <p:cNvSpPr/>
              <p:nvPr/>
            </p:nvSpPr>
            <p:spPr>
              <a:xfrm>
                <a:off x="3254332" y="3776216"/>
                <a:ext cx="40100" cy="56959"/>
              </a:xfrm>
              <a:custGeom>
                <a:avLst/>
                <a:gdLst/>
                <a:ahLst/>
                <a:cxnLst/>
                <a:rect l="l" t="t" r="r" b="b"/>
                <a:pathLst>
                  <a:path w="40100" h="56959" extrusionOk="0">
                    <a:moveTo>
                      <a:pt x="0" y="56960"/>
                    </a:moveTo>
                    <a:cubicBezTo>
                      <a:pt x="0" y="56960"/>
                      <a:pt x="857" y="52483"/>
                      <a:pt x="3334" y="46292"/>
                    </a:cubicBezTo>
                    <a:cubicBezTo>
                      <a:pt x="5810" y="40100"/>
                      <a:pt x="9906" y="32195"/>
                      <a:pt x="15049" y="24956"/>
                    </a:cubicBezTo>
                    <a:cubicBezTo>
                      <a:pt x="20098" y="17717"/>
                      <a:pt x="26098" y="11144"/>
                      <a:pt x="31147" y="6763"/>
                    </a:cubicBezTo>
                    <a:cubicBezTo>
                      <a:pt x="36100" y="2286"/>
                      <a:pt x="40100" y="0"/>
                      <a:pt x="40100" y="0"/>
                    </a:cubicBezTo>
                    <a:cubicBezTo>
                      <a:pt x="40100" y="0"/>
                      <a:pt x="38290" y="4286"/>
                      <a:pt x="35052" y="9906"/>
                    </a:cubicBezTo>
                    <a:cubicBezTo>
                      <a:pt x="31813" y="15621"/>
                      <a:pt x="27146" y="22955"/>
                      <a:pt x="22193" y="29909"/>
                    </a:cubicBezTo>
                    <a:cubicBezTo>
                      <a:pt x="17240" y="36957"/>
                      <a:pt x="11906" y="43720"/>
                      <a:pt x="7620" y="48768"/>
                    </a:cubicBezTo>
                    <a:cubicBezTo>
                      <a:pt x="3334" y="53816"/>
                      <a:pt x="0" y="56864"/>
                      <a:pt x="0" y="56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7"/>
              <p:cNvSpPr/>
              <p:nvPr/>
            </p:nvSpPr>
            <p:spPr>
              <a:xfrm>
                <a:off x="3370442" y="3958811"/>
                <a:ext cx="12191" cy="116966"/>
              </a:xfrm>
              <a:custGeom>
                <a:avLst/>
                <a:gdLst/>
                <a:ahLst/>
                <a:cxnLst/>
                <a:rect l="l" t="t" r="r" b="b"/>
                <a:pathLst>
                  <a:path w="12191" h="116966" extrusionOk="0">
                    <a:moveTo>
                      <a:pt x="95" y="116967"/>
                    </a:moveTo>
                    <a:cubicBezTo>
                      <a:pt x="95" y="116967"/>
                      <a:pt x="95" y="115062"/>
                      <a:pt x="381" y="111823"/>
                    </a:cubicBezTo>
                    <a:cubicBezTo>
                      <a:pt x="667" y="108585"/>
                      <a:pt x="953" y="104013"/>
                      <a:pt x="1429" y="98488"/>
                    </a:cubicBezTo>
                    <a:cubicBezTo>
                      <a:pt x="1619" y="95726"/>
                      <a:pt x="1810" y="92773"/>
                      <a:pt x="2096" y="89630"/>
                    </a:cubicBezTo>
                    <a:cubicBezTo>
                      <a:pt x="2286" y="86487"/>
                      <a:pt x="2477" y="83248"/>
                      <a:pt x="2762" y="79820"/>
                    </a:cubicBezTo>
                    <a:cubicBezTo>
                      <a:pt x="3048" y="73057"/>
                      <a:pt x="3429" y="65818"/>
                      <a:pt x="3524" y="58483"/>
                    </a:cubicBezTo>
                    <a:cubicBezTo>
                      <a:pt x="3715" y="51245"/>
                      <a:pt x="3620" y="44005"/>
                      <a:pt x="3524" y="37147"/>
                    </a:cubicBezTo>
                    <a:cubicBezTo>
                      <a:pt x="3524" y="33719"/>
                      <a:pt x="3334" y="30480"/>
                      <a:pt x="3334" y="27337"/>
                    </a:cubicBezTo>
                    <a:cubicBezTo>
                      <a:pt x="3239" y="24194"/>
                      <a:pt x="3143" y="21241"/>
                      <a:pt x="3048" y="18479"/>
                    </a:cubicBezTo>
                    <a:cubicBezTo>
                      <a:pt x="2858" y="12954"/>
                      <a:pt x="2667" y="8382"/>
                      <a:pt x="2572" y="5144"/>
                    </a:cubicBezTo>
                    <a:cubicBezTo>
                      <a:pt x="2477" y="1905"/>
                      <a:pt x="2477" y="0"/>
                      <a:pt x="2477" y="0"/>
                    </a:cubicBezTo>
                    <a:cubicBezTo>
                      <a:pt x="2477" y="0"/>
                      <a:pt x="3143" y="1714"/>
                      <a:pt x="4286" y="4858"/>
                    </a:cubicBezTo>
                    <a:cubicBezTo>
                      <a:pt x="5334" y="7906"/>
                      <a:pt x="6763" y="12382"/>
                      <a:pt x="8001" y="17907"/>
                    </a:cubicBezTo>
                    <a:cubicBezTo>
                      <a:pt x="9335" y="23336"/>
                      <a:pt x="10382" y="29813"/>
                      <a:pt x="11240" y="36766"/>
                    </a:cubicBezTo>
                    <a:cubicBezTo>
                      <a:pt x="11525" y="40291"/>
                      <a:pt x="12002" y="43910"/>
                      <a:pt x="12002" y="47530"/>
                    </a:cubicBezTo>
                    <a:cubicBezTo>
                      <a:pt x="12192" y="51245"/>
                      <a:pt x="12192" y="54959"/>
                      <a:pt x="12192" y="58674"/>
                    </a:cubicBezTo>
                    <a:cubicBezTo>
                      <a:pt x="12002" y="62389"/>
                      <a:pt x="11906" y="66199"/>
                      <a:pt x="11525" y="69818"/>
                    </a:cubicBezTo>
                    <a:cubicBezTo>
                      <a:pt x="11335" y="73533"/>
                      <a:pt x="10668" y="77057"/>
                      <a:pt x="10287" y="80581"/>
                    </a:cubicBezTo>
                    <a:cubicBezTo>
                      <a:pt x="9239" y="87535"/>
                      <a:pt x="7906" y="93916"/>
                      <a:pt x="6287" y="99346"/>
                    </a:cubicBezTo>
                    <a:cubicBezTo>
                      <a:pt x="4858" y="104775"/>
                      <a:pt x="3239" y="109156"/>
                      <a:pt x="2000" y="112204"/>
                    </a:cubicBezTo>
                    <a:cubicBezTo>
                      <a:pt x="762" y="115253"/>
                      <a:pt x="0" y="116967"/>
                      <a:pt x="0" y="116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7"/>
              <p:cNvSpPr/>
              <p:nvPr/>
            </p:nvSpPr>
            <p:spPr>
              <a:xfrm>
                <a:off x="3391735" y="4036058"/>
                <a:ext cx="9228" cy="53340"/>
              </a:xfrm>
              <a:custGeom>
                <a:avLst/>
                <a:gdLst/>
                <a:ahLst/>
                <a:cxnLst/>
                <a:rect l="l" t="t" r="r" b="b"/>
                <a:pathLst>
                  <a:path w="9228" h="53340" extrusionOk="0">
                    <a:moveTo>
                      <a:pt x="2709" y="53340"/>
                    </a:moveTo>
                    <a:cubicBezTo>
                      <a:pt x="2709" y="53340"/>
                      <a:pt x="1471" y="49911"/>
                      <a:pt x="804" y="44863"/>
                    </a:cubicBezTo>
                    <a:cubicBezTo>
                      <a:pt x="42" y="39815"/>
                      <a:pt x="-243" y="33052"/>
                      <a:pt x="233" y="26384"/>
                    </a:cubicBezTo>
                    <a:cubicBezTo>
                      <a:pt x="709" y="19717"/>
                      <a:pt x="1947" y="13145"/>
                      <a:pt x="3376" y="8192"/>
                    </a:cubicBezTo>
                    <a:cubicBezTo>
                      <a:pt x="4805" y="3239"/>
                      <a:pt x="6519" y="0"/>
                      <a:pt x="6519" y="0"/>
                    </a:cubicBezTo>
                    <a:cubicBezTo>
                      <a:pt x="6519" y="0"/>
                      <a:pt x="7758" y="3429"/>
                      <a:pt x="8424" y="8477"/>
                    </a:cubicBezTo>
                    <a:cubicBezTo>
                      <a:pt x="9186" y="13526"/>
                      <a:pt x="9472" y="20288"/>
                      <a:pt x="8996" y="26956"/>
                    </a:cubicBezTo>
                    <a:cubicBezTo>
                      <a:pt x="8520" y="33623"/>
                      <a:pt x="7281" y="40196"/>
                      <a:pt x="5853" y="45149"/>
                    </a:cubicBezTo>
                    <a:cubicBezTo>
                      <a:pt x="4424" y="50102"/>
                      <a:pt x="2805" y="53340"/>
                      <a:pt x="2805"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7"/>
              <p:cNvSpPr/>
              <p:nvPr/>
            </p:nvSpPr>
            <p:spPr>
              <a:xfrm>
                <a:off x="3351297" y="3913471"/>
                <a:ext cx="9429" cy="100012"/>
              </a:xfrm>
              <a:custGeom>
                <a:avLst/>
                <a:gdLst/>
                <a:ahLst/>
                <a:cxnLst/>
                <a:rect l="l" t="t" r="r" b="b"/>
                <a:pathLst>
                  <a:path w="9429" h="100012" extrusionOk="0">
                    <a:moveTo>
                      <a:pt x="2286" y="100013"/>
                    </a:moveTo>
                    <a:cubicBezTo>
                      <a:pt x="2286" y="100013"/>
                      <a:pt x="1143" y="93726"/>
                      <a:pt x="571" y="84296"/>
                    </a:cubicBezTo>
                    <a:cubicBezTo>
                      <a:pt x="286" y="79534"/>
                      <a:pt x="0" y="74104"/>
                      <a:pt x="0" y="68199"/>
                    </a:cubicBezTo>
                    <a:cubicBezTo>
                      <a:pt x="0" y="62294"/>
                      <a:pt x="190" y="56102"/>
                      <a:pt x="381" y="49816"/>
                    </a:cubicBezTo>
                    <a:cubicBezTo>
                      <a:pt x="571" y="46672"/>
                      <a:pt x="762" y="43529"/>
                      <a:pt x="952" y="40481"/>
                    </a:cubicBezTo>
                    <a:cubicBezTo>
                      <a:pt x="1143" y="37433"/>
                      <a:pt x="1524" y="34385"/>
                      <a:pt x="1810" y="31433"/>
                    </a:cubicBezTo>
                    <a:cubicBezTo>
                      <a:pt x="2381" y="25622"/>
                      <a:pt x="3143" y="20098"/>
                      <a:pt x="3905" y="15526"/>
                    </a:cubicBezTo>
                    <a:cubicBezTo>
                      <a:pt x="5429" y="6191"/>
                      <a:pt x="7144" y="0"/>
                      <a:pt x="7144" y="0"/>
                    </a:cubicBezTo>
                    <a:cubicBezTo>
                      <a:pt x="7144" y="0"/>
                      <a:pt x="8287" y="6287"/>
                      <a:pt x="8858" y="15716"/>
                    </a:cubicBezTo>
                    <a:cubicBezTo>
                      <a:pt x="9144" y="20479"/>
                      <a:pt x="9430" y="25908"/>
                      <a:pt x="9430" y="31813"/>
                    </a:cubicBezTo>
                    <a:cubicBezTo>
                      <a:pt x="9430" y="34766"/>
                      <a:pt x="9430" y="37814"/>
                      <a:pt x="9430" y="40862"/>
                    </a:cubicBezTo>
                    <a:cubicBezTo>
                      <a:pt x="9334" y="43910"/>
                      <a:pt x="9239" y="47054"/>
                      <a:pt x="9144" y="50197"/>
                    </a:cubicBezTo>
                    <a:cubicBezTo>
                      <a:pt x="8763" y="56483"/>
                      <a:pt x="8382" y="62675"/>
                      <a:pt x="7715" y="68580"/>
                    </a:cubicBezTo>
                    <a:cubicBezTo>
                      <a:pt x="7144" y="74390"/>
                      <a:pt x="6382" y="79915"/>
                      <a:pt x="5620" y="84487"/>
                    </a:cubicBezTo>
                    <a:cubicBezTo>
                      <a:pt x="4096" y="93821"/>
                      <a:pt x="2381" y="100013"/>
                      <a:pt x="2381" y="100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7"/>
              <p:cNvSpPr/>
              <p:nvPr/>
            </p:nvSpPr>
            <p:spPr>
              <a:xfrm>
                <a:off x="3339581" y="3877753"/>
                <a:ext cx="13843" cy="99917"/>
              </a:xfrm>
              <a:custGeom>
                <a:avLst/>
                <a:gdLst/>
                <a:ahLst/>
                <a:cxnLst/>
                <a:rect l="l" t="t" r="r" b="b"/>
                <a:pathLst>
                  <a:path w="13843" h="99917" extrusionOk="0">
                    <a:moveTo>
                      <a:pt x="95" y="99917"/>
                    </a:moveTo>
                    <a:cubicBezTo>
                      <a:pt x="95" y="99917"/>
                      <a:pt x="95" y="98298"/>
                      <a:pt x="381" y="95536"/>
                    </a:cubicBezTo>
                    <a:cubicBezTo>
                      <a:pt x="667" y="92774"/>
                      <a:pt x="952" y="88868"/>
                      <a:pt x="1429" y="84106"/>
                    </a:cubicBezTo>
                    <a:cubicBezTo>
                      <a:pt x="1905" y="79438"/>
                      <a:pt x="2381" y="74009"/>
                      <a:pt x="2953" y="68199"/>
                    </a:cubicBezTo>
                    <a:cubicBezTo>
                      <a:pt x="3429" y="62389"/>
                      <a:pt x="4096" y="56197"/>
                      <a:pt x="4572" y="50006"/>
                    </a:cubicBezTo>
                    <a:cubicBezTo>
                      <a:pt x="5144" y="43815"/>
                      <a:pt x="5525" y="37624"/>
                      <a:pt x="6001" y="31813"/>
                    </a:cubicBezTo>
                    <a:cubicBezTo>
                      <a:pt x="6382" y="26003"/>
                      <a:pt x="6763" y="20479"/>
                      <a:pt x="7048" y="15812"/>
                    </a:cubicBezTo>
                    <a:cubicBezTo>
                      <a:pt x="7429" y="11049"/>
                      <a:pt x="7715" y="7144"/>
                      <a:pt x="7906" y="4382"/>
                    </a:cubicBezTo>
                    <a:cubicBezTo>
                      <a:pt x="8192" y="1619"/>
                      <a:pt x="8382" y="0"/>
                      <a:pt x="8382" y="0"/>
                    </a:cubicBezTo>
                    <a:cubicBezTo>
                      <a:pt x="8382" y="0"/>
                      <a:pt x="10573" y="6096"/>
                      <a:pt x="12097" y="15621"/>
                    </a:cubicBezTo>
                    <a:cubicBezTo>
                      <a:pt x="12954" y="20384"/>
                      <a:pt x="13430" y="25908"/>
                      <a:pt x="13716" y="31909"/>
                    </a:cubicBezTo>
                    <a:cubicBezTo>
                      <a:pt x="13716" y="34862"/>
                      <a:pt x="14002" y="38005"/>
                      <a:pt x="13716" y="41148"/>
                    </a:cubicBezTo>
                    <a:cubicBezTo>
                      <a:pt x="13716" y="44291"/>
                      <a:pt x="13430" y="47530"/>
                      <a:pt x="13240" y="50673"/>
                    </a:cubicBezTo>
                    <a:cubicBezTo>
                      <a:pt x="12859" y="53816"/>
                      <a:pt x="12573" y="57055"/>
                      <a:pt x="12097" y="60198"/>
                    </a:cubicBezTo>
                    <a:cubicBezTo>
                      <a:pt x="11716" y="63341"/>
                      <a:pt x="11049" y="66389"/>
                      <a:pt x="10477" y="69342"/>
                    </a:cubicBezTo>
                    <a:cubicBezTo>
                      <a:pt x="9239" y="75247"/>
                      <a:pt x="7810" y="80677"/>
                      <a:pt x="6191" y="85154"/>
                    </a:cubicBezTo>
                    <a:cubicBezTo>
                      <a:pt x="3143" y="94297"/>
                      <a:pt x="0" y="99917"/>
                      <a:pt x="0" y="99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7"/>
              <p:cNvSpPr/>
              <p:nvPr/>
            </p:nvSpPr>
            <p:spPr>
              <a:xfrm>
                <a:off x="3329294" y="3846416"/>
                <a:ext cx="11734" cy="109442"/>
              </a:xfrm>
              <a:custGeom>
                <a:avLst/>
                <a:gdLst/>
                <a:ahLst/>
                <a:cxnLst/>
                <a:rect l="l" t="t" r="r" b="b"/>
                <a:pathLst>
                  <a:path w="11734" h="109442" extrusionOk="0">
                    <a:moveTo>
                      <a:pt x="95" y="109347"/>
                    </a:moveTo>
                    <a:cubicBezTo>
                      <a:pt x="95" y="109347"/>
                      <a:pt x="95" y="107632"/>
                      <a:pt x="191" y="104584"/>
                    </a:cubicBezTo>
                    <a:cubicBezTo>
                      <a:pt x="381" y="101536"/>
                      <a:pt x="572" y="97250"/>
                      <a:pt x="857" y="92107"/>
                    </a:cubicBezTo>
                    <a:cubicBezTo>
                      <a:pt x="1143" y="86963"/>
                      <a:pt x="1524" y="81058"/>
                      <a:pt x="1905" y="74581"/>
                    </a:cubicBezTo>
                    <a:cubicBezTo>
                      <a:pt x="2191" y="68199"/>
                      <a:pt x="2667" y="61436"/>
                      <a:pt x="2858" y="54673"/>
                    </a:cubicBezTo>
                    <a:cubicBezTo>
                      <a:pt x="3239" y="47911"/>
                      <a:pt x="3334" y="41148"/>
                      <a:pt x="3620" y="34766"/>
                    </a:cubicBezTo>
                    <a:cubicBezTo>
                      <a:pt x="3810" y="28384"/>
                      <a:pt x="3905" y="22384"/>
                      <a:pt x="4096" y="17240"/>
                    </a:cubicBezTo>
                    <a:cubicBezTo>
                      <a:pt x="4286" y="12097"/>
                      <a:pt x="4381" y="7715"/>
                      <a:pt x="4477" y="4763"/>
                    </a:cubicBezTo>
                    <a:cubicBezTo>
                      <a:pt x="4572" y="1714"/>
                      <a:pt x="4763" y="0"/>
                      <a:pt x="4763" y="0"/>
                    </a:cubicBezTo>
                    <a:cubicBezTo>
                      <a:pt x="4763" y="0"/>
                      <a:pt x="7239" y="6572"/>
                      <a:pt x="9049" y="16954"/>
                    </a:cubicBezTo>
                    <a:cubicBezTo>
                      <a:pt x="10097" y="22098"/>
                      <a:pt x="10858" y="28194"/>
                      <a:pt x="11335" y="34671"/>
                    </a:cubicBezTo>
                    <a:cubicBezTo>
                      <a:pt x="11525" y="37909"/>
                      <a:pt x="11811" y="41338"/>
                      <a:pt x="11716" y="44767"/>
                    </a:cubicBezTo>
                    <a:cubicBezTo>
                      <a:pt x="11716" y="48196"/>
                      <a:pt x="11716" y="51721"/>
                      <a:pt x="11621" y="55150"/>
                    </a:cubicBezTo>
                    <a:cubicBezTo>
                      <a:pt x="11335" y="58674"/>
                      <a:pt x="11144" y="62103"/>
                      <a:pt x="10858" y="65532"/>
                    </a:cubicBezTo>
                    <a:cubicBezTo>
                      <a:pt x="10573" y="68961"/>
                      <a:pt x="10001" y="72295"/>
                      <a:pt x="9525" y="75533"/>
                    </a:cubicBezTo>
                    <a:cubicBezTo>
                      <a:pt x="8477" y="82010"/>
                      <a:pt x="7239" y="88011"/>
                      <a:pt x="5715" y="92964"/>
                    </a:cubicBezTo>
                    <a:cubicBezTo>
                      <a:pt x="2953" y="103060"/>
                      <a:pt x="0" y="109442"/>
                      <a:pt x="0" y="1094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7"/>
              <p:cNvSpPr/>
              <p:nvPr/>
            </p:nvSpPr>
            <p:spPr>
              <a:xfrm>
                <a:off x="3316911" y="3811935"/>
                <a:ext cx="11525" cy="143827"/>
              </a:xfrm>
              <a:custGeom>
                <a:avLst/>
                <a:gdLst/>
                <a:ahLst/>
                <a:cxnLst/>
                <a:rect l="l" t="t" r="r" b="b"/>
                <a:pathLst>
                  <a:path w="11525" h="143827" extrusionOk="0">
                    <a:moveTo>
                      <a:pt x="0" y="143828"/>
                    </a:moveTo>
                    <a:cubicBezTo>
                      <a:pt x="0" y="143828"/>
                      <a:pt x="0" y="141542"/>
                      <a:pt x="286" y="137541"/>
                    </a:cubicBezTo>
                    <a:cubicBezTo>
                      <a:pt x="476" y="133636"/>
                      <a:pt x="762" y="127921"/>
                      <a:pt x="1143" y="121158"/>
                    </a:cubicBezTo>
                    <a:cubicBezTo>
                      <a:pt x="1333" y="117824"/>
                      <a:pt x="1524" y="114110"/>
                      <a:pt x="1715" y="110300"/>
                    </a:cubicBezTo>
                    <a:cubicBezTo>
                      <a:pt x="1905" y="106490"/>
                      <a:pt x="2000" y="102394"/>
                      <a:pt x="2191" y="98203"/>
                    </a:cubicBezTo>
                    <a:cubicBezTo>
                      <a:pt x="2381" y="89821"/>
                      <a:pt x="2667" y="80867"/>
                      <a:pt x="2667" y="71914"/>
                    </a:cubicBezTo>
                    <a:cubicBezTo>
                      <a:pt x="2667" y="62960"/>
                      <a:pt x="2572" y="54007"/>
                      <a:pt x="2381" y="45625"/>
                    </a:cubicBezTo>
                    <a:cubicBezTo>
                      <a:pt x="2286" y="41434"/>
                      <a:pt x="2096" y="37338"/>
                      <a:pt x="2000" y="33528"/>
                    </a:cubicBezTo>
                    <a:cubicBezTo>
                      <a:pt x="1810" y="29623"/>
                      <a:pt x="1715" y="26003"/>
                      <a:pt x="1619" y="22670"/>
                    </a:cubicBezTo>
                    <a:cubicBezTo>
                      <a:pt x="1333" y="15907"/>
                      <a:pt x="1048" y="10287"/>
                      <a:pt x="952" y="6287"/>
                    </a:cubicBezTo>
                    <a:cubicBezTo>
                      <a:pt x="762" y="2286"/>
                      <a:pt x="762" y="0"/>
                      <a:pt x="762" y="0"/>
                    </a:cubicBezTo>
                    <a:cubicBezTo>
                      <a:pt x="762" y="0"/>
                      <a:pt x="1524" y="2191"/>
                      <a:pt x="2667" y="6001"/>
                    </a:cubicBezTo>
                    <a:cubicBezTo>
                      <a:pt x="3810" y="9811"/>
                      <a:pt x="5334" y="15335"/>
                      <a:pt x="6667" y="22098"/>
                    </a:cubicBezTo>
                    <a:cubicBezTo>
                      <a:pt x="8096" y="28766"/>
                      <a:pt x="9239" y="36671"/>
                      <a:pt x="10192" y="45244"/>
                    </a:cubicBezTo>
                    <a:cubicBezTo>
                      <a:pt x="10477" y="49530"/>
                      <a:pt x="11049" y="53912"/>
                      <a:pt x="11144" y="58388"/>
                    </a:cubicBezTo>
                    <a:cubicBezTo>
                      <a:pt x="11335" y="62865"/>
                      <a:pt x="11430" y="67437"/>
                      <a:pt x="11525" y="72009"/>
                    </a:cubicBezTo>
                    <a:cubicBezTo>
                      <a:pt x="11430" y="76581"/>
                      <a:pt x="11335" y="81153"/>
                      <a:pt x="11049" y="85630"/>
                    </a:cubicBezTo>
                    <a:cubicBezTo>
                      <a:pt x="10858" y="90107"/>
                      <a:pt x="10287" y="94488"/>
                      <a:pt x="10001" y="98774"/>
                    </a:cubicBezTo>
                    <a:cubicBezTo>
                      <a:pt x="9049" y="107252"/>
                      <a:pt x="7810" y="115158"/>
                      <a:pt x="6286" y="121825"/>
                    </a:cubicBezTo>
                    <a:cubicBezTo>
                      <a:pt x="4953" y="128492"/>
                      <a:pt x="3334" y="134017"/>
                      <a:pt x="2191" y="137827"/>
                    </a:cubicBezTo>
                    <a:cubicBezTo>
                      <a:pt x="1048" y="141637"/>
                      <a:pt x="286" y="143828"/>
                      <a:pt x="286" y="143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7"/>
              <p:cNvSpPr/>
              <p:nvPr/>
            </p:nvSpPr>
            <p:spPr>
              <a:xfrm>
                <a:off x="3286111" y="3822222"/>
                <a:ext cx="10069" cy="37337"/>
              </a:xfrm>
              <a:custGeom>
                <a:avLst/>
                <a:gdLst/>
                <a:ahLst/>
                <a:cxnLst/>
                <a:rect l="l" t="t" r="r" b="b"/>
                <a:pathLst>
                  <a:path w="10069" h="37337" extrusionOk="0">
                    <a:moveTo>
                      <a:pt x="1749" y="37243"/>
                    </a:moveTo>
                    <a:cubicBezTo>
                      <a:pt x="1749" y="37243"/>
                      <a:pt x="701" y="34671"/>
                      <a:pt x="320" y="30956"/>
                    </a:cubicBezTo>
                    <a:cubicBezTo>
                      <a:pt x="-156" y="27241"/>
                      <a:pt x="-156" y="22479"/>
                      <a:pt x="701" y="17812"/>
                    </a:cubicBezTo>
                    <a:cubicBezTo>
                      <a:pt x="1463" y="13145"/>
                      <a:pt x="3082" y="8668"/>
                      <a:pt x="4797" y="5334"/>
                    </a:cubicBezTo>
                    <a:cubicBezTo>
                      <a:pt x="6416" y="2000"/>
                      <a:pt x="8321" y="0"/>
                      <a:pt x="8321" y="0"/>
                    </a:cubicBezTo>
                    <a:cubicBezTo>
                      <a:pt x="8321" y="0"/>
                      <a:pt x="9369" y="2572"/>
                      <a:pt x="9750" y="6287"/>
                    </a:cubicBezTo>
                    <a:cubicBezTo>
                      <a:pt x="10226" y="10001"/>
                      <a:pt x="10226" y="14764"/>
                      <a:pt x="9369" y="19431"/>
                    </a:cubicBezTo>
                    <a:cubicBezTo>
                      <a:pt x="8607" y="24098"/>
                      <a:pt x="6987" y="28575"/>
                      <a:pt x="5273" y="31909"/>
                    </a:cubicBezTo>
                    <a:cubicBezTo>
                      <a:pt x="3654" y="35242"/>
                      <a:pt x="1749" y="37338"/>
                      <a:pt x="1749" y="37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5" name="Google Shape;1805;p7"/>
              <p:cNvSpPr/>
              <p:nvPr/>
            </p:nvSpPr>
            <p:spPr>
              <a:xfrm>
                <a:off x="3330246" y="3874133"/>
                <a:ext cx="14207" cy="93916"/>
              </a:xfrm>
              <a:custGeom>
                <a:avLst/>
                <a:gdLst/>
                <a:ahLst/>
                <a:cxnLst/>
                <a:rect l="l" t="t" r="r" b="b"/>
                <a:pathLst>
                  <a:path w="14207" h="93916" extrusionOk="0">
                    <a:moveTo>
                      <a:pt x="0" y="93917"/>
                    </a:moveTo>
                    <a:cubicBezTo>
                      <a:pt x="0" y="93917"/>
                      <a:pt x="95" y="92393"/>
                      <a:pt x="476" y="89726"/>
                    </a:cubicBezTo>
                    <a:cubicBezTo>
                      <a:pt x="857" y="87154"/>
                      <a:pt x="1334" y="83439"/>
                      <a:pt x="2000" y="79058"/>
                    </a:cubicBezTo>
                    <a:cubicBezTo>
                      <a:pt x="2286" y="76867"/>
                      <a:pt x="2572" y="74486"/>
                      <a:pt x="2953" y="72009"/>
                    </a:cubicBezTo>
                    <a:cubicBezTo>
                      <a:pt x="3239" y="69533"/>
                      <a:pt x="3524" y="66866"/>
                      <a:pt x="3905" y="64199"/>
                    </a:cubicBezTo>
                    <a:cubicBezTo>
                      <a:pt x="4382" y="58769"/>
                      <a:pt x="5048" y="52959"/>
                      <a:pt x="5334" y="47149"/>
                    </a:cubicBezTo>
                    <a:cubicBezTo>
                      <a:pt x="5715" y="41339"/>
                      <a:pt x="5810" y="35528"/>
                      <a:pt x="6001" y="30099"/>
                    </a:cubicBezTo>
                    <a:cubicBezTo>
                      <a:pt x="6001" y="27337"/>
                      <a:pt x="6001" y="24670"/>
                      <a:pt x="6001" y="22193"/>
                    </a:cubicBezTo>
                    <a:cubicBezTo>
                      <a:pt x="6001" y="19622"/>
                      <a:pt x="6001" y="17241"/>
                      <a:pt x="6001" y="15050"/>
                    </a:cubicBezTo>
                    <a:cubicBezTo>
                      <a:pt x="6001" y="10573"/>
                      <a:pt x="5810" y="6858"/>
                      <a:pt x="5810" y="4191"/>
                    </a:cubicBezTo>
                    <a:cubicBezTo>
                      <a:pt x="5810" y="1524"/>
                      <a:pt x="5810" y="0"/>
                      <a:pt x="5810" y="0"/>
                    </a:cubicBezTo>
                    <a:cubicBezTo>
                      <a:pt x="5810" y="0"/>
                      <a:pt x="6477" y="1334"/>
                      <a:pt x="7525" y="3810"/>
                    </a:cubicBezTo>
                    <a:cubicBezTo>
                      <a:pt x="8573" y="6287"/>
                      <a:pt x="9906" y="9906"/>
                      <a:pt x="10954" y="14288"/>
                    </a:cubicBezTo>
                    <a:cubicBezTo>
                      <a:pt x="12192" y="18669"/>
                      <a:pt x="13145" y="24003"/>
                      <a:pt x="13716" y="29623"/>
                    </a:cubicBezTo>
                    <a:cubicBezTo>
                      <a:pt x="13907" y="32480"/>
                      <a:pt x="14288" y="35433"/>
                      <a:pt x="14192" y="38481"/>
                    </a:cubicBezTo>
                    <a:cubicBezTo>
                      <a:pt x="14192" y="41529"/>
                      <a:pt x="14192" y="44577"/>
                      <a:pt x="14097" y="47625"/>
                    </a:cubicBezTo>
                    <a:cubicBezTo>
                      <a:pt x="13811" y="50673"/>
                      <a:pt x="13526" y="53721"/>
                      <a:pt x="13145" y="56674"/>
                    </a:cubicBezTo>
                    <a:cubicBezTo>
                      <a:pt x="12859" y="59627"/>
                      <a:pt x="12097" y="62579"/>
                      <a:pt x="11525" y="65342"/>
                    </a:cubicBezTo>
                    <a:cubicBezTo>
                      <a:pt x="10192" y="70961"/>
                      <a:pt x="8668" y="76010"/>
                      <a:pt x="6858" y="80296"/>
                    </a:cubicBezTo>
                    <a:cubicBezTo>
                      <a:pt x="5239" y="84582"/>
                      <a:pt x="3429" y="88011"/>
                      <a:pt x="2191" y="90297"/>
                    </a:cubicBezTo>
                    <a:cubicBezTo>
                      <a:pt x="857" y="92583"/>
                      <a:pt x="0" y="93917"/>
                      <a:pt x="0" y="93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6" name="Google Shape;1806;p7"/>
              <p:cNvSpPr/>
              <p:nvPr/>
            </p:nvSpPr>
            <p:spPr>
              <a:xfrm>
                <a:off x="3321346" y="3830223"/>
                <a:ext cx="9402" cy="121253"/>
              </a:xfrm>
              <a:custGeom>
                <a:avLst/>
                <a:gdLst/>
                <a:ahLst/>
                <a:cxnLst/>
                <a:rect l="l" t="t" r="r" b="b"/>
                <a:pathLst>
                  <a:path w="9402" h="121253" extrusionOk="0">
                    <a:moveTo>
                      <a:pt x="6996" y="121158"/>
                    </a:moveTo>
                    <a:cubicBezTo>
                      <a:pt x="6996" y="121158"/>
                      <a:pt x="5281" y="113633"/>
                      <a:pt x="3757" y="102298"/>
                    </a:cubicBezTo>
                    <a:cubicBezTo>
                      <a:pt x="2995" y="96679"/>
                      <a:pt x="2233" y="90011"/>
                      <a:pt x="1662" y="82963"/>
                    </a:cubicBezTo>
                    <a:cubicBezTo>
                      <a:pt x="995" y="75914"/>
                      <a:pt x="709" y="68294"/>
                      <a:pt x="328" y="60770"/>
                    </a:cubicBezTo>
                    <a:cubicBezTo>
                      <a:pt x="328" y="56960"/>
                      <a:pt x="138" y="53149"/>
                      <a:pt x="42" y="49435"/>
                    </a:cubicBezTo>
                    <a:cubicBezTo>
                      <a:pt x="-53" y="45720"/>
                      <a:pt x="42" y="42005"/>
                      <a:pt x="42" y="38481"/>
                    </a:cubicBezTo>
                    <a:cubicBezTo>
                      <a:pt x="42" y="31337"/>
                      <a:pt x="328" y="24765"/>
                      <a:pt x="614" y="19050"/>
                    </a:cubicBezTo>
                    <a:cubicBezTo>
                      <a:pt x="1185" y="7620"/>
                      <a:pt x="2424" y="0"/>
                      <a:pt x="2424" y="0"/>
                    </a:cubicBezTo>
                    <a:cubicBezTo>
                      <a:pt x="2424" y="0"/>
                      <a:pt x="4138" y="7525"/>
                      <a:pt x="5662" y="18860"/>
                    </a:cubicBezTo>
                    <a:cubicBezTo>
                      <a:pt x="6424" y="24479"/>
                      <a:pt x="7186" y="31147"/>
                      <a:pt x="7758" y="38195"/>
                    </a:cubicBezTo>
                    <a:cubicBezTo>
                      <a:pt x="8043" y="41720"/>
                      <a:pt x="8424" y="45434"/>
                      <a:pt x="8520" y="49149"/>
                    </a:cubicBezTo>
                    <a:cubicBezTo>
                      <a:pt x="8710" y="52864"/>
                      <a:pt x="8901" y="56674"/>
                      <a:pt x="9091" y="60484"/>
                    </a:cubicBezTo>
                    <a:cubicBezTo>
                      <a:pt x="9282" y="68104"/>
                      <a:pt x="9472" y="75629"/>
                      <a:pt x="9377" y="82772"/>
                    </a:cubicBezTo>
                    <a:cubicBezTo>
                      <a:pt x="9377" y="89916"/>
                      <a:pt x="9091" y="96488"/>
                      <a:pt x="8805" y="102203"/>
                    </a:cubicBezTo>
                    <a:cubicBezTo>
                      <a:pt x="8234" y="113633"/>
                      <a:pt x="6996" y="121253"/>
                      <a:pt x="6996" y="1212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7" name="Google Shape;1807;p7"/>
              <p:cNvSpPr/>
              <p:nvPr/>
            </p:nvSpPr>
            <p:spPr>
              <a:xfrm>
                <a:off x="3316297" y="3839843"/>
                <a:ext cx="9228" cy="65627"/>
              </a:xfrm>
              <a:custGeom>
                <a:avLst/>
                <a:gdLst/>
                <a:ahLst/>
                <a:cxnLst/>
                <a:rect l="l" t="t" r="r" b="b"/>
                <a:pathLst>
                  <a:path w="9228" h="65627" extrusionOk="0">
                    <a:moveTo>
                      <a:pt x="2709" y="65627"/>
                    </a:moveTo>
                    <a:cubicBezTo>
                      <a:pt x="2709" y="65627"/>
                      <a:pt x="1471" y="61436"/>
                      <a:pt x="804" y="55245"/>
                    </a:cubicBezTo>
                    <a:cubicBezTo>
                      <a:pt x="42" y="49054"/>
                      <a:pt x="-243" y="40767"/>
                      <a:pt x="233" y="32575"/>
                    </a:cubicBezTo>
                    <a:cubicBezTo>
                      <a:pt x="709" y="24384"/>
                      <a:pt x="1947" y="16192"/>
                      <a:pt x="3376" y="10096"/>
                    </a:cubicBezTo>
                    <a:cubicBezTo>
                      <a:pt x="4805" y="4000"/>
                      <a:pt x="6519" y="0"/>
                      <a:pt x="6519" y="0"/>
                    </a:cubicBezTo>
                    <a:cubicBezTo>
                      <a:pt x="6519" y="0"/>
                      <a:pt x="7758" y="4191"/>
                      <a:pt x="8424" y="10382"/>
                    </a:cubicBezTo>
                    <a:cubicBezTo>
                      <a:pt x="9186" y="16573"/>
                      <a:pt x="9472" y="24860"/>
                      <a:pt x="8996" y="33052"/>
                    </a:cubicBezTo>
                    <a:cubicBezTo>
                      <a:pt x="8520" y="41243"/>
                      <a:pt x="7281" y="49435"/>
                      <a:pt x="5853" y="55531"/>
                    </a:cubicBezTo>
                    <a:cubicBezTo>
                      <a:pt x="4424" y="61627"/>
                      <a:pt x="2805" y="65627"/>
                      <a:pt x="2805" y="65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7"/>
              <p:cNvSpPr/>
              <p:nvPr/>
            </p:nvSpPr>
            <p:spPr>
              <a:xfrm>
                <a:off x="3376538" y="3981289"/>
                <a:ext cx="11857" cy="81438"/>
              </a:xfrm>
              <a:custGeom>
                <a:avLst/>
                <a:gdLst/>
                <a:ahLst/>
                <a:cxnLst/>
                <a:rect l="l" t="t" r="r" b="b"/>
                <a:pathLst>
                  <a:path w="11857" h="81438" extrusionOk="0">
                    <a:moveTo>
                      <a:pt x="0" y="81439"/>
                    </a:moveTo>
                    <a:cubicBezTo>
                      <a:pt x="0" y="81439"/>
                      <a:pt x="1143" y="80486"/>
                      <a:pt x="2191" y="78581"/>
                    </a:cubicBezTo>
                    <a:cubicBezTo>
                      <a:pt x="3334" y="76676"/>
                      <a:pt x="4191" y="73724"/>
                      <a:pt x="4477" y="70104"/>
                    </a:cubicBezTo>
                    <a:cubicBezTo>
                      <a:pt x="4572" y="68294"/>
                      <a:pt x="4477" y="66294"/>
                      <a:pt x="4477" y="64103"/>
                    </a:cubicBezTo>
                    <a:cubicBezTo>
                      <a:pt x="4286" y="61913"/>
                      <a:pt x="4096" y="59627"/>
                      <a:pt x="4001" y="57150"/>
                    </a:cubicBezTo>
                    <a:cubicBezTo>
                      <a:pt x="3620" y="52292"/>
                      <a:pt x="3239" y="47149"/>
                      <a:pt x="2762" y="42005"/>
                    </a:cubicBezTo>
                    <a:cubicBezTo>
                      <a:pt x="2381" y="36862"/>
                      <a:pt x="2000" y="31623"/>
                      <a:pt x="1619" y="26766"/>
                    </a:cubicBezTo>
                    <a:cubicBezTo>
                      <a:pt x="1238" y="21908"/>
                      <a:pt x="857" y="17336"/>
                      <a:pt x="667" y="13335"/>
                    </a:cubicBezTo>
                    <a:cubicBezTo>
                      <a:pt x="381" y="9430"/>
                      <a:pt x="286" y="6096"/>
                      <a:pt x="191" y="3715"/>
                    </a:cubicBezTo>
                    <a:cubicBezTo>
                      <a:pt x="191" y="1334"/>
                      <a:pt x="191" y="0"/>
                      <a:pt x="191" y="0"/>
                    </a:cubicBezTo>
                    <a:cubicBezTo>
                      <a:pt x="191" y="0"/>
                      <a:pt x="3048" y="4763"/>
                      <a:pt x="5620" y="12383"/>
                    </a:cubicBezTo>
                    <a:cubicBezTo>
                      <a:pt x="6953" y="16193"/>
                      <a:pt x="8287" y="20765"/>
                      <a:pt x="9239" y="25622"/>
                    </a:cubicBezTo>
                    <a:cubicBezTo>
                      <a:pt x="10287" y="30575"/>
                      <a:pt x="10954" y="35909"/>
                      <a:pt x="11525" y="41243"/>
                    </a:cubicBezTo>
                    <a:cubicBezTo>
                      <a:pt x="11811" y="46577"/>
                      <a:pt x="12002" y="52007"/>
                      <a:pt x="11716" y="57055"/>
                    </a:cubicBezTo>
                    <a:cubicBezTo>
                      <a:pt x="11525" y="61913"/>
                      <a:pt x="10954" y="67056"/>
                      <a:pt x="9430" y="71057"/>
                    </a:cubicBezTo>
                    <a:cubicBezTo>
                      <a:pt x="8001" y="75152"/>
                      <a:pt x="5620" y="78200"/>
                      <a:pt x="3524" y="79629"/>
                    </a:cubicBezTo>
                    <a:cubicBezTo>
                      <a:pt x="2572" y="80391"/>
                      <a:pt x="1524" y="80772"/>
                      <a:pt x="953" y="80963"/>
                    </a:cubicBezTo>
                    <a:cubicBezTo>
                      <a:pt x="381" y="81153"/>
                      <a:pt x="0" y="81248"/>
                      <a:pt x="0" y="81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7"/>
              <p:cNvSpPr/>
              <p:nvPr/>
            </p:nvSpPr>
            <p:spPr>
              <a:xfrm>
                <a:off x="3400761" y="4065871"/>
                <a:ext cx="10853" cy="48958"/>
              </a:xfrm>
              <a:custGeom>
                <a:avLst/>
                <a:gdLst/>
                <a:ahLst/>
                <a:cxnLst/>
                <a:rect l="l" t="t" r="r" b="b"/>
                <a:pathLst>
                  <a:path w="10853" h="48958" extrusionOk="0">
                    <a:moveTo>
                      <a:pt x="9496" y="48959"/>
                    </a:moveTo>
                    <a:cubicBezTo>
                      <a:pt x="9496" y="48959"/>
                      <a:pt x="7495" y="46101"/>
                      <a:pt x="5781" y="41720"/>
                    </a:cubicBezTo>
                    <a:cubicBezTo>
                      <a:pt x="3971" y="37338"/>
                      <a:pt x="2161" y="31337"/>
                      <a:pt x="1114" y="25241"/>
                    </a:cubicBezTo>
                    <a:cubicBezTo>
                      <a:pt x="66" y="19145"/>
                      <a:pt x="-220" y="12859"/>
                      <a:pt x="161" y="8096"/>
                    </a:cubicBezTo>
                    <a:cubicBezTo>
                      <a:pt x="447" y="3334"/>
                      <a:pt x="1399" y="0"/>
                      <a:pt x="1399" y="0"/>
                    </a:cubicBezTo>
                    <a:cubicBezTo>
                      <a:pt x="1399" y="0"/>
                      <a:pt x="3400" y="2858"/>
                      <a:pt x="5114" y="7239"/>
                    </a:cubicBezTo>
                    <a:cubicBezTo>
                      <a:pt x="7019" y="11621"/>
                      <a:pt x="8734" y="17621"/>
                      <a:pt x="9781" y="23717"/>
                    </a:cubicBezTo>
                    <a:cubicBezTo>
                      <a:pt x="10829" y="29813"/>
                      <a:pt x="11020" y="36100"/>
                      <a:pt x="10734" y="40862"/>
                    </a:cubicBezTo>
                    <a:cubicBezTo>
                      <a:pt x="10448" y="45625"/>
                      <a:pt x="9496" y="48959"/>
                      <a:pt x="9496" y="489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7"/>
              <p:cNvSpPr/>
              <p:nvPr/>
            </p:nvSpPr>
            <p:spPr>
              <a:xfrm>
                <a:off x="3216099" y="3797838"/>
                <a:ext cx="47376" cy="177926"/>
              </a:xfrm>
              <a:custGeom>
                <a:avLst/>
                <a:gdLst/>
                <a:ahLst/>
                <a:cxnLst/>
                <a:rect l="l" t="t" r="r" b="b"/>
                <a:pathLst>
                  <a:path w="47376" h="177926" extrusionOk="0">
                    <a:moveTo>
                      <a:pt x="7848" y="177832"/>
                    </a:moveTo>
                    <a:cubicBezTo>
                      <a:pt x="7848" y="177832"/>
                      <a:pt x="6991" y="174974"/>
                      <a:pt x="5562" y="170021"/>
                    </a:cubicBezTo>
                    <a:cubicBezTo>
                      <a:pt x="4800" y="167545"/>
                      <a:pt x="4133" y="164497"/>
                      <a:pt x="3466" y="160972"/>
                    </a:cubicBezTo>
                    <a:cubicBezTo>
                      <a:pt x="2704" y="157448"/>
                      <a:pt x="1942" y="153353"/>
                      <a:pt x="1466" y="148971"/>
                    </a:cubicBezTo>
                    <a:cubicBezTo>
                      <a:pt x="799" y="144589"/>
                      <a:pt x="418" y="139732"/>
                      <a:pt x="228" y="134588"/>
                    </a:cubicBezTo>
                    <a:cubicBezTo>
                      <a:pt x="-153" y="129445"/>
                      <a:pt x="37" y="124111"/>
                      <a:pt x="133" y="118491"/>
                    </a:cubicBezTo>
                    <a:cubicBezTo>
                      <a:pt x="514" y="112966"/>
                      <a:pt x="704" y="107156"/>
                      <a:pt x="1657" y="101346"/>
                    </a:cubicBezTo>
                    <a:cubicBezTo>
                      <a:pt x="2323" y="95536"/>
                      <a:pt x="3562" y="89630"/>
                      <a:pt x="4609" y="83820"/>
                    </a:cubicBezTo>
                    <a:cubicBezTo>
                      <a:pt x="6133" y="78010"/>
                      <a:pt x="7467" y="72199"/>
                      <a:pt x="9372" y="66675"/>
                    </a:cubicBezTo>
                    <a:cubicBezTo>
                      <a:pt x="10991" y="61055"/>
                      <a:pt x="13277" y="55721"/>
                      <a:pt x="15277" y="50482"/>
                    </a:cubicBezTo>
                    <a:cubicBezTo>
                      <a:pt x="17563" y="45339"/>
                      <a:pt x="19659" y="40386"/>
                      <a:pt x="22231" y="35909"/>
                    </a:cubicBezTo>
                    <a:cubicBezTo>
                      <a:pt x="24612" y="31337"/>
                      <a:pt x="26993" y="27146"/>
                      <a:pt x="29470" y="23431"/>
                    </a:cubicBezTo>
                    <a:cubicBezTo>
                      <a:pt x="31756" y="19621"/>
                      <a:pt x="34137" y="16288"/>
                      <a:pt x="36328" y="13430"/>
                    </a:cubicBezTo>
                    <a:cubicBezTo>
                      <a:pt x="38423" y="10478"/>
                      <a:pt x="40328" y="8001"/>
                      <a:pt x="42043" y="6096"/>
                    </a:cubicBezTo>
                    <a:cubicBezTo>
                      <a:pt x="45472" y="2191"/>
                      <a:pt x="47377" y="0"/>
                      <a:pt x="47377" y="0"/>
                    </a:cubicBezTo>
                    <a:cubicBezTo>
                      <a:pt x="47377" y="0"/>
                      <a:pt x="45948" y="2572"/>
                      <a:pt x="43471" y="7048"/>
                    </a:cubicBezTo>
                    <a:cubicBezTo>
                      <a:pt x="42138" y="9239"/>
                      <a:pt x="40709" y="12001"/>
                      <a:pt x="39090" y="15145"/>
                    </a:cubicBezTo>
                    <a:cubicBezTo>
                      <a:pt x="37375" y="18288"/>
                      <a:pt x="35661" y="21812"/>
                      <a:pt x="33756" y="25813"/>
                    </a:cubicBezTo>
                    <a:cubicBezTo>
                      <a:pt x="31851" y="29718"/>
                      <a:pt x="30041" y="34099"/>
                      <a:pt x="28041" y="38671"/>
                    </a:cubicBezTo>
                    <a:cubicBezTo>
                      <a:pt x="26041" y="43243"/>
                      <a:pt x="24421" y="48196"/>
                      <a:pt x="22421" y="53245"/>
                    </a:cubicBezTo>
                    <a:cubicBezTo>
                      <a:pt x="20707" y="58388"/>
                      <a:pt x="18897" y="63627"/>
                      <a:pt x="17373" y="69151"/>
                    </a:cubicBezTo>
                    <a:cubicBezTo>
                      <a:pt x="15658" y="74581"/>
                      <a:pt x="14515" y="80200"/>
                      <a:pt x="13087" y="85820"/>
                    </a:cubicBezTo>
                    <a:cubicBezTo>
                      <a:pt x="11944" y="91440"/>
                      <a:pt x="10610" y="97060"/>
                      <a:pt x="9943" y="102679"/>
                    </a:cubicBezTo>
                    <a:cubicBezTo>
                      <a:pt x="8991" y="108299"/>
                      <a:pt x="8419" y="113824"/>
                      <a:pt x="7753" y="119158"/>
                    </a:cubicBezTo>
                    <a:cubicBezTo>
                      <a:pt x="7467" y="124587"/>
                      <a:pt x="6800" y="129730"/>
                      <a:pt x="6705" y="134683"/>
                    </a:cubicBezTo>
                    <a:cubicBezTo>
                      <a:pt x="6514" y="139637"/>
                      <a:pt x="6324" y="144399"/>
                      <a:pt x="6419" y="148685"/>
                    </a:cubicBezTo>
                    <a:cubicBezTo>
                      <a:pt x="6419" y="153067"/>
                      <a:pt x="6419" y="157067"/>
                      <a:pt x="6705" y="160591"/>
                    </a:cubicBezTo>
                    <a:cubicBezTo>
                      <a:pt x="6800" y="164116"/>
                      <a:pt x="6895" y="167259"/>
                      <a:pt x="7181" y="169831"/>
                    </a:cubicBezTo>
                    <a:cubicBezTo>
                      <a:pt x="7562" y="174974"/>
                      <a:pt x="7753" y="177927"/>
                      <a:pt x="7753" y="1779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7"/>
              <p:cNvSpPr/>
              <p:nvPr/>
            </p:nvSpPr>
            <p:spPr>
              <a:xfrm>
                <a:off x="3217397" y="3894517"/>
                <a:ext cx="9407" cy="59912"/>
              </a:xfrm>
              <a:custGeom>
                <a:avLst/>
                <a:gdLst/>
                <a:ahLst/>
                <a:cxnLst/>
                <a:rect l="l" t="t" r="r" b="b"/>
                <a:pathLst>
                  <a:path w="9407" h="59912" extrusionOk="0">
                    <a:moveTo>
                      <a:pt x="9122" y="59817"/>
                    </a:moveTo>
                    <a:cubicBezTo>
                      <a:pt x="9122" y="59817"/>
                      <a:pt x="6646" y="56579"/>
                      <a:pt x="4550" y="51149"/>
                    </a:cubicBezTo>
                    <a:cubicBezTo>
                      <a:pt x="2264" y="45720"/>
                      <a:pt x="454" y="38100"/>
                      <a:pt x="73" y="30289"/>
                    </a:cubicBezTo>
                    <a:cubicBezTo>
                      <a:pt x="-308" y="22479"/>
                      <a:pt x="835" y="14669"/>
                      <a:pt x="2550" y="9049"/>
                    </a:cubicBezTo>
                    <a:cubicBezTo>
                      <a:pt x="4169" y="3429"/>
                      <a:pt x="6360" y="0"/>
                      <a:pt x="6360" y="0"/>
                    </a:cubicBezTo>
                    <a:cubicBezTo>
                      <a:pt x="6360" y="0"/>
                      <a:pt x="7122" y="4001"/>
                      <a:pt x="7598" y="9620"/>
                    </a:cubicBezTo>
                    <a:cubicBezTo>
                      <a:pt x="8074" y="15240"/>
                      <a:pt x="8551" y="22574"/>
                      <a:pt x="8836" y="29908"/>
                    </a:cubicBezTo>
                    <a:cubicBezTo>
                      <a:pt x="9217" y="37243"/>
                      <a:pt x="9408" y="44577"/>
                      <a:pt x="9408" y="50197"/>
                    </a:cubicBezTo>
                    <a:cubicBezTo>
                      <a:pt x="9408" y="53054"/>
                      <a:pt x="9408" y="55436"/>
                      <a:pt x="9313" y="57150"/>
                    </a:cubicBezTo>
                    <a:cubicBezTo>
                      <a:pt x="9313" y="58864"/>
                      <a:pt x="9122" y="59912"/>
                      <a:pt x="9122" y="59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7"/>
              <p:cNvSpPr/>
              <p:nvPr/>
            </p:nvSpPr>
            <p:spPr>
              <a:xfrm>
                <a:off x="3222233" y="3841844"/>
                <a:ext cx="12477" cy="95059"/>
              </a:xfrm>
              <a:custGeom>
                <a:avLst/>
                <a:gdLst/>
                <a:ahLst/>
                <a:cxnLst/>
                <a:rect l="l" t="t" r="r" b="b"/>
                <a:pathLst>
                  <a:path w="12477" h="95059" extrusionOk="0">
                    <a:moveTo>
                      <a:pt x="9811" y="95060"/>
                    </a:moveTo>
                    <a:cubicBezTo>
                      <a:pt x="9811" y="95060"/>
                      <a:pt x="9049" y="93726"/>
                      <a:pt x="8001" y="91249"/>
                    </a:cubicBezTo>
                    <a:cubicBezTo>
                      <a:pt x="6953" y="88868"/>
                      <a:pt x="5429" y="85154"/>
                      <a:pt x="4191" y="80772"/>
                    </a:cubicBezTo>
                    <a:cubicBezTo>
                      <a:pt x="2858" y="76390"/>
                      <a:pt x="1715" y="71056"/>
                      <a:pt x="952" y="65341"/>
                    </a:cubicBezTo>
                    <a:cubicBezTo>
                      <a:pt x="667" y="62484"/>
                      <a:pt x="190" y="59531"/>
                      <a:pt x="190" y="56483"/>
                    </a:cubicBezTo>
                    <a:cubicBezTo>
                      <a:pt x="0" y="53435"/>
                      <a:pt x="95" y="50387"/>
                      <a:pt x="0" y="47244"/>
                    </a:cubicBezTo>
                    <a:cubicBezTo>
                      <a:pt x="190" y="44196"/>
                      <a:pt x="286" y="41053"/>
                      <a:pt x="667" y="38100"/>
                    </a:cubicBezTo>
                    <a:cubicBezTo>
                      <a:pt x="857" y="35052"/>
                      <a:pt x="1524" y="32099"/>
                      <a:pt x="2000" y="29242"/>
                    </a:cubicBezTo>
                    <a:cubicBezTo>
                      <a:pt x="3143" y="23527"/>
                      <a:pt x="4477" y="18383"/>
                      <a:pt x="6096" y="14002"/>
                    </a:cubicBezTo>
                    <a:cubicBezTo>
                      <a:pt x="7620" y="9620"/>
                      <a:pt x="9239" y="6191"/>
                      <a:pt x="10477" y="3715"/>
                    </a:cubicBezTo>
                    <a:cubicBezTo>
                      <a:pt x="11716" y="1333"/>
                      <a:pt x="12478" y="0"/>
                      <a:pt x="12478" y="0"/>
                    </a:cubicBezTo>
                    <a:cubicBezTo>
                      <a:pt x="12478" y="0"/>
                      <a:pt x="12478" y="1524"/>
                      <a:pt x="12097" y="4191"/>
                    </a:cubicBezTo>
                    <a:cubicBezTo>
                      <a:pt x="11811" y="6858"/>
                      <a:pt x="11430" y="10573"/>
                      <a:pt x="10954" y="15049"/>
                    </a:cubicBezTo>
                    <a:cubicBezTo>
                      <a:pt x="10763" y="17240"/>
                      <a:pt x="10477" y="19717"/>
                      <a:pt x="10287" y="22193"/>
                    </a:cubicBezTo>
                    <a:cubicBezTo>
                      <a:pt x="10096" y="24765"/>
                      <a:pt x="9811" y="27432"/>
                      <a:pt x="9620" y="30194"/>
                    </a:cubicBezTo>
                    <a:cubicBezTo>
                      <a:pt x="9239" y="35719"/>
                      <a:pt x="8858" y="41529"/>
                      <a:pt x="8763" y="47435"/>
                    </a:cubicBezTo>
                    <a:cubicBezTo>
                      <a:pt x="8573" y="53340"/>
                      <a:pt x="8668" y="59150"/>
                      <a:pt x="8668" y="64675"/>
                    </a:cubicBezTo>
                    <a:cubicBezTo>
                      <a:pt x="8668" y="67437"/>
                      <a:pt x="8858" y="70104"/>
                      <a:pt x="8858" y="72676"/>
                    </a:cubicBezTo>
                    <a:cubicBezTo>
                      <a:pt x="8954" y="75247"/>
                      <a:pt x="9049" y="77629"/>
                      <a:pt x="9144" y="79915"/>
                    </a:cubicBezTo>
                    <a:cubicBezTo>
                      <a:pt x="9335" y="84391"/>
                      <a:pt x="9525" y="88202"/>
                      <a:pt x="9715" y="90773"/>
                    </a:cubicBezTo>
                    <a:cubicBezTo>
                      <a:pt x="9906" y="93440"/>
                      <a:pt x="9906" y="94964"/>
                      <a:pt x="9906" y="94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7"/>
              <p:cNvSpPr/>
              <p:nvPr/>
            </p:nvSpPr>
            <p:spPr>
              <a:xfrm>
                <a:off x="3232024" y="3822412"/>
                <a:ext cx="11544" cy="96392"/>
              </a:xfrm>
              <a:custGeom>
                <a:avLst/>
                <a:gdLst/>
                <a:ahLst/>
                <a:cxnLst/>
                <a:rect l="l" t="t" r="r" b="b"/>
                <a:pathLst>
                  <a:path w="11544" h="96392" extrusionOk="0">
                    <a:moveTo>
                      <a:pt x="5925" y="96203"/>
                    </a:moveTo>
                    <a:cubicBezTo>
                      <a:pt x="5925" y="96203"/>
                      <a:pt x="3734" y="90392"/>
                      <a:pt x="2115" y="81248"/>
                    </a:cubicBezTo>
                    <a:cubicBezTo>
                      <a:pt x="1257" y="76676"/>
                      <a:pt x="591" y="71342"/>
                      <a:pt x="305" y="65627"/>
                    </a:cubicBezTo>
                    <a:cubicBezTo>
                      <a:pt x="210" y="62770"/>
                      <a:pt x="-76" y="59722"/>
                      <a:pt x="19" y="56769"/>
                    </a:cubicBezTo>
                    <a:cubicBezTo>
                      <a:pt x="19" y="53721"/>
                      <a:pt x="114" y="50673"/>
                      <a:pt x="210" y="47625"/>
                    </a:cubicBezTo>
                    <a:cubicBezTo>
                      <a:pt x="495" y="44577"/>
                      <a:pt x="686" y="41529"/>
                      <a:pt x="1067" y="38481"/>
                    </a:cubicBezTo>
                    <a:cubicBezTo>
                      <a:pt x="1353" y="35433"/>
                      <a:pt x="1924" y="32576"/>
                      <a:pt x="2400" y="29718"/>
                    </a:cubicBezTo>
                    <a:cubicBezTo>
                      <a:pt x="3448" y="24003"/>
                      <a:pt x="4686" y="18764"/>
                      <a:pt x="6020" y="14383"/>
                    </a:cubicBezTo>
                    <a:cubicBezTo>
                      <a:pt x="8687" y="5525"/>
                      <a:pt x="11544" y="0"/>
                      <a:pt x="11544" y="0"/>
                    </a:cubicBezTo>
                    <a:cubicBezTo>
                      <a:pt x="11544" y="0"/>
                      <a:pt x="11544" y="1524"/>
                      <a:pt x="11544" y="4286"/>
                    </a:cubicBezTo>
                    <a:cubicBezTo>
                      <a:pt x="11544" y="6953"/>
                      <a:pt x="11354" y="10763"/>
                      <a:pt x="11068" y="15335"/>
                    </a:cubicBezTo>
                    <a:cubicBezTo>
                      <a:pt x="10497" y="24289"/>
                      <a:pt x="9830" y="36290"/>
                      <a:pt x="9068" y="48196"/>
                    </a:cubicBezTo>
                    <a:cubicBezTo>
                      <a:pt x="8687" y="54197"/>
                      <a:pt x="8401" y="60103"/>
                      <a:pt x="8115" y="65722"/>
                    </a:cubicBezTo>
                    <a:cubicBezTo>
                      <a:pt x="7830" y="71342"/>
                      <a:pt x="7544" y="76581"/>
                      <a:pt x="7258" y="81153"/>
                    </a:cubicBezTo>
                    <a:cubicBezTo>
                      <a:pt x="6972" y="85725"/>
                      <a:pt x="6687" y="89440"/>
                      <a:pt x="6496" y="92202"/>
                    </a:cubicBezTo>
                    <a:cubicBezTo>
                      <a:pt x="6306" y="94869"/>
                      <a:pt x="6020" y="96393"/>
                      <a:pt x="6020" y="96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7"/>
              <p:cNvSpPr/>
              <p:nvPr/>
            </p:nvSpPr>
            <p:spPr>
              <a:xfrm>
                <a:off x="3239925" y="3803077"/>
                <a:ext cx="19359" cy="104584"/>
              </a:xfrm>
              <a:custGeom>
                <a:avLst/>
                <a:gdLst/>
                <a:ahLst/>
                <a:cxnLst/>
                <a:rect l="l" t="t" r="r" b="b"/>
                <a:pathLst>
                  <a:path w="19359" h="104584" extrusionOk="0">
                    <a:moveTo>
                      <a:pt x="2215" y="104585"/>
                    </a:moveTo>
                    <a:cubicBezTo>
                      <a:pt x="2215" y="104585"/>
                      <a:pt x="691" y="97917"/>
                      <a:pt x="214" y="87821"/>
                    </a:cubicBezTo>
                    <a:cubicBezTo>
                      <a:pt x="-71" y="82772"/>
                      <a:pt x="-71" y="76867"/>
                      <a:pt x="214" y="70580"/>
                    </a:cubicBezTo>
                    <a:cubicBezTo>
                      <a:pt x="500" y="67437"/>
                      <a:pt x="595" y="64198"/>
                      <a:pt x="976" y="60865"/>
                    </a:cubicBezTo>
                    <a:cubicBezTo>
                      <a:pt x="1357" y="57531"/>
                      <a:pt x="1834" y="54293"/>
                      <a:pt x="2310" y="50863"/>
                    </a:cubicBezTo>
                    <a:cubicBezTo>
                      <a:pt x="2977" y="47530"/>
                      <a:pt x="3548" y="44291"/>
                      <a:pt x="4215" y="41053"/>
                    </a:cubicBezTo>
                    <a:cubicBezTo>
                      <a:pt x="4786" y="37814"/>
                      <a:pt x="5834" y="34671"/>
                      <a:pt x="6596" y="31623"/>
                    </a:cubicBezTo>
                    <a:cubicBezTo>
                      <a:pt x="8311" y="25527"/>
                      <a:pt x="10120" y="20003"/>
                      <a:pt x="12121" y="15240"/>
                    </a:cubicBezTo>
                    <a:cubicBezTo>
                      <a:pt x="15835" y="5810"/>
                      <a:pt x="19360" y="0"/>
                      <a:pt x="19360" y="0"/>
                    </a:cubicBezTo>
                    <a:cubicBezTo>
                      <a:pt x="19360" y="0"/>
                      <a:pt x="19169" y="1714"/>
                      <a:pt x="18788" y="4572"/>
                    </a:cubicBezTo>
                    <a:cubicBezTo>
                      <a:pt x="18407" y="7525"/>
                      <a:pt x="17740" y="11621"/>
                      <a:pt x="16978" y="16478"/>
                    </a:cubicBezTo>
                    <a:cubicBezTo>
                      <a:pt x="15359" y="26194"/>
                      <a:pt x="13168" y="39243"/>
                      <a:pt x="10978" y="52197"/>
                    </a:cubicBezTo>
                    <a:cubicBezTo>
                      <a:pt x="9930" y="58674"/>
                      <a:pt x="8882" y="65151"/>
                      <a:pt x="7930" y="71247"/>
                    </a:cubicBezTo>
                    <a:cubicBezTo>
                      <a:pt x="6977" y="77343"/>
                      <a:pt x="6025" y="83058"/>
                      <a:pt x="5263" y="87916"/>
                    </a:cubicBezTo>
                    <a:cubicBezTo>
                      <a:pt x="4405" y="92869"/>
                      <a:pt x="3739" y="96964"/>
                      <a:pt x="3167" y="99822"/>
                    </a:cubicBezTo>
                    <a:cubicBezTo>
                      <a:pt x="2596" y="102679"/>
                      <a:pt x="2215" y="104394"/>
                      <a:pt x="2215" y="10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7"/>
              <p:cNvSpPr/>
              <p:nvPr/>
            </p:nvSpPr>
            <p:spPr>
              <a:xfrm>
                <a:off x="3250783" y="3779836"/>
                <a:ext cx="23170" cy="98583"/>
              </a:xfrm>
              <a:custGeom>
                <a:avLst/>
                <a:gdLst/>
                <a:ahLst/>
                <a:cxnLst/>
                <a:rect l="l" t="t" r="r" b="b"/>
                <a:pathLst>
                  <a:path w="23170" h="98583" extrusionOk="0">
                    <a:moveTo>
                      <a:pt x="787" y="98584"/>
                    </a:moveTo>
                    <a:cubicBezTo>
                      <a:pt x="787" y="98584"/>
                      <a:pt x="-165" y="92202"/>
                      <a:pt x="25" y="82487"/>
                    </a:cubicBezTo>
                    <a:cubicBezTo>
                      <a:pt x="25" y="77629"/>
                      <a:pt x="406" y="72104"/>
                      <a:pt x="1168" y="66104"/>
                    </a:cubicBezTo>
                    <a:cubicBezTo>
                      <a:pt x="1644" y="63151"/>
                      <a:pt x="1930" y="60008"/>
                      <a:pt x="2502" y="56960"/>
                    </a:cubicBezTo>
                    <a:cubicBezTo>
                      <a:pt x="3073" y="53816"/>
                      <a:pt x="3740" y="50673"/>
                      <a:pt x="4311" y="47530"/>
                    </a:cubicBezTo>
                    <a:cubicBezTo>
                      <a:pt x="5073" y="44387"/>
                      <a:pt x="5931" y="41338"/>
                      <a:pt x="6693" y="38291"/>
                    </a:cubicBezTo>
                    <a:cubicBezTo>
                      <a:pt x="7455" y="35243"/>
                      <a:pt x="8502" y="32290"/>
                      <a:pt x="9455" y="29432"/>
                    </a:cubicBezTo>
                    <a:cubicBezTo>
                      <a:pt x="11360" y="23717"/>
                      <a:pt x="13455" y="18479"/>
                      <a:pt x="15551" y="14192"/>
                    </a:cubicBezTo>
                    <a:cubicBezTo>
                      <a:pt x="19551" y="5429"/>
                      <a:pt x="23171" y="0"/>
                      <a:pt x="23171" y="0"/>
                    </a:cubicBezTo>
                    <a:cubicBezTo>
                      <a:pt x="23171" y="0"/>
                      <a:pt x="22980" y="1619"/>
                      <a:pt x="22504" y="4382"/>
                    </a:cubicBezTo>
                    <a:cubicBezTo>
                      <a:pt x="22028" y="7144"/>
                      <a:pt x="21266" y="11049"/>
                      <a:pt x="20313" y="15716"/>
                    </a:cubicBezTo>
                    <a:cubicBezTo>
                      <a:pt x="19361" y="20384"/>
                      <a:pt x="18218" y="25813"/>
                      <a:pt x="16884" y="31528"/>
                    </a:cubicBezTo>
                    <a:cubicBezTo>
                      <a:pt x="15646" y="37243"/>
                      <a:pt x="14217" y="43339"/>
                      <a:pt x="12884" y="49530"/>
                    </a:cubicBezTo>
                    <a:cubicBezTo>
                      <a:pt x="11455" y="55626"/>
                      <a:pt x="10026" y="61722"/>
                      <a:pt x="8788" y="67437"/>
                    </a:cubicBezTo>
                    <a:cubicBezTo>
                      <a:pt x="7455" y="73152"/>
                      <a:pt x="6216" y="78581"/>
                      <a:pt x="5073" y="83153"/>
                    </a:cubicBezTo>
                    <a:cubicBezTo>
                      <a:pt x="3930" y="87725"/>
                      <a:pt x="2883" y="91630"/>
                      <a:pt x="2121" y="94297"/>
                    </a:cubicBezTo>
                    <a:cubicBezTo>
                      <a:pt x="1359" y="96964"/>
                      <a:pt x="882" y="98584"/>
                      <a:pt x="882" y="98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7"/>
              <p:cNvSpPr/>
              <p:nvPr/>
            </p:nvSpPr>
            <p:spPr>
              <a:xfrm>
                <a:off x="3258010" y="3777454"/>
                <a:ext cx="33564" cy="92964"/>
              </a:xfrm>
              <a:custGeom>
                <a:avLst/>
                <a:gdLst/>
                <a:ahLst/>
                <a:cxnLst/>
                <a:rect l="l" t="t" r="r" b="b"/>
                <a:pathLst>
                  <a:path w="33564" h="92964" extrusionOk="0">
                    <a:moveTo>
                      <a:pt x="227" y="92964"/>
                    </a:moveTo>
                    <a:cubicBezTo>
                      <a:pt x="227" y="92964"/>
                      <a:pt x="-440" y="86678"/>
                      <a:pt x="513" y="77153"/>
                    </a:cubicBezTo>
                    <a:cubicBezTo>
                      <a:pt x="894" y="72390"/>
                      <a:pt x="1751" y="66961"/>
                      <a:pt x="2989" y="61151"/>
                    </a:cubicBezTo>
                    <a:cubicBezTo>
                      <a:pt x="3656" y="58293"/>
                      <a:pt x="4323" y="55245"/>
                      <a:pt x="5275" y="52292"/>
                    </a:cubicBezTo>
                    <a:cubicBezTo>
                      <a:pt x="6132" y="49339"/>
                      <a:pt x="7180" y="46292"/>
                      <a:pt x="8133" y="43339"/>
                    </a:cubicBezTo>
                    <a:cubicBezTo>
                      <a:pt x="9276" y="40386"/>
                      <a:pt x="10419" y="37433"/>
                      <a:pt x="11657" y="34576"/>
                    </a:cubicBezTo>
                    <a:cubicBezTo>
                      <a:pt x="12800" y="31718"/>
                      <a:pt x="14229" y="28956"/>
                      <a:pt x="15562" y="26289"/>
                    </a:cubicBezTo>
                    <a:cubicBezTo>
                      <a:pt x="18229" y="21050"/>
                      <a:pt x="21087" y="16288"/>
                      <a:pt x="23754" y="12383"/>
                    </a:cubicBezTo>
                    <a:cubicBezTo>
                      <a:pt x="28992" y="4477"/>
                      <a:pt x="33564" y="0"/>
                      <a:pt x="33564" y="0"/>
                    </a:cubicBezTo>
                    <a:cubicBezTo>
                      <a:pt x="33564" y="0"/>
                      <a:pt x="33088" y="1524"/>
                      <a:pt x="32136" y="4096"/>
                    </a:cubicBezTo>
                    <a:cubicBezTo>
                      <a:pt x="31183" y="6668"/>
                      <a:pt x="29850" y="10287"/>
                      <a:pt x="28230" y="14669"/>
                    </a:cubicBezTo>
                    <a:cubicBezTo>
                      <a:pt x="26611" y="18955"/>
                      <a:pt x="24706" y="24003"/>
                      <a:pt x="22611" y="29337"/>
                    </a:cubicBezTo>
                    <a:cubicBezTo>
                      <a:pt x="20610" y="34766"/>
                      <a:pt x="18420" y="40386"/>
                      <a:pt x="16419" y="46196"/>
                    </a:cubicBezTo>
                    <a:cubicBezTo>
                      <a:pt x="14324" y="51911"/>
                      <a:pt x="12419" y="57721"/>
                      <a:pt x="10514" y="63151"/>
                    </a:cubicBezTo>
                    <a:cubicBezTo>
                      <a:pt x="8704" y="68580"/>
                      <a:pt x="6990" y="73724"/>
                      <a:pt x="5561" y="78105"/>
                    </a:cubicBezTo>
                    <a:cubicBezTo>
                      <a:pt x="4037" y="82487"/>
                      <a:pt x="2799" y="86201"/>
                      <a:pt x="1941" y="88773"/>
                    </a:cubicBezTo>
                    <a:cubicBezTo>
                      <a:pt x="989" y="91345"/>
                      <a:pt x="417" y="92869"/>
                      <a:pt x="417" y="92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7"/>
              <p:cNvSpPr/>
              <p:nvPr/>
            </p:nvSpPr>
            <p:spPr>
              <a:xfrm>
                <a:off x="3208880" y="3867656"/>
                <a:ext cx="22592" cy="86867"/>
              </a:xfrm>
              <a:custGeom>
                <a:avLst/>
                <a:gdLst/>
                <a:ahLst/>
                <a:cxnLst/>
                <a:rect l="l" t="t" r="r" b="b"/>
                <a:pathLst>
                  <a:path w="22592" h="86867" extrusionOk="0">
                    <a:moveTo>
                      <a:pt x="4304" y="86868"/>
                    </a:moveTo>
                    <a:cubicBezTo>
                      <a:pt x="4304" y="86868"/>
                      <a:pt x="3828" y="85535"/>
                      <a:pt x="3066" y="83058"/>
                    </a:cubicBezTo>
                    <a:cubicBezTo>
                      <a:pt x="2304" y="80677"/>
                      <a:pt x="1447" y="77057"/>
                      <a:pt x="875" y="72771"/>
                    </a:cubicBezTo>
                    <a:cubicBezTo>
                      <a:pt x="208" y="68485"/>
                      <a:pt x="-77" y="63437"/>
                      <a:pt x="18" y="57912"/>
                    </a:cubicBezTo>
                    <a:cubicBezTo>
                      <a:pt x="208" y="55245"/>
                      <a:pt x="208" y="52388"/>
                      <a:pt x="685" y="49530"/>
                    </a:cubicBezTo>
                    <a:cubicBezTo>
                      <a:pt x="970" y="46672"/>
                      <a:pt x="1542" y="43815"/>
                      <a:pt x="2018" y="40958"/>
                    </a:cubicBezTo>
                    <a:cubicBezTo>
                      <a:pt x="2685" y="38100"/>
                      <a:pt x="3352" y="35338"/>
                      <a:pt x="4209" y="32576"/>
                    </a:cubicBezTo>
                    <a:cubicBezTo>
                      <a:pt x="4876" y="29813"/>
                      <a:pt x="6114" y="27242"/>
                      <a:pt x="6971" y="24670"/>
                    </a:cubicBezTo>
                    <a:cubicBezTo>
                      <a:pt x="9067" y="19621"/>
                      <a:pt x="11353" y="15050"/>
                      <a:pt x="13734" y="11430"/>
                    </a:cubicBezTo>
                    <a:cubicBezTo>
                      <a:pt x="16020" y="7715"/>
                      <a:pt x="18211" y="4858"/>
                      <a:pt x="19925" y="2953"/>
                    </a:cubicBezTo>
                    <a:cubicBezTo>
                      <a:pt x="21544" y="1048"/>
                      <a:pt x="22592" y="0"/>
                      <a:pt x="22592" y="0"/>
                    </a:cubicBezTo>
                    <a:cubicBezTo>
                      <a:pt x="22592" y="0"/>
                      <a:pt x="22211" y="1429"/>
                      <a:pt x="21449" y="3810"/>
                    </a:cubicBezTo>
                    <a:cubicBezTo>
                      <a:pt x="20687" y="6191"/>
                      <a:pt x="19639" y="9525"/>
                      <a:pt x="18306" y="13526"/>
                    </a:cubicBezTo>
                    <a:cubicBezTo>
                      <a:pt x="17734" y="15526"/>
                      <a:pt x="17068" y="17717"/>
                      <a:pt x="16306" y="20003"/>
                    </a:cubicBezTo>
                    <a:cubicBezTo>
                      <a:pt x="15544" y="22288"/>
                      <a:pt x="15067" y="24765"/>
                      <a:pt x="14305" y="27146"/>
                    </a:cubicBezTo>
                    <a:cubicBezTo>
                      <a:pt x="13067" y="32099"/>
                      <a:pt x="11638" y="37433"/>
                      <a:pt x="10591" y="42767"/>
                    </a:cubicBezTo>
                    <a:cubicBezTo>
                      <a:pt x="9448" y="48101"/>
                      <a:pt x="8590" y="53530"/>
                      <a:pt x="7733" y="58579"/>
                    </a:cubicBezTo>
                    <a:cubicBezTo>
                      <a:pt x="7447" y="61151"/>
                      <a:pt x="6971" y="63627"/>
                      <a:pt x="6685" y="65913"/>
                    </a:cubicBezTo>
                    <a:cubicBezTo>
                      <a:pt x="6400" y="68294"/>
                      <a:pt x="6114" y="70485"/>
                      <a:pt x="5923" y="72580"/>
                    </a:cubicBezTo>
                    <a:cubicBezTo>
                      <a:pt x="5447" y="76771"/>
                      <a:pt x="5161" y="80296"/>
                      <a:pt x="4876" y="82772"/>
                    </a:cubicBezTo>
                    <a:cubicBezTo>
                      <a:pt x="4590" y="85249"/>
                      <a:pt x="4399" y="86678"/>
                      <a:pt x="4399" y="866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7"/>
              <p:cNvSpPr/>
              <p:nvPr/>
            </p:nvSpPr>
            <p:spPr>
              <a:xfrm>
                <a:off x="3208136" y="3840510"/>
                <a:ext cx="28765" cy="74866"/>
              </a:xfrm>
              <a:custGeom>
                <a:avLst/>
                <a:gdLst/>
                <a:ahLst/>
                <a:cxnLst/>
                <a:rect l="l" t="t" r="r" b="b"/>
                <a:pathLst>
                  <a:path w="28765" h="74866" extrusionOk="0">
                    <a:moveTo>
                      <a:pt x="95" y="74867"/>
                    </a:moveTo>
                    <a:cubicBezTo>
                      <a:pt x="95" y="74867"/>
                      <a:pt x="95" y="69628"/>
                      <a:pt x="1238" y="62103"/>
                    </a:cubicBezTo>
                    <a:cubicBezTo>
                      <a:pt x="2381" y="54578"/>
                      <a:pt x="4953" y="44672"/>
                      <a:pt x="8573" y="35243"/>
                    </a:cubicBezTo>
                    <a:cubicBezTo>
                      <a:pt x="12192" y="25718"/>
                      <a:pt x="16859" y="16764"/>
                      <a:pt x="21050" y="10287"/>
                    </a:cubicBezTo>
                    <a:cubicBezTo>
                      <a:pt x="25146" y="3810"/>
                      <a:pt x="28766" y="0"/>
                      <a:pt x="28766" y="0"/>
                    </a:cubicBezTo>
                    <a:cubicBezTo>
                      <a:pt x="28766" y="0"/>
                      <a:pt x="27813" y="5144"/>
                      <a:pt x="25622" y="12383"/>
                    </a:cubicBezTo>
                    <a:cubicBezTo>
                      <a:pt x="23527" y="19621"/>
                      <a:pt x="20288" y="29051"/>
                      <a:pt x="16764" y="38386"/>
                    </a:cubicBezTo>
                    <a:cubicBezTo>
                      <a:pt x="13240" y="47625"/>
                      <a:pt x="9239" y="56864"/>
                      <a:pt x="6001" y="63627"/>
                    </a:cubicBezTo>
                    <a:cubicBezTo>
                      <a:pt x="2762" y="70485"/>
                      <a:pt x="0" y="74867"/>
                      <a:pt x="0" y="74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7"/>
              <p:cNvSpPr/>
              <p:nvPr/>
            </p:nvSpPr>
            <p:spPr>
              <a:xfrm>
                <a:off x="3211851" y="3820127"/>
                <a:ext cx="31718" cy="64103"/>
              </a:xfrm>
              <a:custGeom>
                <a:avLst/>
                <a:gdLst/>
                <a:ahLst/>
                <a:cxnLst/>
                <a:rect l="l" t="t" r="r" b="b"/>
                <a:pathLst>
                  <a:path w="31718" h="64103" extrusionOk="0">
                    <a:moveTo>
                      <a:pt x="0" y="64103"/>
                    </a:moveTo>
                    <a:cubicBezTo>
                      <a:pt x="0" y="64103"/>
                      <a:pt x="0" y="59436"/>
                      <a:pt x="1619" y="52673"/>
                    </a:cubicBezTo>
                    <a:cubicBezTo>
                      <a:pt x="3048" y="46006"/>
                      <a:pt x="5905" y="37243"/>
                      <a:pt x="10001" y="29146"/>
                    </a:cubicBezTo>
                    <a:cubicBezTo>
                      <a:pt x="14002" y="20955"/>
                      <a:pt x="19145" y="13430"/>
                      <a:pt x="23622" y="8191"/>
                    </a:cubicBezTo>
                    <a:cubicBezTo>
                      <a:pt x="28003" y="2953"/>
                      <a:pt x="31718" y="0"/>
                      <a:pt x="31718" y="0"/>
                    </a:cubicBezTo>
                    <a:cubicBezTo>
                      <a:pt x="31718" y="0"/>
                      <a:pt x="30480" y="4572"/>
                      <a:pt x="27908" y="10763"/>
                    </a:cubicBezTo>
                    <a:cubicBezTo>
                      <a:pt x="25432" y="17050"/>
                      <a:pt x="21812" y="25146"/>
                      <a:pt x="17812" y="32956"/>
                    </a:cubicBezTo>
                    <a:cubicBezTo>
                      <a:pt x="13906" y="40862"/>
                      <a:pt x="9715" y="48673"/>
                      <a:pt x="6286" y="54483"/>
                    </a:cubicBezTo>
                    <a:cubicBezTo>
                      <a:pt x="2857" y="60293"/>
                      <a:pt x="95" y="64103"/>
                      <a:pt x="95" y="641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0" name="Google Shape;1820;p7"/>
              <p:cNvSpPr/>
              <p:nvPr/>
            </p:nvSpPr>
            <p:spPr>
              <a:xfrm>
                <a:off x="3106028" y="3672584"/>
                <a:ext cx="175926" cy="114300"/>
              </a:xfrm>
              <a:custGeom>
                <a:avLst/>
                <a:gdLst/>
                <a:ahLst/>
                <a:cxnLst/>
                <a:rect l="l" t="t" r="r" b="b"/>
                <a:pathLst>
                  <a:path w="175926" h="114300" extrusionOk="0">
                    <a:moveTo>
                      <a:pt x="190" y="0"/>
                    </a:moveTo>
                    <a:cubicBezTo>
                      <a:pt x="190" y="0"/>
                      <a:pt x="3619" y="0"/>
                      <a:pt x="9620" y="0"/>
                    </a:cubicBezTo>
                    <a:cubicBezTo>
                      <a:pt x="12668" y="0"/>
                      <a:pt x="16288" y="95"/>
                      <a:pt x="20479" y="571"/>
                    </a:cubicBezTo>
                    <a:cubicBezTo>
                      <a:pt x="22574" y="762"/>
                      <a:pt x="24860" y="952"/>
                      <a:pt x="27242" y="1143"/>
                    </a:cubicBezTo>
                    <a:cubicBezTo>
                      <a:pt x="29623" y="1429"/>
                      <a:pt x="32004" y="1905"/>
                      <a:pt x="34576" y="2381"/>
                    </a:cubicBezTo>
                    <a:cubicBezTo>
                      <a:pt x="37147" y="2857"/>
                      <a:pt x="39815" y="3238"/>
                      <a:pt x="42577" y="3810"/>
                    </a:cubicBezTo>
                    <a:cubicBezTo>
                      <a:pt x="45339" y="4477"/>
                      <a:pt x="48101" y="5239"/>
                      <a:pt x="51054" y="6001"/>
                    </a:cubicBezTo>
                    <a:cubicBezTo>
                      <a:pt x="56864" y="7429"/>
                      <a:pt x="62865" y="9620"/>
                      <a:pt x="68961" y="11811"/>
                    </a:cubicBezTo>
                    <a:cubicBezTo>
                      <a:pt x="74962" y="14383"/>
                      <a:pt x="81343" y="16764"/>
                      <a:pt x="87344" y="20098"/>
                    </a:cubicBezTo>
                    <a:cubicBezTo>
                      <a:pt x="93536" y="23050"/>
                      <a:pt x="99441" y="26860"/>
                      <a:pt x="105442" y="30384"/>
                    </a:cubicBezTo>
                    <a:cubicBezTo>
                      <a:pt x="111157" y="34480"/>
                      <a:pt x="116967" y="38290"/>
                      <a:pt x="122206" y="42767"/>
                    </a:cubicBezTo>
                    <a:cubicBezTo>
                      <a:pt x="127730" y="46863"/>
                      <a:pt x="132493" y="51816"/>
                      <a:pt x="137255" y="56197"/>
                    </a:cubicBezTo>
                    <a:cubicBezTo>
                      <a:pt x="141732" y="60960"/>
                      <a:pt x="146209" y="65437"/>
                      <a:pt x="149828" y="70199"/>
                    </a:cubicBezTo>
                    <a:cubicBezTo>
                      <a:pt x="151638" y="72580"/>
                      <a:pt x="153448" y="74866"/>
                      <a:pt x="155257" y="77057"/>
                    </a:cubicBezTo>
                    <a:cubicBezTo>
                      <a:pt x="156972" y="79343"/>
                      <a:pt x="158401" y="81629"/>
                      <a:pt x="159829" y="83820"/>
                    </a:cubicBezTo>
                    <a:cubicBezTo>
                      <a:pt x="161258" y="86011"/>
                      <a:pt x="162687" y="88011"/>
                      <a:pt x="163925" y="90011"/>
                    </a:cubicBezTo>
                    <a:cubicBezTo>
                      <a:pt x="165068" y="92107"/>
                      <a:pt x="166211" y="94012"/>
                      <a:pt x="167164" y="95917"/>
                    </a:cubicBezTo>
                    <a:cubicBezTo>
                      <a:pt x="169259" y="99536"/>
                      <a:pt x="170974" y="102870"/>
                      <a:pt x="172117" y="105632"/>
                    </a:cubicBezTo>
                    <a:cubicBezTo>
                      <a:pt x="174498" y="111157"/>
                      <a:pt x="175927" y="114300"/>
                      <a:pt x="175927" y="114300"/>
                    </a:cubicBezTo>
                    <a:cubicBezTo>
                      <a:pt x="175927" y="114300"/>
                      <a:pt x="174022" y="111442"/>
                      <a:pt x="170593" y="106489"/>
                    </a:cubicBezTo>
                    <a:cubicBezTo>
                      <a:pt x="169069" y="103917"/>
                      <a:pt x="166783" y="101060"/>
                      <a:pt x="164306" y="97726"/>
                    </a:cubicBezTo>
                    <a:cubicBezTo>
                      <a:pt x="161925" y="94392"/>
                      <a:pt x="159067" y="90678"/>
                      <a:pt x="155734" y="86773"/>
                    </a:cubicBezTo>
                    <a:cubicBezTo>
                      <a:pt x="152590" y="82772"/>
                      <a:pt x="148780" y="78772"/>
                      <a:pt x="144875" y="74485"/>
                    </a:cubicBezTo>
                    <a:cubicBezTo>
                      <a:pt x="142970" y="72295"/>
                      <a:pt x="140779" y="70199"/>
                      <a:pt x="138589" y="68199"/>
                    </a:cubicBezTo>
                    <a:cubicBezTo>
                      <a:pt x="136303" y="66103"/>
                      <a:pt x="134207" y="63913"/>
                      <a:pt x="131921" y="61722"/>
                    </a:cubicBezTo>
                    <a:cubicBezTo>
                      <a:pt x="127159" y="57626"/>
                      <a:pt x="122301" y="53245"/>
                      <a:pt x="116967" y="49339"/>
                    </a:cubicBezTo>
                    <a:cubicBezTo>
                      <a:pt x="111823" y="45148"/>
                      <a:pt x="106204" y="41529"/>
                      <a:pt x="100679" y="37719"/>
                    </a:cubicBezTo>
                    <a:cubicBezTo>
                      <a:pt x="94964" y="34290"/>
                      <a:pt x="89344" y="30480"/>
                      <a:pt x="83344" y="27527"/>
                    </a:cubicBezTo>
                    <a:cubicBezTo>
                      <a:pt x="77533" y="24289"/>
                      <a:pt x="71628" y="21622"/>
                      <a:pt x="65913" y="18859"/>
                    </a:cubicBezTo>
                    <a:cubicBezTo>
                      <a:pt x="60007" y="16573"/>
                      <a:pt x="54483" y="13906"/>
                      <a:pt x="48958" y="12192"/>
                    </a:cubicBezTo>
                    <a:cubicBezTo>
                      <a:pt x="43434" y="10287"/>
                      <a:pt x="38290" y="8477"/>
                      <a:pt x="33338" y="7239"/>
                    </a:cubicBezTo>
                    <a:cubicBezTo>
                      <a:pt x="28480" y="5810"/>
                      <a:pt x="23908" y="4667"/>
                      <a:pt x="19907" y="3810"/>
                    </a:cubicBezTo>
                    <a:cubicBezTo>
                      <a:pt x="15907" y="2857"/>
                      <a:pt x="12287" y="2096"/>
                      <a:pt x="9334" y="1619"/>
                    </a:cubicBezTo>
                    <a:cubicBezTo>
                      <a:pt x="3429" y="57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7"/>
              <p:cNvSpPr/>
              <p:nvPr/>
            </p:nvSpPr>
            <p:spPr>
              <a:xfrm>
                <a:off x="3172131" y="3663345"/>
                <a:ext cx="73914" cy="72199"/>
              </a:xfrm>
              <a:custGeom>
                <a:avLst/>
                <a:gdLst/>
                <a:ahLst/>
                <a:cxnLst/>
                <a:rect l="l" t="t" r="r" b="b"/>
                <a:pathLst>
                  <a:path w="73914" h="72199" extrusionOk="0">
                    <a:moveTo>
                      <a:pt x="95" y="0"/>
                    </a:moveTo>
                    <a:cubicBezTo>
                      <a:pt x="95" y="0"/>
                      <a:pt x="6287" y="2381"/>
                      <a:pt x="14669" y="7620"/>
                    </a:cubicBezTo>
                    <a:cubicBezTo>
                      <a:pt x="18955" y="10192"/>
                      <a:pt x="23622" y="13430"/>
                      <a:pt x="28575" y="17240"/>
                    </a:cubicBezTo>
                    <a:cubicBezTo>
                      <a:pt x="30956" y="19145"/>
                      <a:pt x="33528" y="21050"/>
                      <a:pt x="35909" y="23241"/>
                    </a:cubicBezTo>
                    <a:cubicBezTo>
                      <a:pt x="38386" y="25336"/>
                      <a:pt x="40767" y="27622"/>
                      <a:pt x="43148" y="29908"/>
                    </a:cubicBezTo>
                    <a:cubicBezTo>
                      <a:pt x="45434" y="32290"/>
                      <a:pt x="47720" y="34576"/>
                      <a:pt x="49911" y="36957"/>
                    </a:cubicBezTo>
                    <a:cubicBezTo>
                      <a:pt x="52197" y="39243"/>
                      <a:pt x="54102" y="41815"/>
                      <a:pt x="56102" y="44101"/>
                    </a:cubicBezTo>
                    <a:cubicBezTo>
                      <a:pt x="60008" y="48863"/>
                      <a:pt x="63341" y="53530"/>
                      <a:pt x="66008" y="57721"/>
                    </a:cubicBezTo>
                    <a:cubicBezTo>
                      <a:pt x="71342" y="66008"/>
                      <a:pt x="73914" y="72199"/>
                      <a:pt x="73914" y="72199"/>
                    </a:cubicBezTo>
                    <a:cubicBezTo>
                      <a:pt x="73914" y="72199"/>
                      <a:pt x="72676" y="71152"/>
                      <a:pt x="70580" y="69151"/>
                    </a:cubicBezTo>
                    <a:cubicBezTo>
                      <a:pt x="68485" y="67151"/>
                      <a:pt x="65627" y="64389"/>
                      <a:pt x="62103" y="60960"/>
                    </a:cubicBezTo>
                    <a:cubicBezTo>
                      <a:pt x="58674" y="57531"/>
                      <a:pt x="54674" y="53626"/>
                      <a:pt x="50387" y="49339"/>
                    </a:cubicBezTo>
                    <a:cubicBezTo>
                      <a:pt x="46101" y="45148"/>
                      <a:pt x="41529" y="40672"/>
                      <a:pt x="36957" y="36195"/>
                    </a:cubicBezTo>
                    <a:cubicBezTo>
                      <a:pt x="32385" y="31718"/>
                      <a:pt x="27813" y="27241"/>
                      <a:pt x="23431" y="23050"/>
                    </a:cubicBezTo>
                    <a:cubicBezTo>
                      <a:pt x="19050" y="18859"/>
                      <a:pt x="15050" y="14954"/>
                      <a:pt x="11525" y="11621"/>
                    </a:cubicBezTo>
                    <a:cubicBezTo>
                      <a:pt x="8001" y="8191"/>
                      <a:pt x="5144" y="5334"/>
                      <a:pt x="3143" y="3334"/>
                    </a:cubicBezTo>
                    <a:cubicBezTo>
                      <a:pt x="1143"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7"/>
              <p:cNvSpPr/>
              <p:nvPr/>
            </p:nvSpPr>
            <p:spPr>
              <a:xfrm>
                <a:off x="3214994" y="3679919"/>
                <a:ext cx="66198" cy="79152"/>
              </a:xfrm>
              <a:custGeom>
                <a:avLst/>
                <a:gdLst/>
                <a:ahLst/>
                <a:cxnLst/>
                <a:rect l="l" t="t" r="r" b="b"/>
                <a:pathLst>
                  <a:path w="66198" h="79152" extrusionOk="0">
                    <a:moveTo>
                      <a:pt x="0" y="0"/>
                    </a:moveTo>
                    <a:cubicBezTo>
                      <a:pt x="0" y="0"/>
                      <a:pt x="5239" y="4000"/>
                      <a:pt x="12287" y="10763"/>
                    </a:cubicBezTo>
                    <a:cubicBezTo>
                      <a:pt x="15812" y="14097"/>
                      <a:pt x="19812" y="18097"/>
                      <a:pt x="23908" y="22574"/>
                    </a:cubicBezTo>
                    <a:cubicBezTo>
                      <a:pt x="28099" y="26956"/>
                      <a:pt x="32290" y="31909"/>
                      <a:pt x="36481" y="36766"/>
                    </a:cubicBezTo>
                    <a:cubicBezTo>
                      <a:pt x="38481" y="39243"/>
                      <a:pt x="40577" y="41815"/>
                      <a:pt x="42577" y="44196"/>
                    </a:cubicBezTo>
                    <a:cubicBezTo>
                      <a:pt x="44577" y="46672"/>
                      <a:pt x="46387" y="49149"/>
                      <a:pt x="48292" y="51625"/>
                    </a:cubicBezTo>
                    <a:cubicBezTo>
                      <a:pt x="51911" y="56483"/>
                      <a:pt x="55150" y="61055"/>
                      <a:pt x="57817" y="65151"/>
                    </a:cubicBezTo>
                    <a:cubicBezTo>
                      <a:pt x="63246" y="73247"/>
                      <a:pt x="66199" y="79153"/>
                      <a:pt x="66199" y="79153"/>
                    </a:cubicBezTo>
                    <a:cubicBezTo>
                      <a:pt x="66199" y="79153"/>
                      <a:pt x="60960" y="75152"/>
                      <a:pt x="53912" y="68389"/>
                    </a:cubicBezTo>
                    <a:cubicBezTo>
                      <a:pt x="50387" y="65056"/>
                      <a:pt x="46387" y="61055"/>
                      <a:pt x="42291" y="56579"/>
                    </a:cubicBezTo>
                    <a:cubicBezTo>
                      <a:pt x="40291" y="54293"/>
                      <a:pt x="38100" y="52102"/>
                      <a:pt x="36004" y="49625"/>
                    </a:cubicBezTo>
                    <a:cubicBezTo>
                      <a:pt x="33909" y="47244"/>
                      <a:pt x="31814" y="44768"/>
                      <a:pt x="29718" y="42386"/>
                    </a:cubicBezTo>
                    <a:cubicBezTo>
                      <a:pt x="25622" y="37338"/>
                      <a:pt x="21622" y="32385"/>
                      <a:pt x="18002" y="27527"/>
                    </a:cubicBezTo>
                    <a:cubicBezTo>
                      <a:pt x="14383" y="22670"/>
                      <a:pt x="11144" y="18097"/>
                      <a:pt x="8477" y="14002"/>
                    </a:cubicBezTo>
                    <a:cubicBezTo>
                      <a:pt x="3048" y="5905"/>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7"/>
              <p:cNvSpPr/>
              <p:nvPr/>
            </p:nvSpPr>
            <p:spPr>
              <a:xfrm>
                <a:off x="3160035" y="3707181"/>
                <a:ext cx="62864" cy="8938"/>
              </a:xfrm>
              <a:custGeom>
                <a:avLst/>
                <a:gdLst/>
                <a:ahLst/>
                <a:cxnLst/>
                <a:rect l="l" t="t" r="r" b="b"/>
                <a:pathLst>
                  <a:path w="62864" h="8938" extrusionOk="0">
                    <a:moveTo>
                      <a:pt x="0" y="2361"/>
                    </a:moveTo>
                    <a:cubicBezTo>
                      <a:pt x="0" y="2361"/>
                      <a:pt x="4191" y="1503"/>
                      <a:pt x="10001" y="1027"/>
                    </a:cubicBezTo>
                    <a:cubicBezTo>
                      <a:pt x="15907" y="551"/>
                      <a:pt x="23622" y="170"/>
                      <a:pt x="31337" y="75"/>
                    </a:cubicBezTo>
                    <a:cubicBezTo>
                      <a:pt x="39052" y="-116"/>
                      <a:pt x="46768" y="75"/>
                      <a:pt x="52769" y="456"/>
                    </a:cubicBezTo>
                    <a:cubicBezTo>
                      <a:pt x="58674" y="742"/>
                      <a:pt x="62865" y="1503"/>
                      <a:pt x="62865" y="1503"/>
                    </a:cubicBezTo>
                    <a:cubicBezTo>
                      <a:pt x="62865" y="1503"/>
                      <a:pt x="59246" y="3694"/>
                      <a:pt x="53435" y="5504"/>
                    </a:cubicBezTo>
                    <a:cubicBezTo>
                      <a:pt x="47625" y="7409"/>
                      <a:pt x="39624" y="8838"/>
                      <a:pt x="31528" y="8933"/>
                    </a:cubicBezTo>
                    <a:cubicBezTo>
                      <a:pt x="23431" y="9028"/>
                      <a:pt x="15430" y="7885"/>
                      <a:pt x="9525" y="6171"/>
                    </a:cubicBezTo>
                    <a:cubicBezTo>
                      <a:pt x="3619" y="4551"/>
                      <a:pt x="0" y="2456"/>
                      <a:pt x="0" y="24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7"/>
              <p:cNvSpPr/>
              <p:nvPr/>
            </p:nvSpPr>
            <p:spPr>
              <a:xfrm>
                <a:off x="3177751" y="3715447"/>
                <a:ext cx="52577" cy="8762"/>
              </a:xfrm>
              <a:custGeom>
                <a:avLst/>
                <a:gdLst/>
                <a:ahLst/>
                <a:cxnLst/>
                <a:rect l="l" t="t" r="r" b="b"/>
                <a:pathLst>
                  <a:path w="52577" h="8762" extrusionOk="0">
                    <a:moveTo>
                      <a:pt x="0" y="4477"/>
                    </a:moveTo>
                    <a:cubicBezTo>
                      <a:pt x="0" y="4477"/>
                      <a:pt x="3238" y="2953"/>
                      <a:pt x="8192" y="1905"/>
                    </a:cubicBezTo>
                    <a:cubicBezTo>
                      <a:pt x="13144" y="762"/>
                      <a:pt x="19717" y="0"/>
                      <a:pt x="26289" y="0"/>
                    </a:cubicBezTo>
                    <a:cubicBezTo>
                      <a:pt x="32861" y="0"/>
                      <a:pt x="39433" y="667"/>
                      <a:pt x="44386" y="1809"/>
                    </a:cubicBezTo>
                    <a:cubicBezTo>
                      <a:pt x="49340" y="2857"/>
                      <a:pt x="52578" y="4286"/>
                      <a:pt x="52578" y="4286"/>
                    </a:cubicBezTo>
                    <a:cubicBezTo>
                      <a:pt x="52578" y="4286"/>
                      <a:pt x="49340" y="5810"/>
                      <a:pt x="44386" y="6858"/>
                    </a:cubicBezTo>
                    <a:cubicBezTo>
                      <a:pt x="39433" y="8001"/>
                      <a:pt x="32861" y="8763"/>
                      <a:pt x="26289" y="8763"/>
                    </a:cubicBezTo>
                    <a:cubicBezTo>
                      <a:pt x="19717" y="8763"/>
                      <a:pt x="13144" y="8001"/>
                      <a:pt x="8192" y="6953"/>
                    </a:cubicBezTo>
                    <a:cubicBezTo>
                      <a:pt x="3238" y="5905"/>
                      <a:pt x="0" y="4477"/>
                      <a:pt x="0" y="4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5" name="Google Shape;1825;p7"/>
              <p:cNvSpPr/>
              <p:nvPr/>
            </p:nvSpPr>
            <p:spPr>
              <a:xfrm>
                <a:off x="3184323" y="3732083"/>
                <a:ext cx="56197" cy="8732"/>
              </a:xfrm>
              <a:custGeom>
                <a:avLst/>
                <a:gdLst/>
                <a:ahLst/>
                <a:cxnLst/>
                <a:rect l="l" t="t" r="r" b="b"/>
                <a:pathLst>
                  <a:path w="56197" h="8732" extrusionOk="0">
                    <a:moveTo>
                      <a:pt x="0" y="4986"/>
                    </a:moveTo>
                    <a:cubicBezTo>
                      <a:pt x="0" y="4986"/>
                      <a:pt x="3524" y="3461"/>
                      <a:pt x="8763" y="2319"/>
                    </a:cubicBezTo>
                    <a:cubicBezTo>
                      <a:pt x="14002" y="1080"/>
                      <a:pt x="21050" y="128"/>
                      <a:pt x="28004" y="33"/>
                    </a:cubicBezTo>
                    <a:cubicBezTo>
                      <a:pt x="35052" y="-158"/>
                      <a:pt x="42101" y="509"/>
                      <a:pt x="47339" y="1461"/>
                    </a:cubicBezTo>
                    <a:cubicBezTo>
                      <a:pt x="52673" y="2414"/>
                      <a:pt x="56198" y="3747"/>
                      <a:pt x="56198" y="3747"/>
                    </a:cubicBezTo>
                    <a:cubicBezTo>
                      <a:pt x="56198" y="3747"/>
                      <a:pt x="52673" y="5271"/>
                      <a:pt x="47435" y="6414"/>
                    </a:cubicBezTo>
                    <a:cubicBezTo>
                      <a:pt x="42196" y="7653"/>
                      <a:pt x="35147" y="8605"/>
                      <a:pt x="28194" y="8700"/>
                    </a:cubicBezTo>
                    <a:cubicBezTo>
                      <a:pt x="21146" y="8891"/>
                      <a:pt x="14097" y="8224"/>
                      <a:pt x="8858" y="7271"/>
                    </a:cubicBezTo>
                    <a:cubicBezTo>
                      <a:pt x="3524" y="6319"/>
                      <a:pt x="0" y="4986"/>
                      <a:pt x="0" y="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6" name="Google Shape;1826;p7"/>
              <p:cNvSpPr/>
              <p:nvPr/>
            </p:nvSpPr>
            <p:spPr>
              <a:xfrm>
                <a:off x="3203945" y="3742840"/>
                <a:ext cx="57721" cy="8857"/>
              </a:xfrm>
              <a:custGeom>
                <a:avLst/>
                <a:gdLst/>
                <a:ahLst/>
                <a:cxnLst/>
                <a:rect l="l" t="t" r="r" b="b"/>
                <a:pathLst>
                  <a:path w="57721" h="8857" extrusionOk="0">
                    <a:moveTo>
                      <a:pt x="0" y="1849"/>
                    </a:moveTo>
                    <a:cubicBezTo>
                      <a:pt x="0" y="1849"/>
                      <a:pt x="3810" y="991"/>
                      <a:pt x="9239" y="515"/>
                    </a:cubicBezTo>
                    <a:cubicBezTo>
                      <a:pt x="14669" y="39"/>
                      <a:pt x="21812" y="-151"/>
                      <a:pt x="28956" y="134"/>
                    </a:cubicBezTo>
                    <a:cubicBezTo>
                      <a:pt x="36100" y="325"/>
                      <a:pt x="43148" y="1087"/>
                      <a:pt x="48577" y="1944"/>
                    </a:cubicBezTo>
                    <a:cubicBezTo>
                      <a:pt x="54007" y="2801"/>
                      <a:pt x="57721" y="3944"/>
                      <a:pt x="57721" y="3944"/>
                    </a:cubicBezTo>
                    <a:cubicBezTo>
                      <a:pt x="57721" y="3944"/>
                      <a:pt x="54197" y="5659"/>
                      <a:pt x="48768" y="6897"/>
                    </a:cubicBezTo>
                    <a:cubicBezTo>
                      <a:pt x="43339" y="8231"/>
                      <a:pt x="36004" y="9088"/>
                      <a:pt x="28575" y="8802"/>
                    </a:cubicBezTo>
                    <a:cubicBezTo>
                      <a:pt x="21241" y="8516"/>
                      <a:pt x="13906" y="7183"/>
                      <a:pt x="8668" y="5468"/>
                    </a:cubicBezTo>
                    <a:cubicBezTo>
                      <a:pt x="3334" y="3849"/>
                      <a:pt x="0" y="1849"/>
                      <a:pt x="0" y="18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7" name="Google Shape;1827;p7"/>
              <p:cNvSpPr/>
              <p:nvPr/>
            </p:nvSpPr>
            <p:spPr>
              <a:xfrm>
                <a:off x="3229956" y="3735033"/>
                <a:ext cx="97702" cy="80356"/>
              </a:xfrm>
              <a:custGeom>
                <a:avLst/>
                <a:gdLst/>
                <a:ahLst/>
                <a:cxnLst/>
                <a:rect l="l" t="t" r="r" b="b"/>
                <a:pathLst>
                  <a:path w="97702" h="80356" extrusionOk="0">
                    <a:moveTo>
                      <a:pt x="93433" y="33372"/>
                    </a:moveTo>
                    <a:cubicBezTo>
                      <a:pt x="90289" y="27943"/>
                      <a:pt x="85051" y="24038"/>
                      <a:pt x="79240" y="22133"/>
                    </a:cubicBezTo>
                    <a:cubicBezTo>
                      <a:pt x="77716" y="21657"/>
                      <a:pt x="76002" y="21276"/>
                      <a:pt x="74192" y="21085"/>
                    </a:cubicBezTo>
                    <a:cubicBezTo>
                      <a:pt x="73240" y="20799"/>
                      <a:pt x="72287" y="20418"/>
                      <a:pt x="71335" y="20133"/>
                    </a:cubicBezTo>
                    <a:cubicBezTo>
                      <a:pt x="71239" y="20133"/>
                      <a:pt x="71049" y="20133"/>
                      <a:pt x="70954" y="20037"/>
                    </a:cubicBezTo>
                    <a:cubicBezTo>
                      <a:pt x="70763" y="20037"/>
                      <a:pt x="70573" y="19942"/>
                      <a:pt x="70382" y="19847"/>
                    </a:cubicBezTo>
                    <a:cubicBezTo>
                      <a:pt x="70382" y="19847"/>
                      <a:pt x="70382" y="19847"/>
                      <a:pt x="70382" y="19847"/>
                    </a:cubicBezTo>
                    <a:cubicBezTo>
                      <a:pt x="69620" y="19561"/>
                      <a:pt x="68763" y="19371"/>
                      <a:pt x="68001" y="19275"/>
                    </a:cubicBezTo>
                    <a:cubicBezTo>
                      <a:pt x="67715" y="14227"/>
                      <a:pt x="65715" y="9084"/>
                      <a:pt x="62286" y="5655"/>
                    </a:cubicBezTo>
                    <a:cubicBezTo>
                      <a:pt x="54094" y="-2537"/>
                      <a:pt x="42474" y="-1203"/>
                      <a:pt x="34187" y="5655"/>
                    </a:cubicBezTo>
                    <a:cubicBezTo>
                      <a:pt x="31330" y="8036"/>
                      <a:pt x="28853" y="11084"/>
                      <a:pt x="27234" y="14513"/>
                    </a:cubicBezTo>
                    <a:cubicBezTo>
                      <a:pt x="26758" y="15275"/>
                      <a:pt x="26281" y="15942"/>
                      <a:pt x="25805" y="16704"/>
                    </a:cubicBezTo>
                    <a:cubicBezTo>
                      <a:pt x="25234" y="17656"/>
                      <a:pt x="23614" y="19561"/>
                      <a:pt x="23900" y="19561"/>
                    </a:cubicBezTo>
                    <a:cubicBezTo>
                      <a:pt x="22186" y="20704"/>
                      <a:pt x="20090" y="21561"/>
                      <a:pt x="18376" y="22800"/>
                    </a:cubicBezTo>
                    <a:cubicBezTo>
                      <a:pt x="14280" y="25752"/>
                      <a:pt x="11041" y="29658"/>
                      <a:pt x="8279" y="33849"/>
                    </a:cubicBezTo>
                    <a:cubicBezTo>
                      <a:pt x="5898" y="37278"/>
                      <a:pt x="4755" y="41373"/>
                      <a:pt x="2374" y="44707"/>
                    </a:cubicBezTo>
                    <a:cubicBezTo>
                      <a:pt x="-2198" y="51089"/>
                      <a:pt x="373" y="58804"/>
                      <a:pt x="5517" y="63567"/>
                    </a:cubicBezTo>
                    <a:cubicBezTo>
                      <a:pt x="5803" y="67853"/>
                      <a:pt x="7422" y="71949"/>
                      <a:pt x="10756" y="74997"/>
                    </a:cubicBezTo>
                    <a:cubicBezTo>
                      <a:pt x="18280" y="81855"/>
                      <a:pt x="29901" y="82426"/>
                      <a:pt x="37330" y="74997"/>
                    </a:cubicBezTo>
                    <a:cubicBezTo>
                      <a:pt x="43236" y="69091"/>
                      <a:pt x="48856" y="62995"/>
                      <a:pt x="54380" y="56613"/>
                    </a:cubicBezTo>
                    <a:cubicBezTo>
                      <a:pt x="56476" y="59852"/>
                      <a:pt x="59333" y="62614"/>
                      <a:pt x="62572" y="64424"/>
                    </a:cubicBezTo>
                    <a:cubicBezTo>
                      <a:pt x="67715" y="67281"/>
                      <a:pt x="73240" y="69091"/>
                      <a:pt x="79145" y="68615"/>
                    </a:cubicBezTo>
                    <a:cubicBezTo>
                      <a:pt x="83908" y="68234"/>
                      <a:pt x="88861" y="66805"/>
                      <a:pt x="92194" y="63185"/>
                    </a:cubicBezTo>
                    <a:cubicBezTo>
                      <a:pt x="95623" y="59376"/>
                      <a:pt x="97147" y="55280"/>
                      <a:pt x="97624" y="50136"/>
                    </a:cubicBezTo>
                    <a:cubicBezTo>
                      <a:pt x="98100" y="44326"/>
                      <a:pt x="96385" y="38516"/>
                      <a:pt x="93433" y="33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8" name="Google Shape;1828;p7"/>
              <p:cNvSpPr/>
              <p:nvPr/>
            </p:nvSpPr>
            <p:spPr>
              <a:xfrm>
                <a:off x="3237152" y="3807696"/>
                <a:ext cx="72972" cy="80840"/>
              </a:xfrm>
              <a:custGeom>
                <a:avLst/>
                <a:gdLst/>
                <a:ahLst/>
                <a:cxnLst/>
                <a:rect l="l" t="t" r="r" b="b"/>
                <a:pathLst>
                  <a:path w="72972" h="80840" extrusionOk="0">
                    <a:moveTo>
                      <a:pt x="70329" y="5191"/>
                    </a:moveTo>
                    <a:cubicBezTo>
                      <a:pt x="67377" y="1477"/>
                      <a:pt x="61662" y="-1286"/>
                      <a:pt x="56804" y="619"/>
                    </a:cubicBezTo>
                    <a:cubicBezTo>
                      <a:pt x="57947" y="619"/>
                      <a:pt x="57756" y="619"/>
                      <a:pt x="56232" y="714"/>
                    </a:cubicBezTo>
                    <a:cubicBezTo>
                      <a:pt x="54804" y="905"/>
                      <a:pt x="53375" y="1096"/>
                      <a:pt x="51946" y="1286"/>
                    </a:cubicBezTo>
                    <a:cubicBezTo>
                      <a:pt x="49279" y="1857"/>
                      <a:pt x="46612" y="3763"/>
                      <a:pt x="44326" y="5191"/>
                    </a:cubicBezTo>
                    <a:cubicBezTo>
                      <a:pt x="42612" y="6334"/>
                      <a:pt x="40992" y="7572"/>
                      <a:pt x="39373" y="8906"/>
                    </a:cubicBezTo>
                    <a:cubicBezTo>
                      <a:pt x="34325" y="9097"/>
                      <a:pt x="29467" y="11002"/>
                      <a:pt x="26229" y="15288"/>
                    </a:cubicBezTo>
                    <a:cubicBezTo>
                      <a:pt x="24038" y="17288"/>
                      <a:pt x="22038" y="19764"/>
                      <a:pt x="20895" y="22431"/>
                    </a:cubicBezTo>
                    <a:lnTo>
                      <a:pt x="20895" y="22431"/>
                    </a:lnTo>
                    <a:cubicBezTo>
                      <a:pt x="19847" y="24432"/>
                      <a:pt x="18990" y="26527"/>
                      <a:pt x="18513" y="28718"/>
                    </a:cubicBezTo>
                    <a:cubicBezTo>
                      <a:pt x="18037" y="29861"/>
                      <a:pt x="17656" y="30909"/>
                      <a:pt x="17275" y="32147"/>
                    </a:cubicBezTo>
                    <a:cubicBezTo>
                      <a:pt x="16704" y="34052"/>
                      <a:pt x="16418" y="35862"/>
                      <a:pt x="16513" y="37767"/>
                    </a:cubicBezTo>
                    <a:cubicBezTo>
                      <a:pt x="10893" y="38910"/>
                      <a:pt x="5464" y="42339"/>
                      <a:pt x="2892" y="47482"/>
                    </a:cubicBezTo>
                    <a:cubicBezTo>
                      <a:pt x="2892" y="47673"/>
                      <a:pt x="2702" y="48054"/>
                      <a:pt x="2607" y="48054"/>
                    </a:cubicBezTo>
                    <a:lnTo>
                      <a:pt x="2607" y="48054"/>
                    </a:lnTo>
                    <a:cubicBezTo>
                      <a:pt x="1654" y="48054"/>
                      <a:pt x="892" y="51292"/>
                      <a:pt x="606" y="52816"/>
                    </a:cubicBezTo>
                    <a:cubicBezTo>
                      <a:pt x="-441" y="57293"/>
                      <a:pt x="-156" y="61674"/>
                      <a:pt x="1654" y="65865"/>
                    </a:cubicBezTo>
                    <a:cubicBezTo>
                      <a:pt x="5369" y="74533"/>
                      <a:pt x="15846" y="80820"/>
                      <a:pt x="25467" y="77486"/>
                    </a:cubicBezTo>
                    <a:cubicBezTo>
                      <a:pt x="25657" y="77486"/>
                      <a:pt x="25848" y="77391"/>
                      <a:pt x="26038" y="77296"/>
                    </a:cubicBezTo>
                    <a:cubicBezTo>
                      <a:pt x="28038" y="76629"/>
                      <a:pt x="29943" y="75676"/>
                      <a:pt x="31658" y="74629"/>
                    </a:cubicBezTo>
                    <a:cubicBezTo>
                      <a:pt x="35658" y="78439"/>
                      <a:pt x="40897" y="81105"/>
                      <a:pt x="46422" y="80820"/>
                    </a:cubicBezTo>
                    <a:cubicBezTo>
                      <a:pt x="54042" y="80439"/>
                      <a:pt x="61662" y="76438"/>
                      <a:pt x="65376" y="69485"/>
                    </a:cubicBezTo>
                    <a:cubicBezTo>
                      <a:pt x="66900" y="66628"/>
                      <a:pt x="67853" y="63770"/>
                      <a:pt x="68329" y="60531"/>
                    </a:cubicBezTo>
                    <a:cubicBezTo>
                      <a:pt x="68520" y="58912"/>
                      <a:pt x="68520" y="57484"/>
                      <a:pt x="68424" y="55960"/>
                    </a:cubicBezTo>
                    <a:cubicBezTo>
                      <a:pt x="68424" y="55769"/>
                      <a:pt x="68424" y="55674"/>
                      <a:pt x="68424" y="55483"/>
                    </a:cubicBezTo>
                    <a:cubicBezTo>
                      <a:pt x="68424" y="55388"/>
                      <a:pt x="68424" y="55293"/>
                      <a:pt x="68424" y="55197"/>
                    </a:cubicBezTo>
                    <a:cubicBezTo>
                      <a:pt x="68424" y="53483"/>
                      <a:pt x="68139" y="51769"/>
                      <a:pt x="67567" y="50149"/>
                    </a:cubicBezTo>
                    <a:cubicBezTo>
                      <a:pt x="67091" y="47959"/>
                      <a:pt x="66234" y="45958"/>
                      <a:pt x="64995" y="44148"/>
                    </a:cubicBezTo>
                    <a:cubicBezTo>
                      <a:pt x="72520" y="41767"/>
                      <a:pt x="73758" y="31480"/>
                      <a:pt x="68615" y="26527"/>
                    </a:cubicBezTo>
                    <a:cubicBezTo>
                      <a:pt x="70425" y="23670"/>
                      <a:pt x="71663" y="20907"/>
                      <a:pt x="72139" y="17574"/>
                    </a:cubicBezTo>
                    <a:cubicBezTo>
                      <a:pt x="73568" y="13383"/>
                      <a:pt x="73282" y="8906"/>
                      <a:pt x="70329" y="5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9" name="Google Shape;1829;p7"/>
            <p:cNvGrpSpPr/>
            <p:nvPr/>
          </p:nvGrpSpPr>
          <p:grpSpPr>
            <a:xfrm>
              <a:off x="2438735" y="4603992"/>
              <a:ext cx="287190" cy="274716"/>
              <a:chOff x="6084971" y="4153978"/>
              <a:chExt cx="537306" cy="514064"/>
            </a:xfrm>
          </p:grpSpPr>
          <p:sp>
            <p:nvSpPr>
              <p:cNvPr id="1830" name="Google Shape;1830;p7"/>
              <p:cNvSpPr/>
              <p:nvPr/>
            </p:nvSpPr>
            <p:spPr>
              <a:xfrm>
                <a:off x="6178251" y="4219795"/>
                <a:ext cx="193994" cy="282035"/>
              </a:xfrm>
              <a:custGeom>
                <a:avLst/>
                <a:gdLst/>
                <a:ahLst/>
                <a:cxnLst/>
                <a:rect l="l" t="t" r="r" b="b"/>
                <a:pathLst>
                  <a:path w="193994" h="282035" extrusionOk="0">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1" name="Google Shape;1831;p7"/>
              <p:cNvSpPr/>
              <p:nvPr/>
            </p:nvSpPr>
            <p:spPr>
              <a:xfrm>
                <a:off x="6141074" y="4259801"/>
                <a:ext cx="223742" cy="239363"/>
              </a:xfrm>
              <a:custGeom>
                <a:avLst/>
                <a:gdLst/>
                <a:ahLst/>
                <a:cxnLst/>
                <a:rect l="l" t="t" r="r" b="b"/>
                <a:pathLst>
                  <a:path w="223742" h="239363" extrusionOk="0">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2" name="Google Shape;1832;p7"/>
              <p:cNvSpPr/>
              <p:nvPr/>
            </p:nvSpPr>
            <p:spPr>
              <a:xfrm>
                <a:off x="6101450" y="4326571"/>
                <a:ext cx="262127" cy="174212"/>
              </a:xfrm>
              <a:custGeom>
                <a:avLst/>
                <a:gdLst/>
                <a:ahLst/>
                <a:cxnLst/>
                <a:rect l="l" t="t" r="r" b="b"/>
                <a:pathLst>
                  <a:path w="262127" h="174212" extrusionOk="0">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3" name="Google Shape;1833;p7"/>
              <p:cNvSpPr/>
              <p:nvPr/>
            </p:nvSpPr>
            <p:spPr>
              <a:xfrm>
                <a:off x="6084971" y="4412867"/>
                <a:ext cx="285178" cy="95725"/>
              </a:xfrm>
              <a:custGeom>
                <a:avLst/>
                <a:gdLst/>
                <a:ahLst/>
                <a:cxnLst/>
                <a:rect l="l" t="t" r="r" b="b"/>
                <a:pathLst>
                  <a:path w="285178" h="95725" extrusionOk="0">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4" name="Google Shape;1834;p7"/>
              <p:cNvSpPr/>
              <p:nvPr/>
            </p:nvSpPr>
            <p:spPr>
              <a:xfrm>
                <a:off x="6093544" y="4484624"/>
                <a:ext cx="274319" cy="46164"/>
              </a:xfrm>
              <a:custGeom>
                <a:avLst/>
                <a:gdLst/>
                <a:ahLst/>
                <a:cxnLst/>
                <a:rect l="l" t="t" r="r" b="b"/>
                <a:pathLst>
                  <a:path w="274319" h="46164" extrusionOk="0">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7"/>
              <p:cNvSpPr/>
              <p:nvPr/>
            </p:nvSpPr>
            <p:spPr>
              <a:xfrm>
                <a:off x="6101735" y="4482495"/>
                <a:ext cx="266318" cy="84846"/>
              </a:xfrm>
              <a:custGeom>
                <a:avLst/>
                <a:gdLst/>
                <a:ahLst/>
                <a:cxnLst/>
                <a:rect l="l" t="t" r="r" b="b"/>
                <a:pathLst>
                  <a:path w="266318" h="84846" extrusionOk="0">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7"/>
              <p:cNvSpPr/>
              <p:nvPr/>
            </p:nvSpPr>
            <p:spPr>
              <a:xfrm>
                <a:off x="6127548" y="4495639"/>
                <a:ext cx="246602" cy="113235"/>
              </a:xfrm>
              <a:custGeom>
                <a:avLst/>
                <a:gdLst/>
                <a:ahLst/>
                <a:cxnLst/>
                <a:rect l="l" t="t" r="r" b="b"/>
                <a:pathLst>
                  <a:path w="246602" h="113235" extrusionOk="0">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7"/>
              <p:cNvSpPr/>
              <p:nvPr/>
            </p:nvSpPr>
            <p:spPr>
              <a:xfrm>
                <a:off x="6169649" y="4503545"/>
                <a:ext cx="199453" cy="152498"/>
              </a:xfrm>
              <a:custGeom>
                <a:avLst/>
                <a:gdLst/>
                <a:ahLst/>
                <a:cxnLst/>
                <a:rect l="l" t="t" r="r" b="b"/>
                <a:pathLst>
                  <a:path w="199453" h="152498" extrusionOk="0">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8" name="Google Shape;1838;p7"/>
              <p:cNvSpPr/>
              <p:nvPr/>
            </p:nvSpPr>
            <p:spPr>
              <a:xfrm>
                <a:off x="6249278" y="4499259"/>
                <a:ext cx="127766" cy="168783"/>
              </a:xfrm>
              <a:custGeom>
                <a:avLst/>
                <a:gdLst/>
                <a:ahLst/>
                <a:cxnLst/>
                <a:rect l="l" t="t" r="r" b="b"/>
                <a:pathLst>
                  <a:path w="127766" h="168783" extrusionOk="0">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9" name="Google Shape;1839;p7"/>
              <p:cNvSpPr/>
              <p:nvPr/>
            </p:nvSpPr>
            <p:spPr>
              <a:xfrm>
                <a:off x="6318810" y="4519166"/>
                <a:ext cx="67722" cy="138398"/>
              </a:xfrm>
              <a:custGeom>
                <a:avLst/>
                <a:gdLst/>
                <a:ahLst/>
                <a:cxnLst/>
                <a:rect l="l" t="t" r="r" b="b"/>
                <a:pathLst>
                  <a:path w="67722" h="138398" extrusionOk="0">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0" name="Google Shape;1840;p7"/>
              <p:cNvSpPr/>
              <p:nvPr/>
            </p:nvSpPr>
            <p:spPr>
              <a:xfrm>
                <a:off x="6311952" y="4160455"/>
                <a:ext cx="79456" cy="342995"/>
              </a:xfrm>
              <a:custGeom>
                <a:avLst/>
                <a:gdLst/>
                <a:ahLst/>
                <a:cxnLst/>
                <a:rect l="l" t="t" r="r" b="b"/>
                <a:pathLst>
                  <a:path w="79456" h="342995" extrusionOk="0">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1" name="Google Shape;1841;p7"/>
              <p:cNvSpPr/>
              <p:nvPr/>
            </p:nvSpPr>
            <p:spPr>
              <a:xfrm>
                <a:off x="6369388" y="4153978"/>
                <a:ext cx="49016" cy="349758"/>
              </a:xfrm>
              <a:custGeom>
                <a:avLst/>
                <a:gdLst/>
                <a:ahLst/>
                <a:cxnLst/>
                <a:rect l="l" t="t" r="r" b="b"/>
                <a:pathLst>
                  <a:path w="49016" h="349758" extrusionOk="0">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7"/>
              <p:cNvSpPr/>
              <p:nvPr/>
            </p:nvSpPr>
            <p:spPr>
              <a:xfrm>
                <a:off x="6368721" y="4183505"/>
                <a:ext cx="101903" cy="308133"/>
              </a:xfrm>
              <a:custGeom>
                <a:avLst/>
                <a:gdLst/>
                <a:ahLst/>
                <a:cxnLst/>
                <a:rect l="l" t="t" r="r" b="b"/>
                <a:pathLst>
                  <a:path w="101903" h="308133" extrusionOk="0">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3" name="Google Shape;1843;p7"/>
              <p:cNvSpPr/>
              <p:nvPr/>
            </p:nvSpPr>
            <p:spPr>
              <a:xfrm>
                <a:off x="6367769" y="4248847"/>
                <a:ext cx="161029" cy="251174"/>
              </a:xfrm>
              <a:custGeom>
                <a:avLst/>
                <a:gdLst/>
                <a:ahLst/>
                <a:cxnLst/>
                <a:rect l="l" t="t" r="r" b="b"/>
                <a:pathLst>
                  <a:path w="161029" h="251174" extrusionOk="0">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4" name="Google Shape;1844;p7"/>
              <p:cNvSpPr/>
              <p:nvPr/>
            </p:nvSpPr>
            <p:spPr>
              <a:xfrm>
                <a:off x="6370626" y="4313617"/>
                <a:ext cx="201549" cy="186404"/>
              </a:xfrm>
              <a:custGeom>
                <a:avLst/>
                <a:gdLst/>
                <a:ahLst/>
                <a:cxnLst/>
                <a:rect l="l" t="t" r="r" b="b"/>
                <a:pathLst>
                  <a:path w="201549" h="186404" extrusionOk="0">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5" name="Google Shape;1845;p7"/>
              <p:cNvSpPr/>
              <p:nvPr/>
            </p:nvSpPr>
            <p:spPr>
              <a:xfrm>
                <a:off x="6383771" y="4367909"/>
                <a:ext cx="224218" cy="124872"/>
              </a:xfrm>
              <a:custGeom>
                <a:avLst/>
                <a:gdLst/>
                <a:ahLst/>
                <a:cxnLst/>
                <a:rect l="l" t="t" r="r" b="b"/>
                <a:pathLst>
                  <a:path w="224218" h="124872" extrusionOk="0">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6" name="Google Shape;1846;p7"/>
              <p:cNvSpPr/>
              <p:nvPr/>
            </p:nvSpPr>
            <p:spPr>
              <a:xfrm>
                <a:off x="6362340" y="4424297"/>
                <a:ext cx="259937" cy="80577"/>
              </a:xfrm>
              <a:custGeom>
                <a:avLst/>
                <a:gdLst/>
                <a:ahLst/>
                <a:cxnLst/>
                <a:rect l="l" t="t" r="r" b="b"/>
                <a:pathLst>
                  <a:path w="259937" h="80577" extrusionOk="0">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7" name="Google Shape;1847;p7"/>
              <p:cNvSpPr/>
              <p:nvPr/>
            </p:nvSpPr>
            <p:spPr>
              <a:xfrm>
                <a:off x="6371484" y="4486904"/>
                <a:ext cx="250602" cy="46791"/>
              </a:xfrm>
              <a:custGeom>
                <a:avLst/>
                <a:gdLst/>
                <a:ahLst/>
                <a:cxnLst/>
                <a:rect l="l" t="t" r="r" b="b"/>
                <a:pathLst>
                  <a:path w="250602" h="46791" extrusionOk="0">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8" name="Google Shape;1848;p7"/>
              <p:cNvSpPr/>
              <p:nvPr/>
            </p:nvSpPr>
            <p:spPr>
              <a:xfrm>
                <a:off x="6363006" y="4504117"/>
                <a:ext cx="206311" cy="64805"/>
              </a:xfrm>
              <a:custGeom>
                <a:avLst/>
                <a:gdLst/>
                <a:ahLst/>
                <a:cxnLst/>
                <a:rect l="l" t="t" r="r" b="b"/>
                <a:pathLst>
                  <a:path w="206311" h="64805" extrusionOk="0">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9" name="Google Shape;1849;p7"/>
              <p:cNvSpPr/>
              <p:nvPr/>
            </p:nvSpPr>
            <p:spPr>
              <a:xfrm>
                <a:off x="6375960" y="4519261"/>
                <a:ext cx="133731" cy="75015"/>
              </a:xfrm>
              <a:custGeom>
                <a:avLst/>
                <a:gdLst/>
                <a:ahLst/>
                <a:cxnLst/>
                <a:rect l="l" t="t" r="r" b="b"/>
                <a:pathLst>
                  <a:path w="133731" h="75015" extrusionOk="0">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0" name="Google Shape;1850;p7"/>
              <p:cNvSpPr/>
              <p:nvPr/>
            </p:nvSpPr>
            <p:spPr>
              <a:xfrm>
                <a:off x="6223560" y="4171694"/>
                <a:ext cx="156305" cy="349376"/>
              </a:xfrm>
              <a:custGeom>
                <a:avLst/>
                <a:gdLst/>
                <a:ahLst/>
                <a:cxnLst/>
                <a:rect l="l" t="t" r="r" b="b"/>
                <a:pathLst>
                  <a:path w="156305" h="349376" extrusionOk="0">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1" name="Google Shape;1851;p7"/>
              <p:cNvSpPr/>
              <p:nvPr/>
            </p:nvSpPr>
            <p:spPr>
              <a:xfrm>
                <a:off x="6260422" y="4155311"/>
                <a:ext cx="113474" cy="377666"/>
              </a:xfrm>
              <a:custGeom>
                <a:avLst/>
                <a:gdLst/>
                <a:ahLst/>
                <a:cxnLst/>
                <a:rect l="l" t="t" r="r" b="b"/>
                <a:pathLst>
                  <a:path w="113474" h="377666" extrusionOk="0">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2" name="Google Shape;1852;p7"/>
              <p:cNvSpPr/>
              <p:nvPr/>
            </p:nvSpPr>
            <p:spPr>
              <a:xfrm>
                <a:off x="6341055" y="4483869"/>
                <a:ext cx="53589" cy="49648"/>
              </a:xfrm>
              <a:custGeom>
                <a:avLst/>
                <a:gdLst/>
                <a:ahLst/>
                <a:cxnLst/>
                <a:rect l="l" t="t" r="r" b="b"/>
                <a:pathLst>
                  <a:path w="53589" h="49648" extrusionOk="0">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3" name="Google Shape;1853;p7"/>
              <p:cNvSpPr/>
              <p:nvPr/>
            </p:nvSpPr>
            <p:spPr>
              <a:xfrm>
                <a:off x="6319880" y="4480883"/>
                <a:ext cx="76239" cy="73073"/>
              </a:xfrm>
              <a:custGeom>
                <a:avLst/>
                <a:gdLst/>
                <a:ahLst/>
                <a:cxnLst/>
                <a:rect l="l" t="t" r="r" b="b"/>
                <a:pathLst>
                  <a:path w="76239" h="73073" extrusionOk="0">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854" name="Google Shape;1854;p7"/>
          <p:cNvSpPr/>
          <p:nvPr/>
        </p:nvSpPr>
        <p:spPr>
          <a:xfrm>
            <a:off x="-954725" y="4211975"/>
            <a:ext cx="2594528" cy="2388307"/>
          </a:xfrm>
          <a:custGeom>
            <a:avLst/>
            <a:gdLst/>
            <a:ahLst/>
            <a:cxnLst/>
            <a:rect l="l" t="t" r="r" b="b"/>
            <a:pathLst>
              <a:path w="2015167" h="1854996" extrusionOk="0">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 name="מציין מיקום של מספר שקופית 1">
            <a:extLst>
              <a:ext uri="{FF2B5EF4-FFF2-40B4-BE49-F238E27FC236}">
                <a16:creationId xmlns:a16="http://schemas.microsoft.com/office/drawing/2014/main" id="{5E77A0B4-2F4E-7CD5-858D-A444BEB1D0A6}"/>
              </a:ext>
            </a:extLst>
          </p:cNvPr>
          <p:cNvSpPr>
            <a:spLocks noGrp="1"/>
          </p:cNvSpPr>
          <p:nvPr>
            <p:ph type="sldNum" sz="quarter" idx="10"/>
          </p:nvPr>
        </p:nvSpPr>
        <p:spPr/>
        <p:txBody>
          <a:bodyPr/>
          <a:lstStyle>
            <a:lvl1pPr>
              <a:defRPr>
                <a:solidFill>
                  <a:schemeClr val="tx1"/>
                </a:solidFill>
              </a:defRPr>
            </a:lvl1pPr>
          </a:lstStyle>
          <a:p>
            <a:fld id="{029E91FE-E2A2-4C76-9DD3-FD3E682BA12D}" type="slidenum">
              <a:rPr lang="en-IL" smtClean="0"/>
              <a:pPr/>
              <a:t>‹#›</a:t>
            </a:fld>
            <a:endParaRPr lang="en-IL"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55"/>
        <p:cNvGrpSpPr/>
        <p:nvPr/>
      </p:nvGrpSpPr>
      <p:grpSpPr>
        <a:xfrm>
          <a:off x="0" y="0"/>
          <a:ext cx="0" cy="0"/>
          <a:chOff x="0" y="0"/>
          <a:chExt cx="0" cy="0"/>
        </a:xfrm>
      </p:grpSpPr>
      <p:pic>
        <p:nvPicPr>
          <p:cNvPr id="1856" name="Google Shape;1856;p8"/>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1857" name="Google Shape;1857;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858" name="Google Shape;1858;p8"/>
          <p:cNvGrpSpPr/>
          <p:nvPr/>
        </p:nvGrpSpPr>
        <p:grpSpPr>
          <a:xfrm>
            <a:off x="-4950" y="4265376"/>
            <a:ext cx="9155688" cy="882900"/>
            <a:chOff x="-4950" y="4265376"/>
            <a:chExt cx="9155688" cy="882900"/>
          </a:xfrm>
        </p:grpSpPr>
        <p:sp>
          <p:nvSpPr>
            <p:cNvPr id="1859" name="Google Shape;1859;p8"/>
            <p:cNvSpPr/>
            <p:nvPr/>
          </p:nvSpPr>
          <p:spPr>
            <a:xfrm>
              <a:off x="-4950" y="4437439"/>
              <a:ext cx="9155688" cy="710838"/>
            </a:xfrm>
            <a:custGeom>
              <a:avLst/>
              <a:gdLst/>
              <a:ahLst/>
              <a:cxnLst/>
              <a:rect l="l" t="t" r="r" b="b"/>
              <a:pathLst>
                <a:path w="7172325" h="1178718" extrusionOk="0">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0" name="Google Shape;1860;p8"/>
            <p:cNvSpPr/>
            <p:nvPr/>
          </p:nvSpPr>
          <p:spPr>
            <a:xfrm>
              <a:off x="4350062" y="4437869"/>
              <a:ext cx="356126" cy="709984"/>
            </a:xfrm>
            <a:custGeom>
              <a:avLst/>
              <a:gdLst/>
              <a:ahLst/>
              <a:cxnLst/>
              <a:rect l="l" t="t" r="r" b="b"/>
              <a:pathLst>
                <a:path w="1047428" h="2072945" extrusionOk="0">
                  <a:moveTo>
                    <a:pt x="1032796" y="483509"/>
                  </a:moveTo>
                  <a:cubicBezTo>
                    <a:pt x="1020794" y="467126"/>
                    <a:pt x="1003840" y="455220"/>
                    <a:pt x="986695" y="444361"/>
                  </a:cubicBezTo>
                  <a:cubicBezTo>
                    <a:pt x="973455" y="435979"/>
                    <a:pt x="959834" y="427978"/>
                    <a:pt x="946023" y="420454"/>
                  </a:cubicBezTo>
                  <a:cubicBezTo>
                    <a:pt x="935927" y="414929"/>
                    <a:pt x="925639" y="409690"/>
                    <a:pt x="914876" y="405595"/>
                  </a:cubicBezTo>
                  <a:cubicBezTo>
                    <a:pt x="897255" y="398737"/>
                    <a:pt x="878681" y="394927"/>
                    <a:pt x="860012" y="391879"/>
                  </a:cubicBezTo>
                  <a:cubicBezTo>
                    <a:pt x="789242" y="380163"/>
                    <a:pt x="715328" y="378829"/>
                    <a:pt x="645700" y="394450"/>
                  </a:cubicBezTo>
                  <a:cubicBezTo>
                    <a:pt x="652558" y="382163"/>
                    <a:pt x="657415" y="368733"/>
                    <a:pt x="659606" y="354826"/>
                  </a:cubicBezTo>
                  <a:cubicBezTo>
                    <a:pt x="658844" y="365304"/>
                    <a:pt x="660178" y="375877"/>
                    <a:pt x="663416" y="385783"/>
                  </a:cubicBezTo>
                  <a:cubicBezTo>
                    <a:pt x="672655" y="371209"/>
                    <a:pt x="679132" y="355017"/>
                    <a:pt x="682562" y="338062"/>
                  </a:cubicBezTo>
                  <a:cubicBezTo>
                    <a:pt x="682562" y="348826"/>
                    <a:pt x="682562" y="359589"/>
                    <a:pt x="682562" y="370257"/>
                  </a:cubicBezTo>
                  <a:cubicBezTo>
                    <a:pt x="694468" y="356636"/>
                    <a:pt x="703897" y="340729"/>
                    <a:pt x="710184" y="323680"/>
                  </a:cubicBezTo>
                  <a:cubicBezTo>
                    <a:pt x="712565" y="333109"/>
                    <a:pt x="715804" y="342444"/>
                    <a:pt x="719709" y="351397"/>
                  </a:cubicBezTo>
                  <a:cubicBezTo>
                    <a:pt x="729329" y="335014"/>
                    <a:pt x="736092" y="316917"/>
                    <a:pt x="739521" y="298153"/>
                  </a:cubicBezTo>
                  <a:cubicBezTo>
                    <a:pt x="743236" y="309202"/>
                    <a:pt x="745236" y="320822"/>
                    <a:pt x="745236" y="332443"/>
                  </a:cubicBezTo>
                  <a:cubicBezTo>
                    <a:pt x="755047" y="318631"/>
                    <a:pt x="762286" y="303010"/>
                    <a:pt x="766477" y="286532"/>
                  </a:cubicBezTo>
                  <a:cubicBezTo>
                    <a:pt x="770287" y="296629"/>
                    <a:pt x="773239" y="307106"/>
                    <a:pt x="775335" y="317774"/>
                  </a:cubicBezTo>
                  <a:cubicBezTo>
                    <a:pt x="783336" y="303296"/>
                    <a:pt x="788480" y="287389"/>
                    <a:pt x="790480" y="271006"/>
                  </a:cubicBezTo>
                  <a:cubicBezTo>
                    <a:pt x="793052" y="281389"/>
                    <a:pt x="795528" y="291866"/>
                    <a:pt x="798100" y="302248"/>
                  </a:cubicBezTo>
                  <a:cubicBezTo>
                    <a:pt x="803243" y="287485"/>
                    <a:pt x="807053" y="272245"/>
                    <a:pt x="809339" y="256814"/>
                  </a:cubicBezTo>
                  <a:cubicBezTo>
                    <a:pt x="812292" y="267101"/>
                    <a:pt x="817531" y="276721"/>
                    <a:pt x="824484" y="284913"/>
                  </a:cubicBezTo>
                  <a:cubicBezTo>
                    <a:pt x="826675" y="272816"/>
                    <a:pt x="825913" y="260243"/>
                    <a:pt x="822293" y="248527"/>
                  </a:cubicBezTo>
                  <a:cubicBezTo>
                    <a:pt x="830104" y="253576"/>
                    <a:pt x="836962" y="260148"/>
                    <a:pt x="842486" y="267673"/>
                  </a:cubicBezTo>
                  <a:cubicBezTo>
                    <a:pt x="841820" y="257195"/>
                    <a:pt x="838486" y="246908"/>
                    <a:pt x="832961" y="237955"/>
                  </a:cubicBezTo>
                  <a:cubicBezTo>
                    <a:pt x="849344" y="235383"/>
                    <a:pt x="865822" y="233859"/>
                    <a:pt x="882396" y="233383"/>
                  </a:cubicBezTo>
                  <a:cubicBezTo>
                    <a:pt x="877538" y="227096"/>
                    <a:pt x="869537" y="223286"/>
                    <a:pt x="861536" y="223572"/>
                  </a:cubicBezTo>
                  <a:cubicBezTo>
                    <a:pt x="874490" y="217285"/>
                    <a:pt x="888302" y="212809"/>
                    <a:pt x="902494" y="210332"/>
                  </a:cubicBezTo>
                  <a:cubicBezTo>
                    <a:pt x="898684" y="205284"/>
                    <a:pt x="892873" y="201855"/>
                    <a:pt x="886682" y="200902"/>
                  </a:cubicBezTo>
                  <a:cubicBezTo>
                    <a:pt x="895160" y="198331"/>
                    <a:pt x="904208" y="197473"/>
                    <a:pt x="913067" y="198521"/>
                  </a:cubicBezTo>
                  <a:cubicBezTo>
                    <a:pt x="909923" y="195664"/>
                    <a:pt x="906780" y="192806"/>
                    <a:pt x="903542" y="190044"/>
                  </a:cubicBezTo>
                  <a:cubicBezTo>
                    <a:pt x="912876" y="189568"/>
                    <a:pt x="922306" y="191282"/>
                    <a:pt x="930878" y="194997"/>
                  </a:cubicBezTo>
                  <a:cubicBezTo>
                    <a:pt x="928497" y="189853"/>
                    <a:pt x="926116" y="184710"/>
                    <a:pt x="923735" y="179662"/>
                  </a:cubicBezTo>
                  <a:cubicBezTo>
                    <a:pt x="933640" y="178900"/>
                    <a:pt x="943832" y="182329"/>
                    <a:pt x="951262" y="188996"/>
                  </a:cubicBezTo>
                  <a:cubicBezTo>
                    <a:pt x="947166" y="175090"/>
                    <a:pt x="942689" y="160707"/>
                    <a:pt x="933164" y="149848"/>
                  </a:cubicBezTo>
                  <a:cubicBezTo>
                    <a:pt x="923354" y="138799"/>
                    <a:pt x="909352" y="132703"/>
                    <a:pt x="895731" y="126893"/>
                  </a:cubicBezTo>
                  <a:cubicBezTo>
                    <a:pt x="890397" y="124607"/>
                    <a:pt x="884872" y="122226"/>
                    <a:pt x="879062" y="121750"/>
                  </a:cubicBezTo>
                  <a:cubicBezTo>
                    <a:pt x="873347" y="121273"/>
                    <a:pt x="867632" y="122607"/>
                    <a:pt x="862108" y="123940"/>
                  </a:cubicBezTo>
                  <a:cubicBezTo>
                    <a:pt x="771144" y="146229"/>
                    <a:pt x="679704" y="182805"/>
                    <a:pt x="617125" y="252433"/>
                  </a:cubicBezTo>
                  <a:cubicBezTo>
                    <a:pt x="608647" y="261862"/>
                    <a:pt x="600742" y="271864"/>
                    <a:pt x="592836" y="281865"/>
                  </a:cubicBezTo>
                  <a:cubicBezTo>
                    <a:pt x="582930" y="294438"/>
                    <a:pt x="573024" y="307011"/>
                    <a:pt x="563023" y="319679"/>
                  </a:cubicBezTo>
                  <a:cubicBezTo>
                    <a:pt x="551688" y="334062"/>
                    <a:pt x="540353" y="348635"/>
                    <a:pt x="530066" y="363780"/>
                  </a:cubicBezTo>
                  <a:cubicBezTo>
                    <a:pt x="531209" y="349111"/>
                    <a:pt x="532257" y="334538"/>
                    <a:pt x="533400" y="319870"/>
                  </a:cubicBezTo>
                  <a:cubicBezTo>
                    <a:pt x="534162" y="326823"/>
                    <a:pt x="536353" y="333681"/>
                    <a:pt x="539972" y="339872"/>
                  </a:cubicBezTo>
                  <a:cubicBezTo>
                    <a:pt x="543211" y="319203"/>
                    <a:pt x="546545" y="298629"/>
                    <a:pt x="549783" y="277960"/>
                  </a:cubicBezTo>
                  <a:cubicBezTo>
                    <a:pt x="553403" y="287675"/>
                    <a:pt x="557022" y="297391"/>
                    <a:pt x="560642" y="307106"/>
                  </a:cubicBezTo>
                  <a:cubicBezTo>
                    <a:pt x="564166" y="283865"/>
                    <a:pt x="567785" y="260529"/>
                    <a:pt x="571310" y="237288"/>
                  </a:cubicBezTo>
                  <a:cubicBezTo>
                    <a:pt x="573881" y="251194"/>
                    <a:pt x="576453" y="265006"/>
                    <a:pt x="579120" y="278912"/>
                  </a:cubicBezTo>
                  <a:cubicBezTo>
                    <a:pt x="586549" y="256909"/>
                    <a:pt x="590836" y="233954"/>
                    <a:pt x="591598" y="210808"/>
                  </a:cubicBezTo>
                  <a:cubicBezTo>
                    <a:pt x="593788" y="221857"/>
                    <a:pt x="597027" y="232621"/>
                    <a:pt x="601313" y="243098"/>
                  </a:cubicBezTo>
                  <a:cubicBezTo>
                    <a:pt x="608838" y="227953"/>
                    <a:pt x="613029" y="211380"/>
                    <a:pt x="613696" y="194711"/>
                  </a:cubicBezTo>
                  <a:cubicBezTo>
                    <a:pt x="616744" y="204236"/>
                    <a:pt x="621030" y="213475"/>
                    <a:pt x="626364" y="222238"/>
                  </a:cubicBezTo>
                  <a:cubicBezTo>
                    <a:pt x="634174" y="208141"/>
                    <a:pt x="638556" y="192520"/>
                    <a:pt x="639223" y="176709"/>
                  </a:cubicBezTo>
                  <a:cubicBezTo>
                    <a:pt x="642366" y="185186"/>
                    <a:pt x="645605" y="193568"/>
                    <a:pt x="648748" y="202045"/>
                  </a:cubicBezTo>
                  <a:cubicBezTo>
                    <a:pt x="654748" y="189758"/>
                    <a:pt x="657892" y="176233"/>
                    <a:pt x="657892" y="162707"/>
                  </a:cubicBezTo>
                  <a:cubicBezTo>
                    <a:pt x="663988" y="169470"/>
                    <a:pt x="669988" y="176233"/>
                    <a:pt x="676085" y="182900"/>
                  </a:cubicBezTo>
                  <a:cubicBezTo>
                    <a:pt x="679799" y="158135"/>
                    <a:pt x="677418" y="132608"/>
                    <a:pt x="669036" y="108796"/>
                  </a:cubicBezTo>
                  <a:cubicBezTo>
                    <a:pt x="666940" y="102985"/>
                    <a:pt x="664464" y="97080"/>
                    <a:pt x="659702" y="92794"/>
                  </a:cubicBezTo>
                  <a:cubicBezTo>
                    <a:pt x="650367" y="84412"/>
                    <a:pt x="634746" y="84697"/>
                    <a:pt x="623316" y="90317"/>
                  </a:cubicBezTo>
                  <a:cubicBezTo>
                    <a:pt x="611791" y="95937"/>
                    <a:pt x="603599" y="105843"/>
                    <a:pt x="596265" y="115654"/>
                  </a:cubicBezTo>
                  <a:cubicBezTo>
                    <a:pt x="550069" y="177090"/>
                    <a:pt x="521303" y="249289"/>
                    <a:pt x="512445" y="323489"/>
                  </a:cubicBezTo>
                  <a:cubicBezTo>
                    <a:pt x="509588" y="308249"/>
                    <a:pt x="506063" y="293200"/>
                    <a:pt x="501205" y="278531"/>
                  </a:cubicBezTo>
                  <a:cubicBezTo>
                    <a:pt x="497205" y="266339"/>
                    <a:pt x="492347" y="254433"/>
                    <a:pt x="487585" y="242527"/>
                  </a:cubicBezTo>
                  <a:cubicBezTo>
                    <a:pt x="457867" y="168708"/>
                    <a:pt x="427387" y="93556"/>
                    <a:pt x="376619" y="32310"/>
                  </a:cubicBezTo>
                  <a:cubicBezTo>
                    <a:pt x="366903" y="20594"/>
                    <a:pt x="356045" y="9164"/>
                    <a:pt x="341947" y="3449"/>
                  </a:cubicBezTo>
                  <a:cubicBezTo>
                    <a:pt x="316325" y="-6933"/>
                    <a:pt x="283559" y="7069"/>
                    <a:pt x="273368" y="32786"/>
                  </a:cubicBezTo>
                  <a:cubicBezTo>
                    <a:pt x="278987" y="32977"/>
                    <a:pt x="284512" y="33262"/>
                    <a:pt x="290131" y="33453"/>
                  </a:cubicBezTo>
                  <a:cubicBezTo>
                    <a:pt x="283464" y="44026"/>
                    <a:pt x="278416" y="55551"/>
                    <a:pt x="275177" y="67648"/>
                  </a:cubicBezTo>
                  <a:cubicBezTo>
                    <a:pt x="280511" y="60504"/>
                    <a:pt x="287369" y="54408"/>
                    <a:pt x="295085" y="49931"/>
                  </a:cubicBezTo>
                  <a:cubicBezTo>
                    <a:pt x="289084" y="61837"/>
                    <a:pt x="284893" y="74696"/>
                    <a:pt x="282512" y="87841"/>
                  </a:cubicBezTo>
                  <a:cubicBezTo>
                    <a:pt x="288798" y="83078"/>
                    <a:pt x="294989" y="78411"/>
                    <a:pt x="301180" y="73648"/>
                  </a:cubicBezTo>
                  <a:cubicBezTo>
                    <a:pt x="297180" y="86602"/>
                    <a:pt x="293084" y="99556"/>
                    <a:pt x="289084" y="112510"/>
                  </a:cubicBezTo>
                  <a:cubicBezTo>
                    <a:pt x="295085" y="105081"/>
                    <a:pt x="301085" y="97651"/>
                    <a:pt x="307086" y="90317"/>
                  </a:cubicBezTo>
                  <a:cubicBezTo>
                    <a:pt x="299942" y="104890"/>
                    <a:pt x="295370" y="120607"/>
                    <a:pt x="293656" y="136704"/>
                  </a:cubicBezTo>
                  <a:cubicBezTo>
                    <a:pt x="298418" y="126322"/>
                    <a:pt x="305086" y="116797"/>
                    <a:pt x="313182" y="108700"/>
                  </a:cubicBezTo>
                  <a:cubicBezTo>
                    <a:pt x="305467" y="129370"/>
                    <a:pt x="299371" y="150706"/>
                    <a:pt x="295085" y="172423"/>
                  </a:cubicBezTo>
                  <a:cubicBezTo>
                    <a:pt x="299942" y="160993"/>
                    <a:pt x="306800" y="150420"/>
                    <a:pt x="315182" y="141276"/>
                  </a:cubicBezTo>
                  <a:cubicBezTo>
                    <a:pt x="314896" y="160897"/>
                    <a:pt x="315087" y="180424"/>
                    <a:pt x="315849" y="200045"/>
                  </a:cubicBezTo>
                  <a:cubicBezTo>
                    <a:pt x="323660" y="194140"/>
                    <a:pt x="330422" y="186710"/>
                    <a:pt x="335471" y="178328"/>
                  </a:cubicBezTo>
                  <a:lnTo>
                    <a:pt x="330041" y="218905"/>
                  </a:lnTo>
                  <a:cubicBezTo>
                    <a:pt x="337471" y="215380"/>
                    <a:pt x="344329" y="210618"/>
                    <a:pt x="350330" y="204998"/>
                  </a:cubicBezTo>
                  <a:cubicBezTo>
                    <a:pt x="344614" y="212904"/>
                    <a:pt x="341090" y="222334"/>
                    <a:pt x="340043" y="232049"/>
                  </a:cubicBezTo>
                  <a:cubicBezTo>
                    <a:pt x="345853" y="228144"/>
                    <a:pt x="351758" y="224239"/>
                    <a:pt x="357569" y="220333"/>
                  </a:cubicBezTo>
                  <a:cubicBezTo>
                    <a:pt x="353568" y="230144"/>
                    <a:pt x="351663" y="240717"/>
                    <a:pt x="351949" y="251290"/>
                  </a:cubicBezTo>
                  <a:cubicBezTo>
                    <a:pt x="338233" y="244813"/>
                    <a:pt x="324421" y="238431"/>
                    <a:pt x="310705" y="231954"/>
                  </a:cubicBezTo>
                  <a:cubicBezTo>
                    <a:pt x="294418" y="224334"/>
                    <a:pt x="277844" y="216619"/>
                    <a:pt x="260128" y="213666"/>
                  </a:cubicBezTo>
                  <a:cubicBezTo>
                    <a:pt x="247364" y="211570"/>
                    <a:pt x="234505" y="211094"/>
                    <a:pt x="221837" y="212047"/>
                  </a:cubicBezTo>
                  <a:cubicBezTo>
                    <a:pt x="202406" y="213571"/>
                    <a:pt x="183261" y="218333"/>
                    <a:pt x="164878" y="225953"/>
                  </a:cubicBezTo>
                  <a:cubicBezTo>
                    <a:pt x="155067" y="229954"/>
                    <a:pt x="145447" y="234907"/>
                    <a:pt x="137827" y="242241"/>
                  </a:cubicBezTo>
                  <a:cubicBezTo>
                    <a:pt x="123444" y="256147"/>
                    <a:pt x="122777" y="276436"/>
                    <a:pt x="123920" y="295200"/>
                  </a:cubicBezTo>
                  <a:cubicBezTo>
                    <a:pt x="124492" y="305106"/>
                    <a:pt x="125254" y="315298"/>
                    <a:pt x="130016" y="323965"/>
                  </a:cubicBezTo>
                  <a:cubicBezTo>
                    <a:pt x="132493" y="311964"/>
                    <a:pt x="135160" y="299962"/>
                    <a:pt x="138208" y="288056"/>
                  </a:cubicBezTo>
                  <a:cubicBezTo>
                    <a:pt x="140494" y="299486"/>
                    <a:pt x="144304" y="310535"/>
                    <a:pt x="149447" y="321013"/>
                  </a:cubicBezTo>
                  <a:cubicBezTo>
                    <a:pt x="150686" y="312535"/>
                    <a:pt x="150876" y="303963"/>
                    <a:pt x="150019" y="295486"/>
                  </a:cubicBezTo>
                  <a:cubicBezTo>
                    <a:pt x="150686" y="301677"/>
                    <a:pt x="167069" y="322822"/>
                    <a:pt x="167069" y="322822"/>
                  </a:cubicBezTo>
                  <a:cubicBezTo>
                    <a:pt x="167069" y="322822"/>
                    <a:pt x="167830" y="286246"/>
                    <a:pt x="168688" y="280912"/>
                  </a:cubicBezTo>
                  <a:cubicBezTo>
                    <a:pt x="174307" y="299296"/>
                    <a:pt x="182880" y="316726"/>
                    <a:pt x="193929" y="332347"/>
                  </a:cubicBezTo>
                  <a:cubicBezTo>
                    <a:pt x="199263" y="322156"/>
                    <a:pt x="202787" y="311011"/>
                    <a:pt x="204502" y="299581"/>
                  </a:cubicBezTo>
                  <a:cubicBezTo>
                    <a:pt x="209264" y="316250"/>
                    <a:pt x="216694" y="332157"/>
                    <a:pt x="226504" y="346540"/>
                  </a:cubicBezTo>
                  <a:cubicBezTo>
                    <a:pt x="231077" y="338253"/>
                    <a:pt x="234410" y="329204"/>
                    <a:pt x="236315" y="319965"/>
                  </a:cubicBezTo>
                  <a:cubicBezTo>
                    <a:pt x="237744" y="335205"/>
                    <a:pt x="243554" y="349969"/>
                    <a:pt x="252889" y="362065"/>
                  </a:cubicBezTo>
                  <a:cubicBezTo>
                    <a:pt x="254889" y="352350"/>
                    <a:pt x="256889" y="342634"/>
                    <a:pt x="258889" y="332919"/>
                  </a:cubicBezTo>
                  <a:cubicBezTo>
                    <a:pt x="261652" y="345016"/>
                    <a:pt x="266224" y="356636"/>
                    <a:pt x="272224" y="367495"/>
                  </a:cubicBezTo>
                  <a:cubicBezTo>
                    <a:pt x="274606" y="358255"/>
                    <a:pt x="277082" y="349111"/>
                    <a:pt x="279463" y="339872"/>
                  </a:cubicBezTo>
                  <a:cubicBezTo>
                    <a:pt x="281464" y="352540"/>
                    <a:pt x="286036" y="364828"/>
                    <a:pt x="292798" y="375781"/>
                  </a:cubicBezTo>
                  <a:cubicBezTo>
                    <a:pt x="295942" y="367685"/>
                    <a:pt x="299180" y="359684"/>
                    <a:pt x="302419" y="351588"/>
                  </a:cubicBezTo>
                  <a:cubicBezTo>
                    <a:pt x="302038" y="361208"/>
                    <a:pt x="306705" y="370924"/>
                    <a:pt x="314420" y="376639"/>
                  </a:cubicBezTo>
                  <a:cubicBezTo>
                    <a:pt x="317182" y="368638"/>
                    <a:pt x="320040" y="360637"/>
                    <a:pt x="322802" y="352636"/>
                  </a:cubicBezTo>
                  <a:cubicBezTo>
                    <a:pt x="325279" y="362923"/>
                    <a:pt x="330041" y="372543"/>
                    <a:pt x="336613" y="380734"/>
                  </a:cubicBezTo>
                  <a:cubicBezTo>
                    <a:pt x="338995" y="375210"/>
                    <a:pt x="341281" y="369590"/>
                    <a:pt x="343662" y="364066"/>
                  </a:cubicBezTo>
                  <a:cubicBezTo>
                    <a:pt x="345853" y="372257"/>
                    <a:pt x="351282" y="379591"/>
                    <a:pt x="358521" y="384068"/>
                  </a:cubicBezTo>
                  <a:cubicBezTo>
                    <a:pt x="358521" y="377401"/>
                    <a:pt x="361855" y="370828"/>
                    <a:pt x="367189" y="366828"/>
                  </a:cubicBezTo>
                  <a:cubicBezTo>
                    <a:pt x="370713" y="377305"/>
                    <a:pt x="379095" y="386068"/>
                    <a:pt x="389477" y="389974"/>
                  </a:cubicBezTo>
                  <a:cubicBezTo>
                    <a:pt x="391096" y="383020"/>
                    <a:pt x="394621" y="376543"/>
                    <a:pt x="399574" y="371400"/>
                  </a:cubicBezTo>
                  <a:cubicBezTo>
                    <a:pt x="402050" y="381211"/>
                    <a:pt x="407289" y="389783"/>
                    <a:pt x="413766" y="397594"/>
                  </a:cubicBezTo>
                  <a:cubicBezTo>
                    <a:pt x="346329" y="382544"/>
                    <a:pt x="273653" y="393117"/>
                    <a:pt x="207264" y="414643"/>
                  </a:cubicBezTo>
                  <a:cubicBezTo>
                    <a:pt x="181642" y="422930"/>
                    <a:pt x="156401" y="432836"/>
                    <a:pt x="132683" y="445600"/>
                  </a:cubicBezTo>
                  <a:cubicBezTo>
                    <a:pt x="92012" y="467412"/>
                    <a:pt x="56293" y="497320"/>
                    <a:pt x="20860" y="527038"/>
                  </a:cubicBezTo>
                  <a:cubicBezTo>
                    <a:pt x="16097" y="531039"/>
                    <a:pt x="11335" y="535039"/>
                    <a:pt x="7811" y="540183"/>
                  </a:cubicBezTo>
                  <a:cubicBezTo>
                    <a:pt x="667" y="550756"/>
                    <a:pt x="190" y="564376"/>
                    <a:pt x="0" y="577140"/>
                  </a:cubicBezTo>
                  <a:cubicBezTo>
                    <a:pt x="4763" y="572758"/>
                    <a:pt x="9620" y="568377"/>
                    <a:pt x="14383" y="563995"/>
                  </a:cubicBezTo>
                  <a:cubicBezTo>
                    <a:pt x="17621" y="570853"/>
                    <a:pt x="20955" y="577711"/>
                    <a:pt x="24194" y="584474"/>
                  </a:cubicBezTo>
                  <a:lnTo>
                    <a:pt x="38481" y="561519"/>
                  </a:lnTo>
                  <a:cubicBezTo>
                    <a:pt x="41815" y="567710"/>
                    <a:pt x="48006" y="572282"/>
                    <a:pt x="54864" y="573711"/>
                  </a:cubicBezTo>
                  <a:cubicBezTo>
                    <a:pt x="57626" y="567710"/>
                    <a:pt x="60484" y="561614"/>
                    <a:pt x="63246" y="555613"/>
                  </a:cubicBezTo>
                  <a:cubicBezTo>
                    <a:pt x="68104" y="562090"/>
                    <a:pt x="72962" y="568567"/>
                    <a:pt x="77914" y="575044"/>
                  </a:cubicBezTo>
                  <a:cubicBezTo>
                    <a:pt x="83344" y="569710"/>
                    <a:pt x="87344" y="562852"/>
                    <a:pt x="89440" y="555518"/>
                  </a:cubicBezTo>
                  <a:cubicBezTo>
                    <a:pt x="91154" y="562567"/>
                    <a:pt x="95631" y="568758"/>
                    <a:pt x="101727" y="572663"/>
                  </a:cubicBezTo>
                  <a:cubicBezTo>
                    <a:pt x="104299" y="564948"/>
                    <a:pt x="106871" y="557137"/>
                    <a:pt x="109442" y="549422"/>
                  </a:cubicBezTo>
                  <a:cubicBezTo>
                    <a:pt x="114300" y="556471"/>
                    <a:pt x="119253" y="563519"/>
                    <a:pt x="124111" y="570568"/>
                  </a:cubicBezTo>
                  <a:cubicBezTo>
                    <a:pt x="126016" y="563995"/>
                    <a:pt x="127921" y="557328"/>
                    <a:pt x="129826" y="550756"/>
                  </a:cubicBezTo>
                  <a:cubicBezTo>
                    <a:pt x="133064" y="560376"/>
                    <a:pt x="139160" y="568948"/>
                    <a:pt x="146971" y="575330"/>
                  </a:cubicBezTo>
                  <a:cubicBezTo>
                    <a:pt x="147256" y="568282"/>
                    <a:pt x="148114" y="561233"/>
                    <a:pt x="149733" y="554375"/>
                  </a:cubicBezTo>
                  <a:cubicBezTo>
                    <a:pt x="151543" y="558852"/>
                    <a:pt x="153257" y="563233"/>
                    <a:pt x="155067" y="567710"/>
                  </a:cubicBezTo>
                  <a:cubicBezTo>
                    <a:pt x="158401" y="564662"/>
                    <a:pt x="161258" y="560947"/>
                    <a:pt x="163354" y="556947"/>
                  </a:cubicBezTo>
                  <a:cubicBezTo>
                    <a:pt x="166497" y="575425"/>
                    <a:pt x="173736" y="593237"/>
                    <a:pt x="184595" y="608572"/>
                  </a:cubicBezTo>
                  <a:cubicBezTo>
                    <a:pt x="184118" y="600476"/>
                    <a:pt x="186023" y="592285"/>
                    <a:pt x="190119" y="585331"/>
                  </a:cubicBezTo>
                  <a:cubicBezTo>
                    <a:pt x="194310" y="591713"/>
                    <a:pt x="199930" y="597238"/>
                    <a:pt x="206407" y="601333"/>
                  </a:cubicBezTo>
                  <a:cubicBezTo>
                    <a:pt x="207264" y="594380"/>
                    <a:pt x="209836" y="587617"/>
                    <a:pt x="213931" y="581902"/>
                  </a:cubicBezTo>
                  <a:cubicBezTo>
                    <a:pt x="215360" y="589427"/>
                    <a:pt x="220028" y="596285"/>
                    <a:pt x="226504" y="600381"/>
                  </a:cubicBezTo>
                  <a:cubicBezTo>
                    <a:pt x="229457" y="593809"/>
                    <a:pt x="232410" y="587332"/>
                    <a:pt x="235363" y="580759"/>
                  </a:cubicBezTo>
                  <a:cubicBezTo>
                    <a:pt x="237363" y="586474"/>
                    <a:pt x="240982" y="591618"/>
                    <a:pt x="245745" y="595333"/>
                  </a:cubicBezTo>
                  <a:cubicBezTo>
                    <a:pt x="246793" y="586951"/>
                    <a:pt x="249841" y="578854"/>
                    <a:pt x="254603" y="571901"/>
                  </a:cubicBezTo>
                  <a:cubicBezTo>
                    <a:pt x="259175" y="579997"/>
                    <a:pt x="266890" y="586284"/>
                    <a:pt x="275749" y="589141"/>
                  </a:cubicBezTo>
                  <a:cubicBezTo>
                    <a:pt x="275749" y="581236"/>
                    <a:pt x="275749" y="573235"/>
                    <a:pt x="275749" y="565329"/>
                  </a:cubicBezTo>
                  <a:cubicBezTo>
                    <a:pt x="281273" y="575711"/>
                    <a:pt x="291655" y="583331"/>
                    <a:pt x="303181" y="585522"/>
                  </a:cubicBezTo>
                  <a:cubicBezTo>
                    <a:pt x="304133" y="579712"/>
                    <a:pt x="303562" y="573711"/>
                    <a:pt x="301657" y="568186"/>
                  </a:cubicBezTo>
                  <a:cubicBezTo>
                    <a:pt x="311468" y="578664"/>
                    <a:pt x="323469" y="587046"/>
                    <a:pt x="336709" y="592570"/>
                  </a:cubicBezTo>
                  <a:cubicBezTo>
                    <a:pt x="336709" y="583331"/>
                    <a:pt x="336899" y="574092"/>
                    <a:pt x="336899" y="564853"/>
                  </a:cubicBezTo>
                  <a:cubicBezTo>
                    <a:pt x="346520" y="572568"/>
                    <a:pt x="357378" y="578759"/>
                    <a:pt x="368998" y="583045"/>
                  </a:cubicBezTo>
                  <a:cubicBezTo>
                    <a:pt x="368998" y="573330"/>
                    <a:pt x="367189" y="563710"/>
                    <a:pt x="363664" y="554661"/>
                  </a:cubicBezTo>
                  <a:cubicBezTo>
                    <a:pt x="370332" y="565710"/>
                    <a:pt x="380143" y="574949"/>
                    <a:pt x="391668" y="580950"/>
                  </a:cubicBezTo>
                  <a:cubicBezTo>
                    <a:pt x="393859" y="572758"/>
                    <a:pt x="393287" y="563805"/>
                    <a:pt x="390144" y="555899"/>
                  </a:cubicBezTo>
                  <a:cubicBezTo>
                    <a:pt x="400050" y="564186"/>
                    <a:pt x="410051" y="572473"/>
                    <a:pt x="420053" y="580759"/>
                  </a:cubicBezTo>
                  <a:cubicBezTo>
                    <a:pt x="420814" y="570377"/>
                    <a:pt x="420338" y="559900"/>
                    <a:pt x="418719" y="549613"/>
                  </a:cubicBezTo>
                  <a:cubicBezTo>
                    <a:pt x="425101" y="558566"/>
                    <a:pt x="433959" y="565710"/>
                    <a:pt x="444055" y="569996"/>
                  </a:cubicBezTo>
                  <a:cubicBezTo>
                    <a:pt x="442246" y="559614"/>
                    <a:pt x="440436" y="549327"/>
                    <a:pt x="438626" y="538945"/>
                  </a:cubicBezTo>
                  <a:cubicBezTo>
                    <a:pt x="444055" y="546850"/>
                    <a:pt x="452342" y="552661"/>
                    <a:pt x="461581" y="555232"/>
                  </a:cubicBezTo>
                  <a:cubicBezTo>
                    <a:pt x="454914" y="544183"/>
                    <a:pt x="452056" y="530944"/>
                    <a:pt x="453676" y="518085"/>
                  </a:cubicBezTo>
                  <a:cubicBezTo>
                    <a:pt x="457962" y="525895"/>
                    <a:pt x="463963" y="532658"/>
                    <a:pt x="471011" y="537992"/>
                  </a:cubicBezTo>
                  <a:cubicBezTo>
                    <a:pt x="467963" y="526372"/>
                    <a:pt x="464820" y="514561"/>
                    <a:pt x="465296" y="502559"/>
                  </a:cubicBezTo>
                  <a:cubicBezTo>
                    <a:pt x="465677" y="494558"/>
                    <a:pt x="467678" y="486938"/>
                    <a:pt x="470630" y="479699"/>
                  </a:cubicBezTo>
                  <a:cubicBezTo>
                    <a:pt x="478060" y="486938"/>
                    <a:pt x="483489" y="496273"/>
                    <a:pt x="485585" y="506464"/>
                  </a:cubicBezTo>
                  <a:cubicBezTo>
                    <a:pt x="492062" y="501988"/>
                    <a:pt x="495681" y="493796"/>
                    <a:pt x="494538" y="485986"/>
                  </a:cubicBezTo>
                  <a:cubicBezTo>
                    <a:pt x="502063" y="493987"/>
                    <a:pt x="507016" y="504464"/>
                    <a:pt x="508445" y="515323"/>
                  </a:cubicBezTo>
                  <a:cubicBezTo>
                    <a:pt x="508921" y="514465"/>
                    <a:pt x="509492" y="513513"/>
                    <a:pt x="509969" y="512656"/>
                  </a:cubicBezTo>
                  <a:cubicBezTo>
                    <a:pt x="510254" y="606477"/>
                    <a:pt x="510921" y="837077"/>
                    <a:pt x="509778" y="1015290"/>
                  </a:cubicBezTo>
                  <a:cubicBezTo>
                    <a:pt x="508349" y="1244461"/>
                    <a:pt x="517970" y="2072946"/>
                    <a:pt x="517970" y="2072946"/>
                  </a:cubicBezTo>
                  <a:lnTo>
                    <a:pt x="544259" y="2072946"/>
                  </a:lnTo>
                  <a:lnTo>
                    <a:pt x="544259" y="1404481"/>
                  </a:lnTo>
                  <a:cubicBezTo>
                    <a:pt x="544259" y="1404481"/>
                    <a:pt x="526447" y="811169"/>
                    <a:pt x="527018" y="747923"/>
                  </a:cubicBezTo>
                  <a:cubicBezTo>
                    <a:pt x="527399" y="705918"/>
                    <a:pt x="527685" y="594190"/>
                    <a:pt x="527876" y="523800"/>
                  </a:cubicBezTo>
                  <a:cubicBezTo>
                    <a:pt x="536638" y="515323"/>
                    <a:pt x="545306" y="506845"/>
                    <a:pt x="554069" y="498463"/>
                  </a:cubicBezTo>
                  <a:cubicBezTo>
                    <a:pt x="556927" y="511894"/>
                    <a:pt x="557308" y="525800"/>
                    <a:pt x="555212" y="539326"/>
                  </a:cubicBezTo>
                  <a:cubicBezTo>
                    <a:pt x="563594" y="529705"/>
                    <a:pt x="572072" y="520085"/>
                    <a:pt x="580454" y="510370"/>
                  </a:cubicBezTo>
                  <a:cubicBezTo>
                    <a:pt x="585121" y="524086"/>
                    <a:pt x="587026" y="538754"/>
                    <a:pt x="585788" y="553137"/>
                  </a:cubicBezTo>
                  <a:cubicBezTo>
                    <a:pt x="592074" y="542183"/>
                    <a:pt x="598361" y="531229"/>
                    <a:pt x="604742" y="520371"/>
                  </a:cubicBezTo>
                  <a:cubicBezTo>
                    <a:pt x="608457" y="536563"/>
                    <a:pt x="609790" y="553423"/>
                    <a:pt x="608743" y="569996"/>
                  </a:cubicBezTo>
                  <a:cubicBezTo>
                    <a:pt x="620744" y="555137"/>
                    <a:pt x="629603" y="537897"/>
                    <a:pt x="635127" y="519609"/>
                  </a:cubicBezTo>
                  <a:cubicBezTo>
                    <a:pt x="636746" y="518847"/>
                    <a:pt x="638365" y="517990"/>
                    <a:pt x="640080" y="517323"/>
                  </a:cubicBezTo>
                  <a:cubicBezTo>
                    <a:pt x="638365" y="526753"/>
                    <a:pt x="636556" y="536182"/>
                    <a:pt x="634841" y="545612"/>
                  </a:cubicBezTo>
                  <a:cubicBezTo>
                    <a:pt x="645509" y="539802"/>
                    <a:pt x="654748" y="531420"/>
                    <a:pt x="661702" y="521514"/>
                  </a:cubicBezTo>
                  <a:cubicBezTo>
                    <a:pt x="660845" y="531991"/>
                    <a:pt x="659130" y="542374"/>
                    <a:pt x="656558" y="552565"/>
                  </a:cubicBezTo>
                  <a:cubicBezTo>
                    <a:pt x="670560" y="546946"/>
                    <a:pt x="682847" y="537421"/>
                    <a:pt x="691896" y="525324"/>
                  </a:cubicBezTo>
                  <a:cubicBezTo>
                    <a:pt x="689705" y="536944"/>
                    <a:pt x="687514" y="548565"/>
                    <a:pt x="685324" y="560185"/>
                  </a:cubicBezTo>
                  <a:cubicBezTo>
                    <a:pt x="700849" y="551994"/>
                    <a:pt x="713232" y="538087"/>
                    <a:pt x="719614" y="521800"/>
                  </a:cubicBezTo>
                  <a:cubicBezTo>
                    <a:pt x="720947" y="536563"/>
                    <a:pt x="718661" y="551518"/>
                    <a:pt x="713042" y="565234"/>
                  </a:cubicBezTo>
                  <a:cubicBezTo>
                    <a:pt x="728948" y="555137"/>
                    <a:pt x="742093" y="540754"/>
                    <a:pt x="750761" y="523990"/>
                  </a:cubicBezTo>
                  <a:cubicBezTo>
                    <a:pt x="749713" y="535039"/>
                    <a:pt x="748665" y="546184"/>
                    <a:pt x="747617" y="557233"/>
                  </a:cubicBezTo>
                  <a:cubicBezTo>
                    <a:pt x="759238" y="550565"/>
                    <a:pt x="769144" y="540850"/>
                    <a:pt x="776097" y="529420"/>
                  </a:cubicBezTo>
                  <a:cubicBezTo>
                    <a:pt x="775716" y="539040"/>
                    <a:pt x="775335" y="548660"/>
                    <a:pt x="774954" y="558185"/>
                  </a:cubicBezTo>
                  <a:cubicBezTo>
                    <a:pt x="788956" y="551041"/>
                    <a:pt x="799814" y="537897"/>
                    <a:pt x="804196" y="522752"/>
                  </a:cubicBezTo>
                  <a:cubicBezTo>
                    <a:pt x="806482" y="533230"/>
                    <a:pt x="808768" y="543612"/>
                    <a:pt x="811054" y="554089"/>
                  </a:cubicBezTo>
                  <a:cubicBezTo>
                    <a:pt x="826865" y="548660"/>
                    <a:pt x="840772" y="537897"/>
                    <a:pt x="849821" y="523895"/>
                  </a:cubicBezTo>
                  <a:cubicBezTo>
                    <a:pt x="850773" y="533801"/>
                    <a:pt x="851821" y="543707"/>
                    <a:pt x="852773" y="553518"/>
                  </a:cubicBezTo>
                  <a:cubicBezTo>
                    <a:pt x="860012" y="544279"/>
                    <a:pt x="867918" y="535516"/>
                    <a:pt x="876300" y="527419"/>
                  </a:cubicBezTo>
                  <a:cubicBezTo>
                    <a:pt x="877443" y="537230"/>
                    <a:pt x="878586" y="547041"/>
                    <a:pt x="879634" y="556852"/>
                  </a:cubicBezTo>
                  <a:cubicBezTo>
                    <a:pt x="890778" y="549994"/>
                    <a:pt x="900874" y="541516"/>
                    <a:pt x="909638" y="531896"/>
                  </a:cubicBezTo>
                  <a:cubicBezTo>
                    <a:pt x="909161" y="541516"/>
                    <a:pt x="909638" y="551137"/>
                    <a:pt x="910971" y="560662"/>
                  </a:cubicBezTo>
                  <a:cubicBezTo>
                    <a:pt x="923449" y="550851"/>
                    <a:pt x="934307" y="539040"/>
                    <a:pt x="942975" y="525800"/>
                  </a:cubicBezTo>
                  <a:cubicBezTo>
                    <a:pt x="942594" y="536659"/>
                    <a:pt x="942975" y="547517"/>
                    <a:pt x="943928" y="558280"/>
                  </a:cubicBezTo>
                  <a:cubicBezTo>
                    <a:pt x="955929" y="550470"/>
                    <a:pt x="966597" y="540469"/>
                    <a:pt x="974979" y="528848"/>
                  </a:cubicBezTo>
                  <a:cubicBezTo>
                    <a:pt x="978980" y="536182"/>
                    <a:pt x="982409" y="543898"/>
                    <a:pt x="985076" y="551899"/>
                  </a:cubicBezTo>
                  <a:cubicBezTo>
                    <a:pt x="997268" y="542469"/>
                    <a:pt x="1007555" y="530658"/>
                    <a:pt x="1015270" y="517323"/>
                  </a:cubicBezTo>
                  <a:cubicBezTo>
                    <a:pt x="1015841" y="526943"/>
                    <a:pt x="1016508" y="536563"/>
                    <a:pt x="1017080" y="546184"/>
                  </a:cubicBezTo>
                  <a:cubicBezTo>
                    <a:pt x="1022604" y="539230"/>
                    <a:pt x="1027367" y="531610"/>
                    <a:pt x="1031272" y="523609"/>
                  </a:cubicBezTo>
                  <a:cubicBezTo>
                    <a:pt x="1035844" y="529420"/>
                    <a:pt x="1040511" y="535325"/>
                    <a:pt x="1045083" y="541135"/>
                  </a:cubicBezTo>
                  <a:cubicBezTo>
                    <a:pt x="1051179" y="521800"/>
                    <a:pt x="1044797" y="500178"/>
                    <a:pt x="1032796" y="483890"/>
                  </a:cubicBezTo>
                  <a:close/>
                  <a:moveTo>
                    <a:pt x="628745" y="398641"/>
                  </a:moveTo>
                  <a:cubicBezTo>
                    <a:pt x="632460" y="393498"/>
                    <a:pt x="635889" y="388164"/>
                    <a:pt x="638937" y="382544"/>
                  </a:cubicBezTo>
                  <a:cubicBezTo>
                    <a:pt x="641032" y="386545"/>
                    <a:pt x="641795" y="390926"/>
                    <a:pt x="641890" y="395403"/>
                  </a:cubicBezTo>
                  <a:cubicBezTo>
                    <a:pt x="637508" y="396451"/>
                    <a:pt x="633127" y="397498"/>
                    <a:pt x="628745" y="3986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1" name="Google Shape;1861;p8"/>
            <p:cNvSpPr/>
            <p:nvPr/>
          </p:nvSpPr>
          <p:spPr>
            <a:xfrm>
              <a:off x="2408572" y="4265376"/>
              <a:ext cx="355006" cy="576544"/>
            </a:xfrm>
            <a:custGeom>
              <a:avLst/>
              <a:gdLst/>
              <a:ahLst/>
              <a:cxnLst/>
              <a:rect l="l" t="t" r="r" b="b"/>
              <a:pathLst>
                <a:path w="1044134" h="1683339" extrusionOk="0">
                  <a:moveTo>
                    <a:pt x="1021221" y="422135"/>
                  </a:moveTo>
                  <a:cubicBezTo>
                    <a:pt x="1031413" y="412324"/>
                    <a:pt x="1034175" y="395655"/>
                    <a:pt x="1027889" y="383082"/>
                  </a:cubicBezTo>
                  <a:cubicBezTo>
                    <a:pt x="1021507" y="370414"/>
                    <a:pt x="1006553" y="362794"/>
                    <a:pt x="992551" y="365080"/>
                  </a:cubicBezTo>
                  <a:cubicBezTo>
                    <a:pt x="993694" y="346983"/>
                    <a:pt x="981692" y="328885"/>
                    <a:pt x="964643" y="322884"/>
                  </a:cubicBezTo>
                  <a:cubicBezTo>
                    <a:pt x="947498" y="316979"/>
                    <a:pt x="926828" y="323742"/>
                    <a:pt x="916541" y="338601"/>
                  </a:cubicBezTo>
                  <a:cubicBezTo>
                    <a:pt x="897396" y="326313"/>
                    <a:pt x="869774" y="330028"/>
                    <a:pt x="853962" y="346316"/>
                  </a:cubicBezTo>
                  <a:cubicBezTo>
                    <a:pt x="855200" y="335457"/>
                    <a:pt x="856248" y="324694"/>
                    <a:pt x="857296" y="314121"/>
                  </a:cubicBezTo>
                  <a:cubicBezTo>
                    <a:pt x="866059" y="313931"/>
                    <a:pt x="874727" y="312407"/>
                    <a:pt x="882632" y="308597"/>
                  </a:cubicBezTo>
                  <a:cubicBezTo>
                    <a:pt x="896539" y="301929"/>
                    <a:pt x="907207" y="286880"/>
                    <a:pt x="905016" y="271545"/>
                  </a:cubicBezTo>
                  <a:cubicBezTo>
                    <a:pt x="918446" y="270687"/>
                    <a:pt x="931019" y="261924"/>
                    <a:pt x="936353" y="249542"/>
                  </a:cubicBezTo>
                  <a:cubicBezTo>
                    <a:pt x="941687" y="237255"/>
                    <a:pt x="939497" y="222015"/>
                    <a:pt x="930924" y="211632"/>
                  </a:cubicBezTo>
                  <a:cubicBezTo>
                    <a:pt x="947688" y="216204"/>
                    <a:pt x="964833" y="197059"/>
                    <a:pt x="960642" y="180200"/>
                  </a:cubicBezTo>
                  <a:cubicBezTo>
                    <a:pt x="956451" y="163341"/>
                    <a:pt x="935877" y="153720"/>
                    <a:pt x="919208" y="158864"/>
                  </a:cubicBezTo>
                  <a:cubicBezTo>
                    <a:pt x="921399" y="146386"/>
                    <a:pt x="915303" y="132861"/>
                    <a:pt x="904540" y="126193"/>
                  </a:cubicBezTo>
                  <a:cubicBezTo>
                    <a:pt x="893777" y="119526"/>
                    <a:pt x="879013" y="120002"/>
                    <a:pt x="868726" y="127431"/>
                  </a:cubicBezTo>
                  <a:cubicBezTo>
                    <a:pt x="857677" y="108286"/>
                    <a:pt x="824816" y="108286"/>
                    <a:pt x="813767" y="127431"/>
                  </a:cubicBezTo>
                  <a:cubicBezTo>
                    <a:pt x="796050" y="119145"/>
                    <a:pt x="773666" y="121811"/>
                    <a:pt x="758426" y="134003"/>
                  </a:cubicBezTo>
                  <a:cubicBezTo>
                    <a:pt x="743186" y="146196"/>
                    <a:pt x="735566" y="167436"/>
                    <a:pt x="739757" y="186582"/>
                  </a:cubicBezTo>
                  <a:cubicBezTo>
                    <a:pt x="723089" y="188487"/>
                    <a:pt x="708801" y="198393"/>
                    <a:pt x="698609" y="211823"/>
                  </a:cubicBezTo>
                  <a:cubicBezTo>
                    <a:pt x="697848" y="207537"/>
                    <a:pt x="696609" y="203346"/>
                    <a:pt x="694704" y="199440"/>
                  </a:cubicBezTo>
                  <a:cubicBezTo>
                    <a:pt x="688608" y="187058"/>
                    <a:pt x="673844" y="178104"/>
                    <a:pt x="660890" y="182772"/>
                  </a:cubicBezTo>
                  <a:cubicBezTo>
                    <a:pt x="661367" y="179438"/>
                    <a:pt x="660986" y="176104"/>
                    <a:pt x="660033" y="172866"/>
                  </a:cubicBezTo>
                  <a:cubicBezTo>
                    <a:pt x="660890" y="170580"/>
                    <a:pt x="661462" y="168294"/>
                    <a:pt x="661748" y="165912"/>
                  </a:cubicBezTo>
                  <a:cubicBezTo>
                    <a:pt x="679464" y="165817"/>
                    <a:pt x="697657" y="161912"/>
                    <a:pt x="711754" y="151244"/>
                  </a:cubicBezTo>
                  <a:cubicBezTo>
                    <a:pt x="725851" y="140576"/>
                    <a:pt x="734900" y="122193"/>
                    <a:pt x="731090" y="104952"/>
                  </a:cubicBezTo>
                  <a:cubicBezTo>
                    <a:pt x="727280" y="87712"/>
                    <a:pt x="708515" y="74091"/>
                    <a:pt x="691561" y="79044"/>
                  </a:cubicBezTo>
                  <a:cubicBezTo>
                    <a:pt x="691656" y="61423"/>
                    <a:pt x="681845" y="43992"/>
                    <a:pt x="666606" y="35039"/>
                  </a:cubicBezTo>
                  <a:cubicBezTo>
                    <a:pt x="651365" y="26085"/>
                    <a:pt x="631363" y="25895"/>
                    <a:pt x="616028" y="34563"/>
                  </a:cubicBezTo>
                  <a:cubicBezTo>
                    <a:pt x="611646" y="17513"/>
                    <a:pt x="596692" y="3701"/>
                    <a:pt x="579356" y="653"/>
                  </a:cubicBezTo>
                  <a:cubicBezTo>
                    <a:pt x="562021" y="-2395"/>
                    <a:pt x="543257" y="5416"/>
                    <a:pt x="533256" y="19989"/>
                  </a:cubicBezTo>
                  <a:cubicBezTo>
                    <a:pt x="524397" y="8274"/>
                    <a:pt x="509062" y="1987"/>
                    <a:pt x="494584" y="4178"/>
                  </a:cubicBezTo>
                  <a:cubicBezTo>
                    <a:pt x="480106" y="6273"/>
                    <a:pt x="467152" y="16751"/>
                    <a:pt x="462104" y="30467"/>
                  </a:cubicBezTo>
                  <a:cubicBezTo>
                    <a:pt x="441720" y="13512"/>
                    <a:pt x="405620" y="23228"/>
                    <a:pt x="396572" y="48088"/>
                  </a:cubicBezTo>
                  <a:cubicBezTo>
                    <a:pt x="380189" y="29038"/>
                    <a:pt x="347327" y="27514"/>
                    <a:pt x="329325" y="45135"/>
                  </a:cubicBezTo>
                  <a:cubicBezTo>
                    <a:pt x="319133" y="38849"/>
                    <a:pt x="304846" y="40182"/>
                    <a:pt x="296083" y="48278"/>
                  </a:cubicBezTo>
                  <a:cubicBezTo>
                    <a:pt x="287320" y="56375"/>
                    <a:pt x="284748" y="70472"/>
                    <a:pt x="290177" y="81140"/>
                  </a:cubicBezTo>
                  <a:cubicBezTo>
                    <a:pt x="275699" y="80949"/>
                    <a:pt x="261983" y="92570"/>
                    <a:pt x="259983" y="106953"/>
                  </a:cubicBezTo>
                  <a:cubicBezTo>
                    <a:pt x="257983" y="121240"/>
                    <a:pt x="267889" y="136290"/>
                    <a:pt x="281795" y="140099"/>
                  </a:cubicBezTo>
                  <a:cubicBezTo>
                    <a:pt x="270937" y="140862"/>
                    <a:pt x="261602" y="151244"/>
                    <a:pt x="262079" y="162198"/>
                  </a:cubicBezTo>
                  <a:cubicBezTo>
                    <a:pt x="262555" y="173151"/>
                    <a:pt x="272747" y="182676"/>
                    <a:pt x="283605" y="182486"/>
                  </a:cubicBezTo>
                  <a:cubicBezTo>
                    <a:pt x="281033" y="186296"/>
                    <a:pt x="280271" y="190582"/>
                    <a:pt x="280843" y="194868"/>
                  </a:cubicBezTo>
                  <a:cubicBezTo>
                    <a:pt x="275699" y="194964"/>
                    <a:pt x="270651" y="196678"/>
                    <a:pt x="266936" y="200393"/>
                  </a:cubicBezTo>
                  <a:cubicBezTo>
                    <a:pt x="259126" y="194487"/>
                    <a:pt x="248934" y="190773"/>
                    <a:pt x="239504" y="193440"/>
                  </a:cubicBezTo>
                  <a:cubicBezTo>
                    <a:pt x="230075" y="196107"/>
                    <a:pt x="222836" y="206870"/>
                    <a:pt x="226360" y="216014"/>
                  </a:cubicBezTo>
                  <a:cubicBezTo>
                    <a:pt x="218835" y="212204"/>
                    <a:pt x="208834" y="213918"/>
                    <a:pt x="203024" y="220109"/>
                  </a:cubicBezTo>
                  <a:cubicBezTo>
                    <a:pt x="197214" y="226301"/>
                    <a:pt x="196261" y="236397"/>
                    <a:pt x="200642" y="243636"/>
                  </a:cubicBezTo>
                  <a:cubicBezTo>
                    <a:pt x="193784" y="244589"/>
                    <a:pt x="189784" y="252780"/>
                    <a:pt x="191308" y="259448"/>
                  </a:cubicBezTo>
                  <a:cubicBezTo>
                    <a:pt x="192832" y="266211"/>
                    <a:pt x="198261" y="271354"/>
                    <a:pt x="204071" y="275069"/>
                  </a:cubicBezTo>
                  <a:cubicBezTo>
                    <a:pt x="180545" y="272116"/>
                    <a:pt x="158161" y="297357"/>
                    <a:pt x="163971" y="320408"/>
                  </a:cubicBezTo>
                  <a:cubicBezTo>
                    <a:pt x="145969" y="313550"/>
                    <a:pt x="123204" y="325647"/>
                    <a:pt x="118823" y="344411"/>
                  </a:cubicBezTo>
                  <a:cubicBezTo>
                    <a:pt x="96820" y="336124"/>
                    <a:pt x="69674" y="356603"/>
                    <a:pt x="71483" y="380034"/>
                  </a:cubicBezTo>
                  <a:cubicBezTo>
                    <a:pt x="62625" y="375272"/>
                    <a:pt x="50814" y="376510"/>
                    <a:pt x="43099" y="382987"/>
                  </a:cubicBezTo>
                  <a:cubicBezTo>
                    <a:pt x="35384" y="389464"/>
                    <a:pt x="32145" y="400799"/>
                    <a:pt x="35193" y="410419"/>
                  </a:cubicBezTo>
                  <a:cubicBezTo>
                    <a:pt x="25192" y="407181"/>
                    <a:pt x="14714" y="414324"/>
                    <a:pt x="8428" y="422802"/>
                  </a:cubicBezTo>
                  <a:cubicBezTo>
                    <a:pt x="2713" y="430517"/>
                    <a:pt x="-1192" y="440232"/>
                    <a:pt x="332" y="449757"/>
                  </a:cubicBezTo>
                  <a:cubicBezTo>
                    <a:pt x="1856" y="459282"/>
                    <a:pt x="9952" y="468045"/>
                    <a:pt x="19667" y="468045"/>
                  </a:cubicBezTo>
                  <a:cubicBezTo>
                    <a:pt x="11762" y="471570"/>
                    <a:pt x="7571" y="481666"/>
                    <a:pt x="10523" y="489762"/>
                  </a:cubicBezTo>
                  <a:cubicBezTo>
                    <a:pt x="13476" y="497858"/>
                    <a:pt x="23192" y="502907"/>
                    <a:pt x="31478" y="500525"/>
                  </a:cubicBezTo>
                  <a:cubicBezTo>
                    <a:pt x="20334" y="507003"/>
                    <a:pt x="22239" y="527005"/>
                    <a:pt x="34431" y="531101"/>
                  </a:cubicBezTo>
                  <a:cubicBezTo>
                    <a:pt x="36050" y="531672"/>
                    <a:pt x="37765" y="532053"/>
                    <a:pt x="38908" y="533291"/>
                  </a:cubicBezTo>
                  <a:cubicBezTo>
                    <a:pt x="41860" y="536530"/>
                    <a:pt x="37860" y="541197"/>
                    <a:pt x="34907" y="544436"/>
                  </a:cubicBezTo>
                  <a:cubicBezTo>
                    <a:pt x="28049" y="552056"/>
                    <a:pt x="26049" y="563676"/>
                    <a:pt x="30050" y="573106"/>
                  </a:cubicBezTo>
                  <a:cubicBezTo>
                    <a:pt x="34050" y="582536"/>
                    <a:pt x="43861" y="589203"/>
                    <a:pt x="54052" y="589489"/>
                  </a:cubicBezTo>
                  <a:cubicBezTo>
                    <a:pt x="46909" y="596061"/>
                    <a:pt x="46433" y="608539"/>
                    <a:pt x="53100" y="615587"/>
                  </a:cubicBezTo>
                  <a:cubicBezTo>
                    <a:pt x="59768" y="622636"/>
                    <a:pt x="72341" y="622922"/>
                    <a:pt x="79199" y="616064"/>
                  </a:cubicBezTo>
                  <a:cubicBezTo>
                    <a:pt x="83294" y="630256"/>
                    <a:pt x="102059" y="637781"/>
                    <a:pt x="114822" y="630256"/>
                  </a:cubicBezTo>
                  <a:cubicBezTo>
                    <a:pt x="127490" y="622827"/>
                    <a:pt x="130157" y="602729"/>
                    <a:pt x="119775" y="592251"/>
                  </a:cubicBezTo>
                  <a:cubicBezTo>
                    <a:pt x="131396" y="583203"/>
                    <a:pt x="131777" y="563010"/>
                    <a:pt x="120442" y="553580"/>
                  </a:cubicBezTo>
                  <a:cubicBezTo>
                    <a:pt x="130539" y="566153"/>
                    <a:pt x="150541" y="562343"/>
                    <a:pt x="165209" y="555771"/>
                  </a:cubicBezTo>
                  <a:cubicBezTo>
                    <a:pt x="179306" y="549484"/>
                    <a:pt x="194451" y="538816"/>
                    <a:pt x="194642" y="523386"/>
                  </a:cubicBezTo>
                  <a:cubicBezTo>
                    <a:pt x="194832" y="510812"/>
                    <a:pt x="182450" y="499573"/>
                    <a:pt x="169972" y="500811"/>
                  </a:cubicBezTo>
                  <a:cubicBezTo>
                    <a:pt x="167591" y="486143"/>
                    <a:pt x="151779" y="476618"/>
                    <a:pt x="137396" y="477666"/>
                  </a:cubicBezTo>
                  <a:cubicBezTo>
                    <a:pt x="151208" y="468903"/>
                    <a:pt x="158923" y="451853"/>
                    <a:pt x="159114" y="434232"/>
                  </a:cubicBezTo>
                  <a:cubicBezTo>
                    <a:pt x="168448" y="442518"/>
                    <a:pt x="179592" y="449472"/>
                    <a:pt x="192070" y="450710"/>
                  </a:cubicBezTo>
                  <a:cubicBezTo>
                    <a:pt x="195404" y="450995"/>
                    <a:pt x="198833" y="450805"/>
                    <a:pt x="202166" y="450138"/>
                  </a:cubicBezTo>
                  <a:cubicBezTo>
                    <a:pt x="219407" y="479761"/>
                    <a:pt x="239600" y="505764"/>
                    <a:pt x="267413" y="523862"/>
                  </a:cubicBezTo>
                  <a:cubicBezTo>
                    <a:pt x="272175" y="526910"/>
                    <a:pt x="277128" y="529672"/>
                    <a:pt x="282176" y="532244"/>
                  </a:cubicBezTo>
                  <a:cubicBezTo>
                    <a:pt x="282176" y="534339"/>
                    <a:pt x="282367" y="536435"/>
                    <a:pt x="282843" y="538435"/>
                  </a:cubicBezTo>
                  <a:cubicBezTo>
                    <a:pt x="274366" y="539387"/>
                    <a:pt x="267317" y="547389"/>
                    <a:pt x="267508" y="555866"/>
                  </a:cubicBezTo>
                  <a:cubicBezTo>
                    <a:pt x="267698" y="564343"/>
                    <a:pt x="274937" y="572154"/>
                    <a:pt x="283415" y="572820"/>
                  </a:cubicBezTo>
                  <a:cubicBezTo>
                    <a:pt x="290177" y="573297"/>
                    <a:pt x="297321" y="569963"/>
                    <a:pt x="303417" y="572820"/>
                  </a:cubicBezTo>
                  <a:cubicBezTo>
                    <a:pt x="306560" y="574249"/>
                    <a:pt x="308846" y="577107"/>
                    <a:pt x="311514" y="579393"/>
                  </a:cubicBezTo>
                  <a:cubicBezTo>
                    <a:pt x="321991" y="588060"/>
                    <a:pt x="340184" y="584346"/>
                    <a:pt x="346470" y="572249"/>
                  </a:cubicBezTo>
                  <a:cubicBezTo>
                    <a:pt x="349994" y="588537"/>
                    <a:pt x="374093" y="595490"/>
                    <a:pt x="385808" y="583679"/>
                  </a:cubicBezTo>
                  <a:cubicBezTo>
                    <a:pt x="390857" y="593108"/>
                    <a:pt x="401525" y="599300"/>
                    <a:pt x="412193" y="599014"/>
                  </a:cubicBezTo>
                  <a:cubicBezTo>
                    <a:pt x="422194" y="598728"/>
                    <a:pt x="431719" y="592823"/>
                    <a:pt x="436672" y="584155"/>
                  </a:cubicBezTo>
                  <a:cubicBezTo>
                    <a:pt x="440863" y="586441"/>
                    <a:pt x="444864" y="588918"/>
                    <a:pt x="448769" y="591585"/>
                  </a:cubicBezTo>
                  <a:cubicBezTo>
                    <a:pt x="469248" y="605872"/>
                    <a:pt x="485345" y="625779"/>
                    <a:pt x="499537" y="645115"/>
                  </a:cubicBezTo>
                  <a:cubicBezTo>
                    <a:pt x="531731" y="688835"/>
                    <a:pt x="548972" y="714266"/>
                    <a:pt x="569736" y="759796"/>
                  </a:cubicBezTo>
                  <a:cubicBezTo>
                    <a:pt x="570784" y="1182992"/>
                    <a:pt x="571356" y="1655527"/>
                    <a:pt x="568784" y="1674672"/>
                  </a:cubicBezTo>
                  <a:lnTo>
                    <a:pt x="578023" y="1676577"/>
                  </a:lnTo>
                  <a:lnTo>
                    <a:pt x="584786" y="1683340"/>
                  </a:lnTo>
                  <a:cubicBezTo>
                    <a:pt x="588977" y="1679149"/>
                    <a:pt x="590596" y="1677530"/>
                    <a:pt x="589358" y="1017066"/>
                  </a:cubicBezTo>
                  <a:cubicBezTo>
                    <a:pt x="589358" y="980966"/>
                    <a:pt x="589262" y="944962"/>
                    <a:pt x="589167" y="909339"/>
                  </a:cubicBezTo>
                  <a:cubicBezTo>
                    <a:pt x="612123" y="869333"/>
                    <a:pt x="637649" y="834567"/>
                    <a:pt x="662415" y="800944"/>
                  </a:cubicBezTo>
                  <a:cubicBezTo>
                    <a:pt x="705658" y="742079"/>
                    <a:pt x="746520" y="686454"/>
                    <a:pt x="770809" y="609015"/>
                  </a:cubicBezTo>
                  <a:lnTo>
                    <a:pt x="774428" y="597300"/>
                  </a:lnTo>
                  <a:cubicBezTo>
                    <a:pt x="779191" y="581679"/>
                    <a:pt x="784239" y="565677"/>
                    <a:pt x="790716" y="550532"/>
                  </a:cubicBezTo>
                  <a:cubicBezTo>
                    <a:pt x="795288" y="549770"/>
                    <a:pt x="799574" y="548246"/>
                    <a:pt x="803384" y="545579"/>
                  </a:cubicBezTo>
                  <a:cubicBezTo>
                    <a:pt x="811481" y="539864"/>
                    <a:pt x="815195" y="527100"/>
                    <a:pt x="808528" y="519671"/>
                  </a:cubicBezTo>
                  <a:cubicBezTo>
                    <a:pt x="819101" y="523862"/>
                    <a:pt x="830245" y="528148"/>
                    <a:pt x="841580" y="526624"/>
                  </a:cubicBezTo>
                  <a:cubicBezTo>
                    <a:pt x="852819" y="525005"/>
                    <a:pt x="863773" y="515194"/>
                    <a:pt x="862249" y="503859"/>
                  </a:cubicBezTo>
                  <a:cubicBezTo>
                    <a:pt x="869298" y="523386"/>
                    <a:pt x="899873" y="528624"/>
                    <a:pt x="912922" y="512432"/>
                  </a:cubicBezTo>
                  <a:cubicBezTo>
                    <a:pt x="917589" y="523671"/>
                    <a:pt x="922828" y="535673"/>
                    <a:pt x="933210" y="541959"/>
                  </a:cubicBezTo>
                  <a:cubicBezTo>
                    <a:pt x="943592" y="548341"/>
                    <a:pt x="960452" y="545007"/>
                    <a:pt x="963214" y="533196"/>
                  </a:cubicBezTo>
                  <a:cubicBezTo>
                    <a:pt x="973215" y="547865"/>
                    <a:pt x="997980" y="545007"/>
                    <a:pt x="1009029" y="531101"/>
                  </a:cubicBezTo>
                  <a:cubicBezTo>
                    <a:pt x="1020078" y="517194"/>
                    <a:pt x="1019983" y="497287"/>
                    <a:pt x="1015220" y="480142"/>
                  </a:cubicBezTo>
                  <a:cubicBezTo>
                    <a:pt x="1029413" y="479856"/>
                    <a:pt x="1042462" y="467760"/>
                    <a:pt x="1043986" y="453662"/>
                  </a:cubicBezTo>
                  <a:cubicBezTo>
                    <a:pt x="1045510" y="439566"/>
                    <a:pt x="1035128" y="425087"/>
                    <a:pt x="1021221" y="421849"/>
                  </a:cubicBezTo>
                  <a:close/>
                  <a:moveTo>
                    <a:pt x="674606" y="471284"/>
                  </a:moveTo>
                  <a:cubicBezTo>
                    <a:pt x="669177" y="520147"/>
                    <a:pt x="654414" y="567962"/>
                    <a:pt x="630791" y="610635"/>
                  </a:cubicBezTo>
                  <a:cubicBezTo>
                    <a:pt x="628791" y="604824"/>
                    <a:pt x="625934" y="599395"/>
                    <a:pt x="622028" y="594728"/>
                  </a:cubicBezTo>
                  <a:cubicBezTo>
                    <a:pt x="614313" y="585489"/>
                    <a:pt x="603645" y="579678"/>
                    <a:pt x="594215" y="575202"/>
                  </a:cubicBezTo>
                  <a:cubicBezTo>
                    <a:pt x="592310" y="574344"/>
                    <a:pt x="590406" y="573487"/>
                    <a:pt x="588405" y="572630"/>
                  </a:cubicBezTo>
                  <a:cubicBezTo>
                    <a:pt x="588405" y="563200"/>
                    <a:pt x="588405" y="554056"/>
                    <a:pt x="588405" y="545198"/>
                  </a:cubicBezTo>
                  <a:cubicBezTo>
                    <a:pt x="590310" y="543198"/>
                    <a:pt x="592310" y="541293"/>
                    <a:pt x="594406" y="539578"/>
                  </a:cubicBezTo>
                  <a:cubicBezTo>
                    <a:pt x="600216" y="534911"/>
                    <a:pt x="607360" y="531768"/>
                    <a:pt x="611932" y="525957"/>
                  </a:cubicBezTo>
                  <a:cubicBezTo>
                    <a:pt x="618981" y="517194"/>
                    <a:pt x="617742" y="503193"/>
                    <a:pt x="609932" y="495287"/>
                  </a:cubicBezTo>
                  <a:cubicBezTo>
                    <a:pt x="618409" y="496906"/>
                    <a:pt x="627172" y="497478"/>
                    <a:pt x="635364" y="495001"/>
                  </a:cubicBezTo>
                  <a:cubicBezTo>
                    <a:pt x="646127" y="491762"/>
                    <a:pt x="655556" y="481571"/>
                    <a:pt x="654414" y="470427"/>
                  </a:cubicBezTo>
                  <a:cubicBezTo>
                    <a:pt x="660986" y="471665"/>
                    <a:pt x="667844" y="472046"/>
                    <a:pt x="674606" y="471379"/>
                  </a:cubicBezTo>
                  <a:close/>
                  <a:moveTo>
                    <a:pt x="588500" y="583107"/>
                  </a:moveTo>
                  <a:cubicBezTo>
                    <a:pt x="589072" y="583393"/>
                    <a:pt x="589643" y="583583"/>
                    <a:pt x="590120" y="583869"/>
                  </a:cubicBezTo>
                  <a:cubicBezTo>
                    <a:pt x="598597" y="587870"/>
                    <a:pt x="608122" y="593013"/>
                    <a:pt x="614694" y="600919"/>
                  </a:cubicBezTo>
                  <a:cubicBezTo>
                    <a:pt x="619838" y="607110"/>
                    <a:pt x="622981" y="614825"/>
                    <a:pt x="623743" y="622922"/>
                  </a:cubicBezTo>
                  <a:cubicBezTo>
                    <a:pt x="620695" y="627875"/>
                    <a:pt x="617456" y="633018"/>
                    <a:pt x="614027" y="638448"/>
                  </a:cubicBezTo>
                  <a:cubicBezTo>
                    <a:pt x="605360" y="652068"/>
                    <a:pt x="596216" y="666451"/>
                    <a:pt x="588786" y="680929"/>
                  </a:cubicBezTo>
                  <a:cubicBezTo>
                    <a:pt x="588786" y="646449"/>
                    <a:pt x="588596" y="613778"/>
                    <a:pt x="588500" y="583298"/>
                  </a:cubicBezTo>
                  <a:close/>
                  <a:moveTo>
                    <a:pt x="444292" y="452329"/>
                  </a:moveTo>
                  <a:cubicBezTo>
                    <a:pt x="438386" y="455282"/>
                    <a:pt x="433148" y="459282"/>
                    <a:pt x="428766" y="464235"/>
                  </a:cubicBezTo>
                  <a:cubicBezTo>
                    <a:pt x="423051" y="462521"/>
                    <a:pt x="417336" y="460902"/>
                    <a:pt x="411621" y="459282"/>
                  </a:cubicBezTo>
                  <a:cubicBezTo>
                    <a:pt x="391047" y="453567"/>
                    <a:pt x="369711" y="447662"/>
                    <a:pt x="353423" y="434994"/>
                  </a:cubicBezTo>
                  <a:cubicBezTo>
                    <a:pt x="347804" y="430612"/>
                    <a:pt x="342946" y="425564"/>
                    <a:pt x="338564" y="420039"/>
                  </a:cubicBezTo>
                  <a:cubicBezTo>
                    <a:pt x="350280" y="416134"/>
                    <a:pt x="358472" y="404704"/>
                    <a:pt x="361615" y="392703"/>
                  </a:cubicBezTo>
                  <a:cubicBezTo>
                    <a:pt x="374569" y="403180"/>
                    <a:pt x="396476" y="399084"/>
                    <a:pt x="404763" y="384702"/>
                  </a:cubicBezTo>
                  <a:cubicBezTo>
                    <a:pt x="404192" y="405657"/>
                    <a:pt x="424004" y="424992"/>
                    <a:pt x="444959" y="423754"/>
                  </a:cubicBezTo>
                  <a:cubicBezTo>
                    <a:pt x="439815" y="432327"/>
                    <a:pt x="439720" y="443566"/>
                    <a:pt x="444292" y="452424"/>
                  </a:cubicBezTo>
                  <a:close/>
                  <a:moveTo>
                    <a:pt x="569450" y="563105"/>
                  </a:moveTo>
                  <a:cubicBezTo>
                    <a:pt x="569450" y="563581"/>
                    <a:pt x="569450" y="564057"/>
                    <a:pt x="569450" y="564533"/>
                  </a:cubicBezTo>
                  <a:cubicBezTo>
                    <a:pt x="569355" y="564533"/>
                    <a:pt x="569165" y="564438"/>
                    <a:pt x="569069" y="564343"/>
                  </a:cubicBezTo>
                  <a:cubicBezTo>
                    <a:pt x="568689" y="564153"/>
                    <a:pt x="568212" y="563962"/>
                    <a:pt x="567831" y="563867"/>
                  </a:cubicBezTo>
                  <a:cubicBezTo>
                    <a:pt x="568403" y="563581"/>
                    <a:pt x="568974" y="563391"/>
                    <a:pt x="569450" y="563105"/>
                  </a:cubicBezTo>
                  <a:close/>
                  <a:moveTo>
                    <a:pt x="346851" y="189820"/>
                  </a:moveTo>
                  <a:cubicBezTo>
                    <a:pt x="348375" y="204584"/>
                    <a:pt x="365806" y="214204"/>
                    <a:pt x="380284" y="210584"/>
                  </a:cubicBezTo>
                  <a:cubicBezTo>
                    <a:pt x="394667" y="206965"/>
                    <a:pt x="404954" y="193249"/>
                    <a:pt x="408287" y="178771"/>
                  </a:cubicBezTo>
                  <a:cubicBezTo>
                    <a:pt x="416955" y="186677"/>
                    <a:pt x="427909" y="192011"/>
                    <a:pt x="439434" y="194392"/>
                  </a:cubicBezTo>
                  <a:cubicBezTo>
                    <a:pt x="434672" y="206965"/>
                    <a:pt x="437339" y="222300"/>
                    <a:pt x="446959" y="231825"/>
                  </a:cubicBezTo>
                  <a:cubicBezTo>
                    <a:pt x="430957" y="224205"/>
                    <a:pt x="405811" y="243922"/>
                    <a:pt x="410383" y="261067"/>
                  </a:cubicBezTo>
                  <a:cubicBezTo>
                    <a:pt x="401048" y="268973"/>
                    <a:pt x="387047" y="270878"/>
                    <a:pt x="375902" y="265925"/>
                  </a:cubicBezTo>
                  <a:cubicBezTo>
                    <a:pt x="364758" y="260876"/>
                    <a:pt x="356948" y="249161"/>
                    <a:pt x="356567" y="236969"/>
                  </a:cubicBezTo>
                  <a:cubicBezTo>
                    <a:pt x="349518" y="236969"/>
                    <a:pt x="342470" y="236969"/>
                    <a:pt x="335516" y="236969"/>
                  </a:cubicBezTo>
                  <a:cubicBezTo>
                    <a:pt x="334469" y="228206"/>
                    <a:pt x="333135" y="218871"/>
                    <a:pt x="327420" y="212204"/>
                  </a:cubicBezTo>
                  <a:cubicBezTo>
                    <a:pt x="335612" y="206774"/>
                    <a:pt x="342470" y="198678"/>
                    <a:pt x="346851" y="189820"/>
                  </a:cubicBezTo>
                  <a:close/>
                  <a:moveTo>
                    <a:pt x="211310" y="447186"/>
                  </a:moveTo>
                  <a:cubicBezTo>
                    <a:pt x="216549" y="444423"/>
                    <a:pt x="220835" y="440328"/>
                    <a:pt x="223121" y="434898"/>
                  </a:cubicBezTo>
                  <a:cubicBezTo>
                    <a:pt x="224741" y="446043"/>
                    <a:pt x="240933" y="449281"/>
                    <a:pt x="250172" y="442899"/>
                  </a:cubicBezTo>
                  <a:cubicBezTo>
                    <a:pt x="259412" y="436518"/>
                    <a:pt x="263222" y="424897"/>
                    <a:pt x="266460" y="414134"/>
                  </a:cubicBezTo>
                  <a:cubicBezTo>
                    <a:pt x="279795" y="423945"/>
                    <a:pt x="301607" y="418325"/>
                    <a:pt x="308465" y="403275"/>
                  </a:cubicBezTo>
                  <a:cubicBezTo>
                    <a:pt x="309323" y="412705"/>
                    <a:pt x="317990" y="419468"/>
                    <a:pt x="327420" y="420992"/>
                  </a:cubicBezTo>
                  <a:cubicBezTo>
                    <a:pt x="333135" y="428993"/>
                    <a:pt x="339612" y="436422"/>
                    <a:pt x="347518" y="442614"/>
                  </a:cubicBezTo>
                  <a:cubicBezTo>
                    <a:pt x="357995" y="450710"/>
                    <a:pt x="369997" y="456139"/>
                    <a:pt x="382475" y="460520"/>
                  </a:cubicBezTo>
                  <a:cubicBezTo>
                    <a:pt x="375236" y="463378"/>
                    <a:pt x="368949" y="468236"/>
                    <a:pt x="365139" y="475189"/>
                  </a:cubicBezTo>
                  <a:cubicBezTo>
                    <a:pt x="356948" y="466807"/>
                    <a:pt x="343327" y="464235"/>
                    <a:pt x="332659" y="469188"/>
                  </a:cubicBezTo>
                  <a:cubicBezTo>
                    <a:pt x="321991" y="474141"/>
                    <a:pt x="315038" y="486143"/>
                    <a:pt x="316181" y="497763"/>
                  </a:cubicBezTo>
                  <a:cubicBezTo>
                    <a:pt x="301417" y="497478"/>
                    <a:pt x="288177" y="508812"/>
                    <a:pt x="283796" y="522624"/>
                  </a:cubicBezTo>
                  <a:cubicBezTo>
                    <a:pt x="279986" y="520623"/>
                    <a:pt x="276271" y="518528"/>
                    <a:pt x="272651" y="516147"/>
                  </a:cubicBezTo>
                  <a:cubicBezTo>
                    <a:pt x="246839" y="499478"/>
                    <a:pt x="227693" y="475094"/>
                    <a:pt x="211310" y="447186"/>
                  </a:cubicBezTo>
                  <a:close/>
                  <a:moveTo>
                    <a:pt x="507443" y="639686"/>
                  </a:moveTo>
                  <a:cubicBezTo>
                    <a:pt x="495917" y="624065"/>
                    <a:pt x="483249" y="608063"/>
                    <a:pt x="467914" y="594633"/>
                  </a:cubicBezTo>
                  <a:cubicBezTo>
                    <a:pt x="468485" y="594633"/>
                    <a:pt x="469057" y="594633"/>
                    <a:pt x="469628" y="594633"/>
                  </a:cubicBezTo>
                  <a:cubicBezTo>
                    <a:pt x="481249" y="593585"/>
                    <a:pt x="492393" y="584536"/>
                    <a:pt x="493346" y="572916"/>
                  </a:cubicBezTo>
                  <a:cubicBezTo>
                    <a:pt x="508681" y="583774"/>
                    <a:pt x="532589" y="578916"/>
                    <a:pt x="542971" y="563581"/>
                  </a:cubicBezTo>
                  <a:cubicBezTo>
                    <a:pt x="550400" y="567010"/>
                    <a:pt x="557925" y="570153"/>
                    <a:pt x="565450" y="573201"/>
                  </a:cubicBezTo>
                  <a:cubicBezTo>
                    <a:pt x="566783" y="573773"/>
                    <a:pt x="568117" y="574344"/>
                    <a:pt x="569450" y="574916"/>
                  </a:cubicBezTo>
                  <a:cubicBezTo>
                    <a:pt x="569641" y="627399"/>
                    <a:pt x="569736" y="682072"/>
                    <a:pt x="569927" y="737793"/>
                  </a:cubicBezTo>
                  <a:cubicBezTo>
                    <a:pt x="552210" y="702075"/>
                    <a:pt x="534875" y="677024"/>
                    <a:pt x="507443" y="639781"/>
                  </a:cubicBezTo>
                  <a:close/>
                  <a:moveTo>
                    <a:pt x="765475" y="594728"/>
                  </a:moveTo>
                  <a:lnTo>
                    <a:pt x="761856" y="606348"/>
                  </a:lnTo>
                  <a:cubicBezTo>
                    <a:pt x="738138" y="682358"/>
                    <a:pt x="697657" y="737317"/>
                    <a:pt x="654890" y="795515"/>
                  </a:cubicBezTo>
                  <a:cubicBezTo>
                    <a:pt x="632887" y="825423"/>
                    <a:pt x="610313" y="856284"/>
                    <a:pt x="589262" y="890955"/>
                  </a:cubicBezTo>
                  <a:cubicBezTo>
                    <a:pt x="589072" y="825900"/>
                    <a:pt x="588977" y="762654"/>
                    <a:pt x="588786" y="703789"/>
                  </a:cubicBezTo>
                  <a:cubicBezTo>
                    <a:pt x="596406" y="683691"/>
                    <a:pt x="610217" y="662070"/>
                    <a:pt x="622028" y="643496"/>
                  </a:cubicBezTo>
                  <a:cubicBezTo>
                    <a:pt x="627743" y="634542"/>
                    <a:pt x="633077" y="626065"/>
                    <a:pt x="637364" y="618540"/>
                  </a:cubicBezTo>
                  <a:cubicBezTo>
                    <a:pt x="663081" y="573106"/>
                    <a:pt x="678893" y="521862"/>
                    <a:pt x="684322" y="469569"/>
                  </a:cubicBezTo>
                  <a:cubicBezTo>
                    <a:pt x="688608" y="468331"/>
                    <a:pt x="692704" y="466616"/>
                    <a:pt x="696419" y="464045"/>
                  </a:cubicBezTo>
                  <a:cubicBezTo>
                    <a:pt x="708420" y="455949"/>
                    <a:pt x="715183" y="438994"/>
                    <a:pt x="708611" y="426135"/>
                  </a:cubicBezTo>
                  <a:cubicBezTo>
                    <a:pt x="720422" y="426612"/>
                    <a:pt x="732804" y="426993"/>
                    <a:pt x="743377" y="421754"/>
                  </a:cubicBezTo>
                  <a:cubicBezTo>
                    <a:pt x="753950" y="416515"/>
                    <a:pt x="761665" y="403561"/>
                    <a:pt x="757093" y="392703"/>
                  </a:cubicBezTo>
                  <a:cubicBezTo>
                    <a:pt x="771285" y="388893"/>
                    <a:pt x="786525" y="383558"/>
                    <a:pt x="794240" y="371081"/>
                  </a:cubicBezTo>
                  <a:cubicBezTo>
                    <a:pt x="797479" y="365842"/>
                    <a:pt x="798241" y="359079"/>
                    <a:pt x="796907" y="352983"/>
                  </a:cubicBezTo>
                  <a:cubicBezTo>
                    <a:pt x="816910" y="349840"/>
                    <a:pt x="834436" y="332886"/>
                    <a:pt x="837198" y="312693"/>
                  </a:cubicBezTo>
                  <a:cubicBezTo>
                    <a:pt x="840723" y="313264"/>
                    <a:pt x="844247" y="313740"/>
                    <a:pt x="847771" y="314026"/>
                  </a:cubicBezTo>
                  <a:cubicBezTo>
                    <a:pt x="846628" y="326028"/>
                    <a:pt x="845294" y="338410"/>
                    <a:pt x="843866" y="350793"/>
                  </a:cubicBezTo>
                  <a:cubicBezTo>
                    <a:pt x="830912" y="352698"/>
                    <a:pt x="818529" y="359841"/>
                    <a:pt x="812243" y="371271"/>
                  </a:cubicBezTo>
                  <a:cubicBezTo>
                    <a:pt x="804908" y="384702"/>
                    <a:pt x="808052" y="403752"/>
                    <a:pt x="820815" y="412229"/>
                  </a:cubicBezTo>
                  <a:cubicBezTo>
                    <a:pt x="809290" y="411943"/>
                    <a:pt x="796812" y="413181"/>
                    <a:pt x="788430" y="421087"/>
                  </a:cubicBezTo>
                  <a:cubicBezTo>
                    <a:pt x="780048" y="428898"/>
                    <a:pt x="779381" y="445281"/>
                    <a:pt x="789668" y="450424"/>
                  </a:cubicBezTo>
                  <a:cubicBezTo>
                    <a:pt x="777381" y="447376"/>
                    <a:pt x="763379" y="455187"/>
                    <a:pt x="759474" y="467283"/>
                  </a:cubicBezTo>
                  <a:cubicBezTo>
                    <a:pt x="755569" y="479380"/>
                    <a:pt x="762332" y="493858"/>
                    <a:pt x="774048" y="498620"/>
                  </a:cubicBezTo>
                  <a:cubicBezTo>
                    <a:pt x="763665" y="500811"/>
                    <a:pt x="758141" y="513194"/>
                    <a:pt x="759760" y="523671"/>
                  </a:cubicBezTo>
                  <a:cubicBezTo>
                    <a:pt x="761379" y="534149"/>
                    <a:pt x="768142" y="543007"/>
                    <a:pt x="774619" y="551389"/>
                  </a:cubicBezTo>
                  <a:cubicBezTo>
                    <a:pt x="776429" y="551579"/>
                    <a:pt x="778239" y="551675"/>
                    <a:pt x="780048" y="551675"/>
                  </a:cubicBezTo>
                  <a:cubicBezTo>
                    <a:pt x="774333" y="565962"/>
                    <a:pt x="769761" y="580631"/>
                    <a:pt x="765380" y="5950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2" name="Google Shape;1862;p8"/>
            <p:cNvGrpSpPr/>
            <p:nvPr/>
          </p:nvGrpSpPr>
          <p:grpSpPr>
            <a:xfrm rot="124673">
              <a:off x="6037185" y="4488655"/>
              <a:ext cx="350625" cy="230711"/>
              <a:chOff x="6686871" y="4271040"/>
              <a:chExt cx="350219" cy="229552"/>
            </a:xfrm>
          </p:grpSpPr>
          <p:grpSp>
            <p:nvGrpSpPr>
              <p:cNvPr id="1863" name="Google Shape;1863;p8"/>
              <p:cNvGrpSpPr/>
              <p:nvPr/>
            </p:nvGrpSpPr>
            <p:grpSpPr>
              <a:xfrm>
                <a:off x="6686871" y="4271040"/>
                <a:ext cx="288402" cy="202311"/>
                <a:chOff x="6686871" y="4271040"/>
                <a:chExt cx="288402" cy="202311"/>
              </a:xfrm>
            </p:grpSpPr>
            <p:sp>
              <p:nvSpPr>
                <p:cNvPr id="1864" name="Google Shape;1864;p8"/>
                <p:cNvSpPr/>
                <p:nvPr/>
              </p:nvSpPr>
              <p:spPr>
                <a:xfrm>
                  <a:off x="6687844" y="4364935"/>
                  <a:ext cx="187321" cy="68030"/>
                </a:xfrm>
                <a:custGeom>
                  <a:avLst/>
                  <a:gdLst/>
                  <a:ahLst/>
                  <a:cxnLst/>
                  <a:rect l="l" t="t" r="r" b="b"/>
                  <a:pathLst>
                    <a:path w="187321" h="68030" extrusionOk="0">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5" name="Google Shape;1865;p8"/>
                <p:cNvSpPr/>
                <p:nvPr/>
              </p:nvSpPr>
              <p:spPr>
                <a:xfrm>
                  <a:off x="6737053" y="4317870"/>
                  <a:ext cx="133731" cy="110332"/>
                </a:xfrm>
                <a:custGeom>
                  <a:avLst/>
                  <a:gdLst/>
                  <a:ahLst/>
                  <a:cxnLst/>
                  <a:rect l="l" t="t" r="r" b="b"/>
                  <a:pathLst>
                    <a:path w="133731" h="110332" extrusionOk="0">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6" name="Google Shape;1866;p8"/>
                <p:cNvSpPr/>
                <p:nvPr/>
              </p:nvSpPr>
              <p:spPr>
                <a:xfrm>
                  <a:off x="6822778" y="4271040"/>
                  <a:ext cx="55845" cy="152400"/>
                </a:xfrm>
                <a:custGeom>
                  <a:avLst/>
                  <a:gdLst/>
                  <a:ahLst/>
                  <a:cxnLst/>
                  <a:rect l="l" t="t" r="r" b="b"/>
                  <a:pathLst>
                    <a:path w="55845" h="152400" extrusionOk="0">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7" name="Google Shape;1867;p8"/>
                <p:cNvSpPr/>
                <p:nvPr/>
              </p:nvSpPr>
              <p:spPr>
                <a:xfrm>
                  <a:off x="6861789" y="4290090"/>
                  <a:ext cx="41951" cy="147637"/>
                </a:xfrm>
                <a:custGeom>
                  <a:avLst/>
                  <a:gdLst/>
                  <a:ahLst/>
                  <a:cxnLst/>
                  <a:rect l="l" t="t" r="r" b="b"/>
                  <a:pathLst>
                    <a:path w="41951" h="147637" extrusionOk="0">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8" name="Google Shape;1868;p8"/>
                <p:cNvSpPr/>
                <p:nvPr/>
              </p:nvSpPr>
              <p:spPr>
                <a:xfrm>
                  <a:off x="6879864" y="4324171"/>
                  <a:ext cx="95314" cy="94506"/>
                </a:xfrm>
                <a:custGeom>
                  <a:avLst/>
                  <a:gdLst/>
                  <a:ahLst/>
                  <a:cxnLst/>
                  <a:rect l="l" t="t" r="r" b="b"/>
                  <a:pathLst>
                    <a:path w="95314" h="94506" extrusionOk="0">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9" name="Google Shape;1869;p8"/>
                <p:cNvSpPr/>
                <p:nvPr/>
              </p:nvSpPr>
              <p:spPr>
                <a:xfrm>
                  <a:off x="6687844" y="4364935"/>
                  <a:ext cx="187321" cy="68030"/>
                </a:xfrm>
                <a:custGeom>
                  <a:avLst/>
                  <a:gdLst/>
                  <a:ahLst/>
                  <a:cxnLst/>
                  <a:rect l="l" t="t" r="r" b="b"/>
                  <a:pathLst>
                    <a:path w="187321" h="68030" extrusionOk="0">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0" name="Google Shape;1870;p8"/>
                <p:cNvSpPr/>
                <p:nvPr/>
              </p:nvSpPr>
              <p:spPr>
                <a:xfrm>
                  <a:off x="6686871" y="4353277"/>
                  <a:ext cx="215440" cy="118645"/>
                </a:xfrm>
                <a:custGeom>
                  <a:avLst/>
                  <a:gdLst/>
                  <a:ahLst/>
                  <a:cxnLst/>
                  <a:rect l="l" t="t" r="r" b="b"/>
                  <a:pathLst>
                    <a:path w="215440" h="118645" extrusionOk="0">
                      <a:moveTo>
                        <a:pt x="2557" y="74925"/>
                      </a:moveTo>
                      <a:cubicBezTo>
                        <a:pt x="-8492" y="53875"/>
                        <a:pt x="18940" y="34254"/>
                        <a:pt x="33799" y="23395"/>
                      </a:cubicBezTo>
                      <a:cubicBezTo>
                        <a:pt x="70851" y="-2989"/>
                        <a:pt x="123620" y="-10323"/>
                        <a:pt x="162006" y="18537"/>
                      </a:cubicBezTo>
                      <a:cubicBezTo>
                        <a:pt x="195153" y="40731"/>
                        <a:pt x="204392" y="83498"/>
                        <a:pt x="215441" y="118645"/>
                      </a:cubicBezTo>
                      <a:cubicBezTo>
                        <a:pt x="185342" y="97214"/>
                        <a:pt x="153528" y="64353"/>
                        <a:pt x="118572" y="53494"/>
                      </a:cubicBezTo>
                      <a:cubicBezTo>
                        <a:pt x="95712" y="46922"/>
                        <a:pt x="71137" y="53494"/>
                        <a:pt x="47039" y="56923"/>
                      </a:cubicBezTo>
                      <a:cubicBezTo>
                        <a:pt x="34466" y="59019"/>
                        <a:pt x="22083" y="61305"/>
                        <a:pt x="10463" y="66258"/>
                      </a:cubicBezTo>
                      <a:cubicBezTo>
                        <a:pt x="6843" y="67877"/>
                        <a:pt x="3415" y="70544"/>
                        <a:pt x="2652" y="74925"/>
                      </a:cubicBezTo>
                      <a:lnTo>
                        <a:pt x="2652" y="74925"/>
                      </a:lnTo>
                      <a:close/>
                      <a:moveTo>
                        <a:pt x="2557" y="74925"/>
                      </a:moveTo>
                      <a:cubicBezTo>
                        <a:pt x="1509" y="55114"/>
                        <a:pt x="52754" y="41588"/>
                        <a:pt x="68470" y="35968"/>
                      </a:cubicBezTo>
                      <a:cubicBezTo>
                        <a:pt x="116952" y="17109"/>
                        <a:pt x="159434" y="38350"/>
                        <a:pt x="196867" y="68449"/>
                      </a:cubicBezTo>
                      <a:cubicBezTo>
                        <a:pt x="196867" y="68449"/>
                        <a:pt x="174769" y="84069"/>
                        <a:pt x="174769" y="84069"/>
                      </a:cubicBezTo>
                      <a:cubicBezTo>
                        <a:pt x="155529" y="24157"/>
                        <a:pt x="94474" y="10251"/>
                        <a:pt x="40943" y="36540"/>
                      </a:cubicBezTo>
                      <a:cubicBezTo>
                        <a:pt x="25989" y="44065"/>
                        <a:pt x="-1158" y="54447"/>
                        <a:pt x="2557" y="75021"/>
                      </a:cubicBezTo>
                      <a:lnTo>
                        <a:pt x="2557" y="75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1" name="Google Shape;1871;p8"/>
                <p:cNvSpPr/>
                <p:nvPr/>
              </p:nvSpPr>
              <p:spPr>
                <a:xfrm>
                  <a:off x="6737053" y="4317870"/>
                  <a:ext cx="133731" cy="110332"/>
                </a:xfrm>
                <a:custGeom>
                  <a:avLst/>
                  <a:gdLst/>
                  <a:ahLst/>
                  <a:cxnLst/>
                  <a:rect l="l" t="t" r="r" b="b"/>
                  <a:pathLst>
                    <a:path w="133731" h="110332" extrusionOk="0">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2" name="Google Shape;1872;p8"/>
                <p:cNvSpPr/>
                <p:nvPr/>
              </p:nvSpPr>
              <p:spPr>
                <a:xfrm>
                  <a:off x="6736958" y="4312510"/>
                  <a:ext cx="148065" cy="153602"/>
                </a:xfrm>
                <a:custGeom>
                  <a:avLst/>
                  <a:gdLst/>
                  <a:ahLst/>
                  <a:cxnLst/>
                  <a:rect l="l" t="t" r="r" b="b"/>
                  <a:pathLst>
                    <a:path w="148065" h="153602" extrusionOk="0">
                      <a:moveTo>
                        <a:pt x="95" y="10918"/>
                      </a:moveTo>
                      <a:cubicBezTo>
                        <a:pt x="47530" y="-18705"/>
                        <a:pt x="111157" y="16537"/>
                        <a:pt x="135541" y="61781"/>
                      </a:cubicBezTo>
                      <a:cubicBezTo>
                        <a:pt x="144399" y="77974"/>
                        <a:pt x="149828" y="97405"/>
                        <a:pt x="147542" y="117217"/>
                      </a:cubicBezTo>
                      <a:lnTo>
                        <a:pt x="143446" y="153602"/>
                      </a:lnTo>
                      <a:cubicBezTo>
                        <a:pt x="104585" y="97976"/>
                        <a:pt x="60865" y="43493"/>
                        <a:pt x="0" y="11013"/>
                      </a:cubicBezTo>
                      <a:lnTo>
                        <a:pt x="0" y="11013"/>
                      </a:lnTo>
                      <a:close/>
                      <a:moveTo>
                        <a:pt x="95" y="10918"/>
                      </a:moveTo>
                      <a:cubicBezTo>
                        <a:pt x="59722" y="18823"/>
                        <a:pt x="109823" y="60638"/>
                        <a:pt x="144875" y="107215"/>
                      </a:cubicBezTo>
                      <a:cubicBezTo>
                        <a:pt x="144875" y="107215"/>
                        <a:pt x="119348" y="114264"/>
                        <a:pt x="119348" y="114264"/>
                      </a:cubicBezTo>
                      <a:cubicBezTo>
                        <a:pt x="122206" y="57114"/>
                        <a:pt x="57721" y="-798"/>
                        <a:pt x="95" y="10918"/>
                      </a:cubicBezTo>
                      <a:lnTo>
                        <a:pt x="95" y="109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3" name="Google Shape;1873;p8"/>
                <p:cNvSpPr/>
                <p:nvPr/>
              </p:nvSpPr>
              <p:spPr>
                <a:xfrm>
                  <a:off x="6822778" y="4271040"/>
                  <a:ext cx="55845" cy="152400"/>
                </a:xfrm>
                <a:custGeom>
                  <a:avLst/>
                  <a:gdLst/>
                  <a:ahLst/>
                  <a:cxnLst/>
                  <a:rect l="l" t="t" r="r" b="b"/>
                  <a:pathLst>
                    <a:path w="55845" h="152400" extrusionOk="0">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4" name="Google Shape;1874;p8"/>
                <p:cNvSpPr/>
                <p:nvPr/>
              </p:nvSpPr>
              <p:spPr>
                <a:xfrm>
                  <a:off x="6821985" y="4271040"/>
                  <a:ext cx="69815" cy="189357"/>
                </a:xfrm>
                <a:custGeom>
                  <a:avLst/>
                  <a:gdLst/>
                  <a:ahLst/>
                  <a:cxnLst/>
                  <a:rect l="l" t="t" r="r" b="b"/>
                  <a:pathLst>
                    <a:path w="69815" h="189357" extrusionOk="0">
                      <a:moveTo>
                        <a:pt x="793" y="0"/>
                      </a:moveTo>
                      <a:cubicBezTo>
                        <a:pt x="49370" y="22479"/>
                        <a:pt x="74517" y="57055"/>
                        <a:pt x="69087" y="112300"/>
                      </a:cubicBezTo>
                      <a:cubicBezTo>
                        <a:pt x="67278" y="138208"/>
                        <a:pt x="53085" y="166021"/>
                        <a:pt x="42894" y="189357"/>
                      </a:cubicBezTo>
                      <a:cubicBezTo>
                        <a:pt x="42894" y="189357"/>
                        <a:pt x="30416" y="157734"/>
                        <a:pt x="30416" y="157734"/>
                      </a:cubicBezTo>
                      <a:cubicBezTo>
                        <a:pt x="20034" y="131636"/>
                        <a:pt x="18891" y="103918"/>
                        <a:pt x="15462" y="77343"/>
                      </a:cubicBezTo>
                      <a:cubicBezTo>
                        <a:pt x="13938" y="51054"/>
                        <a:pt x="-3684" y="26956"/>
                        <a:pt x="698" y="0"/>
                      </a:cubicBezTo>
                      <a:lnTo>
                        <a:pt x="698" y="0"/>
                      </a:lnTo>
                      <a:close/>
                      <a:moveTo>
                        <a:pt x="793" y="0"/>
                      </a:moveTo>
                      <a:cubicBezTo>
                        <a:pt x="5841" y="20479"/>
                        <a:pt x="20700" y="33909"/>
                        <a:pt x="29273" y="52864"/>
                      </a:cubicBezTo>
                      <a:cubicBezTo>
                        <a:pt x="43179" y="82868"/>
                        <a:pt x="44703" y="117443"/>
                        <a:pt x="56800" y="147161"/>
                      </a:cubicBezTo>
                      <a:cubicBezTo>
                        <a:pt x="56800" y="147161"/>
                        <a:pt x="30607" y="146780"/>
                        <a:pt x="30607" y="146780"/>
                      </a:cubicBezTo>
                      <a:cubicBezTo>
                        <a:pt x="45656" y="111252"/>
                        <a:pt x="51371" y="67056"/>
                        <a:pt x="28320" y="33814"/>
                      </a:cubicBezTo>
                      <a:cubicBezTo>
                        <a:pt x="20605" y="22479"/>
                        <a:pt x="9366" y="12382"/>
                        <a:pt x="793" y="95"/>
                      </a:cubicBezTo>
                      <a:lnTo>
                        <a:pt x="793"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5" name="Google Shape;1875;p8"/>
                <p:cNvSpPr/>
                <p:nvPr/>
              </p:nvSpPr>
              <p:spPr>
                <a:xfrm>
                  <a:off x="6861789" y="4290090"/>
                  <a:ext cx="41951" cy="147637"/>
                </a:xfrm>
                <a:custGeom>
                  <a:avLst/>
                  <a:gdLst/>
                  <a:ahLst/>
                  <a:cxnLst/>
                  <a:rect l="l" t="t" r="r" b="b"/>
                  <a:pathLst>
                    <a:path w="41951" h="147637" extrusionOk="0">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6" name="Google Shape;1876;p8"/>
                <p:cNvSpPr/>
                <p:nvPr/>
              </p:nvSpPr>
              <p:spPr>
                <a:xfrm>
                  <a:off x="6848357" y="4289995"/>
                  <a:ext cx="58307" cy="183356"/>
                </a:xfrm>
                <a:custGeom>
                  <a:avLst/>
                  <a:gdLst/>
                  <a:ahLst/>
                  <a:cxnLst/>
                  <a:rect l="l" t="t" r="r" b="b"/>
                  <a:pathLst>
                    <a:path w="58307" h="183356" extrusionOk="0">
                      <a:moveTo>
                        <a:pt x="55384" y="95"/>
                      </a:moveTo>
                      <a:cubicBezTo>
                        <a:pt x="54431" y="16288"/>
                        <a:pt x="59480" y="32099"/>
                        <a:pt x="58051" y="48768"/>
                      </a:cubicBezTo>
                      <a:cubicBezTo>
                        <a:pt x="57480" y="58103"/>
                        <a:pt x="56717" y="68199"/>
                        <a:pt x="55574" y="77534"/>
                      </a:cubicBezTo>
                      <a:cubicBezTo>
                        <a:pt x="52526" y="103061"/>
                        <a:pt x="46716" y="129445"/>
                        <a:pt x="34905" y="154019"/>
                      </a:cubicBezTo>
                      <a:lnTo>
                        <a:pt x="20713" y="183356"/>
                      </a:lnTo>
                      <a:cubicBezTo>
                        <a:pt x="12045" y="160973"/>
                        <a:pt x="-528" y="133541"/>
                        <a:pt x="44" y="109252"/>
                      </a:cubicBezTo>
                      <a:cubicBezTo>
                        <a:pt x="-718" y="80201"/>
                        <a:pt x="8521" y="51435"/>
                        <a:pt x="23951" y="27527"/>
                      </a:cubicBezTo>
                      <a:cubicBezTo>
                        <a:pt x="31286" y="16288"/>
                        <a:pt x="41097" y="2381"/>
                        <a:pt x="55384" y="95"/>
                      </a:cubicBezTo>
                      <a:lnTo>
                        <a:pt x="55384" y="95"/>
                      </a:lnTo>
                      <a:close/>
                      <a:moveTo>
                        <a:pt x="55384" y="95"/>
                      </a:moveTo>
                      <a:cubicBezTo>
                        <a:pt x="44335" y="8573"/>
                        <a:pt x="40811" y="20955"/>
                        <a:pt x="36905" y="33528"/>
                      </a:cubicBezTo>
                      <a:cubicBezTo>
                        <a:pt x="25380" y="68961"/>
                        <a:pt x="21856" y="107537"/>
                        <a:pt x="35286" y="142494"/>
                      </a:cubicBezTo>
                      <a:cubicBezTo>
                        <a:pt x="35286" y="142494"/>
                        <a:pt x="9283" y="141446"/>
                        <a:pt x="9283" y="141446"/>
                      </a:cubicBezTo>
                      <a:cubicBezTo>
                        <a:pt x="23761" y="112586"/>
                        <a:pt x="32238" y="77534"/>
                        <a:pt x="42335" y="45720"/>
                      </a:cubicBezTo>
                      <a:cubicBezTo>
                        <a:pt x="47288" y="31052"/>
                        <a:pt x="47288" y="14478"/>
                        <a:pt x="55384" y="0"/>
                      </a:cubicBezTo>
                      <a:lnTo>
                        <a:pt x="55384"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7" name="Google Shape;1877;p8"/>
                <p:cNvSpPr/>
                <p:nvPr/>
              </p:nvSpPr>
              <p:spPr>
                <a:xfrm>
                  <a:off x="6879864" y="4324171"/>
                  <a:ext cx="95314" cy="94506"/>
                </a:xfrm>
                <a:custGeom>
                  <a:avLst/>
                  <a:gdLst/>
                  <a:ahLst/>
                  <a:cxnLst/>
                  <a:rect l="l" t="t" r="r" b="b"/>
                  <a:pathLst>
                    <a:path w="95314" h="94506" extrusionOk="0">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8" name="Google Shape;1878;p8"/>
                <p:cNvSpPr/>
                <p:nvPr/>
              </p:nvSpPr>
              <p:spPr>
                <a:xfrm>
                  <a:off x="6865881" y="4320354"/>
                  <a:ext cx="109392" cy="126517"/>
                </a:xfrm>
                <a:custGeom>
                  <a:avLst/>
                  <a:gdLst/>
                  <a:ahLst/>
                  <a:cxnLst/>
                  <a:rect l="l" t="t" r="r" b="b"/>
                  <a:pathLst>
                    <a:path w="109392" h="126517" extrusionOk="0">
                      <a:moveTo>
                        <a:pt x="109298" y="7836"/>
                      </a:moveTo>
                      <a:cubicBezTo>
                        <a:pt x="99391" y="14599"/>
                        <a:pt x="96153" y="24600"/>
                        <a:pt x="88247" y="33744"/>
                      </a:cubicBezTo>
                      <a:cubicBezTo>
                        <a:pt x="84818" y="38983"/>
                        <a:pt x="76817" y="47079"/>
                        <a:pt x="72340" y="52604"/>
                      </a:cubicBezTo>
                      <a:cubicBezTo>
                        <a:pt x="55672" y="71844"/>
                        <a:pt x="44147" y="92323"/>
                        <a:pt x="22810" y="109468"/>
                      </a:cubicBezTo>
                      <a:cubicBezTo>
                        <a:pt x="22810" y="109468"/>
                        <a:pt x="1379" y="126517"/>
                        <a:pt x="1379" y="126517"/>
                      </a:cubicBezTo>
                      <a:cubicBezTo>
                        <a:pt x="-145" y="104324"/>
                        <a:pt x="-2431" y="76702"/>
                        <a:pt x="7285" y="56318"/>
                      </a:cubicBezTo>
                      <a:cubicBezTo>
                        <a:pt x="17857" y="29077"/>
                        <a:pt x="42623" y="8979"/>
                        <a:pt x="70340" y="2597"/>
                      </a:cubicBezTo>
                      <a:cubicBezTo>
                        <a:pt x="82437" y="-70"/>
                        <a:pt x="100344" y="-3308"/>
                        <a:pt x="109298" y="7741"/>
                      </a:cubicBezTo>
                      <a:lnTo>
                        <a:pt x="109298" y="7741"/>
                      </a:lnTo>
                      <a:close/>
                      <a:moveTo>
                        <a:pt x="109298" y="7836"/>
                      </a:moveTo>
                      <a:cubicBezTo>
                        <a:pt x="96724" y="3264"/>
                        <a:pt x="86247" y="10693"/>
                        <a:pt x="75579" y="16408"/>
                      </a:cubicBezTo>
                      <a:cubicBezTo>
                        <a:pt x="45861" y="32506"/>
                        <a:pt x="27097" y="64605"/>
                        <a:pt x="28240" y="97847"/>
                      </a:cubicBezTo>
                      <a:cubicBezTo>
                        <a:pt x="28240" y="97847"/>
                        <a:pt x="5380" y="87179"/>
                        <a:pt x="5380" y="87179"/>
                      </a:cubicBezTo>
                      <a:cubicBezTo>
                        <a:pt x="19953" y="76225"/>
                        <a:pt x="35002" y="58223"/>
                        <a:pt x="48909" y="46222"/>
                      </a:cubicBezTo>
                      <a:cubicBezTo>
                        <a:pt x="55100" y="40412"/>
                        <a:pt x="71959" y="29077"/>
                        <a:pt x="79294" y="24124"/>
                      </a:cubicBezTo>
                      <a:cubicBezTo>
                        <a:pt x="88152" y="18599"/>
                        <a:pt x="97867" y="8598"/>
                        <a:pt x="109393" y="7836"/>
                      </a:cubicBezTo>
                      <a:lnTo>
                        <a:pt x="109393" y="78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9" name="Google Shape;1879;p8"/>
              <p:cNvGrpSpPr/>
              <p:nvPr/>
            </p:nvGrpSpPr>
            <p:grpSpPr>
              <a:xfrm>
                <a:off x="6832589" y="4377859"/>
                <a:ext cx="204501" cy="122733"/>
                <a:chOff x="6832589" y="4377859"/>
                <a:chExt cx="204501" cy="122733"/>
              </a:xfrm>
            </p:grpSpPr>
            <p:sp>
              <p:nvSpPr>
                <p:cNvPr id="1880" name="Google Shape;1880;p8"/>
                <p:cNvSpPr/>
                <p:nvPr/>
              </p:nvSpPr>
              <p:spPr>
                <a:xfrm>
                  <a:off x="6851258" y="4389497"/>
                  <a:ext cx="185832" cy="67280"/>
                </a:xfrm>
                <a:custGeom>
                  <a:avLst/>
                  <a:gdLst/>
                  <a:ahLst/>
                  <a:cxnLst/>
                  <a:rect l="l" t="t" r="r" b="b"/>
                  <a:pathLst>
                    <a:path w="185832" h="67280" extrusionOk="0">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1" name="Google Shape;1881;p8"/>
                <p:cNvSpPr/>
                <p:nvPr/>
              </p:nvSpPr>
              <p:spPr>
                <a:xfrm>
                  <a:off x="6851258" y="4389497"/>
                  <a:ext cx="185832" cy="67280"/>
                </a:xfrm>
                <a:custGeom>
                  <a:avLst/>
                  <a:gdLst/>
                  <a:ahLst/>
                  <a:cxnLst/>
                  <a:rect l="l" t="t" r="r" b="b"/>
                  <a:pathLst>
                    <a:path w="185832" h="67280" extrusionOk="0">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2" name="Google Shape;1882;p8"/>
                <p:cNvSpPr/>
                <p:nvPr/>
              </p:nvSpPr>
              <p:spPr>
                <a:xfrm>
                  <a:off x="6832589" y="4377859"/>
                  <a:ext cx="204501" cy="122733"/>
                </a:xfrm>
                <a:custGeom>
                  <a:avLst/>
                  <a:gdLst/>
                  <a:ahLst/>
                  <a:cxnLst/>
                  <a:rect l="l" t="t" r="r" b="b"/>
                  <a:pathLst>
                    <a:path w="204501" h="122733" extrusionOk="0">
                      <a:moveTo>
                        <a:pt x="204502" y="59869"/>
                      </a:moveTo>
                      <a:cubicBezTo>
                        <a:pt x="188976" y="52820"/>
                        <a:pt x="172879" y="51868"/>
                        <a:pt x="156496" y="52154"/>
                      </a:cubicBezTo>
                      <a:cubicBezTo>
                        <a:pt x="132969" y="54059"/>
                        <a:pt x="106966" y="48915"/>
                        <a:pt x="84201" y="52915"/>
                      </a:cubicBezTo>
                      <a:cubicBezTo>
                        <a:pt x="63722" y="58631"/>
                        <a:pt x="42863" y="73204"/>
                        <a:pt x="29337" y="88158"/>
                      </a:cubicBezTo>
                      <a:cubicBezTo>
                        <a:pt x="29337" y="88158"/>
                        <a:pt x="0" y="122734"/>
                        <a:pt x="0" y="122734"/>
                      </a:cubicBezTo>
                      <a:lnTo>
                        <a:pt x="4763" y="77299"/>
                      </a:lnTo>
                      <a:cubicBezTo>
                        <a:pt x="9049" y="40819"/>
                        <a:pt x="36671" y="14054"/>
                        <a:pt x="69532" y="3005"/>
                      </a:cubicBezTo>
                      <a:cubicBezTo>
                        <a:pt x="106299" y="-9092"/>
                        <a:pt x="198310" y="16435"/>
                        <a:pt x="204502" y="59869"/>
                      </a:cubicBezTo>
                      <a:lnTo>
                        <a:pt x="204502" y="59869"/>
                      </a:lnTo>
                      <a:close/>
                      <a:moveTo>
                        <a:pt x="204502" y="59869"/>
                      </a:moveTo>
                      <a:cubicBezTo>
                        <a:pt x="188595" y="33485"/>
                        <a:pt x="157543" y="29960"/>
                        <a:pt x="130016" y="26055"/>
                      </a:cubicBezTo>
                      <a:cubicBezTo>
                        <a:pt x="112681" y="23579"/>
                        <a:pt x="93821" y="21388"/>
                        <a:pt x="78105" y="27484"/>
                      </a:cubicBezTo>
                      <a:cubicBezTo>
                        <a:pt x="56293" y="36532"/>
                        <a:pt x="35623" y="57488"/>
                        <a:pt x="32766" y="80538"/>
                      </a:cubicBezTo>
                      <a:cubicBezTo>
                        <a:pt x="32766" y="80538"/>
                        <a:pt x="8191" y="69680"/>
                        <a:pt x="8191" y="69680"/>
                      </a:cubicBezTo>
                      <a:cubicBezTo>
                        <a:pt x="28289" y="48439"/>
                        <a:pt x="52673" y="34342"/>
                        <a:pt x="80391" y="29103"/>
                      </a:cubicBezTo>
                      <a:cubicBezTo>
                        <a:pt x="98965" y="27293"/>
                        <a:pt x="115729" y="31770"/>
                        <a:pt x="132969" y="35009"/>
                      </a:cubicBezTo>
                      <a:cubicBezTo>
                        <a:pt x="157258" y="39390"/>
                        <a:pt x="185738" y="41771"/>
                        <a:pt x="204502" y="59869"/>
                      </a:cubicBezTo>
                      <a:lnTo>
                        <a:pt x="204502" y="598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83" name="Google Shape;1883;p8"/>
            <p:cNvGrpSpPr/>
            <p:nvPr/>
          </p:nvGrpSpPr>
          <p:grpSpPr>
            <a:xfrm>
              <a:off x="8513278" y="4265378"/>
              <a:ext cx="355423" cy="372002"/>
              <a:chOff x="7800138" y="4120069"/>
              <a:chExt cx="677513" cy="706289"/>
            </a:xfrm>
          </p:grpSpPr>
          <p:sp>
            <p:nvSpPr>
              <p:cNvPr id="1884" name="Google Shape;1884;p8"/>
              <p:cNvSpPr/>
              <p:nvPr/>
            </p:nvSpPr>
            <p:spPr>
              <a:xfrm>
                <a:off x="7991798" y="4120069"/>
                <a:ext cx="270353" cy="706289"/>
              </a:xfrm>
              <a:custGeom>
                <a:avLst/>
                <a:gdLst/>
                <a:ahLst/>
                <a:cxnLst/>
                <a:rect l="l" t="t" r="r" b="b"/>
                <a:pathLst>
                  <a:path w="270353" h="706289" extrusionOk="0">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85" name="Google Shape;1885;p8"/>
              <p:cNvGrpSpPr/>
              <p:nvPr/>
            </p:nvGrpSpPr>
            <p:grpSpPr>
              <a:xfrm>
                <a:off x="7800138" y="4237226"/>
                <a:ext cx="677513" cy="456842"/>
                <a:chOff x="7800138" y="4237226"/>
                <a:chExt cx="677513" cy="456842"/>
              </a:xfrm>
            </p:grpSpPr>
            <p:sp>
              <p:nvSpPr>
                <p:cNvPr id="1886" name="Google Shape;1886;p8"/>
                <p:cNvSpPr/>
                <p:nvPr/>
              </p:nvSpPr>
              <p:spPr>
                <a:xfrm>
                  <a:off x="8080974" y="4379634"/>
                  <a:ext cx="396677" cy="300577"/>
                </a:xfrm>
                <a:custGeom>
                  <a:avLst/>
                  <a:gdLst/>
                  <a:ahLst/>
                  <a:cxnLst/>
                  <a:rect l="l" t="t" r="r" b="b"/>
                  <a:pathLst>
                    <a:path w="396677" h="300577" extrusionOk="0">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7" name="Google Shape;1887;p8"/>
                <p:cNvSpPr/>
                <p:nvPr/>
              </p:nvSpPr>
              <p:spPr>
                <a:xfrm>
                  <a:off x="7926976" y="4237226"/>
                  <a:ext cx="207290" cy="456842"/>
                </a:xfrm>
                <a:custGeom>
                  <a:avLst/>
                  <a:gdLst/>
                  <a:ahLst/>
                  <a:cxnLst/>
                  <a:rect l="l" t="t" r="r" b="b"/>
                  <a:pathLst>
                    <a:path w="207290" h="456842" extrusionOk="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8" name="Google Shape;1888;p8"/>
                <p:cNvSpPr/>
                <p:nvPr/>
              </p:nvSpPr>
              <p:spPr>
                <a:xfrm>
                  <a:off x="7800138" y="4452967"/>
                  <a:ext cx="290192" cy="176474"/>
                </a:xfrm>
                <a:custGeom>
                  <a:avLst/>
                  <a:gdLst/>
                  <a:ahLst/>
                  <a:cxnLst/>
                  <a:rect l="l" t="t" r="r" b="b"/>
                  <a:pathLst>
                    <a:path w="290192" h="176474" extrusionOk="0">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89" name="Google Shape;1889;p8"/>
            <p:cNvGrpSpPr/>
            <p:nvPr/>
          </p:nvGrpSpPr>
          <p:grpSpPr>
            <a:xfrm rot="973346">
              <a:off x="754152" y="4431732"/>
              <a:ext cx="358695" cy="344264"/>
              <a:chOff x="6084971" y="4153978"/>
              <a:chExt cx="537306" cy="514064"/>
            </a:xfrm>
          </p:grpSpPr>
          <p:sp>
            <p:nvSpPr>
              <p:cNvPr id="1890" name="Google Shape;1890;p8"/>
              <p:cNvSpPr/>
              <p:nvPr/>
            </p:nvSpPr>
            <p:spPr>
              <a:xfrm>
                <a:off x="6178251" y="4219795"/>
                <a:ext cx="193994" cy="282035"/>
              </a:xfrm>
              <a:custGeom>
                <a:avLst/>
                <a:gdLst/>
                <a:ahLst/>
                <a:cxnLst/>
                <a:rect l="l" t="t" r="r" b="b"/>
                <a:pathLst>
                  <a:path w="193994" h="282035" extrusionOk="0">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1" name="Google Shape;1891;p8"/>
              <p:cNvSpPr/>
              <p:nvPr/>
            </p:nvSpPr>
            <p:spPr>
              <a:xfrm>
                <a:off x="6141074" y="4259801"/>
                <a:ext cx="223742" cy="239363"/>
              </a:xfrm>
              <a:custGeom>
                <a:avLst/>
                <a:gdLst/>
                <a:ahLst/>
                <a:cxnLst/>
                <a:rect l="l" t="t" r="r" b="b"/>
                <a:pathLst>
                  <a:path w="223742" h="239363" extrusionOk="0">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2" name="Google Shape;1892;p8"/>
              <p:cNvSpPr/>
              <p:nvPr/>
            </p:nvSpPr>
            <p:spPr>
              <a:xfrm>
                <a:off x="6101450" y="4326571"/>
                <a:ext cx="262127" cy="174212"/>
              </a:xfrm>
              <a:custGeom>
                <a:avLst/>
                <a:gdLst/>
                <a:ahLst/>
                <a:cxnLst/>
                <a:rect l="l" t="t" r="r" b="b"/>
                <a:pathLst>
                  <a:path w="262127" h="174212" extrusionOk="0">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3" name="Google Shape;1893;p8"/>
              <p:cNvSpPr/>
              <p:nvPr/>
            </p:nvSpPr>
            <p:spPr>
              <a:xfrm>
                <a:off x="6084971" y="4412867"/>
                <a:ext cx="285178" cy="95725"/>
              </a:xfrm>
              <a:custGeom>
                <a:avLst/>
                <a:gdLst/>
                <a:ahLst/>
                <a:cxnLst/>
                <a:rect l="l" t="t" r="r" b="b"/>
                <a:pathLst>
                  <a:path w="285178" h="95725" extrusionOk="0">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4" name="Google Shape;1894;p8"/>
              <p:cNvSpPr/>
              <p:nvPr/>
            </p:nvSpPr>
            <p:spPr>
              <a:xfrm>
                <a:off x="6093544" y="4484624"/>
                <a:ext cx="274319" cy="46164"/>
              </a:xfrm>
              <a:custGeom>
                <a:avLst/>
                <a:gdLst/>
                <a:ahLst/>
                <a:cxnLst/>
                <a:rect l="l" t="t" r="r" b="b"/>
                <a:pathLst>
                  <a:path w="274319" h="46164" extrusionOk="0">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5" name="Google Shape;1895;p8"/>
              <p:cNvSpPr/>
              <p:nvPr/>
            </p:nvSpPr>
            <p:spPr>
              <a:xfrm>
                <a:off x="6101735" y="4482495"/>
                <a:ext cx="266318" cy="84846"/>
              </a:xfrm>
              <a:custGeom>
                <a:avLst/>
                <a:gdLst/>
                <a:ahLst/>
                <a:cxnLst/>
                <a:rect l="l" t="t" r="r" b="b"/>
                <a:pathLst>
                  <a:path w="266318" h="84846" extrusionOk="0">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6" name="Google Shape;1896;p8"/>
              <p:cNvSpPr/>
              <p:nvPr/>
            </p:nvSpPr>
            <p:spPr>
              <a:xfrm>
                <a:off x="6127548" y="4495639"/>
                <a:ext cx="246602" cy="113235"/>
              </a:xfrm>
              <a:custGeom>
                <a:avLst/>
                <a:gdLst/>
                <a:ahLst/>
                <a:cxnLst/>
                <a:rect l="l" t="t" r="r" b="b"/>
                <a:pathLst>
                  <a:path w="246602" h="113235" extrusionOk="0">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7" name="Google Shape;1897;p8"/>
              <p:cNvSpPr/>
              <p:nvPr/>
            </p:nvSpPr>
            <p:spPr>
              <a:xfrm>
                <a:off x="6169649" y="4503545"/>
                <a:ext cx="199453" cy="152498"/>
              </a:xfrm>
              <a:custGeom>
                <a:avLst/>
                <a:gdLst/>
                <a:ahLst/>
                <a:cxnLst/>
                <a:rect l="l" t="t" r="r" b="b"/>
                <a:pathLst>
                  <a:path w="199453" h="152498" extrusionOk="0">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8"/>
              <p:cNvSpPr/>
              <p:nvPr/>
            </p:nvSpPr>
            <p:spPr>
              <a:xfrm>
                <a:off x="6249278" y="4499259"/>
                <a:ext cx="127766" cy="168783"/>
              </a:xfrm>
              <a:custGeom>
                <a:avLst/>
                <a:gdLst/>
                <a:ahLst/>
                <a:cxnLst/>
                <a:rect l="l" t="t" r="r" b="b"/>
                <a:pathLst>
                  <a:path w="127766" h="168783" extrusionOk="0">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8"/>
              <p:cNvSpPr/>
              <p:nvPr/>
            </p:nvSpPr>
            <p:spPr>
              <a:xfrm>
                <a:off x="6318810" y="4519166"/>
                <a:ext cx="67722" cy="138398"/>
              </a:xfrm>
              <a:custGeom>
                <a:avLst/>
                <a:gdLst/>
                <a:ahLst/>
                <a:cxnLst/>
                <a:rect l="l" t="t" r="r" b="b"/>
                <a:pathLst>
                  <a:path w="67722" h="138398" extrusionOk="0">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8"/>
              <p:cNvSpPr/>
              <p:nvPr/>
            </p:nvSpPr>
            <p:spPr>
              <a:xfrm>
                <a:off x="6311952" y="4160455"/>
                <a:ext cx="79456" cy="342995"/>
              </a:xfrm>
              <a:custGeom>
                <a:avLst/>
                <a:gdLst/>
                <a:ahLst/>
                <a:cxnLst/>
                <a:rect l="l" t="t" r="r" b="b"/>
                <a:pathLst>
                  <a:path w="79456" h="342995" extrusionOk="0">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8"/>
              <p:cNvSpPr/>
              <p:nvPr/>
            </p:nvSpPr>
            <p:spPr>
              <a:xfrm>
                <a:off x="6369388" y="4153978"/>
                <a:ext cx="49016" cy="349758"/>
              </a:xfrm>
              <a:custGeom>
                <a:avLst/>
                <a:gdLst/>
                <a:ahLst/>
                <a:cxnLst/>
                <a:rect l="l" t="t" r="r" b="b"/>
                <a:pathLst>
                  <a:path w="49016" h="349758" extrusionOk="0">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8"/>
              <p:cNvSpPr/>
              <p:nvPr/>
            </p:nvSpPr>
            <p:spPr>
              <a:xfrm>
                <a:off x="6368721" y="4183505"/>
                <a:ext cx="101903" cy="308133"/>
              </a:xfrm>
              <a:custGeom>
                <a:avLst/>
                <a:gdLst/>
                <a:ahLst/>
                <a:cxnLst/>
                <a:rect l="l" t="t" r="r" b="b"/>
                <a:pathLst>
                  <a:path w="101903" h="308133" extrusionOk="0">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8"/>
              <p:cNvSpPr/>
              <p:nvPr/>
            </p:nvSpPr>
            <p:spPr>
              <a:xfrm>
                <a:off x="6367769" y="4248847"/>
                <a:ext cx="161029" cy="251174"/>
              </a:xfrm>
              <a:custGeom>
                <a:avLst/>
                <a:gdLst/>
                <a:ahLst/>
                <a:cxnLst/>
                <a:rect l="l" t="t" r="r" b="b"/>
                <a:pathLst>
                  <a:path w="161029" h="251174" extrusionOk="0">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8"/>
              <p:cNvSpPr/>
              <p:nvPr/>
            </p:nvSpPr>
            <p:spPr>
              <a:xfrm>
                <a:off x="6370626" y="4313617"/>
                <a:ext cx="201549" cy="186404"/>
              </a:xfrm>
              <a:custGeom>
                <a:avLst/>
                <a:gdLst/>
                <a:ahLst/>
                <a:cxnLst/>
                <a:rect l="l" t="t" r="r" b="b"/>
                <a:pathLst>
                  <a:path w="201549" h="186404" extrusionOk="0">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8"/>
              <p:cNvSpPr/>
              <p:nvPr/>
            </p:nvSpPr>
            <p:spPr>
              <a:xfrm>
                <a:off x="6383771" y="4367909"/>
                <a:ext cx="224218" cy="124872"/>
              </a:xfrm>
              <a:custGeom>
                <a:avLst/>
                <a:gdLst/>
                <a:ahLst/>
                <a:cxnLst/>
                <a:rect l="l" t="t" r="r" b="b"/>
                <a:pathLst>
                  <a:path w="224218" h="124872" extrusionOk="0">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8"/>
              <p:cNvSpPr/>
              <p:nvPr/>
            </p:nvSpPr>
            <p:spPr>
              <a:xfrm>
                <a:off x="6362340" y="4424297"/>
                <a:ext cx="259937" cy="80577"/>
              </a:xfrm>
              <a:custGeom>
                <a:avLst/>
                <a:gdLst/>
                <a:ahLst/>
                <a:cxnLst/>
                <a:rect l="l" t="t" r="r" b="b"/>
                <a:pathLst>
                  <a:path w="259937" h="80577" extrusionOk="0">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8"/>
              <p:cNvSpPr/>
              <p:nvPr/>
            </p:nvSpPr>
            <p:spPr>
              <a:xfrm>
                <a:off x="6371484" y="4486904"/>
                <a:ext cx="250602" cy="46791"/>
              </a:xfrm>
              <a:custGeom>
                <a:avLst/>
                <a:gdLst/>
                <a:ahLst/>
                <a:cxnLst/>
                <a:rect l="l" t="t" r="r" b="b"/>
                <a:pathLst>
                  <a:path w="250602" h="46791" extrusionOk="0">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8" name="Google Shape;1908;p8"/>
              <p:cNvSpPr/>
              <p:nvPr/>
            </p:nvSpPr>
            <p:spPr>
              <a:xfrm>
                <a:off x="6363006" y="4504117"/>
                <a:ext cx="206311" cy="64805"/>
              </a:xfrm>
              <a:custGeom>
                <a:avLst/>
                <a:gdLst/>
                <a:ahLst/>
                <a:cxnLst/>
                <a:rect l="l" t="t" r="r" b="b"/>
                <a:pathLst>
                  <a:path w="206311" h="64805" extrusionOk="0">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8"/>
              <p:cNvSpPr/>
              <p:nvPr/>
            </p:nvSpPr>
            <p:spPr>
              <a:xfrm>
                <a:off x="6375960" y="4519261"/>
                <a:ext cx="133731" cy="75015"/>
              </a:xfrm>
              <a:custGeom>
                <a:avLst/>
                <a:gdLst/>
                <a:ahLst/>
                <a:cxnLst/>
                <a:rect l="l" t="t" r="r" b="b"/>
                <a:pathLst>
                  <a:path w="133731" h="75015" extrusionOk="0">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8"/>
              <p:cNvSpPr/>
              <p:nvPr/>
            </p:nvSpPr>
            <p:spPr>
              <a:xfrm>
                <a:off x="6223560" y="4171694"/>
                <a:ext cx="156305" cy="349376"/>
              </a:xfrm>
              <a:custGeom>
                <a:avLst/>
                <a:gdLst/>
                <a:ahLst/>
                <a:cxnLst/>
                <a:rect l="l" t="t" r="r" b="b"/>
                <a:pathLst>
                  <a:path w="156305" h="349376" extrusionOk="0">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8"/>
              <p:cNvSpPr/>
              <p:nvPr/>
            </p:nvSpPr>
            <p:spPr>
              <a:xfrm>
                <a:off x="6260422" y="4155311"/>
                <a:ext cx="113474" cy="377666"/>
              </a:xfrm>
              <a:custGeom>
                <a:avLst/>
                <a:gdLst/>
                <a:ahLst/>
                <a:cxnLst/>
                <a:rect l="l" t="t" r="r" b="b"/>
                <a:pathLst>
                  <a:path w="113474" h="377666" extrusionOk="0">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8"/>
              <p:cNvSpPr/>
              <p:nvPr/>
            </p:nvSpPr>
            <p:spPr>
              <a:xfrm>
                <a:off x="6341055" y="4483869"/>
                <a:ext cx="53589" cy="49648"/>
              </a:xfrm>
              <a:custGeom>
                <a:avLst/>
                <a:gdLst/>
                <a:ahLst/>
                <a:cxnLst/>
                <a:rect l="l" t="t" r="r" b="b"/>
                <a:pathLst>
                  <a:path w="53589" h="49648" extrusionOk="0">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8"/>
              <p:cNvSpPr/>
              <p:nvPr/>
            </p:nvSpPr>
            <p:spPr>
              <a:xfrm>
                <a:off x="6319880" y="4480883"/>
                <a:ext cx="76239" cy="73073"/>
              </a:xfrm>
              <a:custGeom>
                <a:avLst/>
                <a:gdLst/>
                <a:ahLst/>
                <a:cxnLst/>
                <a:rect l="l" t="t" r="r" b="b"/>
                <a:pathLst>
                  <a:path w="76239" h="73073" extrusionOk="0">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14" name="Google Shape;1914;p8"/>
          <p:cNvGrpSpPr/>
          <p:nvPr/>
        </p:nvGrpSpPr>
        <p:grpSpPr>
          <a:xfrm>
            <a:off x="71101" y="371950"/>
            <a:ext cx="9291492" cy="593562"/>
            <a:chOff x="71101" y="371950"/>
            <a:chExt cx="9291492" cy="593562"/>
          </a:xfrm>
        </p:grpSpPr>
        <p:sp>
          <p:nvSpPr>
            <p:cNvPr id="1915" name="Google Shape;1915;p8"/>
            <p:cNvSpPr/>
            <p:nvPr/>
          </p:nvSpPr>
          <p:spPr>
            <a:xfrm>
              <a:off x="71101" y="371950"/>
              <a:ext cx="1540337" cy="397512"/>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8"/>
            <p:cNvSpPr/>
            <p:nvPr/>
          </p:nvSpPr>
          <p:spPr>
            <a:xfrm>
              <a:off x="7037555" y="666068"/>
              <a:ext cx="2325037" cy="299444"/>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מציין מיקום של מספר שקופית 1">
            <a:extLst>
              <a:ext uri="{FF2B5EF4-FFF2-40B4-BE49-F238E27FC236}">
                <a16:creationId xmlns:a16="http://schemas.microsoft.com/office/drawing/2014/main" id="{C97F2A1E-42BC-42A8-7CF4-C9845A83AB3E}"/>
              </a:ext>
            </a:extLst>
          </p:cNvPr>
          <p:cNvSpPr>
            <a:spLocks noGrp="1"/>
          </p:cNvSpPr>
          <p:nvPr>
            <p:ph type="sldNum" sz="quarter" idx="10"/>
          </p:nvPr>
        </p:nvSpPr>
        <p:spPr/>
        <p:txBody>
          <a:bodyPr/>
          <a:lstStyle>
            <a:lvl1pPr>
              <a:defRPr>
                <a:solidFill>
                  <a:schemeClr val="tx1"/>
                </a:solidFill>
              </a:defRPr>
            </a:lvl1pPr>
          </a:lstStyle>
          <a:p>
            <a:fld id="{029E91FE-E2A2-4C76-9DD3-FD3E682BA12D}" type="slidenum">
              <a:rPr lang="en-IL" smtClean="0"/>
              <a:pPr/>
              <a:t>‹#›</a:t>
            </a:fld>
            <a:endParaRPr lang="en-I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17"/>
        <p:cNvGrpSpPr/>
        <p:nvPr/>
      </p:nvGrpSpPr>
      <p:grpSpPr>
        <a:xfrm>
          <a:off x="0" y="0"/>
          <a:ext cx="0" cy="0"/>
          <a:chOff x="0" y="0"/>
          <a:chExt cx="0" cy="0"/>
        </a:xfrm>
      </p:grpSpPr>
      <p:pic>
        <p:nvPicPr>
          <p:cNvPr id="1918" name="Google Shape;1918;p9"/>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1919" name="Google Shape;1919;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920" name="Google Shape;1920;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921" name="Google Shape;1921;p9"/>
          <p:cNvGrpSpPr/>
          <p:nvPr/>
        </p:nvGrpSpPr>
        <p:grpSpPr>
          <a:xfrm>
            <a:off x="0" y="4335911"/>
            <a:ext cx="9144714" cy="807543"/>
            <a:chOff x="0" y="4335911"/>
            <a:chExt cx="9144714" cy="807543"/>
          </a:xfrm>
        </p:grpSpPr>
        <p:sp>
          <p:nvSpPr>
            <p:cNvPr id="1922" name="Google Shape;1922;p9"/>
            <p:cNvSpPr/>
            <p:nvPr/>
          </p:nvSpPr>
          <p:spPr>
            <a:xfrm rot="1224496">
              <a:off x="6530736" y="4534723"/>
              <a:ext cx="358938" cy="336895"/>
            </a:xfrm>
            <a:custGeom>
              <a:avLst/>
              <a:gdLst/>
              <a:ahLst/>
              <a:cxnLst/>
              <a:rect l="l" t="t" r="r" b="b"/>
              <a:pathLst>
                <a:path w="186118" h="174688" extrusionOk="0">
                  <a:moveTo>
                    <a:pt x="115633" y="91726"/>
                  </a:moveTo>
                  <a:cubicBezTo>
                    <a:pt x="125158" y="74009"/>
                    <a:pt x="136398" y="57245"/>
                    <a:pt x="149066" y="41719"/>
                  </a:cubicBezTo>
                  <a:cubicBezTo>
                    <a:pt x="148876" y="55531"/>
                    <a:pt x="148685" y="69247"/>
                    <a:pt x="148495" y="83058"/>
                  </a:cubicBezTo>
                  <a:cubicBezTo>
                    <a:pt x="158782" y="60484"/>
                    <a:pt x="171450" y="39052"/>
                    <a:pt x="186118" y="19145"/>
                  </a:cubicBezTo>
                  <a:cubicBezTo>
                    <a:pt x="183832" y="49816"/>
                    <a:pt x="180404" y="80296"/>
                    <a:pt x="175831" y="110680"/>
                  </a:cubicBezTo>
                  <a:cubicBezTo>
                    <a:pt x="175546" y="112490"/>
                    <a:pt x="175260" y="114300"/>
                    <a:pt x="174307" y="115729"/>
                  </a:cubicBezTo>
                  <a:cubicBezTo>
                    <a:pt x="172593" y="118396"/>
                    <a:pt x="169164" y="119348"/>
                    <a:pt x="166116" y="120015"/>
                  </a:cubicBezTo>
                  <a:cubicBezTo>
                    <a:pt x="121634" y="130873"/>
                    <a:pt x="79153" y="149447"/>
                    <a:pt x="40957" y="174688"/>
                  </a:cubicBezTo>
                  <a:cubicBezTo>
                    <a:pt x="41815" y="133826"/>
                    <a:pt x="20574" y="96202"/>
                    <a:pt x="0" y="60960"/>
                  </a:cubicBezTo>
                  <a:cubicBezTo>
                    <a:pt x="23717" y="71914"/>
                    <a:pt x="42577" y="93059"/>
                    <a:pt x="50768" y="117824"/>
                  </a:cubicBezTo>
                  <a:cubicBezTo>
                    <a:pt x="48387" y="101727"/>
                    <a:pt x="48482" y="85249"/>
                    <a:pt x="50959" y="69152"/>
                  </a:cubicBezTo>
                  <a:cubicBezTo>
                    <a:pt x="55626" y="84487"/>
                    <a:pt x="61150" y="99631"/>
                    <a:pt x="67342" y="114395"/>
                  </a:cubicBezTo>
                  <a:cubicBezTo>
                    <a:pt x="66675" y="100013"/>
                    <a:pt x="69342" y="85439"/>
                    <a:pt x="75057" y="72200"/>
                  </a:cubicBezTo>
                  <a:cubicBezTo>
                    <a:pt x="77533" y="82391"/>
                    <a:pt x="81153" y="92297"/>
                    <a:pt x="86011" y="101536"/>
                  </a:cubicBezTo>
                  <a:cubicBezTo>
                    <a:pt x="96012" y="65342"/>
                    <a:pt x="112109" y="30861"/>
                    <a:pt x="133350" y="0"/>
                  </a:cubicBezTo>
                  <a:cubicBezTo>
                    <a:pt x="127444" y="30480"/>
                    <a:pt x="121634" y="60960"/>
                    <a:pt x="115729" y="9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9"/>
            <p:cNvSpPr/>
            <p:nvPr/>
          </p:nvSpPr>
          <p:spPr>
            <a:xfrm>
              <a:off x="0" y="4571776"/>
              <a:ext cx="9144714" cy="571678"/>
            </a:xfrm>
            <a:custGeom>
              <a:avLst/>
              <a:gdLst/>
              <a:ahLst/>
              <a:cxnLst/>
              <a:rect l="l" t="t" r="r" b="b"/>
              <a:pathLst>
                <a:path w="7172325" h="1178718" extrusionOk="0">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24" name="Google Shape;1924;p9"/>
            <p:cNvGrpSpPr/>
            <p:nvPr/>
          </p:nvGrpSpPr>
          <p:grpSpPr>
            <a:xfrm>
              <a:off x="5221838" y="4518607"/>
              <a:ext cx="287198" cy="299396"/>
              <a:chOff x="7800138" y="4120069"/>
              <a:chExt cx="677513" cy="706289"/>
            </a:xfrm>
          </p:grpSpPr>
          <p:sp>
            <p:nvSpPr>
              <p:cNvPr id="1925" name="Google Shape;1925;p9"/>
              <p:cNvSpPr/>
              <p:nvPr/>
            </p:nvSpPr>
            <p:spPr>
              <a:xfrm>
                <a:off x="7991798" y="4120069"/>
                <a:ext cx="270353" cy="706289"/>
              </a:xfrm>
              <a:custGeom>
                <a:avLst/>
                <a:gdLst/>
                <a:ahLst/>
                <a:cxnLst/>
                <a:rect l="l" t="t" r="r" b="b"/>
                <a:pathLst>
                  <a:path w="270353" h="706289" extrusionOk="0">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26" name="Google Shape;1926;p9"/>
              <p:cNvGrpSpPr/>
              <p:nvPr/>
            </p:nvGrpSpPr>
            <p:grpSpPr>
              <a:xfrm>
                <a:off x="7800138" y="4237226"/>
                <a:ext cx="677513" cy="456842"/>
                <a:chOff x="7800138" y="4237226"/>
                <a:chExt cx="677513" cy="456842"/>
              </a:xfrm>
            </p:grpSpPr>
            <p:sp>
              <p:nvSpPr>
                <p:cNvPr id="1927" name="Google Shape;1927;p9"/>
                <p:cNvSpPr/>
                <p:nvPr/>
              </p:nvSpPr>
              <p:spPr>
                <a:xfrm>
                  <a:off x="8080974" y="4379634"/>
                  <a:ext cx="396677" cy="300577"/>
                </a:xfrm>
                <a:custGeom>
                  <a:avLst/>
                  <a:gdLst/>
                  <a:ahLst/>
                  <a:cxnLst/>
                  <a:rect l="l" t="t" r="r" b="b"/>
                  <a:pathLst>
                    <a:path w="396677" h="300577" extrusionOk="0">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9"/>
                <p:cNvSpPr/>
                <p:nvPr/>
              </p:nvSpPr>
              <p:spPr>
                <a:xfrm>
                  <a:off x="7926976" y="4237226"/>
                  <a:ext cx="207290" cy="456842"/>
                </a:xfrm>
                <a:custGeom>
                  <a:avLst/>
                  <a:gdLst/>
                  <a:ahLst/>
                  <a:cxnLst/>
                  <a:rect l="l" t="t" r="r" b="b"/>
                  <a:pathLst>
                    <a:path w="207290" h="456842" extrusionOk="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9"/>
                <p:cNvSpPr/>
                <p:nvPr/>
              </p:nvSpPr>
              <p:spPr>
                <a:xfrm>
                  <a:off x="7800138" y="4452967"/>
                  <a:ext cx="290192" cy="176474"/>
                </a:xfrm>
                <a:custGeom>
                  <a:avLst/>
                  <a:gdLst/>
                  <a:ahLst/>
                  <a:cxnLst/>
                  <a:rect l="l" t="t" r="r" b="b"/>
                  <a:pathLst>
                    <a:path w="290192" h="176474" extrusionOk="0">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30" name="Google Shape;1930;p9"/>
            <p:cNvGrpSpPr/>
            <p:nvPr/>
          </p:nvGrpSpPr>
          <p:grpSpPr>
            <a:xfrm>
              <a:off x="2502073" y="4565817"/>
              <a:ext cx="287190" cy="274716"/>
              <a:chOff x="6084971" y="4153978"/>
              <a:chExt cx="537306" cy="514064"/>
            </a:xfrm>
          </p:grpSpPr>
          <p:sp>
            <p:nvSpPr>
              <p:cNvPr id="1931" name="Google Shape;1931;p9"/>
              <p:cNvSpPr/>
              <p:nvPr/>
            </p:nvSpPr>
            <p:spPr>
              <a:xfrm>
                <a:off x="6178251" y="4219795"/>
                <a:ext cx="193994" cy="282035"/>
              </a:xfrm>
              <a:custGeom>
                <a:avLst/>
                <a:gdLst/>
                <a:ahLst/>
                <a:cxnLst/>
                <a:rect l="l" t="t" r="r" b="b"/>
                <a:pathLst>
                  <a:path w="193994" h="282035" extrusionOk="0">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9"/>
              <p:cNvSpPr/>
              <p:nvPr/>
            </p:nvSpPr>
            <p:spPr>
              <a:xfrm>
                <a:off x="6141074" y="4259801"/>
                <a:ext cx="223742" cy="239363"/>
              </a:xfrm>
              <a:custGeom>
                <a:avLst/>
                <a:gdLst/>
                <a:ahLst/>
                <a:cxnLst/>
                <a:rect l="l" t="t" r="r" b="b"/>
                <a:pathLst>
                  <a:path w="223742" h="239363" extrusionOk="0">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9"/>
              <p:cNvSpPr/>
              <p:nvPr/>
            </p:nvSpPr>
            <p:spPr>
              <a:xfrm>
                <a:off x="6101450" y="4326571"/>
                <a:ext cx="262127" cy="174212"/>
              </a:xfrm>
              <a:custGeom>
                <a:avLst/>
                <a:gdLst/>
                <a:ahLst/>
                <a:cxnLst/>
                <a:rect l="l" t="t" r="r" b="b"/>
                <a:pathLst>
                  <a:path w="262127" h="174212" extrusionOk="0">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9"/>
              <p:cNvSpPr/>
              <p:nvPr/>
            </p:nvSpPr>
            <p:spPr>
              <a:xfrm>
                <a:off x="6084971" y="4412867"/>
                <a:ext cx="285178" cy="95725"/>
              </a:xfrm>
              <a:custGeom>
                <a:avLst/>
                <a:gdLst/>
                <a:ahLst/>
                <a:cxnLst/>
                <a:rect l="l" t="t" r="r" b="b"/>
                <a:pathLst>
                  <a:path w="285178" h="95725" extrusionOk="0">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5" name="Google Shape;1935;p9"/>
              <p:cNvSpPr/>
              <p:nvPr/>
            </p:nvSpPr>
            <p:spPr>
              <a:xfrm>
                <a:off x="6093544" y="4484624"/>
                <a:ext cx="274319" cy="46164"/>
              </a:xfrm>
              <a:custGeom>
                <a:avLst/>
                <a:gdLst/>
                <a:ahLst/>
                <a:cxnLst/>
                <a:rect l="l" t="t" r="r" b="b"/>
                <a:pathLst>
                  <a:path w="274319" h="46164" extrusionOk="0">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6" name="Google Shape;1936;p9"/>
              <p:cNvSpPr/>
              <p:nvPr/>
            </p:nvSpPr>
            <p:spPr>
              <a:xfrm>
                <a:off x="6101735" y="4482495"/>
                <a:ext cx="266318" cy="84846"/>
              </a:xfrm>
              <a:custGeom>
                <a:avLst/>
                <a:gdLst/>
                <a:ahLst/>
                <a:cxnLst/>
                <a:rect l="l" t="t" r="r" b="b"/>
                <a:pathLst>
                  <a:path w="266318" h="84846" extrusionOk="0">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9"/>
              <p:cNvSpPr/>
              <p:nvPr/>
            </p:nvSpPr>
            <p:spPr>
              <a:xfrm>
                <a:off x="6127548" y="4495639"/>
                <a:ext cx="246602" cy="113235"/>
              </a:xfrm>
              <a:custGeom>
                <a:avLst/>
                <a:gdLst/>
                <a:ahLst/>
                <a:cxnLst/>
                <a:rect l="l" t="t" r="r" b="b"/>
                <a:pathLst>
                  <a:path w="246602" h="113235" extrusionOk="0">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9"/>
              <p:cNvSpPr/>
              <p:nvPr/>
            </p:nvSpPr>
            <p:spPr>
              <a:xfrm>
                <a:off x="6169649" y="4503545"/>
                <a:ext cx="199453" cy="152498"/>
              </a:xfrm>
              <a:custGeom>
                <a:avLst/>
                <a:gdLst/>
                <a:ahLst/>
                <a:cxnLst/>
                <a:rect l="l" t="t" r="r" b="b"/>
                <a:pathLst>
                  <a:path w="199453" h="152498" extrusionOk="0">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9" name="Google Shape;1939;p9"/>
              <p:cNvSpPr/>
              <p:nvPr/>
            </p:nvSpPr>
            <p:spPr>
              <a:xfrm>
                <a:off x="6249278" y="4499259"/>
                <a:ext cx="127766" cy="168783"/>
              </a:xfrm>
              <a:custGeom>
                <a:avLst/>
                <a:gdLst/>
                <a:ahLst/>
                <a:cxnLst/>
                <a:rect l="l" t="t" r="r" b="b"/>
                <a:pathLst>
                  <a:path w="127766" h="168783" extrusionOk="0">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0" name="Google Shape;1940;p9"/>
              <p:cNvSpPr/>
              <p:nvPr/>
            </p:nvSpPr>
            <p:spPr>
              <a:xfrm>
                <a:off x="6318810" y="4519166"/>
                <a:ext cx="67722" cy="138398"/>
              </a:xfrm>
              <a:custGeom>
                <a:avLst/>
                <a:gdLst/>
                <a:ahLst/>
                <a:cxnLst/>
                <a:rect l="l" t="t" r="r" b="b"/>
                <a:pathLst>
                  <a:path w="67722" h="138398" extrusionOk="0">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9"/>
              <p:cNvSpPr/>
              <p:nvPr/>
            </p:nvSpPr>
            <p:spPr>
              <a:xfrm>
                <a:off x="6311952" y="4160455"/>
                <a:ext cx="79456" cy="342995"/>
              </a:xfrm>
              <a:custGeom>
                <a:avLst/>
                <a:gdLst/>
                <a:ahLst/>
                <a:cxnLst/>
                <a:rect l="l" t="t" r="r" b="b"/>
                <a:pathLst>
                  <a:path w="79456" h="342995" extrusionOk="0">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9"/>
              <p:cNvSpPr/>
              <p:nvPr/>
            </p:nvSpPr>
            <p:spPr>
              <a:xfrm>
                <a:off x="6369388" y="4153978"/>
                <a:ext cx="49016" cy="349758"/>
              </a:xfrm>
              <a:custGeom>
                <a:avLst/>
                <a:gdLst/>
                <a:ahLst/>
                <a:cxnLst/>
                <a:rect l="l" t="t" r="r" b="b"/>
                <a:pathLst>
                  <a:path w="49016" h="349758" extrusionOk="0">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3" name="Google Shape;1943;p9"/>
              <p:cNvSpPr/>
              <p:nvPr/>
            </p:nvSpPr>
            <p:spPr>
              <a:xfrm>
                <a:off x="6368721" y="4183505"/>
                <a:ext cx="101903" cy="308133"/>
              </a:xfrm>
              <a:custGeom>
                <a:avLst/>
                <a:gdLst/>
                <a:ahLst/>
                <a:cxnLst/>
                <a:rect l="l" t="t" r="r" b="b"/>
                <a:pathLst>
                  <a:path w="101903" h="308133" extrusionOk="0">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4" name="Google Shape;1944;p9"/>
              <p:cNvSpPr/>
              <p:nvPr/>
            </p:nvSpPr>
            <p:spPr>
              <a:xfrm>
                <a:off x="6367769" y="4248847"/>
                <a:ext cx="161029" cy="251174"/>
              </a:xfrm>
              <a:custGeom>
                <a:avLst/>
                <a:gdLst/>
                <a:ahLst/>
                <a:cxnLst/>
                <a:rect l="l" t="t" r="r" b="b"/>
                <a:pathLst>
                  <a:path w="161029" h="251174" extrusionOk="0">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5" name="Google Shape;1945;p9"/>
              <p:cNvSpPr/>
              <p:nvPr/>
            </p:nvSpPr>
            <p:spPr>
              <a:xfrm>
                <a:off x="6370626" y="4313617"/>
                <a:ext cx="201549" cy="186404"/>
              </a:xfrm>
              <a:custGeom>
                <a:avLst/>
                <a:gdLst/>
                <a:ahLst/>
                <a:cxnLst/>
                <a:rect l="l" t="t" r="r" b="b"/>
                <a:pathLst>
                  <a:path w="201549" h="186404" extrusionOk="0">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6" name="Google Shape;1946;p9"/>
              <p:cNvSpPr/>
              <p:nvPr/>
            </p:nvSpPr>
            <p:spPr>
              <a:xfrm>
                <a:off x="6383771" y="4367909"/>
                <a:ext cx="224218" cy="124872"/>
              </a:xfrm>
              <a:custGeom>
                <a:avLst/>
                <a:gdLst/>
                <a:ahLst/>
                <a:cxnLst/>
                <a:rect l="l" t="t" r="r" b="b"/>
                <a:pathLst>
                  <a:path w="224218" h="124872" extrusionOk="0">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7" name="Google Shape;1947;p9"/>
              <p:cNvSpPr/>
              <p:nvPr/>
            </p:nvSpPr>
            <p:spPr>
              <a:xfrm>
                <a:off x="6362340" y="4424297"/>
                <a:ext cx="259937" cy="80577"/>
              </a:xfrm>
              <a:custGeom>
                <a:avLst/>
                <a:gdLst/>
                <a:ahLst/>
                <a:cxnLst/>
                <a:rect l="l" t="t" r="r" b="b"/>
                <a:pathLst>
                  <a:path w="259937" h="80577" extrusionOk="0">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8" name="Google Shape;1948;p9"/>
              <p:cNvSpPr/>
              <p:nvPr/>
            </p:nvSpPr>
            <p:spPr>
              <a:xfrm>
                <a:off x="6371484" y="4486904"/>
                <a:ext cx="250602" cy="46791"/>
              </a:xfrm>
              <a:custGeom>
                <a:avLst/>
                <a:gdLst/>
                <a:ahLst/>
                <a:cxnLst/>
                <a:rect l="l" t="t" r="r" b="b"/>
                <a:pathLst>
                  <a:path w="250602" h="46791" extrusionOk="0">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9" name="Google Shape;1949;p9"/>
              <p:cNvSpPr/>
              <p:nvPr/>
            </p:nvSpPr>
            <p:spPr>
              <a:xfrm>
                <a:off x="6363006" y="4504117"/>
                <a:ext cx="206311" cy="64805"/>
              </a:xfrm>
              <a:custGeom>
                <a:avLst/>
                <a:gdLst/>
                <a:ahLst/>
                <a:cxnLst/>
                <a:rect l="l" t="t" r="r" b="b"/>
                <a:pathLst>
                  <a:path w="206311" h="64805" extrusionOk="0">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0" name="Google Shape;1950;p9"/>
              <p:cNvSpPr/>
              <p:nvPr/>
            </p:nvSpPr>
            <p:spPr>
              <a:xfrm>
                <a:off x="6375960" y="4519261"/>
                <a:ext cx="133731" cy="75015"/>
              </a:xfrm>
              <a:custGeom>
                <a:avLst/>
                <a:gdLst/>
                <a:ahLst/>
                <a:cxnLst/>
                <a:rect l="l" t="t" r="r" b="b"/>
                <a:pathLst>
                  <a:path w="133731" h="75015" extrusionOk="0">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1" name="Google Shape;1951;p9"/>
              <p:cNvSpPr/>
              <p:nvPr/>
            </p:nvSpPr>
            <p:spPr>
              <a:xfrm>
                <a:off x="6223560" y="4171694"/>
                <a:ext cx="156305" cy="349376"/>
              </a:xfrm>
              <a:custGeom>
                <a:avLst/>
                <a:gdLst/>
                <a:ahLst/>
                <a:cxnLst/>
                <a:rect l="l" t="t" r="r" b="b"/>
                <a:pathLst>
                  <a:path w="156305" h="349376" extrusionOk="0">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2" name="Google Shape;1952;p9"/>
              <p:cNvSpPr/>
              <p:nvPr/>
            </p:nvSpPr>
            <p:spPr>
              <a:xfrm>
                <a:off x="6260422" y="4155311"/>
                <a:ext cx="113474" cy="377666"/>
              </a:xfrm>
              <a:custGeom>
                <a:avLst/>
                <a:gdLst/>
                <a:ahLst/>
                <a:cxnLst/>
                <a:rect l="l" t="t" r="r" b="b"/>
                <a:pathLst>
                  <a:path w="113474" h="377666" extrusionOk="0">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3" name="Google Shape;1953;p9"/>
              <p:cNvSpPr/>
              <p:nvPr/>
            </p:nvSpPr>
            <p:spPr>
              <a:xfrm>
                <a:off x="6341055" y="4483869"/>
                <a:ext cx="53589" cy="49648"/>
              </a:xfrm>
              <a:custGeom>
                <a:avLst/>
                <a:gdLst/>
                <a:ahLst/>
                <a:cxnLst/>
                <a:rect l="l" t="t" r="r" b="b"/>
                <a:pathLst>
                  <a:path w="53589" h="49648" extrusionOk="0">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9"/>
              <p:cNvSpPr/>
              <p:nvPr/>
            </p:nvSpPr>
            <p:spPr>
              <a:xfrm>
                <a:off x="6319880" y="4480883"/>
                <a:ext cx="76239" cy="73073"/>
              </a:xfrm>
              <a:custGeom>
                <a:avLst/>
                <a:gdLst/>
                <a:ahLst/>
                <a:cxnLst/>
                <a:rect l="l" t="t" r="r" b="b"/>
                <a:pathLst>
                  <a:path w="76239" h="73073" extrusionOk="0">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55" name="Google Shape;1955;p9"/>
            <p:cNvSpPr/>
            <p:nvPr/>
          </p:nvSpPr>
          <p:spPr>
            <a:xfrm rot="-940640">
              <a:off x="3507445" y="4654240"/>
              <a:ext cx="531091" cy="255274"/>
            </a:xfrm>
            <a:custGeom>
              <a:avLst/>
              <a:gdLst/>
              <a:ahLst/>
              <a:cxnLst/>
              <a:rect l="l" t="t" r="r" b="b"/>
              <a:pathLst>
                <a:path w="241195" h="125061" extrusionOk="0">
                  <a:moveTo>
                    <a:pt x="35813" y="38765"/>
                  </a:moveTo>
                  <a:cubicBezTo>
                    <a:pt x="31145" y="30478"/>
                    <a:pt x="39051" y="18382"/>
                    <a:pt x="48481" y="19429"/>
                  </a:cubicBezTo>
                  <a:cubicBezTo>
                    <a:pt x="57911" y="20477"/>
                    <a:pt x="62959" y="34193"/>
                    <a:pt x="56291" y="40956"/>
                  </a:cubicBezTo>
                  <a:cubicBezTo>
                    <a:pt x="58958" y="35431"/>
                    <a:pt x="61721" y="29812"/>
                    <a:pt x="66483" y="25906"/>
                  </a:cubicBezTo>
                  <a:cubicBezTo>
                    <a:pt x="71246" y="22001"/>
                    <a:pt x="78389" y="20572"/>
                    <a:pt x="83438" y="24097"/>
                  </a:cubicBezTo>
                  <a:cubicBezTo>
                    <a:pt x="83438" y="30478"/>
                    <a:pt x="83247" y="36955"/>
                    <a:pt x="83152" y="43337"/>
                  </a:cubicBezTo>
                  <a:cubicBezTo>
                    <a:pt x="86676" y="34669"/>
                    <a:pt x="94677" y="27049"/>
                    <a:pt x="104012" y="26954"/>
                  </a:cubicBezTo>
                  <a:cubicBezTo>
                    <a:pt x="113346" y="26954"/>
                    <a:pt x="122300" y="37050"/>
                    <a:pt x="118585" y="45718"/>
                  </a:cubicBezTo>
                  <a:cubicBezTo>
                    <a:pt x="123157" y="39908"/>
                    <a:pt x="128015" y="33907"/>
                    <a:pt x="134682" y="30574"/>
                  </a:cubicBezTo>
                  <a:cubicBezTo>
                    <a:pt x="141350" y="27240"/>
                    <a:pt x="150303" y="27335"/>
                    <a:pt x="155351" y="32764"/>
                  </a:cubicBezTo>
                  <a:cubicBezTo>
                    <a:pt x="160781" y="38670"/>
                    <a:pt x="159638" y="47719"/>
                    <a:pt x="158209" y="55624"/>
                  </a:cubicBezTo>
                  <a:cubicBezTo>
                    <a:pt x="164591" y="49528"/>
                    <a:pt x="171449" y="43718"/>
                    <a:pt x="179831" y="40956"/>
                  </a:cubicBezTo>
                  <a:cubicBezTo>
                    <a:pt x="188213" y="38194"/>
                    <a:pt x="198309" y="39337"/>
                    <a:pt x="204310" y="45718"/>
                  </a:cubicBezTo>
                  <a:cubicBezTo>
                    <a:pt x="210311" y="52100"/>
                    <a:pt x="209834" y="64197"/>
                    <a:pt x="202214" y="68483"/>
                  </a:cubicBezTo>
                  <a:cubicBezTo>
                    <a:pt x="213549" y="59053"/>
                    <a:pt x="232313" y="67912"/>
                    <a:pt x="238028" y="81532"/>
                  </a:cubicBezTo>
                  <a:cubicBezTo>
                    <a:pt x="243743" y="95153"/>
                    <a:pt x="240600" y="110679"/>
                    <a:pt x="237362" y="125062"/>
                  </a:cubicBezTo>
                  <a:cubicBezTo>
                    <a:pt x="182974" y="103725"/>
                    <a:pt x="125919" y="89343"/>
                    <a:pt x="67912" y="82294"/>
                  </a:cubicBezTo>
                  <a:cubicBezTo>
                    <a:pt x="55148" y="80770"/>
                    <a:pt x="42290" y="79532"/>
                    <a:pt x="30193" y="75341"/>
                  </a:cubicBezTo>
                  <a:cubicBezTo>
                    <a:pt x="18287" y="71245"/>
                    <a:pt x="6666" y="63435"/>
                    <a:pt x="2189" y="51624"/>
                  </a:cubicBezTo>
                  <a:cubicBezTo>
                    <a:pt x="-1525" y="41813"/>
                    <a:pt x="189" y="30954"/>
                    <a:pt x="2189" y="20668"/>
                  </a:cubicBezTo>
                  <a:cubicBezTo>
                    <a:pt x="3237" y="15238"/>
                    <a:pt x="4475" y="9714"/>
                    <a:pt x="7904" y="5428"/>
                  </a:cubicBezTo>
                  <a:cubicBezTo>
                    <a:pt x="11333" y="1141"/>
                    <a:pt x="17525" y="-1526"/>
                    <a:pt x="22382" y="951"/>
                  </a:cubicBezTo>
                  <a:cubicBezTo>
                    <a:pt x="26859" y="13619"/>
                    <a:pt x="31336" y="26287"/>
                    <a:pt x="35813" y="38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56" name="Google Shape;1956;p9"/>
            <p:cNvGrpSpPr/>
            <p:nvPr/>
          </p:nvGrpSpPr>
          <p:grpSpPr>
            <a:xfrm>
              <a:off x="8021347" y="4335911"/>
              <a:ext cx="453893" cy="664797"/>
              <a:chOff x="2932101" y="3522851"/>
              <a:chExt cx="722185" cy="1057751"/>
            </a:xfrm>
          </p:grpSpPr>
          <p:sp>
            <p:nvSpPr>
              <p:cNvPr id="1957" name="Google Shape;1957;p9"/>
              <p:cNvSpPr/>
              <p:nvPr/>
            </p:nvSpPr>
            <p:spPr>
              <a:xfrm>
                <a:off x="3162278" y="3808696"/>
                <a:ext cx="153394" cy="771906"/>
              </a:xfrm>
              <a:custGeom>
                <a:avLst/>
                <a:gdLst/>
                <a:ahLst/>
                <a:cxnLst/>
                <a:rect l="l" t="t" r="r" b="b"/>
                <a:pathLst>
                  <a:path w="153394" h="771906" extrusionOk="0">
                    <a:moveTo>
                      <a:pt x="138" y="771906"/>
                    </a:moveTo>
                    <a:lnTo>
                      <a:pt x="153395" y="771906"/>
                    </a:lnTo>
                    <a:cubicBezTo>
                      <a:pt x="153395" y="771906"/>
                      <a:pt x="141679" y="758476"/>
                      <a:pt x="134440" y="733616"/>
                    </a:cubicBezTo>
                    <a:cubicBezTo>
                      <a:pt x="127106" y="708755"/>
                      <a:pt x="125677" y="693992"/>
                      <a:pt x="125677" y="648748"/>
                    </a:cubicBezTo>
                    <a:cubicBezTo>
                      <a:pt x="125677" y="603504"/>
                      <a:pt x="135869" y="545783"/>
                      <a:pt x="131487" y="482918"/>
                    </a:cubicBezTo>
                    <a:cubicBezTo>
                      <a:pt x="127106" y="420148"/>
                      <a:pt x="113961" y="318992"/>
                      <a:pt x="111009" y="273749"/>
                    </a:cubicBezTo>
                    <a:cubicBezTo>
                      <a:pt x="108056" y="228505"/>
                      <a:pt x="116819" y="80486"/>
                      <a:pt x="116819" y="80486"/>
                    </a:cubicBezTo>
                    <a:lnTo>
                      <a:pt x="95292" y="0"/>
                    </a:lnTo>
                    <a:cubicBezTo>
                      <a:pt x="95292" y="0"/>
                      <a:pt x="80338" y="194501"/>
                      <a:pt x="80338" y="241268"/>
                    </a:cubicBezTo>
                    <a:cubicBezTo>
                      <a:pt x="80338" y="288036"/>
                      <a:pt x="92054" y="366808"/>
                      <a:pt x="92054" y="435388"/>
                    </a:cubicBezTo>
                    <a:cubicBezTo>
                      <a:pt x="92054" y="503968"/>
                      <a:pt x="96435" y="536162"/>
                      <a:pt x="90625" y="604742"/>
                    </a:cubicBezTo>
                    <a:cubicBezTo>
                      <a:pt x="84815" y="673322"/>
                      <a:pt x="89196" y="695992"/>
                      <a:pt x="61383" y="713518"/>
                    </a:cubicBezTo>
                    <a:cubicBezTo>
                      <a:pt x="33666" y="731044"/>
                      <a:pt x="-1386" y="743331"/>
                      <a:pt x="42" y="771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8" name="Google Shape;1958;p9"/>
              <p:cNvSpPr/>
              <p:nvPr/>
            </p:nvSpPr>
            <p:spPr>
              <a:xfrm>
                <a:off x="2955914" y="3796981"/>
                <a:ext cx="34480" cy="53625"/>
              </a:xfrm>
              <a:custGeom>
                <a:avLst/>
                <a:gdLst/>
                <a:ahLst/>
                <a:cxnLst/>
                <a:rect l="l" t="t" r="r" b="b"/>
                <a:pathLst>
                  <a:path w="34480" h="53625" extrusionOk="0">
                    <a:moveTo>
                      <a:pt x="0" y="53530"/>
                    </a:moveTo>
                    <a:cubicBezTo>
                      <a:pt x="0" y="53530"/>
                      <a:pt x="0" y="49244"/>
                      <a:pt x="1429" y="43243"/>
                    </a:cubicBezTo>
                    <a:cubicBezTo>
                      <a:pt x="2857" y="37147"/>
                      <a:pt x="6001" y="29432"/>
                      <a:pt x="10477" y="22479"/>
                    </a:cubicBezTo>
                    <a:cubicBezTo>
                      <a:pt x="14954" y="15526"/>
                      <a:pt x="20669" y="9430"/>
                      <a:pt x="25622" y="5620"/>
                    </a:cubicBezTo>
                    <a:cubicBezTo>
                      <a:pt x="30480" y="1714"/>
                      <a:pt x="34481" y="0"/>
                      <a:pt x="34481" y="0"/>
                    </a:cubicBezTo>
                    <a:cubicBezTo>
                      <a:pt x="34481" y="0"/>
                      <a:pt x="34004" y="952"/>
                      <a:pt x="33147" y="2572"/>
                    </a:cubicBezTo>
                    <a:cubicBezTo>
                      <a:pt x="32290" y="4191"/>
                      <a:pt x="30956" y="6382"/>
                      <a:pt x="29432" y="8954"/>
                    </a:cubicBezTo>
                    <a:cubicBezTo>
                      <a:pt x="26289" y="14097"/>
                      <a:pt x="22098" y="20669"/>
                      <a:pt x="17907" y="27241"/>
                    </a:cubicBezTo>
                    <a:cubicBezTo>
                      <a:pt x="13716" y="33814"/>
                      <a:pt x="9430" y="40291"/>
                      <a:pt x="6096" y="45339"/>
                    </a:cubicBezTo>
                    <a:cubicBezTo>
                      <a:pt x="4381" y="47815"/>
                      <a:pt x="2953" y="49911"/>
                      <a:pt x="1810" y="51340"/>
                    </a:cubicBezTo>
                    <a:cubicBezTo>
                      <a:pt x="762" y="52768"/>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9" name="Google Shape;1959;p9"/>
              <p:cNvSpPr/>
              <p:nvPr/>
            </p:nvSpPr>
            <p:spPr>
              <a:xfrm>
                <a:off x="2974011" y="3787170"/>
                <a:ext cx="40862" cy="53339"/>
              </a:xfrm>
              <a:custGeom>
                <a:avLst/>
                <a:gdLst/>
                <a:ahLst/>
                <a:cxnLst/>
                <a:rect l="l" t="t" r="r" b="b"/>
                <a:pathLst>
                  <a:path w="40862" h="53339" extrusionOk="0">
                    <a:moveTo>
                      <a:pt x="0" y="53340"/>
                    </a:moveTo>
                    <a:cubicBezTo>
                      <a:pt x="0" y="53340"/>
                      <a:pt x="381" y="48863"/>
                      <a:pt x="2572" y="42672"/>
                    </a:cubicBezTo>
                    <a:cubicBezTo>
                      <a:pt x="3619" y="39529"/>
                      <a:pt x="5144" y="36100"/>
                      <a:pt x="7048" y="32480"/>
                    </a:cubicBezTo>
                    <a:cubicBezTo>
                      <a:pt x="8953" y="28861"/>
                      <a:pt x="11335" y="25241"/>
                      <a:pt x="14002" y="21717"/>
                    </a:cubicBezTo>
                    <a:cubicBezTo>
                      <a:pt x="16669" y="18288"/>
                      <a:pt x="19621" y="15049"/>
                      <a:pt x="22574" y="12192"/>
                    </a:cubicBezTo>
                    <a:cubicBezTo>
                      <a:pt x="25622" y="9430"/>
                      <a:pt x="28575" y="7048"/>
                      <a:pt x="31242" y="5239"/>
                    </a:cubicBezTo>
                    <a:cubicBezTo>
                      <a:pt x="36671" y="1524"/>
                      <a:pt x="40862" y="0"/>
                      <a:pt x="40862" y="0"/>
                    </a:cubicBezTo>
                    <a:cubicBezTo>
                      <a:pt x="40862" y="0"/>
                      <a:pt x="40291" y="952"/>
                      <a:pt x="39243" y="2572"/>
                    </a:cubicBezTo>
                    <a:cubicBezTo>
                      <a:pt x="38195" y="4191"/>
                      <a:pt x="36671" y="6382"/>
                      <a:pt x="34766" y="8858"/>
                    </a:cubicBezTo>
                    <a:cubicBezTo>
                      <a:pt x="30956" y="14002"/>
                      <a:pt x="26003" y="20574"/>
                      <a:pt x="20955" y="27051"/>
                    </a:cubicBezTo>
                    <a:cubicBezTo>
                      <a:pt x="16002" y="33623"/>
                      <a:pt x="10954" y="40100"/>
                      <a:pt x="6953" y="45053"/>
                    </a:cubicBezTo>
                    <a:cubicBezTo>
                      <a:pt x="4953" y="47530"/>
                      <a:pt x="3238" y="49530"/>
                      <a:pt x="2000" y="51054"/>
                    </a:cubicBezTo>
                    <a:cubicBezTo>
                      <a:pt x="762" y="52483"/>
                      <a:pt x="0" y="53340"/>
                      <a:pt x="0"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0" name="Google Shape;1960;p9"/>
              <p:cNvSpPr/>
              <p:nvPr/>
            </p:nvSpPr>
            <p:spPr>
              <a:xfrm>
                <a:off x="2994204" y="3774216"/>
                <a:ext cx="52101" cy="57150"/>
              </a:xfrm>
              <a:custGeom>
                <a:avLst/>
                <a:gdLst/>
                <a:ahLst/>
                <a:cxnLst/>
                <a:rect l="l" t="t" r="r" b="b"/>
                <a:pathLst>
                  <a:path w="52101" h="57150" extrusionOk="0">
                    <a:moveTo>
                      <a:pt x="191" y="57150"/>
                    </a:moveTo>
                    <a:cubicBezTo>
                      <a:pt x="191" y="57150"/>
                      <a:pt x="381" y="55912"/>
                      <a:pt x="857" y="53721"/>
                    </a:cubicBezTo>
                    <a:cubicBezTo>
                      <a:pt x="1333" y="51626"/>
                      <a:pt x="2286" y="48482"/>
                      <a:pt x="3715" y="45053"/>
                    </a:cubicBezTo>
                    <a:cubicBezTo>
                      <a:pt x="5048" y="41529"/>
                      <a:pt x="7144" y="37624"/>
                      <a:pt x="9620" y="33528"/>
                    </a:cubicBezTo>
                    <a:cubicBezTo>
                      <a:pt x="12192" y="29528"/>
                      <a:pt x="15240" y="25527"/>
                      <a:pt x="18574" y="21717"/>
                    </a:cubicBezTo>
                    <a:cubicBezTo>
                      <a:pt x="22003" y="18002"/>
                      <a:pt x="25718" y="14573"/>
                      <a:pt x="29528" y="11621"/>
                    </a:cubicBezTo>
                    <a:cubicBezTo>
                      <a:pt x="33338" y="8763"/>
                      <a:pt x="37052" y="6382"/>
                      <a:pt x="40386" y="4667"/>
                    </a:cubicBezTo>
                    <a:cubicBezTo>
                      <a:pt x="43720" y="2858"/>
                      <a:pt x="46673" y="1714"/>
                      <a:pt x="48768" y="1048"/>
                    </a:cubicBezTo>
                    <a:cubicBezTo>
                      <a:pt x="50864" y="381"/>
                      <a:pt x="52102" y="0"/>
                      <a:pt x="52102" y="0"/>
                    </a:cubicBezTo>
                    <a:cubicBezTo>
                      <a:pt x="52102" y="0"/>
                      <a:pt x="51245" y="953"/>
                      <a:pt x="49721" y="2477"/>
                    </a:cubicBezTo>
                    <a:cubicBezTo>
                      <a:pt x="48197" y="4001"/>
                      <a:pt x="46006" y="6191"/>
                      <a:pt x="43339" y="8763"/>
                    </a:cubicBezTo>
                    <a:cubicBezTo>
                      <a:pt x="38100" y="13811"/>
                      <a:pt x="31433" y="20574"/>
                      <a:pt x="25051" y="27622"/>
                    </a:cubicBezTo>
                    <a:cubicBezTo>
                      <a:pt x="21908" y="31147"/>
                      <a:pt x="18764" y="34671"/>
                      <a:pt x="15812" y="38100"/>
                    </a:cubicBezTo>
                    <a:cubicBezTo>
                      <a:pt x="12954" y="41529"/>
                      <a:pt x="10287" y="44768"/>
                      <a:pt x="7906" y="47625"/>
                    </a:cubicBezTo>
                    <a:cubicBezTo>
                      <a:pt x="5620" y="50483"/>
                      <a:pt x="3620" y="52864"/>
                      <a:pt x="2286" y="54483"/>
                    </a:cubicBezTo>
                    <a:cubicBezTo>
                      <a:pt x="857" y="56197"/>
                      <a:pt x="0" y="57150"/>
                      <a:pt x="0" y="571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1" name="Google Shape;1961;p9"/>
              <p:cNvSpPr/>
              <p:nvPr/>
            </p:nvSpPr>
            <p:spPr>
              <a:xfrm>
                <a:off x="3022874" y="3764501"/>
                <a:ext cx="56959" cy="56673"/>
              </a:xfrm>
              <a:custGeom>
                <a:avLst/>
                <a:gdLst/>
                <a:ahLst/>
                <a:cxnLst/>
                <a:rect l="l" t="t" r="r" b="b"/>
                <a:pathLst>
                  <a:path w="56959" h="56673" extrusionOk="0">
                    <a:moveTo>
                      <a:pt x="190" y="56674"/>
                    </a:moveTo>
                    <a:cubicBezTo>
                      <a:pt x="190" y="56674"/>
                      <a:pt x="476" y="55340"/>
                      <a:pt x="1048" y="53149"/>
                    </a:cubicBezTo>
                    <a:cubicBezTo>
                      <a:pt x="1619" y="50959"/>
                      <a:pt x="2667" y="47720"/>
                      <a:pt x="4286" y="44196"/>
                    </a:cubicBezTo>
                    <a:cubicBezTo>
                      <a:pt x="5810" y="40576"/>
                      <a:pt x="8192" y="36576"/>
                      <a:pt x="10858" y="32480"/>
                    </a:cubicBezTo>
                    <a:cubicBezTo>
                      <a:pt x="13716" y="28384"/>
                      <a:pt x="17050" y="24384"/>
                      <a:pt x="20765" y="20574"/>
                    </a:cubicBezTo>
                    <a:cubicBezTo>
                      <a:pt x="24575" y="16859"/>
                      <a:pt x="28670" y="13525"/>
                      <a:pt x="32671" y="10668"/>
                    </a:cubicBezTo>
                    <a:cubicBezTo>
                      <a:pt x="36862" y="8001"/>
                      <a:pt x="40767" y="5620"/>
                      <a:pt x="44482" y="4096"/>
                    </a:cubicBezTo>
                    <a:cubicBezTo>
                      <a:pt x="48101" y="2476"/>
                      <a:pt x="51244" y="1429"/>
                      <a:pt x="53435" y="857"/>
                    </a:cubicBezTo>
                    <a:cubicBezTo>
                      <a:pt x="55626" y="286"/>
                      <a:pt x="56960" y="0"/>
                      <a:pt x="56960" y="0"/>
                    </a:cubicBezTo>
                    <a:cubicBezTo>
                      <a:pt x="56960" y="0"/>
                      <a:pt x="56007" y="953"/>
                      <a:pt x="54197" y="2381"/>
                    </a:cubicBezTo>
                    <a:cubicBezTo>
                      <a:pt x="52483" y="3810"/>
                      <a:pt x="50006" y="5905"/>
                      <a:pt x="47054" y="8287"/>
                    </a:cubicBezTo>
                    <a:cubicBezTo>
                      <a:pt x="41243" y="13145"/>
                      <a:pt x="33814" y="19717"/>
                      <a:pt x="26860" y="26575"/>
                    </a:cubicBezTo>
                    <a:cubicBezTo>
                      <a:pt x="23431" y="30099"/>
                      <a:pt x="20002" y="33623"/>
                      <a:pt x="16859" y="37052"/>
                    </a:cubicBezTo>
                    <a:cubicBezTo>
                      <a:pt x="15335" y="38862"/>
                      <a:pt x="13716" y="40386"/>
                      <a:pt x="12383" y="42100"/>
                    </a:cubicBezTo>
                    <a:cubicBezTo>
                      <a:pt x="10954" y="43720"/>
                      <a:pt x="9620" y="45244"/>
                      <a:pt x="8382" y="46672"/>
                    </a:cubicBezTo>
                    <a:cubicBezTo>
                      <a:pt x="5906" y="49625"/>
                      <a:pt x="3810" y="52006"/>
                      <a:pt x="2381" y="53721"/>
                    </a:cubicBezTo>
                    <a:cubicBezTo>
                      <a:pt x="952" y="55436"/>
                      <a:pt x="0" y="56483"/>
                      <a:pt x="0" y="56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2" name="Google Shape;1962;p9"/>
              <p:cNvSpPr/>
              <p:nvPr/>
            </p:nvSpPr>
            <p:spPr>
              <a:xfrm>
                <a:off x="3045258" y="3758786"/>
                <a:ext cx="69818" cy="55911"/>
              </a:xfrm>
              <a:custGeom>
                <a:avLst/>
                <a:gdLst/>
                <a:ahLst/>
                <a:cxnLst/>
                <a:rect l="l" t="t" r="r" b="b"/>
                <a:pathLst>
                  <a:path w="69818" h="55911" extrusionOk="0">
                    <a:moveTo>
                      <a:pt x="0" y="55912"/>
                    </a:moveTo>
                    <a:cubicBezTo>
                      <a:pt x="0" y="55912"/>
                      <a:pt x="572" y="54578"/>
                      <a:pt x="1715" y="52292"/>
                    </a:cubicBezTo>
                    <a:cubicBezTo>
                      <a:pt x="2858" y="50102"/>
                      <a:pt x="4572" y="46863"/>
                      <a:pt x="7049" y="43244"/>
                    </a:cubicBezTo>
                    <a:cubicBezTo>
                      <a:pt x="9430" y="39624"/>
                      <a:pt x="12573" y="35623"/>
                      <a:pt x="16193" y="31623"/>
                    </a:cubicBezTo>
                    <a:cubicBezTo>
                      <a:pt x="18098" y="29718"/>
                      <a:pt x="19907" y="27527"/>
                      <a:pt x="22098" y="25718"/>
                    </a:cubicBezTo>
                    <a:cubicBezTo>
                      <a:pt x="24194" y="23813"/>
                      <a:pt x="26384" y="21907"/>
                      <a:pt x="28575" y="20003"/>
                    </a:cubicBezTo>
                    <a:cubicBezTo>
                      <a:pt x="30861" y="18288"/>
                      <a:pt x="33147" y="16478"/>
                      <a:pt x="35528" y="14954"/>
                    </a:cubicBezTo>
                    <a:cubicBezTo>
                      <a:pt x="37814" y="13240"/>
                      <a:pt x="40291" y="11906"/>
                      <a:pt x="42577" y="10478"/>
                    </a:cubicBezTo>
                    <a:cubicBezTo>
                      <a:pt x="47244" y="7811"/>
                      <a:pt x="51816" y="5620"/>
                      <a:pt x="55912" y="4096"/>
                    </a:cubicBezTo>
                    <a:cubicBezTo>
                      <a:pt x="59912" y="2477"/>
                      <a:pt x="63437" y="1524"/>
                      <a:pt x="65913" y="857"/>
                    </a:cubicBezTo>
                    <a:cubicBezTo>
                      <a:pt x="68390" y="286"/>
                      <a:pt x="69818" y="0"/>
                      <a:pt x="69818" y="0"/>
                    </a:cubicBezTo>
                    <a:cubicBezTo>
                      <a:pt x="69818" y="0"/>
                      <a:pt x="68675" y="953"/>
                      <a:pt x="66675" y="2381"/>
                    </a:cubicBezTo>
                    <a:cubicBezTo>
                      <a:pt x="64675" y="3810"/>
                      <a:pt x="61817" y="5905"/>
                      <a:pt x="58388" y="8382"/>
                    </a:cubicBezTo>
                    <a:cubicBezTo>
                      <a:pt x="55054" y="10858"/>
                      <a:pt x="51054" y="13716"/>
                      <a:pt x="46863" y="16764"/>
                    </a:cubicBezTo>
                    <a:cubicBezTo>
                      <a:pt x="42767" y="19907"/>
                      <a:pt x="38291" y="23241"/>
                      <a:pt x="34100" y="26670"/>
                    </a:cubicBezTo>
                    <a:cubicBezTo>
                      <a:pt x="29718" y="30099"/>
                      <a:pt x="25622" y="33623"/>
                      <a:pt x="21622" y="36957"/>
                    </a:cubicBezTo>
                    <a:cubicBezTo>
                      <a:pt x="17717" y="40386"/>
                      <a:pt x="14002" y="43624"/>
                      <a:pt x="10858" y="46291"/>
                    </a:cubicBezTo>
                    <a:cubicBezTo>
                      <a:pt x="7715" y="49054"/>
                      <a:pt x="5048" y="51435"/>
                      <a:pt x="3143" y="53054"/>
                    </a:cubicBezTo>
                    <a:cubicBezTo>
                      <a:pt x="1238" y="54673"/>
                      <a:pt x="95" y="55626"/>
                      <a:pt x="95"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3" name="Google Shape;1963;p9"/>
              <p:cNvSpPr/>
              <p:nvPr/>
            </p:nvSpPr>
            <p:spPr>
              <a:xfrm>
                <a:off x="3075548" y="3761262"/>
                <a:ext cx="62103" cy="48863"/>
              </a:xfrm>
              <a:custGeom>
                <a:avLst/>
                <a:gdLst/>
                <a:ahLst/>
                <a:cxnLst/>
                <a:rect l="l" t="t" r="r" b="b"/>
                <a:pathLst>
                  <a:path w="62103" h="48863" extrusionOk="0">
                    <a:moveTo>
                      <a:pt x="95" y="48863"/>
                    </a:moveTo>
                    <a:cubicBezTo>
                      <a:pt x="95" y="48863"/>
                      <a:pt x="572" y="47625"/>
                      <a:pt x="1429" y="45529"/>
                    </a:cubicBezTo>
                    <a:cubicBezTo>
                      <a:pt x="2286" y="43529"/>
                      <a:pt x="3715" y="40576"/>
                      <a:pt x="5810" y="37338"/>
                    </a:cubicBezTo>
                    <a:cubicBezTo>
                      <a:pt x="7810" y="34004"/>
                      <a:pt x="10573" y="30480"/>
                      <a:pt x="13716" y="26765"/>
                    </a:cubicBezTo>
                    <a:cubicBezTo>
                      <a:pt x="16954" y="23146"/>
                      <a:pt x="20765" y="19621"/>
                      <a:pt x="24765" y="16383"/>
                    </a:cubicBezTo>
                    <a:cubicBezTo>
                      <a:pt x="28861" y="13240"/>
                      <a:pt x="33147" y="10382"/>
                      <a:pt x="37433" y="8096"/>
                    </a:cubicBezTo>
                    <a:cubicBezTo>
                      <a:pt x="41720" y="5905"/>
                      <a:pt x="45815" y="4000"/>
                      <a:pt x="49530" y="2857"/>
                    </a:cubicBezTo>
                    <a:cubicBezTo>
                      <a:pt x="53150" y="1619"/>
                      <a:pt x="56388" y="952"/>
                      <a:pt x="58579" y="476"/>
                    </a:cubicBezTo>
                    <a:cubicBezTo>
                      <a:pt x="60770" y="95"/>
                      <a:pt x="62103" y="0"/>
                      <a:pt x="62103" y="0"/>
                    </a:cubicBezTo>
                    <a:cubicBezTo>
                      <a:pt x="62103" y="0"/>
                      <a:pt x="61055" y="857"/>
                      <a:pt x="59246" y="2096"/>
                    </a:cubicBezTo>
                    <a:cubicBezTo>
                      <a:pt x="57436" y="3334"/>
                      <a:pt x="54864" y="5143"/>
                      <a:pt x="51816" y="7334"/>
                    </a:cubicBezTo>
                    <a:cubicBezTo>
                      <a:pt x="45720" y="11621"/>
                      <a:pt x="37814" y="17240"/>
                      <a:pt x="30194" y="23241"/>
                    </a:cubicBezTo>
                    <a:cubicBezTo>
                      <a:pt x="26384" y="26289"/>
                      <a:pt x="22670" y="29337"/>
                      <a:pt x="19145" y="32290"/>
                    </a:cubicBezTo>
                    <a:cubicBezTo>
                      <a:pt x="15621" y="35242"/>
                      <a:pt x="12383" y="38100"/>
                      <a:pt x="9620" y="40576"/>
                    </a:cubicBezTo>
                    <a:cubicBezTo>
                      <a:pt x="6763" y="43053"/>
                      <a:pt x="4477" y="45148"/>
                      <a:pt x="2762" y="46577"/>
                    </a:cubicBezTo>
                    <a:cubicBezTo>
                      <a:pt x="1048" y="48101"/>
                      <a:pt x="0" y="48863"/>
                      <a:pt x="0" y="488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4" name="Google Shape;1964;p9"/>
              <p:cNvSpPr/>
              <p:nvPr/>
            </p:nvSpPr>
            <p:spPr>
              <a:xfrm>
                <a:off x="3098027" y="3756500"/>
                <a:ext cx="67341" cy="67817"/>
              </a:xfrm>
              <a:custGeom>
                <a:avLst/>
                <a:gdLst/>
                <a:ahLst/>
                <a:cxnLst/>
                <a:rect l="l" t="t" r="r" b="b"/>
                <a:pathLst>
                  <a:path w="67341" h="67817" extrusionOk="0">
                    <a:moveTo>
                      <a:pt x="0" y="67818"/>
                    </a:moveTo>
                    <a:cubicBezTo>
                      <a:pt x="0" y="67818"/>
                      <a:pt x="476" y="66294"/>
                      <a:pt x="1429" y="63817"/>
                    </a:cubicBezTo>
                    <a:cubicBezTo>
                      <a:pt x="2381" y="61341"/>
                      <a:pt x="3905" y="57721"/>
                      <a:pt x="6096" y="53626"/>
                    </a:cubicBezTo>
                    <a:cubicBezTo>
                      <a:pt x="8192" y="49530"/>
                      <a:pt x="11049" y="44958"/>
                      <a:pt x="14478" y="40291"/>
                    </a:cubicBezTo>
                    <a:cubicBezTo>
                      <a:pt x="16288" y="38005"/>
                      <a:pt x="18002" y="35528"/>
                      <a:pt x="20002" y="33338"/>
                    </a:cubicBezTo>
                    <a:cubicBezTo>
                      <a:pt x="22003" y="31051"/>
                      <a:pt x="24098" y="28765"/>
                      <a:pt x="26194" y="26479"/>
                    </a:cubicBezTo>
                    <a:cubicBezTo>
                      <a:pt x="28480" y="24384"/>
                      <a:pt x="30671" y="22193"/>
                      <a:pt x="32956" y="20193"/>
                    </a:cubicBezTo>
                    <a:cubicBezTo>
                      <a:pt x="35147" y="18097"/>
                      <a:pt x="37624" y="16383"/>
                      <a:pt x="39910" y="14573"/>
                    </a:cubicBezTo>
                    <a:cubicBezTo>
                      <a:pt x="44577" y="11144"/>
                      <a:pt x="49149" y="8191"/>
                      <a:pt x="53245" y="6096"/>
                    </a:cubicBezTo>
                    <a:cubicBezTo>
                      <a:pt x="57245" y="3905"/>
                      <a:pt x="60865" y="2381"/>
                      <a:pt x="63341" y="1429"/>
                    </a:cubicBezTo>
                    <a:cubicBezTo>
                      <a:pt x="65913" y="476"/>
                      <a:pt x="67342" y="0"/>
                      <a:pt x="67342" y="0"/>
                    </a:cubicBezTo>
                    <a:cubicBezTo>
                      <a:pt x="67342" y="0"/>
                      <a:pt x="66199" y="1143"/>
                      <a:pt x="64294" y="2857"/>
                    </a:cubicBezTo>
                    <a:cubicBezTo>
                      <a:pt x="62294" y="4667"/>
                      <a:pt x="59531" y="7144"/>
                      <a:pt x="56102" y="10192"/>
                    </a:cubicBezTo>
                    <a:cubicBezTo>
                      <a:pt x="54483" y="11716"/>
                      <a:pt x="52673" y="13335"/>
                      <a:pt x="50768" y="15049"/>
                    </a:cubicBezTo>
                    <a:cubicBezTo>
                      <a:pt x="48863" y="16764"/>
                      <a:pt x="46958" y="18574"/>
                      <a:pt x="44863" y="20479"/>
                    </a:cubicBezTo>
                    <a:cubicBezTo>
                      <a:pt x="40862" y="24289"/>
                      <a:pt x="36576" y="28384"/>
                      <a:pt x="32385" y="32575"/>
                    </a:cubicBezTo>
                    <a:cubicBezTo>
                      <a:pt x="28194" y="36766"/>
                      <a:pt x="24194" y="41053"/>
                      <a:pt x="20383" y="45053"/>
                    </a:cubicBezTo>
                    <a:cubicBezTo>
                      <a:pt x="18479" y="47149"/>
                      <a:pt x="16669" y="49149"/>
                      <a:pt x="14954" y="50959"/>
                    </a:cubicBezTo>
                    <a:cubicBezTo>
                      <a:pt x="13240" y="52864"/>
                      <a:pt x="11621" y="54673"/>
                      <a:pt x="10096" y="56388"/>
                    </a:cubicBezTo>
                    <a:cubicBezTo>
                      <a:pt x="7048" y="59817"/>
                      <a:pt x="4572" y="62579"/>
                      <a:pt x="2858" y="64579"/>
                    </a:cubicBezTo>
                    <a:cubicBezTo>
                      <a:pt x="1048" y="66580"/>
                      <a:pt x="0" y="67723"/>
                      <a:pt x="0" y="67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5" name="Google Shape;1965;p9"/>
              <p:cNvSpPr/>
              <p:nvPr/>
            </p:nvSpPr>
            <p:spPr>
              <a:xfrm>
                <a:off x="3122792" y="3756690"/>
                <a:ext cx="79629" cy="73723"/>
              </a:xfrm>
              <a:custGeom>
                <a:avLst/>
                <a:gdLst/>
                <a:ahLst/>
                <a:cxnLst/>
                <a:rect l="l" t="t" r="r" b="b"/>
                <a:pathLst>
                  <a:path w="79629" h="73723" extrusionOk="0">
                    <a:moveTo>
                      <a:pt x="191" y="73628"/>
                    </a:moveTo>
                    <a:cubicBezTo>
                      <a:pt x="191" y="73628"/>
                      <a:pt x="762" y="72009"/>
                      <a:pt x="1905" y="69152"/>
                    </a:cubicBezTo>
                    <a:cubicBezTo>
                      <a:pt x="3048" y="66389"/>
                      <a:pt x="4953" y="62294"/>
                      <a:pt x="7525" y="57817"/>
                    </a:cubicBezTo>
                    <a:cubicBezTo>
                      <a:pt x="10097" y="53245"/>
                      <a:pt x="13526" y="48196"/>
                      <a:pt x="17621" y="42958"/>
                    </a:cubicBezTo>
                    <a:cubicBezTo>
                      <a:pt x="19717" y="40481"/>
                      <a:pt x="21812" y="37719"/>
                      <a:pt x="24194" y="35243"/>
                    </a:cubicBezTo>
                    <a:cubicBezTo>
                      <a:pt x="26479" y="32671"/>
                      <a:pt x="29051" y="30289"/>
                      <a:pt x="31528" y="27813"/>
                    </a:cubicBezTo>
                    <a:cubicBezTo>
                      <a:pt x="34195" y="25527"/>
                      <a:pt x="36767" y="23146"/>
                      <a:pt x="39529" y="21050"/>
                    </a:cubicBezTo>
                    <a:cubicBezTo>
                      <a:pt x="42196" y="18764"/>
                      <a:pt x="45053" y="16954"/>
                      <a:pt x="47720" y="15049"/>
                    </a:cubicBezTo>
                    <a:cubicBezTo>
                      <a:pt x="53245" y="11430"/>
                      <a:pt x="58483" y="8382"/>
                      <a:pt x="63341" y="6191"/>
                    </a:cubicBezTo>
                    <a:cubicBezTo>
                      <a:pt x="68008" y="3905"/>
                      <a:pt x="72200" y="2381"/>
                      <a:pt x="75057" y="1429"/>
                    </a:cubicBezTo>
                    <a:cubicBezTo>
                      <a:pt x="78010" y="476"/>
                      <a:pt x="79629" y="0"/>
                      <a:pt x="79629" y="0"/>
                    </a:cubicBezTo>
                    <a:cubicBezTo>
                      <a:pt x="79629" y="0"/>
                      <a:pt x="78296" y="1143"/>
                      <a:pt x="75819" y="2953"/>
                    </a:cubicBezTo>
                    <a:cubicBezTo>
                      <a:pt x="73438" y="4763"/>
                      <a:pt x="70009" y="7334"/>
                      <a:pt x="65913" y="10478"/>
                    </a:cubicBezTo>
                    <a:cubicBezTo>
                      <a:pt x="63913" y="12002"/>
                      <a:pt x="61722" y="13716"/>
                      <a:pt x="59436" y="15526"/>
                    </a:cubicBezTo>
                    <a:cubicBezTo>
                      <a:pt x="57150" y="17240"/>
                      <a:pt x="54864" y="19336"/>
                      <a:pt x="52292" y="21241"/>
                    </a:cubicBezTo>
                    <a:cubicBezTo>
                      <a:pt x="47435" y="25337"/>
                      <a:pt x="42386" y="29623"/>
                      <a:pt x="37433" y="34290"/>
                    </a:cubicBezTo>
                    <a:cubicBezTo>
                      <a:pt x="32480" y="38862"/>
                      <a:pt x="27718" y="43624"/>
                      <a:pt x="23336" y="48101"/>
                    </a:cubicBezTo>
                    <a:cubicBezTo>
                      <a:pt x="21241" y="50482"/>
                      <a:pt x="18955" y="52578"/>
                      <a:pt x="17050" y="54769"/>
                    </a:cubicBezTo>
                    <a:cubicBezTo>
                      <a:pt x="15050" y="56960"/>
                      <a:pt x="13240" y="58960"/>
                      <a:pt x="11525" y="60865"/>
                    </a:cubicBezTo>
                    <a:cubicBezTo>
                      <a:pt x="8096" y="64675"/>
                      <a:pt x="5239" y="67913"/>
                      <a:pt x="3239" y="70199"/>
                    </a:cubicBezTo>
                    <a:cubicBezTo>
                      <a:pt x="1238" y="72485"/>
                      <a:pt x="0" y="73723"/>
                      <a:pt x="0" y="73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6" name="Google Shape;1966;p9"/>
              <p:cNvSpPr/>
              <p:nvPr/>
            </p:nvSpPr>
            <p:spPr>
              <a:xfrm>
                <a:off x="3003253" y="3755071"/>
                <a:ext cx="92773" cy="42386"/>
              </a:xfrm>
              <a:custGeom>
                <a:avLst/>
                <a:gdLst/>
                <a:ahLst/>
                <a:cxnLst/>
                <a:rect l="l" t="t" r="r" b="b"/>
                <a:pathLst>
                  <a:path w="92773" h="42386" extrusionOk="0">
                    <a:moveTo>
                      <a:pt x="0" y="42291"/>
                    </a:moveTo>
                    <a:cubicBezTo>
                      <a:pt x="0" y="42291"/>
                      <a:pt x="4572" y="37624"/>
                      <a:pt x="12478" y="32004"/>
                    </a:cubicBezTo>
                    <a:cubicBezTo>
                      <a:pt x="16383" y="29147"/>
                      <a:pt x="21146" y="26003"/>
                      <a:pt x="26384" y="22955"/>
                    </a:cubicBezTo>
                    <a:cubicBezTo>
                      <a:pt x="29051" y="21527"/>
                      <a:pt x="31718" y="19812"/>
                      <a:pt x="34576" y="18479"/>
                    </a:cubicBezTo>
                    <a:cubicBezTo>
                      <a:pt x="37433" y="17050"/>
                      <a:pt x="40291" y="15621"/>
                      <a:pt x="43244" y="14192"/>
                    </a:cubicBezTo>
                    <a:cubicBezTo>
                      <a:pt x="46196" y="12954"/>
                      <a:pt x="49149" y="11716"/>
                      <a:pt x="52102" y="10478"/>
                    </a:cubicBezTo>
                    <a:cubicBezTo>
                      <a:pt x="55054" y="9239"/>
                      <a:pt x="58007" y="8287"/>
                      <a:pt x="60865" y="7239"/>
                    </a:cubicBezTo>
                    <a:cubicBezTo>
                      <a:pt x="66580" y="5334"/>
                      <a:pt x="72009" y="3715"/>
                      <a:pt x="76771" y="2667"/>
                    </a:cubicBezTo>
                    <a:cubicBezTo>
                      <a:pt x="86201" y="476"/>
                      <a:pt x="92773" y="0"/>
                      <a:pt x="92773" y="0"/>
                    </a:cubicBezTo>
                    <a:cubicBezTo>
                      <a:pt x="92773" y="0"/>
                      <a:pt x="87058" y="3239"/>
                      <a:pt x="78486" y="7429"/>
                    </a:cubicBezTo>
                    <a:cubicBezTo>
                      <a:pt x="74200" y="9525"/>
                      <a:pt x="69151" y="11906"/>
                      <a:pt x="63722" y="14383"/>
                    </a:cubicBezTo>
                    <a:cubicBezTo>
                      <a:pt x="58293" y="16859"/>
                      <a:pt x="52578" y="19526"/>
                      <a:pt x="46863" y="22193"/>
                    </a:cubicBezTo>
                    <a:cubicBezTo>
                      <a:pt x="41053" y="24765"/>
                      <a:pt x="35338" y="27337"/>
                      <a:pt x="29908" y="29813"/>
                    </a:cubicBezTo>
                    <a:cubicBezTo>
                      <a:pt x="24479" y="32290"/>
                      <a:pt x="19431" y="34481"/>
                      <a:pt x="14954" y="36386"/>
                    </a:cubicBezTo>
                    <a:cubicBezTo>
                      <a:pt x="6191" y="40196"/>
                      <a:pt x="0" y="42386"/>
                      <a:pt x="0"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9"/>
              <p:cNvSpPr/>
              <p:nvPr/>
            </p:nvSpPr>
            <p:spPr>
              <a:xfrm>
                <a:off x="3031637" y="3747165"/>
                <a:ext cx="142398" cy="41528"/>
              </a:xfrm>
              <a:custGeom>
                <a:avLst/>
                <a:gdLst/>
                <a:ahLst/>
                <a:cxnLst/>
                <a:rect l="l" t="t" r="r" b="b"/>
                <a:pathLst>
                  <a:path w="142398" h="41528" extrusionOk="0">
                    <a:moveTo>
                      <a:pt x="95" y="41434"/>
                    </a:moveTo>
                    <a:cubicBezTo>
                      <a:pt x="95" y="41434"/>
                      <a:pt x="2096" y="40100"/>
                      <a:pt x="5525" y="38005"/>
                    </a:cubicBezTo>
                    <a:cubicBezTo>
                      <a:pt x="9049" y="35909"/>
                      <a:pt x="14097" y="32861"/>
                      <a:pt x="20383" y="29718"/>
                    </a:cubicBezTo>
                    <a:cubicBezTo>
                      <a:pt x="26670" y="26479"/>
                      <a:pt x="34100" y="23146"/>
                      <a:pt x="42291" y="19812"/>
                    </a:cubicBezTo>
                    <a:cubicBezTo>
                      <a:pt x="46387" y="18288"/>
                      <a:pt x="50578" y="16478"/>
                      <a:pt x="55054" y="15145"/>
                    </a:cubicBezTo>
                    <a:cubicBezTo>
                      <a:pt x="59436" y="13621"/>
                      <a:pt x="63913" y="12287"/>
                      <a:pt x="68390" y="10859"/>
                    </a:cubicBezTo>
                    <a:cubicBezTo>
                      <a:pt x="72962" y="9620"/>
                      <a:pt x="77438" y="8382"/>
                      <a:pt x="81915" y="7334"/>
                    </a:cubicBezTo>
                    <a:cubicBezTo>
                      <a:pt x="86392" y="6096"/>
                      <a:pt x="90869" y="5334"/>
                      <a:pt x="95155" y="4477"/>
                    </a:cubicBezTo>
                    <a:cubicBezTo>
                      <a:pt x="103823" y="2857"/>
                      <a:pt x="111919" y="1619"/>
                      <a:pt x="118967" y="1048"/>
                    </a:cubicBezTo>
                    <a:cubicBezTo>
                      <a:pt x="125921" y="286"/>
                      <a:pt x="131826" y="95"/>
                      <a:pt x="135922" y="0"/>
                    </a:cubicBezTo>
                    <a:cubicBezTo>
                      <a:pt x="140018" y="0"/>
                      <a:pt x="142399" y="0"/>
                      <a:pt x="142399" y="0"/>
                    </a:cubicBezTo>
                    <a:cubicBezTo>
                      <a:pt x="142399" y="0"/>
                      <a:pt x="140113" y="667"/>
                      <a:pt x="136208" y="1714"/>
                    </a:cubicBezTo>
                    <a:cubicBezTo>
                      <a:pt x="132302" y="2762"/>
                      <a:pt x="126587" y="4191"/>
                      <a:pt x="119825" y="6001"/>
                    </a:cubicBezTo>
                    <a:cubicBezTo>
                      <a:pt x="113062" y="7715"/>
                      <a:pt x="105251" y="9811"/>
                      <a:pt x="96869" y="12002"/>
                    </a:cubicBezTo>
                    <a:cubicBezTo>
                      <a:pt x="88487" y="14288"/>
                      <a:pt x="79629" y="16669"/>
                      <a:pt x="70771" y="19336"/>
                    </a:cubicBezTo>
                    <a:cubicBezTo>
                      <a:pt x="61913" y="21907"/>
                      <a:pt x="53150" y="24670"/>
                      <a:pt x="44863" y="27146"/>
                    </a:cubicBezTo>
                    <a:cubicBezTo>
                      <a:pt x="36576" y="29813"/>
                      <a:pt x="28861" y="32290"/>
                      <a:pt x="22289" y="34385"/>
                    </a:cubicBezTo>
                    <a:cubicBezTo>
                      <a:pt x="15621" y="36576"/>
                      <a:pt x="10097" y="38386"/>
                      <a:pt x="6191" y="39624"/>
                    </a:cubicBezTo>
                    <a:cubicBezTo>
                      <a:pt x="2286" y="40862"/>
                      <a:pt x="0" y="41529"/>
                      <a:pt x="0" y="415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9"/>
              <p:cNvSpPr/>
              <p:nvPr/>
            </p:nvSpPr>
            <p:spPr>
              <a:xfrm>
                <a:off x="3037162" y="3769930"/>
                <a:ext cx="49339" cy="47053"/>
              </a:xfrm>
              <a:custGeom>
                <a:avLst/>
                <a:gdLst/>
                <a:ahLst/>
                <a:cxnLst/>
                <a:rect l="l" t="t" r="r" b="b"/>
                <a:pathLst>
                  <a:path w="49339" h="47053" extrusionOk="0">
                    <a:moveTo>
                      <a:pt x="95" y="47053"/>
                    </a:moveTo>
                    <a:cubicBezTo>
                      <a:pt x="95" y="47053"/>
                      <a:pt x="1238" y="42672"/>
                      <a:pt x="4381" y="36862"/>
                    </a:cubicBezTo>
                    <a:cubicBezTo>
                      <a:pt x="5906" y="33909"/>
                      <a:pt x="8001" y="30670"/>
                      <a:pt x="10477" y="27337"/>
                    </a:cubicBezTo>
                    <a:cubicBezTo>
                      <a:pt x="12954" y="24003"/>
                      <a:pt x="15907" y="20764"/>
                      <a:pt x="19145" y="17716"/>
                    </a:cubicBezTo>
                    <a:cubicBezTo>
                      <a:pt x="22384" y="14668"/>
                      <a:pt x="25813" y="11906"/>
                      <a:pt x="29146" y="9525"/>
                    </a:cubicBezTo>
                    <a:cubicBezTo>
                      <a:pt x="32575" y="7239"/>
                      <a:pt x="35909" y="5239"/>
                      <a:pt x="38957" y="3810"/>
                    </a:cubicBezTo>
                    <a:cubicBezTo>
                      <a:pt x="44958" y="857"/>
                      <a:pt x="49340" y="0"/>
                      <a:pt x="49340" y="0"/>
                    </a:cubicBezTo>
                    <a:cubicBezTo>
                      <a:pt x="49340" y="0"/>
                      <a:pt x="48577" y="857"/>
                      <a:pt x="47339" y="2286"/>
                    </a:cubicBezTo>
                    <a:cubicBezTo>
                      <a:pt x="46006" y="3715"/>
                      <a:pt x="44101" y="5715"/>
                      <a:pt x="41815" y="7906"/>
                    </a:cubicBezTo>
                    <a:cubicBezTo>
                      <a:pt x="37243" y="12382"/>
                      <a:pt x="31242" y="18192"/>
                      <a:pt x="25146" y="24003"/>
                    </a:cubicBezTo>
                    <a:cubicBezTo>
                      <a:pt x="19145" y="29813"/>
                      <a:pt x="13049" y="35528"/>
                      <a:pt x="8287" y="39909"/>
                    </a:cubicBezTo>
                    <a:cubicBezTo>
                      <a:pt x="5906" y="42100"/>
                      <a:pt x="3905" y="43815"/>
                      <a:pt x="2381" y="45148"/>
                    </a:cubicBezTo>
                    <a:cubicBezTo>
                      <a:pt x="857" y="46387"/>
                      <a:pt x="0" y="47053"/>
                      <a:pt x="0" y="47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9"/>
              <p:cNvSpPr/>
              <p:nvPr/>
            </p:nvSpPr>
            <p:spPr>
              <a:xfrm>
                <a:off x="3054116" y="3762691"/>
                <a:ext cx="61722" cy="53625"/>
              </a:xfrm>
              <a:custGeom>
                <a:avLst/>
                <a:gdLst/>
                <a:ahLst/>
                <a:cxnLst/>
                <a:rect l="l" t="t" r="r" b="b"/>
                <a:pathLst>
                  <a:path w="61722" h="53625" extrusionOk="0">
                    <a:moveTo>
                      <a:pt x="0" y="53530"/>
                    </a:moveTo>
                    <a:cubicBezTo>
                      <a:pt x="0" y="53530"/>
                      <a:pt x="1905" y="48578"/>
                      <a:pt x="6382" y="42005"/>
                    </a:cubicBezTo>
                    <a:cubicBezTo>
                      <a:pt x="8477" y="38671"/>
                      <a:pt x="11335" y="35052"/>
                      <a:pt x="14478" y="31337"/>
                    </a:cubicBezTo>
                    <a:cubicBezTo>
                      <a:pt x="17717" y="27622"/>
                      <a:pt x="21431" y="23908"/>
                      <a:pt x="25432" y="20479"/>
                    </a:cubicBezTo>
                    <a:cubicBezTo>
                      <a:pt x="29432" y="17050"/>
                      <a:pt x="33623" y="13906"/>
                      <a:pt x="37719" y="11239"/>
                    </a:cubicBezTo>
                    <a:cubicBezTo>
                      <a:pt x="41910" y="8572"/>
                      <a:pt x="45815" y="6287"/>
                      <a:pt x="49435" y="4667"/>
                    </a:cubicBezTo>
                    <a:cubicBezTo>
                      <a:pt x="56579" y="1238"/>
                      <a:pt x="61722" y="0"/>
                      <a:pt x="61722" y="0"/>
                    </a:cubicBezTo>
                    <a:cubicBezTo>
                      <a:pt x="61722" y="0"/>
                      <a:pt x="60770" y="953"/>
                      <a:pt x="59150" y="2572"/>
                    </a:cubicBezTo>
                    <a:cubicBezTo>
                      <a:pt x="57436" y="4096"/>
                      <a:pt x="55054" y="6382"/>
                      <a:pt x="52197" y="8858"/>
                    </a:cubicBezTo>
                    <a:cubicBezTo>
                      <a:pt x="46482" y="13811"/>
                      <a:pt x="38767" y="20479"/>
                      <a:pt x="31147" y="27146"/>
                    </a:cubicBezTo>
                    <a:cubicBezTo>
                      <a:pt x="23527" y="33814"/>
                      <a:pt x="15812" y="40386"/>
                      <a:pt x="10097" y="45434"/>
                    </a:cubicBezTo>
                    <a:cubicBezTo>
                      <a:pt x="7144" y="47911"/>
                      <a:pt x="4667" y="50006"/>
                      <a:pt x="2858" y="51435"/>
                    </a:cubicBezTo>
                    <a:cubicBezTo>
                      <a:pt x="1048" y="52864"/>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0" name="Google Shape;1970;p9"/>
              <p:cNvSpPr/>
              <p:nvPr/>
            </p:nvSpPr>
            <p:spPr>
              <a:xfrm>
                <a:off x="3088883" y="3762310"/>
                <a:ext cx="58102" cy="53721"/>
              </a:xfrm>
              <a:custGeom>
                <a:avLst/>
                <a:gdLst/>
                <a:ahLst/>
                <a:cxnLst/>
                <a:rect l="l" t="t" r="r" b="b"/>
                <a:pathLst>
                  <a:path w="58102" h="53721" extrusionOk="0">
                    <a:moveTo>
                      <a:pt x="0" y="53721"/>
                    </a:moveTo>
                    <a:cubicBezTo>
                      <a:pt x="0" y="53721"/>
                      <a:pt x="1810" y="48863"/>
                      <a:pt x="5906" y="42481"/>
                    </a:cubicBezTo>
                    <a:cubicBezTo>
                      <a:pt x="9906" y="36004"/>
                      <a:pt x="16288" y="28099"/>
                      <a:pt x="23813" y="21241"/>
                    </a:cubicBezTo>
                    <a:cubicBezTo>
                      <a:pt x="31242" y="14383"/>
                      <a:pt x="39624" y="8572"/>
                      <a:pt x="46387" y="5048"/>
                    </a:cubicBezTo>
                    <a:cubicBezTo>
                      <a:pt x="53150" y="1429"/>
                      <a:pt x="58102" y="0"/>
                      <a:pt x="58102" y="0"/>
                    </a:cubicBezTo>
                    <a:cubicBezTo>
                      <a:pt x="58102" y="0"/>
                      <a:pt x="54673" y="3905"/>
                      <a:pt x="49340" y="9049"/>
                    </a:cubicBezTo>
                    <a:cubicBezTo>
                      <a:pt x="44006" y="14288"/>
                      <a:pt x="36862" y="20955"/>
                      <a:pt x="29718" y="27527"/>
                    </a:cubicBezTo>
                    <a:cubicBezTo>
                      <a:pt x="22574" y="34195"/>
                      <a:pt x="15335" y="40767"/>
                      <a:pt x="9715" y="45625"/>
                    </a:cubicBezTo>
                    <a:cubicBezTo>
                      <a:pt x="6953" y="48101"/>
                      <a:pt x="4477" y="50102"/>
                      <a:pt x="2762" y="51530"/>
                    </a:cubicBezTo>
                    <a:cubicBezTo>
                      <a:pt x="1048" y="52959"/>
                      <a:pt x="0" y="53721"/>
                      <a:pt x="0" y="53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1" name="Google Shape;1971;p9"/>
              <p:cNvSpPr/>
              <p:nvPr/>
            </p:nvSpPr>
            <p:spPr>
              <a:xfrm>
                <a:off x="3126126" y="3759643"/>
                <a:ext cx="60197" cy="54578"/>
              </a:xfrm>
              <a:custGeom>
                <a:avLst/>
                <a:gdLst/>
                <a:ahLst/>
                <a:cxnLst/>
                <a:rect l="l" t="t" r="r" b="b"/>
                <a:pathLst>
                  <a:path w="60197" h="54578" extrusionOk="0">
                    <a:moveTo>
                      <a:pt x="190" y="54388"/>
                    </a:moveTo>
                    <a:cubicBezTo>
                      <a:pt x="190" y="54388"/>
                      <a:pt x="476" y="53054"/>
                      <a:pt x="1143" y="50863"/>
                    </a:cubicBezTo>
                    <a:cubicBezTo>
                      <a:pt x="1810" y="48673"/>
                      <a:pt x="2953" y="45434"/>
                      <a:pt x="4763" y="41910"/>
                    </a:cubicBezTo>
                    <a:cubicBezTo>
                      <a:pt x="6477" y="38290"/>
                      <a:pt x="8953" y="34290"/>
                      <a:pt x="11906" y="30289"/>
                    </a:cubicBezTo>
                    <a:cubicBezTo>
                      <a:pt x="13525" y="28385"/>
                      <a:pt x="14954" y="26194"/>
                      <a:pt x="16859" y="24289"/>
                    </a:cubicBezTo>
                    <a:cubicBezTo>
                      <a:pt x="18669" y="22288"/>
                      <a:pt x="20574" y="20479"/>
                      <a:pt x="22479" y="18574"/>
                    </a:cubicBezTo>
                    <a:cubicBezTo>
                      <a:pt x="24574" y="16859"/>
                      <a:pt x="26575" y="15145"/>
                      <a:pt x="28670" y="13526"/>
                    </a:cubicBezTo>
                    <a:cubicBezTo>
                      <a:pt x="30670" y="11811"/>
                      <a:pt x="33052" y="10573"/>
                      <a:pt x="35052" y="9239"/>
                    </a:cubicBezTo>
                    <a:cubicBezTo>
                      <a:pt x="39338" y="6668"/>
                      <a:pt x="43624" y="4572"/>
                      <a:pt x="47339" y="3238"/>
                    </a:cubicBezTo>
                    <a:cubicBezTo>
                      <a:pt x="51054" y="1810"/>
                      <a:pt x="54292" y="1048"/>
                      <a:pt x="56578" y="571"/>
                    </a:cubicBezTo>
                    <a:cubicBezTo>
                      <a:pt x="58864" y="95"/>
                      <a:pt x="60198" y="0"/>
                      <a:pt x="60198" y="0"/>
                    </a:cubicBezTo>
                    <a:cubicBezTo>
                      <a:pt x="60198" y="0"/>
                      <a:pt x="59150" y="857"/>
                      <a:pt x="57245" y="2191"/>
                    </a:cubicBezTo>
                    <a:cubicBezTo>
                      <a:pt x="55435" y="3524"/>
                      <a:pt x="52768" y="5429"/>
                      <a:pt x="49625" y="7715"/>
                    </a:cubicBezTo>
                    <a:cubicBezTo>
                      <a:pt x="48101" y="8858"/>
                      <a:pt x="46482" y="10096"/>
                      <a:pt x="44672" y="11430"/>
                    </a:cubicBezTo>
                    <a:cubicBezTo>
                      <a:pt x="42958" y="12668"/>
                      <a:pt x="41243" y="14192"/>
                      <a:pt x="39338" y="15621"/>
                    </a:cubicBezTo>
                    <a:cubicBezTo>
                      <a:pt x="35719" y="18574"/>
                      <a:pt x="31813" y="21812"/>
                      <a:pt x="28194" y="25146"/>
                    </a:cubicBezTo>
                    <a:cubicBezTo>
                      <a:pt x="24479" y="28480"/>
                      <a:pt x="20955" y="32004"/>
                      <a:pt x="17621" y="35338"/>
                    </a:cubicBezTo>
                    <a:cubicBezTo>
                      <a:pt x="16097" y="37052"/>
                      <a:pt x="14383" y="38671"/>
                      <a:pt x="12954" y="40291"/>
                    </a:cubicBezTo>
                    <a:cubicBezTo>
                      <a:pt x="11430" y="41910"/>
                      <a:pt x="10096" y="43434"/>
                      <a:pt x="8763" y="44863"/>
                    </a:cubicBezTo>
                    <a:cubicBezTo>
                      <a:pt x="6191" y="47720"/>
                      <a:pt x="4000" y="50197"/>
                      <a:pt x="2476" y="51911"/>
                    </a:cubicBezTo>
                    <a:cubicBezTo>
                      <a:pt x="952" y="53626"/>
                      <a:pt x="0" y="54578"/>
                      <a:pt x="0" y="545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2" name="Google Shape;1972;p9"/>
              <p:cNvSpPr/>
              <p:nvPr/>
            </p:nvSpPr>
            <p:spPr>
              <a:xfrm>
                <a:off x="3140604" y="3764786"/>
                <a:ext cx="69437" cy="55530"/>
              </a:xfrm>
              <a:custGeom>
                <a:avLst/>
                <a:gdLst/>
                <a:ahLst/>
                <a:cxnLst/>
                <a:rect l="l" t="t" r="r" b="b"/>
                <a:pathLst>
                  <a:path w="69437" h="55530" extrusionOk="0">
                    <a:moveTo>
                      <a:pt x="95" y="55531"/>
                    </a:moveTo>
                    <a:cubicBezTo>
                      <a:pt x="95" y="55531"/>
                      <a:pt x="2381" y="50292"/>
                      <a:pt x="7429" y="43339"/>
                    </a:cubicBezTo>
                    <a:cubicBezTo>
                      <a:pt x="9906" y="39814"/>
                      <a:pt x="13049" y="36004"/>
                      <a:pt x="16764" y="32099"/>
                    </a:cubicBezTo>
                    <a:cubicBezTo>
                      <a:pt x="18669" y="30194"/>
                      <a:pt x="20479" y="28194"/>
                      <a:pt x="22669" y="26289"/>
                    </a:cubicBezTo>
                    <a:cubicBezTo>
                      <a:pt x="24765" y="24384"/>
                      <a:pt x="26956" y="22574"/>
                      <a:pt x="29051" y="20669"/>
                    </a:cubicBezTo>
                    <a:cubicBezTo>
                      <a:pt x="31337" y="18955"/>
                      <a:pt x="33623" y="17240"/>
                      <a:pt x="35909" y="15621"/>
                    </a:cubicBezTo>
                    <a:cubicBezTo>
                      <a:pt x="38195" y="13906"/>
                      <a:pt x="40577" y="12573"/>
                      <a:pt x="42863" y="11144"/>
                    </a:cubicBezTo>
                    <a:cubicBezTo>
                      <a:pt x="47435" y="8382"/>
                      <a:pt x="51911" y="6096"/>
                      <a:pt x="55912" y="4477"/>
                    </a:cubicBezTo>
                    <a:cubicBezTo>
                      <a:pt x="63817" y="1048"/>
                      <a:pt x="69437" y="0"/>
                      <a:pt x="69437" y="0"/>
                    </a:cubicBezTo>
                    <a:cubicBezTo>
                      <a:pt x="69437" y="0"/>
                      <a:pt x="68390" y="953"/>
                      <a:pt x="66389" y="2572"/>
                    </a:cubicBezTo>
                    <a:cubicBezTo>
                      <a:pt x="64484" y="4096"/>
                      <a:pt x="61722" y="6287"/>
                      <a:pt x="58388" y="8858"/>
                    </a:cubicBezTo>
                    <a:cubicBezTo>
                      <a:pt x="55150" y="11430"/>
                      <a:pt x="51244" y="14383"/>
                      <a:pt x="47149" y="17526"/>
                    </a:cubicBezTo>
                    <a:cubicBezTo>
                      <a:pt x="43148" y="20764"/>
                      <a:pt x="38767" y="24003"/>
                      <a:pt x="34481" y="27527"/>
                    </a:cubicBezTo>
                    <a:cubicBezTo>
                      <a:pt x="30194" y="30861"/>
                      <a:pt x="26003" y="34480"/>
                      <a:pt x="22003" y="37719"/>
                    </a:cubicBezTo>
                    <a:cubicBezTo>
                      <a:pt x="18002" y="41053"/>
                      <a:pt x="14288" y="44101"/>
                      <a:pt x="11049" y="46768"/>
                    </a:cubicBezTo>
                    <a:cubicBezTo>
                      <a:pt x="7810" y="49435"/>
                      <a:pt x="5048" y="51625"/>
                      <a:pt x="3143" y="53149"/>
                    </a:cubicBezTo>
                    <a:cubicBezTo>
                      <a:pt x="1143" y="54673"/>
                      <a:pt x="0" y="55531"/>
                      <a:pt x="0" y="555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9"/>
              <p:cNvSpPr/>
              <p:nvPr/>
            </p:nvSpPr>
            <p:spPr>
              <a:xfrm>
                <a:off x="3002872" y="3769930"/>
                <a:ext cx="55244" cy="33718"/>
              </a:xfrm>
              <a:custGeom>
                <a:avLst/>
                <a:gdLst/>
                <a:ahLst/>
                <a:cxnLst/>
                <a:rect l="l" t="t" r="r" b="b"/>
                <a:pathLst>
                  <a:path w="55244" h="33718" extrusionOk="0">
                    <a:moveTo>
                      <a:pt x="0" y="33623"/>
                    </a:moveTo>
                    <a:cubicBezTo>
                      <a:pt x="0" y="33623"/>
                      <a:pt x="2096" y="29813"/>
                      <a:pt x="6286" y="25241"/>
                    </a:cubicBezTo>
                    <a:cubicBezTo>
                      <a:pt x="10477" y="20574"/>
                      <a:pt x="16764" y="15049"/>
                      <a:pt x="23908" y="10763"/>
                    </a:cubicBezTo>
                    <a:cubicBezTo>
                      <a:pt x="30956" y="6382"/>
                      <a:pt x="38767" y="3238"/>
                      <a:pt x="44863" y="1714"/>
                    </a:cubicBezTo>
                    <a:cubicBezTo>
                      <a:pt x="50863" y="95"/>
                      <a:pt x="55245" y="0"/>
                      <a:pt x="55245" y="0"/>
                    </a:cubicBezTo>
                    <a:cubicBezTo>
                      <a:pt x="55245" y="0"/>
                      <a:pt x="52006" y="2857"/>
                      <a:pt x="46958" y="6286"/>
                    </a:cubicBezTo>
                    <a:cubicBezTo>
                      <a:pt x="41910" y="9811"/>
                      <a:pt x="35242" y="14192"/>
                      <a:pt x="28480" y="18288"/>
                    </a:cubicBezTo>
                    <a:cubicBezTo>
                      <a:pt x="21717" y="22479"/>
                      <a:pt x="14764" y="26384"/>
                      <a:pt x="9430" y="29242"/>
                    </a:cubicBezTo>
                    <a:cubicBezTo>
                      <a:pt x="4096" y="32099"/>
                      <a:pt x="0" y="33718"/>
                      <a:pt x="0" y="337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9"/>
              <p:cNvSpPr/>
              <p:nvPr/>
            </p:nvSpPr>
            <p:spPr>
              <a:xfrm>
                <a:off x="2988204" y="3773548"/>
                <a:ext cx="57435" cy="33719"/>
              </a:xfrm>
              <a:custGeom>
                <a:avLst/>
                <a:gdLst/>
                <a:ahLst/>
                <a:cxnLst/>
                <a:rect l="l" t="t" r="r" b="b"/>
                <a:pathLst>
                  <a:path w="57435" h="33719" extrusionOk="0">
                    <a:moveTo>
                      <a:pt x="95" y="33720"/>
                    </a:moveTo>
                    <a:cubicBezTo>
                      <a:pt x="95" y="33720"/>
                      <a:pt x="2191" y="29814"/>
                      <a:pt x="6572" y="25052"/>
                    </a:cubicBezTo>
                    <a:cubicBezTo>
                      <a:pt x="10858" y="20194"/>
                      <a:pt x="17526" y="14670"/>
                      <a:pt x="24860" y="10288"/>
                    </a:cubicBezTo>
                    <a:cubicBezTo>
                      <a:pt x="32290" y="5907"/>
                      <a:pt x="40386" y="2859"/>
                      <a:pt x="46673" y="1430"/>
                    </a:cubicBezTo>
                    <a:cubicBezTo>
                      <a:pt x="52959" y="-94"/>
                      <a:pt x="57436" y="1"/>
                      <a:pt x="57436" y="1"/>
                    </a:cubicBezTo>
                    <a:cubicBezTo>
                      <a:pt x="57436" y="1"/>
                      <a:pt x="53911" y="2764"/>
                      <a:pt x="48673" y="6097"/>
                    </a:cubicBezTo>
                    <a:cubicBezTo>
                      <a:pt x="43339" y="9526"/>
                      <a:pt x="36385" y="13813"/>
                      <a:pt x="29337" y="17908"/>
                    </a:cubicBezTo>
                    <a:cubicBezTo>
                      <a:pt x="22288" y="22099"/>
                      <a:pt x="15145" y="26100"/>
                      <a:pt x="9620" y="29053"/>
                    </a:cubicBezTo>
                    <a:cubicBezTo>
                      <a:pt x="4096" y="32005"/>
                      <a:pt x="0" y="33720"/>
                      <a:pt x="0" y="33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5" name="Google Shape;1975;p9"/>
              <p:cNvSpPr/>
              <p:nvPr/>
            </p:nvSpPr>
            <p:spPr>
              <a:xfrm>
                <a:off x="3130618" y="4067586"/>
                <a:ext cx="30654" cy="78676"/>
              </a:xfrm>
              <a:custGeom>
                <a:avLst/>
                <a:gdLst/>
                <a:ahLst/>
                <a:cxnLst/>
                <a:rect l="l" t="t" r="r" b="b"/>
                <a:pathLst>
                  <a:path w="30654" h="78676" extrusionOk="0">
                    <a:moveTo>
                      <a:pt x="30464" y="78676"/>
                    </a:moveTo>
                    <a:cubicBezTo>
                      <a:pt x="30464" y="78676"/>
                      <a:pt x="26369" y="75057"/>
                      <a:pt x="21511" y="68484"/>
                    </a:cubicBezTo>
                    <a:cubicBezTo>
                      <a:pt x="19034" y="65246"/>
                      <a:pt x="16463" y="61246"/>
                      <a:pt x="13986" y="56864"/>
                    </a:cubicBezTo>
                    <a:cubicBezTo>
                      <a:pt x="12843" y="54578"/>
                      <a:pt x="11509" y="52292"/>
                      <a:pt x="10462" y="49911"/>
                    </a:cubicBezTo>
                    <a:cubicBezTo>
                      <a:pt x="9319" y="47530"/>
                      <a:pt x="8366" y="44958"/>
                      <a:pt x="7223" y="42481"/>
                    </a:cubicBezTo>
                    <a:cubicBezTo>
                      <a:pt x="6366" y="39909"/>
                      <a:pt x="5413" y="37338"/>
                      <a:pt x="4652" y="34861"/>
                    </a:cubicBezTo>
                    <a:cubicBezTo>
                      <a:pt x="3794" y="32385"/>
                      <a:pt x="3223" y="29718"/>
                      <a:pt x="2556" y="27337"/>
                    </a:cubicBezTo>
                    <a:cubicBezTo>
                      <a:pt x="1413" y="22384"/>
                      <a:pt x="651" y="17716"/>
                      <a:pt x="365" y="13621"/>
                    </a:cubicBezTo>
                    <a:cubicBezTo>
                      <a:pt x="-397" y="5524"/>
                      <a:pt x="270" y="0"/>
                      <a:pt x="270" y="0"/>
                    </a:cubicBezTo>
                    <a:cubicBezTo>
                      <a:pt x="270" y="0"/>
                      <a:pt x="842" y="1238"/>
                      <a:pt x="1794" y="3429"/>
                    </a:cubicBezTo>
                    <a:cubicBezTo>
                      <a:pt x="2651" y="5620"/>
                      <a:pt x="3890" y="8763"/>
                      <a:pt x="5318" y="12478"/>
                    </a:cubicBezTo>
                    <a:cubicBezTo>
                      <a:pt x="6747" y="16192"/>
                      <a:pt x="8366" y="20479"/>
                      <a:pt x="10081" y="25051"/>
                    </a:cubicBezTo>
                    <a:cubicBezTo>
                      <a:pt x="11795" y="29623"/>
                      <a:pt x="13700" y="34480"/>
                      <a:pt x="15510" y="39338"/>
                    </a:cubicBezTo>
                    <a:cubicBezTo>
                      <a:pt x="17415" y="44196"/>
                      <a:pt x="19320" y="49054"/>
                      <a:pt x="21034" y="53626"/>
                    </a:cubicBezTo>
                    <a:cubicBezTo>
                      <a:pt x="22844" y="58198"/>
                      <a:pt x="24559" y="62484"/>
                      <a:pt x="25988" y="66103"/>
                    </a:cubicBezTo>
                    <a:cubicBezTo>
                      <a:pt x="27416" y="69818"/>
                      <a:pt x="28559" y="72961"/>
                      <a:pt x="29417" y="75152"/>
                    </a:cubicBezTo>
                    <a:cubicBezTo>
                      <a:pt x="30179" y="77343"/>
                      <a:pt x="30655" y="78676"/>
                      <a:pt x="30655" y="786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6" name="Google Shape;1976;p9"/>
              <p:cNvSpPr/>
              <p:nvPr/>
            </p:nvSpPr>
            <p:spPr>
              <a:xfrm>
                <a:off x="3128573" y="4030343"/>
                <a:ext cx="30223" cy="92392"/>
              </a:xfrm>
              <a:custGeom>
                <a:avLst/>
                <a:gdLst/>
                <a:ahLst/>
                <a:cxnLst/>
                <a:rect l="l" t="t" r="r" b="b"/>
                <a:pathLst>
                  <a:path w="30223" h="92392" extrusionOk="0">
                    <a:moveTo>
                      <a:pt x="29937" y="92392"/>
                    </a:moveTo>
                    <a:cubicBezTo>
                      <a:pt x="29937" y="92392"/>
                      <a:pt x="28890" y="91249"/>
                      <a:pt x="27175" y="89154"/>
                    </a:cubicBezTo>
                    <a:cubicBezTo>
                      <a:pt x="25461" y="87058"/>
                      <a:pt x="23079" y="83915"/>
                      <a:pt x="20603" y="80010"/>
                    </a:cubicBezTo>
                    <a:cubicBezTo>
                      <a:pt x="18031" y="76105"/>
                      <a:pt x="15364" y="71342"/>
                      <a:pt x="12888" y="66104"/>
                    </a:cubicBezTo>
                    <a:cubicBezTo>
                      <a:pt x="11745" y="63437"/>
                      <a:pt x="10316" y="60769"/>
                      <a:pt x="9363" y="57817"/>
                    </a:cubicBezTo>
                    <a:cubicBezTo>
                      <a:pt x="8220" y="54959"/>
                      <a:pt x="7268" y="52006"/>
                      <a:pt x="6220" y="49054"/>
                    </a:cubicBezTo>
                    <a:cubicBezTo>
                      <a:pt x="5363" y="46101"/>
                      <a:pt x="4506" y="43053"/>
                      <a:pt x="3744" y="40100"/>
                    </a:cubicBezTo>
                    <a:cubicBezTo>
                      <a:pt x="2886" y="37147"/>
                      <a:pt x="2505" y="34195"/>
                      <a:pt x="1839" y="31337"/>
                    </a:cubicBezTo>
                    <a:cubicBezTo>
                      <a:pt x="886" y="25622"/>
                      <a:pt x="219" y="20193"/>
                      <a:pt x="124" y="15526"/>
                    </a:cubicBezTo>
                    <a:cubicBezTo>
                      <a:pt x="-352" y="6191"/>
                      <a:pt x="696" y="0"/>
                      <a:pt x="696" y="0"/>
                    </a:cubicBezTo>
                    <a:cubicBezTo>
                      <a:pt x="696" y="0"/>
                      <a:pt x="1267" y="1524"/>
                      <a:pt x="2029" y="4096"/>
                    </a:cubicBezTo>
                    <a:cubicBezTo>
                      <a:pt x="2791" y="6667"/>
                      <a:pt x="3839" y="10382"/>
                      <a:pt x="5172" y="14764"/>
                    </a:cubicBezTo>
                    <a:cubicBezTo>
                      <a:pt x="6411" y="19145"/>
                      <a:pt x="7839" y="24193"/>
                      <a:pt x="9459" y="29623"/>
                    </a:cubicBezTo>
                    <a:cubicBezTo>
                      <a:pt x="11078" y="35052"/>
                      <a:pt x="12792" y="40767"/>
                      <a:pt x="14602" y="46482"/>
                    </a:cubicBezTo>
                    <a:cubicBezTo>
                      <a:pt x="16317" y="52197"/>
                      <a:pt x="18317" y="57817"/>
                      <a:pt x="20127" y="63246"/>
                    </a:cubicBezTo>
                    <a:cubicBezTo>
                      <a:pt x="22032" y="68580"/>
                      <a:pt x="23746" y="73628"/>
                      <a:pt x="25270" y="77819"/>
                    </a:cubicBezTo>
                    <a:cubicBezTo>
                      <a:pt x="26794" y="82201"/>
                      <a:pt x="28032" y="85820"/>
                      <a:pt x="28890" y="88297"/>
                    </a:cubicBezTo>
                    <a:cubicBezTo>
                      <a:pt x="29747" y="90868"/>
                      <a:pt x="30223" y="92392"/>
                      <a:pt x="30223" y="92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7" name="Google Shape;1977;p9"/>
              <p:cNvSpPr/>
              <p:nvPr/>
            </p:nvSpPr>
            <p:spPr>
              <a:xfrm>
                <a:off x="3131531" y="3996911"/>
                <a:ext cx="23740" cy="95631"/>
              </a:xfrm>
              <a:custGeom>
                <a:avLst/>
                <a:gdLst/>
                <a:ahLst/>
                <a:cxnLst/>
                <a:rect l="l" t="t" r="r" b="b"/>
                <a:pathLst>
                  <a:path w="23740" h="95631" extrusionOk="0">
                    <a:moveTo>
                      <a:pt x="23741" y="95345"/>
                    </a:moveTo>
                    <a:cubicBezTo>
                      <a:pt x="23741" y="95345"/>
                      <a:pt x="19835" y="90392"/>
                      <a:pt x="15549" y="82010"/>
                    </a:cubicBezTo>
                    <a:cubicBezTo>
                      <a:pt x="13358" y="77819"/>
                      <a:pt x="11168" y="72771"/>
                      <a:pt x="9072" y="67342"/>
                    </a:cubicBezTo>
                    <a:cubicBezTo>
                      <a:pt x="8120" y="64579"/>
                      <a:pt x="6977" y="61722"/>
                      <a:pt x="6215" y="58769"/>
                    </a:cubicBezTo>
                    <a:cubicBezTo>
                      <a:pt x="5357" y="55816"/>
                      <a:pt x="4595" y="52769"/>
                      <a:pt x="3738" y="49721"/>
                    </a:cubicBezTo>
                    <a:cubicBezTo>
                      <a:pt x="3071" y="46672"/>
                      <a:pt x="2500" y="43624"/>
                      <a:pt x="1928" y="40577"/>
                    </a:cubicBezTo>
                    <a:cubicBezTo>
                      <a:pt x="1357" y="37529"/>
                      <a:pt x="1071" y="34480"/>
                      <a:pt x="690" y="31623"/>
                    </a:cubicBezTo>
                    <a:cubicBezTo>
                      <a:pt x="119" y="25813"/>
                      <a:pt x="-72" y="20288"/>
                      <a:pt x="23" y="15621"/>
                    </a:cubicBezTo>
                    <a:cubicBezTo>
                      <a:pt x="214" y="6191"/>
                      <a:pt x="1547" y="0"/>
                      <a:pt x="1547" y="0"/>
                    </a:cubicBezTo>
                    <a:cubicBezTo>
                      <a:pt x="1547" y="0"/>
                      <a:pt x="2024" y="1524"/>
                      <a:pt x="2595" y="4191"/>
                    </a:cubicBezTo>
                    <a:cubicBezTo>
                      <a:pt x="3167" y="6858"/>
                      <a:pt x="4024" y="10573"/>
                      <a:pt x="4976" y="15145"/>
                    </a:cubicBezTo>
                    <a:cubicBezTo>
                      <a:pt x="5929" y="19621"/>
                      <a:pt x="7072" y="24860"/>
                      <a:pt x="8215" y="30480"/>
                    </a:cubicBezTo>
                    <a:cubicBezTo>
                      <a:pt x="9453" y="36004"/>
                      <a:pt x="10691" y="42005"/>
                      <a:pt x="12120" y="47911"/>
                    </a:cubicBezTo>
                    <a:cubicBezTo>
                      <a:pt x="13454" y="53816"/>
                      <a:pt x="14882" y="59722"/>
                      <a:pt x="16216" y="65246"/>
                    </a:cubicBezTo>
                    <a:cubicBezTo>
                      <a:pt x="17645" y="70771"/>
                      <a:pt x="18883" y="76010"/>
                      <a:pt x="20026" y="80486"/>
                    </a:cubicBezTo>
                    <a:cubicBezTo>
                      <a:pt x="21074" y="84963"/>
                      <a:pt x="22026" y="88773"/>
                      <a:pt x="22693" y="91440"/>
                    </a:cubicBezTo>
                    <a:cubicBezTo>
                      <a:pt x="23264" y="94107"/>
                      <a:pt x="23550" y="95631"/>
                      <a:pt x="23550" y="956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8" name="Google Shape;1978;p9"/>
              <p:cNvSpPr/>
              <p:nvPr/>
            </p:nvSpPr>
            <p:spPr>
              <a:xfrm>
                <a:off x="3137312" y="3942809"/>
                <a:ext cx="16816" cy="123158"/>
              </a:xfrm>
              <a:custGeom>
                <a:avLst/>
                <a:gdLst/>
                <a:ahLst/>
                <a:cxnLst/>
                <a:rect l="l" t="t" r="r" b="b"/>
                <a:pathLst>
                  <a:path w="16816" h="123158" extrusionOk="0">
                    <a:moveTo>
                      <a:pt x="16817" y="123063"/>
                    </a:moveTo>
                    <a:cubicBezTo>
                      <a:pt x="16817" y="123063"/>
                      <a:pt x="15864" y="121348"/>
                      <a:pt x="14435" y="118205"/>
                    </a:cubicBezTo>
                    <a:cubicBezTo>
                      <a:pt x="13007" y="115062"/>
                      <a:pt x="11006" y="110490"/>
                      <a:pt x="9101" y="104870"/>
                    </a:cubicBezTo>
                    <a:cubicBezTo>
                      <a:pt x="7101" y="99250"/>
                      <a:pt x="5291" y="92583"/>
                      <a:pt x="3767" y="85344"/>
                    </a:cubicBezTo>
                    <a:cubicBezTo>
                      <a:pt x="3101" y="81724"/>
                      <a:pt x="2243" y="77914"/>
                      <a:pt x="1862" y="74104"/>
                    </a:cubicBezTo>
                    <a:cubicBezTo>
                      <a:pt x="1291" y="70199"/>
                      <a:pt x="1005" y="66294"/>
                      <a:pt x="529" y="62389"/>
                    </a:cubicBezTo>
                    <a:cubicBezTo>
                      <a:pt x="338" y="58388"/>
                      <a:pt x="148" y="54483"/>
                      <a:pt x="53" y="50578"/>
                    </a:cubicBezTo>
                    <a:cubicBezTo>
                      <a:pt x="-138" y="46672"/>
                      <a:pt x="243" y="42863"/>
                      <a:pt x="338" y="39148"/>
                    </a:cubicBezTo>
                    <a:cubicBezTo>
                      <a:pt x="815" y="31718"/>
                      <a:pt x="1577" y="24860"/>
                      <a:pt x="2720" y="19050"/>
                    </a:cubicBezTo>
                    <a:cubicBezTo>
                      <a:pt x="3767" y="13240"/>
                      <a:pt x="5006" y="8382"/>
                      <a:pt x="5958" y="5143"/>
                    </a:cubicBezTo>
                    <a:cubicBezTo>
                      <a:pt x="7006" y="1810"/>
                      <a:pt x="5768" y="0"/>
                      <a:pt x="5768" y="0"/>
                    </a:cubicBezTo>
                    <a:cubicBezTo>
                      <a:pt x="5768" y="0"/>
                      <a:pt x="3958" y="2000"/>
                      <a:pt x="3958" y="5429"/>
                    </a:cubicBezTo>
                    <a:lnTo>
                      <a:pt x="3958" y="19526"/>
                    </a:lnTo>
                    <a:cubicBezTo>
                      <a:pt x="3958" y="22384"/>
                      <a:pt x="5863" y="25527"/>
                      <a:pt x="5863" y="28861"/>
                    </a:cubicBezTo>
                    <a:cubicBezTo>
                      <a:pt x="5863" y="32195"/>
                      <a:pt x="6911" y="35623"/>
                      <a:pt x="7006" y="39243"/>
                    </a:cubicBezTo>
                    <a:cubicBezTo>
                      <a:pt x="7292" y="46482"/>
                      <a:pt x="8054" y="54102"/>
                      <a:pt x="8625" y="61722"/>
                    </a:cubicBezTo>
                    <a:cubicBezTo>
                      <a:pt x="9101" y="69342"/>
                      <a:pt x="10244" y="76962"/>
                      <a:pt x="11006" y="84201"/>
                    </a:cubicBezTo>
                    <a:cubicBezTo>
                      <a:pt x="11483" y="87821"/>
                      <a:pt x="12054" y="91249"/>
                      <a:pt x="12435" y="94488"/>
                    </a:cubicBezTo>
                    <a:cubicBezTo>
                      <a:pt x="12911" y="97822"/>
                      <a:pt x="13388" y="100870"/>
                      <a:pt x="13769" y="103727"/>
                    </a:cubicBezTo>
                    <a:cubicBezTo>
                      <a:pt x="14626" y="109538"/>
                      <a:pt x="15388" y="114300"/>
                      <a:pt x="15864" y="117729"/>
                    </a:cubicBezTo>
                    <a:cubicBezTo>
                      <a:pt x="16340" y="121158"/>
                      <a:pt x="16626" y="123158"/>
                      <a:pt x="16626" y="1231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9"/>
              <p:cNvSpPr/>
              <p:nvPr/>
            </p:nvSpPr>
            <p:spPr>
              <a:xfrm>
                <a:off x="3149256" y="3900899"/>
                <a:ext cx="16017" cy="132968"/>
              </a:xfrm>
              <a:custGeom>
                <a:avLst/>
                <a:gdLst/>
                <a:ahLst/>
                <a:cxnLst/>
                <a:rect l="l" t="t" r="r" b="b"/>
                <a:pathLst>
                  <a:path w="16017" h="132968" extrusionOk="0">
                    <a:moveTo>
                      <a:pt x="8683" y="132874"/>
                    </a:moveTo>
                    <a:cubicBezTo>
                      <a:pt x="8683" y="132874"/>
                      <a:pt x="8016" y="130873"/>
                      <a:pt x="6873" y="127349"/>
                    </a:cubicBezTo>
                    <a:cubicBezTo>
                      <a:pt x="5825" y="123825"/>
                      <a:pt x="4397" y="118681"/>
                      <a:pt x="3254" y="112395"/>
                    </a:cubicBezTo>
                    <a:cubicBezTo>
                      <a:pt x="2015" y="106108"/>
                      <a:pt x="1063" y="98774"/>
                      <a:pt x="491" y="90773"/>
                    </a:cubicBezTo>
                    <a:cubicBezTo>
                      <a:pt x="301" y="86773"/>
                      <a:pt x="-80" y="82677"/>
                      <a:pt x="15" y="78486"/>
                    </a:cubicBezTo>
                    <a:cubicBezTo>
                      <a:pt x="15" y="74295"/>
                      <a:pt x="206" y="70009"/>
                      <a:pt x="301" y="65817"/>
                    </a:cubicBezTo>
                    <a:cubicBezTo>
                      <a:pt x="682" y="61531"/>
                      <a:pt x="968" y="57340"/>
                      <a:pt x="1444" y="53149"/>
                    </a:cubicBezTo>
                    <a:cubicBezTo>
                      <a:pt x="1825" y="48958"/>
                      <a:pt x="2682" y="44958"/>
                      <a:pt x="3254" y="40957"/>
                    </a:cubicBezTo>
                    <a:cubicBezTo>
                      <a:pt x="4778" y="33147"/>
                      <a:pt x="6492" y="25908"/>
                      <a:pt x="8397" y="19812"/>
                    </a:cubicBezTo>
                    <a:cubicBezTo>
                      <a:pt x="10207" y="13716"/>
                      <a:pt x="12207" y="8763"/>
                      <a:pt x="13636" y="5334"/>
                    </a:cubicBezTo>
                    <a:cubicBezTo>
                      <a:pt x="15065" y="1905"/>
                      <a:pt x="16017" y="0"/>
                      <a:pt x="16017" y="0"/>
                    </a:cubicBezTo>
                    <a:cubicBezTo>
                      <a:pt x="16017" y="0"/>
                      <a:pt x="15827" y="2095"/>
                      <a:pt x="15350" y="5810"/>
                    </a:cubicBezTo>
                    <a:cubicBezTo>
                      <a:pt x="14874" y="9430"/>
                      <a:pt x="14207" y="14668"/>
                      <a:pt x="13350" y="20859"/>
                    </a:cubicBezTo>
                    <a:cubicBezTo>
                      <a:pt x="12969" y="24003"/>
                      <a:pt x="12588" y="27337"/>
                      <a:pt x="12112" y="30861"/>
                    </a:cubicBezTo>
                    <a:cubicBezTo>
                      <a:pt x="11731" y="34385"/>
                      <a:pt x="11350" y="38100"/>
                      <a:pt x="10874" y="42005"/>
                    </a:cubicBezTo>
                    <a:cubicBezTo>
                      <a:pt x="10207" y="49720"/>
                      <a:pt x="9445" y="58007"/>
                      <a:pt x="8969" y="66294"/>
                    </a:cubicBezTo>
                    <a:cubicBezTo>
                      <a:pt x="8492" y="74581"/>
                      <a:pt x="8302" y="82867"/>
                      <a:pt x="8111" y="90583"/>
                    </a:cubicBezTo>
                    <a:cubicBezTo>
                      <a:pt x="8111" y="94488"/>
                      <a:pt x="8111" y="98203"/>
                      <a:pt x="8111" y="101822"/>
                    </a:cubicBezTo>
                    <a:cubicBezTo>
                      <a:pt x="8111" y="105442"/>
                      <a:pt x="8111" y="108775"/>
                      <a:pt x="8207" y="111919"/>
                    </a:cubicBezTo>
                    <a:cubicBezTo>
                      <a:pt x="8302" y="118205"/>
                      <a:pt x="8397" y="123444"/>
                      <a:pt x="8492" y="127159"/>
                    </a:cubicBezTo>
                    <a:cubicBezTo>
                      <a:pt x="8492" y="130873"/>
                      <a:pt x="8492" y="132969"/>
                      <a:pt x="8492" y="132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9"/>
              <p:cNvSpPr/>
              <p:nvPr/>
            </p:nvSpPr>
            <p:spPr>
              <a:xfrm>
                <a:off x="3162503" y="3867561"/>
                <a:ext cx="30487" cy="116014"/>
              </a:xfrm>
              <a:custGeom>
                <a:avLst/>
                <a:gdLst/>
                <a:ahLst/>
                <a:cxnLst/>
                <a:rect l="l" t="t" r="r" b="b"/>
                <a:pathLst>
                  <a:path w="30487" h="116014" extrusionOk="0">
                    <a:moveTo>
                      <a:pt x="2770" y="116014"/>
                    </a:moveTo>
                    <a:cubicBezTo>
                      <a:pt x="2770" y="116014"/>
                      <a:pt x="2389" y="114109"/>
                      <a:pt x="1722" y="110871"/>
                    </a:cubicBezTo>
                    <a:cubicBezTo>
                      <a:pt x="1151" y="107632"/>
                      <a:pt x="484" y="102775"/>
                      <a:pt x="198" y="97059"/>
                    </a:cubicBezTo>
                    <a:cubicBezTo>
                      <a:pt x="-183" y="91345"/>
                      <a:pt x="8" y="84582"/>
                      <a:pt x="579" y="77343"/>
                    </a:cubicBezTo>
                    <a:cubicBezTo>
                      <a:pt x="1055" y="73723"/>
                      <a:pt x="1246" y="70009"/>
                      <a:pt x="2008" y="66294"/>
                    </a:cubicBezTo>
                    <a:cubicBezTo>
                      <a:pt x="2579" y="62579"/>
                      <a:pt x="3437" y="58769"/>
                      <a:pt x="4199" y="55054"/>
                    </a:cubicBezTo>
                    <a:cubicBezTo>
                      <a:pt x="5246" y="51340"/>
                      <a:pt x="6199" y="47625"/>
                      <a:pt x="7342" y="44005"/>
                    </a:cubicBezTo>
                    <a:cubicBezTo>
                      <a:pt x="8390" y="40386"/>
                      <a:pt x="9818" y="36957"/>
                      <a:pt x="11057" y="33528"/>
                    </a:cubicBezTo>
                    <a:cubicBezTo>
                      <a:pt x="13819" y="26860"/>
                      <a:pt x="16676" y="20764"/>
                      <a:pt x="19629" y="15811"/>
                    </a:cubicBezTo>
                    <a:cubicBezTo>
                      <a:pt x="22487" y="10763"/>
                      <a:pt x="25249" y="6858"/>
                      <a:pt x="27249" y="4191"/>
                    </a:cubicBezTo>
                    <a:cubicBezTo>
                      <a:pt x="29249" y="1524"/>
                      <a:pt x="30488" y="0"/>
                      <a:pt x="30488" y="0"/>
                    </a:cubicBezTo>
                    <a:cubicBezTo>
                      <a:pt x="30488" y="0"/>
                      <a:pt x="29916" y="1809"/>
                      <a:pt x="28773" y="4953"/>
                    </a:cubicBezTo>
                    <a:cubicBezTo>
                      <a:pt x="27630" y="8096"/>
                      <a:pt x="26106" y="12478"/>
                      <a:pt x="24201" y="17812"/>
                    </a:cubicBezTo>
                    <a:cubicBezTo>
                      <a:pt x="23344" y="20479"/>
                      <a:pt x="22391" y="23336"/>
                      <a:pt x="21344" y="26384"/>
                    </a:cubicBezTo>
                    <a:cubicBezTo>
                      <a:pt x="20296" y="29432"/>
                      <a:pt x="19439" y="32671"/>
                      <a:pt x="18296" y="36004"/>
                    </a:cubicBezTo>
                    <a:cubicBezTo>
                      <a:pt x="16391" y="42672"/>
                      <a:pt x="14295" y="49816"/>
                      <a:pt x="12676" y="57055"/>
                    </a:cubicBezTo>
                    <a:cubicBezTo>
                      <a:pt x="10866" y="64198"/>
                      <a:pt x="9437" y="71533"/>
                      <a:pt x="8199" y="78391"/>
                    </a:cubicBezTo>
                    <a:cubicBezTo>
                      <a:pt x="7723" y="81820"/>
                      <a:pt x="6961" y="85153"/>
                      <a:pt x="6580" y="88297"/>
                    </a:cubicBezTo>
                    <a:cubicBezTo>
                      <a:pt x="6104" y="91440"/>
                      <a:pt x="5627" y="94488"/>
                      <a:pt x="5246" y="97250"/>
                    </a:cubicBezTo>
                    <a:cubicBezTo>
                      <a:pt x="4484" y="102870"/>
                      <a:pt x="3913" y="107537"/>
                      <a:pt x="3437" y="110776"/>
                    </a:cubicBezTo>
                    <a:cubicBezTo>
                      <a:pt x="3056" y="114109"/>
                      <a:pt x="2675" y="116014"/>
                      <a:pt x="2675" y="1160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1" name="Google Shape;1981;p9"/>
              <p:cNvSpPr/>
              <p:nvPr/>
            </p:nvSpPr>
            <p:spPr>
              <a:xfrm>
                <a:off x="3121406" y="4062347"/>
                <a:ext cx="12339" cy="70199"/>
              </a:xfrm>
              <a:custGeom>
                <a:avLst/>
                <a:gdLst/>
                <a:ahLst/>
                <a:cxnLst/>
                <a:rect l="l" t="t" r="r" b="b"/>
                <a:pathLst>
                  <a:path w="12339" h="70199" extrusionOk="0">
                    <a:moveTo>
                      <a:pt x="12339" y="70199"/>
                    </a:moveTo>
                    <a:cubicBezTo>
                      <a:pt x="12339" y="70199"/>
                      <a:pt x="9387" y="66580"/>
                      <a:pt x="6624" y="60198"/>
                    </a:cubicBezTo>
                    <a:cubicBezTo>
                      <a:pt x="5196" y="57055"/>
                      <a:pt x="3862" y="53245"/>
                      <a:pt x="2719" y="49149"/>
                    </a:cubicBezTo>
                    <a:cubicBezTo>
                      <a:pt x="1671" y="44958"/>
                      <a:pt x="814" y="40481"/>
                      <a:pt x="338" y="35909"/>
                    </a:cubicBezTo>
                    <a:cubicBezTo>
                      <a:pt x="-43" y="31337"/>
                      <a:pt x="-138" y="26765"/>
                      <a:pt x="243" y="22479"/>
                    </a:cubicBezTo>
                    <a:cubicBezTo>
                      <a:pt x="624" y="18193"/>
                      <a:pt x="1195" y="14192"/>
                      <a:pt x="2052" y="10859"/>
                    </a:cubicBezTo>
                    <a:cubicBezTo>
                      <a:pt x="3672" y="4191"/>
                      <a:pt x="5862" y="0"/>
                      <a:pt x="5862" y="0"/>
                    </a:cubicBezTo>
                    <a:cubicBezTo>
                      <a:pt x="5862" y="0"/>
                      <a:pt x="6053" y="1143"/>
                      <a:pt x="6339" y="3143"/>
                    </a:cubicBezTo>
                    <a:cubicBezTo>
                      <a:pt x="6529" y="5144"/>
                      <a:pt x="6815" y="7906"/>
                      <a:pt x="7101" y="11239"/>
                    </a:cubicBezTo>
                    <a:cubicBezTo>
                      <a:pt x="7672" y="17717"/>
                      <a:pt x="8339" y="26384"/>
                      <a:pt x="9101" y="35052"/>
                    </a:cubicBezTo>
                    <a:cubicBezTo>
                      <a:pt x="9958" y="43720"/>
                      <a:pt x="10815" y="52388"/>
                      <a:pt x="11482" y="58864"/>
                    </a:cubicBezTo>
                    <a:cubicBezTo>
                      <a:pt x="11768" y="62198"/>
                      <a:pt x="12054" y="64961"/>
                      <a:pt x="12149" y="66961"/>
                    </a:cubicBezTo>
                    <a:cubicBezTo>
                      <a:pt x="12339" y="68961"/>
                      <a:pt x="12339" y="70104"/>
                      <a:pt x="12339" y="701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2" name="Google Shape;1982;p9"/>
              <p:cNvSpPr/>
              <p:nvPr/>
            </p:nvSpPr>
            <p:spPr>
              <a:xfrm>
                <a:off x="3114313" y="4030248"/>
                <a:ext cx="12391" cy="56959"/>
              </a:xfrm>
              <a:custGeom>
                <a:avLst/>
                <a:gdLst/>
                <a:ahLst/>
                <a:cxnLst/>
                <a:rect l="l" t="t" r="r" b="b"/>
                <a:pathLst>
                  <a:path w="12391" h="56959" extrusionOk="0">
                    <a:moveTo>
                      <a:pt x="3430" y="56960"/>
                    </a:moveTo>
                    <a:cubicBezTo>
                      <a:pt x="3430" y="56960"/>
                      <a:pt x="1811" y="53435"/>
                      <a:pt x="859" y="47815"/>
                    </a:cubicBezTo>
                    <a:cubicBezTo>
                      <a:pt x="-189" y="42291"/>
                      <a:pt x="-380" y="34766"/>
                      <a:pt x="859" y="27337"/>
                    </a:cubicBezTo>
                    <a:cubicBezTo>
                      <a:pt x="2002" y="20003"/>
                      <a:pt x="4478" y="12859"/>
                      <a:pt x="7145" y="7906"/>
                    </a:cubicBezTo>
                    <a:cubicBezTo>
                      <a:pt x="9717" y="2857"/>
                      <a:pt x="12384" y="0"/>
                      <a:pt x="12384" y="0"/>
                    </a:cubicBezTo>
                    <a:cubicBezTo>
                      <a:pt x="12384" y="0"/>
                      <a:pt x="12479" y="3905"/>
                      <a:pt x="12003" y="9335"/>
                    </a:cubicBezTo>
                    <a:cubicBezTo>
                      <a:pt x="11527" y="14764"/>
                      <a:pt x="10669" y="21812"/>
                      <a:pt x="9526" y="28765"/>
                    </a:cubicBezTo>
                    <a:cubicBezTo>
                      <a:pt x="8479" y="35719"/>
                      <a:pt x="7145" y="42672"/>
                      <a:pt x="5907" y="48006"/>
                    </a:cubicBezTo>
                    <a:cubicBezTo>
                      <a:pt x="4764" y="53245"/>
                      <a:pt x="3430" y="56960"/>
                      <a:pt x="3430" y="569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9"/>
              <p:cNvSpPr/>
              <p:nvPr/>
            </p:nvSpPr>
            <p:spPr>
              <a:xfrm>
                <a:off x="3110459" y="3983004"/>
                <a:ext cx="24620" cy="79247"/>
              </a:xfrm>
              <a:custGeom>
                <a:avLst/>
                <a:gdLst/>
                <a:ahLst/>
                <a:cxnLst/>
                <a:rect l="l" t="t" r="r" b="b"/>
                <a:pathLst>
                  <a:path w="24620" h="79247" extrusionOk="0">
                    <a:moveTo>
                      <a:pt x="46" y="79248"/>
                    </a:moveTo>
                    <a:cubicBezTo>
                      <a:pt x="46" y="79248"/>
                      <a:pt x="-240" y="73914"/>
                      <a:pt x="617" y="66008"/>
                    </a:cubicBezTo>
                    <a:cubicBezTo>
                      <a:pt x="998" y="62103"/>
                      <a:pt x="1760" y="57531"/>
                      <a:pt x="2713" y="52768"/>
                    </a:cubicBezTo>
                    <a:cubicBezTo>
                      <a:pt x="3284" y="50387"/>
                      <a:pt x="3665" y="47911"/>
                      <a:pt x="4427" y="45434"/>
                    </a:cubicBezTo>
                    <a:cubicBezTo>
                      <a:pt x="5094" y="42958"/>
                      <a:pt x="5856" y="40386"/>
                      <a:pt x="6523" y="37909"/>
                    </a:cubicBezTo>
                    <a:cubicBezTo>
                      <a:pt x="7380" y="35433"/>
                      <a:pt x="8237" y="32956"/>
                      <a:pt x="8999" y="30480"/>
                    </a:cubicBezTo>
                    <a:cubicBezTo>
                      <a:pt x="9761" y="28004"/>
                      <a:pt x="10904" y="25717"/>
                      <a:pt x="11761" y="23431"/>
                    </a:cubicBezTo>
                    <a:cubicBezTo>
                      <a:pt x="13666" y="18859"/>
                      <a:pt x="15667" y="14764"/>
                      <a:pt x="17572" y="11239"/>
                    </a:cubicBezTo>
                    <a:cubicBezTo>
                      <a:pt x="21286" y="4286"/>
                      <a:pt x="24620" y="0"/>
                      <a:pt x="24620" y="0"/>
                    </a:cubicBezTo>
                    <a:cubicBezTo>
                      <a:pt x="24620" y="0"/>
                      <a:pt x="24049" y="5334"/>
                      <a:pt x="22334" y="12954"/>
                    </a:cubicBezTo>
                    <a:cubicBezTo>
                      <a:pt x="21477" y="16764"/>
                      <a:pt x="20429" y="21146"/>
                      <a:pt x="19096" y="25813"/>
                    </a:cubicBezTo>
                    <a:cubicBezTo>
                      <a:pt x="17857" y="30480"/>
                      <a:pt x="16334" y="35433"/>
                      <a:pt x="14905" y="40386"/>
                    </a:cubicBezTo>
                    <a:cubicBezTo>
                      <a:pt x="13286" y="45244"/>
                      <a:pt x="11761" y="50197"/>
                      <a:pt x="10142" y="54769"/>
                    </a:cubicBezTo>
                    <a:cubicBezTo>
                      <a:pt x="8523" y="59341"/>
                      <a:pt x="6999" y="63627"/>
                      <a:pt x="5475" y="67246"/>
                    </a:cubicBezTo>
                    <a:cubicBezTo>
                      <a:pt x="2618" y="74485"/>
                      <a:pt x="46" y="79248"/>
                      <a:pt x="46" y="79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4" name="Google Shape;1984;p9"/>
              <p:cNvSpPr/>
              <p:nvPr/>
            </p:nvSpPr>
            <p:spPr>
              <a:xfrm>
                <a:off x="3113648" y="3920901"/>
                <a:ext cx="45815" cy="100679"/>
              </a:xfrm>
              <a:custGeom>
                <a:avLst/>
                <a:gdLst/>
                <a:ahLst/>
                <a:cxnLst/>
                <a:rect l="l" t="t" r="r" b="b"/>
                <a:pathLst>
                  <a:path w="45815" h="100679" extrusionOk="0">
                    <a:moveTo>
                      <a:pt x="0" y="100489"/>
                    </a:moveTo>
                    <a:cubicBezTo>
                      <a:pt x="0" y="100489"/>
                      <a:pt x="95" y="93440"/>
                      <a:pt x="2286" y="83058"/>
                    </a:cubicBezTo>
                    <a:cubicBezTo>
                      <a:pt x="3239" y="77819"/>
                      <a:pt x="4858" y="71914"/>
                      <a:pt x="6763" y="65627"/>
                    </a:cubicBezTo>
                    <a:cubicBezTo>
                      <a:pt x="7810" y="62484"/>
                      <a:pt x="8858" y="59246"/>
                      <a:pt x="10192" y="56007"/>
                    </a:cubicBezTo>
                    <a:cubicBezTo>
                      <a:pt x="11430" y="52769"/>
                      <a:pt x="12859" y="49530"/>
                      <a:pt x="14192" y="46292"/>
                    </a:cubicBezTo>
                    <a:cubicBezTo>
                      <a:pt x="15716" y="43148"/>
                      <a:pt x="17240" y="39910"/>
                      <a:pt x="18860" y="36862"/>
                    </a:cubicBezTo>
                    <a:cubicBezTo>
                      <a:pt x="20383" y="33719"/>
                      <a:pt x="22193" y="30861"/>
                      <a:pt x="23908" y="28004"/>
                    </a:cubicBezTo>
                    <a:cubicBezTo>
                      <a:pt x="27337" y="22384"/>
                      <a:pt x="30861" y="17240"/>
                      <a:pt x="34100" y="13145"/>
                    </a:cubicBezTo>
                    <a:cubicBezTo>
                      <a:pt x="40577" y="4763"/>
                      <a:pt x="45815" y="0"/>
                      <a:pt x="45815" y="0"/>
                    </a:cubicBezTo>
                    <a:cubicBezTo>
                      <a:pt x="45815" y="0"/>
                      <a:pt x="45148" y="1619"/>
                      <a:pt x="43815" y="4382"/>
                    </a:cubicBezTo>
                    <a:cubicBezTo>
                      <a:pt x="42481" y="7144"/>
                      <a:pt x="40577" y="11049"/>
                      <a:pt x="38386" y="15812"/>
                    </a:cubicBezTo>
                    <a:cubicBezTo>
                      <a:pt x="36100" y="20479"/>
                      <a:pt x="33528" y="25908"/>
                      <a:pt x="30671" y="31718"/>
                    </a:cubicBezTo>
                    <a:cubicBezTo>
                      <a:pt x="27908" y="37529"/>
                      <a:pt x="24956" y="43720"/>
                      <a:pt x="22193" y="50006"/>
                    </a:cubicBezTo>
                    <a:cubicBezTo>
                      <a:pt x="19336" y="56198"/>
                      <a:pt x="16573" y="62484"/>
                      <a:pt x="14002" y="68390"/>
                    </a:cubicBezTo>
                    <a:cubicBezTo>
                      <a:pt x="11430" y="74295"/>
                      <a:pt x="9049" y="79915"/>
                      <a:pt x="7048" y="84677"/>
                    </a:cubicBezTo>
                    <a:cubicBezTo>
                      <a:pt x="4953" y="89440"/>
                      <a:pt x="3239" y="93440"/>
                      <a:pt x="2096" y="96298"/>
                    </a:cubicBezTo>
                    <a:cubicBezTo>
                      <a:pt x="857" y="99155"/>
                      <a:pt x="95" y="100679"/>
                      <a:pt x="95" y="100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5" name="Google Shape;1985;p9"/>
              <p:cNvSpPr/>
              <p:nvPr/>
            </p:nvSpPr>
            <p:spPr>
              <a:xfrm>
                <a:off x="3123458" y="3904899"/>
                <a:ext cx="41338" cy="55911"/>
              </a:xfrm>
              <a:custGeom>
                <a:avLst/>
                <a:gdLst/>
                <a:ahLst/>
                <a:cxnLst/>
                <a:rect l="l" t="t" r="r" b="b"/>
                <a:pathLst>
                  <a:path w="41338" h="55911" extrusionOk="0">
                    <a:moveTo>
                      <a:pt x="95" y="55912"/>
                    </a:moveTo>
                    <a:cubicBezTo>
                      <a:pt x="95" y="55912"/>
                      <a:pt x="572" y="51340"/>
                      <a:pt x="2762" y="44958"/>
                    </a:cubicBezTo>
                    <a:cubicBezTo>
                      <a:pt x="4953" y="38576"/>
                      <a:pt x="8954" y="30480"/>
                      <a:pt x="14288" y="23241"/>
                    </a:cubicBezTo>
                    <a:cubicBezTo>
                      <a:pt x="19622" y="16002"/>
                      <a:pt x="26099" y="9715"/>
                      <a:pt x="31623" y="5810"/>
                    </a:cubicBezTo>
                    <a:cubicBezTo>
                      <a:pt x="37052" y="1810"/>
                      <a:pt x="41339" y="0"/>
                      <a:pt x="41339" y="0"/>
                    </a:cubicBezTo>
                    <a:cubicBezTo>
                      <a:pt x="41339" y="0"/>
                      <a:pt x="40767" y="1048"/>
                      <a:pt x="39719" y="2667"/>
                    </a:cubicBezTo>
                    <a:cubicBezTo>
                      <a:pt x="38672" y="4286"/>
                      <a:pt x="37148" y="6668"/>
                      <a:pt x="35243" y="9335"/>
                    </a:cubicBezTo>
                    <a:cubicBezTo>
                      <a:pt x="31433" y="14669"/>
                      <a:pt x="26480" y="21622"/>
                      <a:pt x="21336" y="28480"/>
                    </a:cubicBezTo>
                    <a:cubicBezTo>
                      <a:pt x="16288" y="35338"/>
                      <a:pt x="11144" y="42196"/>
                      <a:pt x="7144" y="47339"/>
                    </a:cubicBezTo>
                    <a:cubicBezTo>
                      <a:pt x="5144" y="49911"/>
                      <a:pt x="3429" y="52006"/>
                      <a:pt x="2096" y="53530"/>
                    </a:cubicBezTo>
                    <a:cubicBezTo>
                      <a:pt x="857" y="55054"/>
                      <a:pt x="0" y="55912"/>
                      <a:pt x="0" y="55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6" name="Google Shape;1986;p9"/>
              <p:cNvSpPr/>
              <p:nvPr/>
            </p:nvSpPr>
            <p:spPr>
              <a:xfrm>
                <a:off x="3141461" y="3862322"/>
                <a:ext cx="52959" cy="55721"/>
              </a:xfrm>
              <a:custGeom>
                <a:avLst/>
                <a:gdLst/>
                <a:ahLst/>
                <a:cxnLst/>
                <a:rect l="l" t="t" r="r" b="b"/>
                <a:pathLst>
                  <a:path w="52959" h="55721" extrusionOk="0">
                    <a:moveTo>
                      <a:pt x="0" y="55721"/>
                    </a:moveTo>
                    <a:cubicBezTo>
                      <a:pt x="0" y="55721"/>
                      <a:pt x="1429" y="50863"/>
                      <a:pt x="4953" y="44387"/>
                    </a:cubicBezTo>
                    <a:cubicBezTo>
                      <a:pt x="8382" y="37814"/>
                      <a:pt x="14097" y="29718"/>
                      <a:pt x="20860" y="22574"/>
                    </a:cubicBezTo>
                    <a:cubicBezTo>
                      <a:pt x="27623" y="15430"/>
                      <a:pt x="35528" y="9335"/>
                      <a:pt x="41815" y="5525"/>
                    </a:cubicBezTo>
                    <a:cubicBezTo>
                      <a:pt x="48101" y="1619"/>
                      <a:pt x="52959" y="0"/>
                      <a:pt x="52959" y="0"/>
                    </a:cubicBezTo>
                    <a:cubicBezTo>
                      <a:pt x="52959" y="0"/>
                      <a:pt x="49911" y="4001"/>
                      <a:pt x="45053" y="9335"/>
                    </a:cubicBezTo>
                    <a:cubicBezTo>
                      <a:pt x="40196" y="14764"/>
                      <a:pt x="33719" y="21717"/>
                      <a:pt x="27242" y="28480"/>
                    </a:cubicBezTo>
                    <a:cubicBezTo>
                      <a:pt x="20765" y="35338"/>
                      <a:pt x="14097" y="42196"/>
                      <a:pt x="8954" y="47244"/>
                    </a:cubicBezTo>
                    <a:cubicBezTo>
                      <a:pt x="6382" y="49816"/>
                      <a:pt x="4191" y="51911"/>
                      <a:pt x="2572" y="53340"/>
                    </a:cubicBezTo>
                    <a:cubicBezTo>
                      <a:pt x="953" y="54769"/>
                      <a:pt x="0" y="55626"/>
                      <a:pt x="0"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7" name="Google Shape;1987;p9"/>
              <p:cNvSpPr/>
              <p:nvPr/>
            </p:nvSpPr>
            <p:spPr>
              <a:xfrm>
                <a:off x="3165631" y="3850035"/>
                <a:ext cx="36504" cy="73342"/>
              </a:xfrm>
              <a:custGeom>
                <a:avLst/>
                <a:gdLst/>
                <a:ahLst/>
                <a:cxnLst/>
                <a:rect l="l" t="t" r="r" b="b"/>
                <a:pathLst>
                  <a:path w="36504" h="73342" extrusionOk="0">
                    <a:moveTo>
                      <a:pt x="23" y="73343"/>
                    </a:moveTo>
                    <a:cubicBezTo>
                      <a:pt x="23" y="73343"/>
                      <a:pt x="-262" y="68009"/>
                      <a:pt x="1166" y="60198"/>
                    </a:cubicBezTo>
                    <a:cubicBezTo>
                      <a:pt x="1833" y="56293"/>
                      <a:pt x="2881" y="51816"/>
                      <a:pt x="4405" y="47054"/>
                    </a:cubicBezTo>
                    <a:cubicBezTo>
                      <a:pt x="5262" y="44768"/>
                      <a:pt x="5929" y="42291"/>
                      <a:pt x="7072" y="39910"/>
                    </a:cubicBezTo>
                    <a:cubicBezTo>
                      <a:pt x="8024" y="37529"/>
                      <a:pt x="9167" y="35147"/>
                      <a:pt x="10310" y="32671"/>
                    </a:cubicBezTo>
                    <a:cubicBezTo>
                      <a:pt x="11549" y="30385"/>
                      <a:pt x="12787" y="28004"/>
                      <a:pt x="14120" y="25813"/>
                    </a:cubicBezTo>
                    <a:cubicBezTo>
                      <a:pt x="15359" y="23527"/>
                      <a:pt x="16883" y="21431"/>
                      <a:pt x="18216" y="19431"/>
                    </a:cubicBezTo>
                    <a:cubicBezTo>
                      <a:pt x="21074" y="15335"/>
                      <a:pt x="23931" y="11716"/>
                      <a:pt x="26693" y="8858"/>
                    </a:cubicBezTo>
                    <a:cubicBezTo>
                      <a:pt x="32027" y="3048"/>
                      <a:pt x="36504" y="0"/>
                      <a:pt x="36504" y="0"/>
                    </a:cubicBezTo>
                    <a:cubicBezTo>
                      <a:pt x="36504" y="0"/>
                      <a:pt x="36028" y="1238"/>
                      <a:pt x="34980" y="3334"/>
                    </a:cubicBezTo>
                    <a:cubicBezTo>
                      <a:pt x="33932" y="5334"/>
                      <a:pt x="32504" y="8287"/>
                      <a:pt x="30789" y="11716"/>
                    </a:cubicBezTo>
                    <a:cubicBezTo>
                      <a:pt x="29075" y="15145"/>
                      <a:pt x="26979" y="19050"/>
                      <a:pt x="24884" y="23336"/>
                    </a:cubicBezTo>
                    <a:cubicBezTo>
                      <a:pt x="22788" y="27623"/>
                      <a:pt x="20407" y="32004"/>
                      <a:pt x="18216" y="36576"/>
                    </a:cubicBezTo>
                    <a:cubicBezTo>
                      <a:pt x="15930" y="41053"/>
                      <a:pt x="13835" y="45625"/>
                      <a:pt x="11739" y="49911"/>
                    </a:cubicBezTo>
                    <a:cubicBezTo>
                      <a:pt x="9739" y="54197"/>
                      <a:pt x="7739" y="58198"/>
                      <a:pt x="6119" y="61722"/>
                    </a:cubicBezTo>
                    <a:cubicBezTo>
                      <a:pt x="4405" y="65246"/>
                      <a:pt x="2976" y="68104"/>
                      <a:pt x="1928" y="70104"/>
                    </a:cubicBezTo>
                    <a:cubicBezTo>
                      <a:pt x="881" y="72200"/>
                      <a:pt x="214" y="73343"/>
                      <a:pt x="214"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8" name="Google Shape;1988;p9"/>
              <p:cNvSpPr/>
              <p:nvPr/>
            </p:nvSpPr>
            <p:spPr>
              <a:xfrm>
                <a:off x="3080691" y="3537196"/>
                <a:ext cx="33623" cy="9028"/>
              </a:xfrm>
              <a:custGeom>
                <a:avLst/>
                <a:gdLst/>
                <a:ahLst/>
                <a:cxnLst/>
                <a:rect l="l" t="t" r="r" b="b"/>
                <a:pathLst>
                  <a:path w="33623" h="9028" extrusionOk="0">
                    <a:moveTo>
                      <a:pt x="0" y="3181"/>
                    </a:moveTo>
                    <a:cubicBezTo>
                      <a:pt x="0" y="3181"/>
                      <a:pt x="2191" y="1847"/>
                      <a:pt x="5429" y="1085"/>
                    </a:cubicBezTo>
                    <a:cubicBezTo>
                      <a:pt x="8668" y="228"/>
                      <a:pt x="12954" y="-248"/>
                      <a:pt x="17145" y="133"/>
                    </a:cubicBezTo>
                    <a:cubicBezTo>
                      <a:pt x="21336" y="419"/>
                      <a:pt x="25432" y="1561"/>
                      <a:pt x="28575" y="2895"/>
                    </a:cubicBezTo>
                    <a:cubicBezTo>
                      <a:pt x="31623" y="4133"/>
                      <a:pt x="33623" y="5848"/>
                      <a:pt x="33623" y="5848"/>
                    </a:cubicBezTo>
                    <a:cubicBezTo>
                      <a:pt x="33623" y="5848"/>
                      <a:pt x="31433" y="7181"/>
                      <a:pt x="28194" y="7943"/>
                    </a:cubicBezTo>
                    <a:cubicBezTo>
                      <a:pt x="24956" y="8801"/>
                      <a:pt x="20669" y="9277"/>
                      <a:pt x="16478" y="8896"/>
                    </a:cubicBezTo>
                    <a:cubicBezTo>
                      <a:pt x="12287" y="8610"/>
                      <a:pt x="8192" y="7467"/>
                      <a:pt x="5048" y="6134"/>
                    </a:cubicBezTo>
                    <a:cubicBezTo>
                      <a:pt x="2000" y="4895"/>
                      <a:pt x="0" y="3276"/>
                      <a:pt x="0" y="3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9"/>
              <p:cNvSpPr/>
              <p:nvPr/>
            </p:nvSpPr>
            <p:spPr>
              <a:xfrm>
                <a:off x="3087168" y="3530293"/>
                <a:ext cx="42195" cy="13418"/>
              </a:xfrm>
              <a:custGeom>
                <a:avLst/>
                <a:gdLst/>
                <a:ahLst/>
                <a:cxnLst/>
                <a:rect l="l" t="t" r="r" b="b"/>
                <a:pathLst>
                  <a:path w="42195" h="13418" extrusionOk="0">
                    <a:moveTo>
                      <a:pt x="95" y="2369"/>
                    </a:moveTo>
                    <a:cubicBezTo>
                      <a:pt x="95" y="2369"/>
                      <a:pt x="2858" y="940"/>
                      <a:pt x="7239" y="369"/>
                    </a:cubicBezTo>
                    <a:cubicBezTo>
                      <a:pt x="11525" y="-298"/>
                      <a:pt x="17335" y="-107"/>
                      <a:pt x="22955" y="1321"/>
                    </a:cubicBezTo>
                    <a:cubicBezTo>
                      <a:pt x="28480" y="2750"/>
                      <a:pt x="33719" y="5512"/>
                      <a:pt x="37052" y="8179"/>
                    </a:cubicBezTo>
                    <a:cubicBezTo>
                      <a:pt x="40481" y="10846"/>
                      <a:pt x="42196" y="13418"/>
                      <a:pt x="42196" y="13418"/>
                    </a:cubicBezTo>
                    <a:cubicBezTo>
                      <a:pt x="42196" y="13418"/>
                      <a:pt x="39052" y="13418"/>
                      <a:pt x="34957" y="12752"/>
                    </a:cubicBezTo>
                    <a:cubicBezTo>
                      <a:pt x="30861" y="12085"/>
                      <a:pt x="25622" y="11037"/>
                      <a:pt x="20574" y="9703"/>
                    </a:cubicBezTo>
                    <a:cubicBezTo>
                      <a:pt x="15526" y="8370"/>
                      <a:pt x="10477" y="6751"/>
                      <a:pt x="6572" y="5227"/>
                    </a:cubicBezTo>
                    <a:cubicBezTo>
                      <a:pt x="2762" y="3798"/>
                      <a:pt x="0" y="2274"/>
                      <a:pt x="0" y="22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0" name="Google Shape;1990;p9"/>
              <p:cNvSpPr/>
              <p:nvPr/>
            </p:nvSpPr>
            <p:spPr>
              <a:xfrm>
                <a:off x="3107266" y="3522851"/>
                <a:ext cx="54102" cy="33242"/>
              </a:xfrm>
              <a:custGeom>
                <a:avLst/>
                <a:gdLst/>
                <a:ahLst/>
                <a:cxnLst/>
                <a:rect l="l" t="t" r="r" b="b"/>
                <a:pathLst>
                  <a:path w="54102" h="33242" extrusionOk="0">
                    <a:moveTo>
                      <a:pt x="0" y="0"/>
                    </a:moveTo>
                    <a:cubicBezTo>
                      <a:pt x="0" y="0"/>
                      <a:pt x="4191" y="286"/>
                      <a:pt x="10096" y="2000"/>
                    </a:cubicBezTo>
                    <a:cubicBezTo>
                      <a:pt x="16002" y="3715"/>
                      <a:pt x="23527" y="6858"/>
                      <a:pt x="30385" y="11144"/>
                    </a:cubicBezTo>
                    <a:cubicBezTo>
                      <a:pt x="37338" y="15335"/>
                      <a:pt x="43529" y="20669"/>
                      <a:pt x="47720" y="25146"/>
                    </a:cubicBezTo>
                    <a:cubicBezTo>
                      <a:pt x="51911" y="29623"/>
                      <a:pt x="54102" y="33242"/>
                      <a:pt x="54102" y="33242"/>
                    </a:cubicBezTo>
                    <a:cubicBezTo>
                      <a:pt x="54102" y="33242"/>
                      <a:pt x="50102" y="31813"/>
                      <a:pt x="44767" y="29146"/>
                    </a:cubicBezTo>
                    <a:cubicBezTo>
                      <a:pt x="39338" y="26479"/>
                      <a:pt x="32480" y="22669"/>
                      <a:pt x="25908" y="18574"/>
                    </a:cubicBezTo>
                    <a:cubicBezTo>
                      <a:pt x="19240" y="14478"/>
                      <a:pt x="12763" y="10096"/>
                      <a:pt x="7906" y="6477"/>
                    </a:cubicBezTo>
                    <a:cubicBezTo>
                      <a:pt x="3048" y="2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1" name="Google Shape;1991;p9"/>
              <p:cNvSpPr/>
              <p:nvPr/>
            </p:nvSpPr>
            <p:spPr>
              <a:xfrm>
                <a:off x="3140032" y="3528947"/>
                <a:ext cx="64484" cy="62674"/>
              </a:xfrm>
              <a:custGeom>
                <a:avLst/>
                <a:gdLst/>
                <a:ahLst/>
                <a:cxnLst/>
                <a:rect l="l" t="t" r="r" b="b"/>
                <a:pathLst>
                  <a:path w="64484" h="62674" extrusionOk="0">
                    <a:moveTo>
                      <a:pt x="95" y="0"/>
                    </a:moveTo>
                    <a:cubicBezTo>
                      <a:pt x="95" y="0"/>
                      <a:pt x="1524" y="476"/>
                      <a:pt x="3810" y="1334"/>
                    </a:cubicBezTo>
                    <a:cubicBezTo>
                      <a:pt x="6191" y="2191"/>
                      <a:pt x="9525" y="3715"/>
                      <a:pt x="13335" y="5715"/>
                    </a:cubicBezTo>
                    <a:cubicBezTo>
                      <a:pt x="17240" y="7715"/>
                      <a:pt x="21431" y="10478"/>
                      <a:pt x="25908" y="13621"/>
                    </a:cubicBezTo>
                    <a:cubicBezTo>
                      <a:pt x="28003" y="15240"/>
                      <a:pt x="30385" y="16859"/>
                      <a:pt x="32480" y="18764"/>
                    </a:cubicBezTo>
                    <a:cubicBezTo>
                      <a:pt x="34671" y="20574"/>
                      <a:pt x="36767" y="22574"/>
                      <a:pt x="38957" y="24575"/>
                    </a:cubicBezTo>
                    <a:cubicBezTo>
                      <a:pt x="40957" y="26670"/>
                      <a:pt x="43053" y="28670"/>
                      <a:pt x="44863" y="30861"/>
                    </a:cubicBezTo>
                    <a:cubicBezTo>
                      <a:pt x="46863" y="32956"/>
                      <a:pt x="48482" y="35243"/>
                      <a:pt x="50197" y="37243"/>
                    </a:cubicBezTo>
                    <a:cubicBezTo>
                      <a:pt x="53530" y="41529"/>
                      <a:pt x="56293" y="45720"/>
                      <a:pt x="58388" y="49530"/>
                    </a:cubicBezTo>
                    <a:cubicBezTo>
                      <a:pt x="62770" y="57055"/>
                      <a:pt x="64484" y="62675"/>
                      <a:pt x="64484" y="62675"/>
                    </a:cubicBezTo>
                    <a:cubicBezTo>
                      <a:pt x="64484" y="62675"/>
                      <a:pt x="63341" y="61722"/>
                      <a:pt x="61627" y="59912"/>
                    </a:cubicBezTo>
                    <a:cubicBezTo>
                      <a:pt x="59912" y="58103"/>
                      <a:pt x="57340" y="55626"/>
                      <a:pt x="54388" y="52578"/>
                    </a:cubicBezTo>
                    <a:cubicBezTo>
                      <a:pt x="51435" y="49530"/>
                      <a:pt x="48006" y="46101"/>
                      <a:pt x="44386" y="42291"/>
                    </a:cubicBezTo>
                    <a:cubicBezTo>
                      <a:pt x="40672" y="38576"/>
                      <a:pt x="36862" y="34671"/>
                      <a:pt x="32766" y="30766"/>
                    </a:cubicBezTo>
                    <a:cubicBezTo>
                      <a:pt x="28861" y="26861"/>
                      <a:pt x="24765" y="23146"/>
                      <a:pt x="20955" y="19526"/>
                    </a:cubicBezTo>
                    <a:cubicBezTo>
                      <a:pt x="17145" y="16002"/>
                      <a:pt x="13525" y="12668"/>
                      <a:pt x="10382" y="9811"/>
                    </a:cubicBezTo>
                    <a:cubicBezTo>
                      <a:pt x="7239" y="6858"/>
                      <a:pt x="4667" y="4477"/>
                      <a:pt x="2857" y="2762"/>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2" name="Google Shape;1992;p9"/>
              <p:cNvSpPr/>
              <p:nvPr/>
            </p:nvSpPr>
            <p:spPr>
              <a:xfrm>
                <a:off x="3095074" y="3540123"/>
                <a:ext cx="24955" cy="14827"/>
              </a:xfrm>
              <a:custGeom>
                <a:avLst/>
                <a:gdLst/>
                <a:ahLst/>
                <a:cxnLst/>
                <a:rect l="l" t="t" r="r" b="b"/>
                <a:pathLst>
                  <a:path w="24955" h="14827" extrusionOk="0">
                    <a:moveTo>
                      <a:pt x="0" y="14828"/>
                    </a:moveTo>
                    <a:cubicBezTo>
                      <a:pt x="0" y="14828"/>
                      <a:pt x="0" y="12541"/>
                      <a:pt x="1524" y="9779"/>
                    </a:cubicBezTo>
                    <a:cubicBezTo>
                      <a:pt x="2857" y="7017"/>
                      <a:pt x="5715" y="3969"/>
                      <a:pt x="9334" y="2159"/>
                    </a:cubicBezTo>
                    <a:cubicBezTo>
                      <a:pt x="12859" y="254"/>
                      <a:pt x="16954" y="-317"/>
                      <a:pt x="20002" y="159"/>
                    </a:cubicBezTo>
                    <a:cubicBezTo>
                      <a:pt x="23050" y="540"/>
                      <a:pt x="24955" y="1874"/>
                      <a:pt x="24955" y="1874"/>
                    </a:cubicBezTo>
                    <a:cubicBezTo>
                      <a:pt x="24955" y="1874"/>
                      <a:pt x="23336" y="3493"/>
                      <a:pt x="21050" y="5112"/>
                    </a:cubicBezTo>
                    <a:cubicBezTo>
                      <a:pt x="18859" y="6731"/>
                      <a:pt x="16097" y="8541"/>
                      <a:pt x="13240" y="9970"/>
                    </a:cubicBezTo>
                    <a:cubicBezTo>
                      <a:pt x="10382" y="11494"/>
                      <a:pt x="7429" y="12637"/>
                      <a:pt x="4763" y="13589"/>
                    </a:cubicBezTo>
                    <a:cubicBezTo>
                      <a:pt x="3429" y="14066"/>
                      <a:pt x="2286" y="14351"/>
                      <a:pt x="1429" y="14542"/>
                    </a:cubicBezTo>
                    <a:cubicBezTo>
                      <a:pt x="571" y="14732"/>
                      <a:pt x="0" y="14828"/>
                      <a:pt x="0" y="14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3" name="Google Shape;1993;p9"/>
              <p:cNvSpPr/>
              <p:nvPr/>
            </p:nvSpPr>
            <p:spPr>
              <a:xfrm>
                <a:off x="3106790" y="3547260"/>
                <a:ext cx="44672" cy="12928"/>
              </a:xfrm>
              <a:custGeom>
                <a:avLst/>
                <a:gdLst/>
                <a:ahLst/>
                <a:cxnLst/>
                <a:rect l="l" t="t" r="r" b="b"/>
                <a:pathLst>
                  <a:path w="44672" h="12928" extrusionOk="0">
                    <a:moveTo>
                      <a:pt x="0" y="9023"/>
                    </a:moveTo>
                    <a:cubicBezTo>
                      <a:pt x="0" y="9023"/>
                      <a:pt x="476" y="8357"/>
                      <a:pt x="1429" y="7309"/>
                    </a:cubicBezTo>
                    <a:cubicBezTo>
                      <a:pt x="2286" y="6357"/>
                      <a:pt x="4001" y="4928"/>
                      <a:pt x="6096" y="3785"/>
                    </a:cubicBezTo>
                    <a:cubicBezTo>
                      <a:pt x="8192" y="2451"/>
                      <a:pt x="10858" y="1499"/>
                      <a:pt x="13811" y="737"/>
                    </a:cubicBezTo>
                    <a:cubicBezTo>
                      <a:pt x="16764" y="70"/>
                      <a:pt x="20098" y="-120"/>
                      <a:pt x="23336" y="70"/>
                    </a:cubicBezTo>
                    <a:cubicBezTo>
                      <a:pt x="26575" y="451"/>
                      <a:pt x="29813" y="1213"/>
                      <a:pt x="32576" y="2356"/>
                    </a:cubicBezTo>
                    <a:cubicBezTo>
                      <a:pt x="35338" y="3594"/>
                      <a:pt x="37814" y="5023"/>
                      <a:pt x="39624" y="6738"/>
                    </a:cubicBezTo>
                    <a:cubicBezTo>
                      <a:pt x="41529" y="8262"/>
                      <a:pt x="42767" y="9881"/>
                      <a:pt x="43529" y="11024"/>
                    </a:cubicBezTo>
                    <a:cubicBezTo>
                      <a:pt x="44291" y="12262"/>
                      <a:pt x="44672" y="12929"/>
                      <a:pt x="44672" y="12929"/>
                    </a:cubicBezTo>
                    <a:cubicBezTo>
                      <a:pt x="44672" y="12929"/>
                      <a:pt x="43815" y="12738"/>
                      <a:pt x="42481" y="12453"/>
                    </a:cubicBezTo>
                    <a:cubicBezTo>
                      <a:pt x="41243" y="12167"/>
                      <a:pt x="39433" y="11690"/>
                      <a:pt x="37243" y="11214"/>
                    </a:cubicBezTo>
                    <a:cubicBezTo>
                      <a:pt x="36195" y="11024"/>
                      <a:pt x="35052" y="10738"/>
                      <a:pt x="33909" y="10452"/>
                    </a:cubicBezTo>
                    <a:cubicBezTo>
                      <a:pt x="32766" y="10166"/>
                      <a:pt x="31528" y="10071"/>
                      <a:pt x="30290" y="9786"/>
                    </a:cubicBezTo>
                    <a:cubicBezTo>
                      <a:pt x="27813" y="9405"/>
                      <a:pt x="25146" y="9023"/>
                      <a:pt x="22479" y="8738"/>
                    </a:cubicBezTo>
                    <a:cubicBezTo>
                      <a:pt x="19812" y="8547"/>
                      <a:pt x="17145" y="8357"/>
                      <a:pt x="14669" y="8357"/>
                    </a:cubicBezTo>
                    <a:cubicBezTo>
                      <a:pt x="13430" y="8357"/>
                      <a:pt x="12192" y="8357"/>
                      <a:pt x="10954" y="8357"/>
                    </a:cubicBezTo>
                    <a:cubicBezTo>
                      <a:pt x="9716" y="8357"/>
                      <a:pt x="8573" y="8357"/>
                      <a:pt x="7525" y="8452"/>
                    </a:cubicBezTo>
                    <a:cubicBezTo>
                      <a:pt x="5334" y="8547"/>
                      <a:pt x="3620" y="8643"/>
                      <a:pt x="2191" y="8833"/>
                    </a:cubicBezTo>
                    <a:cubicBezTo>
                      <a:pt x="762" y="8928"/>
                      <a:pt x="0" y="8928"/>
                      <a:pt x="0" y="89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9"/>
              <p:cNvSpPr/>
              <p:nvPr/>
            </p:nvSpPr>
            <p:spPr>
              <a:xfrm>
                <a:off x="3124506" y="3561600"/>
                <a:ext cx="63245" cy="22878"/>
              </a:xfrm>
              <a:custGeom>
                <a:avLst/>
                <a:gdLst/>
                <a:ahLst/>
                <a:cxnLst/>
                <a:rect l="l" t="t" r="r" b="b"/>
                <a:pathLst>
                  <a:path w="63245" h="22878" extrusionOk="0">
                    <a:moveTo>
                      <a:pt x="0" y="1447"/>
                    </a:moveTo>
                    <a:cubicBezTo>
                      <a:pt x="0" y="1447"/>
                      <a:pt x="4286" y="209"/>
                      <a:pt x="10858" y="18"/>
                    </a:cubicBezTo>
                    <a:cubicBezTo>
                      <a:pt x="14192" y="-77"/>
                      <a:pt x="18002" y="209"/>
                      <a:pt x="22003" y="685"/>
                    </a:cubicBezTo>
                    <a:cubicBezTo>
                      <a:pt x="26003" y="1352"/>
                      <a:pt x="30290" y="2304"/>
                      <a:pt x="34481" y="3733"/>
                    </a:cubicBezTo>
                    <a:cubicBezTo>
                      <a:pt x="38576" y="5162"/>
                      <a:pt x="42577" y="6972"/>
                      <a:pt x="46196" y="8877"/>
                    </a:cubicBezTo>
                    <a:cubicBezTo>
                      <a:pt x="49721" y="10877"/>
                      <a:pt x="52959" y="12972"/>
                      <a:pt x="55435" y="15163"/>
                    </a:cubicBezTo>
                    <a:cubicBezTo>
                      <a:pt x="60579" y="19259"/>
                      <a:pt x="63246" y="22878"/>
                      <a:pt x="63246" y="22878"/>
                    </a:cubicBezTo>
                    <a:cubicBezTo>
                      <a:pt x="63246" y="22878"/>
                      <a:pt x="62198" y="22593"/>
                      <a:pt x="60389" y="22021"/>
                    </a:cubicBezTo>
                    <a:cubicBezTo>
                      <a:pt x="58579" y="21449"/>
                      <a:pt x="56007" y="20592"/>
                      <a:pt x="53054" y="19545"/>
                    </a:cubicBezTo>
                    <a:cubicBezTo>
                      <a:pt x="47244" y="17449"/>
                      <a:pt x="39433" y="14782"/>
                      <a:pt x="31718" y="12020"/>
                    </a:cubicBezTo>
                    <a:cubicBezTo>
                      <a:pt x="23908" y="9448"/>
                      <a:pt x="16097" y="6876"/>
                      <a:pt x="10192" y="4971"/>
                    </a:cubicBezTo>
                    <a:cubicBezTo>
                      <a:pt x="7144" y="3923"/>
                      <a:pt x="4667" y="3066"/>
                      <a:pt x="2858" y="2495"/>
                    </a:cubicBezTo>
                    <a:cubicBezTo>
                      <a:pt x="1048" y="1828"/>
                      <a:pt x="0" y="1447"/>
                      <a:pt x="0" y="1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5" name="Google Shape;1995;p9"/>
              <p:cNvSpPr/>
              <p:nvPr/>
            </p:nvSpPr>
            <p:spPr>
              <a:xfrm>
                <a:off x="3141270" y="3577669"/>
                <a:ext cx="76200" cy="39670"/>
              </a:xfrm>
              <a:custGeom>
                <a:avLst/>
                <a:gdLst/>
                <a:ahLst/>
                <a:cxnLst/>
                <a:rect l="l" t="t" r="r" b="b"/>
                <a:pathLst>
                  <a:path w="76200" h="39670" extrusionOk="0">
                    <a:moveTo>
                      <a:pt x="0" y="903"/>
                    </a:moveTo>
                    <a:cubicBezTo>
                      <a:pt x="0" y="903"/>
                      <a:pt x="1429" y="618"/>
                      <a:pt x="3810" y="332"/>
                    </a:cubicBezTo>
                    <a:cubicBezTo>
                      <a:pt x="6191" y="46"/>
                      <a:pt x="9811" y="-144"/>
                      <a:pt x="14097" y="141"/>
                    </a:cubicBezTo>
                    <a:cubicBezTo>
                      <a:pt x="18383" y="332"/>
                      <a:pt x="23241" y="1189"/>
                      <a:pt x="28480" y="2523"/>
                    </a:cubicBezTo>
                    <a:cubicBezTo>
                      <a:pt x="31052" y="3284"/>
                      <a:pt x="33719" y="3951"/>
                      <a:pt x="36290" y="5094"/>
                    </a:cubicBezTo>
                    <a:cubicBezTo>
                      <a:pt x="38957" y="6047"/>
                      <a:pt x="41529" y="7380"/>
                      <a:pt x="44101" y="8523"/>
                    </a:cubicBezTo>
                    <a:cubicBezTo>
                      <a:pt x="46577" y="9952"/>
                      <a:pt x="49149" y="11286"/>
                      <a:pt x="51435" y="12809"/>
                    </a:cubicBezTo>
                    <a:cubicBezTo>
                      <a:pt x="53912" y="14238"/>
                      <a:pt x="56007" y="16048"/>
                      <a:pt x="58102" y="17667"/>
                    </a:cubicBezTo>
                    <a:cubicBezTo>
                      <a:pt x="62198" y="21096"/>
                      <a:pt x="65818" y="24525"/>
                      <a:pt x="68485" y="27859"/>
                    </a:cubicBezTo>
                    <a:cubicBezTo>
                      <a:pt x="71247" y="31098"/>
                      <a:pt x="73152" y="34146"/>
                      <a:pt x="74390" y="36241"/>
                    </a:cubicBezTo>
                    <a:cubicBezTo>
                      <a:pt x="75629" y="38432"/>
                      <a:pt x="76200" y="39670"/>
                      <a:pt x="76200" y="39670"/>
                    </a:cubicBezTo>
                    <a:cubicBezTo>
                      <a:pt x="76200" y="39670"/>
                      <a:pt x="71723" y="36432"/>
                      <a:pt x="65056" y="31479"/>
                    </a:cubicBezTo>
                    <a:cubicBezTo>
                      <a:pt x="63437" y="30336"/>
                      <a:pt x="61627" y="29097"/>
                      <a:pt x="59722" y="27764"/>
                    </a:cubicBezTo>
                    <a:cubicBezTo>
                      <a:pt x="57817" y="26430"/>
                      <a:pt x="55721" y="25287"/>
                      <a:pt x="53721" y="23859"/>
                    </a:cubicBezTo>
                    <a:cubicBezTo>
                      <a:pt x="49435" y="21287"/>
                      <a:pt x="44958" y="18620"/>
                      <a:pt x="40196" y="16239"/>
                    </a:cubicBezTo>
                    <a:cubicBezTo>
                      <a:pt x="35528" y="13762"/>
                      <a:pt x="30671" y="11667"/>
                      <a:pt x="26098" y="9762"/>
                    </a:cubicBezTo>
                    <a:cubicBezTo>
                      <a:pt x="23717" y="8905"/>
                      <a:pt x="21527" y="7857"/>
                      <a:pt x="19336" y="7190"/>
                    </a:cubicBezTo>
                    <a:cubicBezTo>
                      <a:pt x="17145" y="6428"/>
                      <a:pt x="15050" y="5666"/>
                      <a:pt x="13144" y="4999"/>
                    </a:cubicBezTo>
                    <a:cubicBezTo>
                      <a:pt x="9239" y="3666"/>
                      <a:pt x="6096" y="2713"/>
                      <a:pt x="3715" y="1951"/>
                    </a:cubicBezTo>
                    <a:cubicBezTo>
                      <a:pt x="1333" y="1284"/>
                      <a:pt x="0" y="713"/>
                      <a:pt x="0" y="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6" name="Google Shape;1996;p9"/>
              <p:cNvSpPr/>
              <p:nvPr/>
            </p:nvSpPr>
            <p:spPr>
              <a:xfrm>
                <a:off x="3177560" y="3584192"/>
                <a:ext cx="35433" cy="26765"/>
              </a:xfrm>
              <a:custGeom>
                <a:avLst/>
                <a:gdLst/>
                <a:ahLst/>
                <a:cxnLst/>
                <a:rect l="l" t="t" r="r" b="b"/>
                <a:pathLst>
                  <a:path w="35433" h="26765" extrusionOk="0">
                    <a:moveTo>
                      <a:pt x="0" y="0"/>
                    </a:moveTo>
                    <a:cubicBezTo>
                      <a:pt x="0" y="0"/>
                      <a:pt x="3048" y="476"/>
                      <a:pt x="7049" y="2191"/>
                    </a:cubicBezTo>
                    <a:cubicBezTo>
                      <a:pt x="11049" y="3810"/>
                      <a:pt x="15907" y="6572"/>
                      <a:pt x="20383" y="9906"/>
                    </a:cubicBezTo>
                    <a:cubicBezTo>
                      <a:pt x="24860" y="13240"/>
                      <a:pt x="28766" y="17240"/>
                      <a:pt x="31433" y="20574"/>
                    </a:cubicBezTo>
                    <a:cubicBezTo>
                      <a:pt x="34100" y="23908"/>
                      <a:pt x="35433" y="26765"/>
                      <a:pt x="35433" y="26765"/>
                    </a:cubicBezTo>
                    <a:cubicBezTo>
                      <a:pt x="35433" y="26765"/>
                      <a:pt x="32290" y="26289"/>
                      <a:pt x="28385" y="24574"/>
                    </a:cubicBezTo>
                    <a:cubicBezTo>
                      <a:pt x="24384" y="22955"/>
                      <a:pt x="19526" y="20193"/>
                      <a:pt x="15145" y="16859"/>
                    </a:cubicBezTo>
                    <a:cubicBezTo>
                      <a:pt x="10668" y="13525"/>
                      <a:pt x="6763" y="9525"/>
                      <a:pt x="4096" y="6191"/>
                    </a:cubicBezTo>
                    <a:cubicBezTo>
                      <a:pt x="1429" y="2857"/>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7" name="Google Shape;1997;p9"/>
              <p:cNvSpPr/>
              <p:nvPr/>
            </p:nvSpPr>
            <p:spPr>
              <a:xfrm>
                <a:off x="3141366" y="3549712"/>
                <a:ext cx="59435" cy="47244"/>
              </a:xfrm>
              <a:custGeom>
                <a:avLst/>
                <a:gdLst/>
                <a:ahLst/>
                <a:cxnLst/>
                <a:rect l="l" t="t" r="r" b="b"/>
                <a:pathLst>
                  <a:path w="59435" h="47244" extrusionOk="0">
                    <a:moveTo>
                      <a:pt x="0" y="0"/>
                    </a:moveTo>
                    <a:cubicBezTo>
                      <a:pt x="0" y="0"/>
                      <a:pt x="4858" y="857"/>
                      <a:pt x="11716" y="3715"/>
                    </a:cubicBezTo>
                    <a:cubicBezTo>
                      <a:pt x="18478" y="6477"/>
                      <a:pt x="27146" y="11240"/>
                      <a:pt x="34766" y="17336"/>
                    </a:cubicBezTo>
                    <a:cubicBezTo>
                      <a:pt x="42481" y="23432"/>
                      <a:pt x="49054" y="30671"/>
                      <a:pt x="53245" y="36671"/>
                    </a:cubicBezTo>
                    <a:cubicBezTo>
                      <a:pt x="57531" y="42672"/>
                      <a:pt x="59436" y="47244"/>
                      <a:pt x="59436" y="47244"/>
                    </a:cubicBezTo>
                    <a:cubicBezTo>
                      <a:pt x="59436" y="47244"/>
                      <a:pt x="58388" y="46577"/>
                      <a:pt x="56578" y="45339"/>
                    </a:cubicBezTo>
                    <a:cubicBezTo>
                      <a:pt x="54864" y="44101"/>
                      <a:pt x="52388" y="42291"/>
                      <a:pt x="49530" y="40196"/>
                    </a:cubicBezTo>
                    <a:cubicBezTo>
                      <a:pt x="43815" y="35814"/>
                      <a:pt x="36481" y="30099"/>
                      <a:pt x="29242" y="24194"/>
                    </a:cubicBezTo>
                    <a:cubicBezTo>
                      <a:pt x="21907" y="18383"/>
                      <a:pt x="14669" y="12573"/>
                      <a:pt x="9144" y="8001"/>
                    </a:cubicBezTo>
                    <a:cubicBezTo>
                      <a:pt x="6382" y="5715"/>
                      <a:pt x="4096" y="3810"/>
                      <a:pt x="2476" y="2381"/>
                    </a:cubicBezTo>
                    <a:cubicBezTo>
                      <a:pt x="857" y="95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8" name="Google Shape;1998;p9"/>
              <p:cNvSpPr/>
              <p:nvPr/>
            </p:nvSpPr>
            <p:spPr>
              <a:xfrm>
                <a:off x="3381777" y="3593266"/>
                <a:ext cx="58959" cy="13309"/>
              </a:xfrm>
              <a:custGeom>
                <a:avLst/>
                <a:gdLst/>
                <a:ahLst/>
                <a:cxnLst/>
                <a:rect l="l" t="t" r="r" b="b"/>
                <a:pathLst>
                  <a:path w="58959" h="13309" extrusionOk="0">
                    <a:moveTo>
                      <a:pt x="0" y="9119"/>
                    </a:moveTo>
                    <a:cubicBezTo>
                      <a:pt x="0" y="9119"/>
                      <a:pt x="762" y="8452"/>
                      <a:pt x="2191" y="7404"/>
                    </a:cubicBezTo>
                    <a:cubicBezTo>
                      <a:pt x="3524" y="6357"/>
                      <a:pt x="5810" y="4928"/>
                      <a:pt x="8477" y="3785"/>
                    </a:cubicBezTo>
                    <a:cubicBezTo>
                      <a:pt x="11240" y="2451"/>
                      <a:pt x="14669" y="1499"/>
                      <a:pt x="18383" y="737"/>
                    </a:cubicBezTo>
                    <a:cubicBezTo>
                      <a:pt x="22098" y="70"/>
                      <a:pt x="26194" y="-121"/>
                      <a:pt x="30290" y="70"/>
                    </a:cubicBezTo>
                    <a:cubicBezTo>
                      <a:pt x="34385" y="451"/>
                      <a:pt x="38386" y="1213"/>
                      <a:pt x="42005" y="2356"/>
                    </a:cubicBezTo>
                    <a:cubicBezTo>
                      <a:pt x="45625" y="3690"/>
                      <a:pt x="48863" y="5118"/>
                      <a:pt x="51340" y="6833"/>
                    </a:cubicBezTo>
                    <a:cubicBezTo>
                      <a:pt x="53912" y="8357"/>
                      <a:pt x="55817" y="10071"/>
                      <a:pt x="57055" y="11310"/>
                    </a:cubicBezTo>
                    <a:cubicBezTo>
                      <a:pt x="58293" y="12548"/>
                      <a:pt x="58960" y="13310"/>
                      <a:pt x="58960" y="13310"/>
                    </a:cubicBezTo>
                    <a:cubicBezTo>
                      <a:pt x="58960" y="13310"/>
                      <a:pt x="57912" y="13119"/>
                      <a:pt x="56293" y="12834"/>
                    </a:cubicBezTo>
                    <a:cubicBezTo>
                      <a:pt x="54674" y="12548"/>
                      <a:pt x="52292" y="12071"/>
                      <a:pt x="49530" y="11500"/>
                    </a:cubicBezTo>
                    <a:cubicBezTo>
                      <a:pt x="48196" y="11214"/>
                      <a:pt x="46672" y="11024"/>
                      <a:pt x="45149" y="10738"/>
                    </a:cubicBezTo>
                    <a:cubicBezTo>
                      <a:pt x="43625" y="10452"/>
                      <a:pt x="41910" y="10262"/>
                      <a:pt x="40291" y="9976"/>
                    </a:cubicBezTo>
                    <a:cubicBezTo>
                      <a:pt x="36957" y="9500"/>
                      <a:pt x="33338" y="9119"/>
                      <a:pt x="29813" y="8833"/>
                    </a:cubicBezTo>
                    <a:cubicBezTo>
                      <a:pt x="26194" y="8643"/>
                      <a:pt x="22669" y="8452"/>
                      <a:pt x="19240" y="8452"/>
                    </a:cubicBezTo>
                    <a:cubicBezTo>
                      <a:pt x="17526" y="8452"/>
                      <a:pt x="15907" y="8452"/>
                      <a:pt x="14288" y="8452"/>
                    </a:cubicBezTo>
                    <a:cubicBezTo>
                      <a:pt x="12668" y="8452"/>
                      <a:pt x="11240" y="8547"/>
                      <a:pt x="9811" y="8643"/>
                    </a:cubicBezTo>
                    <a:cubicBezTo>
                      <a:pt x="6953" y="8833"/>
                      <a:pt x="4667" y="8928"/>
                      <a:pt x="2858" y="9024"/>
                    </a:cubicBezTo>
                    <a:cubicBezTo>
                      <a:pt x="1143" y="9119"/>
                      <a:pt x="95" y="9119"/>
                      <a:pt x="95" y="91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9" name="Google Shape;1999;p9"/>
              <p:cNvSpPr/>
              <p:nvPr/>
            </p:nvSpPr>
            <p:spPr>
              <a:xfrm>
                <a:off x="3369108" y="3598861"/>
                <a:ext cx="51244" cy="13620"/>
              </a:xfrm>
              <a:custGeom>
                <a:avLst/>
                <a:gdLst/>
                <a:ahLst/>
                <a:cxnLst/>
                <a:rect l="l" t="t" r="r" b="b"/>
                <a:pathLst>
                  <a:path w="51244" h="13620" extrusionOk="0">
                    <a:moveTo>
                      <a:pt x="0" y="6953"/>
                    </a:moveTo>
                    <a:cubicBezTo>
                      <a:pt x="0" y="6953"/>
                      <a:pt x="667" y="6382"/>
                      <a:pt x="2000" y="5525"/>
                    </a:cubicBezTo>
                    <a:cubicBezTo>
                      <a:pt x="3239" y="4667"/>
                      <a:pt x="5239" y="3524"/>
                      <a:pt x="7715" y="2572"/>
                    </a:cubicBezTo>
                    <a:cubicBezTo>
                      <a:pt x="10192" y="1524"/>
                      <a:pt x="13240" y="857"/>
                      <a:pt x="16478" y="286"/>
                    </a:cubicBezTo>
                    <a:cubicBezTo>
                      <a:pt x="19812" y="-95"/>
                      <a:pt x="23336" y="-95"/>
                      <a:pt x="26956" y="286"/>
                    </a:cubicBezTo>
                    <a:cubicBezTo>
                      <a:pt x="30480" y="762"/>
                      <a:pt x="33909" y="1714"/>
                      <a:pt x="37052" y="2953"/>
                    </a:cubicBezTo>
                    <a:cubicBezTo>
                      <a:pt x="40100" y="4286"/>
                      <a:pt x="42863" y="5715"/>
                      <a:pt x="44958" y="7429"/>
                    </a:cubicBezTo>
                    <a:cubicBezTo>
                      <a:pt x="47149" y="8953"/>
                      <a:pt x="48673" y="10573"/>
                      <a:pt x="49721" y="11716"/>
                    </a:cubicBezTo>
                    <a:cubicBezTo>
                      <a:pt x="50768" y="12954"/>
                      <a:pt x="51245" y="13621"/>
                      <a:pt x="51245" y="13621"/>
                    </a:cubicBezTo>
                    <a:cubicBezTo>
                      <a:pt x="51245" y="13621"/>
                      <a:pt x="50292" y="13525"/>
                      <a:pt x="48863" y="13144"/>
                    </a:cubicBezTo>
                    <a:cubicBezTo>
                      <a:pt x="47435" y="12859"/>
                      <a:pt x="45339" y="12383"/>
                      <a:pt x="42958" y="11906"/>
                    </a:cubicBezTo>
                    <a:cubicBezTo>
                      <a:pt x="38195" y="10858"/>
                      <a:pt x="32004" y="9716"/>
                      <a:pt x="25908" y="8953"/>
                    </a:cubicBezTo>
                    <a:cubicBezTo>
                      <a:pt x="22860" y="8572"/>
                      <a:pt x="19717" y="8287"/>
                      <a:pt x="16859" y="8001"/>
                    </a:cubicBezTo>
                    <a:cubicBezTo>
                      <a:pt x="13906" y="7810"/>
                      <a:pt x="11144" y="7525"/>
                      <a:pt x="8668" y="7429"/>
                    </a:cubicBezTo>
                    <a:cubicBezTo>
                      <a:pt x="6191" y="7334"/>
                      <a:pt x="4096" y="7144"/>
                      <a:pt x="2572" y="7144"/>
                    </a:cubicBezTo>
                    <a:cubicBezTo>
                      <a:pt x="1048" y="7144"/>
                      <a:pt x="95" y="6953"/>
                      <a:pt x="95" y="6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9"/>
              <p:cNvSpPr/>
              <p:nvPr/>
            </p:nvSpPr>
            <p:spPr>
              <a:xfrm>
                <a:off x="3361012" y="3604722"/>
                <a:ext cx="41052" cy="13855"/>
              </a:xfrm>
              <a:custGeom>
                <a:avLst/>
                <a:gdLst/>
                <a:ahLst/>
                <a:cxnLst/>
                <a:rect l="l" t="t" r="r" b="b"/>
                <a:pathLst>
                  <a:path w="41052" h="13855" extrusionOk="0">
                    <a:moveTo>
                      <a:pt x="0" y="6712"/>
                    </a:moveTo>
                    <a:cubicBezTo>
                      <a:pt x="0" y="6712"/>
                      <a:pt x="476" y="6141"/>
                      <a:pt x="1524" y="5283"/>
                    </a:cubicBezTo>
                    <a:cubicBezTo>
                      <a:pt x="2381" y="4426"/>
                      <a:pt x="4096" y="3283"/>
                      <a:pt x="6096" y="2426"/>
                    </a:cubicBezTo>
                    <a:cubicBezTo>
                      <a:pt x="8096" y="1378"/>
                      <a:pt x="10668" y="711"/>
                      <a:pt x="13430" y="235"/>
                    </a:cubicBezTo>
                    <a:cubicBezTo>
                      <a:pt x="16192" y="-146"/>
                      <a:pt x="19240" y="-51"/>
                      <a:pt x="22193" y="426"/>
                    </a:cubicBezTo>
                    <a:cubicBezTo>
                      <a:pt x="25146" y="997"/>
                      <a:pt x="28004" y="1950"/>
                      <a:pt x="30575" y="3188"/>
                    </a:cubicBezTo>
                    <a:cubicBezTo>
                      <a:pt x="33052" y="4521"/>
                      <a:pt x="35242" y="6045"/>
                      <a:pt x="36767" y="7665"/>
                    </a:cubicBezTo>
                    <a:cubicBezTo>
                      <a:pt x="38386" y="9189"/>
                      <a:pt x="39433" y="10808"/>
                      <a:pt x="40100" y="11951"/>
                    </a:cubicBezTo>
                    <a:cubicBezTo>
                      <a:pt x="40767" y="13094"/>
                      <a:pt x="41053" y="13856"/>
                      <a:pt x="41053" y="13856"/>
                    </a:cubicBezTo>
                    <a:cubicBezTo>
                      <a:pt x="41053" y="13856"/>
                      <a:pt x="40291" y="13665"/>
                      <a:pt x="39052" y="13380"/>
                    </a:cubicBezTo>
                    <a:cubicBezTo>
                      <a:pt x="37910" y="13094"/>
                      <a:pt x="36195" y="12618"/>
                      <a:pt x="34195" y="12046"/>
                    </a:cubicBezTo>
                    <a:cubicBezTo>
                      <a:pt x="30385" y="10998"/>
                      <a:pt x="25527" y="9951"/>
                      <a:pt x="20765" y="9093"/>
                    </a:cubicBezTo>
                    <a:cubicBezTo>
                      <a:pt x="18383" y="8712"/>
                      <a:pt x="15907" y="8331"/>
                      <a:pt x="13621" y="8046"/>
                    </a:cubicBezTo>
                    <a:cubicBezTo>
                      <a:pt x="11335" y="7760"/>
                      <a:pt x="9049" y="7569"/>
                      <a:pt x="7144" y="7379"/>
                    </a:cubicBezTo>
                    <a:cubicBezTo>
                      <a:pt x="5144" y="7188"/>
                      <a:pt x="3524" y="7093"/>
                      <a:pt x="2191" y="6998"/>
                    </a:cubicBezTo>
                    <a:cubicBezTo>
                      <a:pt x="857" y="6998"/>
                      <a:pt x="95" y="6807"/>
                      <a:pt x="95" y="6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9"/>
              <p:cNvSpPr/>
              <p:nvPr/>
            </p:nvSpPr>
            <p:spPr>
              <a:xfrm>
                <a:off x="3357488" y="3580276"/>
                <a:ext cx="57435" cy="26680"/>
              </a:xfrm>
              <a:custGeom>
                <a:avLst/>
                <a:gdLst/>
                <a:ahLst/>
                <a:cxnLst/>
                <a:rect l="l" t="t" r="r" b="b"/>
                <a:pathLst>
                  <a:path w="57435" h="26680" extrusionOk="0">
                    <a:moveTo>
                      <a:pt x="57341" y="391"/>
                    </a:moveTo>
                    <a:cubicBezTo>
                      <a:pt x="57341" y="391"/>
                      <a:pt x="56483" y="963"/>
                      <a:pt x="54864" y="1820"/>
                    </a:cubicBezTo>
                    <a:cubicBezTo>
                      <a:pt x="53245" y="2678"/>
                      <a:pt x="51054" y="3821"/>
                      <a:pt x="48387" y="5154"/>
                    </a:cubicBezTo>
                    <a:cubicBezTo>
                      <a:pt x="43053" y="7726"/>
                      <a:pt x="36005" y="11060"/>
                      <a:pt x="28956" y="14203"/>
                    </a:cubicBezTo>
                    <a:cubicBezTo>
                      <a:pt x="22003" y="17441"/>
                      <a:pt x="14859" y="20585"/>
                      <a:pt x="9430" y="22966"/>
                    </a:cubicBezTo>
                    <a:cubicBezTo>
                      <a:pt x="6668" y="24109"/>
                      <a:pt x="4382" y="25061"/>
                      <a:pt x="2667" y="25728"/>
                    </a:cubicBezTo>
                    <a:cubicBezTo>
                      <a:pt x="953" y="26395"/>
                      <a:pt x="0" y="26681"/>
                      <a:pt x="0" y="26681"/>
                    </a:cubicBezTo>
                    <a:cubicBezTo>
                      <a:pt x="0" y="26681"/>
                      <a:pt x="2191" y="23061"/>
                      <a:pt x="6668" y="18775"/>
                    </a:cubicBezTo>
                    <a:cubicBezTo>
                      <a:pt x="11049" y="14489"/>
                      <a:pt x="17812" y="9631"/>
                      <a:pt x="25337" y="6202"/>
                    </a:cubicBezTo>
                    <a:cubicBezTo>
                      <a:pt x="32766" y="2773"/>
                      <a:pt x="40862" y="772"/>
                      <a:pt x="47054" y="296"/>
                    </a:cubicBezTo>
                    <a:cubicBezTo>
                      <a:pt x="53245" y="-370"/>
                      <a:pt x="57436" y="296"/>
                      <a:pt x="57436" y="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9"/>
              <p:cNvSpPr/>
              <p:nvPr/>
            </p:nvSpPr>
            <p:spPr>
              <a:xfrm>
                <a:off x="3427306" y="3540477"/>
                <a:ext cx="61436" cy="9234"/>
              </a:xfrm>
              <a:custGeom>
                <a:avLst/>
                <a:gdLst/>
                <a:ahLst/>
                <a:cxnLst/>
                <a:rect l="l" t="t" r="r" b="b"/>
                <a:pathLst>
                  <a:path w="61436" h="9234" extrusionOk="0">
                    <a:moveTo>
                      <a:pt x="61436" y="8377"/>
                    </a:moveTo>
                    <a:cubicBezTo>
                      <a:pt x="61436" y="8377"/>
                      <a:pt x="57341" y="9044"/>
                      <a:pt x="51530" y="9139"/>
                    </a:cubicBezTo>
                    <a:cubicBezTo>
                      <a:pt x="45720" y="9330"/>
                      <a:pt x="38100" y="9234"/>
                      <a:pt x="30575" y="8854"/>
                    </a:cubicBezTo>
                    <a:cubicBezTo>
                      <a:pt x="23050" y="8473"/>
                      <a:pt x="15526" y="7806"/>
                      <a:pt x="9716" y="7044"/>
                    </a:cubicBezTo>
                    <a:cubicBezTo>
                      <a:pt x="4000" y="6282"/>
                      <a:pt x="0" y="5234"/>
                      <a:pt x="0" y="5234"/>
                    </a:cubicBezTo>
                    <a:cubicBezTo>
                      <a:pt x="0" y="5234"/>
                      <a:pt x="3715" y="3329"/>
                      <a:pt x="9525" y="1996"/>
                    </a:cubicBezTo>
                    <a:cubicBezTo>
                      <a:pt x="15335" y="567"/>
                      <a:pt x="23241" y="-291"/>
                      <a:pt x="31051" y="91"/>
                    </a:cubicBezTo>
                    <a:cubicBezTo>
                      <a:pt x="38957" y="472"/>
                      <a:pt x="46672" y="2186"/>
                      <a:pt x="52292" y="4186"/>
                    </a:cubicBezTo>
                    <a:cubicBezTo>
                      <a:pt x="57912" y="6091"/>
                      <a:pt x="61436" y="8377"/>
                      <a:pt x="61436" y="8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3" name="Google Shape;2003;p9"/>
              <p:cNvSpPr/>
              <p:nvPr/>
            </p:nvSpPr>
            <p:spPr>
              <a:xfrm>
                <a:off x="3387015" y="3546664"/>
                <a:ext cx="76009" cy="13429"/>
              </a:xfrm>
              <a:custGeom>
                <a:avLst/>
                <a:gdLst/>
                <a:ahLst/>
                <a:cxnLst/>
                <a:rect l="l" t="t" r="r" b="b"/>
                <a:pathLst>
                  <a:path w="76009" h="13429" extrusionOk="0">
                    <a:moveTo>
                      <a:pt x="75914" y="13335"/>
                    </a:moveTo>
                    <a:cubicBezTo>
                      <a:pt x="75914" y="13335"/>
                      <a:pt x="74962" y="12382"/>
                      <a:pt x="73247" y="11335"/>
                    </a:cubicBezTo>
                    <a:cubicBezTo>
                      <a:pt x="71438" y="10287"/>
                      <a:pt x="68675" y="9430"/>
                      <a:pt x="65342" y="9049"/>
                    </a:cubicBezTo>
                    <a:cubicBezTo>
                      <a:pt x="63627" y="8858"/>
                      <a:pt x="61722" y="8763"/>
                      <a:pt x="59722" y="8763"/>
                    </a:cubicBezTo>
                    <a:cubicBezTo>
                      <a:pt x="57626" y="8763"/>
                      <a:pt x="55435" y="8763"/>
                      <a:pt x="53150" y="8763"/>
                    </a:cubicBezTo>
                    <a:cubicBezTo>
                      <a:pt x="48673" y="8763"/>
                      <a:pt x="43815" y="8763"/>
                      <a:pt x="39052" y="8763"/>
                    </a:cubicBezTo>
                    <a:cubicBezTo>
                      <a:pt x="29432" y="8858"/>
                      <a:pt x="19812" y="9239"/>
                      <a:pt x="12478" y="9525"/>
                    </a:cubicBezTo>
                    <a:cubicBezTo>
                      <a:pt x="8763" y="9715"/>
                      <a:pt x="5715" y="9811"/>
                      <a:pt x="3524" y="9811"/>
                    </a:cubicBezTo>
                    <a:cubicBezTo>
                      <a:pt x="1333" y="9811"/>
                      <a:pt x="0" y="9811"/>
                      <a:pt x="0" y="9811"/>
                    </a:cubicBezTo>
                    <a:cubicBezTo>
                      <a:pt x="0" y="9811"/>
                      <a:pt x="4381" y="6953"/>
                      <a:pt x="11525" y="4572"/>
                    </a:cubicBezTo>
                    <a:cubicBezTo>
                      <a:pt x="15145" y="3334"/>
                      <a:pt x="19431" y="2191"/>
                      <a:pt x="24098" y="1333"/>
                    </a:cubicBezTo>
                    <a:cubicBezTo>
                      <a:pt x="28765" y="476"/>
                      <a:pt x="33814" y="95"/>
                      <a:pt x="38957" y="0"/>
                    </a:cubicBezTo>
                    <a:cubicBezTo>
                      <a:pt x="44005" y="0"/>
                      <a:pt x="49054" y="286"/>
                      <a:pt x="53816" y="1048"/>
                    </a:cubicBezTo>
                    <a:cubicBezTo>
                      <a:pt x="56293" y="1429"/>
                      <a:pt x="58293" y="1905"/>
                      <a:pt x="60579" y="2381"/>
                    </a:cubicBezTo>
                    <a:cubicBezTo>
                      <a:pt x="62770" y="2857"/>
                      <a:pt x="64865" y="3524"/>
                      <a:pt x="66675" y="4381"/>
                    </a:cubicBezTo>
                    <a:cubicBezTo>
                      <a:pt x="70390" y="5905"/>
                      <a:pt x="73152" y="8287"/>
                      <a:pt x="74485" y="10192"/>
                    </a:cubicBezTo>
                    <a:cubicBezTo>
                      <a:pt x="75152" y="11144"/>
                      <a:pt x="75533" y="12001"/>
                      <a:pt x="75724" y="12573"/>
                    </a:cubicBezTo>
                    <a:cubicBezTo>
                      <a:pt x="75914" y="13144"/>
                      <a:pt x="76009" y="13430"/>
                      <a:pt x="76009" y="13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4" name="Google Shape;2004;p9"/>
              <p:cNvSpPr/>
              <p:nvPr/>
            </p:nvSpPr>
            <p:spPr>
              <a:xfrm>
                <a:off x="3377871" y="3560547"/>
                <a:ext cx="65817" cy="15263"/>
              </a:xfrm>
              <a:custGeom>
                <a:avLst/>
                <a:gdLst/>
                <a:ahLst/>
                <a:cxnLst/>
                <a:rect l="l" t="t" r="r" b="b"/>
                <a:pathLst>
                  <a:path w="65817" h="15263" extrusionOk="0">
                    <a:moveTo>
                      <a:pt x="65627" y="5071"/>
                    </a:moveTo>
                    <a:cubicBezTo>
                      <a:pt x="65627" y="5071"/>
                      <a:pt x="64579" y="5262"/>
                      <a:pt x="62675" y="5547"/>
                    </a:cubicBezTo>
                    <a:cubicBezTo>
                      <a:pt x="60865" y="5738"/>
                      <a:pt x="58198" y="6119"/>
                      <a:pt x="55054" y="6500"/>
                    </a:cubicBezTo>
                    <a:cubicBezTo>
                      <a:pt x="48768" y="7167"/>
                      <a:pt x="40767" y="8214"/>
                      <a:pt x="32766" y="9453"/>
                    </a:cubicBezTo>
                    <a:cubicBezTo>
                      <a:pt x="24765" y="10691"/>
                      <a:pt x="16764" y="12215"/>
                      <a:pt x="10573" y="13358"/>
                    </a:cubicBezTo>
                    <a:cubicBezTo>
                      <a:pt x="7430" y="13929"/>
                      <a:pt x="4858" y="14406"/>
                      <a:pt x="2953" y="14787"/>
                    </a:cubicBezTo>
                    <a:cubicBezTo>
                      <a:pt x="1048" y="15072"/>
                      <a:pt x="0" y="15263"/>
                      <a:pt x="0" y="15263"/>
                    </a:cubicBezTo>
                    <a:cubicBezTo>
                      <a:pt x="0" y="15263"/>
                      <a:pt x="3048" y="12025"/>
                      <a:pt x="8763" y="8691"/>
                    </a:cubicBezTo>
                    <a:cubicBezTo>
                      <a:pt x="11525" y="6976"/>
                      <a:pt x="15050" y="5452"/>
                      <a:pt x="18955" y="3928"/>
                    </a:cubicBezTo>
                    <a:cubicBezTo>
                      <a:pt x="22860" y="2595"/>
                      <a:pt x="27051" y="1452"/>
                      <a:pt x="31433" y="785"/>
                    </a:cubicBezTo>
                    <a:cubicBezTo>
                      <a:pt x="35814" y="118"/>
                      <a:pt x="40196" y="-72"/>
                      <a:pt x="44291" y="23"/>
                    </a:cubicBezTo>
                    <a:cubicBezTo>
                      <a:pt x="48387" y="213"/>
                      <a:pt x="52197" y="690"/>
                      <a:pt x="55436" y="1452"/>
                    </a:cubicBezTo>
                    <a:cubicBezTo>
                      <a:pt x="58579" y="2119"/>
                      <a:pt x="61246" y="3071"/>
                      <a:pt x="63056" y="3833"/>
                    </a:cubicBezTo>
                    <a:cubicBezTo>
                      <a:pt x="64770" y="4595"/>
                      <a:pt x="65818" y="5071"/>
                      <a:pt x="65818" y="50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5" name="Google Shape;2005;p9"/>
              <p:cNvSpPr/>
              <p:nvPr/>
            </p:nvSpPr>
            <p:spPr>
              <a:xfrm>
                <a:off x="3325389" y="3576477"/>
                <a:ext cx="99155" cy="35052"/>
              </a:xfrm>
              <a:custGeom>
                <a:avLst/>
                <a:gdLst/>
                <a:ahLst/>
                <a:cxnLst/>
                <a:rect l="l" t="t" r="r" b="b"/>
                <a:pathLst>
                  <a:path w="99155" h="35052" extrusionOk="0">
                    <a:moveTo>
                      <a:pt x="99155" y="4000"/>
                    </a:moveTo>
                    <a:cubicBezTo>
                      <a:pt x="99155" y="4000"/>
                      <a:pt x="97441" y="4191"/>
                      <a:pt x="94488" y="4286"/>
                    </a:cubicBezTo>
                    <a:cubicBezTo>
                      <a:pt x="91440" y="4477"/>
                      <a:pt x="87344" y="4762"/>
                      <a:pt x="82486" y="5334"/>
                    </a:cubicBezTo>
                    <a:cubicBezTo>
                      <a:pt x="80010" y="5525"/>
                      <a:pt x="77343" y="6001"/>
                      <a:pt x="74581" y="6382"/>
                    </a:cubicBezTo>
                    <a:cubicBezTo>
                      <a:pt x="71819" y="6667"/>
                      <a:pt x="68866" y="7429"/>
                      <a:pt x="65913" y="7906"/>
                    </a:cubicBezTo>
                    <a:cubicBezTo>
                      <a:pt x="59912" y="9144"/>
                      <a:pt x="53626" y="10668"/>
                      <a:pt x="47434" y="12668"/>
                    </a:cubicBezTo>
                    <a:cubicBezTo>
                      <a:pt x="41243" y="14573"/>
                      <a:pt x="35242" y="16954"/>
                      <a:pt x="29527" y="19336"/>
                    </a:cubicBezTo>
                    <a:cubicBezTo>
                      <a:pt x="26765" y="20669"/>
                      <a:pt x="24003" y="21717"/>
                      <a:pt x="21526" y="23050"/>
                    </a:cubicBezTo>
                    <a:cubicBezTo>
                      <a:pt x="19050" y="24289"/>
                      <a:pt x="16573" y="25527"/>
                      <a:pt x="14478" y="26670"/>
                    </a:cubicBezTo>
                    <a:cubicBezTo>
                      <a:pt x="10096" y="29051"/>
                      <a:pt x="6477" y="31147"/>
                      <a:pt x="4000" y="32671"/>
                    </a:cubicBezTo>
                    <a:cubicBezTo>
                      <a:pt x="1524" y="34195"/>
                      <a:pt x="0" y="35052"/>
                      <a:pt x="0" y="35052"/>
                    </a:cubicBezTo>
                    <a:cubicBezTo>
                      <a:pt x="0" y="35052"/>
                      <a:pt x="1048" y="33718"/>
                      <a:pt x="2857" y="31337"/>
                    </a:cubicBezTo>
                    <a:cubicBezTo>
                      <a:pt x="3810" y="30194"/>
                      <a:pt x="5048" y="28766"/>
                      <a:pt x="6477" y="27337"/>
                    </a:cubicBezTo>
                    <a:cubicBezTo>
                      <a:pt x="7906" y="25813"/>
                      <a:pt x="9620" y="24098"/>
                      <a:pt x="11621" y="22479"/>
                    </a:cubicBezTo>
                    <a:cubicBezTo>
                      <a:pt x="15430" y="19050"/>
                      <a:pt x="20479" y="15621"/>
                      <a:pt x="26098" y="12383"/>
                    </a:cubicBezTo>
                    <a:cubicBezTo>
                      <a:pt x="28956" y="10954"/>
                      <a:pt x="31909" y="9144"/>
                      <a:pt x="35052" y="8001"/>
                    </a:cubicBezTo>
                    <a:cubicBezTo>
                      <a:pt x="38195" y="6572"/>
                      <a:pt x="41434" y="5525"/>
                      <a:pt x="44767" y="4382"/>
                    </a:cubicBezTo>
                    <a:cubicBezTo>
                      <a:pt x="48101" y="3524"/>
                      <a:pt x="51435" y="2476"/>
                      <a:pt x="54864" y="1905"/>
                    </a:cubicBezTo>
                    <a:cubicBezTo>
                      <a:pt x="58198" y="1143"/>
                      <a:pt x="61531" y="857"/>
                      <a:pt x="64770" y="381"/>
                    </a:cubicBezTo>
                    <a:cubicBezTo>
                      <a:pt x="71247" y="-95"/>
                      <a:pt x="77343" y="-191"/>
                      <a:pt x="82486" y="476"/>
                    </a:cubicBezTo>
                    <a:cubicBezTo>
                      <a:pt x="85058" y="667"/>
                      <a:pt x="87440" y="1048"/>
                      <a:pt x="89440" y="1524"/>
                    </a:cubicBezTo>
                    <a:cubicBezTo>
                      <a:pt x="91535" y="1905"/>
                      <a:pt x="93250" y="2286"/>
                      <a:pt x="94679" y="2762"/>
                    </a:cubicBezTo>
                    <a:cubicBezTo>
                      <a:pt x="97536" y="3619"/>
                      <a:pt x="99155" y="4191"/>
                      <a:pt x="99155"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6" name="Google Shape;2006;p9"/>
              <p:cNvSpPr/>
              <p:nvPr/>
            </p:nvSpPr>
            <p:spPr>
              <a:xfrm>
                <a:off x="3353583" y="3531424"/>
                <a:ext cx="64484" cy="60769"/>
              </a:xfrm>
              <a:custGeom>
                <a:avLst/>
                <a:gdLst/>
                <a:ahLst/>
                <a:cxnLst/>
                <a:rect l="l" t="t" r="r" b="b"/>
                <a:pathLst>
                  <a:path w="64484" h="60769" extrusionOk="0">
                    <a:moveTo>
                      <a:pt x="64198" y="95"/>
                    </a:moveTo>
                    <a:cubicBezTo>
                      <a:pt x="64198" y="95"/>
                      <a:pt x="63151" y="1048"/>
                      <a:pt x="61150" y="2572"/>
                    </a:cubicBezTo>
                    <a:cubicBezTo>
                      <a:pt x="59246" y="4096"/>
                      <a:pt x="56483" y="6287"/>
                      <a:pt x="53245" y="8954"/>
                    </a:cubicBezTo>
                    <a:cubicBezTo>
                      <a:pt x="51625" y="10287"/>
                      <a:pt x="49911" y="11716"/>
                      <a:pt x="48006" y="13145"/>
                    </a:cubicBezTo>
                    <a:cubicBezTo>
                      <a:pt x="46196" y="14669"/>
                      <a:pt x="44291" y="16288"/>
                      <a:pt x="42291" y="17907"/>
                    </a:cubicBezTo>
                    <a:cubicBezTo>
                      <a:pt x="38481" y="21336"/>
                      <a:pt x="34290" y="24860"/>
                      <a:pt x="30385" y="28670"/>
                    </a:cubicBezTo>
                    <a:cubicBezTo>
                      <a:pt x="26384" y="32385"/>
                      <a:pt x="22574" y="36290"/>
                      <a:pt x="18955" y="39910"/>
                    </a:cubicBezTo>
                    <a:cubicBezTo>
                      <a:pt x="17240" y="41815"/>
                      <a:pt x="15526" y="43624"/>
                      <a:pt x="13906" y="45339"/>
                    </a:cubicBezTo>
                    <a:cubicBezTo>
                      <a:pt x="12287" y="47054"/>
                      <a:pt x="10763" y="48768"/>
                      <a:pt x="9430" y="50292"/>
                    </a:cubicBezTo>
                    <a:cubicBezTo>
                      <a:pt x="6572" y="53435"/>
                      <a:pt x="4286" y="56007"/>
                      <a:pt x="2667" y="57912"/>
                    </a:cubicBezTo>
                    <a:cubicBezTo>
                      <a:pt x="1048" y="59722"/>
                      <a:pt x="0" y="60770"/>
                      <a:pt x="0" y="60770"/>
                    </a:cubicBezTo>
                    <a:cubicBezTo>
                      <a:pt x="0" y="60770"/>
                      <a:pt x="381" y="59341"/>
                      <a:pt x="1238" y="56959"/>
                    </a:cubicBezTo>
                    <a:cubicBezTo>
                      <a:pt x="2096" y="54578"/>
                      <a:pt x="3334" y="51245"/>
                      <a:pt x="5429" y="47434"/>
                    </a:cubicBezTo>
                    <a:cubicBezTo>
                      <a:pt x="7334" y="43529"/>
                      <a:pt x="10096" y="39338"/>
                      <a:pt x="13240" y="34957"/>
                    </a:cubicBezTo>
                    <a:cubicBezTo>
                      <a:pt x="14954" y="32861"/>
                      <a:pt x="16573" y="30575"/>
                      <a:pt x="18574" y="28480"/>
                    </a:cubicBezTo>
                    <a:cubicBezTo>
                      <a:pt x="20479" y="26384"/>
                      <a:pt x="22479" y="24289"/>
                      <a:pt x="24575" y="22288"/>
                    </a:cubicBezTo>
                    <a:cubicBezTo>
                      <a:pt x="26765" y="20383"/>
                      <a:pt x="28861" y="18479"/>
                      <a:pt x="31147" y="16669"/>
                    </a:cubicBezTo>
                    <a:cubicBezTo>
                      <a:pt x="33338" y="14859"/>
                      <a:pt x="35719" y="13335"/>
                      <a:pt x="37909" y="11716"/>
                    </a:cubicBezTo>
                    <a:cubicBezTo>
                      <a:pt x="42481" y="8763"/>
                      <a:pt x="46863" y="6287"/>
                      <a:pt x="50863" y="4572"/>
                    </a:cubicBezTo>
                    <a:cubicBezTo>
                      <a:pt x="54769" y="2762"/>
                      <a:pt x="58293" y="1619"/>
                      <a:pt x="60674" y="953"/>
                    </a:cubicBezTo>
                    <a:cubicBezTo>
                      <a:pt x="63056" y="286"/>
                      <a:pt x="64484" y="0"/>
                      <a:pt x="644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7" name="Google Shape;2007;p9"/>
              <p:cNvSpPr/>
              <p:nvPr/>
            </p:nvSpPr>
            <p:spPr>
              <a:xfrm>
                <a:off x="3101360" y="3540092"/>
                <a:ext cx="47815" cy="11810"/>
              </a:xfrm>
              <a:custGeom>
                <a:avLst/>
                <a:gdLst/>
                <a:ahLst/>
                <a:cxnLst/>
                <a:rect l="l" t="t" r="r" b="b"/>
                <a:pathLst>
                  <a:path w="47815" h="11810" extrusionOk="0">
                    <a:moveTo>
                      <a:pt x="191" y="8382"/>
                    </a:moveTo>
                    <a:cubicBezTo>
                      <a:pt x="191" y="8382"/>
                      <a:pt x="2477" y="5905"/>
                      <a:pt x="6858" y="3810"/>
                    </a:cubicBezTo>
                    <a:cubicBezTo>
                      <a:pt x="9049" y="2667"/>
                      <a:pt x="11716" y="1810"/>
                      <a:pt x="14573" y="1048"/>
                    </a:cubicBezTo>
                    <a:cubicBezTo>
                      <a:pt x="17526" y="381"/>
                      <a:pt x="20765" y="0"/>
                      <a:pt x="24003" y="0"/>
                    </a:cubicBezTo>
                    <a:cubicBezTo>
                      <a:pt x="27242" y="0"/>
                      <a:pt x="30480" y="381"/>
                      <a:pt x="33433" y="1048"/>
                    </a:cubicBezTo>
                    <a:cubicBezTo>
                      <a:pt x="36385" y="1810"/>
                      <a:pt x="39053" y="2667"/>
                      <a:pt x="41148" y="3810"/>
                    </a:cubicBezTo>
                    <a:cubicBezTo>
                      <a:pt x="45529" y="5905"/>
                      <a:pt x="47816" y="8382"/>
                      <a:pt x="47816" y="8382"/>
                    </a:cubicBezTo>
                    <a:cubicBezTo>
                      <a:pt x="47816" y="8382"/>
                      <a:pt x="46958" y="8477"/>
                      <a:pt x="45529" y="8572"/>
                    </a:cubicBezTo>
                    <a:cubicBezTo>
                      <a:pt x="44101" y="8572"/>
                      <a:pt x="42196" y="10287"/>
                      <a:pt x="39910" y="10287"/>
                    </a:cubicBezTo>
                    <a:cubicBezTo>
                      <a:pt x="35528" y="10287"/>
                      <a:pt x="29718" y="11811"/>
                      <a:pt x="23908" y="11811"/>
                    </a:cubicBezTo>
                    <a:lnTo>
                      <a:pt x="7906" y="11811"/>
                    </a:lnTo>
                    <a:cubicBezTo>
                      <a:pt x="5620" y="11811"/>
                      <a:pt x="3620" y="10192"/>
                      <a:pt x="2286" y="10096"/>
                    </a:cubicBezTo>
                    <a:cubicBezTo>
                      <a:pt x="857" y="10096"/>
                      <a:pt x="0" y="8382"/>
                      <a:pt x="0" y="8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8" name="Google Shape;2008;p9"/>
              <p:cNvSpPr/>
              <p:nvPr/>
            </p:nvSpPr>
            <p:spPr>
              <a:xfrm>
                <a:off x="3108263" y="3544421"/>
                <a:ext cx="41008" cy="9458"/>
              </a:xfrm>
              <a:custGeom>
                <a:avLst/>
                <a:gdLst/>
                <a:ahLst/>
                <a:cxnLst/>
                <a:rect l="l" t="t" r="r" b="b"/>
                <a:pathLst>
                  <a:path w="41008" h="9458" extrusionOk="0">
                    <a:moveTo>
                      <a:pt x="3099" y="9006"/>
                    </a:moveTo>
                    <a:cubicBezTo>
                      <a:pt x="3099" y="9006"/>
                      <a:pt x="3099" y="9196"/>
                      <a:pt x="2622" y="9387"/>
                    </a:cubicBezTo>
                    <a:cubicBezTo>
                      <a:pt x="2241" y="9577"/>
                      <a:pt x="1384" y="9387"/>
                      <a:pt x="813" y="8816"/>
                    </a:cubicBezTo>
                    <a:cubicBezTo>
                      <a:pt x="527" y="8529"/>
                      <a:pt x="241" y="8053"/>
                      <a:pt x="51" y="7387"/>
                    </a:cubicBezTo>
                    <a:cubicBezTo>
                      <a:pt x="-140" y="6720"/>
                      <a:pt x="241" y="5767"/>
                      <a:pt x="622" y="5196"/>
                    </a:cubicBezTo>
                    <a:cubicBezTo>
                      <a:pt x="1479" y="3958"/>
                      <a:pt x="2908" y="3291"/>
                      <a:pt x="4146" y="3005"/>
                    </a:cubicBezTo>
                    <a:cubicBezTo>
                      <a:pt x="5289" y="2624"/>
                      <a:pt x="6242" y="2243"/>
                      <a:pt x="7480" y="2053"/>
                    </a:cubicBezTo>
                    <a:cubicBezTo>
                      <a:pt x="8623" y="1767"/>
                      <a:pt x="9861" y="1386"/>
                      <a:pt x="11100" y="1195"/>
                    </a:cubicBezTo>
                    <a:cubicBezTo>
                      <a:pt x="13576" y="719"/>
                      <a:pt x="16338" y="338"/>
                      <a:pt x="19005" y="148"/>
                    </a:cubicBezTo>
                    <a:cubicBezTo>
                      <a:pt x="24435" y="-233"/>
                      <a:pt x="29864" y="148"/>
                      <a:pt x="34055" y="1005"/>
                    </a:cubicBezTo>
                    <a:cubicBezTo>
                      <a:pt x="38151" y="1767"/>
                      <a:pt x="41008" y="3100"/>
                      <a:pt x="41008" y="3100"/>
                    </a:cubicBezTo>
                    <a:cubicBezTo>
                      <a:pt x="41008" y="3100"/>
                      <a:pt x="38436" y="4720"/>
                      <a:pt x="34436" y="6053"/>
                    </a:cubicBezTo>
                    <a:cubicBezTo>
                      <a:pt x="30435" y="7387"/>
                      <a:pt x="25101" y="8529"/>
                      <a:pt x="19672" y="8911"/>
                    </a:cubicBezTo>
                    <a:cubicBezTo>
                      <a:pt x="17005" y="9101"/>
                      <a:pt x="14243" y="9101"/>
                      <a:pt x="11671" y="8911"/>
                    </a:cubicBezTo>
                    <a:cubicBezTo>
                      <a:pt x="10433" y="8911"/>
                      <a:pt x="9195" y="8720"/>
                      <a:pt x="7956" y="8529"/>
                    </a:cubicBezTo>
                    <a:cubicBezTo>
                      <a:pt x="6813" y="8434"/>
                      <a:pt x="5575" y="8244"/>
                      <a:pt x="4718" y="7958"/>
                    </a:cubicBezTo>
                    <a:cubicBezTo>
                      <a:pt x="4146" y="7863"/>
                      <a:pt x="3575" y="7672"/>
                      <a:pt x="3099" y="7577"/>
                    </a:cubicBezTo>
                    <a:cubicBezTo>
                      <a:pt x="2908" y="7577"/>
                      <a:pt x="2813" y="7387"/>
                      <a:pt x="2718" y="7482"/>
                    </a:cubicBezTo>
                    <a:cubicBezTo>
                      <a:pt x="2527" y="7482"/>
                      <a:pt x="2432" y="7768"/>
                      <a:pt x="2432" y="7958"/>
                    </a:cubicBezTo>
                    <a:cubicBezTo>
                      <a:pt x="2432" y="8339"/>
                      <a:pt x="2432" y="8720"/>
                      <a:pt x="2718" y="8911"/>
                    </a:cubicBezTo>
                    <a:cubicBezTo>
                      <a:pt x="2908" y="9101"/>
                      <a:pt x="3194" y="8911"/>
                      <a:pt x="3194" y="89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9" name="Google Shape;2009;p9"/>
              <p:cNvSpPr/>
              <p:nvPr/>
            </p:nvSpPr>
            <p:spPr>
              <a:xfrm>
                <a:off x="3115553" y="3530376"/>
                <a:ext cx="68675" cy="47434"/>
              </a:xfrm>
              <a:custGeom>
                <a:avLst/>
                <a:gdLst/>
                <a:ahLst/>
                <a:cxnLst/>
                <a:rect l="l" t="t" r="r" b="b"/>
                <a:pathLst>
                  <a:path w="68675" h="47434" extrusionOk="0">
                    <a:moveTo>
                      <a:pt x="95" y="0"/>
                    </a:moveTo>
                    <a:cubicBezTo>
                      <a:pt x="95" y="0"/>
                      <a:pt x="5524" y="571"/>
                      <a:pt x="13144" y="3143"/>
                    </a:cubicBezTo>
                    <a:cubicBezTo>
                      <a:pt x="16954" y="4382"/>
                      <a:pt x="21336" y="6191"/>
                      <a:pt x="25813" y="8382"/>
                    </a:cubicBezTo>
                    <a:cubicBezTo>
                      <a:pt x="28003" y="9620"/>
                      <a:pt x="30385" y="10668"/>
                      <a:pt x="32575" y="12097"/>
                    </a:cubicBezTo>
                    <a:cubicBezTo>
                      <a:pt x="34861" y="13430"/>
                      <a:pt x="37052" y="14954"/>
                      <a:pt x="39338" y="16383"/>
                    </a:cubicBezTo>
                    <a:cubicBezTo>
                      <a:pt x="41529" y="18002"/>
                      <a:pt x="43720" y="19526"/>
                      <a:pt x="45720" y="21241"/>
                    </a:cubicBezTo>
                    <a:cubicBezTo>
                      <a:pt x="47815" y="22765"/>
                      <a:pt x="49720" y="24670"/>
                      <a:pt x="51625" y="26289"/>
                    </a:cubicBezTo>
                    <a:cubicBezTo>
                      <a:pt x="55340" y="29718"/>
                      <a:pt x="58579" y="33147"/>
                      <a:pt x="61055" y="36290"/>
                    </a:cubicBezTo>
                    <a:cubicBezTo>
                      <a:pt x="66199" y="42482"/>
                      <a:pt x="68675" y="47435"/>
                      <a:pt x="68675" y="47435"/>
                    </a:cubicBezTo>
                    <a:cubicBezTo>
                      <a:pt x="68675" y="47435"/>
                      <a:pt x="67532" y="46768"/>
                      <a:pt x="65532" y="45434"/>
                    </a:cubicBezTo>
                    <a:cubicBezTo>
                      <a:pt x="63627" y="44101"/>
                      <a:pt x="60865" y="42291"/>
                      <a:pt x="57626" y="40005"/>
                    </a:cubicBezTo>
                    <a:cubicBezTo>
                      <a:pt x="54483" y="37719"/>
                      <a:pt x="50768" y="35147"/>
                      <a:pt x="46768" y="32290"/>
                    </a:cubicBezTo>
                    <a:cubicBezTo>
                      <a:pt x="42767" y="29528"/>
                      <a:pt x="38671" y="26479"/>
                      <a:pt x="34385" y="23622"/>
                    </a:cubicBezTo>
                    <a:cubicBezTo>
                      <a:pt x="30194" y="20669"/>
                      <a:pt x="25908" y="17812"/>
                      <a:pt x="21907" y="15050"/>
                    </a:cubicBezTo>
                    <a:cubicBezTo>
                      <a:pt x="17907" y="12383"/>
                      <a:pt x="14097" y="9811"/>
                      <a:pt x="10858" y="7620"/>
                    </a:cubicBezTo>
                    <a:cubicBezTo>
                      <a:pt x="7620" y="5334"/>
                      <a:pt x="4858" y="3524"/>
                      <a:pt x="2953" y="2191"/>
                    </a:cubicBezTo>
                    <a:cubicBezTo>
                      <a:pt x="1048"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0" name="Google Shape;2010;p9"/>
              <p:cNvSpPr/>
              <p:nvPr/>
            </p:nvSpPr>
            <p:spPr>
              <a:xfrm>
                <a:off x="3154408" y="3908995"/>
                <a:ext cx="11347" cy="68580"/>
              </a:xfrm>
              <a:custGeom>
                <a:avLst/>
                <a:gdLst/>
                <a:ahLst/>
                <a:cxnLst/>
                <a:rect l="l" t="t" r="r" b="b"/>
                <a:pathLst>
                  <a:path w="11347" h="68580" extrusionOk="0">
                    <a:moveTo>
                      <a:pt x="1150" y="68580"/>
                    </a:moveTo>
                    <a:cubicBezTo>
                      <a:pt x="1150" y="68580"/>
                      <a:pt x="292" y="64103"/>
                      <a:pt x="102" y="57531"/>
                    </a:cubicBezTo>
                    <a:cubicBezTo>
                      <a:pt x="-184" y="50959"/>
                      <a:pt x="102" y="42291"/>
                      <a:pt x="1340" y="33719"/>
                    </a:cubicBezTo>
                    <a:cubicBezTo>
                      <a:pt x="2388" y="25146"/>
                      <a:pt x="4388" y="16669"/>
                      <a:pt x="6293" y="10382"/>
                    </a:cubicBezTo>
                    <a:cubicBezTo>
                      <a:pt x="8198" y="4096"/>
                      <a:pt x="10198" y="0"/>
                      <a:pt x="10198" y="0"/>
                    </a:cubicBezTo>
                    <a:cubicBezTo>
                      <a:pt x="10198" y="0"/>
                      <a:pt x="11056" y="4477"/>
                      <a:pt x="11246" y="11049"/>
                    </a:cubicBezTo>
                    <a:cubicBezTo>
                      <a:pt x="11532" y="17621"/>
                      <a:pt x="11246" y="26289"/>
                      <a:pt x="10008" y="34862"/>
                    </a:cubicBezTo>
                    <a:cubicBezTo>
                      <a:pt x="8865" y="43434"/>
                      <a:pt x="6960" y="51911"/>
                      <a:pt x="5055" y="58198"/>
                    </a:cubicBezTo>
                    <a:cubicBezTo>
                      <a:pt x="3150" y="64484"/>
                      <a:pt x="1150" y="68580"/>
                      <a:pt x="1150" y="68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1" name="Google Shape;2011;p9"/>
              <p:cNvSpPr/>
              <p:nvPr/>
            </p:nvSpPr>
            <p:spPr>
              <a:xfrm>
                <a:off x="3142604" y="3921472"/>
                <a:ext cx="12191" cy="96583"/>
              </a:xfrm>
              <a:custGeom>
                <a:avLst/>
                <a:gdLst/>
                <a:ahLst/>
                <a:cxnLst/>
                <a:rect l="l" t="t" r="r" b="b"/>
                <a:pathLst>
                  <a:path w="12191" h="96583" extrusionOk="0">
                    <a:moveTo>
                      <a:pt x="12002" y="96488"/>
                    </a:moveTo>
                    <a:cubicBezTo>
                      <a:pt x="12002" y="96488"/>
                      <a:pt x="11240" y="95155"/>
                      <a:pt x="10001" y="92678"/>
                    </a:cubicBezTo>
                    <a:cubicBezTo>
                      <a:pt x="8763" y="90297"/>
                      <a:pt x="7144" y="86678"/>
                      <a:pt x="5620" y="82201"/>
                    </a:cubicBezTo>
                    <a:cubicBezTo>
                      <a:pt x="4000" y="77724"/>
                      <a:pt x="2667" y="72390"/>
                      <a:pt x="1619" y="66675"/>
                    </a:cubicBezTo>
                    <a:cubicBezTo>
                      <a:pt x="1238" y="63722"/>
                      <a:pt x="667" y="60770"/>
                      <a:pt x="476" y="57626"/>
                    </a:cubicBezTo>
                    <a:cubicBezTo>
                      <a:pt x="191" y="54578"/>
                      <a:pt x="95" y="51435"/>
                      <a:pt x="0" y="48292"/>
                    </a:cubicBezTo>
                    <a:cubicBezTo>
                      <a:pt x="95" y="45149"/>
                      <a:pt x="95" y="42005"/>
                      <a:pt x="381" y="38958"/>
                    </a:cubicBezTo>
                    <a:cubicBezTo>
                      <a:pt x="476" y="35909"/>
                      <a:pt x="1048" y="32861"/>
                      <a:pt x="1429" y="29909"/>
                    </a:cubicBezTo>
                    <a:cubicBezTo>
                      <a:pt x="2381" y="24098"/>
                      <a:pt x="3715" y="18764"/>
                      <a:pt x="5239" y="14288"/>
                    </a:cubicBezTo>
                    <a:cubicBezTo>
                      <a:pt x="6667" y="9811"/>
                      <a:pt x="8287" y="6191"/>
                      <a:pt x="9525" y="3810"/>
                    </a:cubicBezTo>
                    <a:cubicBezTo>
                      <a:pt x="10763" y="1334"/>
                      <a:pt x="11525" y="0"/>
                      <a:pt x="11525" y="0"/>
                    </a:cubicBezTo>
                    <a:cubicBezTo>
                      <a:pt x="11525" y="0"/>
                      <a:pt x="11525" y="1619"/>
                      <a:pt x="11240" y="4286"/>
                    </a:cubicBezTo>
                    <a:cubicBezTo>
                      <a:pt x="10954" y="6953"/>
                      <a:pt x="10668" y="10763"/>
                      <a:pt x="10287" y="15335"/>
                    </a:cubicBezTo>
                    <a:cubicBezTo>
                      <a:pt x="10096" y="17621"/>
                      <a:pt x="9906" y="20003"/>
                      <a:pt x="9716" y="22670"/>
                    </a:cubicBezTo>
                    <a:cubicBezTo>
                      <a:pt x="9525" y="25241"/>
                      <a:pt x="9430" y="28004"/>
                      <a:pt x="9239" y="30766"/>
                    </a:cubicBezTo>
                    <a:cubicBezTo>
                      <a:pt x="9049" y="36386"/>
                      <a:pt x="8763" y="42386"/>
                      <a:pt x="8858" y="48292"/>
                    </a:cubicBezTo>
                    <a:cubicBezTo>
                      <a:pt x="8858" y="54293"/>
                      <a:pt x="9144" y="60198"/>
                      <a:pt x="9430" y="65818"/>
                    </a:cubicBezTo>
                    <a:cubicBezTo>
                      <a:pt x="9716" y="68580"/>
                      <a:pt x="9716" y="71342"/>
                      <a:pt x="10001" y="73914"/>
                    </a:cubicBezTo>
                    <a:cubicBezTo>
                      <a:pt x="10192" y="76486"/>
                      <a:pt x="10477" y="78962"/>
                      <a:pt x="10668" y="81248"/>
                    </a:cubicBezTo>
                    <a:cubicBezTo>
                      <a:pt x="11144" y="85820"/>
                      <a:pt x="11525" y="89630"/>
                      <a:pt x="11811" y="92297"/>
                    </a:cubicBezTo>
                    <a:cubicBezTo>
                      <a:pt x="12097" y="94964"/>
                      <a:pt x="12192" y="96584"/>
                      <a:pt x="12192" y="96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9"/>
              <p:cNvSpPr/>
              <p:nvPr/>
            </p:nvSpPr>
            <p:spPr>
              <a:xfrm>
                <a:off x="3134127" y="3957858"/>
                <a:ext cx="16478" cy="92868"/>
              </a:xfrm>
              <a:custGeom>
                <a:avLst/>
                <a:gdLst/>
                <a:ahLst/>
                <a:cxnLst/>
                <a:rect l="l" t="t" r="r" b="b"/>
                <a:pathLst>
                  <a:path w="16478" h="92868" extrusionOk="0">
                    <a:moveTo>
                      <a:pt x="16478" y="92869"/>
                    </a:moveTo>
                    <a:cubicBezTo>
                      <a:pt x="16478" y="92869"/>
                      <a:pt x="13049" y="87916"/>
                      <a:pt x="9620" y="79534"/>
                    </a:cubicBezTo>
                    <a:cubicBezTo>
                      <a:pt x="7810" y="75438"/>
                      <a:pt x="6096" y="70390"/>
                      <a:pt x="4667" y="64961"/>
                    </a:cubicBezTo>
                    <a:cubicBezTo>
                      <a:pt x="4000" y="62198"/>
                      <a:pt x="3143" y="59436"/>
                      <a:pt x="2667" y="56483"/>
                    </a:cubicBezTo>
                    <a:cubicBezTo>
                      <a:pt x="2096" y="53626"/>
                      <a:pt x="1619" y="50578"/>
                      <a:pt x="1143" y="47625"/>
                    </a:cubicBezTo>
                    <a:cubicBezTo>
                      <a:pt x="857" y="44672"/>
                      <a:pt x="476" y="41624"/>
                      <a:pt x="286" y="38671"/>
                    </a:cubicBezTo>
                    <a:cubicBezTo>
                      <a:pt x="0" y="35719"/>
                      <a:pt x="95" y="32766"/>
                      <a:pt x="0" y="30004"/>
                    </a:cubicBezTo>
                    <a:cubicBezTo>
                      <a:pt x="0" y="24384"/>
                      <a:pt x="381" y="19145"/>
                      <a:pt x="1048" y="14669"/>
                    </a:cubicBezTo>
                    <a:cubicBezTo>
                      <a:pt x="2286" y="5715"/>
                      <a:pt x="4286" y="0"/>
                      <a:pt x="4286" y="0"/>
                    </a:cubicBezTo>
                    <a:cubicBezTo>
                      <a:pt x="4286" y="0"/>
                      <a:pt x="4572" y="1524"/>
                      <a:pt x="4858" y="4096"/>
                    </a:cubicBezTo>
                    <a:cubicBezTo>
                      <a:pt x="5144" y="6668"/>
                      <a:pt x="5620" y="10382"/>
                      <a:pt x="6096" y="14764"/>
                    </a:cubicBezTo>
                    <a:cubicBezTo>
                      <a:pt x="6572" y="19145"/>
                      <a:pt x="7144" y="24194"/>
                      <a:pt x="7715" y="29623"/>
                    </a:cubicBezTo>
                    <a:cubicBezTo>
                      <a:pt x="8382" y="35052"/>
                      <a:pt x="8954" y="40767"/>
                      <a:pt x="9811" y="46482"/>
                    </a:cubicBezTo>
                    <a:cubicBezTo>
                      <a:pt x="10477" y="52197"/>
                      <a:pt x="11430" y="57912"/>
                      <a:pt x="12192" y="63341"/>
                    </a:cubicBezTo>
                    <a:cubicBezTo>
                      <a:pt x="13049" y="68771"/>
                      <a:pt x="13811" y="73819"/>
                      <a:pt x="14478" y="78105"/>
                    </a:cubicBezTo>
                    <a:cubicBezTo>
                      <a:pt x="15145" y="82487"/>
                      <a:pt x="15621" y="86106"/>
                      <a:pt x="16002" y="88678"/>
                    </a:cubicBezTo>
                    <a:cubicBezTo>
                      <a:pt x="16383" y="91250"/>
                      <a:pt x="16478" y="92773"/>
                      <a:pt x="16478"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3" name="Google Shape;2013;p9"/>
              <p:cNvSpPr/>
              <p:nvPr/>
            </p:nvSpPr>
            <p:spPr>
              <a:xfrm>
                <a:off x="3147285" y="3950714"/>
                <a:ext cx="15797" cy="101726"/>
              </a:xfrm>
              <a:custGeom>
                <a:avLst/>
                <a:gdLst/>
                <a:ahLst/>
                <a:cxnLst/>
                <a:rect l="l" t="t" r="r" b="b"/>
                <a:pathLst>
                  <a:path w="15797" h="101726" extrusionOk="0">
                    <a:moveTo>
                      <a:pt x="15702" y="101727"/>
                    </a:moveTo>
                    <a:cubicBezTo>
                      <a:pt x="15702" y="101727"/>
                      <a:pt x="14845" y="100298"/>
                      <a:pt x="13512" y="97822"/>
                    </a:cubicBezTo>
                    <a:cubicBezTo>
                      <a:pt x="12178" y="95345"/>
                      <a:pt x="10369" y="91535"/>
                      <a:pt x="8654" y="86963"/>
                    </a:cubicBezTo>
                    <a:cubicBezTo>
                      <a:pt x="6844" y="82391"/>
                      <a:pt x="5130" y="76867"/>
                      <a:pt x="3701" y="70866"/>
                    </a:cubicBezTo>
                    <a:cubicBezTo>
                      <a:pt x="3129" y="67818"/>
                      <a:pt x="2272" y="64770"/>
                      <a:pt x="1891" y="61531"/>
                    </a:cubicBezTo>
                    <a:cubicBezTo>
                      <a:pt x="1320" y="58293"/>
                      <a:pt x="1034" y="55054"/>
                      <a:pt x="558" y="51816"/>
                    </a:cubicBezTo>
                    <a:cubicBezTo>
                      <a:pt x="367" y="48578"/>
                      <a:pt x="81" y="45244"/>
                      <a:pt x="81" y="42005"/>
                    </a:cubicBezTo>
                    <a:cubicBezTo>
                      <a:pt x="-109" y="38767"/>
                      <a:pt x="81" y="35623"/>
                      <a:pt x="177" y="32480"/>
                    </a:cubicBezTo>
                    <a:cubicBezTo>
                      <a:pt x="558" y="26289"/>
                      <a:pt x="1129" y="20574"/>
                      <a:pt x="2082" y="15812"/>
                    </a:cubicBezTo>
                    <a:cubicBezTo>
                      <a:pt x="2939" y="10954"/>
                      <a:pt x="4082" y="7048"/>
                      <a:pt x="4939" y="4286"/>
                    </a:cubicBezTo>
                    <a:cubicBezTo>
                      <a:pt x="5796" y="1524"/>
                      <a:pt x="6368" y="0"/>
                      <a:pt x="6368" y="0"/>
                    </a:cubicBezTo>
                    <a:cubicBezTo>
                      <a:pt x="6368" y="0"/>
                      <a:pt x="6558" y="1619"/>
                      <a:pt x="6654" y="4477"/>
                    </a:cubicBezTo>
                    <a:cubicBezTo>
                      <a:pt x="6749" y="7334"/>
                      <a:pt x="6940" y="11335"/>
                      <a:pt x="7130" y="16193"/>
                    </a:cubicBezTo>
                    <a:cubicBezTo>
                      <a:pt x="7321" y="20955"/>
                      <a:pt x="7606" y="26575"/>
                      <a:pt x="7892" y="32480"/>
                    </a:cubicBezTo>
                    <a:cubicBezTo>
                      <a:pt x="8273" y="38386"/>
                      <a:pt x="8654" y="44672"/>
                      <a:pt x="9321" y="50959"/>
                    </a:cubicBezTo>
                    <a:cubicBezTo>
                      <a:pt x="9797" y="57245"/>
                      <a:pt x="10654" y="63532"/>
                      <a:pt x="11321" y="69437"/>
                    </a:cubicBezTo>
                    <a:cubicBezTo>
                      <a:pt x="11702" y="72390"/>
                      <a:pt x="12083" y="75247"/>
                      <a:pt x="12464" y="77914"/>
                    </a:cubicBezTo>
                    <a:cubicBezTo>
                      <a:pt x="12845" y="80677"/>
                      <a:pt x="13226" y="83248"/>
                      <a:pt x="13512" y="85535"/>
                    </a:cubicBezTo>
                    <a:cubicBezTo>
                      <a:pt x="14179" y="90297"/>
                      <a:pt x="14750" y="94297"/>
                      <a:pt x="15226" y="97155"/>
                    </a:cubicBezTo>
                    <a:cubicBezTo>
                      <a:pt x="15607" y="100013"/>
                      <a:pt x="15798" y="101632"/>
                      <a:pt x="15798" y="101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4" name="Google Shape;2014;p9"/>
              <p:cNvSpPr/>
              <p:nvPr/>
            </p:nvSpPr>
            <p:spPr>
              <a:xfrm>
                <a:off x="3162575" y="3886420"/>
                <a:ext cx="18033" cy="129921"/>
              </a:xfrm>
              <a:custGeom>
                <a:avLst/>
                <a:gdLst/>
                <a:ahLst/>
                <a:cxnLst/>
                <a:rect l="l" t="t" r="r" b="b"/>
                <a:pathLst>
                  <a:path w="18033" h="129921" extrusionOk="0">
                    <a:moveTo>
                      <a:pt x="6699" y="129921"/>
                    </a:moveTo>
                    <a:cubicBezTo>
                      <a:pt x="6699" y="129921"/>
                      <a:pt x="6128" y="127921"/>
                      <a:pt x="5175" y="124396"/>
                    </a:cubicBezTo>
                    <a:cubicBezTo>
                      <a:pt x="4223" y="120872"/>
                      <a:pt x="3080" y="115824"/>
                      <a:pt x="2127" y="109633"/>
                    </a:cubicBezTo>
                    <a:cubicBezTo>
                      <a:pt x="1079" y="103442"/>
                      <a:pt x="413" y="96203"/>
                      <a:pt x="127" y="88392"/>
                    </a:cubicBezTo>
                    <a:cubicBezTo>
                      <a:pt x="127" y="84487"/>
                      <a:pt x="-159" y="80486"/>
                      <a:pt x="127" y="76391"/>
                    </a:cubicBezTo>
                    <a:cubicBezTo>
                      <a:pt x="127" y="72295"/>
                      <a:pt x="508" y="68104"/>
                      <a:pt x="794" y="64008"/>
                    </a:cubicBezTo>
                    <a:cubicBezTo>
                      <a:pt x="1270" y="59817"/>
                      <a:pt x="1651" y="55721"/>
                      <a:pt x="2318" y="51626"/>
                    </a:cubicBezTo>
                    <a:cubicBezTo>
                      <a:pt x="2794" y="47530"/>
                      <a:pt x="3746" y="43625"/>
                      <a:pt x="4413" y="39719"/>
                    </a:cubicBezTo>
                    <a:cubicBezTo>
                      <a:pt x="6033" y="32099"/>
                      <a:pt x="7937" y="25051"/>
                      <a:pt x="10033" y="19145"/>
                    </a:cubicBezTo>
                    <a:cubicBezTo>
                      <a:pt x="11938" y="13240"/>
                      <a:pt x="14033" y="8382"/>
                      <a:pt x="15558" y="5144"/>
                    </a:cubicBezTo>
                    <a:cubicBezTo>
                      <a:pt x="17081" y="1810"/>
                      <a:pt x="18034" y="0"/>
                      <a:pt x="18034" y="0"/>
                    </a:cubicBezTo>
                    <a:cubicBezTo>
                      <a:pt x="18034" y="0"/>
                      <a:pt x="17748" y="2096"/>
                      <a:pt x="17272" y="5620"/>
                    </a:cubicBezTo>
                    <a:cubicBezTo>
                      <a:pt x="16700" y="9144"/>
                      <a:pt x="15939" y="14288"/>
                      <a:pt x="14986" y="20384"/>
                    </a:cubicBezTo>
                    <a:cubicBezTo>
                      <a:pt x="14510" y="23431"/>
                      <a:pt x="14033" y="26670"/>
                      <a:pt x="13557" y="30194"/>
                    </a:cubicBezTo>
                    <a:cubicBezTo>
                      <a:pt x="13081" y="33623"/>
                      <a:pt x="12605" y="37338"/>
                      <a:pt x="12129" y="41053"/>
                    </a:cubicBezTo>
                    <a:cubicBezTo>
                      <a:pt x="11271" y="48578"/>
                      <a:pt x="10319" y="56674"/>
                      <a:pt x="9652" y="64770"/>
                    </a:cubicBezTo>
                    <a:cubicBezTo>
                      <a:pt x="8890" y="72866"/>
                      <a:pt x="8509" y="80963"/>
                      <a:pt x="8033" y="88487"/>
                    </a:cubicBezTo>
                    <a:cubicBezTo>
                      <a:pt x="7937" y="92297"/>
                      <a:pt x="7747" y="96012"/>
                      <a:pt x="7652" y="99441"/>
                    </a:cubicBezTo>
                    <a:cubicBezTo>
                      <a:pt x="7652" y="102965"/>
                      <a:pt x="7461" y="106299"/>
                      <a:pt x="7366" y="109347"/>
                    </a:cubicBezTo>
                    <a:cubicBezTo>
                      <a:pt x="7271" y="115538"/>
                      <a:pt x="7175" y="120682"/>
                      <a:pt x="7080" y="124206"/>
                    </a:cubicBezTo>
                    <a:cubicBezTo>
                      <a:pt x="7080" y="127826"/>
                      <a:pt x="6890" y="129921"/>
                      <a:pt x="6890" y="1299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5" name="Google Shape;2015;p9"/>
              <p:cNvSpPr/>
              <p:nvPr/>
            </p:nvSpPr>
            <p:spPr>
              <a:xfrm>
                <a:off x="3115172" y="3657059"/>
                <a:ext cx="47148" cy="24383"/>
              </a:xfrm>
              <a:custGeom>
                <a:avLst/>
                <a:gdLst/>
                <a:ahLst/>
                <a:cxnLst/>
                <a:rect l="l" t="t" r="r" b="b"/>
                <a:pathLst>
                  <a:path w="47148" h="24383" extrusionOk="0">
                    <a:moveTo>
                      <a:pt x="0" y="95"/>
                    </a:moveTo>
                    <a:cubicBezTo>
                      <a:pt x="0" y="95"/>
                      <a:pt x="3619" y="-286"/>
                      <a:pt x="8763" y="571"/>
                    </a:cubicBezTo>
                    <a:cubicBezTo>
                      <a:pt x="13906" y="1333"/>
                      <a:pt x="20479" y="3334"/>
                      <a:pt x="26575" y="6477"/>
                    </a:cubicBezTo>
                    <a:cubicBezTo>
                      <a:pt x="32671" y="9620"/>
                      <a:pt x="38100" y="13811"/>
                      <a:pt x="41719" y="17526"/>
                    </a:cubicBezTo>
                    <a:cubicBezTo>
                      <a:pt x="45339" y="21241"/>
                      <a:pt x="47149" y="24384"/>
                      <a:pt x="47149" y="24384"/>
                    </a:cubicBezTo>
                    <a:cubicBezTo>
                      <a:pt x="47149" y="24384"/>
                      <a:pt x="43624" y="23527"/>
                      <a:pt x="38957" y="21717"/>
                    </a:cubicBezTo>
                    <a:cubicBezTo>
                      <a:pt x="34290" y="19907"/>
                      <a:pt x="28289" y="17240"/>
                      <a:pt x="22574" y="14192"/>
                    </a:cubicBezTo>
                    <a:cubicBezTo>
                      <a:pt x="16859" y="11239"/>
                      <a:pt x="11240" y="7906"/>
                      <a:pt x="7048" y="5143"/>
                    </a:cubicBezTo>
                    <a:cubicBezTo>
                      <a:pt x="2857" y="2381"/>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6" name="Google Shape;2016;p9"/>
              <p:cNvSpPr/>
              <p:nvPr/>
            </p:nvSpPr>
            <p:spPr>
              <a:xfrm>
                <a:off x="3145652" y="3658487"/>
                <a:ext cx="61722" cy="46386"/>
              </a:xfrm>
              <a:custGeom>
                <a:avLst/>
                <a:gdLst/>
                <a:ahLst/>
                <a:cxnLst/>
                <a:rect l="l" t="t" r="r" b="b"/>
                <a:pathLst>
                  <a:path w="61722" h="46386" extrusionOk="0">
                    <a:moveTo>
                      <a:pt x="95" y="95"/>
                    </a:moveTo>
                    <a:cubicBezTo>
                      <a:pt x="95" y="95"/>
                      <a:pt x="5048" y="1238"/>
                      <a:pt x="11716" y="4286"/>
                    </a:cubicBezTo>
                    <a:cubicBezTo>
                      <a:pt x="18479" y="7239"/>
                      <a:pt x="27051" y="12097"/>
                      <a:pt x="34862" y="18002"/>
                    </a:cubicBezTo>
                    <a:cubicBezTo>
                      <a:pt x="42672" y="23908"/>
                      <a:pt x="49816" y="30766"/>
                      <a:pt x="54483" y="36386"/>
                    </a:cubicBezTo>
                    <a:cubicBezTo>
                      <a:pt x="59246" y="42005"/>
                      <a:pt x="61722" y="46387"/>
                      <a:pt x="61722" y="46387"/>
                    </a:cubicBezTo>
                    <a:cubicBezTo>
                      <a:pt x="61722" y="46387"/>
                      <a:pt x="57245" y="44101"/>
                      <a:pt x="51149" y="40100"/>
                    </a:cubicBezTo>
                    <a:cubicBezTo>
                      <a:pt x="45053" y="36195"/>
                      <a:pt x="37148" y="30671"/>
                      <a:pt x="29527" y="24955"/>
                    </a:cubicBezTo>
                    <a:cubicBezTo>
                      <a:pt x="21908" y="19240"/>
                      <a:pt x="14478" y="13240"/>
                      <a:pt x="8954" y="8477"/>
                    </a:cubicBezTo>
                    <a:cubicBezTo>
                      <a:pt x="3429" y="3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7" name="Google Shape;2017;p9"/>
              <p:cNvSpPr/>
              <p:nvPr/>
            </p:nvSpPr>
            <p:spPr>
              <a:xfrm>
                <a:off x="3111171" y="3676352"/>
                <a:ext cx="35147" cy="9113"/>
              </a:xfrm>
              <a:custGeom>
                <a:avLst/>
                <a:gdLst/>
                <a:ahLst/>
                <a:cxnLst/>
                <a:rect l="l" t="t" r="r" b="b"/>
                <a:pathLst>
                  <a:path w="35147" h="9113" extrusionOk="0">
                    <a:moveTo>
                      <a:pt x="0" y="6424"/>
                    </a:moveTo>
                    <a:cubicBezTo>
                      <a:pt x="0" y="6424"/>
                      <a:pt x="2000" y="4710"/>
                      <a:pt x="5239" y="3376"/>
                    </a:cubicBezTo>
                    <a:cubicBezTo>
                      <a:pt x="8382" y="1947"/>
                      <a:pt x="12764" y="709"/>
                      <a:pt x="17145" y="233"/>
                    </a:cubicBezTo>
                    <a:cubicBezTo>
                      <a:pt x="21527" y="-243"/>
                      <a:pt x="26003" y="42"/>
                      <a:pt x="29432" y="804"/>
                    </a:cubicBezTo>
                    <a:cubicBezTo>
                      <a:pt x="32861" y="1471"/>
                      <a:pt x="35147" y="2709"/>
                      <a:pt x="35147" y="2709"/>
                    </a:cubicBezTo>
                    <a:cubicBezTo>
                      <a:pt x="35147" y="2709"/>
                      <a:pt x="33147" y="4424"/>
                      <a:pt x="29909" y="5757"/>
                    </a:cubicBezTo>
                    <a:cubicBezTo>
                      <a:pt x="26765" y="7186"/>
                      <a:pt x="22384" y="8424"/>
                      <a:pt x="18002" y="8901"/>
                    </a:cubicBezTo>
                    <a:cubicBezTo>
                      <a:pt x="13621" y="9377"/>
                      <a:pt x="9144" y="8996"/>
                      <a:pt x="5715" y="8329"/>
                    </a:cubicBezTo>
                    <a:cubicBezTo>
                      <a:pt x="2286" y="7662"/>
                      <a:pt x="0" y="6424"/>
                      <a:pt x="0" y="64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8" name="Google Shape;2018;p9"/>
              <p:cNvSpPr/>
              <p:nvPr/>
            </p:nvSpPr>
            <p:spPr>
              <a:xfrm>
                <a:off x="3128793" y="3684454"/>
                <a:ext cx="48101" cy="8835"/>
              </a:xfrm>
              <a:custGeom>
                <a:avLst/>
                <a:gdLst/>
                <a:ahLst/>
                <a:cxnLst/>
                <a:rect l="l" t="t" r="r" b="b"/>
                <a:pathLst>
                  <a:path w="48101" h="8835" extrusionOk="0">
                    <a:moveTo>
                      <a:pt x="0" y="5180"/>
                    </a:moveTo>
                    <a:cubicBezTo>
                      <a:pt x="0" y="5180"/>
                      <a:pt x="2953" y="3656"/>
                      <a:pt x="7429" y="2418"/>
                    </a:cubicBezTo>
                    <a:cubicBezTo>
                      <a:pt x="11906" y="1180"/>
                      <a:pt x="17907" y="227"/>
                      <a:pt x="23908" y="37"/>
                    </a:cubicBezTo>
                    <a:cubicBezTo>
                      <a:pt x="29908" y="-154"/>
                      <a:pt x="36004" y="417"/>
                      <a:pt x="40481" y="1370"/>
                    </a:cubicBezTo>
                    <a:cubicBezTo>
                      <a:pt x="45053" y="2227"/>
                      <a:pt x="48101" y="3656"/>
                      <a:pt x="48101" y="3656"/>
                    </a:cubicBezTo>
                    <a:cubicBezTo>
                      <a:pt x="48101" y="3656"/>
                      <a:pt x="45148" y="5180"/>
                      <a:pt x="40672" y="6418"/>
                    </a:cubicBezTo>
                    <a:cubicBezTo>
                      <a:pt x="36195" y="7656"/>
                      <a:pt x="30194" y="8609"/>
                      <a:pt x="24194" y="8799"/>
                    </a:cubicBezTo>
                    <a:cubicBezTo>
                      <a:pt x="18193" y="8990"/>
                      <a:pt x="12097" y="8418"/>
                      <a:pt x="7620" y="7466"/>
                    </a:cubicBezTo>
                    <a:cubicBezTo>
                      <a:pt x="3048" y="6609"/>
                      <a:pt x="0" y="5180"/>
                      <a:pt x="0" y="51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9" name="Google Shape;2019;p9"/>
              <p:cNvSpPr/>
              <p:nvPr/>
            </p:nvSpPr>
            <p:spPr>
              <a:xfrm>
                <a:off x="3147747" y="3694673"/>
                <a:ext cx="48958" cy="8676"/>
              </a:xfrm>
              <a:custGeom>
                <a:avLst/>
                <a:gdLst/>
                <a:ahLst/>
                <a:cxnLst/>
                <a:rect l="l" t="t" r="r" b="b"/>
                <a:pathLst>
                  <a:path w="48958" h="8676" extrusionOk="0">
                    <a:moveTo>
                      <a:pt x="0" y="4676"/>
                    </a:moveTo>
                    <a:cubicBezTo>
                      <a:pt x="0" y="4676"/>
                      <a:pt x="3048" y="3152"/>
                      <a:pt x="7620" y="2105"/>
                    </a:cubicBezTo>
                    <a:cubicBezTo>
                      <a:pt x="12192" y="962"/>
                      <a:pt x="18288" y="104"/>
                      <a:pt x="24384" y="9"/>
                    </a:cubicBezTo>
                    <a:cubicBezTo>
                      <a:pt x="30480" y="-86"/>
                      <a:pt x="36576" y="580"/>
                      <a:pt x="41243" y="1628"/>
                    </a:cubicBezTo>
                    <a:cubicBezTo>
                      <a:pt x="45815" y="2581"/>
                      <a:pt x="48958" y="4010"/>
                      <a:pt x="48958" y="4010"/>
                    </a:cubicBezTo>
                    <a:cubicBezTo>
                      <a:pt x="48958" y="4010"/>
                      <a:pt x="45910" y="5534"/>
                      <a:pt x="41338" y="6581"/>
                    </a:cubicBezTo>
                    <a:cubicBezTo>
                      <a:pt x="36767" y="7724"/>
                      <a:pt x="30671" y="8582"/>
                      <a:pt x="24575" y="8677"/>
                    </a:cubicBezTo>
                    <a:cubicBezTo>
                      <a:pt x="18479" y="8677"/>
                      <a:pt x="12383" y="8010"/>
                      <a:pt x="7715" y="6962"/>
                    </a:cubicBezTo>
                    <a:cubicBezTo>
                      <a:pt x="3143" y="6010"/>
                      <a:pt x="0" y="4581"/>
                      <a:pt x="0"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0" name="Google Shape;2020;p9"/>
              <p:cNvSpPr/>
              <p:nvPr/>
            </p:nvSpPr>
            <p:spPr>
              <a:xfrm>
                <a:off x="2932101" y="3740212"/>
                <a:ext cx="371284" cy="108394"/>
              </a:xfrm>
              <a:custGeom>
                <a:avLst/>
                <a:gdLst/>
                <a:ahLst/>
                <a:cxnLst/>
                <a:rect l="l" t="t" r="r" b="b"/>
                <a:pathLst>
                  <a:path w="371284" h="108394" extrusionOk="0">
                    <a:moveTo>
                      <a:pt x="0" y="108395"/>
                    </a:moveTo>
                    <a:cubicBezTo>
                      <a:pt x="0" y="108395"/>
                      <a:pt x="952" y="107156"/>
                      <a:pt x="2762" y="104775"/>
                    </a:cubicBezTo>
                    <a:cubicBezTo>
                      <a:pt x="4572" y="102489"/>
                      <a:pt x="7048" y="98870"/>
                      <a:pt x="10763" y="94774"/>
                    </a:cubicBezTo>
                    <a:cubicBezTo>
                      <a:pt x="14288" y="90488"/>
                      <a:pt x="18955" y="85630"/>
                      <a:pt x="24384" y="80105"/>
                    </a:cubicBezTo>
                    <a:cubicBezTo>
                      <a:pt x="27242" y="77438"/>
                      <a:pt x="30194" y="74676"/>
                      <a:pt x="33338" y="71723"/>
                    </a:cubicBezTo>
                    <a:cubicBezTo>
                      <a:pt x="36576" y="68866"/>
                      <a:pt x="40196" y="66008"/>
                      <a:pt x="43815" y="62960"/>
                    </a:cubicBezTo>
                    <a:cubicBezTo>
                      <a:pt x="51340" y="57150"/>
                      <a:pt x="59722" y="51054"/>
                      <a:pt x="69152" y="45434"/>
                    </a:cubicBezTo>
                    <a:cubicBezTo>
                      <a:pt x="78391" y="39624"/>
                      <a:pt x="88678" y="34290"/>
                      <a:pt x="99536" y="29242"/>
                    </a:cubicBezTo>
                    <a:cubicBezTo>
                      <a:pt x="110395" y="24289"/>
                      <a:pt x="121920" y="19812"/>
                      <a:pt x="133826" y="15907"/>
                    </a:cubicBezTo>
                    <a:cubicBezTo>
                      <a:pt x="145828" y="12192"/>
                      <a:pt x="158115" y="9049"/>
                      <a:pt x="170783" y="6477"/>
                    </a:cubicBezTo>
                    <a:cubicBezTo>
                      <a:pt x="183071" y="4191"/>
                      <a:pt x="195929" y="2477"/>
                      <a:pt x="208312" y="1334"/>
                    </a:cubicBezTo>
                    <a:cubicBezTo>
                      <a:pt x="220790" y="286"/>
                      <a:pt x="233077" y="0"/>
                      <a:pt x="244983" y="0"/>
                    </a:cubicBezTo>
                    <a:cubicBezTo>
                      <a:pt x="268796" y="286"/>
                      <a:pt x="290894" y="2572"/>
                      <a:pt x="309658" y="5429"/>
                    </a:cubicBezTo>
                    <a:cubicBezTo>
                      <a:pt x="318992" y="6858"/>
                      <a:pt x="327565" y="8573"/>
                      <a:pt x="335090" y="10096"/>
                    </a:cubicBezTo>
                    <a:cubicBezTo>
                      <a:pt x="342614" y="11716"/>
                      <a:pt x="349186" y="13240"/>
                      <a:pt x="354521" y="14573"/>
                    </a:cubicBezTo>
                    <a:cubicBezTo>
                      <a:pt x="359855" y="15812"/>
                      <a:pt x="364046" y="17050"/>
                      <a:pt x="366903" y="17812"/>
                    </a:cubicBezTo>
                    <a:cubicBezTo>
                      <a:pt x="369761" y="18574"/>
                      <a:pt x="371284" y="19050"/>
                      <a:pt x="371284" y="19050"/>
                    </a:cubicBezTo>
                    <a:cubicBezTo>
                      <a:pt x="371284" y="19050"/>
                      <a:pt x="365093" y="18002"/>
                      <a:pt x="354235" y="16288"/>
                    </a:cubicBezTo>
                    <a:cubicBezTo>
                      <a:pt x="343376" y="14383"/>
                      <a:pt x="327755" y="12383"/>
                      <a:pt x="309086" y="10478"/>
                    </a:cubicBezTo>
                    <a:cubicBezTo>
                      <a:pt x="299752" y="9620"/>
                      <a:pt x="289560" y="8763"/>
                      <a:pt x="278892" y="8287"/>
                    </a:cubicBezTo>
                    <a:cubicBezTo>
                      <a:pt x="268129" y="7715"/>
                      <a:pt x="256794" y="7715"/>
                      <a:pt x="245173" y="7715"/>
                    </a:cubicBezTo>
                    <a:cubicBezTo>
                      <a:pt x="233458" y="7906"/>
                      <a:pt x="221456" y="8668"/>
                      <a:pt x="209169" y="9716"/>
                    </a:cubicBezTo>
                    <a:cubicBezTo>
                      <a:pt x="196882" y="10954"/>
                      <a:pt x="184785" y="12668"/>
                      <a:pt x="172402" y="15050"/>
                    </a:cubicBezTo>
                    <a:cubicBezTo>
                      <a:pt x="160401" y="17431"/>
                      <a:pt x="148209" y="20384"/>
                      <a:pt x="136493" y="23908"/>
                    </a:cubicBezTo>
                    <a:cubicBezTo>
                      <a:pt x="124873" y="27623"/>
                      <a:pt x="113443" y="31528"/>
                      <a:pt x="102775" y="36195"/>
                    </a:cubicBezTo>
                    <a:cubicBezTo>
                      <a:pt x="92107" y="40862"/>
                      <a:pt x="81915" y="45625"/>
                      <a:pt x="72581" y="50959"/>
                    </a:cubicBezTo>
                    <a:cubicBezTo>
                      <a:pt x="63246" y="56102"/>
                      <a:pt x="54769" y="61627"/>
                      <a:pt x="46958" y="66866"/>
                    </a:cubicBezTo>
                    <a:cubicBezTo>
                      <a:pt x="43148" y="69628"/>
                      <a:pt x="39624" y="72295"/>
                      <a:pt x="36195" y="74867"/>
                    </a:cubicBezTo>
                    <a:cubicBezTo>
                      <a:pt x="32861" y="77534"/>
                      <a:pt x="29718" y="80105"/>
                      <a:pt x="26765" y="82487"/>
                    </a:cubicBezTo>
                    <a:cubicBezTo>
                      <a:pt x="21050" y="87535"/>
                      <a:pt x="16097" y="91916"/>
                      <a:pt x="12192" y="95821"/>
                    </a:cubicBezTo>
                    <a:cubicBezTo>
                      <a:pt x="8192" y="99632"/>
                      <a:pt x="5334" y="102870"/>
                      <a:pt x="3238" y="104966"/>
                    </a:cubicBezTo>
                    <a:cubicBezTo>
                      <a:pt x="1238" y="107156"/>
                      <a:pt x="95" y="108299"/>
                      <a:pt x="95" y="1082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1" name="Google Shape;2021;p9"/>
              <p:cNvSpPr/>
              <p:nvPr/>
            </p:nvSpPr>
            <p:spPr>
              <a:xfrm>
                <a:off x="3148890" y="3756976"/>
                <a:ext cx="88201" cy="75342"/>
              </a:xfrm>
              <a:custGeom>
                <a:avLst/>
                <a:gdLst/>
                <a:ahLst/>
                <a:cxnLst/>
                <a:rect l="l" t="t" r="r" b="b"/>
                <a:pathLst>
                  <a:path w="88201" h="75342" extrusionOk="0">
                    <a:moveTo>
                      <a:pt x="0" y="75247"/>
                    </a:moveTo>
                    <a:cubicBezTo>
                      <a:pt x="0" y="75247"/>
                      <a:pt x="762" y="73533"/>
                      <a:pt x="2286" y="70676"/>
                    </a:cubicBezTo>
                    <a:cubicBezTo>
                      <a:pt x="3810" y="67818"/>
                      <a:pt x="6096" y="63722"/>
                      <a:pt x="9239" y="59150"/>
                    </a:cubicBezTo>
                    <a:cubicBezTo>
                      <a:pt x="12287" y="54483"/>
                      <a:pt x="16288" y="49339"/>
                      <a:pt x="20955" y="44101"/>
                    </a:cubicBezTo>
                    <a:cubicBezTo>
                      <a:pt x="23336" y="41529"/>
                      <a:pt x="25717" y="38767"/>
                      <a:pt x="28384" y="36290"/>
                    </a:cubicBezTo>
                    <a:cubicBezTo>
                      <a:pt x="30956" y="33719"/>
                      <a:pt x="33814" y="31242"/>
                      <a:pt x="36576" y="28765"/>
                    </a:cubicBezTo>
                    <a:cubicBezTo>
                      <a:pt x="39433" y="26384"/>
                      <a:pt x="42386" y="24003"/>
                      <a:pt x="45339" y="21907"/>
                    </a:cubicBezTo>
                    <a:cubicBezTo>
                      <a:pt x="48196" y="19621"/>
                      <a:pt x="51340" y="17717"/>
                      <a:pt x="54197" y="15812"/>
                    </a:cubicBezTo>
                    <a:cubicBezTo>
                      <a:pt x="60103" y="12097"/>
                      <a:pt x="65818" y="8858"/>
                      <a:pt x="70866" y="6572"/>
                    </a:cubicBezTo>
                    <a:cubicBezTo>
                      <a:pt x="75914" y="4191"/>
                      <a:pt x="80296" y="2572"/>
                      <a:pt x="83344" y="1524"/>
                    </a:cubicBezTo>
                    <a:cubicBezTo>
                      <a:pt x="86392" y="476"/>
                      <a:pt x="88201" y="0"/>
                      <a:pt x="88201" y="0"/>
                    </a:cubicBezTo>
                    <a:cubicBezTo>
                      <a:pt x="88201" y="0"/>
                      <a:pt x="86773" y="1143"/>
                      <a:pt x="84106" y="3048"/>
                    </a:cubicBezTo>
                    <a:cubicBezTo>
                      <a:pt x="81534" y="4953"/>
                      <a:pt x="77819" y="7620"/>
                      <a:pt x="73438" y="10859"/>
                    </a:cubicBezTo>
                    <a:cubicBezTo>
                      <a:pt x="71247" y="12478"/>
                      <a:pt x="68866" y="14288"/>
                      <a:pt x="66389" y="16097"/>
                    </a:cubicBezTo>
                    <a:cubicBezTo>
                      <a:pt x="63913" y="18002"/>
                      <a:pt x="61341" y="20003"/>
                      <a:pt x="58674" y="22003"/>
                    </a:cubicBezTo>
                    <a:cubicBezTo>
                      <a:pt x="53435" y="26194"/>
                      <a:pt x="47720" y="30671"/>
                      <a:pt x="42291" y="35433"/>
                    </a:cubicBezTo>
                    <a:cubicBezTo>
                      <a:pt x="36767" y="40100"/>
                      <a:pt x="31528" y="44958"/>
                      <a:pt x="26479" y="49530"/>
                    </a:cubicBezTo>
                    <a:cubicBezTo>
                      <a:pt x="24003" y="51911"/>
                      <a:pt x="21622" y="54102"/>
                      <a:pt x="19431" y="56293"/>
                    </a:cubicBezTo>
                    <a:cubicBezTo>
                      <a:pt x="17240" y="58484"/>
                      <a:pt x="15049" y="60579"/>
                      <a:pt x="13144" y="62484"/>
                    </a:cubicBezTo>
                    <a:cubicBezTo>
                      <a:pt x="9239" y="66389"/>
                      <a:pt x="6001" y="69628"/>
                      <a:pt x="3715" y="71819"/>
                    </a:cubicBezTo>
                    <a:cubicBezTo>
                      <a:pt x="1429" y="74104"/>
                      <a:pt x="95" y="75343"/>
                      <a:pt x="95" y="75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9"/>
              <p:cNvSpPr/>
              <p:nvPr/>
            </p:nvSpPr>
            <p:spPr>
              <a:xfrm>
                <a:off x="3177846" y="3756404"/>
                <a:ext cx="92583" cy="82010"/>
              </a:xfrm>
              <a:custGeom>
                <a:avLst/>
                <a:gdLst/>
                <a:ahLst/>
                <a:cxnLst/>
                <a:rect l="l" t="t" r="r" b="b"/>
                <a:pathLst>
                  <a:path w="92583" h="82010" extrusionOk="0">
                    <a:moveTo>
                      <a:pt x="0" y="82010"/>
                    </a:moveTo>
                    <a:cubicBezTo>
                      <a:pt x="0" y="82010"/>
                      <a:pt x="3620" y="75057"/>
                      <a:pt x="10763" y="65627"/>
                    </a:cubicBezTo>
                    <a:cubicBezTo>
                      <a:pt x="14192" y="60865"/>
                      <a:pt x="18669" y="55626"/>
                      <a:pt x="23527" y="50102"/>
                    </a:cubicBezTo>
                    <a:cubicBezTo>
                      <a:pt x="26099" y="47435"/>
                      <a:pt x="28575" y="44577"/>
                      <a:pt x="31433" y="41910"/>
                    </a:cubicBezTo>
                    <a:cubicBezTo>
                      <a:pt x="34195" y="39243"/>
                      <a:pt x="37052" y="36576"/>
                      <a:pt x="40005" y="33909"/>
                    </a:cubicBezTo>
                    <a:cubicBezTo>
                      <a:pt x="42958" y="31337"/>
                      <a:pt x="46006" y="28861"/>
                      <a:pt x="48959" y="26384"/>
                    </a:cubicBezTo>
                    <a:cubicBezTo>
                      <a:pt x="51911" y="23908"/>
                      <a:pt x="55055" y="21717"/>
                      <a:pt x="58007" y="19526"/>
                    </a:cubicBezTo>
                    <a:cubicBezTo>
                      <a:pt x="64008" y="15240"/>
                      <a:pt x="69818" y="11525"/>
                      <a:pt x="74962" y="8668"/>
                    </a:cubicBezTo>
                    <a:cubicBezTo>
                      <a:pt x="85154" y="2857"/>
                      <a:pt x="92583" y="0"/>
                      <a:pt x="92583" y="0"/>
                    </a:cubicBezTo>
                    <a:cubicBezTo>
                      <a:pt x="92583" y="0"/>
                      <a:pt x="91154" y="1333"/>
                      <a:pt x="88583" y="3620"/>
                    </a:cubicBezTo>
                    <a:cubicBezTo>
                      <a:pt x="86011" y="5810"/>
                      <a:pt x="82296" y="8954"/>
                      <a:pt x="77915" y="12763"/>
                    </a:cubicBezTo>
                    <a:cubicBezTo>
                      <a:pt x="73533" y="16478"/>
                      <a:pt x="68390" y="20860"/>
                      <a:pt x="62865" y="25527"/>
                    </a:cubicBezTo>
                    <a:cubicBezTo>
                      <a:pt x="57436" y="30289"/>
                      <a:pt x="51530" y="35243"/>
                      <a:pt x="45911" y="40291"/>
                    </a:cubicBezTo>
                    <a:cubicBezTo>
                      <a:pt x="40100" y="45339"/>
                      <a:pt x="34481" y="50578"/>
                      <a:pt x="29147" y="55340"/>
                    </a:cubicBezTo>
                    <a:cubicBezTo>
                      <a:pt x="23813" y="60198"/>
                      <a:pt x="18860" y="64770"/>
                      <a:pt x="14669" y="68771"/>
                    </a:cubicBezTo>
                    <a:cubicBezTo>
                      <a:pt x="10382" y="72676"/>
                      <a:pt x="6763" y="76010"/>
                      <a:pt x="4286" y="78296"/>
                    </a:cubicBezTo>
                    <a:cubicBezTo>
                      <a:pt x="1715" y="80581"/>
                      <a:pt x="191" y="81820"/>
                      <a:pt x="191" y="818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9"/>
              <p:cNvSpPr/>
              <p:nvPr/>
            </p:nvSpPr>
            <p:spPr>
              <a:xfrm>
                <a:off x="3209088" y="3777836"/>
                <a:ext cx="64769" cy="60674"/>
              </a:xfrm>
              <a:custGeom>
                <a:avLst/>
                <a:gdLst/>
                <a:ahLst/>
                <a:cxnLst/>
                <a:rect l="l" t="t" r="r" b="b"/>
                <a:pathLst>
                  <a:path w="64769" h="60674" extrusionOk="0">
                    <a:moveTo>
                      <a:pt x="95" y="60579"/>
                    </a:moveTo>
                    <a:cubicBezTo>
                      <a:pt x="95" y="60579"/>
                      <a:pt x="2381" y="55340"/>
                      <a:pt x="7239" y="48292"/>
                    </a:cubicBezTo>
                    <a:cubicBezTo>
                      <a:pt x="9620" y="44768"/>
                      <a:pt x="12573" y="40862"/>
                      <a:pt x="16002" y="36766"/>
                    </a:cubicBezTo>
                    <a:cubicBezTo>
                      <a:pt x="17812" y="34766"/>
                      <a:pt x="19526" y="32671"/>
                      <a:pt x="21431" y="30766"/>
                    </a:cubicBezTo>
                    <a:cubicBezTo>
                      <a:pt x="23431" y="28765"/>
                      <a:pt x="25432" y="26765"/>
                      <a:pt x="27432" y="24860"/>
                    </a:cubicBezTo>
                    <a:cubicBezTo>
                      <a:pt x="29527" y="22955"/>
                      <a:pt x="31623" y="21146"/>
                      <a:pt x="33719" y="19336"/>
                    </a:cubicBezTo>
                    <a:cubicBezTo>
                      <a:pt x="35814" y="17431"/>
                      <a:pt x="38005" y="15907"/>
                      <a:pt x="40100" y="14288"/>
                    </a:cubicBezTo>
                    <a:cubicBezTo>
                      <a:pt x="44386" y="11144"/>
                      <a:pt x="48482" y="8382"/>
                      <a:pt x="52102" y="6287"/>
                    </a:cubicBezTo>
                    <a:cubicBezTo>
                      <a:pt x="59436" y="1905"/>
                      <a:pt x="64770" y="0"/>
                      <a:pt x="64770" y="0"/>
                    </a:cubicBezTo>
                    <a:cubicBezTo>
                      <a:pt x="64770" y="0"/>
                      <a:pt x="61055" y="4381"/>
                      <a:pt x="55150" y="10287"/>
                    </a:cubicBezTo>
                    <a:cubicBezTo>
                      <a:pt x="52197" y="13240"/>
                      <a:pt x="48768" y="16669"/>
                      <a:pt x="45053" y="20193"/>
                    </a:cubicBezTo>
                    <a:cubicBezTo>
                      <a:pt x="41338" y="23813"/>
                      <a:pt x="37338" y="27527"/>
                      <a:pt x="33338" y="31337"/>
                    </a:cubicBezTo>
                    <a:cubicBezTo>
                      <a:pt x="29242" y="35052"/>
                      <a:pt x="25336" y="38862"/>
                      <a:pt x="21431" y="42291"/>
                    </a:cubicBezTo>
                    <a:cubicBezTo>
                      <a:pt x="17621" y="45815"/>
                      <a:pt x="14002" y="49054"/>
                      <a:pt x="10858" y="51721"/>
                    </a:cubicBezTo>
                    <a:cubicBezTo>
                      <a:pt x="4572" y="57245"/>
                      <a:pt x="0" y="60674"/>
                      <a:pt x="0" y="60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9"/>
              <p:cNvSpPr/>
              <p:nvPr/>
            </p:nvSpPr>
            <p:spPr>
              <a:xfrm>
                <a:off x="3080787" y="3749080"/>
                <a:ext cx="145160" cy="33327"/>
              </a:xfrm>
              <a:custGeom>
                <a:avLst/>
                <a:gdLst/>
                <a:ahLst/>
                <a:cxnLst/>
                <a:rect l="l" t="t" r="r" b="b"/>
                <a:pathLst>
                  <a:path w="145160" h="33327" extrusionOk="0">
                    <a:moveTo>
                      <a:pt x="0" y="33327"/>
                    </a:moveTo>
                    <a:cubicBezTo>
                      <a:pt x="0" y="33327"/>
                      <a:pt x="2000" y="32184"/>
                      <a:pt x="5715" y="30184"/>
                    </a:cubicBezTo>
                    <a:cubicBezTo>
                      <a:pt x="9334" y="28279"/>
                      <a:pt x="14669" y="25612"/>
                      <a:pt x="21146" y="22850"/>
                    </a:cubicBezTo>
                    <a:cubicBezTo>
                      <a:pt x="27623" y="19992"/>
                      <a:pt x="35338" y="17135"/>
                      <a:pt x="43720" y="14372"/>
                    </a:cubicBezTo>
                    <a:cubicBezTo>
                      <a:pt x="47911" y="13134"/>
                      <a:pt x="52292" y="11610"/>
                      <a:pt x="56769" y="10467"/>
                    </a:cubicBezTo>
                    <a:cubicBezTo>
                      <a:pt x="61246" y="9229"/>
                      <a:pt x="65818" y="8181"/>
                      <a:pt x="70390" y="7038"/>
                    </a:cubicBezTo>
                    <a:cubicBezTo>
                      <a:pt x="74962" y="6086"/>
                      <a:pt x="79629" y="5133"/>
                      <a:pt x="84201" y="4276"/>
                    </a:cubicBezTo>
                    <a:cubicBezTo>
                      <a:pt x="88773" y="3323"/>
                      <a:pt x="93250" y="2847"/>
                      <a:pt x="97631" y="2180"/>
                    </a:cubicBezTo>
                    <a:cubicBezTo>
                      <a:pt x="106394" y="1133"/>
                      <a:pt x="114586" y="371"/>
                      <a:pt x="121634" y="180"/>
                    </a:cubicBezTo>
                    <a:cubicBezTo>
                      <a:pt x="128683" y="-105"/>
                      <a:pt x="134588" y="-10"/>
                      <a:pt x="138684" y="180"/>
                    </a:cubicBezTo>
                    <a:cubicBezTo>
                      <a:pt x="142780" y="371"/>
                      <a:pt x="145161" y="561"/>
                      <a:pt x="145161" y="561"/>
                    </a:cubicBezTo>
                    <a:cubicBezTo>
                      <a:pt x="145161" y="561"/>
                      <a:pt x="142875" y="1133"/>
                      <a:pt x="138875" y="1895"/>
                    </a:cubicBezTo>
                    <a:cubicBezTo>
                      <a:pt x="134874" y="2657"/>
                      <a:pt x="129159" y="3800"/>
                      <a:pt x="122206" y="5133"/>
                    </a:cubicBezTo>
                    <a:cubicBezTo>
                      <a:pt x="115348" y="6467"/>
                      <a:pt x="107442" y="8086"/>
                      <a:pt x="98869" y="9705"/>
                    </a:cubicBezTo>
                    <a:cubicBezTo>
                      <a:pt x="90392" y="11515"/>
                      <a:pt x="81344" y="13325"/>
                      <a:pt x="72295" y="15420"/>
                    </a:cubicBezTo>
                    <a:cubicBezTo>
                      <a:pt x="63246" y="17421"/>
                      <a:pt x="54292" y="19611"/>
                      <a:pt x="45815" y="21612"/>
                    </a:cubicBezTo>
                    <a:cubicBezTo>
                      <a:pt x="37338" y="23802"/>
                      <a:pt x="29527" y="25803"/>
                      <a:pt x="22765" y="27517"/>
                    </a:cubicBezTo>
                    <a:cubicBezTo>
                      <a:pt x="16002" y="29231"/>
                      <a:pt x="10287" y="30660"/>
                      <a:pt x="6382" y="31708"/>
                    </a:cubicBezTo>
                    <a:cubicBezTo>
                      <a:pt x="2381" y="32756"/>
                      <a:pt x="95" y="33232"/>
                      <a:pt x="95" y="332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5" name="Google Shape;2025;p9"/>
              <p:cNvSpPr/>
              <p:nvPr/>
            </p:nvSpPr>
            <p:spPr>
              <a:xfrm>
                <a:off x="3133745" y="3751412"/>
                <a:ext cx="137445" cy="23756"/>
              </a:xfrm>
              <a:custGeom>
                <a:avLst/>
                <a:gdLst/>
                <a:ahLst/>
                <a:cxnLst/>
                <a:rect l="l" t="t" r="r" b="b"/>
                <a:pathLst>
                  <a:path w="137445" h="23756" extrusionOk="0">
                    <a:moveTo>
                      <a:pt x="95" y="23756"/>
                    </a:moveTo>
                    <a:cubicBezTo>
                      <a:pt x="95" y="23756"/>
                      <a:pt x="7906" y="19661"/>
                      <a:pt x="20383" y="15184"/>
                    </a:cubicBezTo>
                    <a:cubicBezTo>
                      <a:pt x="26575" y="12898"/>
                      <a:pt x="33909" y="10707"/>
                      <a:pt x="41910" y="8612"/>
                    </a:cubicBezTo>
                    <a:cubicBezTo>
                      <a:pt x="45910" y="7659"/>
                      <a:pt x="50006" y="6516"/>
                      <a:pt x="54293" y="5754"/>
                    </a:cubicBezTo>
                    <a:cubicBezTo>
                      <a:pt x="58579" y="4897"/>
                      <a:pt x="62865" y="4135"/>
                      <a:pt x="67246" y="3373"/>
                    </a:cubicBezTo>
                    <a:cubicBezTo>
                      <a:pt x="71628" y="2801"/>
                      <a:pt x="76010" y="2135"/>
                      <a:pt x="80296" y="1658"/>
                    </a:cubicBezTo>
                    <a:cubicBezTo>
                      <a:pt x="84582" y="1087"/>
                      <a:pt x="88868" y="896"/>
                      <a:pt x="92964" y="515"/>
                    </a:cubicBezTo>
                    <a:cubicBezTo>
                      <a:pt x="101156" y="39"/>
                      <a:pt x="108871" y="-152"/>
                      <a:pt x="115538" y="134"/>
                    </a:cubicBezTo>
                    <a:cubicBezTo>
                      <a:pt x="128778" y="515"/>
                      <a:pt x="137446" y="1944"/>
                      <a:pt x="137446" y="1944"/>
                    </a:cubicBezTo>
                    <a:cubicBezTo>
                      <a:pt x="137446" y="1944"/>
                      <a:pt x="135255" y="2325"/>
                      <a:pt x="131445" y="2897"/>
                    </a:cubicBezTo>
                    <a:cubicBezTo>
                      <a:pt x="127635" y="3468"/>
                      <a:pt x="122206" y="4230"/>
                      <a:pt x="115729" y="5087"/>
                    </a:cubicBezTo>
                    <a:cubicBezTo>
                      <a:pt x="109252" y="5945"/>
                      <a:pt x="101727" y="6992"/>
                      <a:pt x="93726" y="8135"/>
                    </a:cubicBezTo>
                    <a:cubicBezTo>
                      <a:pt x="85725" y="9373"/>
                      <a:pt x="77152" y="10516"/>
                      <a:pt x="68580" y="11945"/>
                    </a:cubicBezTo>
                    <a:cubicBezTo>
                      <a:pt x="60008" y="13279"/>
                      <a:pt x="51530" y="14803"/>
                      <a:pt x="43529" y="16136"/>
                    </a:cubicBezTo>
                    <a:cubicBezTo>
                      <a:pt x="35528" y="17565"/>
                      <a:pt x="28004" y="18898"/>
                      <a:pt x="21622" y="20041"/>
                    </a:cubicBezTo>
                    <a:cubicBezTo>
                      <a:pt x="15145" y="21185"/>
                      <a:pt x="9811" y="22137"/>
                      <a:pt x="6001" y="22804"/>
                    </a:cubicBezTo>
                    <a:cubicBezTo>
                      <a:pt x="2191" y="23471"/>
                      <a:pt x="0" y="23756"/>
                      <a:pt x="0" y="23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6" name="Google Shape;2026;p9"/>
              <p:cNvSpPr/>
              <p:nvPr/>
            </p:nvSpPr>
            <p:spPr>
              <a:xfrm>
                <a:off x="3169655" y="3765262"/>
                <a:ext cx="73818" cy="65722"/>
              </a:xfrm>
              <a:custGeom>
                <a:avLst/>
                <a:gdLst/>
                <a:ahLst/>
                <a:cxnLst/>
                <a:rect l="l" t="t" r="r" b="b"/>
                <a:pathLst>
                  <a:path w="73818" h="65722" extrusionOk="0">
                    <a:moveTo>
                      <a:pt x="0" y="65722"/>
                    </a:moveTo>
                    <a:cubicBezTo>
                      <a:pt x="0" y="65722"/>
                      <a:pt x="2762" y="60008"/>
                      <a:pt x="8287" y="52292"/>
                    </a:cubicBezTo>
                    <a:cubicBezTo>
                      <a:pt x="10954" y="48387"/>
                      <a:pt x="14478" y="44101"/>
                      <a:pt x="18383" y="39719"/>
                    </a:cubicBezTo>
                    <a:cubicBezTo>
                      <a:pt x="20383" y="37624"/>
                      <a:pt x="22384" y="35243"/>
                      <a:pt x="24670" y="33147"/>
                    </a:cubicBezTo>
                    <a:cubicBezTo>
                      <a:pt x="26956" y="31052"/>
                      <a:pt x="29146" y="28861"/>
                      <a:pt x="31432" y="26670"/>
                    </a:cubicBezTo>
                    <a:cubicBezTo>
                      <a:pt x="33814" y="24670"/>
                      <a:pt x="36195" y="22574"/>
                      <a:pt x="38671" y="20669"/>
                    </a:cubicBezTo>
                    <a:cubicBezTo>
                      <a:pt x="41053" y="18669"/>
                      <a:pt x="43529" y="16954"/>
                      <a:pt x="45910" y="15240"/>
                    </a:cubicBezTo>
                    <a:cubicBezTo>
                      <a:pt x="50768" y="11811"/>
                      <a:pt x="55340" y="8954"/>
                      <a:pt x="59531" y="6668"/>
                    </a:cubicBezTo>
                    <a:cubicBezTo>
                      <a:pt x="67818" y="2096"/>
                      <a:pt x="73819" y="0"/>
                      <a:pt x="73819" y="0"/>
                    </a:cubicBezTo>
                    <a:cubicBezTo>
                      <a:pt x="73819" y="0"/>
                      <a:pt x="72676" y="1143"/>
                      <a:pt x="70771" y="3048"/>
                    </a:cubicBezTo>
                    <a:cubicBezTo>
                      <a:pt x="68770" y="4953"/>
                      <a:pt x="65913" y="7620"/>
                      <a:pt x="62484" y="10763"/>
                    </a:cubicBezTo>
                    <a:cubicBezTo>
                      <a:pt x="55626" y="16859"/>
                      <a:pt x="46482" y="25051"/>
                      <a:pt x="37243" y="33242"/>
                    </a:cubicBezTo>
                    <a:cubicBezTo>
                      <a:pt x="28099" y="41434"/>
                      <a:pt x="18859" y="49530"/>
                      <a:pt x="12001" y="55626"/>
                    </a:cubicBezTo>
                    <a:cubicBezTo>
                      <a:pt x="8477" y="58674"/>
                      <a:pt x="5524" y="61151"/>
                      <a:pt x="3429" y="62960"/>
                    </a:cubicBezTo>
                    <a:cubicBezTo>
                      <a:pt x="1333" y="64675"/>
                      <a:pt x="0" y="65722"/>
                      <a:pt x="0" y="657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7" name="Google Shape;2027;p9"/>
              <p:cNvSpPr/>
              <p:nvPr/>
            </p:nvSpPr>
            <p:spPr>
              <a:xfrm>
                <a:off x="3209088" y="3769835"/>
                <a:ext cx="73152" cy="58959"/>
              </a:xfrm>
              <a:custGeom>
                <a:avLst/>
                <a:gdLst/>
                <a:ahLst/>
                <a:cxnLst/>
                <a:rect l="l" t="t" r="r" b="b"/>
                <a:pathLst>
                  <a:path w="73152" h="58959" extrusionOk="0">
                    <a:moveTo>
                      <a:pt x="0" y="58960"/>
                    </a:moveTo>
                    <a:cubicBezTo>
                      <a:pt x="0" y="58960"/>
                      <a:pt x="571" y="57531"/>
                      <a:pt x="1810" y="55150"/>
                    </a:cubicBezTo>
                    <a:cubicBezTo>
                      <a:pt x="2953" y="52864"/>
                      <a:pt x="4858" y="49435"/>
                      <a:pt x="7429" y="45720"/>
                    </a:cubicBezTo>
                    <a:cubicBezTo>
                      <a:pt x="9906" y="41910"/>
                      <a:pt x="13240" y="37814"/>
                      <a:pt x="17050" y="33528"/>
                    </a:cubicBezTo>
                    <a:cubicBezTo>
                      <a:pt x="19050" y="31528"/>
                      <a:pt x="20955" y="29242"/>
                      <a:pt x="23241" y="27337"/>
                    </a:cubicBezTo>
                    <a:cubicBezTo>
                      <a:pt x="25432" y="25241"/>
                      <a:pt x="27718" y="23336"/>
                      <a:pt x="30004" y="21336"/>
                    </a:cubicBezTo>
                    <a:cubicBezTo>
                      <a:pt x="32385" y="19526"/>
                      <a:pt x="34861" y="17621"/>
                      <a:pt x="37338" y="16002"/>
                    </a:cubicBezTo>
                    <a:cubicBezTo>
                      <a:pt x="39719" y="14192"/>
                      <a:pt x="42291" y="12763"/>
                      <a:pt x="44767" y="11335"/>
                    </a:cubicBezTo>
                    <a:cubicBezTo>
                      <a:pt x="49720" y="8477"/>
                      <a:pt x="54483" y="6096"/>
                      <a:pt x="58674" y="4477"/>
                    </a:cubicBezTo>
                    <a:cubicBezTo>
                      <a:pt x="62865" y="2762"/>
                      <a:pt x="66484" y="1619"/>
                      <a:pt x="69056" y="953"/>
                    </a:cubicBezTo>
                    <a:cubicBezTo>
                      <a:pt x="71628" y="286"/>
                      <a:pt x="73152" y="0"/>
                      <a:pt x="73152" y="0"/>
                    </a:cubicBezTo>
                    <a:cubicBezTo>
                      <a:pt x="73152" y="0"/>
                      <a:pt x="71914" y="953"/>
                      <a:pt x="69818" y="2477"/>
                    </a:cubicBezTo>
                    <a:cubicBezTo>
                      <a:pt x="67723" y="4000"/>
                      <a:pt x="64675" y="6191"/>
                      <a:pt x="61055" y="8763"/>
                    </a:cubicBezTo>
                    <a:cubicBezTo>
                      <a:pt x="57531" y="11335"/>
                      <a:pt x="53340" y="14383"/>
                      <a:pt x="48958" y="17621"/>
                    </a:cubicBezTo>
                    <a:cubicBezTo>
                      <a:pt x="44672" y="20955"/>
                      <a:pt x="40005" y="24384"/>
                      <a:pt x="35528" y="28099"/>
                    </a:cubicBezTo>
                    <a:cubicBezTo>
                      <a:pt x="30956" y="31718"/>
                      <a:pt x="26575" y="35433"/>
                      <a:pt x="22384" y="38957"/>
                    </a:cubicBezTo>
                    <a:cubicBezTo>
                      <a:pt x="18288" y="42577"/>
                      <a:pt x="14478" y="46006"/>
                      <a:pt x="11144" y="48863"/>
                    </a:cubicBezTo>
                    <a:cubicBezTo>
                      <a:pt x="7810" y="51816"/>
                      <a:pt x="5048" y="54292"/>
                      <a:pt x="3143" y="56007"/>
                    </a:cubicBezTo>
                    <a:cubicBezTo>
                      <a:pt x="1143" y="57721"/>
                      <a:pt x="0" y="58674"/>
                      <a:pt x="0" y="58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8" name="Google Shape;2028;p9"/>
              <p:cNvSpPr/>
              <p:nvPr/>
            </p:nvSpPr>
            <p:spPr>
              <a:xfrm>
                <a:off x="3199563" y="3753536"/>
                <a:ext cx="76676" cy="32966"/>
              </a:xfrm>
              <a:custGeom>
                <a:avLst/>
                <a:gdLst/>
                <a:ahLst/>
                <a:cxnLst/>
                <a:rect l="l" t="t" r="r" b="b"/>
                <a:pathLst>
                  <a:path w="76676" h="32966" extrusionOk="0">
                    <a:moveTo>
                      <a:pt x="95" y="32967"/>
                    </a:moveTo>
                    <a:cubicBezTo>
                      <a:pt x="95" y="32967"/>
                      <a:pt x="3619" y="28871"/>
                      <a:pt x="10001" y="24013"/>
                    </a:cubicBezTo>
                    <a:cubicBezTo>
                      <a:pt x="13144" y="21537"/>
                      <a:pt x="17050" y="18965"/>
                      <a:pt x="21336" y="16394"/>
                    </a:cubicBezTo>
                    <a:cubicBezTo>
                      <a:pt x="23527" y="15155"/>
                      <a:pt x="25717" y="13822"/>
                      <a:pt x="28099" y="12679"/>
                    </a:cubicBezTo>
                    <a:cubicBezTo>
                      <a:pt x="30480" y="11536"/>
                      <a:pt x="32861" y="10393"/>
                      <a:pt x="35242" y="9250"/>
                    </a:cubicBezTo>
                    <a:cubicBezTo>
                      <a:pt x="37719" y="8297"/>
                      <a:pt x="40195" y="7345"/>
                      <a:pt x="42672" y="6392"/>
                    </a:cubicBezTo>
                    <a:cubicBezTo>
                      <a:pt x="45148" y="5440"/>
                      <a:pt x="47625" y="4773"/>
                      <a:pt x="50006" y="4011"/>
                    </a:cubicBezTo>
                    <a:cubicBezTo>
                      <a:pt x="54769" y="2678"/>
                      <a:pt x="59341" y="1630"/>
                      <a:pt x="63341" y="1058"/>
                    </a:cubicBezTo>
                    <a:cubicBezTo>
                      <a:pt x="71247" y="-180"/>
                      <a:pt x="76676" y="11"/>
                      <a:pt x="76676" y="11"/>
                    </a:cubicBezTo>
                    <a:cubicBezTo>
                      <a:pt x="76676" y="11"/>
                      <a:pt x="75533" y="677"/>
                      <a:pt x="73438" y="1725"/>
                    </a:cubicBezTo>
                    <a:cubicBezTo>
                      <a:pt x="71342" y="2773"/>
                      <a:pt x="68390" y="4201"/>
                      <a:pt x="64770" y="5821"/>
                    </a:cubicBezTo>
                    <a:cubicBezTo>
                      <a:pt x="61246" y="7440"/>
                      <a:pt x="57055" y="9345"/>
                      <a:pt x="52578" y="11250"/>
                    </a:cubicBezTo>
                    <a:cubicBezTo>
                      <a:pt x="48101" y="13155"/>
                      <a:pt x="43434" y="15250"/>
                      <a:pt x="38671" y="17251"/>
                    </a:cubicBezTo>
                    <a:cubicBezTo>
                      <a:pt x="33909" y="19251"/>
                      <a:pt x="29146" y="21251"/>
                      <a:pt x="24765" y="23156"/>
                    </a:cubicBezTo>
                    <a:cubicBezTo>
                      <a:pt x="20288" y="25061"/>
                      <a:pt x="16097" y="26776"/>
                      <a:pt x="12478" y="28204"/>
                    </a:cubicBezTo>
                    <a:cubicBezTo>
                      <a:pt x="8858" y="29633"/>
                      <a:pt x="5810" y="30776"/>
                      <a:pt x="3524" y="31633"/>
                    </a:cubicBezTo>
                    <a:cubicBezTo>
                      <a:pt x="1333" y="32396"/>
                      <a:pt x="0" y="32776"/>
                      <a:pt x="0" y="32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9"/>
              <p:cNvSpPr/>
              <p:nvPr/>
            </p:nvSpPr>
            <p:spPr>
              <a:xfrm>
                <a:off x="3241092" y="3759403"/>
                <a:ext cx="54673" cy="16481"/>
              </a:xfrm>
              <a:custGeom>
                <a:avLst/>
                <a:gdLst/>
                <a:ahLst/>
                <a:cxnLst/>
                <a:rect l="l" t="t" r="r" b="b"/>
                <a:pathLst>
                  <a:path w="54673" h="16481" extrusionOk="0">
                    <a:moveTo>
                      <a:pt x="0" y="16337"/>
                    </a:moveTo>
                    <a:cubicBezTo>
                      <a:pt x="0" y="16337"/>
                      <a:pt x="3048" y="13956"/>
                      <a:pt x="7810" y="11384"/>
                    </a:cubicBezTo>
                    <a:cubicBezTo>
                      <a:pt x="12668" y="8812"/>
                      <a:pt x="19240" y="6050"/>
                      <a:pt x="26098" y="4049"/>
                    </a:cubicBezTo>
                    <a:cubicBezTo>
                      <a:pt x="32956" y="1954"/>
                      <a:pt x="40005" y="716"/>
                      <a:pt x="45434" y="240"/>
                    </a:cubicBezTo>
                    <a:cubicBezTo>
                      <a:pt x="50863" y="-237"/>
                      <a:pt x="54673" y="144"/>
                      <a:pt x="54673" y="144"/>
                    </a:cubicBezTo>
                    <a:cubicBezTo>
                      <a:pt x="54673" y="144"/>
                      <a:pt x="51721" y="2525"/>
                      <a:pt x="46863" y="5097"/>
                    </a:cubicBezTo>
                    <a:cubicBezTo>
                      <a:pt x="42005" y="7669"/>
                      <a:pt x="35433" y="10431"/>
                      <a:pt x="28575" y="12432"/>
                    </a:cubicBezTo>
                    <a:cubicBezTo>
                      <a:pt x="21717" y="14432"/>
                      <a:pt x="14668" y="15765"/>
                      <a:pt x="9239" y="16241"/>
                    </a:cubicBezTo>
                    <a:cubicBezTo>
                      <a:pt x="3810" y="16718"/>
                      <a:pt x="0" y="16337"/>
                      <a:pt x="0" y="163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9"/>
              <p:cNvSpPr/>
              <p:nvPr/>
            </p:nvSpPr>
            <p:spPr>
              <a:xfrm>
                <a:off x="3267667" y="3776773"/>
                <a:ext cx="370903" cy="237092"/>
              </a:xfrm>
              <a:custGeom>
                <a:avLst/>
                <a:gdLst/>
                <a:ahLst/>
                <a:cxnLst/>
                <a:rect l="l" t="t" r="r" b="b"/>
                <a:pathLst>
                  <a:path w="370903" h="237092" extrusionOk="0">
                    <a:moveTo>
                      <a:pt x="370808" y="237092"/>
                    </a:moveTo>
                    <a:cubicBezTo>
                      <a:pt x="370808" y="237092"/>
                      <a:pt x="369856" y="235664"/>
                      <a:pt x="367951" y="232806"/>
                    </a:cubicBezTo>
                    <a:cubicBezTo>
                      <a:pt x="366046" y="230044"/>
                      <a:pt x="363474" y="225948"/>
                      <a:pt x="359759" y="220995"/>
                    </a:cubicBezTo>
                    <a:cubicBezTo>
                      <a:pt x="356235" y="215947"/>
                      <a:pt x="351568" y="210041"/>
                      <a:pt x="346043" y="203374"/>
                    </a:cubicBezTo>
                    <a:cubicBezTo>
                      <a:pt x="343186" y="200135"/>
                      <a:pt x="340138" y="196706"/>
                      <a:pt x="336994" y="193087"/>
                    </a:cubicBezTo>
                    <a:cubicBezTo>
                      <a:pt x="333661" y="189563"/>
                      <a:pt x="330232" y="185943"/>
                      <a:pt x="326517" y="182133"/>
                    </a:cubicBezTo>
                    <a:cubicBezTo>
                      <a:pt x="318992" y="174704"/>
                      <a:pt x="310801" y="166702"/>
                      <a:pt x="301561" y="158892"/>
                    </a:cubicBezTo>
                    <a:cubicBezTo>
                      <a:pt x="292418" y="150986"/>
                      <a:pt x="282321" y="143081"/>
                      <a:pt x="271939" y="134984"/>
                    </a:cubicBezTo>
                    <a:cubicBezTo>
                      <a:pt x="261461" y="126888"/>
                      <a:pt x="250317" y="118982"/>
                      <a:pt x="238982" y="110886"/>
                    </a:cubicBezTo>
                    <a:cubicBezTo>
                      <a:pt x="227648" y="102790"/>
                      <a:pt x="215932" y="94789"/>
                      <a:pt x="204311" y="86788"/>
                    </a:cubicBezTo>
                    <a:cubicBezTo>
                      <a:pt x="192691" y="78691"/>
                      <a:pt x="181070" y="70690"/>
                      <a:pt x="169450" y="63071"/>
                    </a:cubicBezTo>
                    <a:cubicBezTo>
                      <a:pt x="157829" y="55450"/>
                      <a:pt x="146304" y="48116"/>
                      <a:pt x="134874" y="41544"/>
                    </a:cubicBezTo>
                    <a:cubicBezTo>
                      <a:pt x="123349" y="35067"/>
                      <a:pt x="112205" y="29066"/>
                      <a:pt x="101156" y="24113"/>
                    </a:cubicBezTo>
                    <a:cubicBezTo>
                      <a:pt x="90202" y="19160"/>
                      <a:pt x="79534" y="15065"/>
                      <a:pt x="69437" y="11921"/>
                    </a:cubicBezTo>
                    <a:cubicBezTo>
                      <a:pt x="59341" y="8778"/>
                      <a:pt x="50006" y="6397"/>
                      <a:pt x="41529" y="4777"/>
                    </a:cubicBezTo>
                    <a:cubicBezTo>
                      <a:pt x="33147" y="3063"/>
                      <a:pt x="25622" y="2301"/>
                      <a:pt x="19526" y="1730"/>
                    </a:cubicBezTo>
                    <a:cubicBezTo>
                      <a:pt x="13335" y="1253"/>
                      <a:pt x="8477" y="1063"/>
                      <a:pt x="5144" y="1063"/>
                    </a:cubicBezTo>
                    <a:cubicBezTo>
                      <a:pt x="1810" y="1063"/>
                      <a:pt x="0" y="1063"/>
                      <a:pt x="0" y="1063"/>
                    </a:cubicBezTo>
                    <a:cubicBezTo>
                      <a:pt x="0" y="1063"/>
                      <a:pt x="1810" y="872"/>
                      <a:pt x="5048" y="587"/>
                    </a:cubicBezTo>
                    <a:cubicBezTo>
                      <a:pt x="8382" y="301"/>
                      <a:pt x="13240" y="-80"/>
                      <a:pt x="19526" y="15"/>
                    </a:cubicBezTo>
                    <a:cubicBezTo>
                      <a:pt x="32004" y="110"/>
                      <a:pt x="50006" y="1539"/>
                      <a:pt x="70771" y="7159"/>
                    </a:cubicBezTo>
                    <a:cubicBezTo>
                      <a:pt x="81153" y="9921"/>
                      <a:pt x="92202" y="13636"/>
                      <a:pt x="103632" y="18303"/>
                    </a:cubicBezTo>
                    <a:cubicBezTo>
                      <a:pt x="114967" y="22875"/>
                      <a:pt x="126873" y="28495"/>
                      <a:pt x="138589" y="34876"/>
                    </a:cubicBezTo>
                    <a:cubicBezTo>
                      <a:pt x="150305" y="41354"/>
                      <a:pt x="162306" y="48307"/>
                      <a:pt x="174022" y="56022"/>
                    </a:cubicBezTo>
                    <a:cubicBezTo>
                      <a:pt x="185833" y="63642"/>
                      <a:pt x="197548" y="71643"/>
                      <a:pt x="209264" y="79644"/>
                    </a:cubicBezTo>
                    <a:cubicBezTo>
                      <a:pt x="232601" y="95837"/>
                      <a:pt x="255937" y="112124"/>
                      <a:pt x="276701" y="128983"/>
                    </a:cubicBezTo>
                    <a:cubicBezTo>
                      <a:pt x="287179" y="137270"/>
                      <a:pt x="296894" y="145843"/>
                      <a:pt x="305848" y="154225"/>
                    </a:cubicBezTo>
                    <a:cubicBezTo>
                      <a:pt x="314897" y="162512"/>
                      <a:pt x="322898" y="170989"/>
                      <a:pt x="330136" y="178799"/>
                    </a:cubicBezTo>
                    <a:cubicBezTo>
                      <a:pt x="333661" y="182800"/>
                      <a:pt x="336994" y="186705"/>
                      <a:pt x="340233" y="190420"/>
                    </a:cubicBezTo>
                    <a:cubicBezTo>
                      <a:pt x="343186" y="194325"/>
                      <a:pt x="346043" y="197945"/>
                      <a:pt x="348710" y="201374"/>
                    </a:cubicBezTo>
                    <a:cubicBezTo>
                      <a:pt x="353759" y="208422"/>
                      <a:pt x="358045" y="214708"/>
                      <a:pt x="361283" y="220042"/>
                    </a:cubicBezTo>
                    <a:cubicBezTo>
                      <a:pt x="364712" y="225281"/>
                      <a:pt x="366808" y="229663"/>
                      <a:pt x="368427" y="232520"/>
                    </a:cubicBezTo>
                    <a:cubicBezTo>
                      <a:pt x="370046" y="235473"/>
                      <a:pt x="370904" y="236997"/>
                      <a:pt x="370904" y="236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9"/>
              <p:cNvSpPr/>
              <p:nvPr/>
            </p:nvSpPr>
            <p:spPr>
              <a:xfrm>
                <a:off x="3593517" y="3963954"/>
                <a:ext cx="19203" cy="44958"/>
              </a:xfrm>
              <a:custGeom>
                <a:avLst/>
                <a:gdLst/>
                <a:ahLst/>
                <a:cxnLst/>
                <a:rect l="l" t="t" r="r" b="b"/>
                <a:pathLst>
                  <a:path w="19203" h="44958" extrusionOk="0">
                    <a:moveTo>
                      <a:pt x="18669" y="44958"/>
                    </a:moveTo>
                    <a:cubicBezTo>
                      <a:pt x="18669" y="44958"/>
                      <a:pt x="16574" y="42291"/>
                      <a:pt x="14383" y="38195"/>
                    </a:cubicBezTo>
                    <a:cubicBezTo>
                      <a:pt x="12097" y="34099"/>
                      <a:pt x="9525" y="28765"/>
                      <a:pt x="7239" y="23336"/>
                    </a:cubicBezTo>
                    <a:cubicBezTo>
                      <a:pt x="4953" y="17907"/>
                      <a:pt x="3048" y="12287"/>
                      <a:pt x="1715" y="7810"/>
                    </a:cubicBezTo>
                    <a:cubicBezTo>
                      <a:pt x="381" y="3429"/>
                      <a:pt x="0" y="0"/>
                      <a:pt x="0" y="0"/>
                    </a:cubicBezTo>
                    <a:cubicBezTo>
                      <a:pt x="0" y="0"/>
                      <a:pt x="2953" y="1810"/>
                      <a:pt x="6096" y="5334"/>
                    </a:cubicBezTo>
                    <a:cubicBezTo>
                      <a:pt x="9335" y="8858"/>
                      <a:pt x="12954" y="14192"/>
                      <a:pt x="15335" y="20002"/>
                    </a:cubicBezTo>
                    <a:cubicBezTo>
                      <a:pt x="17812" y="25813"/>
                      <a:pt x="19050" y="32099"/>
                      <a:pt x="19145" y="36862"/>
                    </a:cubicBezTo>
                    <a:cubicBezTo>
                      <a:pt x="19431" y="41624"/>
                      <a:pt x="18574" y="44958"/>
                      <a:pt x="18574" y="44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2" name="Google Shape;2032;p9"/>
              <p:cNvSpPr/>
              <p:nvPr/>
            </p:nvSpPr>
            <p:spPr>
              <a:xfrm>
                <a:off x="3571134" y="3941189"/>
                <a:ext cx="25920" cy="56864"/>
              </a:xfrm>
              <a:custGeom>
                <a:avLst/>
                <a:gdLst/>
                <a:ahLst/>
                <a:cxnLst/>
                <a:rect l="l" t="t" r="r" b="b"/>
                <a:pathLst>
                  <a:path w="25920" h="56864" extrusionOk="0">
                    <a:moveTo>
                      <a:pt x="24575" y="56864"/>
                    </a:moveTo>
                    <a:cubicBezTo>
                      <a:pt x="24575" y="56864"/>
                      <a:pt x="24098" y="55912"/>
                      <a:pt x="23527" y="54197"/>
                    </a:cubicBezTo>
                    <a:cubicBezTo>
                      <a:pt x="22955" y="52578"/>
                      <a:pt x="22003" y="50292"/>
                      <a:pt x="20955" y="47435"/>
                    </a:cubicBezTo>
                    <a:cubicBezTo>
                      <a:pt x="18955" y="41910"/>
                      <a:pt x="16192" y="34862"/>
                      <a:pt x="13144" y="28004"/>
                    </a:cubicBezTo>
                    <a:cubicBezTo>
                      <a:pt x="10096" y="21146"/>
                      <a:pt x="6858" y="14288"/>
                      <a:pt x="4286" y="9049"/>
                    </a:cubicBezTo>
                    <a:cubicBezTo>
                      <a:pt x="2953" y="6382"/>
                      <a:pt x="1905" y="4096"/>
                      <a:pt x="1143" y="2572"/>
                    </a:cubicBezTo>
                    <a:cubicBezTo>
                      <a:pt x="381" y="953"/>
                      <a:pt x="0" y="0"/>
                      <a:pt x="0" y="0"/>
                    </a:cubicBezTo>
                    <a:cubicBezTo>
                      <a:pt x="0" y="0"/>
                      <a:pt x="952" y="476"/>
                      <a:pt x="2476" y="1429"/>
                    </a:cubicBezTo>
                    <a:cubicBezTo>
                      <a:pt x="4000" y="2381"/>
                      <a:pt x="6096" y="3905"/>
                      <a:pt x="8382" y="6001"/>
                    </a:cubicBezTo>
                    <a:cubicBezTo>
                      <a:pt x="10668" y="8096"/>
                      <a:pt x="13049" y="10859"/>
                      <a:pt x="15335" y="13906"/>
                    </a:cubicBezTo>
                    <a:cubicBezTo>
                      <a:pt x="17526" y="17050"/>
                      <a:pt x="19621" y="20669"/>
                      <a:pt x="21241" y="24479"/>
                    </a:cubicBezTo>
                    <a:cubicBezTo>
                      <a:pt x="22860" y="28289"/>
                      <a:pt x="24098" y="32290"/>
                      <a:pt x="24860" y="36004"/>
                    </a:cubicBezTo>
                    <a:cubicBezTo>
                      <a:pt x="25527" y="39814"/>
                      <a:pt x="26003" y="43434"/>
                      <a:pt x="25908" y="46482"/>
                    </a:cubicBezTo>
                    <a:cubicBezTo>
                      <a:pt x="25908" y="49530"/>
                      <a:pt x="25622" y="52197"/>
                      <a:pt x="25241" y="53912"/>
                    </a:cubicBezTo>
                    <a:cubicBezTo>
                      <a:pt x="24860" y="55721"/>
                      <a:pt x="24575" y="56674"/>
                      <a:pt x="24575" y="56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3" name="Google Shape;2033;p9"/>
              <p:cNvSpPr/>
              <p:nvPr/>
            </p:nvSpPr>
            <p:spPr>
              <a:xfrm>
                <a:off x="3541320" y="3909376"/>
                <a:ext cx="38100" cy="73437"/>
              </a:xfrm>
              <a:custGeom>
                <a:avLst/>
                <a:gdLst/>
                <a:ahLst/>
                <a:cxnLst/>
                <a:rect l="l" t="t" r="r" b="b"/>
                <a:pathLst>
                  <a:path w="38100" h="73437" extrusionOk="0">
                    <a:moveTo>
                      <a:pt x="37814" y="73343"/>
                    </a:moveTo>
                    <a:cubicBezTo>
                      <a:pt x="37814" y="73343"/>
                      <a:pt x="37147" y="72199"/>
                      <a:pt x="36195" y="70009"/>
                    </a:cubicBezTo>
                    <a:cubicBezTo>
                      <a:pt x="35242" y="67913"/>
                      <a:pt x="33814" y="64961"/>
                      <a:pt x="32195" y="61436"/>
                    </a:cubicBezTo>
                    <a:cubicBezTo>
                      <a:pt x="30575" y="57912"/>
                      <a:pt x="28670" y="53912"/>
                      <a:pt x="26575" y="49530"/>
                    </a:cubicBezTo>
                    <a:cubicBezTo>
                      <a:pt x="24479" y="45244"/>
                      <a:pt x="22288" y="40672"/>
                      <a:pt x="19907" y="36195"/>
                    </a:cubicBezTo>
                    <a:cubicBezTo>
                      <a:pt x="17621" y="31623"/>
                      <a:pt x="15145" y="27242"/>
                      <a:pt x="12859" y="22955"/>
                    </a:cubicBezTo>
                    <a:cubicBezTo>
                      <a:pt x="10478" y="18764"/>
                      <a:pt x="8287" y="14859"/>
                      <a:pt x="6382" y="11525"/>
                    </a:cubicBezTo>
                    <a:cubicBezTo>
                      <a:pt x="4477" y="8096"/>
                      <a:pt x="2858" y="5239"/>
                      <a:pt x="1714" y="3238"/>
                    </a:cubicBezTo>
                    <a:cubicBezTo>
                      <a:pt x="571" y="1238"/>
                      <a:pt x="0" y="0"/>
                      <a:pt x="0" y="0"/>
                    </a:cubicBezTo>
                    <a:cubicBezTo>
                      <a:pt x="0" y="0"/>
                      <a:pt x="1143" y="762"/>
                      <a:pt x="3048" y="2096"/>
                    </a:cubicBezTo>
                    <a:cubicBezTo>
                      <a:pt x="4953" y="3524"/>
                      <a:pt x="7620" y="5620"/>
                      <a:pt x="10382" y="8477"/>
                    </a:cubicBezTo>
                    <a:cubicBezTo>
                      <a:pt x="13335" y="11239"/>
                      <a:pt x="16383" y="14859"/>
                      <a:pt x="19431" y="18860"/>
                    </a:cubicBezTo>
                    <a:cubicBezTo>
                      <a:pt x="20860" y="20955"/>
                      <a:pt x="22479" y="22955"/>
                      <a:pt x="23813" y="25241"/>
                    </a:cubicBezTo>
                    <a:cubicBezTo>
                      <a:pt x="25241" y="27527"/>
                      <a:pt x="26479" y="29813"/>
                      <a:pt x="27813" y="32195"/>
                    </a:cubicBezTo>
                    <a:cubicBezTo>
                      <a:pt x="28956" y="34671"/>
                      <a:pt x="30194" y="37052"/>
                      <a:pt x="31147" y="39434"/>
                    </a:cubicBezTo>
                    <a:cubicBezTo>
                      <a:pt x="32290" y="41815"/>
                      <a:pt x="32957" y="44387"/>
                      <a:pt x="33909" y="46672"/>
                    </a:cubicBezTo>
                    <a:cubicBezTo>
                      <a:pt x="35433" y="51435"/>
                      <a:pt x="36576" y="56007"/>
                      <a:pt x="37147" y="60007"/>
                    </a:cubicBezTo>
                    <a:cubicBezTo>
                      <a:pt x="37814" y="63913"/>
                      <a:pt x="38005" y="67342"/>
                      <a:pt x="38100" y="69723"/>
                    </a:cubicBezTo>
                    <a:cubicBezTo>
                      <a:pt x="38100" y="72104"/>
                      <a:pt x="38100" y="73438"/>
                      <a:pt x="38100" y="73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4" name="Google Shape;2034;p9"/>
              <p:cNvSpPr/>
              <p:nvPr/>
            </p:nvSpPr>
            <p:spPr>
              <a:xfrm>
                <a:off x="3519032" y="3894136"/>
                <a:ext cx="37456" cy="72580"/>
              </a:xfrm>
              <a:custGeom>
                <a:avLst/>
                <a:gdLst/>
                <a:ahLst/>
                <a:cxnLst/>
                <a:rect l="l" t="t" r="r" b="b"/>
                <a:pathLst>
                  <a:path w="37456" h="72580" extrusionOk="0">
                    <a:moveTo>
                      <a:pt x="37338" y="72485"/>
                    </a:moveTo>
                    <a:cubicBezTo>
                      <a:pt x="37338" y="72485"/>
                      <a:pt x="36671" y="71342"/>
                      <a:pt x="35623" y="69247"/>
                    </a:cubicBezTo>
                    <a:cubicBezTo>
                      <a:pt x="34576" y="67246"/>
                      <a:pt x="33147" y="64294"/>
                      <a:pt x="31433" y="60865"/>
                    </a:cubicBezTo>
                    <a:cubicBezTo>
                      <a:pt x="29813" y="57436"/>
                      <a:pt x="27813" y="53435"/>
                      <a:pt x="25717" y="49149"/>
                    </a:cubicBezTo>
                    <a:cubicBezTo>
                      <a:pt x="23622" y="44958"/>
                      <a:pt x="21431" y="40386"/>
                      <a:pt x="19050" y="36004"/>
                    </a:cubicBezTo>
                    <a:cubicBezTo>
                      <a:pt x="16764" y="31528"/>
                      <a:pt x="14383" y="27146"/>
                      <a:pt x="12192" y="22955"/>
                    </a:cubicBezTo>
                    <a:cubicBezTo>
                      <a:pt x="9906" y="18764"/>
                      <a:pt x="7810" y="14859"/>
                      <a:pt x="6001" y="11525"/>
                    </a:cubicBezTo>
                    <a:cubicBezTo>
                      <a:pt x="4191" y="8096"/>
                      <a:pt x="2667" y="5239"/>
                      <a:pt x="1619" y="3238"/>
                    </a:cubicBezTo>
                    <a:cubicBezTo>
                      <a:pt x="571" y="1238"/>
                      <a:pt x="0" y="0"/>
                      <a:pt x="0" y="0"/>
                    </a:cubicBezTo>
                    <a:cubicBezTo>
                      <a:pt x="0" y="0"/>
                      <a:pt x="4572" y="2858"/>
                      <a:pt x="10096" y="8572"/>
                    </a:cubicBezTo>
                    <a:cubicBezTo>
                      <a:pt x="12954" y="11335"/>
                      <a:pt x="15907" y="14859"/>
                      <a:pt x="18859" y="18860"/>
                    </a:cubicBezTo>
                    <a:cubicBezTo>
                      <a:pt x="20193" y="20860"/>
                      <a:pt x="21812" y="22955"/>
                      <a:pt x="23050" y="25241"/>
                    </a:cubicBezTo>
                    <a:cubicBezTo>
                      <a:pt x="24384" y="27432"/>
                      <a:pt x="25717" y="29813"/>
                      <a:pt x="26956" y="32099"/>
                    </a:cubicBezTo>
                    <a:cubicBezTo>
                      <a:pt x="28099" y="34480"/>
                      <a:pt x="29242" y="36862"/>
                      <a:pt x="30289" y="39243"/>
                    </a:cubicBezTo>
                    <a:cubicBezTo>
                      <a:pt x="31433" y="41624"/>
                      <a:pt x="32099" y="44101"/>
                      <a:pt x="32956" y="46387"/>
                    </a:cubicBezTo>
                    <a:cubicBezTo>
                      <a:pt x="34480" y="51054"/>
                      <a:pt x="35623" y="55531"/>
                      <a:pt x="36290" y="59436"/>
                    </a:cubicBezTo>
                    <a:cubicBezTo>
                      <a:pt x="37719" y="67246"/>
                      <a:pt x="37433" y="72580"/>
                      <a:pt x="37433" y="72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5" name="Google Shape;2035;p9"/>
              <p:cNvSpPr/>
              <p:nvPr/>
            </p:nvSpPr>
            <p:spPr>
              <a:xfrm>
                <a:off x="3501601" y="3891754"/>
                <a:ext cx="31562" cy="66960"/>
              </a:xfrm>
              <a:custGeom>
                <a:avLst/>
                <a:gdLst/>
                <a:ahLst/>
                <a:cxnLst/>
                <a:rect l="l" t="t" r="r" b="b"/>
                <a:pathLst>
                  <a:path w="31562" h="66960" extrusionOk="0">
                    <a:moveTo>
                      <a:pt x="31242" y="66866"/>
                    </a:moveTo>
                    <a:cubicBezTo>
                      <a:pt x="31242" y="66866"/>
                      <a:pt x="30671" y="65818"/>
                      <a:pt x="29813" y="63913"/>
                    </a:cubicBezTo>
                    <a:cubicBezTo>
                      <a:pt x="28956" y="62008"/>
                      <a:pt x="27813" y="59341"/>
                      <a:pt x="26289" y="56102"/>
                    </a:cubicBezTo>
                    <a:cubicBezTo>
                      <a:pt x="23527" y="49721"/>
                      <a:pt x="19812" y="41434"/>
                      <a:pt x="16002" y="33242"/>
                    </a:cubicBezTo>
                    <a:cubicBezTo>
                      <a:pt x="12097" y="25051"/>
                      <a:pt x="8096" y="16954"/>
                      <a:pt x="5048" y="10668"/>
                    </a:cubicBezTo>
                    <a:cubicBezTo>
                      <a:pt x="3524" y="7525"/>
                      <a:pt x="2191" y="4858"/>
                      <a:pt x="1333" y="3048"/>
                    </a:cubicBezTo>
                    <a:cubicBezTo>
                      <a:pt x="476" y="1143"/>
                      <a:pt x="0" y="0"/>
                      <a:pt x="0" y="0"/>
                    </a:cubicBezTo>
                    <a:cubicBezTo>
                      <a:pt x="0" y="0"/>
                      <a:pt x="4191" y="2572"/>
                      <a:pt x="9144" y="7811"/>
                    </a:cubicBezTo>
                    <a:cubicBezTo>
                      <a:pt x="11716" y="10382"/>
                      <a:pt x="14288" y="13621"/>
                      <a:pt x="16954" y="17336"/>
                    </a:cubicBezTo>
                    <a:cubicBezTo>
                      <a:pt x="19526" y="21050"/>
                      <a:pt x="21908" y="25241"/>
                      <a:pt x="24003" y="29623"/>
                    </a:cubicBezTo>
                    <a:cubicBezTo>
                      <a:pt x="26003" y="34004"/>
                      <a:pt x="27718" y="38481"/>
                      <a:pt x="28861" y="42863"/>
                    </a:cubicBezTo>
                    <a:cubicBezTo>
                      <a:pt x="30004" y="47244"/>
                      <a:pt x="30861" y="51340"/>
                      <a:pt x="31147" y="54959"/>
                    </a:cubicBezTo>
                    <a:cubicBezTo>
                      <a:pt x="31528" y="58484"/>
                      <a:pt x="31623" y="61627"/>
                      <a:pt x="31528" y="63627"/>
                    </a:cubicBezTo>
                    <a:cubicBezTo>
                      <a:pt x="31433" y="65722"/>
                      <a:pt x="31242" y="66961"/>
                      <a:pt x="31242" y="6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6" name="Google Shape;2036;p9"/>
              <p:cNvSpPr/>
              <p:nvPr/>
            </p:nvSpPr>
            <p:spPr>
              <a:xfrm>
                <a:off x="3471502" y="3868894"/>
                <a:ext cx="41052" cy="77152"/>
              </a:xfrm>
              <a:custGeom>
                <a:avLst/>
                <a:gdLst/>
                <a:ahLst/>
                <a:cxnLst/>
                <a:rect l="l" t="t" r="r" b="b"/>
                <a:pathLst>
                  <a:path w="41052" h="77152" extrusionOk="0">
                    <a:moveTo>
                      <a:pt x="40862" y="76962"/>
                    </a:moveTo>
                    <a:cubicBezTo>
                      <a:pt x="40862" y="76962"/>
                      <a:pt x="40196" y="75724"/>
                      <a:pt x="39053" y="73533"/>
                    </a:cubicBezTo>
                    <a:cubicBezTo>
                      <a:pt x="38005" y="71342"/>
                      <a:pt x="36481" y="68294"/>
                      <a:pt x="34671" y="64579"/>
                    </a:cubicBezTo>
                    <a:cubicBezTo>
                      <a:pt x="32861" y="60960"/>
                      <a:pt x="30766" y="56674"/>
                      <a:pt x="28575" y="52102"/>
                    </a:cubicBezTo>
                    <a:cubicBezTo>
                      <a:pt x="26289" y="47625"/>
                      <a:pt x="23908" y="42767"/>
                      <a:pt x="21336" y="38100"/>
                    </a:cubicBezTo>
                    <a:cubicBezTo>
                      <a:pt x="18859" y="33338"/>
                      <a:pt x="16192" y="28670"/>
                      <a:pt x="13716" y="24194"/>
                    </a:cubicBezTo>
                    <a:cubicBezTo>
                      <a:pt x="11144" y="19812"/>
                      <a:pt x="8763" y="15621"/>
                      <a:pt x="6763" y="12097"/>
                    </a:cubicBezTo>
                    <a:cubicBezTo>
                      <a:pt x="4667" y="8477"/>
                      <a:pt x="2953" y="5524"/>
                      <a:pt x="1810" y="3429"/>
                    </a:cubicBezTo>
                    <a:cubicBezTo>
                      <a:pt x="571" y="1334"/>
                      <a:pt x="0" y="0"/>
                      <a:pt x="0" y="0"/>
                    </a:cubicBezTo>
                    <a:cubicBezTo>
                      <a:pt x="0" y="0"/>
                      <a:pt x="4858" y="3048"/>
                      <a:pt x="10858" y="9049"/>
                    </a:cubicBezTo>
                    <a:cubicBezTo>
                      <a:pt x="13907" y="12002"/>
                      <a:pt x="17145" y="15716"/>
                      <a:pt x="20288" y="20003"/>
                    </a:cubicBezTo>
                    <a:cubicBezTo>
                      <a:pt x="21812" y="22193"/>
                      <a:pt x="23527" y="24289"/>
                      <a:pt x="24860" y="26765"/>
                    </a:cubicBezTo>
                    <a:cubicBezTo>
                      <a:pt x="26384" y="29146"/>
                      <a:pt x="27718" y="31528"/>
                      <a:pt x="29146" y="34004"/>
                    </a:cubicBezTo>
                    <a:cubicBezTo>
                      <a:pt x="30385" y="36576"/>
                      <a:pt x="31623" y="39053"/>
                      <a:pt x="32766" y="41624"/>
                    </a:cubicBezTo>
                    <a:cubicBezTo>
                      <a:pt x="34004" y="44101"/>
                      <a:pt x="34862" y="46768"/>
                      <a:pt x="35814" y="49244"/>
                    </a:cubicBezTo>
                    <a:cubicBezTo>
                      <a:pt x="37529" y="54197"/>
                      <a:pt x="38862" y="58960"/>
                      <a:pt x="39624" y="63151"/>
                    </a:cubicBezTo>
                    <a:cubicBezTo>
                      <a:pt x="40481" y="67246"/>
                      <a:pt x="40862" y="70866"/>
                      <a:pt x="40958" y="73247"/>
                    </a:cubicBezTo>
                    <a:cubicBezTo>
                      <a:pt x="41053" y="75724"/>
                      <a:pt x="41053" y="77153"/>
                      <a:pt x="41053" y="771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7" name="Google Shape;2037;p9"/>
              <p:cNvSpPr/>
              <p:nvPr/>
            </p:nvSpPr>
            <p:spPr>
              <a:xfrm>
                <a:off x="3436164" y="3837462"/>
                <a:ext cx="51720" cy="97059"/>
              </a:xfrm>
              <a:custGeom>
                <a:avLst/>
                <a:gdLst/>
                <a:ahLst/>
                <a:cxnLst/>
                <a:rect l="l" t="t" r="r" b="b"/>
                <a:pathLst>
                  <a:path w="51720" h="97059" extrusionOk="0">
                    <a:moveTo>
                      <a:pt x="51721" y="96869"/>
                    </a:moveTo>
                    <a:cubicBezTo>
                      <a:pt x="51721" y="96869"/>
                      <a:pt x="50959" y="95250"/>
                      <a:pt x="49720" y="92488"/>
                    </a:cubicBezTo>
                    <a:cubicBezTo>
                      <a:pt x="48482" y="89725"/>
                      <a:pt x="46768" y="85725"/>
                      <a:pt x="44672" y="80963"/>
                    </a:cubicBezTo>
                    <a:cubicBezTo>
                      <a:pt x="43624" y="78581"/>
                      <a:pt x="42481" y="76009"/>
                      <a:pt x="41243" y="73342"/>
                    </a:cubicBezTo>
                    <a:cubicBezTo>
                      <a:pt x="40005" y="70675"/>
                      <a:pt x="38671" y="67818"/>
                      <a:pt x="37338" y="64960"/>
                    </a:cubicBezTo>
                    <a:cubicBezTo>
                      <a:pt x="34576" y="59246"/>
                      <a:pt x="31528" y="53054"/>
                      <a:pt x="28289" y="47054"/>
                    </a:cubicBezTo>
                    <a:cubicBezTo>
                      <a:pt x="25146" y="41053"/>
                      <a:pt x="21717" y="35147"/>
                      <a:pt x="18478" y="29623"/>
                    </a:cubicBezTo>
                    <a:cubicBezTo>
                      <a:pt x="16859" y="26860"/>
                      <a:pt x="15240" y="24193"/>
                      <a:pt x="13716" y="21717"/>
                    </a:cubicBezTo>
                    <a:cubicBezTo>
                      <a:pt x="12192" y="19240"/>
                      <a:pt x="10668" y="16859"/>
                      <a:pt x="9334" y="14668"/>
                    </a:cubicBezTo>
                    <a:cubicBezTo>
                      <a:pt x="6572" y="10287"/>
                      <a:pt x="4191" y="6572"/>
                      <a:pt x="2572" y="4096"/>
                    </a:cubicBezTo>
                    <a:cubicBezTo>
                      <a:pt x="952" y="1524"/>
                      <a:pt x="0" y="0"/>
                      <a:pt x="0" y="0"/>
                    </a:cubicBezTo>
                    <a:cubicBezTo>
                      <a:pt x="0" y="0"/>
                      <a:pt x="1429" y="1048"/>
                      <a:pt x="3810" y="2953"/>
                    </a:cubicBezTo>
                    <a:cubicBezTo>
                      <a:pt x="6191" y="4858"/>
                      <a:pt x="9525" y="7810"/>
                      <a:pt x="13240" y="11621"/>
                    </a:cubicBezTo>
                    <a:cubicBezTo>
                      <a:pt x="16954" y="15335"/>
                      <a:pt x="20955" y="20098"/>
                      <a:pt x="24955" y="25432"/>
                    </a:cubicBezTo>
                    <a:cubicBezTo>
                      <a:pt x="26860" y="28194"/>
                      <a:pt x="28956" y="30861"/>
                      <a:pt x="30670" y="33909"/>
                    </a:cubicBezTo>
                    <a:cubicBezTo>
                      <a:pt x="32575" y="36862"/>
                      <a:pt x="34290" y="39910"/>
                      <a:pt x="36004" y="43053"/>
                    </a:cubicBezTo>
                    <a:cubicBezTo>
                      <a:pt x="37528" y="46196"/>
                      <a:pt x="39148" y="49435"/>
                      <a:pt x="40576" y="52578"/>
                    </a:cubicBezTo>
                    <a:cubicBezTo>
                      <a:pt x="42100" y="55721"/>
                      <a:pt x="43148" y="58960"/>
                      <a:pt x="44386" y="62103"/>
                    </a:cubicBezTo>
                    <a:cubicBezTo>
                      <a:pt x="46577" y="68389"/>
                      <a:pt x="48292" y="74295"/>
                      <a:pt x="49339" y="79534"/>
                    </a:cubicBezTo>
                    <a:cubicBezTo>
                      <a:pt x="50482" y="84677"/>
                      <a:pt x="50959" y="89154"/>
                      <a:pt x="51244" y="92202"/>
                    </a:cubicBezTo>
                    <a:cubicBezTo>
                      <a:pt x="51530" y="95250"/>
                      <a:pt x="51530" y="97060"/>
                      <a:pt x="51530" y="97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8" name="Google Shape;2038;p9"/>
              <p:cNvSpPr/>
              <p:nvPr/>
            </p:nvSpPr>
            <p:spPr>
              <a:xfrm>
                <a:off x="3417210" y="3822984"/>
                <a:ext cx="49625" cy="106013"/>
              </a:xfrm>
              <a:custGeom>
                <a:avLst/>
                <a:gdLst/>
                <a:ahLst/>
                <a:cxnLst/>
                <a:rect l="l" t="t" r="r" b="b"/>
                <a:pathLst>
                  <a:path w="49625" h="106013" extrusionOk="0">
                    <a:moveTo>
                      <a:pt x="49625" y="106013"/>
                    </a:moveTo>
                    <a:cubicBezTo>
                      <a:pt x="49625" y="106013"/>
                      <a:pt x="45910" y="99536"/>
                      <a:pt x="41053" y="89726"/>
                    </a:cubicBezTo>
                    <a:cubicBezTo>
                      <a:pt x="38576" y="84772"/>
                      <a:pt x="35719" y="79058"/>
                      <a:pt x="32861" y="72866"/>
                    </a:cubicBezTo>
                    <a:cubicBezTo>
                      <a:pt x="29908" y="66675"/>
                      <a:pt x="26765" y="60103"/>
                      <a:pt x="23717" y="53530"/>
                    </a:cubicBezTo>
                    <a:cubicBezTo>
                      <a:pt x="20669" y="46958"/>
                      <a:pt x="17621" y="40291"/>
                      <a:pt x="14764" y="34100"/>
                    </a:cubicBezTo>
                    <a:cubicBezTo>
                      <a:pt x="11906" y="27908"/>
                      <a:pt x="9334" y="22098"/>
                      <a:pt x="7049" y="17050"/>
                    </a:cubicBezTo>
                    <a:cubicBezTo>
                      <a:pt x="2572" y="6953"/>
                      <a:pt x="0" y="0"/>
                      <a:pt x="0" y="0"/>
                    </a:cubicBezTo>
                    <a:cubicBezTo>
                      <a:pt x="0" y="0"/>
                      <a:pt x="5048" y="5525"/>
                      <a:pt x="11430" y="14669"/>
                    </a:cubicBezTo>
                    <a:cubicBezTo>
                      <a:pt x="14668" y="19241"/>
                      <a:pt x="18097" y="24670"/>
                      <a:pt x="21526" y="30671"/>
                    </a:cubicBezTo>
                    <a:cubicBezTo>
                      <a:pt x="23146" y="33719"/>
                      <a:pt x="25051" y="36767"/>
                      <a:pt x="26670" y="40005"/>
                    </a:cubicBezTo>
                    <a:cubicBezTo>
                      <a:pt x="28289" y="43244"/>
                      <a:pt x="29908" y="46577"/>
                      <a:pt x="31623" y="49911"/>
                    </a:cubicBezTo>
                    <a:cubicBezTo>
                      <a:pt x="33147" y="53340"/>
                      <a:pt x="34576" y="56674"/>
                      <a:pt x="36004" y="60008"/>
                    </a:cubicBezTo>
                    <a:cubicBezTo>
                      <a:pt x="37529" y="63341"/>
                      <a:pt x="38671" y="66770"/>
                      <a:pt x="39910" y="69913"/>
                    </a:cubicBezTo>
                    <a:cubicBezTo>
                      <a:pt x="42291" y="76391"/>
                      <a:pt x="44291" y="82582"/>
                      <a:pt x="45720" y="87916"/>
                    </a:cubicBezTo>
                    <a:cubicBezTo>
                      <a:pt x="48673" y="98679"/>
                      <a:pt x="49625" y="106013"/>
                      <a:pt x="49625" y="106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9" name="Google Shape;2039;p9"/>
              <p:cNvSpPr/>
              <p:nvPr/>
            </p:nvSpPr>
            <p:spPr>
              <a:xfrm>
                <a:off x="3391492" y="3814316"/>
                <a:ext cx="50863" cy="99060"/>
              </a:xfrm>
              <a:custGeom>
                <a:avLst/>
                <a:gdLst/>
                <a:ahLst/>
                <a:cxnLst/>
                <a:rect l="l" t="t" r="r" b="b"/>
                <a:pathLst>
                  <a:path w="50863" h="99060" extrusionOk="0">
                    <a:moveTo>
                      <a:pt x="50864" y="99060"/>
                    </a:moveTo>
                    <a:cubicBezTo>
                      <a:pt x="50864" y="99060"/>
                      <a:pt x="50006" y="97441"/>
                      <a:pt x="48673" y="94679"/>
                    </a:cubicBezTo>
                    <a:cubicBezTo>
                      <a:pt x="47339" y="91916"/>
                      <a:pt x="45530" y="87916"/>
                      <a:pt x="43244" y="83153"/>
                    </a:cubicBezTo>
                    <a:cubicBezTo>
                      <a:pt x="41053" y="78486"/>
                      <a:pt x="38386" y="72962"/>
                      <a:pt x="35623" y="67056"/>
                    </a:cubicBezTo>
                    <a:cubicBezTo>
                      <a:pt x="32766" y="61246"/>
                      <a:pt x="29813" y="55054"/>
                      <a:pt x="26575" y="48863"/>
                    </a:cubicBezTo>
                    <a:cubicBezTo>
                      <a:pt x="23432" y="42672"/>
                      <a:pt x="20193" y="36671"/>
                      <a:pt x="17145" y="30956"/>
                    </a:cubicBezTo>
                    <a:cubicBezTo>
                      <a:pt x="14002" y="25241"/>
                      <a:pt x="11049" y="19908"/>
                      <a:pt x="8477" y="15431"/>
                    </a:cubicBezTo>
                    <a:cubicBezTo>
                      <a:pt x="5906" y="10859"/>
                      <a:pt x="3810" y="6953"/>
                      <a:pt x="2286" y="4286"/>
                    </a:cubicBezTo>
                    <a:cubicBezTo>
                      <a:pt x="762" y="1619"/>
                      <a:pt x="0" y="0"/>
                      <a:pt x="0" y="0"/>
                    </a:cubicBezTo>
                    <a:cubicBezTo>
                      <a:pt x="0" y="0"/>
                      <a:pt x="1334" y="1143"/>
                      <a:pt x="3620" y="3239"/>
                    </a:cubicBezTo>
                    <a:cubicBezTo>
                      <a:pt x="5906" y="5334"/>
                      <a:pt x="9049" y="8477"/>
                      <a:pt x="12573" y="12573"/>
                    </a:cubicBezTo>
                    <a:cubicBezTo>
                      <a:pt x="16097" y="16574"/>
                      <a:pt x="19907" y="21527"/>
                      <a:pt x="23717" y="27051"/>
                    </a:cubicBezTo>
                    <a:cubicBezTo>
                      <a:pt x="25527" y="29813"/>
                      <a:pt x="27527" y="32671"/>
                      <a:pt x="29242" y="35719"/>
                    </a:cubicBezTo>
                    <a:cubicBezTo>
                      <a:pt x="31052" y="38767"/>
                      <a:pt x="32671" y="41910"/>
                      <a:pt x="34385" y="44958"/>
                    </a:cubicBezTo>
                    <a:cubicBezTo>
                      <a:pt x="35909" y="48196"/>
                      <a:pt x="37529" y="51340"/>
                      <a:pt x="38862" y="54578"/>
                    </a:cubicBezTo>
                    <a:cubicBezTo>
                      <a:pt x="40386" y="57721"/>
                      <a:pt x="41434" y="61055"/>
                      <a:pt x="42672" y="64103"/>
                    </a:cubicBezTo>
                    <a:cubicBezTo>
                      <a:pt x="44958" y="70390"/>
                      <a:pt x="46768" y="76295"/>
                      <a:pt x="47911" y="81534"/>
                    </a:cubicBezTo>
                    <a:cubicBezTo>
                      <a:pt x="49149" y="86678"/>
                      <a:pt x="49911" y="91154"/>
                      <a:pt x="50292" y="94202"/>
                    </a:cubicBezTo>
                    <a:cubicBezTo>
                      <a:pt x="50673" y="97250"/>
                      <a:pt x="50768" y="99060"/>
                      <a:pt x="50768" y="99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9"/>
              <p:cNvSpPr/>
              <p:nvPr/>
            </p:nvSpPr>
            <p:spPr>
              <a:xfrm>
                <a:off x="3369489" y="3807839"/>
                <a:ext cx="49910" cy="92964"/>
              </a:xfrm>
              <a:custGeom>
                <a:avLst/>
                <a:gdLst/>
                <a:ahLst/>
                <a:cxnLst/>
                <a:rect l="l" t="t" r="r" b="b"/>
                <a:pathLst>
                  <a:path w="49910" h="92964" extrusionOk="0">
                    <a:moveTo>
                      <a:pt x="49911" y="92964"/>
                    </a:moveTo>
                    <a:cubicBezTo>
                      <a:pt x="49911" y="92964"/>
                      <a:pt x="48958" y="91535"/>
                      <a:pt x="47530" y="88963"/>
                    </a:cubicBezTo>
                    <a:cubicBezTo>
                      <a:pt x="46101" y="86392"/>
                      <a:pt x="44006" y="82772"/>
                      <a:pt x="41719" y="78391"/>
                    </a:cubicBezTo>
                    <a:cubicBezTo>
                      <a:pt x="37052" y="69723"/>
                      <a:pt x="30861" y="58103"/>
                      <a:pt x="24670" y="46577"/>
                    </a:cubicBezTo>
                    <a:cubicBezTo>
                      <a:pt x="18479" y="35052"/>
                      <a:pt x="12192" y="23431"/>
                      <a:pt x="7525" y="14859"/>
                    </a:cubicBezTo>
                    <a:cubicBezTo>
                      <a:pt x="5144" y="10478"/>
                      <a:pt x="3334" y="6763"/>
                      <a:pt x="2000" y="4191"/>
                    </a:cubicBezTo>
                    <a:cubicBezTo>
                      <a:pt x="667" y="1524"/>
                      <a:pt x="0" y="0"/>
                      <a:pt x="0" y="0"/>
                    </a:cubicBezTo>
                    <a:cubicBezTo>
                      <a:pt x="0" y="0"/>
                      <a:pt x="5239" y="4381"/>
                      <a:pt x="11716" y="12002"/>
                    </a:cubicBezTo>
                    <a:cubicBezTo>
                      <a:pt x="15050" y="15812"/>
                      <a:pt x="18574" y="20479"/>
                      <a:pt x="22098" y="25622"/>
                    </a:cubicBezTo>
                    <a:cubicBezTo>
                      <a:pt x="23813" y="28289"/>
                      <a:pt x="25718" y="30861"/>
                      <a:pt x="27337" y="33719"/>
                    </a:cubicBezTo>
                    <a:cubicBezTo>
                      <a:pt x="29051" y="36576"/>
                      <a:pt x="30671" y="39434"/>
                      <a:pt x="32290" y="42386"/>
                    </a:cubicBezTo>
                    <a:cubicBezTo>
                      <a:pt x="33814" y="45434"/>
                      <a:pt x="35243" y="48387"/>
                      <a:pt x="36767" y="51340"/>
                    </a:cubicBezTo>
                    <a:cubicBezTo>
                      <a:pt x="38291" y="54293"/>
                      <a:pt x="39433" y="57341"/>
                      <a:pt x="40672" y="60198"/>
                    </a:cubicBezTo>
                    <a:cubicBezTo>
                      <a:pt x="43053" y="66008"/>
                      <a:pt x="44958" y="71533"/>
                      <a:pt x="46292" y="76391"/>
                    </a:cubicBezTo>
                    <a:cubicBezTo>
                      <a:pt x="49149" y="86106"/>
                      <a:pt x="49911" y="92773"/>
                      <a:pt x="49911"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9"/>
              <p:cNvSpPr/>
              <p:nvPr/>
            </p:nvSpPr>
            <p:spPr>
              <a:xfrm>
                <a:off x="3350630" y="3794600"/>
                <a:ext cx="32103" cy="79724"/>
              </a:xfrm>
              <a:custGeom>
                <a:avLst/>
                <a:gdLst/>
                <a:ahLst/>
                <a:cxnLst/>
                <a:rect l="l" t="t" r="r" b="b"/>
                <a:pathLst>
                  <a:path w="32103" h="79724" extrusionOk="0">
                    <a:moveTo>
                      <a:pt x="27813" y="78010"/>
                    </a:moveTo>
                    <a:cubicBezTo>
                      <a:pt x="29051" y="77914"/>
                      <a:pt x="30290" y="77724"/>
                      <a:pt x="31432" y="77724"/>
                    </a:cubicBezTo>
                    <a:lnTo>
                      <a:pt x="30480" y="78676"/>
                    </a:lnTo>
                    <a:cubicBezTo>
                      <a:pt x="29242" y="75247"/>
                      <a:pt x="28003" y="71914"/>
                      <a:pt x="26860" y="68580"/>
                    </a:cubicBezTo>
                    <a:lnTo>
                      <a:pt x="23336" y="58674"/>
                    </a:lnTo>
                    <a:lnTo>
                      <a:pt x="21622" y="53721"/>
                    </a:lnTo>
                    <a:cubicBezTo>
                      <a:pt x="21050" y="52102"/>
                      <a:pt x="20383" y="50482"/>
                      <a:pt x="19812" y="48863"/>
                    </a:cubicBezTo>
                    <a:cubicBezTo>
                      <a:pt x="18669" y="45625"/>
                      <a:pt x="17335" y="42386"/>
                      <a:pt x="16097" y="39148"/>
                    </a:cubicBezTo>
                    <a:lnTo>
                      <a:pt x="12192" y="29432"/>
                    </a:lnTo>
                    <a:lnTo>
                      <a:pt x="8191" y="19717"/>
                    </a:lnTo>
                    <a:lnTo>
                      <a:pt x="4096" y="10001"/>
                    </a:lnTo>
                    <a:cubicBezTo>
                      <a:pt x="2762" y="6667"/>
                      <a:pt x="1333" y="3429"/>
                      <a:pt x="0" y="0"/>
                    </a:cubicBezTo>
                    <a:cubicBezTo>
                      <a:pt x="2762" y="2381"/>
                      <a:pt x="5239" y="5048"/>
                      <a:pt x="7620" y="7906"/>
                    </a:cubicBezTo>
                    <a:cubicBezTo>
                      <a:pt x="9906" y="10763"/>
                      <a:pt x="12097" y="13621"/>
                      <a:pt x="14097" y="16669"/>
                    </a:cubicBezTo>
                    <a:cubicBezTo>
                      <a:pt x="16097" y="19717"/>
                      <a:pt x="17907" y="22860"/>
                      <a:pt x="19621" y="26098"/>
                    </a:cubicBezTo>
                    <a:cubicBezTo>
                      <a:pt x="21336" y="29337"/>
                      <a:pt x="22765" y="32671"/>
                      <a:pt x="24193" y="36004"/>
                    </a:cubicBezTo>
                    <a:cubicBezTo>
                      <a:pt x="25527" y="39338"/>
                      <a:pt x="26670" y="42863"/>
                      <a:pt x="27813" y="46291"/>
                    </a:cubicBezTo>
                    <a:cubicBezTo>
                      <a:pt x="28861" y="49816"/>
                      <a:pt x="29623" y="53340"/>
                      <a:pt x="30385" y="56864"/>
                    </a:cubicBezTo>
                    <a:cubicBezTo>
                      <a:pt x="30956" y="60484"/>
                      <a:pt x="31623" y="64008"/>
                      <a:pt x="31813" y="67627"/>
                    </a:cubicBezTo>
                    <a:cubicBezTo>
                      <a:pt x="32099" y="71247"/>
                      <a:pt x="32194" y="74866"/>
                      <a:pt x="32004" y="78486"/>
                    </a:cubicBezTo>
                    <a:lnTo>
                      <a:pt x="32004" y="79724"/>
                    </a:lnTo>
                    <a:cubicBezTo>
                      <a:pt x="32004" y="79724"/>
                      <a:pt x="31051" y="79438"/>
                      <a:pt x="31051" y="79438"/>
                    </a:cubicBezTo>
                    <a:cubicBezTo>
                      <a:pt x="29908" y="79057"/>
                      <a:pt x="28765" y="78581"/>
                      <a:pt x="27622" y="781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9"/>
              <p:cNvSpPr/>
              <p:nvPr/>
            </p:nvSpPr>
            <p:spPr>
              <a:xfrm>
                <a:off x="3328151" y="3782027"/>
                <a:ext cx="28611" cy="81057"/>
              </a:xfrm>
              <a:custGeom>
                <a:avLst/>
                <a:gdLst/>
                <a:ahLst/>
                <a:cxnLst/>
                <a:rect l="l" t="t" r="r" b="b"/>
                <a:pathLst>
                  <a:path w="28611" h="81057" extrusionOk="0">
                    <a:moveTo>
                      <a:pt x="28575" y="81058"/>
                    </a:moveTo>
                    <a:cubicBezTo>
                      <a:pt x="28575" y="81058"/>
                      <a:pt x="26194" y="76010"/>
                      <a:pt x="23336" y="68485"/>
                    </a:cubicBezTo>
                    <a:cubicBezTo>
                      <a:pt x="21907" y="64675"/>
                      <a:pt x="20193" y="60293"/>
                      <a:pt x="18574" y="55626"/>
                    </a:cubicBezTo>
                    <a:cubicBezTo>
                      <a:pt x="16859" y="50959"/>
                      <a:pt x="15145" y="45911"/>
                      <a:pt x="13335" y="40957"/>
                    </a:cubicBezTo>
                    <a:cubicBezTo>
                      <a:pt x="11620" y="35909"/>
                      <a:pt x="9811" y="30956"/>
                      <a:pt x="8192" y="26194"/>
                    </a:cubicBezTo>
                    <a:cubicBezTo>
                      <a:pt x="6572" y="21527"/>
                      <a:pt x="5048" y="17050"/>
                      <a:pt x="3810" y="13145"/>
                    </a:cubicBezTo>
                    <a:cubicBezTo>
                      <a:pt x="1333" y="5429"/>
                      <a:pt x="0" y="0"/>
                      <a:pt x="0" y="0"/>
                    </a:cubicBezTo>
                    <a:cubicBezTo>
                      <a:pt x="0" y="0"/>
                      <a:pt x="3905" y="4000"/>
                      <a:pt x="8287" y="10954"/>
                    </a:cubicBezTo>
                    <a:cubicBezTo>
                      <a:pt x="10573" y="14383"/>
                      <a:pt x="12954" y="18574"/>
                      <a:pt x="15240" y="23146"/>
                    </a:cubicBezTo>
                    <a:cubicBezTo>
                      <a:pt x="16288" y="25432"/>
                      <a:pt x="17526" y="27813"/>
                      <a:pt x="18478" y="30385"/>
                    </a:cubicBezTo>
                    <a:cubicBezTo>
                      <a:pt x="19431" y="32861"/>
                      <a:pt x="20479" y="35433"/>
                      <a:pt x="21431" y="38005"/>
                    </a:cubicBezTo>
                    <a:cubicBezTo>
                      <a:pt x="22288" y="40577"/>
                      <a:pt x="23050" y="43244"/>
                      <a:pt x="23908" y="45815"/>
                    </a:cubicBezTo>
                    <a:cubicBezTo>
                      <a:pt x="24765" y="48387"/>
                      <a:pt x="25241" y="50959"/>
                      <a:pt x="25813" y="53530"/>
                    </a:cubicBezTo>
                    <a:cubicBezTo>
                      <a:pt x="26956" y="58579"/>
                      <a:pt x="27718" y="63246"/>
                      <a:pt x="28099" y="67342"/>
                    </a:cubicBezTo>
                    <a:cubicBezTo>
                      <a:pt x="28956" y="75533"/>
                      <a:pt x="28480" y="81058"/>
                      <a:pt x="28480"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3" name="Google Shape;2043;p9"/>
              <p:cNvSpPr/>
              <p:nvPr/>
            </p:nvSpPr>
            <p:spPr>
              <a:xfrm>
                <a:off x="3302529" y="3780693"/>
                <a:ext cx="33363" cy="79724"/>
              </a:xfrm>
              <a:custGeom>
                <a:avLst/>
                <a:gdLst/>
                <a:ahLst/>
                <a:cxnLst/>
                <a:rect l="l" t="t" r="r" b="b"/>
                <a:pathLst>
                  <a:path w="33363" h="79724" extrusionOk="0">
                    <a:moveTo>
                      <a:pt x="32766" y="79534"/>
                    </a:moveTo>
                    <a:cubicBezTo>
                      <a:pt x="32766" y="79534"/>
                      <a:pt x="32290" y="78200"/>
                      <a:pt x="31528" y="75914"/>
                    </a:cubicBezTo>
                    <a:cubicBezTo>
                      <a:pt x="30766" y="73628"/>
                      <a:pt x="29813" y="70390"/>
                      <a:pt x="28575" y="66485"/>
                    </a:cubicBezTo>
                    <a:cubicBezTo>
                      <a:pt x="27908" y="64579"/>
                      <a:pt x="27242" y="62484"/>
                      <a:pt x="26575" y="60293"/>
                    </a:cubicBezTo>
                    <a:cubicBezTo>
                      <a:pt x="25813" y="58103"/>
                      <a:pt x="25051" y="55817"/>
                      <a:pt x="24194" y="53435"/>
                    </a:cubicBezTo>
                    <a:cubicBezTo>
                      <a:pt x="22479" y="48768"/>
                      <a:pt x="20669" y="43720"/>
                      <a:pt x="18574" y="38862"/>
                    </a:cubicBezTo>
                    <a:cubicBezTo>
                      <a:pt x="16573" y="33909"/>
                      <a:pt x="14383" y="29146"/>
                      <a:pt x="12287" y="24575"/>
                    </a:cubicBezTo>
                    <a:cubicBezTo>
                      <a:pt x="11240" y="22288"/>
                      <a:pt x="10192" y="20098"/>
                      <a:pt x="9144" y="18098"/>
                    </a:cubicBezTo>
                    <a:cubicBezTo>
                      <a:pt x="8096" y="16002"/>
                      <a:pt x="7144" y="14097"/>
                      <a:pt x="6191" y="12287"/>
                    </a:cubicBezTo>
                    <a:cubicBezTo>
                      <a:pt x="4381" y="8668"/>
                      <a:pt x="2762" y="5620"/>
                      <a:pt x="1715" y="3429"/>
                    </a:cubicBezTo>
                    <a:cubicBezTo>
                      <a:pt x="571" y="1238"/>
                      <a:pt x="0" y="0"/>
                      <a:pt x="0" y="0"/>
                    </a:cubicBezTo>
                    <a:cubicBezTo>
                      <a:pt x="0" y="0"/>
                      <a:pt x="1143" y="857"/>
                      <a:pt x="3048" y="2381"/>
                    </a:cubicBezTo>
                    <a:cubicBezTo>
                      <a:pt x="4953" y="3905"/>
                      <a:pt x="7525" y="6287"/>
                      <a:pt x="10287" y="9430"/>
                    </a:cubicBezTo>
                    <a:cubicBezTo>
                      <a:pt x="13144" y="12478"/>
                      <a:pt x="16097" y="16478"/>
                      <a:pt x="18955" y="20955"/>
                    </a:cubicBezTo>
                    <a:cubicBezTo>
                      <a:pt x="20288" y="23241"/>
                      <a:pt x="21812" y="25527"/>
                      <a:pt x="22955" y="28004"/>
                    </a:cubicBezTo>
                    <a:cubicBezTo>
                      <a:pt x="24194" y="30480"/>
                      <a:pt x="25336" y="33052"/>
                      <a:pt x="26479" y="35624"/>
                    </a:cubicBezTo>
                    <a:cubicBezTo>
                      <a:pt x="27432" y="38291"/>
                      <a:pt x="28480" y="40862"/>
                      <a:pt x="29242" y="43529"/>
                    </a:cubicBezTo>
                    <a:cubicBezTo>
                      <a:pt x="30194" y="46101"/>
                      <a:pt x="30671" y="48863"/>
                      <a:pt x="31337" y="51435"/>
                    </a:cubicBezTo>
                    <a:cubicBezTo>
                      <a:pt x="32385" y="56579"/>
                      <a:pt x="33052" y="61436"/>
                      <a:pt x="33242" y="65723"/>
                    </a:cubicBezTo>
                    <a:cubicBezTo>
                      <a:pt x="33528" y="69913"/>
                      <a:pt x="33242" y="73533"/>
                      <a:pt x="33052" y="75914"/>
                    </a:cubicBezTo>
                    <a:cubicBezTo>
                      <a:pt x="32766" y="78296"/>
                      <a:pt x="32575" y="79724"/>
                      <a:pt x="32575" y="797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4" name="Google Shape;2044;p9"/>
              <p:cNvSpPr/>
              <p:nvPr/>
            </p:nvSpPr>
            <p:spPr>
              <a:xfrm>
                <a:off x="3283764" y="3770978"/>
                <a:ext cx="34255" cy="83343"/>
              </a:xfrm>
              <a:custGeom>
                <a:avLst/>
                <a:gdLst/>
                <a:ahLst/>
                <a:cxnLst/>
                <a:rect l="l" t="t" r="r" b="b"/>
                <a:pathLst>
                  <a:path w="34255" h="83343" extrusionOk="0">
                    <a:moveTo>
                      <a:pt x="34100" y="83344"/>
                    </a:moveTo>
                    <a:cubicBezTo>
                      <a:pt x="34100" y="83344"/>
                      <a:pt x="33433" y="82010"/>
                      <a:pt x="32575" y="79629"/>
                    </a:cubicBezTo>
                    <a:cubicBezTo>
                      <a:pt x="31623" y="77343"/>
                      <a:pt x="30385" y="74009"/>
                      <a:pt x="28766" y="70009"/>
                    </a:cubicBezTo>
                    <a:cubicBezTo>
                      <a:pt x="27242" y="66104"/>
                      <a:pt x="25527" y="61531"/>
                      <a:pt x="23622" y="56579"/>
                    </a:cubicBezTo>
                    <a:cubicBezTo>
                      <a:pt x="21622" y="51721"/>
                      <a:pt x="19717" y="46577"/>
                      <a:pt x="17526" y="41434"/>
                    </a:cubicBezTo>
                    <a:cubicBezTo>
                      <a:pt x="15431" y="36290"/>
                      <a:pt x="13240" y="31242"/>
                      <a:pt x="11240" y="26384"/>
                    </a:cubicBezTo>
                    <a:cubicBezTo>
                      <a:pt x="9144" y="21527"/>
                      <a:pt x="7144" y="17050"/>
                      <a:pt x="5525" y="13240"/>
                    </a:cubicBezTo>
                    <a:cubicBezTo>
                      <a:pt x="3810" y="9335"/>
                      <a:pt x="2477" y="6001"/>
                      <a:pt x="1429" y="3715"/>
                    </a:cubicBezTo>
                    <a:cubicBezTo>
                      <a:pt x="476" y="1429"/>
                      <a:pt x="0" y="0"/>
                      <a:pt x="0" y="0"/>
                    </a:cubicBezTo>
                    <a:cubicBezTo>
                      <a:pt x="0" y="0"/>
                      <a:pt x="4477" y="3810"/>
                      <a:pt x="9811" y="10668"/>
                    </a:cubicBezTo>
                    <a:cubicBezTo>
                      <a:pt x="12573" y="14097"/>
                      <a:pt x="15335" y="18288"/>
                      <a:pt x="18098" y="22955"/>
                    </a:cubicBezTo>
                    <a:cubicBezTo>
                      <a:pt x="19431" y="25337"/>
                      <a:pt x="20860" y="27718"/>
                      <a:pt x="22003" y="30289"/>
                    </a:cubicBezTo>
                    <a:cubicBezTo>
                      <a:pt x="23241" y="32861"/>
                      <a:pt x="24384" y="35528"/>
                      <a:pt x="25622" y="38100"/>
                    </a:cubicBezTo>
                    <a:cubicBezTo>
                      <a:pt x="26670" y="40862"/>
                      <a:pt x="27718" y="43529"/>
                      <a:pt x="28575" y="46196"/>
                    </a:cubicBezTo>
                    <a:cubicBezTo>
                      <a:pt x="29527" y="48863"/>
                      <a:pt x="30194" y="51626"/>
                      <a:pt x="30956" y="54197"/>
                    </a:cubicBezTo>
                    <a:cubicBezTo>
                      <a:pt x="32290" y="59436"/>
                      <a:pt x="33242" y="64484"/>
                      <a:pt x="33623" y="68771"/>
                    </a:cubicBezTo>
                    <a:cubicBezTo>
                      <a:pt x="34671" y="77438"/>
                      <a:pt x="34100" y="83248"/>
                      <a:pt x="34100" y="83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5" name="Google Shape;2045;p9"/>
              <p:cNvSpPr/>
              <p:nvPr/>
            </p:nvSpPr>
            <p:spPr>
              <a:xfrm>
                <a:off x="3276430" y="3776788"/>
                <a:ext cx="33150" cy="72485"/>
              </a:xfrm>
              <a:custGeom>
                <a:avLst/>
                <a:gdLst/>
                <a:ahLst/>
                <a:cxnLst/>
                <a:rect l="l" t="t" r="r" b="b"/>
                <a:pathLst>
                  <a:path w="33150" h="72485" extrusionOk="0">
                    <a:moveTo>
                      <a:pt x="33147" y="72485"/>
                    </a:moveTo>
                    <a:cubicBezTo>
                      <a:pt x="33147" y="72485"/>
                      <a:pt x="32480" y="71342"/>
                      <a:pt x="31528" y="69342"/>
                    </a:cubicBezTo>
                    <a:cubicBezTo>
                      <a:pt x="30575" y="67342"/>
                      <a:pt x="29146" y="64484"/>
                      <a:pt x="27622" y="61055"/>
                    </a:cubicBezTo>
                    <a:cubicBezTo>
                      <a:pt x="24574" y="54293"/>
                      <a:pt x="20479" y="45339"/>
                      <a:pt x="16478" y="36291"/>
                    </a:cubicBezTo>
                    <a:cubicBezTo>
                      <a:pt x="12287" y="27337"/>
                      <a:pt x="8192" y="18383"/>
                      <a:pt x="5048" y="11716"/>
                    </a:cubicBezTo>
                    <a:cubicBezTo>
                      <a:pt x="3429" y="8287"/>
                      <a:pt x="2191" y="5429"/>
                      <a:pt x="1333" y="3334"/>
                    </a:cubicBezTo>
                    <a:cubicBezTo>
                      <a:pt x="476" y="1238"/>
                      <a:pt x="0" y="0"/>
                      <a:pt x="0" y="0"/>
                    </a:cubicBezTo>
                    <a:cubicBezTo>
                      <a:pt x="0" y="0"/>
                      <a:pt x="4191" y="3048"/>
                      <a:pt x="9239" y="8954"/>
                    </a:cubicBezTo>
                    <a:cubicBezTo>
                      <a:pt x="11811" y="11811"/>
                      <a:pt x="14478" y="15431"/>
                      <a:pt x="17145" y="19431"/>
                    </a:cubicBezTo>
                    <a:cubicBezTo>
                      <a:pt x="19717" y="23432"/>
                      <a:pt x="22193" y="28004"/>
                      <a:pt x="24384" y="32671"/>
                    </a:cubicBezTo>
                    <a:cubicBezTo>
                      <a:pt x="26479" y="37338"/>
                      <a:pt x="28289" y="42196"/>
                      <a:pt x="29623" y="46768"/>
                    </a:cubicBezTo>
                    <a:cubicBezTo>
                      <a:pt x="30861" y="51435"/>
                      <a:pt x="31909" y="55817"/>
                      <a:pt x="32385" y="59627"/>
                    </a:cubicBezTo>
                    <a:cubicBezTo>
                      <a:pt x="33528" y="67247"/>
                      <a:pt x="33052" y="72485"/>
                      <a:pt x="33052" y="724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9"/>
              <p:cNvSpPr/>
              <p:nvPr/>
            </p:nvSpPr>
            <p:spPr>
              <a:xfrm>
                <a:off x="3391302" y="3818793"/>
                <a:ext cx="30492" cy="66008"/>
              </a:xfrm>
              <a:custGeom>
                <a:avLst/>
                <a:gdLst/>
                <a:ahLst/>
                <a:cxnLst/>
                <a:rect l="l" t="t" r="r" b="b"/>
                <a:pathLst>
                  <a:path w="30492" h="66008" extrusionOk="0">
                    <a:moveTo>
                      <a:pt x="30385" y="66008"/>
                    </a:moveTo>
                    <a:cubicBezTo>
                      <a:pt x="30385" y="66008"/>
                      <a:pt x="29718" y="64961"/>
                      <a:pt x="28766" y="63151"/>
                    </a:cubicBezTo>
                    <a:cubicBezTo>
                      <a:pt x="27813" y="61341"/>
                      <a:pt x="26479" y="58769"/>
                      <a:pt x="24956" y="55721"/>
                    </a:cubicBezTo>
                    <a:cubicBezTo>
                      <a:pt x="22003" y="49530"/>
                      <a:pt x="18193" y="41434"/>
                      <a:pt x="14478" y="33338"/>
                    </a:cubicBezTo>
                    <a:cubicBezTo>
                      <a:pt x="10763" y="25241"/>
                      <a:pt x="7048" y="17050"/>
                      <a:pt x="4286" y="10763"/>
                    </a:cubicBezTo>
                    <a:cubicBezTo>
                      <a:pt x="2953" y="7620"/>
                      <a:pt x="1810" y="4953"/>
                      <a:pt x="1143" y="3048"/>
                    </a:cubicBezTo>
                    <a:cubicBezTo>
                      <a:pt x="381" y="1143"/>
                      <a:pt x="0" y="0"/>
                      <a:pt x="0" y="0"/>
                    </a:cubicBezTo>
                    <a:cubicBezTo>
                      <a:pt x="0" y="0"/>
                      <a:pt x="3905" y="2762"/>
                      <a:pt x="8573" y="8096"/>
                    </a:cubicBezTo>
                    <a:cubicBezTo>
                      <a:pt x="13240" y="13335"/>
                      <a:pt x="18574" y="21146"/>
                      <a:pt x="22479" y="29718"/>
                    </a:cubicBezTo>
                    <a:cubicBezTo>
                      <a:pt x="26384" y="38195"/>
                      <a:pt x="28861" y="47339"/>
                      <a:pt x="29813" y="54293"/>
                    </a:cubicBezTo>
                    <a:cubicBezTo>
                      <a:pt x="30861" y="61246"/>
                      <a:pt x="30385" y="66008"/>
                      <a:pt x="30385" y="660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9"/>
              <p:cNvSpPr/>
              <p:nvPr/>
            </p:nvSpPr>
            <p:spPr>
              <a:xfrm>
                <a:off x="3359964" y="3804029"/>
                <a:ext cx="37623" cy="86201"/>
              </a:xfrm>
              <a:custGeom>
                <a:avLst/>
                <a:gdLst/>
                <a:ahLst/>
                <a:cxnLst/>
                <a:rect l="l" t="t" r="r" b="b"/>
                <a:pathLst>
                  <a:path w="37623" h="86201" extrusionOk="0">
                    <a:moveTo>
                      <a:pt x="37624" y="86011"/>
                    </a:moveTo>
                    <a:cubicBezTo>
                      <a:pt x="37624" y="86011"/>
                      <a:pt x="36957" y="84677"/>
                      <a:pt x="35909" y="82201"/>
                    </a:cubicBezTo>
                    <a:cubicBezTo>
                      <a:pt x="34862" y="79820"/>
                      <a:pt x="33433" y="76390"/>
                      <a:pt x="31718" y="72295"/>
                    </a:cubicBezTo>
                    <a:cubicBezTo>
                      <a:pt x="30004" y="68199"/>
                      <a:pt x="28099" y="63532"/>
                      <a:pt x="26003" y="58483"/>
                    </a:cubicBezTo>
                    <a:cubicBezTo>
                      <a:pt x="23813" y="53435"/>
                      <a:pt x="21622" y="48101"/>
                      <a:pt x="19241" y="42863"/>
                    </a:cubicBezTo>
                    <a:cubicBezTo>
                      <a:pt x="16954" y="37529"/>
                      <a:pt x="14478" y="32290"/>
                      <a:pt x="12287" y="27241"/>
                    </a:cubicBezTo>
                    <a:cubicBezTo>
                      <a:pt x="10001" y="22288"/>
                      <a:pt x="7906" y="17621"/>
                      <a:pt x="6001" y="13621"/>
                    </a:cubicBezTo>
                    <a:cubicBezTo>
                      <a:pt x="4191" y="9525"/>
                      <a:pt x="2667" y="6191"/>
                      <a:pt x="1619" y="3810"/>
                    </a:cubicBezTo>
                    <a:cubicBezTo>
                      <a:pt x="571" y="1429"/>
                      <a:pt x="0" y="0"/>
                      <a:pt x="0" y="0"/>
                    </a:cubicBezTo>
                    <a:cubicBezTo>
                      <a:pt x="0" y="0"/>
                      <a:pt x="4667" y="3905"/>
                      <a:pt x="10287" y="11049"/>
                    </a:cubicBezTo>
                    <a:cubicBezTo>
                      <a:pt x="13144" y="14573"/>
                      <a:pt x="16097" y="18860"/>
                      <a:pt x="19050" y="23717"/>
                    </a:cubicBezTo>
                    <a:cubicBezTo>
                      <a:pt x="20383" y="26194"/>
                      <a:pt x="22003" y="28670"/>
                      <a:pt x="23241" y="31337"/>
                    </a:cubicBezTo>
                    <a:cubicBezTo>
                      <a:pt x="24575" y="34004"/>
                      <a:pt x="25813" y="36671"/>
                      <a:pt x="27146" y="39433"/>
                    </a:cubicBezTo>
                    <a:cubicBezTo>
                      <a:pt x="28289" y="42196"/>
                      <a:pt x="29432" y="44958"/>
                      <a:pt x="30385" y="47815"/>
                    </a:cubicBezTo>
                    <a:cubicBezTo>
                      <a:pt x="31433" y="50578"/>
                      <a:pt x="32194" y="53435"/>
                      <a:pt x="33052" y="56102"/>
                    </a:cubicBezTo>
                    <a:cubicBezTo>
                      <a:pt x="34576" y="61531"/>
                      <a:pt x="35719" y="66675"/>
                      <a:pt x="36385" y="71152"/>
                    </a:cubicBezTo>
                    <a:cubicBezTo>
                      <a:pt x="37814" y="80105"/>
                      <a:pt x="37529" y="86201"/>
                      <a:pt x="37529" y="862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9"/>
              <p:cNvSpPr/>
              <p:nvPr/>
            </p:nvSpPr>
            <p:spPr>
              <a:xfrm>
                <a:off x="3339200" y="3789266"/>
                <a:ext cx="28884" cy="73913"/>
              </a:xfrm>
              <a:custGeom>
                <a:avLst/>
                <a:gdLst/>
                <a:ahLst/>
                <a:cxnLst/>
                <a:rect l="l" t="t" r="r" b="b"/>
                <a:pathLst>
                  <a:path w="28884" h="73913" extrusionOk="0">
                    <a:moveTo>
                      <a:pt x="28766" y="73914"/>
                    </a:moveTo>
                    <a:cubicBezTo>
                      <a:pt x="28766" y="73914"/>
                      <a:pt x="26289" y="69342"/>
                      <a:pt x="23431" y="62484"/>
                    </a:cubicBezTo>
                    <a:cubicBezTo>
                      <a:pt x="20479" y="55626"/>
                      <a:pt x="16764" y="46577"/>
                      <a:pt x="13240" y="37433"/>
                    </a:cubicBezTo>
                    <a:cubicBezTo>
                      <a:pt x="9620" y="28384"/>
                      <a:pt x="6287" y="19145"/>
                      <a:pt x="3810" y="12097"/>
                    </a:cubicBezTo>
                    <a:cubicBezTo>
                      <a:pt x="1333" y="5048"/>
                      <a:pt x="0" y="0"/>
                      <a:pt x="0" y="0"/>
                    </a:cubicBezTo>
                    <a:cubicBezTo>
                      <a:pt x="0" y="0"/>
                      <a:pt x="3810" y="3524"/>
                      <a:pt x="8287" y="9715"/>
                    </a:cubicBezTo>
                    <a:cubicBezTo>
                      <a:pt x="12764" y="15907"/>
                      <a:pt x="17812" y="24765"/>
                      <a:pt x="21431" y="34195"/>
                    </a:cubicBezTo>
                    <a:cubicBezTo>
                      <a:pt x="25146" y="43624"/>
                      <a:pt x="27432" y="53530"/>
                      <a:pt x="28289" y="61150"/>
                    </a:cubicBezTo>
                    <a:cubicBezTo>
                      <a:pt x="29242" y="68771"/>
                      <a:pt x="28766" y="73914"/>
                      <a:pt x="28766" y="73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9"/>
              <p:cNvSpPr/>
              <p:nvPr/>
            </p:nvSpPr>
            <p:spPr>
              <a:xfrm>
                <a:off x="3317102" y="3784979"/>
                <a:ext cx="25918" cy="73628"/>
              </a:xfrm>
              <a:custGeom>
                <a:avLst/>
                <a:gdLst/>
                <a:ahLst/>
                <a:cxnLst/>
                <a:rect l="l" t="t" r="r" b="b"/>
                <a:pathLst>
                  <a:path w="25918" h="73628" extrusionOk="0">
                    <a:moveTo>
                      <a:pt x="25527" y="73628"/>
                    </a:moveTo>
                    <a:cubicBezTo>
                      <a:pt x="25527" y="73628"/>
                      <a:pt x="23241" y="69056"/>
                      <a:pt x="20669" y="62198"/>
                    </a:cubicBezTo>
                    <a:cubicBezTo>
                      <a:pt x="18002" y="55340"/>
                      <a:pt x="14764" y="46291"/>
                      <a:pt x="11621" y="37243"/>
                    </a:cubicBezTo>
                    <a:cubicBezTo>
                      <a:pt x="8477" y="28194"/>
                      <a:pt x="5429" y="19050"/>
                      <a:pt x="3239" y="12002"/>
                    </a:cubicBezTo>
                    <a:cubicBezTo>
                      <a:pt x="1048" y="5048"/>
                      <a:pt x="0" y="0"/>
                      <a:pt x="0" y="0"/>
                    </a:cubicBezTo>
                    <a:cubicBezTo>
                      <a:pt x="0" y="0"/>
                      <a:pt x="3619" y="3524"/>
                      <a:pt x="7810" y="9811"/>
                    </a:cubicBezTo>
                    <a:cubicBezTo>
                      <a:pt x="12002" y="16002"/>
                      <a:pt x="16669" y="24860"/>
                      <a:pt x="19907" y="34290"/>
                    </a:cubicBezTo>
                    <a:cubicBezTo>
                      <a:pt x="23241" y="43720"/>
                      <a:pt x="25051" y="53530"/>
                      <a:pt x="25622" y="61055"/>
                    </a:cubicBezTo>
                    <a:cubicBezTo>
                      <a:pt x="26289" y="68580"/>
                      <a:pt x="25622" y="73628"/>
                      <a:pt x="25622" y="736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9"/>
              <p:cNvSpPr/>
              <p:nvPr/>
            </p:nvSpPr>
            <p:spPr>
              <a:xfrm>
                <a:off x="3302719" y="3790123"/>
                <a:ext cx="20313" cy="56292"/>
              </a:xfrm>
              <a:custGeom>
                <a:avLst/>
                <a:gdLst/>
                <a:ahLst/>
                <a:cxnLst/>
                <a:rect l="l" t="t" r="r" b="b"/>
                <a:pathLst>
                  <a:path w="20313" h="56292" extrusionOk="0">
                    <a:moveTo>
                      <a:pt x="19431" y="56197"/>
                    </a:moveTo>
                    <a:cubicBezTo>
                      <a:pt x="19431" y="56197"/>
                      <a:pt x="17431" y="52673"/>
                      <a:pt x="15335" y="47530"/>
                    </a:cubicBezTo>
                    <a:cubicBezTo>
                      <a:pt x="13145" y="42291"/>
                      <a:pt x="10478" y="35528"/>
                      <a:pt x="8192" y="28575"/>
                    </a:cubicBezTo>
                    <a:cubicBezTo>
                      <a:pt x="5810" y="21717"/>
                      <a:pt x="3620" y="14764"/>
                      <a:pt x="2096" y="9334"/>
                    </a:cubicBezTo>
                    <a:cubicBezTo>
                      <a:pt x="572" y="3905"/>
                      <a:pt x="0" y="0"/>
                      <a:pt x="0" y="0"/>
                    </a:cubicBezTo>
                    <a:cubicBezTo>
                      <a:pt x="0" y="0"/>
                      <a:pt x="3143" y="2476"/>
                      <a:pt x="6668" y="7144"/>
                    </a:cubicBezTo>
                    <a:cubicBezTo>
                      <a:pt x="10192" y="11716"/>
                      <a:pt x="14002" y="18479"/>
                      <a:pt x="16478" y="25813"/>
                    </a:cubicBezTo>
                    <a:cubicBezTo>
                      <a:pt x="19050" y="33052"/>
                      <a:pt x="20193" y="40767"/>
                      <a:pt x="20288" y="46577"/>
                    </a:cubicBezTo>
                    <a:cubicBezTo>
                      <a:pt x="20479" y="52388"/>
                      <a:pt x="19526" y="56293"/>
                      <a:pt x="19526" y="56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9"/>
              <p:cNvSpPr/>
              <p:nvPr/>
            </p:nvSpPr>
            <p:spPr>
              <a:xfrm>
                <a:off x="3280687" y="3787170"/>
                <a:ext cx="17055" cy="51816"/>
              </a:xfrm>
              <a:custGeom>
                <a:avLst/>
                <a:gdLst/>
                <a:ahLst/>
                <a:cxnLst/>
                <a:rect l="l" t="t" r="r" b="b"/>
                <a:pathLst>
                  <a:path w="17055" h="51816" extrusionOk="0">
                    <a:moveTo>
                      <a:pt x="16888" y="51816"/>
                    </a:moveTo>
                    <a:cubicBezTo>
                      <a:pt x="16888" y="51816"/>
                      <a:pt x="14412" y="49054"/>
                      <a:pt x="11840" y="44482"/>
                    </a:cubicBezTo>
                    <a:cubicBezTo>
                      <a:pt x="9173" y="40005"/>
                      <a:pt x="6316" y="33718"/>
                      <a:pt x="4315" y="27241"/>
                    </a:cubicBezTo>
                    <a:cubicBezTo>
                      <a:pt x="2220" y="20764"/>
                      <a:pt x="791" y="14097"/>
                      <a:pt x="315" y="8858"/>
                    </a:cubicBezTo>
                    <a:cubicBezTo>
                      <a:pt x="-257" y="3715"/>
                      <a:pt x="124" y="0"/>
                      <a:pt x="124" y="0"/>
                    </a:cubicBezTo>
                    <a:cubicBezTo>
                      <a:pt x="124" y="0"/>
                      <a:pt x="2601" y="2762"/>
                      <a:pt x="5173" y="7334"/>
                    </a:cubicBezTo>
                    <a:cubicBezTo>
                      <a:pt x="7840" y="11811"/>
                      <a:pt x="10697" y="18097"/>
                      <a:pt x="12697" y="24574"/>
                    </a:cubicBezTo>
                    <a:cubicBezTo>
                      <a:pt x="14793" y="31051"/>
                      <a:pt x="16126" y="37814"/>
                      <a:pt x="16698" y="42958"/>
                    </a:cubicBezTo>
                    <a:cubicBezTo>
                      <a:pt x="17269" y="48101"/>
                      <a:pt x="16984" y="51816"/>
                      <a:pt x="16984"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9"/>
              <p:cNvSpPr/>
              <p:nvPr/>
            </p:nvSpPr>
            <p:spPr>
              <a:xfrm>
                <a:off x="3510078" y="3889659"/>
                <a:ext cx="36636" cy="79343"/>
              </a:xfrm>
              <a:custGeom>
                <a:avLst/>
                <a:gdLst/>
                <a:ahLst/>
                <a:cxnLst/>
                <a:rect l="l" t="t" r="r" b="b"/>
                <a:pathLst>
                  <a:path w="36636" h="79343" extrusionOk="0">
                    <a:moveTo>
                      <a:pt x="35052" y="79343"/>
                    </a:moveTo>
                    <a:cubicBezTo>
                      <a:pt x="35052" y="79343"/>
                      <a:pt x="35052" y="77915"/>
                      <a:pt x="34480" y="75629"/>
                    </a:cubicBezTo>
                    <a:cubicBezTo>
                      <a:pt x="34004" y="73343"/>
                      <a:pt x="32956" y="70199"/>
                      <a:pt x="31242" y="66675"/>
                    </a:cubicBezTo>
                    <a:cubicBezTo>
                      <a:pt x="29528" y="63151"/>
                      <a:pt x="27051" y="59246"/>
                      <a:pt x="24384" y="54864"/>
                    </a:cubicBezTo>
                    <a:cubicBezTo>
                      <a:pt x="21622" y="50483"/>
                      <a:pt x="19050" y="45625"/>
                      <a:pt x="16478" y="40862"/>
                    </a:cubicBezTo>
                    <a:cubicBezTo>
                      <a:pt x="15240" y="38386"/>
                      <a:pt x="14002" y="36004"/>
                      <a:pt x="12763" y="33528"/>
                    </a:cubicBezTo>
                    <a:cubicBezTo>
                      <a:pt x="11525" y="31147"/>
                      <a:pt x="10478" y="28670"/>
                      <a:pt x="9430" y="26384"/>
                    </a:cubicBezTo>
                    <a:cubicBezTo>
                      <a:pt x="7334" y="21717"/>
                      <a:pt x="5525" y="17240"/>
                      <a:pt x="4096" y="13335"/>
                    </a:cubicBezTo>
                    <a:cubicBezTo>
                      <a:pt x="1238" y="5525"/>
                      <a:pt x="0" y="0"/>
                      <a:pt x="0" y="0"/>
                    </a:cubicBezTo>
                    <a:cubicBezTo>
                      <a:pt x="0" y="0"/>
                      <a:pt x="3810" y="4191"/>
                      <a:pt x="8572" y="10954"/>
                    </a:cubicBezTo>
                    <a:cubicBezTo>
                      <a:pt x="10954" y="14288"/>
                      <a:pt x="13621" y="18383"/>
                      <a:pt x="16288" y="22765"/>
                    </a:cubicBezTo>
                    <a:cubicBezTo>
                      <a:pt x="17621" y="24955"/>
                      <a:pt x="19050" y="27242"/>
                      <a:pt x="20288" y="29623"/>
                    </a:cubicBezTo>
                    <a:cubicBezTo>
                      <a:pt x="21622" y="32004"/>
                      <a:pt x="22860" y="34385"/>
                      <a:pt x="24193" y="36767"/>
                    </a:cubicBezTo>
                    <a:cubicBezTo>
                      <a:pt x="26670" y="41624"/>
                      <a:pt x="29146" y="46577"/>
                      <a:pt x="31242" y="51245"/>
                    </a:cubicBezTo>
                    <a:cubicBezTo>
                      <a:pt x="33338" y="55912"/>
                      <a:pt x="35242" y="60674"/>
                      <a:pt x="36004" y="65056"/>
                    </a:cubicBezTo>
                    <a:cubicBezTo>
                      <a:pt x="36862" y="69342"/>
                      <a:pt x="36767" y="73152"/>
                      <a:pt x="36195" y="75629"/>
                    </a:cubicBezTo>
                    <a:cubicBezTo>
                      <a:pt x="35909" y="76867"/>
                      <a:pt x="35624" y="77819"/>
                      <a:pt x="35338" y="78391"/>
                    </a:cubicBezTo>
                    <a:cubicBezTo>
                      <a:pt x="35052" y="78962"/>
                      <a:pt x="34957" y="79343"/>
                      <a:pt x="34957" y="79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9"/>
              <p:cNvSpPr/>
              <p:nvPr/>
            </p:nvSpPr>
            <p:spPr>
              <a:xfrm>
                <a:off x="3545892" y="3924235"/>
                <a:ext cx="21151" cy="51339"/>
              </a:xfrm>
              <a:custGeom>
                <a:avLst/>
                <a:gdLst/>
                <a:ahLst/>
                <a:cxnLst/>
                <a:rect l="l" t="t" r="r" b="b"/>
                <a:pathLst>
                  <a:path w="21151" h="51339" extrusionOk="0">
                    <a:moveTo>
                      <a:pt x="20003" y="51340"/>
                    </a:moveTo>
                    <a:cubicBezTo>
                      <a:pt x="20003" y="51340"/>
                      <a:pt x="19526" y="50483"/>
                      <a:pt x="18860" y="49054"/>
                    </a:cubicBezTo>
                    <a:cubicBezTo>
                      <a:pt x="18193" y="47625"/>
                      <a:pt x="17240" y="45625"/>
                      <a:pt x="16192" y="43244"/>
                    </a:cubicBezTo>
                    <a:cubicBezTo>
                      <a:pt x="14097" y="38481"/>
                      <a:pt x="11621" y="32195"/>
                      <a:pt x="9239" y="26003"/>
                    </a:cubicBezTo>
                    <a:cubicBezTo>
                      <a:pt x="6763" y="19812"/>
                      <a:pt x="4382" y="13526"/>
                      <a:pt x="2667" y="8572"/>
                    </a:cubicBezTo>
                    <a:cubicBezTo>
                      <a:pt x="1810" y="6096"/>
                      <a:pt x="1143" y="4001"/>
                      <a:pt x="667" y="2477"/>
                    </a:cubicBezTo>
                    <a:cubicBezTo>
                      <a:pt x="191" y="953"/>
                      <a:pt x="0" y="0"/>
                      <a:pt x="0" y="0"/>
                    </a:cubicBezTo>
                    <a:cubicBezTo>
                      <a:pt x="0" y="0"/>
                      <a:pt x="3239" y="1905"/>
                      <a:pt x="6953" y="5905"/>
                    </a:cubicBezTo>
                    <a:cubicBezTo>
                      <a:pt x="10668" y="9811"/>
                      <a:pt x="14764" y="16002"/>
                      <a:pt x="17431" y="22765"/>
                    </a:cubicBezTo>
                    <a:cubicBezTo>
                      <a:pt x="20098" y="29528"/>
                      <a:pt x="21241" y="36767"/>
                      <a:pt x="21146" y="42196"/>
                    </a:cubicBezTo>
                    <a:cubicBezTo>
                      <a:pt x="21146" y="47720"/>
                      <a:pt x="20098" y="51245"/>
                      <a:pt x="20098" y="512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9"/>
              <p:cNvSpPr/>
              <p:nvPr/>
            </p:nvSpPr>
            <p:spPr>
              <a:xfrm>
                <a:off x="3572562" y="3933284"/>
                <a:ext cx="43148" cy="66389"/>
              </a:xfrm>
              <a:custGeom>
                <a:avLst/>
                <a:gdLst/>
                <a:ahLst/>
                <a:cxnLst/>
                <a:rect l="l" t="t" r="r" b="b"/>
                <a:pathLst>
                  <a:path w="43148" h="66389" extrusionOk="0">
                    <a:moveTo>
                      <a:pt x="43148" y="66294"/>
                    </a:moveTo>
                    <a:cubicBezTo>
                      <a:pt x="43148" y="66294"/>
                      <a:pt x="39815" y="62293"/>
                      <a:pt x="35624" y="56197"/>
                    </a:cubicBezTo>
                    <a:cubicBezTo>
                      <a:pt x="31337" y="50101"/>
                      <a:pt x="25908" y="41910"/>
                      <a:pt x="20669" y="33718"/>
                    </a:cubicBezTo>
                    <a:cubicBezTo>
                      <a:pt x="15335" y="25527"/>
                      <a:pt x="10096" y="17335"/>
                      <a:pt x="6191" y="10954"/>
                    </a:cubicBezTo>
                    <a:cubicBezTo>
                      <a:pt x="2286" y="4572"/>
                      <a:pt x="0" y="0"/>
                      <a:pt x="0" y="0"/>
                    </a:cubicBezTo>
                    <a:cubicBezTo>
                      <a:pt x="0" y="0"/>
                      <a:pt x="4477" y="2667"/>
                      <a:pt x="10096" y="7810"/>
                    </a:cubicBezTo>
                    <a:cubicBezTo>
                      <a:pt x="15812" y="12859"/>
                      <a:pt x="22479" y="20479"/>
                      <a:pt x="28004" y="29051"/>
                    </a:cubicBezTo>
                    <a:cubicBezTo>
                      <a:pt x="33528" y="37529"/>
                      <a:pt x="37814" y="46768"/>
                      <a:pt x="40100" y="54007"/>
                    </a:cubicBezTo>
                    <a:cubicBezTo>
                      <a:pt x="42577" y="61246"/>
                      <a:pt x="43148" y="66389"/>
                      <a:pt x="43148" y="663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9"/>
              <p:cNvSpPr/>
              <p:nvPr/>
            </p:nvSpPr>
            <p:spPr>
              <a:xfrm>
                <a:off x="3532462" y="3905280"/>
                <a:ext cx="52006" cy="51816"/>
              </a:xfrm>
              <a:custGeom>
                <a:avLst/>
                <a:gdLst/>
                <a:ahLst/>
                <a:cxnLst/>
                <a:rect l="l" t="t" r="r" b="b"/>
                <a:pathLst>
                  <a:path w="52006" h="51816" extrusionOk="0">
                    <a:moveTo>
                      <a:pt x="52006" y="51816"/>
                    </a:moveTo>
                    <a:cubicBezTo>
                      <a:pt x="52006" y="51816"/>
                      <a:pt x="47720" y="49625"/>
                      <a:pt x="42100" y="45529"/>
                    </a:cubicBezTo>
                    <a:cubicBezTo>
                      <a:pt x="36481" y="41434"/>
                      <a:pt x="29432" y="35528"/>
                      <a:pt x="22955" y="29051"/>
                    </a:cubicBezTo>
                    <a:cubicBezTo>
                      <a:pt x="16478" y="22574"/>
                      <a:pt x="10477" y="15621"/>
                      <a:pt x="6382" y="9906"/>
                    </a:cubicBezTo>
                    <a:cubicBezTo>
                      <a:pt x="2286" y="4286"/>
                      <a:pt x="0" y="0"/>
                      <a:pt x="0" y="0"/>
                    </a:cubicBezTo>
                    <a:cubicBezTo>
                      <a:pt x="0" y="0"/>
                      <a:pt x="4286" y="2191"/>
                      <a:pt x="9906" y="6287"/>
                    </a:cubicBezTo>
                    <a:cubicBezTo>
                      <a:pt x="15526" y="10382"/>
                      <a:pt x="22574" y="16288"/>
                      <a:pt x="29051" y="22765"/>
                    </a:cubicBezTo>
                    <a:cubicBezTo>
                      <a:pt x="35528" y="29242"/>
                      <a:pt x="41529" y="36290"/>
                      <a:pt x="45529" y="41910"/>
                    </a:cubicBezTo>
                    <a:cubicBezTo>
                      <a:pt x="49625" y="47530"/>
                      <a:pt x="51911" y="51721"/>
                      <a:pt x="51911" y="51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9"/>
              <p:cNvSpPr/>
              <p:nvPr/>
            </p:nvSpPr>
            <p:spPr>
              <a:xfrm>
                <a:off x="3482551" y="3863561"/>
                <a:ext cx="51054" cy="60198"/>
              </a:xfrm>
              <a:custGeom>
                <a:avLst/>
                <a:gdLst/>
                <a:ahLst/>
                <a:cxnLst/>
                <a:rect l="l" t="t" r="r" b="b"/>
                <a:pathLst>
                  <a:path w="51054" h="60198" extrusionOk="0">
                    <a:moveTo>
                      <a:pt x="51054" y="60198"/>
                    </a:moveTo>
                    <a:cubicBezTo>
                      <a:pt x="51054" y="60198"/>
                      <a:pt x="47244" y="56674"/>
                      <a:pt x="42291" y="51149"/>
                    </a:cubicBezTo>
                    <a:cubicBezTo>
                      <a:pt x="37338" y="45625"/>
                      <a:pt x="30861" y="38290"/>
                      <a:pt x="24575" y="30861"/>
                    </a:cubicBezTo>
                    <a:cubicBezTo>
                      <a:pt x="18288" y="23431"/>
                      <a:pt x="12097" y="15907"/>
                      <a:pt x="7429" y="10096"/>
                    </a:cubicBezTo>
                    <a:cubicBezTo>
                      <a:pt x="2762" y="4286"/>
                      <a:pt x="0" y="0"/>
                      <a:pt x="0" y="0"/>
                    </a:cubicBezTo>
                    <a:cubicBezTo>
                      <a:pt x="0" y="0"/>
                      <a:pt x="4763" y="2096"/>
                      <a:pt x="10954" y="6477"/>
                    </a:cubicBezTo>
                    <a:cubicBezTo>
                      <a:pt x="17145" y="10763"/>
                      <a:pt x="24765" y="17526"/>
                      <a:pt x="31337" y="25241"/>
                    </a:cubicBezTo>
                    <a:cubicBezTo>
                      <a:pt x="37909" y="32956"/>
                      <a:pt x="43243" y="41529"/>
                      <a:pt x="46482" y="48387"/>
                    </a:cubicBezTo>
                    <a:cubicBezTo>
                      <a:pt x="49816" y="55245"/>
                      <a:pt x="51054" y="60198"/>
                      <a:pt x="51054" y="601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9"/>
              <p:cNvSpPr/>
              <p:nvPr/>
            </p:nvSpPr>
            <p:spPr>
              <a:xfrm>
                <a:off x="3460167" y="3853654"/>
                <a:ext cx="51625" cy="60769"/>
              </a:xfrm>
              <a:custGeom>
                <a:avLst/>
                <a:gdLst/>
                <a:ahLst/>
                <a:cxnLst/>
                <a:rect l="l" t="t" r="r" b="b"/>
                <a:pathLst>
                  <a:path w="51625" h="60769" extrusionOk="0">
                    <a:moveTo>
                      <a:pt x="51625" y="60674"/>
                    </a:moveTo>
                    <a:cubicBezTo>
                      <a:pt x="51625" y="60674"/>
                      <a:pt x="50768" y="59722"/>
                      <a:pt x="49244" y="58007"/>
                    </a:cubicBezTo>
                    <a:cubicBezTo>
                      <a:pt x="47816" y="56293"/>
                      <a:pt x="45815" y="53816"/>
                      <a:pt x="43434" y="50959"/>
                    </a:cubicBezTo>
                    <a:cubicBezTo>
                      <a:pt x="38767" y="45149"/>
                      <a:pt x="32480" y="37529"/>
                      <a:pt x="26194" y="30004"/>
                    </a:cubicBezTo>
                    <a:cubicBezTo>
                      <a:pt x="19812" y="22574"/>
                      <a:pt x="13335" y="15240"/>
                      <a:pt x="8287" y="9620"/>
                    </a:cubicBezTo>
                    <a:cubicBezTo>
                      <a:pt x="5810" y="6763"/>
                      <a:pt x="3715" y="4382"/>
                      <a:pt x="2286" y="2762"/>
                    </a:cubicBezTo>
                    <a:cubicBezTo>
                      <a:pt x="857" y="1048"/>
                      <a:pt x="0" y="0"/>
                      <a:pt x="0" y="0"/>
                    </a:cubicBezTo>
                    <a:cubicBezTo>
                      <a:pt x="0" y="0"/>
                      <a:pt x="4953" y="1619"/>
                      <a:pt x="11525" y="5810"/>
                    </a:cubicBezTo>
                    <a:cubicBezTo>
                      <a:pt x="14859" y="7811"/>
                      <a:pt x="18479" y="10478"/>
                      <a:pt x="22193" y="13621"/>
                    </a:cubicBezTo>
                    <a:cubicBezTo>
                      <a:pt x="25813" y="16764"/>
                      <a:pt x="29528" y="20479"/>
                      <a:pt x="32861" y="24384"/>
                    </a:cubicBezTo>
                    <a:cubicBezTo>
                      <a:pt x="36195" y="28385"/>
                      <a:pt x="39243" y="32576"/>
                      <a:pt x="41720" y="36671"/>
                    </a:cubicBezTo>
                    <a:cubicBezTo>
                      <a:pt x="44196" y="40862"/>
                      <a:pt x="46292" y="44863"/>
                      <a:pt x="47720" y="48482"/>
                    </a:cubicBezTo>
                    <a:cubicBezTo>
                      <a:pt x="50768" y="55626"/>
                      <a:pt x="51625" y="60770"/>
                      <a:pt x="51625" y="60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9"/>
              <p:cNvSpPr/>
              <p:nvPr/>
            </p:nvSpPr>
            <p:spPr>
              <a:xfrm>
                <a:off x="3431402" y="3837843"/>
                <a:ext cx="64007" cy="73342"/>
              </a:xfrm>
              <a:custGeom>
                <a:avLst/>
                <a:gdLst/>
                <a:ahLst/>
                <a:cxnLst/>
                <a:rect l="l" t="t" r="r" b="b"/>
                <a:pathLst>
                  <a:path w="64007" h="73342" extrusionOk="0">
                    <a:moveTo>
                      <a:pt x="64008" y="73343"/>
                    </a:moveTo>
                    <a:cubicBezTo>
                      <a:pt x="64008" y="73343"/>
                      <a:pt x="62865" y="72200"/>
                      <a:pt x="61055" y="70199"/>
                    </a:cubicBezTo>
                    <a:cubicBezTo>
                      <a:pt x="59245" y="68199"/>
                      <a:pt x="56769" y="65342"/>
                      <a:pt x="53626" y="61913"/>
                    </a:cubicBezTo>
                    <a:cubicBezTo>
                      <a:pt x="50673" y="58484"/>
                      <a:pt x="47149" y="54483"/>
                      <a:pt x="43434" y="50102"/>
                    </a:cubicBezTo>
                    <a:cubicBezTo>
                      <a:pt x="39719" y="45815"/>
                      <a:pt x="35814" y="41243"/>
                      <a:pt x="31813" y="36767"/>
                    </a:cubicBezTo>
                    <a:cubicBezTo>
                      <a:pt x="27813" y="32195"/>
                      <a:pt x="23908" y="27718"/>
                      <a:pt x="20193" y="23432"/>
                    </a:cubicBezTo>
                    <a:cubicBezTo>
                      <a:pt x="16478" y="19145"/>
                      <a:pt x="12954" y="15145"/>
                      <a:pt x="9906" y="11811"/>
                    </a:cubicBezTo>
                    <a:cubicBezTo>
                      <a:pt x="6858" y="8382"/>
                      <a:pt x="4381" y="5429"/>
                      <a:pt x="2667" y="3334"/>
                    </a:cubicBezTo>
                    <a:cubicBezTo>
                      <a:pt x="952" y="1238"/>
                      <a:pt x="0" y="0"/>
                      <a:pt x="0" y="0"/>
                    </a:cubicBezTo>
                    <a:cubicBezTo>
                      <a:pt x="0" y="0"/>
                      <a:pt x="5715" y="2667"/>
                      <a:pt x="13240" y="8096"/>
                    </a:cubicBezTo>
                    <a:cubicBezTo>
                      <a:pt x="17050" y="10763"/>
                      <a:pt x="21241" y="14192"/>
                      <a:pt x="25622" y="18098"/>
                    </a:cubicBezTo>
                    <a:cubicBezTo>
                      <a:pt x="27718" y="20098"/>
                      <a:pt x="30004" y="22098"/>
                      <a:pt x="32099" y="24289"/>
                    </a:cubicBezTo>
                    <a:cubicBezTo>
                      <a:pt x="34195" y="26479"/>
                      <a:pt x="36290" y="28766"/>
                      <a:pt x="38386" y="31052"/>
                    </a:cubicBezTo>
                    <a:cubicBezTo>
                      <a:pt x="40386" y="33433"/>
                      <a:pt x="42386" y="35814"/>
                      <a:pt x="44196" y="38195"/>
                    </a:cubicBezTo>
                    <a:cubicBezTo>
                      <a:pt x="46101" y="40577"/>
                      <a:pt x="47720" y="43053"/>
                      <a:pt x="49435" y="45434"/>
                    </a:cubicBezTo>
                    <a:cubicBezTo>
                      <a:pt x="52673" y="50292"/>
                      <a:pt x="55531" y="54864"/>
                      <a:pt x="57626" y="59055"/>
                    </a:cubicBezTo>
                    <a:cubicBezTo>
                      <a:pt x="62008" y="67342"/>
                      <a:pt x="63817" y="73343"/>
                      <a:pt x="63817"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9"/>
              <p:cNvSpPr/>
              <p:nvPr/>
            </p:nvSpPr>
            <p:spPr>
              <a:xfrm>
                <a:off x="3451595" y="3864989"/>
                <a:ext cx="24860" cy="62293"/>
              </a:xfrm>
              <a:custGeom>
                <a:avLst/>
                <a:gdLst/>
                <a:ahLst/>
                <a:cxnLst/>
                <a:rect l="l" t="t" r="r" b="b"/>
                <a:pathLst>
                  <a:path w="24860" h="62293" extrusionOk="0">
                    <a:moveTo>
                      <a:pt x="24860" y="62294"/>
                    </a:moveTo>
                    <a:cubicBezTo>
                      <a:pt x="24860" y="62294"/>
                      <a:pt x="21908" y="58960"/>
                      <a:pt x="18669" y="53530"/>
                    </a:cubicBezTo>
                    <a:cubicBezTo>
                      <a:pt x="15335" y="48101"/>
                      <a:pt x="11430" y="40577"/>
                      <a:pt x="8382" y="32766"/>
                    </a:cubicBezTo>
                    <a:cubicBezTo>
                      <a:pt x="5239" y="24955"/>
                      <a:pt x="2858" y="16954"/>
                      <a:pt x="1524" y="10668"/>
                    </a:cubicBezTo>
                    <a:cubicBezTo>
                      <a:pt x="191" y="4477"/>
                      <a:pt x="0" y="0"/>
                      <a:pt x="0" y="0"/>
                    </a:cubicBezTo>
                    <a:cubicBezTo>
                      <a:pt x="0" y="0"/>
                      <a:pt x="2953" y="3334"/>
                      <a:pt x="6191" y="8763"/>
                    </a:cubicBezTo>
                    <a:cubicBezTo>
                      <a:pt x="9525" y="14192"/>
                      <a:pt x="13430" y="21717"/>
                      <a:pt x="16478" y="29528"/>
                    </a:cubicBezTo>
                    <a:cubicBezTo>
                      <a:pt x="19621" y="37338"/>
                      <a:pt x="22003" y="45434"/>
                      <a:pt x="23336" y="51626"/>
                    </a:cubicBezTo>
                    <a:cubicBezTo>
                      <a:pt x="24670" y="57817"/>
                      <a:pt x="24860" y="62294"/>
                      <a:pt x="24860" y="62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9"/>
              <p:cNvSpPr/>
              <p:nvPr/>
            </p:nvSpPr>
            <p:spPr>
              <a:xfrm>
                <a:off x="3395112" y="3804886"/>
                <a:ext cx="50863" cy="96964"/>
              </a:xfrm>
              <a:custGeom>
                <a:avLst/>
                <a:gdLst/>
                <a:ahLst/>
                <a:cxnLst/>
                <a:rect l="l" t="t" r="r" b="b"/>
                <a:pathLst>
                  <a:path w="50863" h="96964" extrusionOk="0">
                    <a:moveTo>
                      <a:pt x="50864" y="96774"/>
                    </a:moveTo>
                    <a:cubicBezTo>
                      <a:pt x="50864" y="96774"/>
                      <a:pt x="50006" y="95250"/>
                      <a:pt x="48673" y="92488"/>
                    </a:cubicBezTo>
                    <a:cubicBezTo>
                      <a:pt x="47339" y="89726"/>
                      <a:pt x="45529" y="85915"/>
                      <a:pt x="43244" y="81248"/>
                    </a:cubicBezTo>
                    <a:cubicBezTo>
                      <a:pt x="41053" y="76676"/>
                      <a:pt x="38386" y="71247"/>
                      <a:pt x="35623" y="65532"/>
                    </a:cubicBezTo>
                    <a:cubicBezTo>
                      <a:pt x="32766" y="59817"/>
                      <a:pt x="29813" y="53721"/>
                      <a:pt x="26575" y="47815"/>
                    </a:cubicBezTo>
                    <a:cubicBezTo>
                      <a:pt x="23431" y="41815"/>
                      <a:pt x="20193" y="35909"/>
                      <a:pt x="17145" y="30289"/>
                    </a:cubicBezTo>
                    <a:cubicBezTo>
                      <a:pt x="14002" y="24765"/>
                      <a:pt x="11049" y="19526"/>
                      <a:pt x="8477" y="15050"/>
                    </a:cubicBezTo>
                    <a:cubicBezTo>
                      <a:pt x="5905" y="10573"/>
                      <a:pt x="3810" y="6763"/>
                      <a:pt x="2286" y="4191"/>
                    </a:cubicBezTo>
                    <a:cubicBezTo>
                      <a:pt x="762" y="1524"/>
                      <a:pt x="0" y="0"/>
                      <a:pt x="0" y="0"/>
                    </a:cubicBezTo>
                    <a:cubicBezTo>
                      <a:pt x="0" y="0"/>
                      <a:pt x="1333" y="1143"/>
                      <a:pt x="3619" y="3143"/>
                    </a:cubicBezTo>
                    <a:cubicBezTo>
                      <a:pt x="5905" y="5239"/>
                      <a:pt x="9049" y="8192"/>
                      <a:pt x="12478" y="12192"/>
                    </a:cubicBezTo>
                    <a:cubicBezTo>
                      <a:pt x="16002" y="16097"/>
                      <a:pt x="19812" y="20860"/>
                      <a:pt x="23622" y="26289"/>
                    </a:cubicBezTo>
                    <a:cubicBezTo>
                      <a:pt x="25432" y="29051"/>
                      <a:pt x="27432" y="31813"/>
                      <a:pt x="29147" y="34766"/>
                    </a:cubicBezTo>
                    <a:cubicBezTo>
                      <a:pt x="30956" y="37719"/>
                      <a:pt x="32576" y="40767"/>
                      <a:pt x="34290" y="43815"/>
                    </a:cubicBezTo>
                    <a:cubicBezTo>
                      <a:pt x="35814" y="46958"/>
                      <a:pt x="37433" y="50102"/>
                      <a:pt x="38767" y="53245"/>
                    </a:cubicBezTo>
                    <a:cubicBezTo>
                      <a:pt x="40291" y="56388"/>
                      <a:pt x="41339" y="59531"/>
                      <a:pt x="42577" y="62579"/>
                    </a:cubicBezTo>
                    <a:cubicBezTo>
                      <a:pt x="44863" y="68771"/>
                      <a:pt x="46673" y="74581"/>
                      <a:pt x="47815" y="79724"/>
                    </a:cubicBezTo>
                    <a:cubicBezTo>
                      <a:pt x="49054" y="84772"/>
                      <a:pt x="49816" y="89154"/>
                      <a:pt x="50197" y="92202"/>
                    </a:cubicBezTo>
                    <a:cubicBezTo>
                      <a:pt x="50578" y="95250"/>
                      <a:pt x="50673" y="96964"/>
                      <a:pt x="50673"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9"/>
              <p:cNvSpPr/>
              <p:nvPr/>
            </p:nvSpPr>
            <p:spPr>
              <a:xfrm>
                <a:off x="3369585" y="3799838"/>
                <a:ext cx="69246" cy="63626"/>
              </a:xfrm>
              <a:custGeom>
                <a:avLst/>
                <a:gdLst/>
                <a:ahLst/>
                <a:cxnLst/>
                <a:rect l="l" t="t" r="r" b="b"/>
                <a:pathLst>
                  <a:path w="69246" h="63626" extrusionOk="0">
                    <a:moveTo>
                      <a:pt x="69247" y="63532"/>
                    </a:moveTo>
                    <a:cubicBezTo>
                      <a:pt x="69247" y="63532"/>
                      <a:pt x="63913" y="60674"/>
                      <a:pt x="56769" y="55436"/>
                    </a:cubicBezTo>
                    <a:cubicBezTo>
                      <a:pt x="53150" y="52864"/>
                      <a:pt x="49054" y="49721"/>
                      <a:pt x="44767" y="46196"/>
                    </a:cubicBezTo>
                    <a:cubicBezTo>
                      <a:pt x="40481" y="42767"/>
                      <a:pt x="36100" y="38862"/>
                      <a:pt x="31718" y="34957"/>
                    </a:cubicBezTo>
                    <a:cubicBezTo>
                      <a:pt x="29623" y="32956"/>
                      <a:pt x="27432" y="30861"/>
                      <a:pt x="25336" y="28956"/>
                    </a:cubicBezTo>
                    <a:cubicBezTo>
                      <a:pt x="23241" y="26956"/>
                      <a:pt x="21241" y="24860"/>
                      <a:pt x="19336" y="22955"/>
                    </a:cubicBezTo>
                    <a:cubicBezTo>
                      <a:pt x="15526" y="19050"/>
                      <a:pt x="12002" y="15145"/>
                      <a:pt x="9144" y="11811"/>
                    </a:cubicBezTo>
                    <a:cubicBezTo>
                      <a:pt x="3334" y="5048"/>
                      <a:pt x="0" y="0"/>
                      <a:pt x="0" y="0"/>
                    </a:cubicBezTo>
                    <a:cubicBezTo>
                      <a:pt x="0" y="0"/>
                      <a:pt x="5334" y="2857"/>
                      <a:pt x="12478" y="8096"/>
                    </a:cubicBezTo>
                    <a:cubicBezTo>
                      <a:pt x="16097" y="10668"/>
                      <a:pt x="20193" y="13811"/>
                      <a:pt x="24479" y="17336"/>
                    </a:cubicBezTo>
                    <a:cubicBezTo>
                      <a:pt x="26575" y="19145"/>
                      <a:pt x="28861" y="20860"/>
                      <a:pt x="30956" y="22765"/>
                    </a:cubicBezTo>
                    <a:cubicBezTo>
                      <a:pt x="33147" y="24670"/>
                      <a:pt x="35338" y="26670"/>
                      <a:pt x="37529" y="28575"/>
                    </a:cubicBezTo>
                    <a:cubicBezTo>
                      <a:pt x="41815" y="32576"/>
                      <a:pt x="46101" y="36671"/>
                      <a:pt x="49911" y="40672"/>
                    </a:cubicBezTo>
                    <a:cubicBezTo>
                      <a:pt x="53721" y="44672"/>
                      <a:pt x="57245" y="48482"/>
                      <a:pt x="60103" y="51816"/>
                    </a:cubicBezTo>
                    <a:cubicBezTo>
                      <a:pt x="65913" y="58579"/>
                      <a:pt x="69247" y="63627"/>
                      <a:pt x="69247" y="63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9"/>
              <p:cNvSpPr/>
              <p:nvPr/>
            </p:nvSpPr>
            <p:spPr>
              <a:xfrm>
                <a:off x="3345772" y="3794409"/>
                <a:ext cx="65150" cy="58292"/>
              </a:xfrm>
              <a:custGeom>
                <a:avLst/>
                <a:gdLst/>
                <a:ahLst/>
                <a:cxnLst/>
                <a:rect l="l" t="t" r="r" b="b"/>
                <a:pathLst>
                  <a:path w="65150" h="58292" extrusionOk="0">
                    <a:moveTo>
                      <a:pt x="65056" y="58198"/>
                    </a:moveTo>
                    <a:cubicBezTo>
                      <a:pt x="65056" y="58198"/>
                      <a:pt x="60293" y="55054"/>
                      <a:pt x="53911" y="50006"/>
                    </a:cubicBezTo>
                    <a:cubicBezTo>
                      <a:pt x="50673" y="47435"/>
                      <a:pt x="46958" y="44482"/>
                      <a:pt x="43148" y="41148"/>
                    </a:cubicBezTo>
                    <a:cubicBezTo>
                      <a:pt x="39243" y="37910"/>
                      <a:pt x="35242" y="34290"/>
                      <a:pt x="31147" y="30671"/>
                    </a:cubicBezTo>
                    <a:cubicBezTo>
                      <a:pt x="27146" y="26956"/>
                      <a:pt x="23050" y="23432"/>
                      <a:pt x="19431" y="19907"/>
                    </a:cubicBezTo>
                    <a:cubicBezTo>
                      <a:pt x="15716" y="16478"/>
                      <a:pt x="12287" y="13145"/>
                      <a:pt x="9430" y="10192"/>
                    </a:cubicBezTo>
                    <a:cubicBezTo>
                      <a:pt x="3619" y="4382"/>
                      <a:pt x="0" y="0"/>
                      <a:pt x="0" y="0"/>
                    </a:cubicBezTo>
                    <a:cubicBezTo>
                      <a:pt x="0" y="0"/>
                      <a:pt x="5334" y="2000"/>
                      <a:pt x="12478" y="6191"/>
                    </a:cubicBezTo>
                    <a:cubicBezTo>
                      <a:pt x="16097" y="8287"/>
                      <a:pt x="20193" y="10954"/>
                      <a:pt x="24384" y="14002"/>
                    </a:cubicBezTo>
                    <a:cubicBezTo>
                      <a:pt x="26479" y="15621"/>
                      <a:pt x="28670" y="17050"/>
                      <a:pt x="30766" y="18860"/>
                    </a:cubicBezTo>
                    <a:cubicBezTo>
                      <a:pt x="32861" y="20574"/>
                      <a:pt x="34957" y="22384"/>
                      <a:pt x="37052" y="24194"/>
                    </a:cubicBezTo>
                    <a:cubicBezTo>
                      <a:pt x="39052" y="26099"/>
                      <a:pt x="41053" y="28004"/>
                      <a:pt x="43053" y="29909"/>
                    </a:cubicBezTo>
                    <a:cubicBezTo>
                      <a:pt x="45053" y="31718"/>
                      <a:pt x="46768" y="33814"/>
                      <a:pt x="48577" y="35624"/>
                    </a:cubicBezTo>
                    <a:cubicBezTo>
                      <a:pt x="52102" y="39434"/>
                      <a:pt x="55150" y="43148"/>
                      <a:pt x="57626" y="46577"/>
                    </a:cubicBezTo>
                    <a:cubicBezTo>
                      <a:pt x="62675" y="53245"/>
                      <a:pt x="65151" y="58293"/>
                      <a:pt x="65151" y="58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9"/>
              <p:cNvSpPr/>
              <p:nvPr/>
            </p:nvSpPr>
            <p:spPr>
              <a:xfrm>
                <a:off x="3307862" y="3786061"/>
                <a:ext cx="28956" cy="16664"/>
              </a:xfrm>
              <a:custGeom>
                <a:avLst/>
                <a:gdLst/>
                <a:ahLst/>
                <a:cxnLst/>
                <a:rect l="l" t="t" r="r" b="b"/>
                <a:pathLst>
                  <a:path w="28956" h="16664" extrusionOk="0">
                    <a:moveTo>
                      <a:pt x="28861" y="16634"/>
                    </a:moveTo>
                    <a:cubicBezTo>
                      <a:pt x="28861" y="16634"/>
                      <a:pt x="26289" y="16825"/>
                      <a:pt x="23146" y="16253"/>
                    </a:cubicBezTo>
                    <a:cubicBezTo>
                      <a:pt x="19907" y="15682"/>
                      <a:pt x="15907" y="14253"/>
                      <a:pt x="12287" y="12158"/>
                    </a:cubicBezTo>
                    <a:cubicBezTo>
                      <a:pt x="8668" y="10157"/>
                      <a:pt x="5429" y="7395"/>
                      <a:pt x="3239" y="4823"/>
                    </a:cubicBezTo>
                    <a:cubicBezTo>
                      <a:pt x="1048" y="2347"/>
                      <a:pt x="0" y="61"/>
                      <a:pt x="0" y="61"/>
                    </a:cubicBezTo>
                    <a:cubicBezTo>
                      <a:pt x="0" y="61"/>
                      <a:pt x="2572" y="-225"/>
                      <a:pt x="5810" y="442"/>
                    </a:cubicBezTo>
                    <a:cubicBezTo>
                      <a:pt x="9049" y="1013"/>
                      <a:pt x="13049" y="2442"/>
                      <a:pt x="16669" y="4538"/>
                    </a:cubicBezTo>
                    <a:cubicBezTo>
                      <a:pt x="20288" y="6633"/>
                      <a:pt x="23527" y="9395"/>
                      <a:pt x="25718" y="11872"/>
                    </a:cubicBezTo>
                    <a:cubicBezTo>
                      <a:pt x="27908" y="14348"/>
                      <a:pt x="28956" y="16634"/>
                      <a:pt x="28956" y="166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9"/>
              <p:cNvSpPr/>
              <p:nvPr/>
            </p:nvSpPr>
            <p:spPr>
              <a:xfrm>
                <a:off x="3124842" y="3802029"/>
                <a:ext cx="147206" cy="353186"/>
              </a:xfrm>
              <a:custGeom>
                <a:avLst/>
                <a:gdLst/>
                <a:ahLst/>
                <a:cxnLst/>
                <a:rect l="l" t="t" r="r" b="b"/>
                <a:pathLst>
                  <a:path w="147206" h="353186" extrusionOk="0">
                    <a:moveTo>
                      <a:pt x="29954" y="352901"/>
                    </a:moveTo>
                    <a:cubicBezTo>
                      <a:pt x="29954" y="352901"/>
                      <a:pt x="29192" y="351472"/>
                      <a:pt x="27859" y="348805"/>
                    </a:cubicBezTo>
                    <a:cubicBezTo>
                      <a:pt x="26525" y="346138"/>
                      <a:pt x="24239" y="342329"/>
                      <a:pt x="22144" y="337090"/>
                    </a:cubicBezTo>
                    <a:cubicBezTo>
                      <a:pt x="19762" y="331946"/>
                      <a:pt x="17286" y="325564"/>
                      <a:pt x="14524" y="318135"/>
                    </a:cubicBezTo>
                    <a:cubicBezTo>
                      <a:pt x="13285" y="314420"/>
                      <a:pt x="11952" y="310420"/>
                      <a:pt x="10618" y="306229"/>
                    </a:cubicBezTo>
                    <a:cubicBezTo>
                      <a:pt x="9380" y="301942"/>
                      <a:pt x="8237" y="297466"/>
                      <a:pt x="6999" y="292798"/>
                    </a:cubicBezTo>
                    <a:cubicBezTo>
                      <a:pt x="4903" y="283273"/>
                      <a:pt x="2808" y="272987"/>
                      <a:pt x="1665" y="261842"/>
                    </a:cubicBezTo>
                    <a:cubicBezTo>
                      <a:pt x="236" y="250793"/>
                      <a:pt x="-145" y="238887"/>
                      <a:pt x="46" y="226695"/>
                    </a:cubicBezTo>
                    <a:cubicBezTo>
                      <a:pt x="331" y="214503"/>
                      <a:pt x="1474" y="201835"/>
                      <a:pt x="3570" y="189166"/>
                    </a:cubicBezTo>
                    <a:cubicBezTo>
                      <a:pt x="5856" y="176498"/>
                      <a:pt x="8904" y="163925"/>
                      <a:pt x="13000" y="151257"/>
                    </a:cubicBezTo>
                    <a:cubicBezTo>
                      <a:pt x="17095" y="139255"/>
                      <a:pt x="22334" y="126873"/>
                      <a:pt x="28049" y="115443"/>
                    </a:cubicBezTo>
                    <a:cubicBezTo>
                      <a:pt x="33955" y="104013"/>
                      <a:pt x="40622" y="93250"/>
                      <a:pt x="47671" y="83248"/>
                    </a:cubicBezTo>
                    <a:cubicBezTo>
                      <a:pt x="54814" y="73342"/>
                      <a:pt x="62244" y="64103"/>
                      <a:pt x="69959" y="56102"/>
                    </a:cubicBezTo>
                    <a:cubicBezTo>
                      <a:pt x="77484" y="47815"/>
                      <a:pt x="85390" y="40767"/>
                      <a:pt x="92724" y="34480"/>
                    </a:cubicBezTo>
                    <a:cubicBezTo>
                      <a:pt x="96534" y="31432"/>
                      <a:pt x="100153" y="28480"/>
                      <a:pt x="103678" y="25813"/>
                    </a:cubicBezTo>
                    <a:cubicBezTo>
                      <a:pt x="107297" y="23241"/>
                      <a:pt x="110726" y="20860"/>
                      <a:pt x="113965" y="18574"/>
                    </a:cubicBezTo>
                    <a:cubicBezTo>
                      <a:pt x="120632" y="14288"/>
                      <a:pt x="126442" y="10668"/>
                      <a:pt x="131395" y="8001"/>
                    </a:cubicBezTo>
                    <a:cubicBezTo>
                      <a:pt x="136253" y="5143"/>
                      <a:pt x="140349" y="3429"/>
                      <a:pt x="143016" y="2000"/>
                    </a:cubicBezTo>
                    <a:cubicBezTo>
                      <a:pt x="145683" y="667"/>
                      <a:pt x="147207" y="0"/>
                      <a:pt x="147207" y="0"/>
                    </a:cubicBezTo>
                    <a:cubicBezTo>
                      <a:pt x="147207" y="0"/>
                      <a:pt x="145873" y="857"/>
                      <a:pt x="143302" y="2476"/>
                    </a:cubicBezTo>
                    <a:cubicBezTo>
                      <a:pt x="140730" y="4096"/>
                      <a:pt x="136920" y="6287"/>
                      <a:pt x="132348" y="9525"/>
                    </a:cubicBezTo>
                    <a:cubicBezTo>
                      <a:pt x="127585" y="12573"/>
                      <a:pt x="122156" y="16573"/>
                      <a:pt x="115965" y="21336"/>
                    </a:cubicBezTo>
                    <a:cubicBezTo>
                      <a:pt x="112917" y="23813"/>
                      <a:pt x="109774" y="26479"/>
                      <a:pt x="106345" y="29242"/>
                    </a:cubicBezTo>
                    <a:cubicBezTo>
                      <a:pt x="103106" y="32099"/>
                      <a:pt x="99677" y="35147"/>
                      <a:pt x="96058" y="38386"/>
                    </a:cubicBezTo>
                    <a:cubicBezTo>
                      <a:pt x="89200" y="45053"/>
                      <a:pt x="81865" y="52292"/>
                      <a:pt x="74817" y="60674"/>
                    </a:cubicBezTo>
                    <a:cubicBezTo>
                      <a:pt x="67578" y="68866"/>
                      <a:pt x="60815" y="78105"/>
                      <a:pt x="53957" y="87916"/>
                    </a:cubicBezTo>
                    <a:cubicBezTo>
                      <a:pt x="47290" y="97726"/>
                      <a:pt x="41289" y="108490"/>
                      <a:pt x="35574" y="119539"/>
                    </a:cubicBezTo>
                    <a:cubicBezTo>
                      <a:pt x="30049" y="130778"/>
                      <a:pt x="25382" y="142208"/>
                      <a:pt x="21191" y="154496"/>
                    </a:cubicBezTo>
                    <a:cubicBezTo>
                      <a:pt x="17381" y="166306"/>
                      <a:pt x="14143" y="178689"/>
                      <a:pt x="11857" y="190881"/>
                    </a:cubicBezTo>
                    <a:cubicBezTo>
                      <a:pt x="9856" y="203168"/>
                      <a:pt x="8237" y="215360"/>
                      <a:pt x="7761" y="227171"/>
                    </a:cubicBezTo>
                    <a:cubicBezTo>
                      <a:pt x="7380" y="239077"/>
                      <a:pt x="7285" y="250507"/>
                      <a:pt x="8142" y="261461"/>
                    </a:cubicBezTo>
                    <a:cubicBezTo>
                      <a:pt x="8809" y="272320"/>
                      <a:pt x="10333" y="282607"/>
                      <a:pt x="11857" y="292037"/>
                    </a:cubicBezTo>
                    <a:cubicBezTo>
                      <a:pt x="12809" y="296704"/>
                      <a:pt x="13762" y="301180"/>
                      <a:pt x="14619" y="305467"/>
                    </a:cubicBezTo>
                    <a:cubicBezTo>
                      <a:pt x="15667" y="309658"/>
                      <a:pt x="16619" y="313754"/>
                      <a:pt x="17572" y="317468"/>
                    </a:cubicBezTo>
                    <a:cubicBezTo>
                      <a:pt x="19762" y="324993"/>
                      <a:pt x="21667" y="331470"/>
                      <a:pt x="23668" y="336709"/>
                    </a:cubicBezTo>
                    <a:cubicBezTo>
                      <a:pt x="25477" y="342043"/>
                      <a:pt x="27192" y="346138"/>
                      <a:pt x="28240" y="348901"/>
                    </a:cubicBezTo>
                    <a:cubicBezTo>
                      <a:pt x="29383" y="351663"/>
                      <a:pt x="29954" y="353187"/>
                      <a:pt x="29954" y="3531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9"/>
              <p:cNvSpPr/>
              <p:nvPr/>
            </p:nvSpPr>
            <p:spPr>
              <a:xfrm>
                <a:off x="3178974" y="3841177"/>
                <a:ext cx="37829" cy="108204"/>
              </a:xfrm>
              <a:custGeom>
                <a:avLst/>
                <a:gdLst/>
                <a:ahLst/>
                <a:cxnLst/>
                <a:rect l="l" t="t" r="r" b="b"/>
                <a:pathLst>
                  <a:path w="37829" h="108204" extrusionOk="0">
                    <a:moveTo>
                      <a:pt x="1444" y="108109"/>
                    </a:moveTo>
                    <a:cubicBezTo>
                      <a:pt x="1444" y="108109"/>
                      <a:pt x="1158" y="106299"/>
                      <a:pt x="682" y="103061"/>
                    </a:cubicBezTo>
                    <a:cubicBezTo>
                      <a:pt x="301" y="99917"/>
                      <a:pt x="-80" y="95250"/>
                      <a:pt x="15" y="89726"/>
                    </a:cubicBezTo>
                    <a:cubicBezTo>
                      <a:pt x="15" y="84201"/>
                      <a:pt x="586" y="77724"/>
                      <a:pt x="1729" y="70866"/>
                    </a:cubicBezTo>
                    <a:cubicBezTo>
                      <a:pt x="2396" y="67437"/>
                      <a:pt x="2968" y="63913"/>
                      <a:pt x="3920" y="60388"/>
                    </a:cubicBezTo>
                    <a:cubicBezTo>
                      <a:pt x="4777" y="56864"/>
                      <a:pt x="5920" y="53340"/>
                      <a:pt x="6968" y="49721"/>
                    </a:cubicBezTo>
                    <a:cubicBezTo>
                      <a:pt x="8302" y="46292"/>
                      <a:pt x="9540" y="42767"/>
                      <a:pt x="10969" y="39434"/>
                    </a:cubicBezTo>
                    <a:cubicBezTo>
                      <a:pt x="12302" y="36004"/>
                      <a:pt x="14017" y="32861"/>
                      <a:pt x="15541" y="29718"/>
                    </a:cubicBezTo>
                    <a:cubicBezTo>
                      <a:pt x="18874" y="23622"/>
                      <a:pt x="22303" y="18097"/>
                      <a:pt x="25637" y="13716"/>
                    </a:cubicBezTo>
                    <a:cubicBezTo>
                      <a:pt x="28876" y="9239"/>
                      <a:pt x="32019" y="5810"/>
                      <a:pt x="34210" y="3524"/>
                    </a:cubicBezTo>
                    <a:cubicBezTo>
                      <a:pt x="36496" y="1238"/>
                      <a:pt x="37829" y="0"/>
                      <a:pt x="37829" y="0"/>
                    </a:cubicBezTo>
                    <a:cubicBezTo>
                      <a:pt x="37829" y="0"/>
                      <a:pt x="34686" y="6572"/>
                      <a:pt x="29923" y="16383"/>
                    </a:cubicBezTo>
                    <a:cubicBezTo>
                      <a:pt x="28780" y="18860"/>
                      <a:pt x="27542" y="21431"/>
                      <a:pt x="26304" y="24289"/>
                    </a:cubicBezTo>
                    <a:cubicBezTo>
                      <a:pt x="24970" y="27051"/>
                      <a:pt x="23827" y="30099"/>
                      <a:pt x="22494" y="33147"/>
                    </a:cubicBezTo>
                    <a:cubicBezTo>
                      <a:pt x="20017" y="39338"/>
                      <a:pt x="17446" y="45911"/>
                      <a:pt x="15160" y="52673"/>
                    </a:cubicBezTo>
                    <a:cubicBezTo>
                      <a:pt x="12874" y="59341"/>
                      <a:pt x="10873" y="66199"/>
                      <a:pt x="9159" y="72580"/>
                    </a:cubicBezTo>
                    <a:cubicBezTo>
                      <a:pt x="8397" y="75819"/>
                      <a:pt x="7444" y="78962"/>
                      <a:pt x="6873" y="81915"/>
                    </a:cubicBezTo>
                    <a:cubicBezTo>
                      <a:pt x="6206" y="84963"/>
                      <a:pt x="5539" y="87725"/>
                      <a:pt x="4968" y="90392"/>
                    </a:cubicBezTo>
                    <a:cubicBezTo>
                      <a:pt x="2777" y="101060"/>
                      <a:pt x="1348" y="108204"/>
                      <a:pt x="1348" y="108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6" name="Google Shape;2066;p9"/>
              <p:cNvSpPr/>
              <p:nvPr/>
            </p:nvSpPr>
            <p:spPr>
              <a:xfrm>
                <a:off x="3196610" y="3806887"/>
                <a:ext cx="52863" cy="98488"/>
              </a:xfrm>
              <a:custGeom>
                <a:avLst/>
                <a:gdLst/>
                <a:ahLst/>
                <a:cxnLst/>
                <a:rect l="l" t="t" r="r" b="b"/>
                <a:pathLst>
                  <a:path w="52863" h="98488" extrusionOk="0">
                    <a:moveTo>
                      <a:pt x="0" y="98488"/>
                    </a:moveTo>
                    <a:cubicBezTo>
                      <a:pt x="0" y="98488"/>
                      <a:pt x="762" y="91345"/>
                      <a:pt x="3810" y="81153"/>
                    </a:cubicBezTo>
                    <a:cubicBezTo>
                      <a:pt x="5239" y="76010"/>
                      <a:pt x="7239" y="70104"/>
                      <a:pt x="9716" y="64008"/>
                    </a:cubicBezTo>
                    <a:cubicBezTo>
                      <a:pt x="11049" y="60960"/>
                      <a:pt x="12287" y="57721"/>
                      <a:pt x="13811" y="54578"/>
                    </a:cubicBezTo>
                    <a:cubicBezTo>
                      <a:pt x="15335" y="51435"/>
                      <a:pt x="16954" y="48292"/>
                      <a:pt x="18574" y="45053"/>
                    </a:cubicBezTo>
                    <a:cubicBezTo>
                      <a:pt x="20288" y="42005"/>
                      <a:pt x="22098" y="38862"/>
                      <a:pt x="23908" y="35909"/>
                    </a:cubicBezTo>
                    <a:cubicBezTo>
                      <a:pt x="25622" y="32861"/>
                      <a:pt x="27623" y="30099"/>
                      <a:pt x="29432" y="27242"/>
                    </a:cubicBezTo>
                    <a:cubicBezTo>
                      <a:pt x="33242" y="21717"/>
                      <a:pt x="36957" y="16859"/>
                      <a:pt x="40481" y="12763"/>
                    </a:cubicBezTo>
                    <a:cubicBezTo>
                      <a:pt x="47339" y="4667"/>
                      <a:pt x="52864" y="0"/>
                      <a:pt x="52864" y="0"/>
                    </a:cubicBezTo>
                    <a:cubicBezTo>
                      <a:pt x="52864" y="0"/>
                      <a:pt x="52102" y="1619"/>
                      <a:pt x="50673" y="4382"/>
                    </a:cubicBezTo>
                    <a:cubicBezTo>
                      <a:pt x="49244" y="7049"/>
                      <a:pt x="47149" y="10954"/>
                      <a:pt x="44672" y="15621"/>
                    </a:cubicBezTo>
                    <a:cubicBezTo>
                      <a:pt x="42196" y="20193"/>
                      <a:pt x="39243" y="25527"/>
                      <a:pt x="36100" y="31242"/>
                    </a:cubicBezTo>
                    <a:cubicBezTo>
                      <a:pt x="32956" y="36957"/>
                      <a:pt x="29718" y="43053"/>
                      <a:pt x="26384" y="49149"/>
                    </a:cubicBezTo>
                    <a:cubicBezTo>
                      <a:pt x="23146" y="55245"/>
                      <a:pt x="19907" y="61341"/>
                      <a:pt x="16859" y="67151"/>
                    </a:cubicBezTo>
                    <a:cubicBezTo>
                      <a:pt x="13811" y="72962"/>
                      <a:pt x="11049" y="78296"/>
                      <a:pt x="8573" y="82963"/>
                    </a:cubicBezTo>
                    <a:cubicBezTo>
                      <a:pt x="6096" y="87630"/>
                      <a:pt x="4001" y="91535"/>
                      <a:pt x="2572" y="94202"/>
                    </a:cubicBezTo>
                    <a:cubicBezTo>
                      <a:pt x="1048" y="96965"/>
                      <a:pt x="191" y="98488"/>
                      <a:pt x="191" y="984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7" name="Google Shape;2067;p9"/>
              <p:cNvSpPr/>
              <p:nvPr/>
            </p:nvSpPr>
            <p:spPr>
              <a:xfrm>
                <a:off x="3223376" y="3819841"/>
                <a:ext cx="30765" cy="54768"/>
              </a:xfrm>
              <a:custGeom>
                <a:avLst/>
                <a:gdLst/>
                <a:ahLst/>
                <a:cxnLst/>
                <a:rect l="l" t="t" r="r" b="b"/>
                <a:pathLst>
                  <a:path w="30765" h="54768" extrusionOk="0">
                    <a:moveTo>
                      <a:pt x="0" y="54769"/>
                    </a:moveTo>
                    <a:cubicBezTo>
                      <a:pt x="0" y="54769"/>
                      <a:pt x="667" y="50673"/>
                      <a:pt x="2667" y="44958"/>
                    </a:cubicBezTo>
                    <a:cubicBezTo>
                      <a:pt x="4572" y="39243"/>
                      <a:pt x="7715" y="32099"/>
                      <a:pt x="11620" y="25241"/>
                    </a:cubicBezTo>
                    <a:cubicBezTo>
                      <a:pt x="15430" y="18383"/>
                      <a:pt x="20002" y="11906"/>
                      <a:pt x="23813" y="7334"/>
                    </a:cubicBezTo>
                    <a:cubicBezTo>
                      <a:pt x="27622" y="2762"/>
                      <a:pt x="30766" y="0"/>
                      <a:pt x="30766" y="0"/>
                    </a:cubicBezTo>
                    <a:cubicBezTo>
                      <a:pt x="30766" y="0"/>
                      <a:pt x="30099" y="4096"/>
                      <a:pt x="28194" y="9811"/>
                    </a:cubicBezTo>
                    <a:cubicBezTo>
                      <a:pt x="26289" y="15526"/>
                      <a:pt x="23146" y="22670"/>
                      <a:pt x="19240" y="29528"/>
                    </a:cubicBezTo>
                    <a:cubicBezTo>
                      <a:pt x="15430" y="36386"/>
                      <a:pt x="10858" y="42863"/>
                      <a:pt x="7048" y="47434"/>
                    </a:cubicBezTo>
                    <a:cubicBezTo>
                      <a:pt x="3238" y="52006"/>
                      <a:pt x="95" y="54769"/>
                      <a:pt x="95" y="54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9"/>
              <p:cNvSpPr/>
              <p:nvPr/>
            </p:nvSpPr>
            <p:spPr>
              <a:xfrm>
                <a:off x="3156891" y="3834890"/>
                <a:ext cx="65436" cy="52006"/>
              </a:xfrm>
              <a:custGeom>
                <a:avLst/>
                <a:gdLst/>
                <a:ahLst/>
                <a:cxnLst/>
                <a:rect l="l" t="t" r="r" b="b"/>
                <a:pathLst>
                  <a:path w="65436" h="52006" extrusionOk="0">
                    <a:moveTo>
                      <a:pt x="0" y="52007"/>
                    </a:moveTo>
                    <a:cubicBezTo>
                      <a:pt x="0" y="52007"/>
                      <a:pt x="2096" y="46958"/>
                      <a:pt x="6763" y="40386"/>
                    </a:cubicBezTo>
                    <a:cubicBezTo>
                      <a:pt x="9049" y="37052"/>
                      <a:pt x="12097" y="33433"/>
                      <a:pt x="15526" y="29718"/>
                    </a:cubicBezTo>
                    <a:cubicBezTo>
                      <a:pt x="17335" y="27908"/>
                      <a:pt x="19050" y="26003"/>
                      <a:pt x="21050" y="24289"/>
                    </a:cubicBezTo>
                    <a:cubicBezTo>
                      <a:pt x="23050" y="22479"/>
                      <a:pt x="25051" y="20765"/>
                      <a:pt x="27146" y="19050"/>
                    </a:cubicBezTo>
                    <a:cubicBezTo>
                      <a:pt x="29337" y="17431"/>
                      <a:pt x="31433" y="15812"/>
                      <a:pt x="33623" y="14288"/>
                    </a:cubicBezTo>
                    <a:cubicBezTo>
                      <a:pt x="35719" y="12668"/>
                      <a:pt x="38100" y="11430"/>
                      <a:pt x="40196" y="10096"/>
                    </a:cubicBezTo>
                    <a:cubicBezTo>
                      <a:pt x="44577" y="7620"/>
                      <a:pt x="48768" y="5525"/>
                      <a:pt x="52578" y="4001"/>
                    </a:cubicBezTo>
                    <a:cubicBezTo>
                      <a:pt x="60103" y="953"/>
                      <a:pt x="65437" y="0"/>
                      <a:pt x="65437" y="0"/>
                    </a:cubicBezTo>
                    <a:cubicBezTo>
                      <a:pt x="65437" y="0"/>
                      <a:pt x="64389" y="953"/>
                      <a:pt x="62579" y="2381"/>
                    </a:cubicBezTo>
                    <a:cubicBezTo>
                      <a:pt x="60769" y="3810"/>
                      <a:pt x="58198" y="5810"/>
                      <a:pt x="55054" y="8287"/>
                    </a:cubicBezTo>
                    <a:cubicBezTo>
                      <a:pt x="51911" y="10668"/>
                      <a:pt x="48387" y="13430"/>
                      <a:pt x="44482" y="16383"/>
                    </a:cubicBezTo>
                    <a:cubicBezTo>
                      <a:pt x="40672" y="19431"/>
                      <a:pt x="36576" y="22479"/>
                      <a:pt x="32575" y="25718"/>
                    </a:cubicBezTo>
                    <a:cubicBezTo>
                      <a:pt x="28480" y="28861"/>
                      <a:pt x="24575" y="32195"/>
                      <a:pt x="20765" y="35147"/>
                    </a:cubicBezTo>
                    <a:cubicBezTo>
                      <a:pt x="16954" y="38195"/>
                      <a:pt x="13430" y="41148"/>
                      <a:pt x="10477" y="43625"/>
                    </a:cubicBezTo>
                    <a:cubicBezTo>
                      <a:pt x="7334" y="46101"/>
                      <a:pt x="4763" y="48196"/>
                      <a:pt x="2953" y="49625"/>
                    </a:cubicBezTo>
                    <a:cubicBezTo>
                      <a:pt x="1048" y="51054"/>
                      <a:pt x="0" y="51816"/>
                      <a:pt x="0"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9"/>
              <p:cNvSpPr/>
              <p:nvPr/>
            </p:nvSpPr>
            <p:spPr>
              <a:xfrm>
                <a:off x="3196134" y="3801743"/>
                <a:ext cx="63531" cy="42386"/>
              </a:xfrm>
              <a:custGeom>
                <a:avLst/>
                <a:gdLst/>
                <a:ahLst/>
                <a:cxnLst/>
                <a:rect l="l" t="t" r="r" b="b"/>
                <a:pathLst>
                  <a:path w="63531" h="42386" extrusionOk="0">
                    <a:moveTo>
                      <a:pt x="0" y="42386"/>
                    </a:moveTo>
                    <a:cubicBezTo>
                      <a:pt x="0" y="42386"/>
                      <a:pt x="3143" y="38481"/>
                      <a:pt x="8573" y="33718"/>
                    </a:cubicBezTo>
                    <a:cubicBezTo>
                      <a:pt x="13906" y="28861"/>
                      <a:pt x="21431" y="22860"/>
                      <a:pt x="29337" y="17621"/>
                    </a:cubicBezTo>
                    <a:cubicBezTo>
                      <a:pt x="37243" y="12287"/>
                      <a:pt x="45625" y="7620"/>
                      <a:pt x="52197" y="4572"/>
                    </a:cubicBezTo>
                    <a:cubicBezTo>
                      <a:pt x="58769" y="1429"/>
                      <a:pt x="63532" y="0"/>
                      <a:pt x="63532" y="0"/>
                    </a:cubicBezTo>
                    <a:cubicBezTo>
                      <a:pt x="63532" y="0"/>
                      <a:pt x="60388" y="3905"/>
                      <a:pt x="55054" y="8668"/>
                    </a:cubicBezTo>
                    <a:cubicBezTo>
                      <a:pt x="49721" y="13525"/>
                      <a:pt x="42196" y="19526"/>
                      <a:pt x="34290" y="24765"/>
                    </a:cubicBezTo>
                    <a:cubicBezTo>
                      <a:pt x="26384" y="30099"/>
                      <a:pt x="18002" y="34766"/>
                      <a:pt x="11430" y="37814"/>
                    </a:cubicBezTo>
                    <a:cubicBezTo>
                      <a:pt x="4858" y="40957"/>
                      <a:pt x="95" y="42386"/>
                      <a:pt x="95"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9"/>
              <p:cNvSpPr/>
              <p:nvPr/>
            </p:nvSpPr>
            <p:spPr>
              <a:xfrm>
                <a:off x="3266048" y="3754880"/>
                <a:ext cx="19050" cy="10477"/>
              </a:xfrm>
              <a:custGeom>
                <a:avLst/>
                <a:gdLst/>
                <a:ahLst/>
                <a:cxnLst/>
                <a:rect l="l" t="t" r="r" b="b"/>
                <a:pathLst>
                  <a:path w="19050" h="10477" extrusionOk="0">
                    <a:moveTo>
                      <a:pt x="0" y="6763"/>
                    </a:moveTo>
                    <a:cubicBezTo>
                      <a:pt x="1619" y="5810"/>
                      <a:pt x="3048" y="5144"/>
                      <a:pt x="4381" y="4572"/>
                    </a:cubicBezTo>
                    <a:cubicBezTo>
                      <a:pt x="5715" y="3905"/>
                      <a:pt x="6953" y="3429"/>
                      <a:pt x="8192" y="2857"/>
                    </a:cubicBezTo>
                    <a:cubicBezTo>
                      <a:pt x="10573" y="1810"/>
                      <a:pt x="12859" y="953"/>
                      <a:pt x="15240" y="95"/>
                    </a:cubicBezTo>
                    <a:lnTo>
                      <a:pt x="18860" y="7620"/>
                    </a:lnTo>
                    <a:cubicBezTo>
                      <a:pt x="17145" y="8192"/>
                      <a:pt x="15335" y="8477"/>
                      <a:pt x="13430" y="8668"/>
                    </a:cubicBezTo>
                    <a:cubicBezTo>
                      <a:pt x="11525" y="8763"/>
                      <a:pt x="9525" y="8763"/>
                      <a:pt x="7334" y="8287"/>
                    </a:cubicBezTo>
                    <a:cubicBezTo>
                      <a:pt x="8382" y="6287"/>
                      <a:pt x="9716" y="4763"/>
                      <a:pt x="11049" y="3429"/>
                    </a:cubicBezTo>
                    <a:cubicBezTo>
                      <a:pt x="12478" y="2191"/>
                      <a:pt x="13906" y="953"/>
                      <a:pt x="15431" y="0"/>
                    </a:cubicBezTo>
                    <a:lnTo>
                      <a:pt x="19050" y="7525"/>
                    </a:lnTo>
                    <a:cubicBezTo>
                      <a:pt x="16193" y="9430"/>
                      <a:pt x="12859" y="10478"/>
                      <a:pt x="9430" y="10478"/>
                    </a:cubicBezTo>
                    <a:cubicBezTo>
                      <a:pt x="6096" y="10382"/>
                      <a:pt x="2572" y="9525"/>
                      <a:pt x="0" y="6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9"/>
              <p:cNvSpPr/>
              <p:nvPr/>
            </p:nvSpPr>
            <p:spPr>
              <a:xfrm>
                <a:off x="3447785" y="3845558"/>
                <a:ext cx="54768" cy="37909"/>
              </a:xfrm>
              <a:custGeom>
                <a:avLst/>
                <a:gdLst/>
                <a:ahLst/>
                <a:cxnLst/>
                <a:rect l="l" t="t" r="r" b="b"/>
                <a:pathLst>
                  <a:path w="54768" h="37909" extrusionOk="0">
                    <a:moveTo>
                      <a:pt x="0" y="0"/>
                    </a:moveTo>
                    <a:cubicBezTo>
                      <a:pt x="0" y="0"/>
                      <a:pt x="4382" y="286"/>
                      <a:pt x="10573" y="2286"/>
                    </a:cubicBezTo>
                    <a:cubicBezTo>
                      <a:pt x="16764" y="4191"/>
                      <a:pt x="24575" y="7811"/>
                      <a:pt x="31623" y="12764"/>
                    </a:cubicBezTo>
                    <a:cubicBezTo>
                      <a:pt x="38672" y="17621"/>
                      <a:pt x="44863" y="23717"/>
                      <a:pt x="48863" y="28766"/>
                    </a:cubicBezTo>
                    <a:cubicBezTo>
                      <a:pt x="52864" y="33814"/>
                      <a:pt x="54769" y="37910"/>
                      <a:pt x="54769" y="37910"/>
                    </a:cubicBezTo>
                    <a:cubicBezTo>
                      <a:pt x="54769" y="37910"/>
                      <a:pt x="50768" y="35909"/>
                      <a:pt x="45530" y="32576"/>
                    </a:cubicBezTo>
                    <a:cubicBezTo>
                      <a:pt x="40196" y="29242"/>
                      <a:pt x="33433" y="24670"/>
                      <a:pt x="26670" y="20003"/>
                    </a:cubicBezTo>
                    <a:cubicBezTo>
                      <a:pt x="19907" y="15335"/>
                      <a:pt x="13335" y="10573"/>
                      <a:pt x="8287" y="6763"/>
                    </a:cubicBezTo>
                    <a:cubicBezTo>
                      <a:pt x="3334"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2" name="Google Shape;2072;p9"/>
              <p:cNvSpPr/>
              <p:nvPr/>
            </p:nvSpPr>
            <p:spPr>
              <a:xfrm>
                <a:off x="3289384" y="3771263"/>
                <a:ext cx="84772" cy="12771"/>
              </a:xfrm>
              <a:custGeom>
                <a:avLst/>
                <a:gdLst/>
                <a:ahLst/>
                <a:cxnLst/>
                <a:rect l="l" t="t" r="r" b="b"/>
                <a:pathLst>
                  <a:path w="84772" h="12771" extrusionOk="0">
                    <a:moveTo>
                      <a:pt x="0" y="3048"/>
                    </a:moveTo>
                    <a:cubicBezTo>
                      <a:pt x="0" y="3048"/>
                      <a:pt x="5334" y="1524"/>
                      <a:pt x="13430" y="667"/>
                    </a:cubicBezTo>
                    <a:cubicBezTo>
                      <a:pt x="17526" y="190"/>
                      <a:pt x="22193" y="0"/>
                      <a:pt x="27337" y="0"/>
                    </a:cubicBezTo>
                    <a:cubicBezTo>
                      <a:pt x="29908" y="0"/>
                      <a:pt x="32480" y="0"/>
                      <a:pt x="35147" y="286"/>
                    </a:cubicBezTo>
                    <a:cubicBezTo>
                      <a:pt x="37814" y="476"/>
                      <a:pt x="40481" y="762"/>
                      <a:pt x="43148" y="953"/>
                    </a:cubicBezTo>
                    <a:cubicBezTo>
                      <a:pt x="45815" y="1334"/>
                      <a:pt x="48482" y="1714"/>
                      <a:pt x="51149" y="2096"/>
                    </a:cubicBezTo>
                    <a:cubicBezTo>
                      <a:pt x="53816" y="2477"/>
                      <a:pt x="56293" y="3143"/>
                      <a:pt x="58865" y="3620"/>
                    </a:cubicBezTo>
                    <a:cubicBezTo>
                      <a:pt x="63817" y="4763"/>
                      <a:pt x="68390" y="6001"/>
                      <a:pt x="72199" y="7429"/>
                    </a:cubicBezTo>
                    <a:cubicBezTo>
                      <a:pt x="79915" y="10096"/>
                      <a:pt x="84772" y="12763"/>
                      <a:pt x="84772" y="12763"/>
                    </a:cubicBezTo>
                    <a:cubicBezTo>
                      <a:pt x="84772" y="12763"/>
                      <a:pt x="79248" y="12859"/>
                      <a:pt x="71247" y="12382"/>
                    </a:cubicBezTo>
                    <a:cubicBezTo>
                      <a:pt x="67246" y="12097"/>
                      <a:pt x="62579" y="11811"/>
                      <a:pt x="57626" y="11239"/>
                    </a:cubicBezTo>
                    <a:cubicBezTo>
                      <a:pt x="52673" y="10859"/>
                      <a:pt x="47434" y="10192"/>
                      <a:pt x="42196" y="9620"/>
                    </a:cubicBezTo>
                    <a:cubicBezTo>
                      <a:pt x="36957" y="8954"/>
                      <a:pt x="31718" y="8382"/>
                      <a:pt x="26765" y="7715"/>
                    </a:cubicBezTo>
                    <a:cubicBezTo>
                      <a:pt x="21812" y="7048"/>
                      <a:pt x="17240" y="6382"/>
                      <a:pt x="13240" y="5715"/>
                    </a:cubicBezTo>
                    <a:cubicBezTo>
                      <a:pt x="5334" y="4477"/>
                      <a:pt x="0" y="3048"/>
                      <a:pt x="0" y="30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3" name="Google Shape;2073;p9"/>
              <p:cNvSpPr/>
              <p:nvPr/>
            </p:nvSpPr>
            <p:spPr>
              <a:xfrm>
                <a:off x="3331770" y="3788190"/>
                <a:ext cx="92011" cy="22411"/>
              </a:xfrm>
              <a:custGeom>
                <a:avLst/>
                <a:gdLst/>
                <a:ahLst/>
                <a:cxnLst/>
                <a:rect l="l" t="t" r="r" b="b"/>
                <a:pathLst>
                  <a:path w="92011" h="22411" extrusionOk="0">
                    <a:moveTo>
                      <a:pt x="0" y="694"/>
                    </a:moveTo>
                    <a:cubicBezTo>
                      <a:pt x="0" y="694"/>
                      <a:pt x="6001" y="-163"/>
                      <a:pt x="15050" y="28"/>
                    </a:cubicBezTo>
                    <a:cubicBezTo>
                      <a:pt x="19526" y="28"/>
                      <a:pt x="24765" y="504"/>
                      <a:pt x="30385" y="1171"/>
                    </a:cubicBezTo>
                    <a:cubicBezTo>
                      <a:pt x="33147" y="1552"/>
                      <a:pt x="36100" y="1837"/>
                      <a:pt x="38957" y="2504"/>
                    </a:cubicBezTo>
                    <a:cubicBezTo>
                      <a:pt x="41815" y="3076"/>
                      <a:pt x="44767" y="3647"/>
                      <a:pt x="47720" y="4314"/>
                    </a:cubicBezTo>
                    <a:cubicBezTo>
                      <a:pt x="50578" y="5076"/>
                      <a:pt x="53531" y="5838"/>
                      <a:pt x="56388" y="6600"/>
                    </a:cubicBezTo>
                    <a:cubicBezTo>
                      <a:pt x="59246" y="7362"/>
                      <a:pt x="62008" y="8410"/>
                      <a:pt x="64675" y="9267"/>
                    </a:cubicBezTo>
                    <a:cubicBezTo>
                      <a:pt x="70009" y="11077"/>
                      <a:pt x="74867" y="13077"/>
                      <a:pt x="78867" y="15077"/>
                    </a:cubicBezTo>
                    <a:cubicBezTo>
                      <a:pt x="87058" y="18887"/>
                      <a:pt x="92012" y="22411"/>
                      <a:pt x="92012" y="22411"/>
                    </a:cubicBezTo>
                    <a:cubicBezTo>
                      <a:pt x="92012" y="22411"/>
                      <a:pt x="85915" y="21649"/>
                      <a:pt x="77248" y="19935"/>
                    </a:cubicBezTo>
                    <a:cubicBezTo>
                      <a:pt x="72866" y="19078"/>
                      <a:pt x="67818" y="18030"/>
                      <a:pt x="62484" y="16792"/>
                    </a:cubicBezTo>
                    <a:cubicBezTo>
                      <a:pt x="57055" y="15649"/>
                      <a:pt x="51435" y="14220"/>
                      <a:pt x="45720" y="12982"/>
                    </a:cubicBezTo>
                    <a:cubicBezTo>
                      <a:pt x="40005" y="11553"/>
                      <a:pt x="34290" y="10315"/>
                      <a:pt x="29051" y="8886"/>
                    </a:cubicBezTo>
                    <a:cubicBezTo>
                      <a:pt x="23717" y="7552"/>
                      <a:pt x="18764" y="6314"/>
                      <a:pt x="14478" y="5076"/>
                    </a:cubicBezTo>
                    <a:cubicBezTo>
                      <a:pt x="5906" y="2790"/>
                      <a:pt x="190" y="790"/>
                      <a:pt x="190" y="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4" name="Google Shape;2074;p9"/>
              <p:cNvSpPr/>
              <p:nvPr/>
            </p:nvSpPr>
            <p:spPr>
              <a:xfrm>
                <a:off x="3398255" y="3809554"/>
                <a:ext cx="78676" cy="36957"/>
              </a:xfrm>
              <a:custGeom>
                <a:avLst/>
                <a:gdLst/>
                <a:ahLst/>
                <a:cxnLst/>
                <a:rect l="l" t="t" r="r" b="b"/>
                <a:pathLst>
                  <a:path w="78676" h="36957" extrusionOk="0">
                    <a:moveTo>
                      <a:pt x="0" y="0"/>
                    </a:moveTo>
                    <a:cubicBezTo>
                      <a:pt x="0" y="0"/>
                      <a:pt x="5620" y="286"/>
                      <a:pt x="13716" y="2191"/>
                    </a:cubicBezTo>
                    <a:cubicBezTo>
                      <a:pt x="17812" y="3048"/>
                      <a:pt x="22384" y="4382"/>
                      <a:pt x="27337" y="6096"/>
                    </a:cubicBezTo>
                    <a:cubicBezTo>
                      <a:pt x="29718" y="6953"/>
                      <a:pt x="32290" y="7811"/>
                      <a:pt x="34766" y="8858"/>
                    </a:cubicBezTo>
                    <a:cubicBezTo>
                      <a:pt x="37243" y="9906"/>
                      <a:pt x="39815" y="11049"/>
                      <a:pt x="42291" y="12097"/>
                    </a:cubicBezTo>
                    <a:cubicBezTo>
                      <a:pt x="44767" y="13335"/>
                      <a:pt x="47244" y="14573"/>
                      <a:pt x="49625" y="15812"/>
                    </a:cubicBezTo>
                    <a:cubicBezTo>
                      <a:pt x="52102" y="17050"/>
                      <a:pt x="54292" y="18479"/>
                      <a:pt x="56578" y="19717"/>
                    </a:cubicBezTo>
                    <a:cubicBezTo>
                      <a:pt x="60960" y="22384"/>
                      <a:pt x="64960" y="25146"/>
                      <a:pt x="68294" y="27718"/>
                    </a:cubicBezTo>
                    <a:cubicBezTo>
                      <a:pt x="74866" y="32766"/>
                      <a:pt x="78677" y="36957"/>
                      <a:pt x="78677" y="36957"/>
                    </a:cubicBezTo>
                    <a:cubicBezTo>
                      <a:pt x="78677" y="36957"/>
                      <a:pt x="73342" y="35243"/>
                      <a:pt x="65723" y="32099"/>
                    </a:cubicBezTo>
                    <a:cubicBezTo>
                      <a:pt x="61912" y="30575"/>
                      <a:pt x="57531" y="28670"/>
                      <a:pt x="52959" y="26575"/>
                    </a:cubicBezTo>
                    <a:cubicBezTo>
                      <a:pt x="48292" y="24575"/>
                      <a:pt x="43434" y="22193"/>
                      <a:pt x="38576" y="20003"/>
                    </a:cubicBezTo>
                    <a:cubicBezTo>
                      <a:pt x="33719" y="17621"/>
                      <a:pt x="28861" y="15431"/>
                      <a:pt x="24384" y="13145"/>
                    </a:cubicBezTo>
                    <a:cubicBezTo>
                      <a:pt x="19812" y="10954"/>
                      <a:pt x="15621" y="8763"/>
                      <a:pt x="12001" y="6858"/>
                    </a:cubicBezTo>
                    <a:cubicBezTo>
                      <a:pt x="4763"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5" name="Google Shape;2075;p9"/>
              <p:cNvSpPr/>
              <p:nvPr/>
            </p:nvSpPr>
            <p:spPr>
              <a:xfrm>
                <a:off x="3426925" y="3832319"/>
                <a:ext cx="75914" cy="35242"/>
              </a:xfrm>
              <a:custGeom>
                <a:avLst/>
                <a:gdLst/>
                <a:ahLst/>
                <a:cxnLst/>
                <a:rect l="l" t="t" r="r" b="b"/>
                <a:pathLst>
                  <a:path w="75914" h="35242" extrusionOk="0">
                    <a:moveTo>
                      <a:pt x="95" y="0"/>
                    </a:moveTo>
                    <a:cubicBezTo>
                      <a:pt x="95" y="0"/>
                      <a:pt x="5429" y="857"/>
                      <a:pt x="12954" y="3238"/>
                    </a:cubicBezTo>
                    <a:cubicBezTo>
                      <a:pt x="16764" y="4381"/>
                      <a:pt x="21050" y="5905"/>
                      <a:pt x="25622" y="7620"/>
                    </a:cubicBezTo>
                    <a:cubicBezTo>
                      <a:pt x="30194" y="9335"/>
                      <a:pt x="34957" y="11525"/>
                      <a:pt x="39814" y="13621"/>
                    </a:cubicBezTo>
                    <a:cubicBezTo>
                      <a:pt x="42196" y="14764"/>
                      <a:pt x="44482" y="15907"/>
                      <a:pt x="46863" y="17050"/>
                    </a:cubicBezTo>
                    <a:cubicBezTo>
                      <a:pt x="49149" y="18097"/>
                      <a:pt x="51340" y="19431"/>
                      <a:pt x="53530" y="20574"/>
                    </a:cubicBezTo>
                    <a:cubicBezTo>
                      <a:pt x="57817" y="22955"/>
                      <a:pt x="61817" y="25241"/>
                      <a:pt x="65151" y="27432"/>
                    </a:cubicBezTo>
                    <a:cubicBezTo>
                      <a:pt x="71818" y="31718"/>
                      <a:pt x="75914" y="35243"/>
                      <a:pt x="75914" y="35243"/>
                    </a:cubicBezTo>
                    <a:cubicBezTo>
                      <a:pt x="75914" y="35243"/>
                      <a:pt x="70580" y="34385"/>
                      <a:pt x="62960" y="32004"/>
                    </a:cubicBezTo>
                    <a:cubicBezTo>
                      <a:pt x="59150" y="30861"/>
                      <a:pt x="54864" y="29337"/>
                      <a:pt x="50292" y="27622"/>
                    </a:cubicBezTo>
                    <a:cubicBezTo>
                      <a:pt x="48006" y="26670"/>
                      <a:pt x="45625" y="25908"/>
                      <a:pt x="43243" y="24765"/>
                    </a:cubicBezTo>
                    <a:cubicBezTo>
                      <a:pt x="40862" y="23717"/>
                      <a:pt x="38481" y="22670"/>
                      <a:pt x="36100" y="21622"/>
                    </a:cubicBezTo>
                    <a:cubicBezTo>
                      <a:pt x="31432" y="19336"/>
                      <a:pt x="26670" y="17050"/>
                      <a:pt x="22384" y="14669"/>
                    </a:cubicBezTo>
                    <a:cubicBezTo>
                      <a:pt x="18097" y="12287"/>
                      <a:pt x="14097" y="10001"/>
                      <a:pt x="10763" y="7811"/>
                    </a:cubicBezTo>
                    <a:cubicBezTo>
                      <a:pt x="4096"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6" name="Google Shape;2076;p9"/>
              <p:cNvSpPr/>
              <p:nvPr/>
            </p:nvSpPr>
            <p:spPr>
              <a:xfrm>
                <a:off x="3466835" y="3857845"/>
                <a:ext cx="75819" cy="45624"/>
              </a:xfrm>
              <a:custGeom>
                <a:avLst/>
                <a:gdLst/>
                <a:ahLst/>
                <a:cxnLst/>
                <a:rect l="l" t="t" r="r" b="b"/>
                <a:pathLst>
                  <a:path w="75819" h="45624" extrusionOk="0">
                    <a:moveTo>
                      <a:pt x="0" y="0"/>
                    </a:moveTo>
                    <a:cubicBezTo>
                      <a:pt x="0" y="0"/>
                      <a:pt x="5715" y="476"/>
                      <a:pt x="13907" y="2858"/>
                    </a:cubicBezTo>
                    <a:cubicBezTo>
                      <a:pt x="18002" y="4001"/>
                      <a:pt x="22670" y="5715"/>
                      <a:pt x="27527" y="7811"/>
                    </a:cubicBezTo>
                    <a:cubicBezTo>
                      <a:pt x="29909" y="8954"/>
                      <a:pt x="32480" y="10001"/>
                      <a:pt x="34957" y="11335"/>
                    </a:cubicBezTo>
                    <a:cubicBezTo>
                      <a:pt x="37433" y="12573"/>
                      <a:pt x="39910" y="14002"/>
                      <a:pt x="42386" y="15430"/>
                    </a:cubicBezTo>
                    <a:cubicBezTo>
                      <a:pt x="44768" y="16954"/>
                      <a:pt x="47149" y="18479"/>
                      <a:pt x="49435" y="20098"/>
                    </a:cubicBezTo>
                    <a:cubicBezTo>
                      <a:pt x="51816" y="21622"/>
                      <a:pt x="53912" y="23431"/>
                      <a:pt x="56007" y="24955"/>
                    </a:cubicBezTo>
                    <a:cubicBezTo>
                      <a:pt x="60103" y="28289"/>
                      <a:pt x="63818" y="31623"/>
                      <a:pt x="66770" y="34671"/>
                    </a:cubicBezTo>
                    <a:cubicBezTo>
                      <a:pt x="72676" y="40767"/>
                      <a:pt x="75819" y="45625"/>
                      <a:pt x="75819" y="45625"/>
                    </a:cubicBezTo>
                    <a:cubicBezTo>
                      <a:pt x="75819" y="45625"/>
                      <a:pt x="74486" y="44958"/>
                      <a:pt x="72390" y="43720"/>
                    </a:cubicBezTo>
                    <a:cubicBezTo>
                      <a:pt x="70295" y="42481"/>
                      <a:pt x="67247" y="40767"/>
                      <a:pt x="63627" y="38576"/>
                    </a:cubicBezTo>
                    <a:cubicBezTo>
                      <a:pt x="60103" y="36386"/>
                      <a:pt x="55912" y="33909"/>
                      <a:pt x="51626" y="31242"/>
                    </a:cubicBezTo>
                    <a:cubicBezTo>
                      <a:pt x="47244" y="28575"/>
                      <a:pt x="42577" y="25718"/>
                      <a:pt x="37910" y="22955"/>
                    </a:cubicBezTo>
                    <a:cubicBezTo>
                      <a:pt x="33242" y="20193"/>
                      <a:pt x="28575" y="17336"/>
                      <a:pt x="24194" y="14764"/>
                    </a:cubicBezTo>
                    <a:cubicBezTo>
                      <a:pt x="19717" y="12192"/>
                      <a:pt x="15621" y="9716"/>
                      <a:pt x="12097" y="7525"/>
                    </a:cubicBezTo>
                    <a:cubicBezTo>
                      <a:pt x="8573" y="5334"/>
                      <a:pt x="5525" y="3524"/>
                      <a:pt x="3429" y="2191"/>
                    </a:cubicBezTo>
                    <a:cubicBezTo>
                      <a:pt x="1334" y="857"/>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7" name="Google Shape;2077;p9"/>
              <p:cNvSpPr/>
              <p:nvPr/>
            </p:nvSpPr>
            <p:spPr>
              <a:xfrm>
                <a:off x="3155272" y="3790504"/>
                <a:ext cx="108775" cy="130778"/>
              </a:xfrm>
              <a:custGeom>
                <a:avLst/>
                <a:gdLst/>
                <a:ahLst/>
                <a:cxnLst/>
                <a:rect l="l" t="t" r="r" b="b"/>
                <a:pathLst>
                  <a:path w="108775" h="130778" extrusionOk="0">
                    <a:moveTo>
                      <a:pt x="95" y="130778"/>
                    </a:moveTo>
                    <a:cubicBezTo>
                      <a:pt x="95" y="130778"/>
                      <a:pt x="1048" y="128207"/>
                      <a:pt x="2572" y="123825"/>
                    </a:cubicBezTo>
                    <a:cubicBezTo>
                      <a:pt x="3334" y="121634"/>
                      <a:pt x="4477" y="118967"/>
                      <a:pt x="5810" y="115919"/>
                    </a:cubicBezTo>
                    <a:cubicBezTo>
                      <a:pt x="7144" y="112871"/>
                      <a:pt x="8573" y="109442"/>
                      <a:pt x="10477" y="105823"/>
                    </a:cubicBezTo>
                    <a:cubicBezTo>
                      <a:pt x="14002" y="98489"/>
                      <a:pt x="18764" y="90202"/>
                      <a:pt x="24194" y="81629"/>
                    </a:cubicBezTo>
                    <a:cubicBezTo>
                      <a:pt x="27051" y="77438"/>
                      <a:pt x="29813" y="72962"/>
                      <a:pt x="33147" y="68675"/>
                    </a:cubicBezTo>
                    <a:cubicBezTo>
                      <a:pt x="36290" y="64294"/>
                      <a:pt x="39719" y="60103"/>
                      <a:pt x="43053" y="55817"/>
                    </a:cubicBezTo>
                    <a:cubicBezTo>
                      <a:pt x="46673" y="51721"/>
                      <a:pt x="50197" y="47625"/>
                      <a:pt x="53816" y="43720"/>
                    </a:cubicBezTo>
                    <a:cubicBezTo>
                      <a:pt x="57340" y="39719"/>
                      <a:pt x="61246" y="36195"/>
                      <a:pt x="64865" y="32576"/>
                    </a:cubicBezTo>
                    <a:cubicBezTo>
                      <a:pt x="72295" y="25622"/>
                      <a:pt x="79534" y="19526"/>
                      <a:pt x="86201" y="14669"/>
                    </a:cubicBezTo>
                    <a:cubicBezTo>
                      <a:pt x="89440" y="12192"/>
                      <a:pt x="92488" y="10096"/>
                      <a:pt x="95250" y="8287"/>
                    </a:cubicBezTo>
                    <a:cubicBezTo>
                      <a:pt x="97917" y="6382"/>
                      <a:pt x="100394" y="4858"/>
                      <a:pt x="102394" y="3715"/>
                    </a:cubicBezTo>
                    <a:cubicBezTo>
                      <a:pt x="106490" y="1334"/>
                      <a:pt x="108775" y="0"/>
                      <a:pt x="108775" y="0"/>
                    </a:cubicBezTo>
                    <a:cubicBezTo>
                      <a:pt x="108775" y="0"/>
                      <a:pt x="106871" y="1905"/>
                      <a:pt x="103442" y="5144"/>
                    </a:cubicBezTo>
                    <a:cubicBezTo>
                      <a:pt x="100013" y="8382"/>
                      <a:pt x="95155" y="12954"/>
                      <a:pt x="89440" y="18574"/>
                    </a:cubicBezTo>
                    <a:cubicBezTo>
                      <a:pt x="86582" y="21431"/>
                      <a:pt x="83534" y="24479"/>
                      <a:pt x="80296" y="27718"/>
                    </a:cubicBezTo>
                    <a:cubicBezTo>
                      <a:pt x="77057" y="30956"/>
                      <a:pt x="73819" y="34576"/>
                      <a:pt x="70294" y="38100"/>
                    </a:cubicBezTo>
                    <a:cubicBezTo>
                      <a:pt x="63532" y="45434"/>
                      <a:pt x="56483" y="53340"/>
                      <a:pt x="49721" y="61436"/>
                    </a:cubicBezTo>
                    <a:cubicBezTo>
                      <a:pt x="42863" y="69533"/>
                      <a:pt x="36481" y="78010"/>
                      <a:pt x="30480" y="85916"/>
                    </a:cubicBezTo>
                    <a:cubicBezTo>
                      <a:pt x="27623" y="90011"/>
                      <a:pt x="24670" y="93821"/>
                      <a:pt x="22098" y="97631"/>
                    </a:cubicBezTo>
                    <a:cubicBezTo>
                      <a:pt x="19526" y="101441"/>
                      <a:pt x="17050" y="104966"/>
                      <a:pt x="14764" y="108299"/>
                    </a:cubicBezTo>
                    <a:cubicBezTo>
                      <a:pt x="10287" y="114967"/>
                      <a:pt x="6667" y="120491"/>
                      <a:pt x="4096" y="124492"/>
                    </a:cubicBezTo>
                    <a:cubicBezTo>
                      <a:pt x="1524" y="128492"/>
                      <a:pt x="0" y="130683"/>
                      <a:pt x="0" y="1306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8" name="Google Shape;2078;p9"/>
              <p:cNvSpPr/>
              <p:nvPr/>
            </p:nvSpPr>
            <p:spPr>
              <a:xfrm>
                <a:off x="3080024" y="3540738"/>
                <a:ext cx="211264" cy="251004"/>
              </a:xfrm>
              <a:custGeom>
                <a:avLst/>
                <a:gdLst/>
                <a:ahLst/>
                <a:cxnLst/>
                <a:rect l="l" t="t" r="r" b="b"/>
                <a:pathLst>
                  <a:path w="211264" h="251004" extrusionOk="0">
                    <a:moveTo>
                      <a:pt x="0" y="14213"/>
                    </a:moveTo>
                    <a:cubicBezTo>
                      <a:pt x="0" y="14213"/>
                      <a:pt x="1048" y="13260"/>
                      <a:pt x="3143" y="11641"/>
                    </a:cubicBezTo>
                    <a:cubicBezTo>
                      <a:pt x="5239" y="10022"/>
                      <a:pt x="8477" y="7641"/>
                      <a:pt x="13049" y="5640"/>
                    </a:cubicBezTo>
                    <a:cubicBezTo>
                      <a:pt x="17621" y="3545"/>
                      <a:pt x="23527" y="1640"/>
                      <a:pt x="30480" y="687"/>
                    </a:cubicBezTo>
                    <a:cubicBezTo>
                      <a:pt x="37433" y="-360"/>
                      <a:pt x="45625" y="-265"/>
                      <a:pt x="54197" y="1354"/>
                    </a:cubicBezTo>
                    <a:cubicBezTo>
                      <a:pt x="62865" y="2973"/>
                      <a:pt x="71819" y="6212"/>
                      <a:pt x="80677" y="11165"/>
                    </a:cubicBezTo>
                    <a:cubicBezTo>
                      <a:pt x="89440" y="16118"/>
                      <a:pt x="98012" y="22404"/>
                      <a:pt x="105823" y="29834"/>
                    </a:cubicBezTo>
                    <a:cubicBezTo>
                      <a:pt x="113729" y="37263"/>
                      <a:pt x="121348" y="45455"/>
                      <a:pt x="128302" y="54313"/>
                    </a:cubicBezTo>
                    <a:cubicBezTo>
                      <a:pt x="135350" y="62790"/>
                      <a:pt x="142304" y="72315"/>
                      <a:pt x="148781" y="81650"/>
                    </a:cubicBezTo>
                    <a:cubicBezTo>
                      <a:pt x="155162" y="91175"/>
                      <a:pt x="161163" y="100890"/>
                      <a:pt x="166592" y="110701"/>
                    </a:cubicBezTo>
                    <a:cubicBezTo>
                      <a:pt x="169354" y="115654"/>
                      <a:pt x="172021" y="120512"/>
                      <a:pt x="174403" y="125465"/>
                    </a:cubicBezTo>
                    <a:cubicBezTo>
                      <a:pt x="176879" y="130418"/>
                      <a:pt x="179165" y="135371"/>
                      <a:pt x="181356" y="140228"/>
                    </a:cubicBezTo>
                    <a:cubicBezTo>
                      <a:pt x="185833" y="149944"/>
                      <a:pt x="189452" y="159660"/>
                      <a:pt x="192786" y="168899"/>
                    </a:cubicBezTo>
                    <a:cubicBezTo>
                      <a:pt x="194405" y="173566"/>
                      <a:pt x="195834" y="178043"/>
                      <a:pt x="197263" y="182424"/>
                    </a:cubicBezTo>
                    <a:cubicBezTo>
                      <a:pt x="198501" y="186901"/>
                      <a:pt x="199739" y="191092"/>
                      <a:pt x="200977" y="195283"/>
                    </a:cubicBezTo>
                    <a:cubicBezTo>
                      <a:pt x="203168" y="203570"/>
                      <a:pt x="204978" y="211190"/>
                      <a:pt x="206216" y="217952"/>
                    </a:cubicBezTo>
                    <a:cubicBezTo>
                      <a:pt x="207645" y="224715"/>
                      <a:pt x="208502" y="230716"/>
                      <a:pt x="209360" y="235574"/>
                    </a:cubicBezTo>
                    <a:cubicBezTo>
                      <a:pt x="210121" y="240432"/>
                      <a:pt x="210407" y="244337"/>
                      <a:pt x="210788" y="247004"/>
                    </a:cubicBezTo>
                    <a:cubicBezTo>
                      <a:pt x="211074" y="249671"/>
                      <a:pt x="211265" y="251004"/>
                      <a:pt x="211265" y="251004"/>
                    </a:cubicBezTo>
                    <a:cubicBezTo>
                      <a:pt x="211265" y="251004"/>
                      <a:pt x="209931" y="245480"/>
                      <a:pt x="207740" y="235860"/>
                    </a:cubicBezTo>
                    <a:cubicBezTo>
                      <a:pt x="206502" y="231097"/>
                      <a:pt x="205169" y="225192"/>
                      <a:pt x="203168" y="218619"/>
                    </a:cubicBezTo>
                    <a:cubicBezTo>
                      <a:pt x="201359" y="211952"/>
                      <a:pt x="198882" y="204618"/>
                      <a:pt x="196310" y="196617"/>
                    </a:cubicBezTo>
                    <a:cubicBezTo>
                      <a:pt x="193548" y="188616"/>
                      <a:pt x="190405" y="180043"/>
                      <a:pt x="186785" y="171090"/>
                    </a:cubicBezTo>
                    <a:cubicBezTo>
                      <a:pt x="183071" y="162136"/>
                      <a:pt x="179070" y="152802"/>
                      <a:pt x="174498" y="143372"/>
                    </a:cubicBezTo>
                    <a:cubicBezTo>
                      <a:pt x="170021" y="133847"/>
                      <a:pt x="164783" y="124322"/>
                      <a:pt x="159353" y="114702"/>
                    </a:cubicBezTo>
                    <a:cubicBezTo>
                      <a:pt x="153924" y="105081"/>
                      <a:pt x="147923" y="95652"/>
                      <a:pt x="141637" y="86412"/>
                    </a:cubicBezTo>
                    <a:cubicBezTo>
                      <a:pt x="135255" y="77078"/>
                      <a:pt x="128873" y="68219"/>
                      <a:pt x="121825" y="59457"/>
                    </a:cubicBezTo>
                    <a:cubicBezTo>
                      <a:pt x="114967" y="50884"/>
                      <a:pt x="108014" y="42597"/>
                      <a:pt x="100584" y="35263"/>
                    </a:cubicBezTo>
                    <a:cubicBezTo>
                      <a:pt x="93154" y="28024"/>
                      <a:pt x="85439" y="21642"/>
                      <a:pt x="77438" y="16594"/>
                    </a:cubicBezTo>
                    <a:cubicBezTo>
                      <a:pt x="69533" y="11736"/>
                      <a:pt x="61150" y="8022"/>
                      <a:pt x="53245" y="6021"/>
                    </a:cubicBezTo>
                    <a:cubicBezTo>
                      <a:pt x="45244" y="4021"/>
                      <a:pt x="37624" y="3354"/>
                      <a:pt x="30861" y="3735"/>
                    </a:cubicBezTo>
                    <a:cubicBezTo>
                      <a:pt x="24098" y="4116"/>
                      <a:pt x="18288" y="5450"/>
                      <a:pt x="13716" y="7069"/>
                    </a:cubicBezTo>
                    <a:cubicBezTo>
                      <a:pt x="9049" y="8688"/>
                      <a:pt x="5715" y="10498"/>
                      <a:pt x="3429" y="11832"/>
                    </a:cubicBezTo>
                    <a:cubicBezTo>
                      <a:pt x="1238" y="13260"/>
                      <a:pt x="0" y="14118"/>
                      <a:pt x="0" y="14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9"/>
              <p:cNvSpPr/>
              <p:nvPr/>
            </p:nvSpPr>
            <p:spPr>
              <a:xfrm>
                <a:off x="3184799" y="3545806"/>
                <a:ext cx="53149" cy="89439"/>
              </a:xfrm>
              <a:custGeom>
                <a:avLst/>
                <a:gdLst/>
                <a:ahLst/>
                <a:cxnLst/>
                <a:rect l="l" t="t" r="r" b="b"/>
                <a:pathLst>
                  <a:path w="53149" h="89439" extrusionOk="0">
                    <a:moveTo>
                      <a:pt x="0" y="0"/>
                    </a:moveTo>
                    <a:cubicBezTo>
                      <a:pt x="0" y="0"/>
                      <a:pt x="5334" y="4001"/>
                      <a:pt x="12097" y="11240"/>
                    </a:cubicBezTo>
                    <a:cubicBezTo>
                      <a:pt x="15526" y="14859"/>
                      <a:pt x="19240" y="19241"/>
                      <a:pt x="23050" y="24194"/>
                    </a:cubicBezTo>
                    <a:cubicBezTo>
                      <a:pt x="24860" y="26670"/>
                      <a:pt x="26860" y="29242"/>
                      <a:pt x="28575" y="32004"/>
                    </a:cubicBezTo>
                    <a:cubicBezTo>
                      <a:pt x="30385" y="34671"/>
                      <a:pt x="32099" y="37529"/>
                      <a:pt x="33909" y="40291"/>
                    </a:cubicBezTo>
                    <a:cubicBezTo>
                      <a:pt x="35528" y="43149"/>
                      <a:pt x="37148" y="46006"/>
                      <a:pt x="38671" y="48959"/>
                    </a:cubicBezTo>
                    <a:cubicBezTo>
                      <a:pt x="40291" y="51816"/>
                      <a:pt x="41529" y="54769"/>
                      <a:pt x="42863" y="57531"/>
                    </a:cubicBezTo>
                    <a:cubicBezTo>
                      <a:pt x="45434" y="63151"/>
                      <a:pt x="47530" y="68580"/>
                      <a:pt x="49054" y="73343"/>
                    </a:cubicBezTo>
                    <a:cubicBezTo>
                      <a:pt x="52197" y="82772"/>
                      <a:pt x="53150" y="89440"/>
                      <a:pt x="53150" y="89440"/>
                    </a:cubicBezTo>
                    <a:cubicBezTo>
                      <a:pt x="53150" y="89440"/>
                      <a:pt x="52197" y="88106"/>
                      <a:pt x="50673" y="85630"/>
                    </a:cubicBezTo>
                    <a:cubicBezTo>
                      <a:pt x="49149" y="83153"/>
                      <a:pt x="46958" y="79724"/>
                      <a:pt x="44482" y="75438"/>
                    </a:cubicBezTo>
                    <a:cubicBezTo>
                      <a:pt x="42005" y="71247"/>
                      <a:pt x="39148" y="66389"/>
                      <a:pt x="36100" y="61151"/>
                    </a:cubicBezTo>
                    <a:cubicBezTo>
                      <a:pt x="33052" y="55912"/>
                      <a:pt x="29718" y="50387"/>
                      <a:pt x="26479" y="44863"/>
                    </a:cubicBezTo>
                    <a:cubicBezTo>
                      <a:pt x="23146" y="39338"/>
                      <a:pt x="19907" y="33814"/>
                      <a:pt x="16764" y="28575"/>
                    </a:cubicBezTo>
                    <a:cubicBezTo>
                      <a:pt x="13621" y="23336"/>
                      <a:pt x="10668" y="18479"/>
                      <a:pt x="8192" y="14288"/>
                    </a:cubicBezTo>
                    <a:cubicBezTo>
                      <a:pt x="5715" y="10001"/>
                      <a:pt x="3619" y="6477"/>
                      <a:pt x="2191" y="4001"/>
                    </a:cubicBezTo>
                    <a:cubicBezTo>
                      <a:pt x="762" y="1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9"/>
              <p:cNvSpPr/>
              <p:nvPr/>
            </p:nvSpPr>
            <p:spPr>
              <a:xfrm>
                <a:off x="3228614" y="3591908"/>
                <a:ext cx="26333" cy="85058"/>
              </a:xfrm>
              <a:custGeom>
                <a:avLst/>
                <a:gdLst/>
                <a:ahLst/>
                <a:cxnLst/>
                <a:rect l="l" t="t" r="r" b="b"/>
                <a:pathLst>
                  <a:path w="26333" h="85058" extrusionOk="0">
                    <a:moveTo>
                      <a:pt x="0" y="0"/>
                    </a:moveTo>
                    <a:cubicBezTo>
                      <a:pt x="0" y="0"/>
                      <a:pt x="1048" y="952"/>
                      <a:pt x="2762" y="2762"/>
                    </a:cubicBezTo>
                    <a:cubicBezTo>
                      <a:pt x="4477" y="4572"/>
                      <a:pt x="6858" y="7334"/>
                      <a:pt x="9335" y="10858"/>
                    </a:cubicBezTo>
                    <a:cubicBezTo>
                      <a:pt x="11906" y="14383"/>
                      <a:pt x="14383" y="18764"/>
                      <a:pt x="16764" y="23622"/>
                    </a:cubicBezTo>
                    <a:cubicBezTo>
                      <a:pt x="17812" y="26098"/>
                      <a:pt x="19145" y="28575"/>
                      <a:pt x="20002" y="31337"/>
                    </a:cubicBezTo>
                    <a:cubicBezTo>
                      <a:pt x="21050" y="34004"/>
                      <a:pt x="21812" y="36766"/>
                      <a:pt x="22765" y="39529"/>
                    </a:cubicBezTo>
                    <a:cubicBezTo>
                      <a:pt x="23431" y="42386"/>
                      <a:pt x="24194" y="45148"/>
                      <a:pt x="24670" y="47911"/>
                    </a:cubicBezTo>
                    <a:cubicBezTo>
                      <a:pt x="25337" y="50673"/>
                      <a:pt x="25527" y="53530"/>
                      <a:pt x="25908" y="56197"/>
                    </a:cubicBezTo>
                    <a:cubicBezTo>
                      <a:pt x="26384" y="61627"/>
                      <a:pt x="26479" y="66675"/>
                      <a:pt x="26099" y="70961"/>
                    </a:cubicBezTo>
                    <a:cubicBezTo>
                      <a:pt x="25813" y="75247"/>
                      <a:pt x="25241" y="78867"/>
                      <a:pt x="24670" y="81248"/>
                    </a:cubicBezTo>
                    <a:cubicBezTo>
                      <a:pt x="24098" y="83725"/>
                      <a:pt x="23717" y="85058"/>
                      <a:pt x="23717" y="85058"/>
                    </a:cubicBezTo>
                    <a:cubicBezTo>
                      <a:pt x="23717" y="85058"/>
                      <a:pt x="23336" y="83629"/>
                      <a:pt x="22955" y="81153"/>
                    </a:cubicBezTo>
                    <a:cubicBezTo>
                      <a:pt x="22479" y="78772"/>
                      <a:pt x="21908" y="75247"/>
                      <a:pt x="21146" y="71152"/>
                    </a:cubicBezTo>
                    <a:cubicBezTo>
                      <a:pt x="20765" y="69151"/>
                      <a:pt x="20288" y="66961"/>
                      <a:pt x="19812" y="64579"/>
                    </a:cubicBezTo>
                    <a:cubicBezTo>
                      <a:pt x="19336" y="62293"/>
                      <a:pt x="18764" y="59817"/>
                      <a:pt x="18288" y="57340"/>
                    </a:cubicBezTo>
                    <a:cubicBezTo>
                      <a:pt x="17050" y="52388"/>
                      <a:pt x="15907" y="47054"/>
                      <a:pt x="14383" y="41815"/>
                    </a:cubicBezTo>
                    <a:cubicBezTo>
                      <a:pt x="12954" y="36576"/>
                      <a:pt x="11240" y="31432"/>
                      <a:pt x="9716" y="26479"/>
                    </a:cubicBezTo>
                    <a:cubicBezTo>
                      <a:pt x="8858" y="24098"/>
                      <a:pt x="8001" y="21717"/>
                      <a:pt x="7239" y="19526"/>
                    </a:cubicBezTo>
                    <a:cubicBezTo>
                      <a:pt x="6382" y="17335"/>
                      <a:pt x="5620" y="15145"/>
                      <a:pt x="4953" y="13240"/>
                    </a:cubicBezTo>
                    <a:cubicBezTo>
                      <a:pt x="3429" y="9334"/>
                      <a:pt x="2191" y="6001"/>
                      <a:pt x="1333" y="3715"/>
                    </a:cubicBezTo>
                    <a:cubicBezTo>
                      <a:pt x="476" y="133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9"/>
              <p:cNvSpPr/>
              <p:nvPr/>
            </p:nvSpPr>
            <p:spPr>
              <a:xfrm>
                <a:off x="3258136" y="3615434"/>
                <a:ext cx="13280" cy="86963"/>
              </a:xfrm>
              <a:custGeom>
                <a:avLst/>
                <a:gdLst/>
                <a:ahLst/>
                <a:cxnLst/>
                <a:rect l="l" t="t" r="r" b="b"/>
                <a:pathLst>
                  <a:path w="13280" h="86963" extrusionOk="0">
                    <a:moveTo>
                      <a:pt x="6" y="190"/>
                    </a:moveTo>
                    <a:cubicBezTo>
                      <a:pt x="6" y="190"/>
                      <a:pt x="2673" y="5143"/>
                      <a:pt x="5340" y="13049"/>
                    </a:cubicBezTo>
                    <a:cubicBezTo>
                      <a:pt x="6769" y="16954"/>
                      <a:pt x="8007" y="21717"/>
                      <a:pt x="9245" y="26765"/>
                    </a:cubicBezTo>
                    <a:cubicBezTo>
                      <a:pt x="9721" y="29337"/>
                      <a:pt x="10484" y="31909"/>
                      <a:pt x="10865" y="34576"/>
                    </a:cubicBezTo>
                    <a:cubicBezTo>
                      <a:pt x="11245" y="37242"/>
                      <a:pt x="11722" y="40005"/>
                      <a:pt x="12103" y="42767"/>
                    </a:cubicBezTo>
                    <a:cubicBezTo>
                      <a:pt x="12388" y="45529"/>
                      <a:pt x="12579" y="48292"/>
                      <a:pt x="12865" y="50959"/>
                    </a:cubicBezTo>
                    <a:cubicBezTo>
                      <a:pt x="13150" y="53626"/>
                      <a:pt x="13150" y="56388"/>
                      <a:pt x="13246" y="58959"/>
                    </a:cubicBezTo>
                    <a:cubicBezTo>
                      <a:pt x="13341" y="64198"/>
                      <a:pt x="13246" y="69056"/>
                      <a:pt x="12865" y="73152"/>
                    </a:cubicBezTo>
                    <a:cubicBezTo>
                      <a:pt x="12198" y="81439"/>
                      <a:pt x="10769" y="86963"/>
                      <a:pt x="10769" y="86963"/>
                    </a:cubicBezTo>
                    <a:cubicBezTo>
                      <a:pt x="10769" y="86963"/>
                      <a:pt x="9245" y="81534"/>
                      <a:pt x="7816" y="73342"/>
                    </a:cubicBezTo>
                    <a:cubicBezTo>
                      <a:pt x="7054" y="69247"/>
                      <a:pt x="6292" y="64579"/>
                      <a:pt x="5530" y="59531"/>
                    </a:cubicBezTo>
                    <a:cubicBezTo>
                      <a:pt x="4768" y="54483"/>
                      <a:pt x="4102" y="49054"/>
                      <a:pt x="3340" y="43720"/>
                    </a:cubicBezTo>
                    <a:cubicBezTo>
                      <a:pt x="2768" y="38290"/>
                      <a:pt x="2006" y="32956"/>
                      <a:pt x="1625" y="27908"/>
                    </a:cubicBezTo>
                    <a:cubicBezTo>
                      <a:pt x="1054" y="22860"/>
                      <a:pt x="673" y="18097"/>
                      <a:pt x="482" y="13906"/>
                    </a:cubicBezTo>
                    <a:cubicBezTo>
                      <a:pt x="-89" y="5715"/>
                      <a:pt x="6" y="0"/>
                      <a:pt x="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9"/>
              <p:cNvSpPr/>
              <p:nvPr/>
            </p:nvSpPr>
            <p:spPr>
              <a:xfrm>
                <a:off x="3275739" y="3654296"/>
                <a:ext cx="9024" cy="78200"/>
              </a:xfrm>
              <a:custGeom>
                <a:avLst/>
                <a:gdLst/>
                <a:ahLst/>
                <a:cxnLst/>
                <a:rect l="l" t="t" r="r" b="b"/>
                <a:pathLst>
                  <a:path w="9024" h="78200" extrusionOk="0">
                    <a:moveTo>
                      <a:pt x="3262" y="0"/>
                    </a:moveTo>
                    <a:cubicBezTo>
                      <a:pt x="3262" y="0"/>
                      <a:pt x="5167" y="4667"/>
                      <a:pt x="6691" y="12097"/>
                    </a:cubicBezTo>
                    <a:cubicBezTo>
                      <a:pt x="8215" y="19431"/>
                      <a:pt x="9263" y="29337"/>
                      <a:pt x="8977" y="39243"/>
                    </a:cubicBezTo>
                    <a:cubicBezTo>
                      <a:pt x="8692" y="49149"/>
                      <a:pt x="7168" y="59055"/>
                      <a:pt x="5263" y="66294"/>
                    </a:cubicBezTo>
                    <a:cubicBezTo>
                      <a:pt x="3358" y="73533"/>
                      <a:pt x="1167" y="78200"/>
                      <a:pt x="1167" y="78200"/>
                    </a:cubicBezTo>
                    <a:cubicBezTo>
                      <a:pt x="1167" y="78200"/>
                      <a:pt x="500" y="73152"/>
                      <a:pt x="214" y="65818"/>
                    </a:cubicBezTo>
                    <a:cubicBezTo>
                      <a:pt x="-71" y="58484"/>
                      <a:pt x="-71" y="48768"/>
                      <a:pt x="214" y="39148"/>
                    </a:cubicBezTo>
                    <a:cubicBezTo>
                      <a:pt x="500" y="29528"/>
                      <a:pt x="1072" y="19812"/>
                      <a:pt x="1738" y="12478"/>
                    </a:cubicBezTo>
                    <a:cubicBezTo>
                      <a:pt x="2405" y="5144"/>
                      <a:pt x="3358" y="95"/>
                      <a:pt x="335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9"/>
              <p:cNvSpPr/>
              <p:nvPr/>
            </p:nvSpPr>
            <p:spPr>
              <a:xfrm>
                <a:off x="3287419" y="3671632"/>
                <a:ext cx="8828" cy="60674"/>
              </a:xfrm>
              <a:custGeom>
                <a:avLst/>
                <a:gdLst/>
                <a:ahLst/>
                <a:cxnLst/>
                <a:rect l="l" t="t" r="r" b="b"/>
                <a:pathLst>
                  <a:path w="8828" h="60674" extrusionOk="0">
                    <a:moveTo>
                      <a:pt x="2822" y="95"/>
                    </a:moveTo>
                    <a:cubicBezTo>
                      <a:pt x="2822" y="95"/>
                      <a:pt x="4727" y="3715"/>
                      <a:pt x="6251" y="9334"/>
                    </a:cubicBezTo>
                    <a:cubicBezTo>
                      <a:pt x="7775" y="14954"/>
                      <a:pt x="8918" y="22765"/>
                      <a:pt x="8823" y="30480"/>
                    </a:cubicBezTo>
                    <a:cubicBezTo>
                      <a:pt x="8823" y="38195"/>
                      <a:pt x="7394" y="45911"/>
                      <a:pt x="5679" y="51530"/>
                    </a:cubicBezTo>
                    <a:cubicBezTo>
                      <a:pt x="4060" y="57150"/>
                      <a:pt x="1965" y="60674"/>
                      <a:pt x="1965" y="60674"/>
                    </a:cubicBezTo>
                    <a:cubicBezTo>
                      <a:pt x="1965" y="60674"/>
                      <a:pt x="1107" y="56674"/>
                      <a:pt x="631" y="50959"/>
                    </a:cubicBezTo>
                    <a:cubicBezTo>
                      <a:pt x="155" y="45244"/>
                      <a:pt x="-131" y="37719"/>
                      <a:pt x="60" y="30289"/>
                    </a:cubicBezTo>
                    <a:cubicBezTo>
                      <a:pt x="60" y="22860"/>
                      <a:pt x="631" y="15335"/>
                      <a:pt x="1298" y="9620"/>
                    </a:cubicBezTo>
                    <a:cubicBezTo>
                      <a:pt x="1869" y="3905"/>
                      <a:pt x="2917" y="0"/>
                      <a:pt x="29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9"/>
              <p:cNvSpPr/>
              <p:nvPr/>
            </p:nvSpPr>
            <p:spPr>
              <a:xfrm>
                <a:off x="3285669" y="3691539"/>
                <a:ext cx="21311" cy="84582"/>
              </a:xfrm>
              <a:custGeom>
                <a:avLst/>
                <a:gdLst/>
                <a:ahLst/>
                <a:cxnLst/>
                <a:rect l="l" t="t" r="r" b="b"/>
                <a:pathLst>
                  <a:path w="21311" h="84582" extrusionOk="0">
                    <a:moveTo>
                      <a:pt x="19145" y="0"/>
                    </a:moveTo>
                    <a:cubicBezTo>
                      <a:pt x="19145" y="0"/>
                      <a:pt x="20669" y="5429"/>
                      <a:pt x="21145" y="13811"/>
                    </a:cubicBezTo>
                    <a:cubicBezTo>
                      <a:pt x="21431" y="18002"/>
                      <a:pt x="21336" y="22860"/>
                      <a:pt x="20955" y="28099"/>
                    </a:cubicBezTo>
                    <a:cubicBezTo>
                      <a:pt x="20669" y="30671"/>
                      <a:pt x="20479" y="33433"/>
                      <a:pt x="20002" y="36100"/>
                    </a:cubicBezTo>
                    <a:cubicBezTo>
                      <a:pt x="19621" y="38862"/>
                      <a:pt x="19050" y="41529"/>
                      <a:pt x="18478" y="44291"/>
                    </a:cubicBezTo>
                    <a:cubicBezTo>
                      <a:pt x="17812" y="46958"/>
                      <a:pt x="17145" y="49721"/>
                      <a:pt x="16288" y="52388"/>
                    </a:cubicBezTo>
                    <a:cubicBezTo>
                      <a:pt x="15621" y="55054"/>
                      <a:pt x="14573" y="57531"/>
                      <a:pt x="13716" y="60007"/>
                    </a:cubicBezTo>
                    <a:cubicBezTo>
                      <a:pt x="11811" y="64865"/>
                      <a:pt x="9811" y="69342"/>
                      <a:pt x="7715" y="72962"/>
                    </a:cubicBezTo>
                    <a:cubicBezTo>
                      <a:pt x="3715" y="80296"/>
                      <a:pt x="0" y="84582"/>
                      <a:pt x="0" y="84582"/>
                    </a:cubicBezTo>
                    <a:cubicBezTo>
                      <a:pt x="0" y="84582"/>
                      <a:pt x="190" y="83153"/>
                      <a:pt x="762" y="80772"/>
                    </a:cubicBezTo>
                    <a:cubicBezTo>
                      <a:pt x="1333" y="78391"/>
                      <a:pt x="2095" y="75057"/>
                      <a:pt x="3048" y="71056"/>
                    </a:cubicBezTo>
                    <a:cubicBezTo>
                      <a:pt x="4000" y="67151"/>
                      <a:pt x="5143" y="62484"/>
                      <a:pt x="6382" y="57626"/>
                    </a:cubicBezTo>
                    <a:cubicBezTo>
                      <a:pt x="7525" y="52673"/>
                      <a:pt x="8858" y="47530"/>
                      <a:pt x="10001" y="42291"/>
                    </a:cubicBezTo>
                    <a:cubicBezTo>
                      <a:pt x="11239" y="37052"/>
                      <a:pt x="12287" y="31813"/>
                      <a:pt x="13335" y="26956"/>
                    </a:cubicBezTo>
                    <a:cubicBezTo>
                      <a:pt x="14383" y="22003"/>
                      <a:pt x="15335" y="17336"/>
                      <a:pt x="16097" y="13430"/>
                    </a:cubicBezTo>
                    <a:cubicBezTo>
                      <a:pt x="16954" y="9430"/>
                      <a:pt x="17716" y="6001"/>
                      <a:pt x="18193" y="3715"/>
                    </a:cubicBezTo>
                    <a:cubicBezTo>
                      <a:pt x="18764" y="1333"/>
                      <a:pt x="19145" y="0"/>
                      <a:pt x="1914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9"/>
              <p:cNvSpPr/>
              <p:nvPr/>
            </p:nvSpPr>
            <p:spPr>
              <a:xfrm>
                <a:off x="3279768" y="3709160"/>
                <a:ext cx="11326" cy="54863"/>
              </a:xfrm>
              <a:custGeom>
                <a:avLst/>
                <a:gdLst/>
                <a:ahLst/>
                <a:cxnLst/>
                <a:rect l="l" t="t" r="r" b="b"/>
                <a:pathLst>
                  <a:path w="11326" h="54863" extrusionOk="0">
                    <a:moveTo>
                      <a:pt x="10187" y="0"/>
                    </a:moveTo>
                    <a:cubicBezTo>
                      <a:pt x="10187" y="0"/>
                      <a:pt x="11045" y="3620"/>
                      <a:pt x="11235" y="8954"/>
                    </a:cubicBezTo>
                    <a:cubicBezTo>
                      <a:pt x="11521" y="14288"/>
                      <a:pt x="11140" y="21241"/>
                      <a:pt x="9997" y="28099"/>
                    </a:cubicBezTo>
                    <a:cubicBezTo>
                      <a:pt x="8854" y="34957"/>
                      <a:pt x="6949" y="41720"/>
                      <a:pt x="5044" y="46672"/>
                    </a:cubicBezTo>
                    <a:cubicBezTo>
                      <a:pt x="3139" y="51625"/>
                      <a:pt x="1139" y="54864"/>
                      <a:pt x="1139" y="54864"/>
                    </a:cubicBezTo>
                    <a:cubicBezTo>
                      <a:pt x="1139" y="54864"/>
                      <a:pt x="281" y="51245"/>
                      <a:pt x="91" y="45910"/>
                    </a:cubicBezTo>
                    <a:cubicBezTo>
                      <a:pt x="-195" y="40576"/>
                      <a:pt x="186" y="33623"/>
                      <a:pt x="1329" y="26765"/>
                    </a:cubicBezTo>
                    <a:cubicBezTo>
                      <a:pt x="2472" y="19907"/>
                      <a:pt x="4377" y="13145"/>
                      <a:pt x="6282" y="8191"/>
                    </a:cubicBezTo>
                    <a:cubicBezTo>
                      <a:pt x="8187" y="3238"/>
                      <a:pt x="10187" y="0"/>
                      <a:pt x="1018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9"/>
              <p:cNvSpPr/>
              <p:nvPr/>
            </p:nvSpPr>
            <p:spPr>
              <a:xfrm>
                <a:off x="3163940" y="3598670"/>
                <a:ext cx="75247" cy="46672"/>
              </a:xfrm>
              <a:custGeom>
                <a:avLst/>
                <a:gdLst/>
                <a:ahLst/>
                <a:cxnLst/>
                <a:rect l="l" t="t" r="r" b="b"/>
                <a:pathLst>
                  <a:path w="75247" h="46672" extrusionOk="0">
                    <a:moveTo>
                      <a:pt x="191" y="0"/>
                    </a:moveTo>
                    <a:cubicBezTo>
                      <a:pt x="191" y="0"/>
                      <a:pt x="1619" y="0"/>
                      <a:pt x="4096" y="381"/>
                    </a:cubicBezTo>
                    <a:cubicBezTo>
                      <a:pt x="6572" y="667"/>
                      <a:pt x="10097" y="1238"/>
                      <a:pt x="14288" y="2381"/>
                    </a:cubicBezTo>
                    <a:cubicBezTo>
                      <a:pt x="18479" y="3429"/>
                      <a:pt x="23146" y="5048"/>
                      <a:pt x="28099" y="7144"/>
                    </a:cubicBezTo>
                    <a:cubicBezTo>
                      <a:pt x="30480" y="8287"/>
                      <a:pt x="33147" y="9335"/>
                      <a:pt x="35528" y="10668"/>
                    </a:cubicBezTo>
                    <a:cubicBezTo>
                      <a:pt x="38005" y="12002"/>
                      <a:pt x="40481" y="13430"/>
                      <a:pt x="42958" y="14859"/>
                    </a:cubicBezTo>
                    <a:cubicBezTo>
                      <a:pt x="45339" y="16478"/>
                      <a:pt x="47720" y="18002"/>
                      <a:pt x="50006" y="19717"/>
                    </a:cubicBezTo>
                    <a:cubicBezTo>
                      <a:pt x="52388" y="21241"/>
                      <a:pt x="54388" y="23146"/>
                      <a:pt x="56483" y="24860"/>
                    </a:cubicBezTo>
                    <a:cubicBezTo>
                      <a:pt x="60579" y="28385"/>
                      <a:pt x="64103" y="31909"/>
                      <a:pt x="66866" y="35147"/>
                    </a:cubicBezTo>
                    <a:cubicBezTo>
                      <a:pt x="69723" y="38386"/>
                      <a:pt x="71819" y="41243"/>
                      <a:pt x="73152" y="43339"/>
                    </a:cubicBezTo>
                    <a:cubicBezTo>
                      <a:pt x="74486" y="45434"/>
                      <a:pt x="75248" y="46672"/>
                      <a:pt x="75248" y="46672"/>
                    </a:cubicBezTo>
                    <a:cubicBezTo>
                      <a:pt x="75248" y="46672"/>
                      <a:pt x="74009" y="45911"/>
                      <a:pt x="71914" y="44577"/>
                    </a:cubicBezTo>
                    <a:cubicBezTo>
                      <a:pt x="69914" y="43244"/>
                      <a:pt x="66961" y="41243"/>
                      <a:pt x="63532" y="38862"/>
                    </a:cubicBezTo>
                    <a:cubicBezTo>
                      <a:pt x="60103" y="36576"/>
                      <a:pt x="56102" y="33814"/>
                      <a:pt x="51816" y="30956"/>
                    </a:cubicBezTo>
                    <a:cubicBezTo>
                      <a:pt x="47530" y="28194"/>
                      <a:pt x="42958" y="25146"/>
                      <a:pt x="38291" y="22288"/>
                    </a:cubicBezTo>
                    <a:cubicBezTo>
                      <a:pt x="33719" y="19336"/>
                      <a:pt x="28956" y="16669"/>
                      <a:pt x="24575" y="14002"/>
                    </a:cubicBezTo>
                    <a:cubicBezTo>
                      <a:pt x="20098" y="11430"/>
                      <a:pt x="15907" y="9049"/>
                      <a:pt x="12287" y="7048"/>
                    </a:cubicBezTo>
                    <a:cubicBezTo>
                      <a:pt x="8668" y="4953"/>
                      <a:pt x="5620" y="3238"/>
                      <a:pt x="3429" y="2096"/>
                    </a:cubicBezTo>
                    <a:cubicBezTo>
                      <a:pt x="1238" y="857"/>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9"/>
              <p:cNvSpPr/>
              <p:nvPr/>
            </p:nvSpPr>
            <p:spPr>
              <a:xfrm>
                <a:off x="3171083" y="3614863"/>
                <a:ext cx="85248" cy="63912"/>
              </a:xfrm>
              <a:custGeom>
                <a:avLst/>
                <a:gdLst/>
                <a:ahLst/>
                <a:cxnLst/>
                <a:rect l="l" t="t" r="r" b="b"/>
                <a:pathLst>
                  <a:path w="85248" h="63912" extrusionOk="0">
                    <a:moveTo>
                      <a:pt x="95" y="0"/>
                    </a:moveTo>
                    <a:cubicBezTo>
                      <a:pt x="95" y="0"/>
                      <a:pt x="1810" y="286"/>
                      <a:pt x="4763" y="953"/>
                    </a:cubicBezTo>
                    <a:cubicBezTo>
                      <a:pt x="7620" y="1619"/>
                      <a:pt x="11906" y="2667"/>
                      <a:pt x="16669" y="4477"/>
                    </a:cubicBezTo>
                    <a:cubicBezTo>
                      <a:pt x="21527" y="6191"/>
                      <a:pt x="27051" y="8668"/>
                      <a:pt x="32766" y="11621"/>
                    </a:cubicBezTo>
                    <a:cubicBezTo>
                      <a:pt x="35528" y="13240"/>
                      <a:pt x="38576" y="14764"/>
                      <a:pt x="41339" y="16669"/>
                    </a:cubicBezTo>
                    <a:cubicBezTo>
                      <a:pt x="44196" y="18479"/>
                      <a:pt x="46958" y="20479"/>
                      <a:pt x="49816" y="22479"/>
                    </a:cubicBezTo>
                    <a:cubicBezTo>
                      <a:pt x="52483" y="24670"/>
                      <a:pt x="55245" y="26766"/>
                      <a:pt x="57722" y="28956"/>
                    </a:cubicBezTo>
                    <a:cubicBezTo>
                      <a:pt x="60389" y="31052"/>
                      <a:pt x="62675" y="33528"/>
                      <a:pt x="64960" y="35814"/>
                    </a:cubicBezTo>
                    <a:cubicBezTo>
                      <a:pt x="69437" y="40481"/>
                      <a:pt x="73343" y="45053"/>
                      <a:pt x="76295" y="49244"/>
                    </a:cubicBezTo>
                    <a:cubicBezTo>
                      <a:pt x="79343" y="53340"/>
                      <a:pt x="81534" y="57055"/>
                      <a:pt x="83058" y="59722"/>
                    </a:cubicBezTo>
                    <a:cubicBezTo>
                      <a:pt x="84487" y="62389"/>
                      <a:pt x="85249" y="63913"/>
                      <a:pt x="85249" y="63913"/>
                    </a:cubicBezTo>
                    <a:cubicBezTo>
                      <a:pt x="85249" y="63913"/>
                      <a:pt x="83915" y="62770"/>
                      <a:pt x="81725" y="60770"/>
                    </a:cubicBezTo>
                    <a:cubicBezTo>
                      <a:pt x="79534" y="58769"/>
                      <a:pt x="76391" y="56007"/>
                      <a:pt x="72676" y="52578"/>
                    </a:cubicBezTo>
                    <a:cubicBezTo>
                      <a:pt x="70771" y="50959"/>
                      <a:pt x="68771" y="49149"/>
                      <a:pt x="66580" y="47244"/>
                    </a:cubicBezTo>
                    <a:cubicBezTo>
                      <a:pt x="64389" y="45434"/>
                      <a:pt x="62103" y="43434"/>
                      <a:pt x="59722" y="41434"/>
                    </a:cubicBezTo>
                    <a:cubicBezTo>
                      <a:pt x="54864" y="37529"/>
                      <a:pt x="49816" y="33338"/>
                      <a:pt x="44482" y="29433"/>
                    </a:cubicBezTo>
                    <a:cubicBezTo>
                      <a:pt x="39243" y="25432"/>
                      <a:pt x="33814" y="21717"/>
                      <a:pt x="28670" y="18193"/>
                    </a:cubicBezTo>
                    <a:cubicBezTo>
                      <a:pt x="26003" y="16574"/>
                      <a:pt x="23622" y="14764"/>
                      <a:pt x="21146" y="13240"/>
                    </a:cubicBezTo>
                    <a:cubicBezTo>
                      <a:pt x="18764" y="11716"/>
                      <a:pt x="16478" y="10287"/>
                      <a:pt x="14383" y="8954"/>
                    </a:cubicBezTo>
                    <a:cubicBezTo>
                      <a:pt x="10097" y="6287"/>
                      <a:pt x="6477" y="4096"/>
                      <a:pt x="4001" y="2572"/>
                    </a:cubicBezTo>
                    <a:cubicBezTo>
                      <a:pt x="1429"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9"/>
              <p:cNvSpPr/>
              <p:nvPr/>
            </p:nvSpPr>
            <p:spPr>
              <a:xfrm>
                <a:off x="3186514" y="3638866"/>
                <a:ext cx="91154" cy="70961"/>
              </a:xfrm>
              <a:custGeom>
                <a:avLst/>
                <a:gdLst/>
                <a:ahLst/>
                <a:cxnLst/>
                <a:rect l="l" t="t" r="r" b="b"/>
                <a:pathLst>
                  <a:path w="91154" h="70961" extrusionOk="0">
                    <a:moveTo>
                      <a:pt x="0" y="0"/>
                    </a:moveTo>
                    <a:cubicBezTo>
                      <a:pt x="0" y="0"/>
                      <a:pt x="7048" y="2191"/>
                      <a:pt x="16954" y="7048"/>
                    </a:cubicBezTo>
                    <a:cubicBezTo>
                      <a:pt x="21908" y="9430"/>
                      <a:pt x="27527" y="12573"/>
                      <a:pt x="33338" y="16192"/>
                    </a:cubicBezTo>
                    <a:cubicBezTo>
                      <a:pt x="36195" y="18097"/>
                      <a:pt x="39243" y="19907"/>
                      <a:pt x="42196" y="22003"/>
                    </a:cubicBezTo>
                    <a:cubicBezTo>
                      <a:pt x="45148" y="24098"/>
                      <a:pt x="48101" y="26289"/>
                      <a:pt x="51054" y="28480"/>
                    </a:cubicBezTo>
                    <a:cubicBezTo>
                      <a:pt x="53912" y="30766"/>
                      <a:pt x="56769" y="33052"/>
                      <a:pt x="59531" y="35433"/>
                    </a:cubicBezTo>
                    <a:cubicBezTo>
                      <a:pt x="62294" y="37719"/>
                      <a:pt x="64865" y="40291"/>
                      <a:pt x="67342" y="42577"/>
                    </a:cubicBezTo>
                    <a:cubicBezTo>
                      <a:pt x="72295" y="47339"/>
                      <a:pt x="76676" y="52006"/>
                      <a:pt x="80200" y="56293"/>
                    </a:cubicBezTo>
                    <a:cubicBezTo>
                      <a:pt x="87344" y="64675"/>
                      <a:pt x="91154" y="70961"/>
                      <a:pt x="91154" y="70961"/>
                    </a:cubicBezTo>
                    <a:cubicBezTo>
                      <a:pt x="91154" y="70961"/>
                      <a:pt x="89630" y="69913"/>
                      <a:pt x="87058" y="68008"/>
                    </a:cubicBezTo>
                    <a:cubicBezTo>
                      <a:pt x="84582" y="66104"/>
                      <a:pt x="80963" y="63246"/>
                      <a:pt x="76676" y="59912"/>
                    </a:cubicBezTo>
                    <a:cubicBezTo>
                      <a:pt x="72485" y="56579"/>
                      <a:pt x="67532" y="52673"/>
                      <a:pt x="62198" y="48387"/>
                    </a:cubicBezTo>
                    <a:cubicBezTo>
                      <a:pt x="56864" y="44196"/>
                      <a:pt x="51244" y="39814"/>
                      <a:pt x="45625" y="35433"/>
                    </a:cubicBezTo>
                    <a:cubicBezTo>
                      <a:pt x="39910" y="31052"/>
                      <a:pt x="34290" y="26670"/>
                      <a:pt x="28956" y="22574"/>
                    </a:cubicBezTo>
                    <a:cubicBezTo>
                      <a:pt x="23622" y="18479"/>
                      <a:pt x="18574" y="14669"/>
                      <a:pt x="14288" y="11430"/>
                    </a:cubicBezTo>
                    <a:cubicBezTo>
                      <a:pt x="10001" y="8096"/>
                      <a:pt x="6382" y="5334"/>
                      <a:pt x="3905" y="3334"/>
                    </a:cubicBezTo>
                    <a:cubicBezTo>
                      <a:pt x="1429"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9"/>
              <p:cNvSpPr/>
              <p:nvPr/>
            </p:nvSpPr>
            <p:spPr>
              <a:xfrm>
                <a:off x="3193658" y="3656106"/>
                <a:ext cx="81438" cy="66770"/>
              </a:xfrm>
              <a:custGeom>
                <a:avLst/>
                <a:gdLst/>
                <a:ahLst/>
                <a:cxnLst/>
                <a:rect l="l" t="t" r="r" b="b"/>
                <a:pathLst>
                  <a:path w="81438" h="66770" extrusionOk="0">
                    <a:moveTo>
                      <a:pt x="0" y="0"/>
                    </a:moveTo>
                    <a:cubicBezTo>
                      <a:pt x="0" y="0"/>
                      <a:pt x="6477" y="2000"/>
                      <a:pt x="15431" y="6572"/>
                    </a:cubicBezTo>
                    <a:cubicBezTo>
                      <a:pt x="19907" y="8763"/>
                      <a:pt x="25051" y="11716"/>
                      <a:pt x="30290" y="15145"/>
                    </a:cubicBezTo>
                    <a:cubicBezTo>
                      <a:pt x="32861" y="16954"/>
                      <a:pt x="35623" y="18574"/>
                      <a:pt x="38290" y="20669"/>
                    </a:cubicBezTo>
                    <a:cubicBezTo>
                      <a:pt x="40958" y="22574"/>
                      <a:pt x="43529" y="24670"/>
                      <a:pt x="46196" y="26765"/>
                    </a:cubicBezTo>
                    <a:cubicBezTo>
                      <a:pt x="48768" y="28956"/>
                      <a:pt x="51244" y="31147"/>
                      <a:pt x="53721" y="33338"/>
                    </a:cubicBezTo>
                    <a:cubicBezTo>
                      <a:pt x="56198" y="35528"/>
                      <a:pt x="58388" y="37910"/>
                      <a:pt x="60674" y="40100"/>
                    </a:cubicBezTo>
                    <a:cubicBezTo>
                      <a:pt x="65056" y="44577"/>
                      <a:pt x="68961" y="48958"/>
                      <a:pt x="72009" y="52959"/>
                    </a:cubicBezTo>
                    <a:cubicBezTo>
                      <a:pt x="78200" y="60865"/>
                      <a:pt x="81439" y="66770"/>
                      <a:pt x="81439" y="66770"/>
                    </a:cubicBezTo>
                    <a:cubicBezTo>
                      <a:pt x="81439" y="66770"/>
                      <a:pt x="80010" y="65818"/>
                      <a:pt x="77724" y="64008"/>
                    </a:cubicBezTo>
                    <a:cubicBezTo>
                      <a:pt x="75438" y="62198"/>
                      <a:pt x="72200" y="59627"/>
                      <a:pt x="68390" y="56483"/>
                    </a:cubicBezTo>
                    <a:cubicBezTo>
                      <a:pt x="64579" y="53340"/>
                      <a:pt x="60198" y="49721"/>
                      <a:pt x="55435" y="45720"/>
                    </a:cubicBezTo>
                    <a:cubicBezTo>
                      <a:pt x="50673" y="41815"/>
                      <a:pt x="45720" y="37719"/>
                      <a:pt x="40672" y="33528"/>
                    </a:cubicBezTo>
                    <a:cubicBezTo>
                      <a:pt x="35623" y="29432"/>
                      <a:pt x="30575" y="25241"/>
                      <a:pt x="25813" y="21431"/>
                    </a:cubicBezTo>
                    <a:cubicBezTo>
                      <a:pt x="21050" y="17526"/>
                      <a:pt x="16573" y="13906"/>
                      <a:pt x="12763" y="10858"/>
                    </a:cubicBezTo>
                    <a:cubicBezTo>
                      <a:pt x="8954" y="7715"/>
                      <a:pt x="5715" y="5048"/>
                      <a:pt x="3524" y="3143"/>
                    </a:cubicBezTo>
                    <a:cubicBezTo>
                      <a:pt x="1333" y="1238"/>
                      <a:pt x="95" y="95"/>
                      <a:pt x="9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9"/>
              <p:cNvSpPr/>
              <p:nvPr/>
            </p:nvSpPr>
            <p:spPr>
              <a:xfrm>
                <a:off x="3206040" y="3679252"/>
                <a:ext cx="70389" cy="58197"/>
              </a:xfrm>
              <a:custGeom>
                <a:avLst/>
                <a:gdLst/>
                <a:ahLst/>
                <a:cxnLst/>
                <a:rect l="l" t="t" r="r" b="b"/>
                <a:pathLst>
                  <a:path w="70389" h="58197" extrusionOk="0">
                    <a:moveTo>
                      <a:pt x="0" y="95"/>
                    </a:moveTo>
                    <a:cubicBezTo>
                      <a:pt x="0" y="95"/>
                      <a:pt x="5810" y="1334"/>
                      <a:pt x="13811" y="4953"/>
                    </a:cubicBezTo>
                    <a:cubicBezTo>
                      <a:pt x="17812" y="6668"/>
                      <a:pt x="22384" y="9144"/>
                      <a:pt x="27051" y="12002"/>
                    </a:cubicBezTo>
                    <a:cubicBezTo>
                      <a:pt x="29337" y="13526"/>
                      <a:pt x="31813" y="14954"/>
                      <a:pt x="34099" y="16669"/>
                    </a:cubicBezTo>
                    <a:cubicBezTo>
                      <a:pt x="36481" y="18383"/>
                      <a:pt x="38767" y="20193"/>
                      <a:pt x="41053" y="22003"/>
                    </a:cubicBezTo>
                    <a:cubicBezTo>
                      <a:pt x="43243" y="23908"/>
                      <a:pt x="45434" y="25813"/>
                      <a:pt x="47530" y="27813"/>
                    </a:cubicBezTo>
                    <a:cubicBezTo>
                      <a:pt x="49720" y="29718"/>
                      <a:pt x="51530" y="31909"/>
                      <a:pt x="53530" y="33814"/>
                    </a:cubicBezTo>
                    <a:cubicBezTo>
                      <a:pt x="57245" y="37910"/>
                      <a:pt x="60484" y="41815"/>
                      <a:pt x="62960" y="45529"/>
                    </a:cubicBezTo>
                    <a:cubicBezTo>
                      <a:pt x="68008" y="52673"/>
                      <a:pt x="70390" y="58198"/>
                      <a:pt x="70390" y="58198"/>
                    </a:cubicBezTo>
                    <a:cubicBezTo>
                      <a:pt x="70390" y="58198"/>
                      <a:pt x="69151" y="57341"/>
                      <a:pt x="67246" y="55721"/>
                    </a:cubicBezTo>
                    <a:cubicBezTo>
                      <a:pt x="65342" y="54102"/>
                      <a:pt x="62579" y="51721"/>
                      <a:pt x="59245" y="48959"/>
                    </a:cubicBezTo>
                    <a:cubicBezTo>
                      <a:pt x="56007" y="46196"/>
                      <a:pt x="52197" y="42958"/>
                      <a:pt x="48196" y="39434"/>
                    </a:cubicBezTo>
                    <a:cubicBezTo>
                      <a:pt x="44101" y="36004"/>
                      <a:pt x="39910" y="32290"/>
                      <a:pt x="35528" y="28766"/>
                    </a:cubicBezTo>
                    <a:cubicBezTo>
                      <a:pt x="31242" y="25146"/>
                      <a:pt x="26765" y="21717"/>
                      <a:pt x="22669" y="18288"/>
                    </a:cubicBezTo>
                    <a:cubicBezTo>
                      <a:pt x="18478" y="14954"/>
                      <a:pt x="14573" y="11906"/>
                      <a:pt x="11240" y="9239"/>
                    </a:cubicBezTo>
                    <a:cubicBezTo>
                      <a:pt x="7906" y="6572"/>
                      <a:pt x="5048" y="4286"/>
                      <a:pt x="3048" y="2667"/>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9"/>
              <p:cNvSpPr/>
              <p:nvPr/>
            </p:nvSpPr>
            <p:spPr>
              <a:xfrm>
                <a:off x="3212041" y="3700207"/>
                <a:ext cx="68675" cy="52577"/>
              </a:xfrm>
              <a:custGeom>
                <a:avLst/>
                <a:gdLst/>
                <a:ahLst/>
                <a:cxnLst/>
                <a:rect l="l" t="t" r="r" b="b"/>
                <a:pathLst>
                  <a:path w="68675" h="52577" extrusionOk="0">
                    <a:moveTo>
                      <a:pt x="0" y="190"/>
                    </a:moveTo>
                    <a:cubicBezTo>
                      <a:pt x="0" y="190"/>
                      <a:pt x="5525" y="1143"/>
                      <a:pt x="13240" y="4381"/>
                    </a:cubicBezTo>
                    <a:cubicBezTo>
                      <a:pt x="17145" y="5905"/>
                      <a:pt x="21527" y="8001"/>
                      <a:pt x="26003" y="10573"/>
                    </a:cubicBezTo>
                    <a:cubicBezTo>
                      <a:pt x="28194" y="11906"/>
                      <a:pt x="30575" y="13145"/>
                      <a:pt x="32861" y="14764"/>
                    </a:cubicBezTo>
                    <a:cubicBezTo>
                      <a:pt x="35147" y="16288"/>
                      <a:pt x="37338" y="17907"/>
                      <a:pt x="39624" y="19526"/>
                    </a:cubicBezTo>
                    <a:cubicBezTo>
                      <a:pt x="41815" y="21241"/>
                      <a:pt x="43910" y="22955"/>
                      <a:pt x="46006" y="24765"/>
                    </a:cubicBezTo>
                    <a:cubicBezTo>
                      <a:pt x="48101" y="26479"/>
                      <a:pt x="50006" y="28480"/>
                      <a:pt x="51816" y="30194"/>
                    </a:cubicBezTo>
                    <a:cubicBezTo>
                      <a:pt x="55435" y="33909"/>
                      <a:pt x="58674" y="37529"/>
                      <a:pt x="61150" y="40862"/>
                    </a:cubicBezTo>
                    <a:cubicBezTo>
                      <a:pt x="66199" y="47434"/>
                      <a:pt x="68675" y="52578"/>
                      <a:pt x="68675" y="52578"/>
                    </a:cubicBezTo>
                    <a:cubicBezTo>
                      <a:pt x="68675" y="52578"/>
                      <a:pt x="67532" y="51816"/>
                      <a:pt x="65532" y="50387"/>
                    </a:cubicBezTo>
                    <a:cubicBezTo>
                      <a:pt x="63627" y="48958"/>
                      <a:pt x="60865" y="46958"/>
                      <a:pt x="57626" y="44387"/>
                    </a:cubicBezTo>
                    <a:cubicBezTo>
                      <a:pt x="54388" y="41910"/>
                      <a:pt x="50673" y="39053"/>
                      <a:pt x="46768" y="35909"/>
                    </a:cubicBezTo>
                    <a:cubicBezTo>
                      <a:pt x="42767" y="32861"/>
                      <a:pt x="38576" y="29623"/>
                      <a:pt x="34385" y="26384"/>
                    </a:cubicBezTo>
                    <a:cubicBezTo>
                      <a:pt x="30099" y="23146"/>
                      <a:pt x="25908" y="19907"/>
                      <a:pt x="21908" y="16859"/>
                    </a:cubicBezTo>
                    <a:cubicBezTo>
                      <a:pt x="17907" y="13906"/>
                      <a:pt x="14097" y="11049"/>
                      <a:pt x="10858" y="8572"/>
                    </a:cubicBezTo>
                    <a:cubicBezTo>
                      <a:pt x="7620" y="6096"/>
                      <a:pt x="4953" y="4000"/>
                      <a:pt x="3048" y="2476"/>
                    </a:cubicBezTo>
                    <a:cubicBezTo>
                      <a:pt x="1143" y="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9"/>
              <p:cNvSpPr/>
              <p:nvPr/>
            </p:nvSpPr>
            <p:spPr>
              <a:xfrm>
                <a:off x="3223185" y="3720876"/>
                <a:ext cx="59340" cy="52958"/>
              </a:xfrm>
              <a:custGeom>
                <a:avLst/>
                <a:gdLst/>
                <a:ahLst/>
                <a:cxnLst/>
                <a:rect l="l" t="t" r="r" b="b"/>
                <a:pathLst>
                  <a:path w="59340" h="52958" extrusionOk="0">
                    <a:moveTo>
                      <a:pt x="0" y="95"/>
                    </a:moveTo>
                    <a:cubicBezTo>
                      <a:pt x="0" y="95"/>
                      <a:pt x="5048" y="1238"/>
                      <a:pt x="12002" y="4572"/>
                    </a:cubicBezTo>
                    <a:cubicBezTo>
                      <a:pt x="15526" y="6191"/>
                      <a:pt x="19336" y="8477"/>
                      <a:pt x="23431" y="11049"/>
                    </a:cubicBezTo>
                    <a:cubicBezTo>
                      <a:pt x="27432" y="13716"/>
                      <a:pt x="31433" y="16859"/>
                      <a:pt x="35338" y="20193"/>
                    </a:cubicBezTo>
                    <a:cubicBezTo>
                      <a:pt x="39148" y="23622"/>
                      <a:pt x="42672" y="27337"/>
                      <a:pt x="45815" y="30956"/>
                    </a:cubicBezTo>
                    <a:cubicBezTo>
                      <a:pt x="48863" y="34671"/>
                      <a:pt x="51530" y="38291"/>
                      <a:pt x="53531" y="41529"/>
                    </a:cubicBezTo>
                    <a:cubicBezTo>
                      <a:pt x="57626" y="48006"/>
                      <a:pt x="59341" y="52959"/>
                      <a:pt x="59341" y="52959"/>
                    </a:cubicBezTo>
                    <a:cubicBezTo>
                      <a:pt x="59341" y="52959"/>
                      <a:pt x="58293" y="52197"/>
                      <a:pt x="56579" y="50768"/>
                    </a:cubicBezTo>
                    <a:cubicBezTo>
                      <a:pt x="54864" y="49340"/>
                      <a:pt x="52483" y="47244"/>
                      <a:pt x="49625" y="44768"/>
                    </a:cubicBezTo>
                    <a:cubicBezTo>
                      <a:pt x="44101" y="39815"/>
                      <a:pt x="36862" y="33242"/>
                      <a:pt x="29527" y="26670"/>
                    </a:cubicBezTo>
                    <a:cubicBezTo>
                      <a:pt x="22193" y="20098"/>
                      <a:pt x="14859" y="13621"/>
                      <a:pt x="9335" y="8668"/>
                    </a:cubicBezTo>
                    <a:cubicBezTo>
                      <a:pt x="6572" y="6191"/>
                      <a:pt x="4286" y="4001"/>
                      <a:pt x="2667" y="2477"/>
                    </a:cubicBezTo>
                    <a:cubicBezTo>
                      <a:pt x="1048" y="953"/>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9"/>
              <p:cNvSpPr/>
              <p:nvPr/>
            </p:nvSpPr>
            <p:spPr>
              <a:xfrm>
                <a:off x="3198039" y="3629722"/>
                <a:ext cx="60483" cy="56197"/>
              </a:xfrm>
              <a:custGeom>
                <a:avLst/>
                <a:gdLst/>
                <a:ahLst/>
                <a:cxnLst/>
                <a:rect l="l" t="t" r="r" b="b"/>
                <a:pathLst>
                  <a:path w="60483" h="56197" extrusionOk="0">
                    <a:moveTo>
                      <a:pt x="0" y="0"/>
                    </a:moveTo>
                    <a:cubicBezTo>
                      <a:pt x="0" y="0"/>
                      <a:pt x="5048" y="1809"/>
                      <a:pt x="11811" y="5905"/>
                    </a:cubicBezTo>
                    <a:cubicBezTo>
                      <a:pt x="15240" y="7906"/>
                      <a:pt x="19050" y="10477"/>
                      <a:pt x="22955" y="13335"/>
                    </a:cubicBezTo>
                    <a:cubicBezTo>
                      <a:pt x="24860" y="14859"/>
                      <a:pt x="26956" y="16288"/>
                      <a:pt x="28861" y="18002"/>
                    </a:cubicBezTo>
                    <a:cubicBezTo>
                      <a:pt x="30766" y="19717"/>
                      <a:pt x="32766" y="21431"/>
                      <a:pt x="34766" y="23146"/>
                    </a:cubicBezTo>
                    <a:cubicBezTo>
                      <a:pt x="36671" y="24955"/>
                      <a:pt x="38481" y="26860"/>
                      <a:pt x="40291" y="28670"/>
                    </a:cubicBezTo>
                    <a:cubicBezTo>
                      <a:pt x="42196" y="30480"/>
                      <a:pt x="43720" y="32480"/>
                      <a:pt x="45434" y="34290"/>
                    </a:cubicBezTo>
                    <a:cubicBezTo>
                      <a:pt x="48673" y="38005"/>
                      <a:pt x="51435" y="41624"/>
                      <a:pt x="53721" y="44863"/>
                    </a:cubicBezTo>
                    <a:cubicBezTo>
                      <a:pt x="58293" y="51340"/>
                      <a:pt x="60484" y="56197"/>
                      <a:pt x="60484" y="56197"/>
                    </a:cubicBezTo>
                    <a:cubicBezTo>
                      <a:pt x="60484" y="56197"/>
                      <a:pt x="56007" y="53245"/>
                      <a:pt x="50006" y="48292"/>
                    </a:cubicBezTo>
                    <a:cubicBezTo>
                      <a:pt x="46958" y="45815"/>
                      <a:pt x="43529" y="42958"/>
                      <a:pt x="40005" y="39719"/>
                    </a:cubicBezTo>
                    <a:cubicBezTo>
                      <a:pt x="36385" y="36576"/>
                      <a:pt x="32671" y="33052"/>
                      <a:pt x="28861" y="29623"/>
                    </a:cubicBezTo>
                    <a:cubicBezTo>
                      <a:pt x="25146" y="26098"/>
                      <a:pt x="21431" y="22669"/>
                      <a:pt x="18002" y="19240"/>
                    </a:cubicBezTo>
                    <a:cubicBezTo>
                      <a:pt x="14573" y="15907"/>
                      <a:pt x="11430" y="12668"/>
                      <a:pt x="8668" y="9811"/>
                    </a:cubicBezTo>
                    <a:cubicBezTo>
                      <a:pt x="3334" y="419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9"/>
              <p:cNvSpPr/>
              <p:nvPr/>
            </p:nvSpPr>
            <p:spPr>
              <a:xfrm>
                <a:off x="3218423" y="3663917"/>
                <a:ext cx="63722" cy="65627"/>
              </a:xfrm>
              <a:custGeom>
                <a:avLst/>
                <a:gdLst/>
                <a:ahLst/>
                <a:cxnLst/>
                <a:rect l="l" t="t" r="r" b="b"/>
                <a:pathLst>
                  <a:path w="63722" h="65627" extrusionOk="0">
                    <a:moveTo>
                      <a:pt x="95" y="0"/>
                    </a:moveTo>
                    <a:cubicBezTo>
                      <a:pt x="95" y="0"/>
                      <a:pt x="5620" y="2191"/>
                      <a:pt x="12954" y="6858"/>
                    </a:cubicBezTo>
                    <a:cubicBezTo>
                      <a:pt x="16669" y="9144"/>
                      <a:pt x="20860" y="12097"/>
                      <a:pt x="25051" y="15526"/>
                    </a:cubicBezTo>
                    <a:cubicBezTo>
                      <a:pt x="27146" y="17335"/>
                      <a:pt x="29337" y="19050"/>
                      <a:pt x="31433" y="21050"/>
                    </a:cubicBezTo>
                    <a:cubicBezTo>
                      <a:pt x="33528" y="23050"/>
                      <a:pt x="35623" y="25051"/>
                      <a:pt x="37719" y="27051"/>
                    </a:cubicBezTo>
                    <a:cubicBezTo>
                      <a:pt x="39719" y="29242"/>
                      <a:pt x="41720" y="31337"/>
                      <a:pt x="43529" y="33528"/>
                    </a:cubicBezTo>
                    <a:cubicBezTo>
                      <a:pt x="45434" y="35623"/>
                      <a:pt x="47149" y="37909"/>
                      <a:pt x="48863" y="40100"/>
                    </a:cubicBezTo>
                    <a:cubicBezTo>
                      <a:pt x="52197" y="44482"/>
                      <a:pt x="55054" y="48673"/>
                      <a:pt x="57245" y="52483"/>
                    </a:cubicBezTo>
                    <a:cubicBezTo>
                      <a:pt x="61722" y="60007"/>
                      <a:pt x="63722" y="65627"/>
                      <a:pt x="63722" y="65627"/>
                    </a:cubicBezTo>
                    <a:cubicBezTo>
                      <a:pt x="63722" y="65627"/>
                      <a:pt x="62579" y="64675"/>
                      <a:pt x="60770" y="62960"/>
                    </a:cubicBezTo>
                    <a:cubicBezTo>
                      <a:pt x="58960" y="61246"/>
                      <a:pt x="56293" y="58674"/>
                      <a:pt x="53245" y="55626"/>
                    </a:cubicBezTo>
                    <a:cubicBezTo>
                      <a:pt x="50197" y="52578"/>
                      <a:pt x="46673" y="49054"/>
                      <a:pt x="43053" y="45244"/>
                    </a:cubicBezTo>
                    <a:cubicBezTo>
                      <a:pt x="39338" y="41434"/>
                      <a:pt x="35433" y="37433"/>
                      <a:pt x="31433" y="33338"/>
                    </a:cubicBezTo>
                    <a:cubicBezTo>
                      <a:pt x="27527" y="29242"/>
                      <a:pt x="23527" y="25241"/>
                      <a:pt x="19907" y="21431"/>
                    </a:cubicBezTo>
                    <a:cubicBezTo>
                      <a:pt x="16193" y="17621"/>
                      <a:pt x="12764" y="14002"/>
                      <a:pt x="9811" y="10954"/>
                    </a:cubicBezTo>
                    <a:cubicBezTo>
                      <a:pt x="6858" y="7810"/>
                      <a:pt x="4477" y="5143"/>
                      <a:pt x="2667" y="3238"/>
                    </a:cubicBezTo>
                    <a:cubicBezTo>
                      <a:pt x="952" y="1333"/>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9"/>
              <p:cNvSpPr/>
              <p:nvPr/>
            </p:nvSpPr>
            <p:spPr>
              <a:xfrm>
                <a:off x="3248522" y="3702302"/>
                <a:ext cx="35529" cy="51339"/>
              </a:xfrm>
              <a:custGeom>
                <a:avLst/>
                <a:gdLst/>
                <a:ahLst/>
                <a:cxnLst/>
                <a:rect l="l" t="t" r="r" b="b"/>
                <a:pathLst>
                  <a:path w="35529" h="51339" extrusionOk="0">
                    <a:moveTo>
                      <a:pt x="95" y="95"/>
                    </a:moveTo>
                    <a:cubicBezTo>
                      <a:pt x="95" y="95"/>
                      <a:pt x="4000" y="1524"/>
                      <a:pt x="9049" y="5143"/>
                    </a:cubicBezTo>
                    <a:cubicBezTo>
                      <a:pt x="11621" y="6858"/>
                      <a:pt x="14288" y="9239"/>
                      <a:pt x="16954" y="11906"/>
                    </a:cubicBezTo>
                    <a:cubicBezTo>
                      <a:pt x="19621" y="14668"/>
                      <a:pt x="22193" y="17812"/>
                      <a:pt x="24574" y="21050"/>
                    </a:cubicBezTo>
                    <a:cubicBezTo>
                      <a:pt x="26860" y="24384"/>
                      <a:pt x="28861" y="27908"/>
                      <a:pt x="30480" y="31432"/>
                    </a:cubicBezTo>
                    <a:cubicBezTo>
                      <a:pt x="32004" y="34957"/>
                      <a:pt x="33242" y="38290"/>
                      <a:pt x="34004" y="41243"/>
                    </a:cubicBezTo>
                    <a:cubicBezTo>
                      <a:pt x="35623" y="47149"/>
                      <a:pt x="35528" y="51340"/>
                      <a:pt x="35528" y="51340"/>
                    </a:cubicBezTo>
                    <a:cubicBezTo>
                      <a:pt x="35528" y="51340"/>
                      <a:pt x="34861" y="50578"/>
                      <a:pt x="33719" y="49149"/>
                    </a:cubicBezTo>
                    <a:cubicBezTo>
                      <a:pt x="32671" y="47720"/>
                      <a:pt x="31147" y="45720"/>
                      <a:pt x="29432" y="43339"/>
                    </a:cubicBezTo>
                    <a:cubicBezTo>
                      <a:pt x="26003" y="38576"/>
                      <a:pt x="21622" y="32290"/>
                      <a:pt x="17335" y="26003"/>
                    </a:cubicBezTo>
                    <a:cubicBezTo>
                      <a:pt x="12954" y="19812"/>
                      <a:pt x="8668" y="13430"/>
                      <a:pt x="5334" y="8572"/>
                    </a:cubicBezTo>
                    <a:cubicBezTo>
                      <a:pt x="3715" y="6096"/>
                      <a:pt x="2381" y="4000"/>
                      <a:pt x="1429" y="2476"/>
                    </a:cubicBezTo>
                    <a:cubicBezTo>
                      <a:pt x="476" y="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9"/>
              <p:cNvSpPr/>
              <p:nvPr/>
            </p:nvSpPr>
            <p:spPr>
              <a:xfrm>
                <a:off x="3291943" y="3711065"/>
                <a:ext cx="10524" cy="54102"/>
              </a:xfrm>
              <a:custGeom>
                <a:avLst/>
                <a:gdLst/>
                <a:ahLst/>
                <a:cxnLst/>
                <a:rect l="l" t="t" r="r" b="b"/>
                <a:pathLst>
                  <a:path w="10524" h="54102" extrusionOk="0">
                    <a:moveTo>
                      <a:pt x="7252" y="191"/>
                    </a:moveTo>
                    <a:cubicBezTo>
                      <a:pt x="7252" y="191"/>
                      <a:pt x="8776" y="3524"/>
                      <a:pt x="9633" y="8763"/>
                    </a:cubicBezTo>
                    <a:cubicBezTo>
                      <a:pt x="10585" y="14002"/>
                      <a:pt x="10871" y="21050"/>
                      <a:pt x="10014" y="27908"/>
                    </a:cubicBezTo>
                    <a:cubicBezTo>
                      <a:pt x="9157" y="34862"/>
                      <a:pt x="7156" y="41624"/>
                      <a:pt x="4870" y="46387"/>
                    </a:cubicBezTo>
                    <a:cubicBezTo>
                      <a:pt x="2680" y="51245"/>
                      <a:pt x="394" y="54102"/>
                      <a:pt x="394" y="54102"/>
                    </a:cubicBezTo>
                    <a:cubicBezTo>
                      <a:pt x="394" y="54102"/>
                      <a:pt x="-83" y="50387"/>
                      <a:pt x="13" y="45244"/>
                    </a:cubicBezTo>
                    <a:cubicBezTo>
                      <a:pt x="13" y="40100"/>
                      <a:pt x="489" y="33338"/>
                      <a:pt x="1346" y="26765"/>
                    </a:cubicBezTo>
                    <a:cubicBezTo>
                      <a:pt x="2203" y="20098"/>
                      <a:pt x="3442" y="13526"/>
                      <a:pt x="4680" y="8477"/>
                    </a:cubicBezTo>
                    <a:cubicBezTo>
                      <a:pt x="5918" y="3524"/>
                      <a:pt x="7252" y="0"/>
                      <a:pt x="72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9"/>
              <p:cNvSpPr/>
              <p:nvPr/>
            </p:nvSpPr>
            <p:spPr>
              <a:xfrm>
                <a:off x="3279097" y="3688681"/>
                <a:ext cx="11163" cy="86011"/>
              </a:xfrm>
              <a:custGeom>
                <a:avLst/>
                <a:gdLst/>
                <a:ahLst/>
                <a:cxnLst/>
                <a:rect l="l" t="t" r="r" b="b"/>
                <a:pathLst>
                  <a:path w="11163" h="86011" extrusionOk="0">
                    <a:moveTo>
                      <a:pt x="6096" y="0"/>
                    </a:moveTo>
                    <a:cubicBezTo>
                      <a:pt x="6096" y="0"/>
                      <a:pt x="8096" y="5239"/>
                      <a:pt x="9430" y="13430"/>
                    </a:cubicBezTo>
                    <a:cubicBezTo>
                      <a:pt x="10192" y="17526"/>
                      <a:pt x="10668" y="22289"/>
                      <a:pt x="10954" y="27432"/>
                    </a:cubicBezTo>
                    <a:cubicBezTo>
                      <a:pt x="10954" y="30004"/>
                      <a:pt x="11240" y="32671"/>
                      <a:pt x="11144" y="35433"/>
                    </a:cubicBezTo>
                    <a:cubicBezTo>
                      <a:pt x="11049" y="38100"/>
                      <a:pt x="10954" y="40862"/>
                      <a:pt x="10858" y="43625"/>
                    </a:cubicBezTo>
                    <a:cubicBezTo>
                      <a:pt x="10573" y="46387"/>
                      <a:pt x="10287" y="49054"/>
                      <a:pt x="10001" y="51816"/>
                    </a:cubicBezTo>
                    <a:cubicBezTo>
                      <a:pt x="9715" y="54483"/>
                      <a:pt x="9144" y="57150"/>
                      <a:pt x="8763" y="59627"/>
                    </a:cubicBezTo>
                    <a:cubicBezTo>
                      <a:pt x="7715" y="64675"/>
                      <a:pt x="6572" y="69342"/>
                      <a:pt x="5239" y="73247"/>
                    </a:cubicBezTo>
                    <a:cubicBezTo>
                      <a:pt x="2762" y="81153"/>
                      <a:pt x="0" y="86011"/>
                      <a:pt x="0" y="86011"/>
                    </a:cubicBezTo>
                    <a:cubicBezTo>
                      <a:pt x="0" y="86011"/>
                      <a:pt x="0" y="84582"/>
                      <a:pt x="0" y="82201"/>
                    </a:cubicBezTo>
                    <a:cubicBezTo>
                      <a:pt x="0" y="79820"/>
                      <a:pt x="95" y="76391"/>
                      <a:pt x="381" y="72295"/>
                    </a:cubicBezTo>
                    <a:cubicBezTo>
                      <a:pt x="571" y="68199"/>
                      <a:pt x="857" y="63532"/>
                      <a:pt x="1238" y="58579"/>
                    </a:cubicBezTo>
                    <a:cubicBezTo>
                      <a:pt x="1619" y="53626"/>
                      <a:pt x="1905" y="48292"/>
                      <a:pt x="2286" y="42958"/>
                    </a:cubicBezTo>
                    <a:cubicBezTo>
                      <a:pt x="2667" y="37624"/>
                      <a:pt x="3143" y="32290"/>
                      <a:pt x="3524" y="27337"/>
                    </a:cubicBezTo>
                    <a:cubicBezTo>
                      <a:pt x="3905" y="22289"/>
                      <a:pt x="4286" y="17621"/>
                      <a:pt x="4667" y="13621"/>
                    </a:cubicBezTo>
                    <a:cubicBezTo>
                      <a:pt x="5048" y="9525"/>
                      <a:pt x="5429" y="6191"/>
                      <a:pt x="5715" y="3810"/>
                    </a:cubicBezTo>
                    <a:cubicBezTo>
                      <a:pt x="6001" y="1429"/>
                      <a:pt x="6286" y="0"/>
                      <a:pt x="62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9"/>
              <p:cNvSpPr/>
              <p:nvPr/>
            </p:nvSpPr>
            <p:spPr>
              <a:xfrm>
                <a:off x="3283566" y="3720686"/>
                <a:ext cx="11064" cy="53340"/>
              </a:xfrm>
              <a:custGeom>
                <a:avLst/>
                <a:gdLst/>
                <a:ahLst/>
                <a:cxnLst/>
                <a:rect l="l" t="t" r="r" b="b"/>
                <a:pathLst>
                  <a:path w="11064" h="53340" extrusionOk="0">
                    <a:moveTo>
                      <a:pt x="9819" y="0"/>
                    </a:moveTo>
                    <a:cubicBezTo>
                      <a:pt x="9819" y="0"/>
                      <a:pt x="10771" y="3524"/>
                      <a:pt x="10962" y="8763"/>
                    </a:cubicBezTo>
                    <a:cubicBezTo>
                      <a:pt x="11247" y="13906"/>
                      <a:pt x="10962" y="20764"/>
                      <a:pt x="9819" y="27432"/>
                    </a:cubicBezTo>
                    <a:cubicBezTo>
                      <a:pt x="8771" y="34099"/>
                      <a:pt x="6961" y="40672"/>
                      <a:pt x="5056" y="45434"/>
                    </a:cubicBezTo>
                    <a:cubicBezTo>
                      <a:pt x="3246" y="50292"/>
                      <a:pt x="1246" y="53340"/>
                      <a:pt x="1246" y="53340"/>
                    </a:cubicBezTo>
                    <a:cubicBezTo>
                      <a:pt x="1246" y="53340"/>
                      <a:pt x="294" y="49816"/>
                      <a:pt x="103" y="44577"/>
                    </a:cubicBezTo>
                    <a:cubicBezTo>
                      <a:pt x="-183" y="39433"/>
                      <a:pt x="103" y="32576"/>
                      <a:pt x="1246" y="25908"/>
                    </a:cubicBezTo>
                    <a:cubicBezTo>
                      <a:pt x="2294" y="19240"/>
                      <a:pt x="4199" y="12668"/>
                      <a:pt x="6009" y="7906"/>
                    </a:cubicBezTo>
                    <a:cubicBezTo>
                      <a:pt x="7818" y="3048"/>
                      <a:pt x="9819" y="0"/>
                      <a:pt x="98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9"/>
              <p:cNvSpPr/>
              <p:nvPr/>
            </p:nvSpPr>
            <p:spPr>
              <a:xfrm>
                <a:off x="3275763" y="3680490"/>
                <a:ext cx="9143" cy="64293"/>
              </a:xfrm>
              <a:custGeom>
                <a:avLst/>
                <a:gdLst/>
                <a:ahLst/>
                <a:cxnLst/>
                <a:rect l="l" t="t" r="r" b="b"/>
                <a:pathLst>
                  <a:path w="9143" h="64293" extrusionOk="0">
                    <a:moveTo>
                      <a:pt x="190" y="0"/>
                    </a:moveTo>
                    <a:cubicBezTo>
                      <a:pt x="190" y="0"/>
                      <a:pt x="2667" y="3524"/>
                      <a:pt x="4858" y="9430"/>
                    </a:cubicBezTo>
                    <a:cubicBezTo>
                      <a:pt x="6001" y="12382"/>
                      <a:pt x="6953" y="15907"/>
                      <a:pt x="7810" y="19717"/>
                    </a:cubicBezTo>
                    <a:cubicBezTo>
                      <a:pt x="8572" y="23527"/>
                      <a:pt x="8953" y="27718"/>
                      <a:pt x="9144" y="31909"/>
                    </a:cubicBezTo>
                    <a:cubicBezTo>
                      <a:pt x="9144" y="36100"/>
                      <a:pt x="8953" y="40291"/>
                      <a:pt x="8382" y="44196"/>
                    </a:cubicBezTo>
                    <a:cubicBezTo>
                      <a:pt x="7715" y="48101"/>
                      <a:pt x="6953" y="51626"/>
                      <a:pt x="6001" y="54673"/>
                    </a:cubicBezTo>
                    <a:cubicBezTo>
                      <a:pt x="4096" y="60674"/>
                      <a:pt x="1810" y="64294"/>
                      <a:pt x="1810" y="64294"/>
                    </a:cubicBezTo>
                    <a:cubicBezTo>
                      <a:pt x="1810" y="64294"/>
                      <a:pt x="1619" y="63246"/>
                      <a:pt x="1524" y="61436"/>
                    </a:cubicBezTo>
                    <a:cubicBezTo>
                      <a:pt x="1333" y="59627"/>
                      <a:pt x="1143" y="57055"/>
                      <a:pt x="1048" y="54007"/>
                    </a:cubicBezTo>
                    <a:cubicBezTo>
                      <a:pt x="762" y="47911"/>
                      <a:pt x="571" y="40005"/>
                      <a:pt x="381" y="32195"/>
                    </a:cubicBezTo>
                    <a:cubicBezTo>
                      <a:pt x="190" y="24384"/>
                      <a:pt x="0" y="16478"/>
                      <a:pt x="0" y="10382"/>
                    </a:cubicBezTo>
                    <a:cubicBezTo>
                      <a:pt x="0" y="7334"/>
                      <a:pt x="0" y="4763"/>
                      <a:pt x="0" y="2953"/>
                    </a:cubicBezTo>
                    <a:cubicBezTo>
                      <a:pt x="0" y="1143"/>
                      <a:pt x="190" y="0"/>
                      <a:pt x="1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9"/>
              <p:cNvSpPr/>
              <p:nvPr/>
            </p:nvSpPr>
            <p:spPr>
              <a:xfrm>
                <a:off x="3257577" y="3644104"/>
                <a:ext cx="10654" cy="55435"/>
              </a:xfrm>
              <a:custGeom>
                <a:avLst/>
                <a:gdLst/>
                <a:ahLst/>
                <a:cxnLst/>
                <a:rect l="l" t="t" r="r" b="b"/>
                <a:pathLst>
                  <a:path w="10654" h="55435" extrusionOk="0">
                    <a:moveTo>
                      <a:pt x="1517" y="0"/>
                    </a:moveTo>
                    <a:cubicBezTo>
                      <a:pt x="1517" y="0"/>
                      <a:pt x="3422" y="3238"/>
                      <a:pt x="5232" y="8287"/>
                    </a:cubicBezTo>
                    <a:cubicBezTo>
                      <a:pt x="7042" y="13335"/>
                      <a:pt x="8756" y="20193"/>
                      <a:pt x="9709" y="27051"/>
                    </a:cubicBezTo>
                    <a:cubicBezTo>
                      <a:pt x="10661" y="34004"/>
                      <a:pt x="10852" y="41053"/>
                      <a:pt x="10471" y="46387"/>
                    </a:cubicBezTo>
                    <a:cubicBezTo>
                      <a:pt x="10185" y="51721"/>
                      <a:pt x="9137" y="55436"/>
                      <a:pt x="9137" y="55436"/>
                    </a:cubicBezTo>
                    <a:cubicBezTo>
                      <a:pt x="9137" y="55436"/>
                      <a:pt x="7232" y="52197"/>
                      <a:pt x="5423" y="47149"/>
                    </a:cubicBezTo>
                    <a:cubicBezTo>
                      <a:pt x="3613" y="42101"/>
                      <a:pt x="1898" y="35243"/>
                      <a:pt x="946" y="28385"/>
                    </a:cubicBezTo>
                    <a:cubicBezTo>
                      <a:pt x="-7" y="21431"/>
                      <a:pt x="-197" y="14383"/>
                      <a:pt x="184" y="9049"/>
                    </a:cubicBezTo>
                    <a:cubicBezTo>
                      <a:pt x="470" y="3715"/>
                      <a:pt x="1422" y="0"/>
                      <a:pt x="14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9"/>
              <p:cNvSpPr/>
              <p:nvPr/>
            </p:nvSpPr>
            <p:spPr>
              <a:xfrm>
                <a:off x="3240616" y="3620197"/>
                <a:ext cx="15476" cy="71342"/>
              </a:xfrm>
              <a:custGeom>
                <a:avLst/>
                <a:gdLst/>
                <a:ahLst/>
                <a:cxnLst/>
                <a:rect l="l" t="t" r="r" b="b"/>
                <a:pathLst>
                  <a:path w="15476" h="71342" extrusionOk="0">
                    <a:moveTo>
                      <a:pt x="95" y="0"/>
                    </a:moveTo>
                    <a:cubicBezTo>
                      <a:pt x="95" y="0"/>
                      <a:pt x="3048" y="3715"/>
                      <a:pt x="6001" y="10096"/>
                    </a:cubicBezTo>
                    <a:cubicBezTo>
                      <a:pt x="9049" y="16383"/>
                      <a:pt x="12097" y="25241"/>
                      <a:pt x="13811" y="34385"/>
                    </a:cubicBezTo>
                    <a:cubicBezTo>
                      <a:pt x="15526" y="43529"/>
                      <a:pt x="15811" y="52864"/>
                      <a:pt x="15145" y="59817"/>
                    </a:cubicBezTo>
                    <a:cubicBezTo>
                      <a:pt x="14573" y="66770"/>
                      <a:pt x="13144" y="71342"/>
                      <a:pt x="13144" y="71342"/>
                    </a:cubicBezTo>
                    <a:cubicBezTo>
                      <a:pt x="13144" y="71342"/>
                      <a:pt x="11621" y="66770"/>
                      <a:pt x="10096" y="60198"/>
                    </a:cubicBezTo>
                    <a:cubicBezTo>
                      <a:pt x="8573" y="53530"/>
                      <a:pt x="6763" y="44767"/>
                      <a:pt x="5144" y="36004"/>
                    </a:cubicBezTo>
                    <a:cubicBezTo>
                      <a:pt x="3524" y="27241"/>
                      <a:pt x="2096" y="18383"/>
                      <a:pt x="1143" y="11621"/>
                    </a:cubicBezTo>
                    <a:cubicBezTo>
                      <a:pt x="190" y="4858"/>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9"/>
              <p:cNvSpPr/>
              <p:nvPr/>
            </p:nvSpPr>
            <p:spPr>
              <a:xfrm>
                <a:off x="3182514" y="3612101"/>
                <a:ext cx="59150" cy="36290"/>
              </a:xfrm>
              <a:custGeom>
                <a:avLst/>
                <a:gdLst/>
                <a:ahLst/>
                <a:cxnLst/>
                <a:rect l="l" t="t" r="r" b="b"/>
                <a:pathLst>
                  <a:path w="59150" h="36290" extrusionOk="0">
                    <a:moveTo>
                      <a:pt x="0" y="0"/>
                    </a:moveTo>
                    <a:cubicBezTo>
                      <a:pt x="0" y="0"/>
                      <a:pt x="4477" y="1048"/>
                      <a:pt x="10573" y="3524"/>
                    </a:cubicBezTo>
                    <a:cubicBezTo>
                      <a:pt x="16669" y="6001"/>
                      <a:pt x="24479" y="9811"/>
                      <a:pt x="31909" y="14383"/>
                    </a:cubicBezTo>
                    <a:cubicBezTo>
                      <a:pt x="39338" y="18859"/>
                      <a:pt x="46292" y="24098"/>
                      <a:pt x="51244" y="28480"/>
                    </a:cubicBezTo>
                    <a:cubicBezTo>
                      <a:pt x="56293" y="32766"/>
                      <a:pt x="59150" y="36290"/>
                      <a:pt x="59150" y="36290"/>
                    </a:cubicBezTo>
                    <a:cubicBezTo>
                      <a:pt x="59150" y="36290"/>
                      <a:pt x="54673" y="35242"/>
                      <a:pt x="48577" y="32766"/>
                    </a:cubicBezTo>
                    <a:cubicBezTo>
                      <a:pt x="42481" y="30289"/>
                      <a:pt x="34671" y="26479"/>
                      <a:pt x="27242" y="21907"/>
                    </a:cubicBezTo>
                    <a:cubicBezTo>
                      <a:pt x="19812" y="17336"/>
                      <a:pt x="12859" y="12192"/>
                      <a:pt x="7906" y="7811"/>
                    </a:cubicBezTo>
                    <a:cubicBezTo>
                      <a:pt x="2857"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9"/>
              <p:cNvSpPr/>
              <p:nvPr/>
            </p:nvSpPr>
            <p:spPr>
              <a:xfrm>
                <a:off x="3150319" y="3561618"/>
                <a:ext cx="70104" cy="60960"/>
              </a:xfrm>
              <a:custGeom>
                <a:avLst/>
                <a:gdLst/>
                <a:ahLst/>
                <a:cxnLst/>
                <a:rect l="l" t="t" r="r" b="b"/>
                <a:pathLst>
                  <a:path w="70104" h="60960" extrusionOk="0">
                    <a:moveTo>
                      <a:pt x="0" y="0"/>
                    </a:moveTo>
                    <a:cubicBezTo>
                      <a:pt x="0" y="0"/>
                      <a:pt x="1429" y="381"/>
                      <a:pt x="4001" y="1048"/>
                    </a:cubicBezTo>
                    <a:cubicBezTo>
                      <a:pt x="6477" y="1810"/>
                      <a:pt x="10097" y="3048"/>
                      <a:pt x="14192" y="4858"/>
                    </a:cubicBezTo>
                    <a:cubicBezTo>
                      <a:pt x="18288" y="6668"/>
                      <a:pt x="22955" y="9144"/>
                      <a:pt x="27718" y="12097"/>
                    </a:cubicBezTo>
                    <a:cubicBezTo>
                      <a:pt x="30004" y="13716"/>
                      <a:pt x="32576" y="15145"/>
                      <a:pt x="34862" y="17050"/>
                    </a:cubicBezTo>
                    <a:cubicBezTo>
                      <a:pt x="37243" y="18764"/>
                      <a:pt x="39529" y="20765"/>
                      <a:pt x="41815" y="22670"/>
                    </a:cubicBezTo>
                    <a:cubicBezTo>
                      <a:pt x="44006" y="24670"/>
                      <a:pt x="46196" y="26765"/>
                      <a:pt x="48292" y="28861"/>
                    </a:cubicBezTo>
                    <a:cubicBezTo>
                      <a:pt x="50483" y="30861"/>
                      <a:pt x="52292" y="33147"/>
                      <a:pt x="54197" y="35243"/>
                    </a:cubicBezTo>
                    <a:cubicBezTo>
                      <a:pt x="57817" y="39529"/>
                      <a:pt x="60960" y="43720"/>
                      <a:pt x="63246" y="47625"/>
                    </a:cubicBezTo>
                    <a:cubicBezTo>
                      <a:pt x="65627" y="51435"/>
                      <a:pt x="67342" y="54769"/>
                      <a:pt x="68485" y="57150"/>
                    </a:cubicBezTo>
                    <a:cubicBezTo>
                      <a:pt x="69533" y="59531"/>
                      <a:pt x="70104" y="60960"/>
                      <a:pt x="70104" y="60960"/>
                    </a:cubicBezTo>
                    <a:cubicBezTo>
                      <a:pt x="70104" y="60960"/>
                      <a:pt x="68961" y="60008"/>
                      <a:pt x="67056" y="58198"/>
                    </a:cubicBezTo>
                    <a:cubicBezTo>
                      <a:pt x="65246" y="56388"/>
                      <a:pt x="62579" y="53912"/>
                      <a:pt x="59341" y="50863"/>
                    </a:cubicBezTo>
                    <a:cubicBezTo>
                      <a:pt x="56198" y="47911"/>
                      <a:pt x="52578" y="44387"/>
                      <a:pt x="48578" y="40672"/>
                    </a:cubicBezTo>
                    <a:cubicBezTo>
                      <a:pt x="44577" y="37052"/>
                      <a:pt x="40386" y="33147"/>
                      <a:pt x="36005" y="29432"/>
                    </a:cubicBezTo>
                    <a:cubicBezTo>
                      <a:pt x="31718" y="25622"/>
                      <a:pt x="27242" y="22003"/>
                      <a:pt x="23146" y="18574"/>
                    </a:cubicBezTo>
                    <a:cubicBezTo>
                      <a:pt x="18860" y="15240"/>
                      <a:pt x="14954" y="12097"/>
                      <a:pt x="11525" y="9335"/>
                    </a:cubicBezTo>
                    <a:cubicBezTo>
                      <a:pt x="8096" y="6572"/>
                      <a:pt x="5144" y="4382"/>
                      <a:pt x="3143" y="2762"/>
                    </a:cubicBezTo>
                    <a:cubicBezTo>
                      <a:pt x="1048" y="1143"/>
                      <a:pt x="0" y="191"/>
                      <a:pt x="0"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9"/>
              <p:cNvSpPr/>
              <p:nvPr/>
            </p:nvSpPr>
            <p:spPr>
              <a:xfrm>
                <a:off x="3227567" y="3644486"/>
                <a:ext cx="30765" cy="30765"/>
              </a:xfrm>
              <a:custGeom>
                <a:avLst/>
                <a:gdLst/>
                <a:ahLst/>
                <a:cxnLst/>
                <a:rect l="l" t="t" r="r" b="b"/>
                <a:pathLst>
                  <a:path w="30765" h="30765" extrusionOk="0">
                    <a:moveTo>
                      <a:pt x="0" y="95"/>
                    </a:moveTo>
                    <a:cubicBezTo>
                      <a:pt x="0" y="95"/>
                      <a:pt x="2953" y="953"/>
                      <a:pt x="6572" y="3143"/>
                    </a:cubicBezTo>
                    <a:cubicBezTo>
                      <a:pt x="10192" y="5239"/>
                      <a:pt x="14573" y="8477"/>
                      <a:pt x="18479" y="12382"/>
                    </a:cubicBezTo>
                    <a:cubicBezTo>
                      <a:pt x="22289" y="16193"/>
                      <a:pt x="25622" y="20574"/>
                      <a:pt x="27718" y="24194"/>
                    </a:cubicBezTo>
                    <a:cubicBezTo>
                      <a:pt x="29813" y="27813"/>
                      <a:pt x="30766" y="30766"/>
                      <a:pt x="30766" y="30766"/>
                    </a:cubicBezTo>
                    <a:cubicBezTo>
                      <a:pt x="30766" y="30766"/>
                      <a:pt x="27813" y="29908"/>
                      <a:pt x="24194" y="27718"/>
                    </a:cubicBezTo>
                    <a:cubicBezTo>
                      <a:pt x="20574" y="25622"/>
                      <a:pt x="16193" y="22384"/>
                      <a:pt x="12383" y="18479"/>
                    </a:cubicBezTo>
                    <a:cubicBezTo>
                      <a:pt x="8573" y="14669"/>
                      <a:pt x="5239" y="10287"/>
                      <a:pt x="3143" y="6572"/>
                    </a:cubicBezTo>
                    <a:cubicBezTo>
                      <a:pt x="1048" y="2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9"/>
              <p:cNvSpPr/>
              <p:nvPr/>
            </p:nvSpPr>
            <p:spPr>
              <a:xfrm>
                <a:off x="3283764" y="3588078"/>
                <a:ext cx="168497" cy="162420"/>
              </a:xfrm>
              <a:custGeom>
                <a:avLst/>
                <a:gdLst/>
                <a:ahLst/>
                <a:cxnLst/>
                <a:rect l="l" t="t" r="r" b="b"/>
                <a:pathLst>
                  <a:path w="168497" h="162420" extrusionOk="0">
                    <a:moveTo>
                      <a:pt x="168497" y="10021"/>
                    </a:moveTo>
                    <a:cubicBezTo>
                      <a:pt x="168497" y="10021"/>
                      <a:pt x="167545" y="9640"/>
                      <a:pt x="165735" y="9068"/>
                    </a:cubicBezTo>
                    <a:cubicBezTo>
                      <a:pt x="163925" y="8306"/>
                      <a:pt x="161163" y="7639"/>
                      <a:pt x="157829" y="6687"/>
                    </a:cubicBezTo>
                    <a:cubicBezTo>
                      <a:pt x="154400" y="5925"/>
                      <a:pt x="150209" y="5067"/>
                      <a:pt x="145256" y="4687"/>
                    </a:cubicBezTo>
                    <a:cubicBezTo>
                      <a:pt x="140398" y="4306"/>
                      <a:pt x="134874" y="4401"/>
                      <a:pt x="128969" y="4972"/>
                    </a:cubicBezTo>
                    <a:cubicBezTo>
                      <a:pt x="117158" y="6211"/>
                      <a:pt x="103537" y="9925"/>
                      <a:pt x="90583" y="16974"/>
                    </a:cubicBezTo>
                    <a:cubicBezTo>
                      <a:pt x="89059" y="17926"/>
                      <a:pt x="87344" y="18784"/>
                      <a:pt x="85820" y="19736"/>
                    </a:cubicBezTo>
                    <a:cubicBezTo>
                      <a:pt x="84201" y="20784"/>
                      <a:pt x="82487" y="21832"/>
                      <a:pt x="80963" y="22879"/>
                    </a:cubicBezTo>
                    <a:cubicBezTo>
                      <a:pt x="77915" y="24975"/>
                      <a:pt x="74867" y="27356"/>
                      <a:pt x="71819" y="29833"/>
                    </a:cubicBezTo>
                    <a:cubicBezTo>
                      <a:pt x="65818" y="34786"/>
                      <a:pt x="60293" y="40405"/>
                      <a:pt x="55150" y="46501"/>
                    </a:cubicBezTo>
                    <a:cubicBezTo>
                      <a:pt x="50006" y="52502"/>
                      <a:pt x="45339" y="58979"/>
                      <a:pt x="41148" y="65647"/>
                    </a:cubicBezTo>
                    <a:cubicBezTo>
                      <a:pt x="36957" y="72314"/>
                      <a:pt x="33147" y="78982"/>
                      <a:pt x="29813" y="85840"/>
                    </a:cubicBezTo>
                    <a:cubicBezTo>
                      <a:pt x="23146" y="99270"/>
                      <a:pt x="18002" y="112509"/>
                      <a:pt x="13716" y="123940"/>
                    </a:cubicBezTo>
                    <a:cubicBezTo>
                      <a:pt x="9525" y="135370"/>
                      <a:pt x="6096" y="144990"/>
                      <a:pt x="3810" y="151848"/>
                    </a:cubicBezTo>
                    <a:cubicBezTo>
                      <a:pt x="1524" y="158611"/>
                      <a:pt x="0" y="162421"/>
                      <a:pt x="0" y="162421"/>
                    </a:cubicBezTo>
                    <a:cubicBezTo>
                      <a:pt x="0" y="162421"/>
                      <a:pt x="667" y="158420"/>
                      <a:pt x="2096" y="151372"/>
                    </a:cubicBezTo>
                    <a:cubicBezTo>
                      <a:pt x="3619" y="144418"/>
                      <a:pt x="5525" y="134322"/>
                      <a:pt x="8858" y="122416"/>
                    </a:cubicBezTo>
                    <a:cubicBezTo>
                      <a:pt x="12097" y="110509"/>
                      <a:pt x="16383" y="96698"/>
                      <a:pt x="22765" y="82506"/>
                    </a:cubicBezTo>
                    <a:cubicBezTo>
                      <a:pt x="25908" y="75457"/>
                      <a:pt x="29527" y="68218"/>
                      <a:pt x="33909" y="61170"/>
                    </a:cubicBezTo>
                    <a:cubicBezTo>
                      <a:pt x="38195" y="54217"/>
                      <a:pt x="43053" y="47359"/>
                      <a:pt x="48482" y="40882"/>
                    </a:cubicBezTo>
                    <a:cubicBezTo>
                      <a:pt x="53912" y="34500"/>
                      <a:pt x="60008" y="28594"/>
                      <a:pt x="66485" y="23356"/>
                    </a:cubicBezTo>
                    <a:cubicBezTo>
                      <a:pt x="69723" y="20689"/>
                      <a:pt x="73057" y="18307"/>
                      <a:pt x="76581" y="16117"/>
                    </a:cubicBezTo>
                    <a:cubicBezTo>
                      <a:pt x="78296" y="14974"/>
                      <a:pt x="80010" y="14021"/>
                      <a:pt x="81725" y="13069"/>
                    </a:cubicBezTo>
                    <a:cubicBezTo>
                      <a:pt x="83534" y="11925"/>
                      <a:pt x="85249" y="11164"/>
                      <a:pt x="87058" y="10211"/>
                    </a:cubicBezTo>
                    <a:cubicBezTo>
                      <a:pt x="101346" y="3067"/>
                      <a:pt x="116110" y="115"/>
                      <a:pt x="128683" y="19"/>
                    </a:cubicBezTo>
                    <a:cubicBezTo>
                      <a:pt x="141351" y="-266"/>
                      <a:pt x="151543" y="2686"/>
                      <a:pt x="158306" y="5067"/>
                    </a:cubicBezTo>
                    <a:cubicBezTo>
                      <a:pt x="161735" y="6401"/>
                      <a:pt x="164211" y="7639"/>
                      <a:pt x="165926" y="8592"/>
                    </a:cubicBezTo>
                    <a:cubicBezTo>
                      <a:pt x="167640" y="9544"/>
                      <a:pt x="168497" y="10021"/>
                      <a:pt x="168497" y="100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9"/>
              <p:cNvSpPr/>
              <p:nvPr/>
            </p:nvSpPr>
            <p:spPr>
              <a:xfrm>
                <a:off x="3351297" y="3613411"/>
                <a:ext cx="32670" cy="12977"/>
              </a:xfrm>
              <a:custGeom>
                <a:avLst/>
                <a:gdLst/>
                <a:ahLst/>
                <a:cxnLst/>
                <a:rect l="l" t="t" r="r" b="b"/>
                <a:pathLst>
                  <a:path w="32670" h="12977" extrusionOk="0">
                    <a:moveTo>
                      <a:pt x="0" y="4595"/>
                    </a:moveTo>
                    <a:cubicBezTo>
                      <a:pt x="0" y="4595"/>
                      <a:pt x="476" y="4119"/>
                      <a:pt x="1333" y="3452"/>
                    </a:cubicBezTo>
                    <a:cubicBezTo>
                      <a:pt x="2095" y="2786"/>
                      <a:pt x="3524" y="1928"/>
                      <a:pt x="5239" y="1357"/>
                    </a:cubicBezTo>
                    <a:cubicBezTo>
                      <a:pt x="6953" y="595"/>
                      <a:pt x="9049" y="214"/>
                      <a:pt x="11335" y="23"/>
                    </a:cubicBezTo>
                    <a:cubicBezTo>
                      <a:pt x="13621" y="-72"/>
                      <a:pt x="16097" y="119"/>
                      <a:pt x="18383" y="690"/>
                    </a:cubicBezTo>
                    <a:cubicBezTo>
                      <a:pt x="20765" y="1357"/>
                      <a:pt x="22955" y="2310"/>
                      <a:pt x="24955" y="3452"/>
                    </a:cubicBezTo>
                    <a:cubicBezTo>
                      <a:pt x="26860" y="4691"/>
                      <a:pt x="28480" y="6119"/>
                      <a:pt x="29623" y="7548"/>
                    </a:cubicBezTo>
                    <a:cubicBezTo>
                      <a:pt x="32004" y="10310"/>
                      <a:pt x="32671" y="12977"/>
                      <a:pt x="32671" y="12977"/>
                    </a:cubicBezTo>
                    <a:cubicBezTo>
                      <a:pt x="32671" y="12977"/>
                      <a:pt x="32004" y="12977"/>
                      <a:pt x="30956" y="12692"/>
                    </a:cubicBezTo>
                    <a:cubicBezTo>
                      <a:pt x="30004" y="12501"/>
                      <a:pt x="28575" y="12215"/>
                      <a:pt x="26956" y="11835"/>
                    </a:cubicBezTo>
                    <a:cubicBezTo>
                      <a:pt x="23813" y="11072"/>
                      <a:pt x="20002" y="10215"/>
                      <a:pt x="16288" y="9168"/>
                    </a:cubicBezTo>
                    <a:cubicBezTo>
                      <a:pt x="12573" y="8215"/>
                      <a:pt x="8763" y="7167"/>
                      <a:pt x="5620" y="6310"/>
                    </a:cubicBezTo>
                    <a:cubicBezTo>
                      <a:pt x="4000" y="5834"/>
                      <a:pt x="2667" y="5453"/>
                      <a:pt x="1715" y="5167"/>
                    </a:cubicBezTo>
                    <a:cubicBezTo>
                      <a:pt x="667" y="4881"/>
                      <a:pt x="95" y="4595"/>
                      <a:pt x="95" y="4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9"/>
              <p:cNvSpPr/>
              <p:nvPr/>
            </p:nvSpPr>
            <p:spPr>
              <a:xfrm>
                <a:off x="3330341" y="3625626"/>
                <a:ext cx="40862" cy="10382"/>
              </a:xfrm>
              <a:custGeom>
                <a:avLst/>
                <a:gdLst/>
                <a:ahLst/>
                <a:cxnLst/>
                <a:rect l="l" t="t" r="r" b="b"/>
                <a:pathLst>
                  <a:path w="40862" h="10382" extrusionOk="0">
                    <a:moveTo>
                      <a:pt x="0" y="9144"/>
                    </a:moveTo>
                    <a:cubicBezTo>
                      <a:pt x="0" y="9144"/>
                      <a:pt x="476" y="8477"/>
                      <a:pt x="1238" y="7525"/>
                    </a:cubicBezTo>
                    <a:cubicBezTo>
                      <a:pt x="2000" y="6572"/>
                      <a:pt x="3429" y="5239"/>
                      <a:pt x="5334" y="4096"/>
                    </a:cubicBezTo>
                    <a:cubicBezTo>
                      <a:pt x="7144" y="2858"/>
                      <a:pt x="9525" y="1810"/>
                      <a:pt x="12192" y="1048"/>
                    </a:cubicBezTo>
                    <a:cubicBezTo>
                      <a:pt x="14859" y="286"/>
                      <a:pt x="17812" y="0"/>
                      <a:pt x="20765" y="0"/>
                    </a:cubicBezTo>
                    <a:cubicBezTo>
                      <a:pt x="23717" y="95"/>
                      <a:pt x="26670" y="667"/>
                      <a:pt x="29242" y="1524"/>
                    </a:cubicBezTo>
                    <a:cubicBezTo>
                      <a:pt x="31814" y="2477"/>
                      <a:pt x="34100" y="3620"/>
                      <a:pt x="35909" y="5048"/>
                    </a:cubicBezTo>
                    <a:cubicBezTo>
                      <a:pt x="37719" y="6287"/>
                      <a:pt x="38957" y="7715"/>
                      <a:pt x="39719" y="8668"/>
                    </a:cubicBezTo>
                    <a:cubicBezTo>
                      <a:pt x="40481" y="9716"/>
                      <a:pt x="40862" y="10382"/>
                      <a:pt x="40862" y="10382"/>
                    </a:cubicBezTo>
                    <a:cubicBezTo>
                      <a:pt x="40862" y="10382"/>
                      <a:pt x="40100" y="10382"/>
                      <a:pt x="38862" y="10192"/>
                    </a:cubicBezTo>
                    <a:cubicBezTo>
                      <a:pt x="37719" y="10096"/>
                      <a:pt x="36004" y="9906"/>
                      <a:pt x="34004" y="9716"/>
                    </a:cubicBezTo>
                    <a:cubicBezTo>
                      <a:pt x="30099" y="9239"/>
                      <a:pt x="25241" y="8954"/>
                      <a:pt x="20479" y="8763"/>
                    </a:cubicBezTo>
                    <a:cubicBezTo>
                      <a:pt x="18098" y="8763"/>
                      <a:pt x="15716" y="8763"/>
                      <a:pt x="13430" y="8763"/>
                    </a:cubicBezTo>
                    <a:cubicBezTo>
                      <a:pt x="11144" y="8763"/>
                      <a:pt x="8954" y="8763"/>
                      <a:pt x="6953" y="8954"/>
                    </a:cubicBezTo>
                    <a:cubicBezTo>
                      <a:pt x="4953" y="8954"/>
                      <a:pt x="3239" y="9144"/>
                      <a:pt x="2096" y="9144"/>
                    </a:cubicBezTo>
                    <a:cubicBezTo>
                      <a:pt x="857" y="9144"/>
                      <a:pt x="95" y="9144"/>
                      <a:pt x="95" y="9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9"/>
              <p:cNvSpPr/>
              <p:nvPr/>
            </p:nvSpPr>
            <p:spPr>
              <a:xfrm>
                <a:off x="3326627" y="3638315"/>
                <a:ext cx="40862" cy="10933"/>
              </a:xfrm>
              <a:custGeom>
                <a:avLst/>
                <a:gdLst/>
                <a:ahLst/>
                <a:cxnLst/>
                <a:rect l="l" t="t" r="r" b="b"/>
                <a:pathLst>
                  <a:path w="40862" h="10933" extrusionOk="0">
                    <a:moveTo>
                      <a:pt x="0" y="10933"/>
                    </a:moveTo>
                    <a:cubicBezTo>
                      <a:pt x="0" y="10933"/>
                      <a:pt x="1619" y="8457"/>
                      <a:pt x="5144" y="5980"/>
                    </a:cubicBezTo>
                    <a:cubicBezTo>
                      <a:pt x="8573" y="3504"/>
                      <a:pt x="13811" y="1123"/>
                      <a:pt x="19336" y="360"/>
                    </a:cubicBezTo>
                    <a:cubicBezTo>
                      <a:pt x="24860" y="-497"/>
                      <a:pt x="30575" y="265"/>
                      <a:pt x="34576" y="1694"/>
                    </a:cubicBezTo>
                    <a:cubicBezTo>
                      <a:pt x="38576" y="3028"/>
                      <a:pt x="40862" y="5028"/>
                      <a:pt x="40862" y="5028"/>
                    </a:cubicBezTo>
                    <a:cubicBezTo>
                      <a:pt x="40862" y="5028"/>
                      <a:pt x="38005" y="5980"/>
                      <a:pt x="34195" y="6742"/>
                    </a:cubicBezTo>
                    <a:cubicBezTo>
                      <a:pt x="30290" y="7504"/>
                      <a:pt x="25432" y="8362"/>
                      <a:pt x="20574" y="9028"/>
                    </a:cubicBezTo>
                    <a:cubicBezTo>
                      <a:pt x="15716" y="9790"/>
                      <a:pt x="10763" y="10267"/>
                      <a:pt x="6858" y="10648"/>
                    </a:cubicBezTo>
                    <a:cubicBezTo>
                      <a:pt x="4858" y="10838"/>
                      <a:pt x="3239" y="10838"/>
                      <a:pt x="2000" y="10933"/>
                    </a:cubicBezTo>
                    <a:cubicBezTo>
                      <a:pt x="762" y="10933"/>
                      <a:pt x="0" y="10933"/>
                      <a:pt x="0" y="109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9"/>
              <p:cNvSpPr/>
              <p:nvPr/>
            </p:nvSpPr>
            <p:spPr>
              <a:xfrm>
                <a:off x="3316149" y="3653443"/>
                <a:ext cx="38290" cy="10663"/>
              </a:xfrm>
              <a:custGeom>
                <a:avLst/>
                <a:gdLst/>
                <a:ahLst/>
                <a:cxnLst/>
                <a:rect l="l" t="t" r="r" b="b"/>
                <a:pathLst>
                  <a:path w="38290" h="10663" extrusionOk="0">
                    <a:moveTo>
                      <a:pt x="0" y="10664"/>
                    </a:moveTo>
                    <a:cubicBezTo>
                      <a:pt x="0" y="10664"/>
                      <a:pt x="1333" y="8187"/>
                      <a:pt x="4667" y="5711"/>
                    </a:cubicBezTo>
                    <a:cubicBezTo>
                      <a:pt x="7810" y="3234"/>
                      <a:pt x="12763" y="948"/>
                      <a:pt x="18098" y="281"/>
                    </a:cubicBezTo>
                    <a:cubicBezTo>
                      <a:pt x="23336" y="-481"/>
                      <a:pt x="28765" y="377"/>
                      <a:pt x="32480" y="1996"/>
                    </a:cubicBezTo>
                    <a:cubicBezTo>
                      <a:pt x="36195" y="3520"/>
                      <a:pt x="38290" y="5520"/>
                      <a:pt x="38290" y="5520"/>
                    </a:cubicBezTo>
                    <a:cubicBezTo>
                      <a:pt x="38290" y="5520"/>
                      <a:pt x="35528" y="6377"/>
                      <a:pt x="31909" y="6949"/>
                    </a:cubicBezTo>
                    <a:cubicBezTo>
                      <a:pt x="28289" y="7616"/>
                      <a:pt x="23813" y="8378"/>
                      <a:pt x="19240" y="8949"/>
                    </a:cubicBezTo>
                    <a:cubicBezTo>
                      <a:pt x="14764" y="9616"/>
                      <a:pt x="10192" y="10092"/>
                      <a:pt x="6572" y="10378"/>
                    </a:cubicBezTo>
                    <a:cubicBezTo>
                      <a:pt x="4763" y="10568"/>
                      <a:pt x="3143" y="10568"/>
                      <a:pt x="2000" y="10664"/>
                    </a:cubicBezTo>
                    <a:cubicBezTo>
                      <a:pt x="857" y="10664"/>
                      <a:pt x="95" y="10664"/>
                      <a:pt x="95" y="106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9"/>
              <p:cNvSpPr/>
              <p:nvPr/>
            </p:nvSpPr>
            <p:spPr>
              <a:xfrm>
                <a:off x="3305386" y="3665593"/>
                <a:ext cx="46767" cy="10515"/>
              </a:xfrm>
              <a:custGeom>
                <a:avLst/>
                <a:gdLst/>
                <a:ahLst/>
                <a:cxnLst/>
                <a:rect l="l" t="t" r="r" b="b"/>
                <a:pathLst>
                  <a:path w="46767" h="10515" extrusionOk="0">
                    <a:moveTo>
                      <a:pt x="0" y="10516"/>
                    </a:moveTo>
                    <a:cubicBezTo>
                      <a:pt x="0" y="10516"/>
                      <a:pt x="2095" y="7944"/>
                      <a:pt x="6286" y="5563"/>
                    </a:cubicBezTo>
                    <a:cubicBezTo>
                      <a:pt x="10287" y="3086"/>
                      <a:pt x="16288" y="895"/>
                      <a:pt x="22574" y="229"/>
                    </a:cubicBezTo>
                    <a:cubicBezTo>
                      <a:pt x="28861" y="-438"/>
                      <a:pt x="35147" y="419"/>
                      <a:pt x="39624" y="1943"/>
                    </a:cubicBezTo>
                    <a:cubicBezTo>
                      <a:pt x="44101" y="3372"/>
                      <a:pt x="46768" y="5468"/>
                      <a:pt x="46768" y="5468"/>
                    </a:cubicBezTo>
                    <a:cubicBezTo>
                      <a:pt x="46768" y="5468"/>
                      <a:pt x="43529" y="6325"/>
                      <a:pt x="39148" y="6992"/>
                    </a:cubicBezTo>
                    <a:cubicBezTo>
                      <a:pt x="34766" y="7658"/>
                      <a:pt x="29051" y="8420"/>
                      <a:pt x="23431" y="8992"/>
                    </a:cubicBezTo>
                    <a:cubicBezTo>
                      <a:pt x="17812" y="9659"/>
                      <a:pt x="12192" y="10039"/>
                      <a:pt x="7715" y="10325"/>
                    </a:cubicBezTo>
                    <a:cubicBezTo>
                      <a:pt x="5524" y="10516"/>
                      <a:pt x="3619" y="10516"/>
                      <a:pt x="2191" y="10516"/>
                    </a:cubicBezTo>
                    <a:cubicBezTo>
                      <a:pt x="762" y="10516"/>
                      <a:pt x="0" y="10516"/>
                      <a:pt x="0" y="105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9"/>
              <p:cNvSpPr/>
              <p:nvPr/>
            </p:nvSpPr>
            <p:spPr>
              <a:xfrm>
                <a:off x="3302243" y="3677586"/>
                <a:ext cx="48291" cy="15285"/>
              </a:xfrm>
              <a:custGeom>
                <a:avLst/>
                <a:gdLst/>
                <a:ahLst/>
                <a:cxnLst/>
                <a:rect l="l" t="t" r="r" b="b"/>
                <a:pathLst>
                  <a:path w="48291" h="15285" extrusionOk="0">
                    <a:moveTo>
                      <a:pt x="95" y="15191"/>
                    </a:moveTo>
                    <a:cubicBezTo>
                      <a:pt x="95" y="15191"/>
                      <a:pt x="2096" y="12333"/>
                      <a:pt x="6096" y="9381"/>
                    </a:cubicBezTo>
                    <a:cubicBezTo>
                      <a:pt x="10001" y="6332"/>
                      <a:pt x="16002" y="3285"/>
                      <a:pt x="22288" y="1665"/>
                    </a:cubicBezTo>
                    <a:cubicBezTo>
                      <a:pt x="28670" y="-49"/>
                      <a:pt x="35338" y="-335"/>
                      <a:pt x="40196" y="332"/>
                    </a:cubicBezTo>
                    <a:cubicBezTo>
                      <a:pt x="45148" y="903"/>
                      <a:pt x="48292" y="2427"/>
                      <a:pt x="48292" y="2427"/>
                    </a:cubicBezTo>
                    <a:cubicBezTo>
                      <a:pt x="48292" y="2427"/>
                      <a:pt x="45148" y="3951"/>
                      <a:pt x="40672" y="5380"/>
                    </a:cubicBezTo>
                    <a:cubicBezTo>
                      <a:pt x="36195" y="6904"/>
                      <a:pt x="30385" y="8619"/>
                      <a:pt x="24479" y="10143"/>
                    </a:cubicBezTo>
                    <a:cubicBezTo>
                      <a:pt x="18669" y="11667"/>
                      <a:pt x="12763" y="13095"/>
                      <a:pt x="8096" y="14048"/>
                    </a:cubicBezTo>
                    <a:cubicBezTo>
                      <a:pt x="3524" y="15000"/>
                      <a:pt x="0" y="15286"/>
                      <a:pt x="0" y="15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9"/>
              <p:cNvSpPr/>
              <p:nvPr/>
            </p:nvSpPr>
            <p:spPr>
              <a:xfrm>
                <a:off x="3301481" y="3688788"/>
                <a:ext cx="42672" cy="13895"/>
              </a:xfrm>
              <a:custGeom>
                <a:avLst/>
                <a:gdLst/>
                <a:ahLst/>
                <a:cxnLst/>
                <a:rect l="l" t="t" r="r" b="b"/>
                <a:pathLst>
                  <a:path w="42672" h="13895" extrusionOk="0">
                    <a:moveTo>
                      <a:pt x="0" y="13895"/>
                    </a:moveTo>
                    <a:cubicBezTo>
                      <a:pt x="0" y="13895"/>
                      <a:pt x="1619" y="11228"/>
                      <a:pt x="5144" y="8371"/>
                    </a:cubicBezTo>
                    <a:cubicBezTo>
                      <a:pt x="8573" y="5513"/>
                      <a:pt x="13811" y="2656"/>
                      <a:pt x="19526" y="1227"/>
                    </a:cubicBezTo>
                    <a:cubicBezTo>
                      <a:pt x="25241" y="-297"/>
                      <a:pt x="31242" y="-297"/>
                      <a:pt x="35528" y="655"/>
                    </a:cubicBezTo>
                    <a:cubicBezTo>
                      <a:pt x="39910" y="1417"/>
                      <a:pt x="42672" y="3037"/>
                      <a:pt x="42672" y="3037"/>
                    </a:cubicBezTo>
                    <a:cubicBezTo>
                      <a:pt x="42672" y="3037"/>
                      <a:pt x="39815" y="4370"/>
                      <a:pt x="35814" y="5704"/>
                    </a:cubicBezTo>
                    <a:cubicBezTo>
                      <a:pt x="31814" y="7037"/>
                      <a:pt x="26765" y="8466"/>
                      <a:pt x="21622" y="9799"/>
                    </a:cubicBezTo>
                    <a:cubicBezTo>
                      <a:pt x="16573" y="11133"/>
                      <a:pt x="11335" y="12276"/>
                      <a:pt x="7239" y="12943"/>
                    </a:cubicBezTo>
                    <a:cubicBezTo>
                      <a:pt x="5144" y="13324"/>
                      <a:pt x="3429" y="13514"/>
                      <a:pt x="2096" y="13705"/>
                    </a:cubicBezTo>
                    <a:cubicBezTo>
                      <a:pt x="762" y="13895"/>
                      <a:pt x="0" y="13895"/>
                      <a:pt x="0" y="138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9"/>
              <p:cNvSpPr/>
              <p:nvPr/>
            </p:nvSpPr>
            <p:spPr>
              <a:xfrm>
                <a:off x="3296718" y="3701629"/>
                <a:ext cx="43814" cy="16960"/>
              </a:xfrm>
              <a:custGeom>
                <a:avLst/>
                <a:gdLst/>
                <a:ahLst/>
                <a:cxnLst/>
                <a:rect l="l" t="t" r="r" b="b"/>
                <a:pathLst>
                  <a:path w="43814" h="16960" extrusionOk="0">
                    <a:moveTo>
                      <a:pt x="0" y="16961"/>
                    </a:moveTo>
                    <a:cubicBezTo>
                      <a:pt x="0" y="16961"/>
                      <a:pt x="1715" y="14199"/>
                      <a:pt x="5334" y="11246"/>
                    </a:cubicBezTo>
                    <a:cubicBezTo>
                      <a:pt x="8763" y="8198"/>
                      <a:pt x="14002" y="4959"/>
                      <a:pt x="19717" y="2959"/>
                    </a:cubicBezTo>
                    <a:cubicBezTo>
                      <a:pt x="25432" y="864"/>
                      <a:pt x="31433" y="-89"/>
                      <a:pt x="36100" y="6"/>
                    </a:cubicBezTo>
                    <a:cubicBezTo>
                      <a:pt x="40672" y="6"/>
                      <a:pt x="43815" y="959"/>
                      <a:pt x="43815" y="959"/>
                    </a:cubicBezTo>
                    <a:cubicBezTo>
                      <a:pt x="43815" y="959"/>
                      <a:pt x="41148" y="2864"/>
                      <a:pt x="37243" y="4864"/>
                    </a:cubicBezTo>
                    <a:cubicBezTo>
                      <a:pt x="33242" y="6865"/>
                      <a:pt x="28099" y="9246"/>
                      <a:pt x="22765" y="11151"/>
                    </a:cubicBezTo>
                    <a:cubicBezTo>
                      <a:pt x="17431" y="13151"/>
                      <a:pt x="12002" y="14675"/>
                      <a:pt x="7620" y="15723"/>
                    </a:cubicBezTo>
                    <a:cubicBezTo>
                      <a:pt x="3334" y="16771"/>
                      <a:pt x="0" y="16961"/>
                      <a:pt x="0" y="1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9"/>
              <p:cNvSpPr/>
              <p:nvPr/>
            </p:nvSpPr>
            <p:spPr>
              <a:xfrm>
                <a:off x="3302529" y="3713704"/>
                <a:ext cx="43148" cy="16506"/>
              </a:xfrm>
              <a:custGeom>
                <a:avLst/>
                <a:gdLst/>
                <a:ahLst/>
                <a:cxnLst/>
                <a:rect l="l" t="t" r="r" b="b"/>
                <a:pathLst>
                  <a:path w="43148" h="16506" extrusionOk="0">
                    <a:moveTo>
                      <a:pt x="0" y="16507"/>
                    </a:moveTo>
                    <a:cubicBezTo>
                      <a:pt x="0" y="16507"/>
                      <a:pt x="1619" y="13744"/>
                      <a:pt x="5144" y="10792"/>
                    </a:cubicBezTo>
                    <a:cubicBezTo>
                      <a:pt x="8573" y="7743"/>
                      <a:pt x="13716" y="4600"/>
                      <a:pt x="19336" y="2600"/>
                    </a:cubicBezTo>
                    <a:cubicBezTo>
                      <a:pt x="24956" y="600"/>
                      <a:pt x="30956" y="-162"/>
                      <a:pt x="35528" y="28"/>
                    </a:cubicBezTo>
                    <a:cubicBezTo>
                      <a:pt x="40100" y="124"/>
                      <a:pt x="43148" y="1267"/>
                      <a:pt x="43148" y="1267"/>
                    </a:cubicBezTo>
                    <a:cubicBezTo>
                      <a:pt x="43148" y="1267"/>
                      <a:pt x="40481" y="3076"/>
                      <a:pt x="36576" y="4981"/>
                    </a:cubicBezTo>
                    <a:cubicBezTo>
                      <a:pt x="32671" y="6886"/>
                      <a:pt x="27527" y="9077"/>
                      <a:pt x="22288" y="10887"/>
                    </a:cubicBezTo>
                    <a:cubicBezTo>
                      <a:pt x="17050" y="12792"/>
                      <a:pt x="11716" y="14316"/>
                      <a:pt x="7525" y="15268"/>
                    </a:cubicBezTo>
                    <a:cubicBezTo>
                      <a:pt x="3334" y="16316"/>
                      <a:pt x="95" y="16507"/>
                      <a:pt x="95" y="165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9"/>
              <p:cNvSpPr/>
              <p:nvPr/>
            </p:nvSpPr>
            <p:spPr>
              <a:xfrm>
                <a:off x="3333294" y="3592479"/>
                <a:ext cx="31337" cy="35147"/>
              </a:xfrm>
              <a:custGeom>
                <a:avLst/>
                <a:gdLst/>
                <a:ahLst/>
                <a:cxnLst/>
                <a:rect l="l" t="t" r="r" b="b"/>
                <a:pathLst>
                  <a:path w="31337" h="35147" extrusionOk="0">
                    <a:moveTo>
                      <a:pt x="31337" y="0"/>
                    </a:moveTo>
                    <a:cubicBezTo>
                      <a:pt x="31337" y="0"/>
                      <a:pt x="30480" y="3143"/>
                      <a:pt x="28289" y="7144"/>
                    </a:cubicBezTo>
                    <a:cubicBezTo>
                      <a:pt x="26194" y="11144"/>
                      <a:pt x="22860" y="16097"/>
                      <a:pt x="18955" y="20479"/>
                    </a:cubicBezTo>
                    <a:cubicBezTo>
                      <a:pt x="15049" y="24860"/>
                      <a:pt x="10573" y="28765"/>
                      <a:pt x="6763" y="31337"/>
                    </a:cubicBezTo>
                    <a:cubicBezTo>
                      <a:pt x="3048" y="33909"/>
                      <a:pt x="0" y="35147"/>
                      <a:pt x="0" y="35147"/>
                    </a:cubicBezTo>
                    <a:cubicBezTo>
                      <a:pt x="0" y="35147"/>
                      <a:pt x="857" y="32004"/>
                      <a:pt x="3048" y="28004"/>
                    </a:cubicBezTo>
                    <a:cubicBezTo>
                      <a:pt x="5143" y="24003"/>
                      <a:pt x="8477" y="19050"/>
                      <a:pt x="12382" y="14668"/>
                    </a:cubicBezTo>
                    <a:cubicBezTo>
                      <a:pt x="16288" y="10287"/>
                      <a:pt x="20764" y="6382"/>
                      <a:pt x="24574" y="3810"/>
                    </a:cubicBezTo>
                    <a:cubicBezTo>
                      <a:pt x="28289" y="1238"/>
                      <a:pt x="31337" y="0"/>
                      <a:pt x="313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9"/>
              <p:cNvSpPr/>
              <p:nvPr/>
            </p:nvSpPr>
            <p:spPr>
              <a:xfrm>
                <a:off x="3305291" y="3599528"/>
                <a:ext cx="39909" cy="68580"/>
              </a:xfrm>
              <a:custGeom>
                <a:avLst/>
                <a:gdLst/>
                <a:ahLst/>
                <a:cxnLst/>
                <a:rect l="l" t="t" r="r" b="b"/>
                <a:pathLst>
                  <a:path w="39909" h="68580" extrusionOk="0">
                    <a:moveTo>
                      <a:pt x="39624" y="190"/>
                    </a:moveTo>
                    <a:cubicBezTo>
                      <a:pt x="39624" y="190"/>
                      <a:pt x="38957" y="1334"/>
                      <a:pt x="37719" y="3143"/>
                    </a:cubicBezTo>
                    <a:cubicBezTo>
                      <a:pt x="36481" y="4953"/>
                      <a:pt x="34671" y="7620"/>
                      <a:pt x="32575" y="10668"/>
                    </a:cubicBezTo>
                    <a:cubicBezTo>
                      <a:pt x="30480" y="13716"/>
                      <a:pt x="28099" y="17336"/>
                      <a:pt x="25622" y="21241"/>
                    </a:cubicBezTo>
                    <a:cubicBezTo>
                      <a:pt x="23146" y="25146"/>
                      <a:pt x="20669" y="29242"/>
                      <a:pt x="18193" y="33433"/>
                    </a:cubicBezTo>
                    <a:cubicBezTo>
                      <a:pt x="13335" y="41815"/>
                      <a:pt x="8858" y="50482"/>
                      <a:pt x="5620" y="57245"/>
                    </a:cubicBezTo>
                    <a:cubicBezTo>
                      <a:pt x="3905" y="60674"/>
                      <a:pt x="2572" y="63437"/>
                      <a:pt x="1619" y="65437"/>
                    </a:cubicBezTo>
                    <a:cubicBezTo>
                      <a:pt x="667" y="67437"/>
                      <a:pt x="0" y="68580"/>
                      <a:pt x="0" y="68580"/>
                    </a:cubicBezTo>
                    <a:cubicBezTo>
                      <a:pt x="0" y="68580"/>
                      <a:pt x="0" y="67246"/>
                      <a:pt x="0" y="64961"/>
                    </a:cubicBezTo>
                    <a:cubicBezTo>
                      <a:pt x="0" y="62674"/>
                      <a:pt x="190" y="59436"/>
                      <a:pt x="952" y="55626"/>
                    </a:cubicBezTo>
                    <a:cubicBezTo>
                      <a:pt x="1524" y="51816"/>
                      <a:pt x="2762" y="47435"/>
                      <a:pt x="4381" y="42767"/>
                    </a:cubicBezTo>
                    <a:cubicBezTo>
                      <a:pt x="6001" y="38195"/>
                      <a:pt x="8287" y="33433"/>
                      <a:pt x="10858" y="28956"/>
                    </a:cubicBezTo>
                    <a:cubicBezTo>
                      <a:pt x="13525" y="24479"/>
                      <a:pt x="16478" y="20193"/>
                      <a:pt x="19717" y="16478"/>
                    </a:cubicBezTo>
                    <a:cubicBezTo>
                      <a:pt x="22955" y="12859"/>
                      <a:pt x="26098" y="9620"/>
                      <a:pt x="29146" y="7144"/>
                    </a:cubicBezTo>
                    <a:cubicBezTo>
                      <a:pt x="32099" y="4667"/>
                      <a:pt x="34861" y="2857"/>
                      <a:pt x="36767" y="1714"/>
                    </a:cubicBezTo>
                    <a:cubicBezTo>
                      <a:pt x="38671" y="571"/>
                      <a:pt x="39910" y="0"/>
                      <a:pt x="399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9"/>
              <p:cNvSpPr/>
              <p:nvPr/>
            </p:nvSpPr>
            <p:spPr>
              <a:xfrm>
                <a:off x="3287034" y="3628103"/>
                <a:ext cx="20733" cy="86867"/>
              </a:xfrm>
              <a:custGeom>
                <a:avLst/>
                <a:gdLst/>
                <a:ahLst/>
                <a:cxnLst/>
                <a:rect l="l" t="t" r="r" b="b"/>
                <a:pathLst>
                  <a:path w="20733" h="86867" extrusionOk="0">
                    <a:moveTo>
                      <a:pt x="20733" y="0"/>
                    </a:moveTo>
                    <a:cubicBezTo>
                      <a:pt x="20733" y="0"/>
                      <a:pt x="20257" y="5715"/>
                      <a:pt x="18828" y="14002"/>
                    </a:cubicBezTo>
                    <a:cubicBezTo>
                      <a:pt x="18162" y="18097"/>
                      <a:pt x="17209" y="22955"/>
                      <a:pt x="16161" y="28004"/>
                    </a:cubicBezTo>
                    <a:cubicBezTo>
                      <a:pt x="15209" y="33147"/>
                      <a:pt x="13875" y="38481"/>
                      <a:pt x="12732" y="43910"/>
                    </a:cubicBezTo>
                    <a:cubicBezTo>
                      <a:pt x="11399" y="49244"/>
                      <a:pt x="10256" y="54673"/>
                      <a:pt x="8827" y="59722"/>
                    </a:cubicBezTo>
                    <a:cubicBezTo>
                      <a:pt x="7589" y="64770"/>
                      <a:pt x="6255" y="69437"/>
                      <a:pt x="5017" y="73438"/>
                    </a:cubicBezTo>
                    <a:cubicBezTo>
                      <a:pt x="2731" y="81439"/>
                      <a:pt x="540" y="86868"/>
                      <a:pt x="540" y="86868"/>
                    </a:cubicBezTo>
                    <a:cubicBezTo>
                      <a:pt x="540" y="86868"/>
                      <a:pt x="-222" y="81153"/>
                      <a:pt x="64" y="72676"/>
                    </a:cubicBezTo>
                    <a:cubicBezTo>
                      <a:pt x="64" y="68389"/>
                      <a:pt x="540" y="63532"/>
                      <a:pt x="1207" y="58293"/>
                    </a:cubicBezTo>
                    <a:cubicBezTo>
                      <a:pt x="1588" y="55721"/>
                      <a:pt x="1874" y="52959"/>
                      <a:pt x="2445" y="50292"/>
                    </a:cubicBezTo>
                    <a:cubicBezTo>
                      <a:pt x="3017" y="47530"/>
                      <a:pt x="3588" y="44768"/>
                      <a:pt x="4065" y="42101"/>
                    </a:cubicBezTo>
                    <a:cubicBezTo>
                      <a:pt x="4731" y="39338"/>
                      <a:pt x="5493" y="36671"/>
                      <a:pt x="6160" y="34004"/>
                    </a:cubicBezTo>
                    <a:cubicBezTo>
                      <a:pt x="6827" y="31337"/>
                      <a:pt x="7779" y="28765"/>
                      <a:pt x="8541" y="26194"/>
                    </a:cubicBezTo>
                    <a:cubicBezTo>
                      <a:pt x="10256" y="21146"/>
                      <a:pt x="12066" y="16573"/>
                      <a:pt x="13875" y="12763"/>
                    </a:cubicBezTo>
                    <a:cubicBezTo>
                      <a:pt x="17304" y="5048"/>
                      <a:pt x="20543" y="190"/>
                      <a:pt x="20543"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8" name="Google Shape;2118;p9"/>
              <p:cNvSpPr/>
              <p:nvPr/>
            </p:nvSpPr>
            <p:spPr>
              <a:xfrm>
                <a:off x="3278975" y="3663059"/>
                <a:ext cx="9863" cy="67913"/>
              </a:xfrm>
              <a:custGeom>
                <a:avLst/>
                <a:gdLst/>
                <a:ahLst/>
                <a:cxnLst/>
                <a:rect l="l" t="t" r="r" b="b"/>
                <a:pathLst>
                  <a:path w="9863" h="67913" extrusionOk="0">
                    <a:moveTo>
                      <a:pt x="7932" y="0"/>
                    </a:moveTo>
                    <a:cubicBezTo>
                      <a:pt x="7932" y="0"/>
                      <a:pt x="8980" y="4381"/>
                      <a:pt x="9456" y="10858"/>
                    </a:cubicBezTo>
                    <a:cubicBezTo>
                      <a:pt x="10028" y="17335"/>
                      <a:pt x="10028" y="25908"/>
                      <a:pt x="9266" y="34385"/>
                    </a:cubicBezTo>
                    <a:cubicBezTo>
                      <a:pt x="8504" y="42863"/>
                      <a:pt x="6980" y="51244"/>
                      <a:pt x="5360" y="57531"/>
                    </a:cubicBezTo>
                    <a:cubicBezTo>
                      <a:pt x="3741" y="63817"/>
                      <a:pt x="1931" y="67913"/>
                      <a:pt x="1931" y="67913"/>
                    </a:cubicBezTo>
                    <a:cubicBezTo>
                      <a:pt x="1931" y="67913"/>
                      <a:pt x="884" y="63532"/>
                      <a:pt x="407" y="57055"/>
                    </a:cubicBezTo>
                    <a:cubicBezTo>
                      <a:pt x="-164" y="50578"/>
                      <a:pt x="-164" y="42005"/>
                      <a:pt x="598" y="33528"/>
                    </a:cubicBezTo>
                    <a:cubicBezTo>
                      <a:pt x="1360" y="25051"/>
                      <a:pt x="2884" y="16669"/>
                      <a:pt x="4503" y="10382"/>
                    </a:cubicBezTo>
                    <a:cubicBezTo>
                      <a:pt x="6122" y="4096"/>
                      <a:pt x="7932" y="0"/>
                      <a:pt x="793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9" name="Google Shape;2119;p9"/>
              <p:cNvSpPr/>
              <p:nvPr/>
            </p:nvSpPr>
            <p:spPr>
              <a:xfrm>
                <a:off x="3286137" y="3669631"/>
                <a:ext cx="12962" cy="59817"/>
              </a:xfrm>
              <a:custGeom>
                <a:avLst/>
                <a:gdLst/>
                <a:ahLst/>
                <a:cxnLst/>
                <a:rect l="l" t="t" r="r" b="b"/>
                <a:pathLst>
                  <a:path w="12962" h="59817" extrusionOk="0">
                    <a:moveTo>
                      <a:pt x="12296" y="0"/>
                    </a:moveTo>
                    <a:cubicBezTo>
                      <a:pt x="12296" y="0"/>
                      <a:pt x="12962" y="4001"/>
                      <a:pt x="12962" y="9811"/>
                    </a:cubicBezTo>
                    <a:cubicBezTo>
                      <a:pt x="12962" y="15621"/>
                      <a:pt x="12296" y="23241"/>
                      <a:pt x="10771" y="30766"/>
                    </a:cubicBezTo>
                    <a:cubicBezTo>
                      <a:pt x="9343" y="38291"/>
                      <a:pt x="7152" y="45625"/>
                      <a:pt x="4961" y="50959"/>
                    </a:cubicBezTo>
                    <a:cubicBezTo>
                      <a:pt x="2866" y="56388"/>
                      <a:pt x="675" y="59817"/>
                      <a:pt x="675" y="59817"/>
                    </a:cubicBezTo>
                    <a:cubicBezTo>
                      <a:pt x="675" y="59817"/>
                      <a:pt x="-87" y="55817"/>
                      <a:pt x="8" y="50006"/>
                    </a:cubicBezTo>
                    <a:cubicBezTo>
                      <a:pt x="8" y="44196"/>
                      <a:pt x="675" y="36576"/>
                      <a:pt x="2199" y="29051"/>
                    </a:cubicBezTo>
                    <a:cubicBezTo>
                      <a:pt x="3628" y="21527"/>
                      <a:pt x="5818" y="14192"/>
                      <a:pt x="8009" y="8858"/>
                    </a:cubicBezTo>
                    <a:cubicBezTo>
                      <a:pt x="10105" y="3429"/>
                      <a:pt x="12296" y="0"/>
                      <a:pt x="122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0" name="Google Shape;2120;p9"/>
              <p:cNvSpPr/>
              <p:nvPr/>
            </p:nvSpPr>
            <p:spPr>
              <a:xfrm>
                <a:off x="3290883" y="3663821"/>
                <a:ext cx="19646" cy="66484"/>
              </a:xfrm>
              <a:custGeom>
                <a:avLst/>
                <a:gdLst/>
                <a:ahLst/>
                <a:cxnLst/>
                <a:rect l="l" t="t" r="r" b="b"/>
                <a:pathLst>
                  <a:path w="19646" h="66484" extrusionOk="0">
                    <a:moveTo>
                      <a:pt x="19647" y="0"/>
                    </a:moveTo>
                    <a:cubicBezTo>
                      <a:pt x="19647" y="0"/>
                      <a:pt x="19170" y="4572"/>
                      <a:pt x="17742" y="10859"/>
                    </a:cubicBezTo>
                    <a:cubicBezTo>
                      <a:pt x="16408" y="17240"/>
                      <a:pt x="14313" y="25527"/>
                      <a:pt x="12027" y="33719"/>
                    </a:cubicBezTo>
                    <a:cubicBezTo>
                      <a:pt x="9741" y="41910"/>
                      <a:pt x="7169" y="50006"/>
                      <a:pt x="4978" y="56197"/>
                    </a:cubicBezTo>
                    <a:cubicBezTo>
                      <a:pt x="2787" y="62294"/>
                      <a:pt x="787" y="66485"/>
                      <a:pt x="787" y="66485"/>
                    </a:cubicBezTo>
                    <a:cubicBezTo>
                      <a:pt x="787" y="66485"/>
                      <a:pt x="-165" y="62008"/>
                      <a:pt x="25" y="55340"/>
                    </a:cubicBezTo>
                    <a:cubicBezTo>
                      <a:pt x="25" y="48673"/>
                      <a:pt x="1168" y="39910"/>
                      <a:pt x="3645" y="31337"/>
                    </a:cubicBezTo>
                    <a:cubicBezTo>
                      <a:pt x="6026" y="22860"/>
                      <a:pt x="9741" y="14764"/>
                      <a:pt x="13170" y="9049"/>
                    </a:cubicBezTo>
                    <a:cubicBezTo>
                      <a:pt x="16599" y="3334"/>
                      <a:pt x="19647" y="0"/>
                      <a:pt x="196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9"/>
              <p:cNvSpPr/>
              <p:nvPr/>
            </p:nvSpPr>
            <p:spPr>
              <a:xfrm>
                <a:off x="3280716" y="3534346"/>
                <a:ext cx="222313" cy="155859"/>
              </a:xfrm>
              <a:custGeom>
                <a:avLst/>
                <a:gdLst/>
                <a:ahLst/>
                <a:cxnLst/>
                <a:rect l="l" t="t" r="r" b="b"/>
                <a:pathLst>
                  <a:path w="222313" h="155859" extrusionOk="0">
                    <a:moveTo>
                      <a:pt x="222218" y="7556"/>
                    </a:moveTo>
                    <a:cubicBezTo>
                      <a:pt x="222218" y="7556"/>
                      <a:pt x="217837" y="6317"/>
                      <a:pt x="210026" y="5175"/>
                    </a:cubicBezTo>
                    <a:cubicBezTo>
                      <a:pt x="202216" y="3936"/>
                      <a:pt x="190976" y="3460"/>
                      <a:pt x="177641" y="5079"/>
                    </a:cubicBezTo>
                    <a:cubicBezTo>
                      <a:pt x="170974" y="5841"/>
                      <a:pt x="163925" y="7365"/>
                      <a:pt x="156591" y="9366"/>
                    </a:cubicBezTo>
                    <a:cubicBezTo>
                      <a:pt x="149257" y="11366"/>
                      <a:pt x="141732" y="14318"/>
                      <a:pt x="134112" y="17652"/>
                    </a:cubicBezTo>
                    <a:cubicBezTo>
                      <a:pt x="118967" y="24510"/>
                      <a:pt x="103823" y="34035"/>
                      <a:pt x="89821" y="45084"/>
                    </a:cubicBezTo>
                    <a:cubicBezTo>
                      <a:pt x="82772" y="50609"/>
                      <a:pt x="75914" y="56324"/>
                      <a:pt x="69533" y="62325"/>
                    </a:cubicBezTo>
                    <a:cubicBezTo>
                      <a:pt x="63151" y="68420"/>
                      <a:pt x="56960" y="74421"/>
                      <a:pt x="51340" y="80708"/>
                    </a:cubicBezTo>
                    <a:cubicBezTo>
                      <a:pt x="45720" y="86994"/>
                      <a:pt x="40481" y="93090"/>
                      <a:pt x="35719" y="99281"/>
                    </a:cubicBezTo>
                    <a:cubicBezTo>
                      <a:pt x="30956" y="105377"/>
                      <a:pt x="26765" y="111283"/>
                      <a:pt x="22860" y="116903"/>
                    </a:cubicBezTo>
                    <a:cubicBezTo>
                      <a:pt x="19145" y="122522"/>
                      <a:pt x="15812" y="127761"/>
                      <a:pt x="12859" y="132428"/>
                    </a:cubicBezTo>
                    <a:cubicBezTo>
                      <a:pt x="10096" y="137191"/>
                      <a:pt x="7620" y="141287"/>
                      <a:pt x="5810" y="144811"/>
                    </a:cubicBezTo>
                    <a:cubicBezTo>
                      <a:pt x="2096" y="151859"/>
                      <a:pt x="0" y="155860"/>
                      <a:pt x="0" y="155860"/>
                    </a:cubicBezTo>
                    <a:cubicBezTo>
                      <a:pt x="0" y="155860"/>
                      <a:pt x="381" y="154812"/>
                      <a:pt x="1048" y="152812"/>
                    </a:cubicBezTo>
                    <a:cubicBezTo>
                      <a:pt x="1810" y="150812"/>
                      <a:pt x="2667" y="147764"/>
                      <a:pt x="4286" y="144144"/>
                    </a:cubicBezTo>
                    <a:cubicBezTo>
                      <a:pt x="5715" y="140429"/>
                      <a:pt x="7715" y="135953"/>
                      <a:pt x="10001" y="130904"/>
                    </a:cubicBezTo>
                    <a:cubicBezTo>
                      <a:pt x="12383" y="125856"/>
                      <a:pt x="15145" y="120236"/>
                      <a:pt x="18574" y="114236"/>
                    </a:cubicBezTo>
                    <a:cubicBezTo>
                      <a:pt x="25337" y="102329"/>
                      <a:pt x="34290" y="88899"/>
                      <a:pt x="45434" y="75659"/>
                    </a:cubicBezTo>
                    <a:cubicBezTo>
                      <a:pt x="50959" y="69087"/>
                      <a:pt x="57055" y="62515"/>
                      <a:pt x="63627" y="56228"/>
                    </a:cubicBezTo>
                    <a:cubicBezTo>
                      <a:pt x="70199" y="49942"/>
                      <a:pt x="77248" y="43941"/>
                      <a:pt x="84392" y="38226"/>
                    </a:cubicBezTo>
                    <a:cubicBezTo>
                      <a:pt x="91726" y="32606"/>
                      <a:pt x="99346" y="27368"/>
                      <a:pt x="107156" y="22605"/>
                    </a:cubicBezTo>
                    <a:cubicBezTo>
                      <a:pt x="114967" y="17843"/>
                      <a:pt x="123063" y="13937"/>
                      <a:pt x="131064" y="10604"/>
                    </a:cubicBezTo>
                    <a:cubicBezTo>
                      <a:pt x="147257" y="3936"/>
                      <a:pt x="163259" y="698"/>
                      <a:pt x="177260" y="126"/>
                    </a:cubicBezTo>
                    <a:cubicBezTo>
                      <a:pt x="191167" y="-541"/>
                      <a:pt x="202597" y="1555"/>
                      <a:pt x="210407" y="3555"/>
                    </a:cubicBezTo>
                    <a:cubicBezTo>
                      <a:pt x="214313" y="4508"/>
                      <a:pt x="217265" y="5651"/>
                      <a:pt x="219266" y="6413"/>
                    </a:cubicBezTo>
                    <a:cubicBezTo>
                      <a:pt x="221266" y="7175"/>
                      <a:pt x="222313" y="7556"/>
                      <a:pt x="222313" y="75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2" name="Google Shape;2122;p9"/>
              <p:cNvSpPr/>
              <p:nvPr/>
            </p:nvSpPr>
            <p:spPr>
              <a:xfrm>
                <a:off x="3294718" y="3598766"/>
                <a:ext cx="64674" cy="60197"/>
              </a:xfrm>
              <a:custGeom>
                <a:avLst/>
                <a:gdLst/>
                <a:ahLst/>
                <a:cxnLst/>
                <a:rect l="l" t="t" r="r" b="b"/>
                <a:pathLst>
                  <a:path w="64674" h="60197" extrusionOk="0">
                    <a:moveTo>
                      <a:pt x="64675" y="0"/>
                    </a:moveTo>
                    <a:cubicBezTo>
                      <a:pt x="64675" y="0"/>
                      <a:pt x="63627" y="952"/>
                      <a:pt x="61627" y="2572"/>
                    </a:cubicBezTo>
                    <a:cubicBezTo>
                      <a:pt x="59722" y="4096"/>
                      <a:pt x="56959" y="6286"/>
                      <a:pt x="53721" y="8953"/>
                    </a:cubicBezTo>
                    <a:cubicBezTo>
                      <a:pt x="52102" y="10287"/>
                      <a:pt x="50387" y="11716"/>
                      <a:pt x="48577" y="13144"/>
                    </a:cubicBezTo>
                    <a:cubicBezTo>
                      <a:pt x="46768" y="14668"/>
                      <a:pt x="44863" y="16288"/>
                      <a:pt x="42863" y="17907"/>
                    </a:cubicBezTo>
                    <a:cubicBezTo>
                      <a:pt x="38957" y="21241"/>
                      <a:pt x="34861" y="24765"/>
                      <a:pt x="30956" y="28575"/>
                    </a:cubicBezTo>
                    <a:cubicBezTo>
                      <a:pt x="26956" y="32194"/>
                      <a:pt x="23146" y="36100"/>
                      <a:pt x="19431" y="39719"/>
                    </a:cubicBezTo>
                    <a:cubicBezTo>
                      <a:pt x="17621" y="41529"/>
                      <a:pt x="15907" y="43339"/>
                      <a:pt x="14288" y="45053"/>
                    </a:cubicBezTo>
                    <a:cubicBezTo>
                      <a:pt x="12668" y="46767"/>
                      <a:pt x="11144" y="48387"/>
                      <a:pt x="9715" y="49911"/>
                    </a:cubicBezTo>
                    <a:cubicBezTo>
                      <a:pt x="6858" y="52959"/>
                      <a:pt x="4477" y="55531"/>
                      <a:pt x="2762" y="57340"/>
                    </a:cubicBezTo>
                    <a:cubicBezTo>
                      <a:pt x="1048" y="59150"/>
                      <a:pt x="0" y="60198"/>
                      <a:pt x="0" y="60198"/>
                    </a:cubicBezTo>
                    <a:cubicBezTo>
                      <a:pt x="0" y="60198"/>
                      <a:pt x="381" y="58864"/>
                      <a:pt x="1238" y="56483"/>
                    </a:cubicBezTo>
                    <a:cubicBezTo>
                      <a:pt x="2096" y="54102"/>
                      <a:pt x="3524" y="50768"/>
                      <a:pt x="5620" y="47053"/>
                    </a:cubicBezTo>
                    <a:cubicBezTo>
                      <a:pt x="7620" y="43243"/>
                      <a:pt x="10382" y="39052"/>
                      <a:pt x="13621" y="34766"/>
                    </a:cubicBezTo>
                    <a:cubicBezTo>
                      <a:pt x="15335" y="32671"/>
                      <a:pt x="16954" y="30384"/>
                      <a:pt x="18955" y="28384"/>
                    </a:cubicBezTo>
                    <a:cubicBezTo>
                      <a:pt x="20860" y="26289"/>
                      <a:pt x="22955" y="24289"/>
                      <a:pt x="24956" y="22288"/>
                    </a:cubicBezTo>
                    <a:cubicBezTo>
                      <a:pt x="27146" y="20383"/>
                      <a:pt x="29242" y="18478"/>
                      <a:pt x="31528" y="16764"/>
                    </a:cubicBezTo>
                    <a:cubicBezTo>
                      <a:pt x="33719" y="14954"/>
                      <a:pt x="36100" y="13430"/>
                      <a:pt x="38290" y="11906"/>
                    </a:cubicBezTo>
                    <a:cubicBezTo>
                      <a:pt x="42767" y="8953"/>
                      <a:pt x="47244" y="6572"/>
                      <a:pt x="51149" y="4858"/>
                    </a:cubicBezTo>
                    <a:cubicBezTo>
                      <a:pt x="55054" y="3048"/>
                      <a:pt x="58483" y="1905"/>
                      <a:pt x="60865" y="1238"/>
                    </a:cubicBezTo>
                    <a:cubicBezTo>
                      <a:pt x="63246" y="571"/>
                      <a:pt x="64675" y="286"/>
                      <a:pt x="64675" y="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3" name="Google Shape;2123;p9"/>
              <p:cNvSpPr/>
              <p:nvPr/>
            </p:nvSpPr>
            <p:spPr>
              <a:xfrm>
                <a:off x="3295670" y="3619530"/>
                <a:ext cx="49625" cy="44672"/>
              </a:xfrm>
              <a:custGeom>
                <a:avLst/>
                <a:gdLst/>
                <a:ahLst/>
                <a:cxnLst/>
                <a:rect l="l" t="t" r="r" b="b"/>
                <a:pathLst>
                  <a:path w="49625" h="44672" extrusionOk="0">
                    <a:moveTo>
                      <a:pt x="49435" y="0"/>
                    </a:moveTo>
                    <a:cubicBezTo>
                      <a:pt x="49435" y="0"/>
                      <a:pt x="48577" y="762"/>
                      <a:pt x="47054" y="1905"/>
                    </a:cubicBezTo>
                    <a:cubicBezTo>
                      <a:pt x="45625" y="3048"/>
                      <a:pt x="43434" y="4667"/>
                      <a:pt x="40958" y="6667"/>
                    </a:cubicBezTo>
                    <a:cubicBezTo>
                      <a:pt x="38481" y="8572"/>
                      <a:pt x="35623" y="10858"/>
                      <a:pt x="32671" y="13240"/>
                    </a:cubicBezTo>
                    <a:cubicBezTo>
                      <a:pt x="29718" y="15716"/>
                      <a:pt x="26670" y="18288"/>
                      <a:pt x="23622" y="21050"/>
                    </a:cubicBezTo>
                    <a:cubicBezTo>
                      <a:pt x="17621" y="26479"/>
                      <a:pt x="11811" y="32290"/>
                      <a:pt x="7525" y="36862"/>
                    </a:cubicBezTo>
                    <a:cubicBezTo>
                      <a:pt x="5334" y="39148"/>
                      <a:pt x="3429" y="41148"/>
                      <a:pt x="2191" y="42481"/>
                    </a:cubicBezTo>
                    <a:cubicBezTo>
                      <a:pt x="857" y="43815"/>
                      <a:pt x="0" y="44672"/>
                      <a:pt x="0" y="44672"/>
                    </a:cubicBezTo>
                    <a:cubicBezTo>
                      <a:pt x="0" y="44672"/>
                      <a:pt x="191" y="43529"/>
                      <a:pt x="667" y="41720"/>
                    </a:cubicBezTo>
                    <a:cubicBezTo>
                      <a:pt x="1143" y="39814"/>
                      <a:pt x="1905" y="37147"/>
                      <a:pt x="3334" y="34195"/>
                    </a:cubicBezTo>
                    <a:cubicBezTo>
                      <a:pt x="4667" y="31147"/>
                      <a:pt x="6668" y="27813"/>
                      <a:pt x="9049" y="24384"/>
                    </a:cubicBezTo>
                    <a:cubicBezTo>
                      <a:pt x="11525" y="21050"/>
                      <a:pt x="14478" y="17716"/>
                      <a:pt x="17812" y="14669"/>
                    </a:cubicBezTo>
                    <a:cubicBezTo>
                      <a:pt x="21146" y="11716"/>
                      <a:pt x="24765" y="9144"/>
                      <a:pt x="28385" y="7048"/>
                    </a:cubicBezTo>
                    <a:cubicBezTo>
                      <a:pt x="32004" y="5048"/>
                      <a:pt x="35528" y="3334"/>
                      <a:pt x="38767" y="2381"/>
                    </a:cubicBezTo>
                    <a:cubicBezTo>
                      <a:pt x="41910" y="1333"/>
                      <a:pt x="44672" y="762"/>
                      <a:pt x="46577" y="476"/>
                    </a:cubicBezTo>
                    <a:cubicBezTo>
                      <a:pt x="48482" y="190"/>
                      <a:pt x="49625" y="190"/>
                      <a:pt x="4962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4" name="Google Shape;2124;p9"/>
              <p:cNvSpPr/>
              <p:nvPr/>
            </p:nvSpPr>
            <p:spPr>
              <a:xfrm>
                <a:off x="3309863" y="3546283"/>
                <a:ext cx="64293" cy="81343"/>
              </a:xfrm>
              <a:custGeom>
                <a:avLst/>
                <a:gdLst/>
                <a:ahLst/>
                <a:cxnLst/>
                <a:rect l="l" t="t" r="r" b="b"/>
                <a:pathLst>
                  <a:path w="64293" h="81343" extrusionOk="0">
                    <a:moveTo>
                      <a:pt x="64199" y="0"/>
                    </a:moveTo>
                    <a:cubicBezTo>
                      <a:pt x="64199" y="0"/>
                      <a:pt x="61341" y="6001"/>
                      <a:pt x="56102" y="14288"/>
                    </a:cubicBezTo>
                    <a:cubicBezTo>
                      <a:pt x="53531" y="18479"/>
                      <a:pt x="50387" y="23146"/>
                      <a:pt x="46863" y="28099"/>
                    </a:cubicBezTo>
                    <a:cubicBezTo>
                      <a:pt x="43434" y="33052"/>
                      <a:pt x="39433" y="38195"/>
                      <a:pt x="35528" y="43339"/>
                    </a:cubicBezTo>
                    <a:cubicBezTo>
                      <a:pt x="33528" y="45815"/>
                      <a:pt x="31433" y="48387"/>
                      <a:pt x="29432" y="50863"/>
                    </a:cubicBezTo>
                    <a:cubicBezTo>
                      <a:pt x="27432" y="53340"/>
                      <a:pt x="25337" y="55626"/>
                      <a:pt x="23336" y="58007"/>
                    </a:cubicBezTo>
                    <a:cubicBezTo>
                      <a:pt x="19336" y="62579"/>
                      <a:pt x="15431" y="66770"/>
                      <a:pt x="12002" y="70199"/>
                    </a:cubicBezTo>
                    <a:cubicBezTo>
                      <a:pt x="5144" y="77153"/>
                      <a:pt x="0" y="81344"/>
                      <a:pt x="0" y="81344"/>
                    </a:cubicBezTo>
                    <a:cubicBezTo>
                      <a:pt x="0" y="81344"/>
                      <a:pt x="2858" y="75343"/>
                      <a:pt x="8096" y="67056"/>
                    </a:cubicBezTo>
                    <a:cubicBezTo>
                      <a:pt x="10668" y="62865"/>
                      <a:pt x="13811" y="58198"/>
                      <a:pt x="17335" y="53245"/>
                    </a:cubicBezTo>
                    <a:cubicBezTo>
                      <a:pt x="19145" y="50768"/>
                      <a:pt x="20860" y="48196"/>
                      <a:pt x="22860" y="45720"/>
                    </a:cubicBezTo>
                    <a:cubicBezTo>
                      <a:pt x="24765" y="43148"/>
                      <a:pt x="26765" y="40577"/>
                      <a:pt x="28766" y="38100"/>
                    </a:cubicBezTo>
                    <a:cubicBezTo>
                      <a:pt x="32861" y="33052"/>
                      <a:pt x="36957" y="28004"/>
                      <a:pt x="40958" y="23527"/>
                    </a:cubicBezTo>
                    <a:cubicBezTo>
                      <a:pt x="44958" y="18955"/>
                      <a:pt x="48863" y="14764"/>
                      <a:pt x="52292" y="11335"/>
                    </a:cubicBezTo>
                    <a:cubicBezTo>
                      <a:pt x="59150" y="4381"/>
                      <a:pt x="64294" y="190"/>
                      <a:pt x="64294"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9"/>
              <p:cNvSpPr/>
              <p:nvPr/>
            </p:nvSpPr>
            <p:spPr>
              <a:xfrm>
                <a:off x="3290622" y="3571524"/>
                <a:ext cx="47434" cy="102774"/>
              </a:xfrm>
              <a:custGeom>
                <a:avLst/>
                <a:gdLst/>
                <a:ahLst/>
                <a:cxnLst/>
                <a:rect l="l" t="t" r="r" b="b"/>
                <a:pathLst>
                  <a:path w="47434" h="102774" extrusionOk="0">
                    <a:moveTo>
                      <a:pt x="47244" y="0"/>
                    </a:moveTo>
                    <a:cubicBezTo>
                      <a:pt x="47244" y="0"/>
                      <a:pt x="46482" y="1619"/>
                      <a:pt x="44958" y="4381"/>
                    </a:cubicBezTo>
                    <a:cubicBezTo>
                      <a:pt x="43434" y="7144"/>
                      <a:pt x="41338" y="11049"/>
                      <a:pt x="38767" y="15716"/>
                    </a:cubicBezTo>
                    <a:cubicBezTo>
                      <a:pt x="37529" y="18097"/>
                      <a:pt x="36100" y="20574"/>
                      <a:pt x="34671" y="23241"/>
                    </a:cubicBezTo>
                    <a:cubicBezTo>
                      <a:pt x="33242" y="25908"/>
                      <a:pt x="31813" y="28765"/>
                      <a:pt x="30290" y="31718"/>
                    </a:cubicBezTo>
                    <a:cubicBezTo>
                      <a:pt x="27337" y="37624"/>
                      <a:pt x="24194" y="43910"/>
                      <a:pt x="21336" y="50292"/>
                    </a:cubicBezTo>
                    <a:cubicBezTo>
                      <a:pt x="18383" y="56674"/>
                      <a:pt x="15621" y="63055"/>
                      <a:pt x="13049" y="69152"/>
                    </a:cubicBezTo>
                    <a:cubicBezTo>
                      <a:pt x="11811" y="72200"/>
                      <a:pt x="10668" y="75152"/>
                      <a:pt x="9525" y="78010"/>
                    </a:cubicBezTo>
                    <a:cubicBezTo>
                      <a:pt x="8382" y="80867"/>
                      <a:pt x="7334" y="83534"/>
                      <a:pt x="6382" y="86011"/>
                    </a:cubicBezTo>
                    <a:cubicBezTo>
                      <a:pt x="4477" y="91059"/>
                      <a:pt x="2858" y="95155"/>
                      <a:pt x="1810" y="98107"/>
                    </a:cubicBezTo>
                    <a:cubicBezTo>
                      <a:pt x="667" y="101060"/>
                      <a:pt x="0" y="102775"/>
                      <a:pt x="0" y="102775"/>
                    </a:cubicBezTo>
                    <a:cubicBezTo>
                      <a:pt x="0" y="102775"/>
                      <a:pt x="0" y="100965"/>
                      <a:pt x="95" y="97822"/>
                    </a:cubicBezTo>
                    <a:cubicBezTo>
                      <a:pt x="286" y="94679"/>
                      <a:pt x="571" y="90106"/>
                      <a:pt x="1524" y="84772"/>
                    </a:cubicBezTo>
                    <a:cubicBezTo>
                      <a:pt x="2381" y="79343"/>
                      <a:pt x="3810" y="73247"/>
                      <a:pt x="5810" y="66675"/>
                    </a:cubicBezTo>
                    <a:cubicBezTo>
                      <a:pt x="6858" y="63437"/>
                      <a:pt x="7810" y="60007"/>
                      <a:pt x="9239" y="56769"/>
                    </a:cubicBezTo>
                    <a:cubicBezTo>
                      <a:pt x="10477" y="53435"/>
                      <a:pt x="12002" y="50102"/>
                      <a:pt x="13430" y="46768"/>
                    </a:cubicBezTo>
                    <a:cubicBezTo>
                      <a:pt x="15050" y="43529"/>
                      <a:pt x="16669" y="40196"/>
                      <a:pt x="18383" y="37147"/>
                    </a:cubicBezTo>
                    <a:cubicBezTo>
                      <a:pt x="20002" y="34004"/>
                      <a:pt x="22003" y="31052"/>
                      <a:pt x="23717" y="28099"/>
                    </a:cubicBezTo>
                    <a:cubicBezTo>
                      <a:pt x="27432" y="22384"/>
                      <a:pt x="31147" y="17240"/>
                      <a:pt x="34766" y="13145"/>
                    </a:cubicBezTo>
                    <a:cubicBezTo>
                      <a:pt x="38195" y="8954"/>
                      <a:pt x="41434" y="5715"/>
                      <a:pt x="43720" y="3524"/>
                    </a:cubicBezTo>
                    <a:cubicBezTo>
                      <a:pt x="46006" y="1334"/>
                      <a:pt x="47435" y="190"/>
                      <a:pt x="4743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6" name="Google Shape;2126;p9"/>
              <p:cNvSpPr/>
              <p:nvPr/>
            </p:nvSpPr>
            <p:spPr>
              <a:xfrm>
                <a:off x="3273668" y="3606481"/>
                <a:ext cx="28765" cy="117252"/>
              </a:xfrm>
              <a:custGeom>
                <a:avLst/>
                <a:gdLst/>
                <a:ahLst/>
                <a:cxnLst/>
                <a:rect l="l" t="t" r="r" b="b"/>
                <a:pathLst>
                  <a:path w="28765" h="117252" extrusionOk="0">
                    <a:moveTo>
                      <a:pt x="28765" y="0"/>
                    </a:moveTo>
                    <a:cubicBezTo>
                      <a:pt x="28765" y="0"/>
                      <a:pt x="28289" y="1905"/>
                      <a:pt x="27432" y="5143"/>
                    </a:cubicBezTo>
                    <a:cubicBezTo>
                      <a:pt x="26575" y="8382"/>
                      <a:pt x="25241" y="12859"/>
                      <a:pt x="23717" y="18383"/>
                    </a:cubicBezTo>
                    <a:cubicBezTo>
                      <a:pt x="22193" y="23813"/>
                      <a:pt x="20479" y="30194"/>
                      <a:pt x="18669" y="36957"/>
                    </a:cubicBezTo>
                    <a:cubicBezTo>
                      <a:pt x="16954" y="43720"/>
                      <a:pt x="15050" y="50959"/>
                      <a:pt x="13430" y="58293"/>
                    </a:cubicBezTo>
                    <a:cubicBezTo>
                      <a:pt x="11716" y="65532"/>
                      <a:pt x="10192" y="72866"/>
                      <a:pt x="8668" y="79724"/>
                    </a:cubicBezTo>
                    <a:cubicBezTo>
                      <a:pt x="7334" y="86677"/>
                      <a:pt x="6096" y="93059"/>
                      <a:pt x="4953" y="98584"/>
                    </a:cubicBezTo>
                    <a:cubicBezTo>
                      <a:pt x="3905" y="104204"/>
                      <a:pt x="2953" y="108871"/>
                      <a:pt x="2381" y="112109"/>
                    </a:cubicBezTo>
                    <a:cubicBezTo>
                      <a:pt x="1715" y="115348"/>
                      <a:pt x="1333" y="117253"/>
                      <a:pt x="1333" y="117253"/>
                    </a:cubicBezTo>
                    <a:cubicBezTo>
                      <a:pt x="1333" y="117253"/>
                      <a:pt x="1048" y="115348"/>
                      <a:pt x="667" y="112014"/>
                    </a:cubicBezTo>
                    <a:cubicBezTo>
                      <a:pt x="286" y="108680"/>
                      <a:pt x="0" y="103918"/>
                      <a:pt x="0" y="98107"/>
                    </a:cubicBezTo>
                    <a:cubicBezTo>
                      <a:pt x="0" y="92392"/>
                      <a:pt x="286" y="85630"/>
                      <a:pt x="1048" y="78486"/>
                    </a:cubicBezTo>
                    <a:cubicBezTo>
                      <a:pt x="1524" y="74962"/>
                      <a:pt x="1905" y="71247"/>
                      <a:pt x="2667" y="67532"/>
                    </a:cubicBezTo>
                    <a:cubicBezTo>
                      <a:pt x="3334" y="63817"/>
                      <a:pt x="4096" y="60007"/>
                      <a:pt x="4953" y="56293"/>
                    </a:cubicBezTo>
                    <a:cubicBezTo>
                      <a:pt x="5905" y="52578"/>
                      <a:pt x="6858" y="48863"/>
                      <a:pt x="7906" y="45244"/>
                    </a:cubicBezTo>
                    <a:cubicBezTo>
                      <a:pt x="8858" y="41624"/>
                      <a:pt x="10192" y="38100"/>
                      <a:pt x="11335" y="34671"/>
                    </a:cubicBezTo>
                    <a:cubicBezTo>
                      <a:pt x="13811" y="27908"/>
                      <a:pt x="16478" y="21717"/>
                      <a:pt x="19050" y="16573"/>
                    </a:cubicBezTo>
                    <a:cubicBezTo>
                      <a:pt x="21527" y="11430"/>
                      <a:pt x="24003" y="7239"/>
                      <a:pt x="25813" y="4477"/>
                    </a:cubicBezTo>
                    <a:cubicBezTo>
                      <a:pt x="27623" y="1619"/>
                      <a:pt x="28765" y="95"/>
                      <a:pt x="2876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7" name="Google Shape;2127;p9"/>
              <p:cNvSpPr/>
              <p:nvPr/>
            </p:nvSpPr>
            <p:spPr>
              <a:xfrm>
                <a:off x="3302243" y="3713923"/>
                <a:ext cx="352043" cy="62864"/>
              </a:xfrm>
              <a:custGeom>
                <a:avLst/>
                <a:gdLst/>
                <a:ahLst/>
                <a:cxnLst/>
                <a:rect l="l" t="t" r="r" b="b"/>
                <a:pathLst>
                  <a:path w="352043" h="62864" extrusionOk="0">
                    <a:moveTo>
                      <a:pt x="351758" y="62484"/>
                    </a:moveTo>
                    <a:cubicBezTo>
                      <a:pt x="351758" y="62484"/>
                      <a:pt x="350901" y="61341"/>
                      <a:pt x="349186" y="59150"/>
                    </a:cubicBezTo>
                    <a:cubicBezTo>
                      <a:pt x="347472" y="57055"/>
                      <a:pt x="344710" y="54102"/>
                      <a:pt x="340995" y="50673"/>
                    </a:cubicBezTo>
                    <a:cubicBezTo>
                      <a:pt x="337280" y="47244"/>
                      <a:pt x="332327" y="43529"/>
                      <a:pt x="326231" y="40100"/>
                    </a:cubicBezTo>
                    <a:cubicBezTo>
                      <a:pt x="320135" y="36576"/>
                      <a:pt x="312991" y="33242"/>
                      <a:pt x="304895" y="30194"/>
                    </a:cubicBezTo>
                    <a:cubicBezTo>
                      <a:pt x="296704" y="27146"/>
                      <a:pt x="287941" y="24479"/>
                      <a:pt x="278130" y="22003"/>
                    </a:cubicBezTo>
                    <a:cubicBezTo>
                      <a:pt x="273272" y="20669"/>
                      <a:pt x="268319" y="19336"/>
                      <a:pt x="263176" y="18383"/>
                    </a:cubicBezTo>
                    <a:cubicBezTo>
                      <a:pt x="258032" y="17431"/>
                      <a:pt x="252984" y="16002"/>
                      <a:pt x="247555" y="15145"/>
                    </a:cubicBezTo>
                    <a:cubicBezTo>
                      <a:pt x="242221" y="14288"/>
                      <a:pt x="236791" y="13240"/>
                      <a:pt x="231267" y="12478"/>
                    </a:cubicBezTo>
                    <a:cubicBezTo>
                      <a:pt x="225743" y="11811"/>
                      <a:pt x="220123" y="11144"/>
                      <a:pt x="214503" y="10477"/>
                    </a:cubicBezTo>
                    <a:cubicBezTo>
                      <a:pt x="208788" y="10001"/>
                      <a:pt x="203073" y="9620"/>
                      <a:pt x="197358" y="9144"/>
                    </a:cubicBezTo>
                    <a:cubicBezTo>
                      <a:pt x="191643" y="8954"/>
                      <a:pt x="185833" y="8763"/>
                      <a:pt x="180023" y="8572"/>
                    </a:cubicBezTo>
                    <a:cubicBezTo>
                      <a:pt x="174212" y="8572"/>
                      <a:pt x="168497" y="8572"/>
                      <a:pt x="162687" y="8668"/>
                    </a:cubicBezTo>
                    <a:cubicBezTo>
                      <a:pt x="156972" y="8668"/>
                      <a:pt x="151257" y="9239"/>
                      <a:pt x="145542" y="9525"/>
                    </a:cubicBezTo>
                    <a:cubicBezTo>
                      <a:pt x="134207" y="10477"/>
                      <a:pt x="123063" y="11430"/>
                      <a:pt x="112300" y="13240"/>
                    </a:cubicBezTo>
                    <a:cubicBezTo>
                      <a:pt x="106871" y="13906"/>
                      <a:pt x="101727" y="14954"/>
                      <a:pt x="96583" y="16002"/>
                    </a:cubicBezTo>
                    <a:cubicBezTo>
                      <a:pt x="91440" y="16954"/>
                      <a:pt x="86392" y="17812"/>
                      <a:pt x="81629" y="19145"/>
                    </a:cubicBezTo>
                    <a:cubicBezTo>
                      <a:pt x="71914" y="21336"/>
                      <a:pt x="62865" y="23908"/>
                      <a:pt x="54483" y="26289"/>
                    </a:cubicBezTo>
                    <a:cubicBezTo>
                      <a:pt x="50292" y="27432"/>
                      <a:pt x="46387" y="28956"/>
                      <a:pt x="42577" y="30099"/>
                    </a:cubicBezTo>
                    <a:cubicBezTo>
                      <a:pt x="38862" y="31337"/>
                      <a:pt x="35147" y="32385"/>
                      <a:pt x="31909" y="33718"/>
                    </a:cubicBezTo>
                    <a:cubicBezTo>
                      <a:pt x="25336" y="36290"/>
                      <a:pt x="19431" y="38290"/>
                      <a:pt x="14764" y="40386"/>
                    </a:cubicBezTo>
                    <a:cubicBezTo>
                      <a:pt x="5334" y="44387"/>
                      <a:pt x="0" y="46672"/>
                      <a:pt x="0" y="46672"/>
                    </a:cubicBezTo>
                    <a:cubicBezTo>
                      <a:pt x="0" y="46672"/>
                      <a:pt x="5048" y="43720"/>
                      <a:pt x="14097" y="38862"/>
                    </a:cubicBezTo>
                    <a:cubicBezTo>
                      <a:pt x="18574" y="36385"/>
                      <a:pt x="24289" y="33909"/>
                      <a:pt x="30766" y="30766"/>
                    </a:cubicBezTo>
                    <a:cubicBezTo>
                      <a:pt x="37243" y="27813"/>
                      <a:pt x="44767" y="24670"/>
                      <a:pt x="52959" y="21622"/>
                    </a:cubicBezTo>
                    <a:cubicBezTo>
                      <a:pt x="57150" y="20193"/>
                      <a:pt x="61436" y="18669"/>
                      <a:pt x="66008" y="17050"/>
                    </a:cubicBezTo>
                    <a:cubicBezTo>
                      <a:pt x="70485" y="15526"/>
                      <a:pt x="75343" y="14288"/>
                      <a:pt x="80200" y="12859"/>
                    </a:cubicBezTo>
                    <a:cubicBezTo>
                      <a:pt x="85058" y="11335"/>
                      <a:pt x="90106" y="10192"/>
                      <a:pt x="95345" y="9049"/>
                    </a:cubicBezTo>
                    <a:cubicBezTo>
                      <a:pt x="100489" y="7810"/>
                      <a:pt x="105823" y="6667"/>
                      <a:pt x="111347" y="5810"/>
                    </a:cubicBezTo>
                    <a:cubicBezTo>
                      <a:pt x="122206" y="3810"/>
                      <a:pt x="133540" y="2286"/>
                      <a:pt x="145161" y="1333"/>
                    </a:cubicBezTo>
                    <a:cubicBezTo>
                      <a:pt x="150971" y="952"/>
                      <a:pt x="156781" y="381"/>
                      <a:pt x="162687" y="286"/>
                    </a:cubicBezTo>
                    <a:cubicBezTo>
                      <a:pt x="168593" y="286"/>
                      <a:pt x="174498" y="0"/>
                      <a:pt x="180403" y="0"/>
                    </a:cubicBezTo>
                    <a:cubicBezTo>
                      <a:pt x="186309" y="190"/>
                      <a:pt x="192215" y="476"/>
                      <a:pt x="198120" y="667"/>
                    </a:cubicBezTo>
                    <a:cubicBezTo>
                      <a:pt x="204026" y="1143"/>
                      <a:pt x="209836" y="1714"/>
                      <a:pt x="215646" y="2191"/>
                    </a:cubicBezTo>
                    <a:cubicBezTo>
                      <a:pt x="221456" y="2857"/>
                      <a:pt x="227076" y="3810"/>
                      <a:pt x="232791" y="4572"/>
                    </a:cubicBezTo>
                    <a:cubicBezTo>
                      <a:pt x="238411" y="5429"/>
                      <a:pt x="243935" y="6667"/>
                      <a:pt x="249365" y="7715"/>
                    </a:cubicBezTo>
                    <a:cubicBezTo>
                      <a:pt x="260128" y="10096"/>
                      <a:pt x="270701" y="12763"/>
                      <a:pt x="280226" y="15907"/>
                    </a:cubicBezTo>
                    <a:cubicBezTo>
                      <a:pt x="289846" y="18764"/>
                      <a:pt x="298990" y="22193"/>
                      <a:pt x="307086" y="25813"/>
                    </a:cubicBezTo>
                    <a:cubicBezTo>
                      <a:pt x="323374" y="32956"/>
                      <a:pt x="335470" y="42196"/>
                      <a:pt x="342424" y="49816"/>
                    </a:cubicBezTo>
                    <a:cubicBezTo>
                      <a:pt x="346043" y="53530"/>
                      <a:pt x="348329" y="56959"/>
                      <a:pt x="349853" y="59246"/>
                    </a:cubicBezTo>
                    <a:cubicBezTo>
                      <a:pt x="351282" y="61627"/>
                      <a:pt x="352044" y="62865"/>
                      <a:pt x="352044" y="62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8" name="Google Shape;2128;p9"/>
              <p:cNvSpPr/>
              <p:nvPr/>
            </p:nvSpPr>
            <p:spPr>
              <a:xfrm>
                <a:off x="3574753" y="3730306"/>
                <a:ext cx="49149" cy="35623"/>
              </a:xfrm>
              <a:custGeom>
                <a:avLst/>
                <a:gdLst/>
                <a:ahLst/>
                <a:cxnLst/>
                <a:rect l="l" t="t" r="r" b="b"/>
                <a:pathLst>
                  <a:path w="49149" h="35623" extrusionOk="0">
                    <a:moveTo>
                      <a:pt x="49149" y="35623"/>
                    </a:moveTo>
                    <a:cubicBezTo>
                      <a:pt x="49149" y="35623"/>
                      <a:pt x="48292" y="35052"/>
                      <a:pt x="46958" y="33909"/>
                    </a:cubicBezTo>
                    <a:cubicBezTo>
                      <a:pt x="45625" y="32861"/>
                      <a:pt x="43815" y="31242"/>
                      <a:pt x="41529" y="29337"/>
                    </a:cubicBezTo>
                    <a:cubicBezTo>
                      <a:pt x="39338" y="27527"/>
                      <a:pt x="36767" y="25432"/>
                      <a:pt x="34100" y="23241"/>
                    </a:cubicBezTo>
                    <a:cubicBezTo>
                      <a:pt x="31337" y="21050"/>
                      <a:pt x="28385" y="18859"/>
                      <a:pt x="25432" y="16669"/>
                    </a:cubicBezTo>
                    <a:cubicBezTo>
                      <a:pt x="19431" y="12382"/>
                      <a:pt x="13240" y="8382"/>
                      <a:pt x="8382" y="5334"/>
                    </a:cubicBezTo>
                    <a:cubicBezTo>
                      <a:pt x="5906" y="3810"/>
                      <a:pt x="3810" y="2476"/>
                      <a:pt x="2381" y="1619"/>
                    </a:cubicBezTo>
                    <a:cubicBezTo>
                      <a:pt x="857" y="667"/>
                      <a:pt x="0" y="95"/>
                      <a:pt x="0" y="95"/>
                    </a:cubicBezTo>
                    <a:cubicBezTo>
                      <a:pt x="0" y="95"/>
                      <a:pt x="1048" y="0"/>
                      <a:pt x="2858" y="0"/>
                    </a:cubicBezTo>
                    <a:cubicBezTo>
                      <a:pt x="4667" y="0"/>
                      <a:pt x="7239" y="95"/>
                      <a:pt x="10192" y="667"/>
                    </a:cubicBezTo>
                    <a:cubicBezTo>
                      <a:pt x="13240" y="1143"/>
                      <a:pt x="16574" y="2286"/>
                      <a:pt x="20193" y="3715"/>
                    </a:cubicBezTo>
                    <a:cubicBezTo>
                      <a:pt x="23717" y="5239"/>
                      <a:pt x="27242" y="7239"/>
                      <a:pt x="30575" y="9620"/>
                    </a:cubicBezTo>
                    <a:cubicBezTo>
                      <a:pt x="33814" y="12001"/>
                      <a:pt x="36862" y="14764"/>
                      <a:pt x="39433" y="17621"/>
                    </a:cubicBezTo>
                    <a:cubicBezTo>
                      <a:pt x="41910" y="20574"/>
                      <a:pt x="44006" y="23431"/>
                      <a:pt x="45434" y="26098"/>
                    </a:cubicBezTo>
                    <a:cubicBezTo>
                      <a:pt x="46958" y="28765"/>
                      <a:pt x="47911" y="31147"/>
                      <a:pt x="48387" y="32861"/>
                    </a:cubicBezTo>
                    <a:cubicBezTo>
                      <a:pt x="48958" y="34576"/>
                      <a:pt x="49149" y="35528"/>
                      <a:pt x="49149" y="355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9"/>
              <p:cNvSpPr/>
              <p:nvPr/>
            </p:nvSpPr>
            <p:spPr>
              <a:xfrm>
                <a:off x="3513507" y="3720971"/>
                <a:ext cx="76866" cy="40481"/>
              </a:xfrm>
              <a:custGeom>
                <a:avLst/>
                <a:gdLst/>
                <a:ahLst/>
                <a:cxnLst/>
                <a:rect l="l" t="t" r="r" b="b"/>
                <a:pathLst>
                  <a:path w="76866" h="40481" extrusionOk="0">
                    <a:moveTo>
                      <a:pt x="76771" y="40481"/>
                    </a:moveTo>
                    <a:cubicBezTo>
                      <a:pt x="76771" y="40481"/>
                      <a:pt x="75533" y="39719"/>
                      <a:pt x="73438" y="38386"/>
                    </a:cubicBezTo>
                    <a:cubicBezTo>
                      <a:pt x="71438" y="37052"/>
                      <a:pt x="68485" y="35243"/>
                      <a:pt x="65056" y="32956"/>
                    </a:cubicBezTo>
                    <a:cubicBezTo>
                      <a:pt x="63341" y="31909"/>
                      <a:pt x="61436" y="30671"/>
                      <a:pt x="59531" y="29432"/>
                    </a:cubicBezTo>
                    <a:cubicBezTo>
                      <a:pt x="57626" y="28194"/>
                      <a:pt x="55435" y="27051"/>
                      <a:pt x="53340" y="25622"/>
                    </a:cubicBezTo>
                    <a:cubicBezTo>
                      <a:pt x="48958" y="23146"/>
                      <a:pt x="44387" y="20384"/>
                      <a:pt x="39624" y="18002"/>
                    </a:cubicBezTo>
                    <a:cubicBezTo>
                      <a:pt x="34957" y="15526"/>
                      <a:pt x="30099" y="13240"/>
                      <a:pt x="25527" y="11049"/>
                    </a:cubicBezTo>
                    <a:cubicBezTo>
                      <a:pt x="23241" y="10001"/>
                      <a:pt x="20955" y="9049"/>
                      <a:pt x="18859" y="8096"/>
                    </a:cubicBezTo>
                    <a:cubicBezTo>
                      <a:pt x="16669" y="7144"/>
                      <a:pt x="14668" y="6287"/>
                      <a:pt x="12763" y="5524"/>
                    </a:cubicBezTo>
                    <a:cubicBezTo>
                      <a:pt x="8954" y="4001"/>
                      <a:pt x="5715" y="2667"/>
                      <a:pt x="3524" y="1714"/>
                    </a:cubicBezTo>
                    <a:cubicBezTo>
                      <a:pt x="1238" y="762"/>
                      <a:pt x="0" y="190"/>
                      <a:pt x="0" y="190"/>
                    </a:cubicBezTo>
                    <a:cubicBezTo>
                      <a:pt x="0" y="190"/>
                      <a:pt x="1429" y="95"/>
                      <a:pt x="3905" y="0"/>
                    </a:cubicBezTo>
                    <a:cubicBezTo>
                      <a:pt x="6382" y="0"/>
                      <a:pt x="9906" y="0"/>
                      <a:pt x="14097" y="667"/>
                    </a:cubicBezTo>
                    <a:cubicBezTo>
                      <a:pt x="18288" y="1143"/>
                      <a:pt x="23146" y="2286"/>
                      <a:pt x="28289" y="3810"/>
                    </a:cubicBezTo>
                    <a:cubicBezTo>
                      <a:pt x="30766" y="4667"/>
                      <a:pt x="33433" y="5429"/>
                      <a:pt x="36004" y="6668"/>
                    </a:cubicBezTo>
                    <a:cubicBezTo>
                      <a:pt x="38576" y="7715"/>
                      <a:pt x="41148" y="8954"/>
                      <a:pt x="43720" y="10192"/>
                    </a:cubicBezTo>
                    <a:cubicBezTo>
                      <a:pt x="46196" y="11621"/>
                      <a:pt x="48673" y="12954"/>
                      <a:pt x="51054" y="14478"/>
                    </a:cubicBezTo>
                    <a:cubicBezTo>
                      <a:pt x="53435" y="15907"/>
                      <a:pt x="55626" y="17621"/>
                      <a:pt x="57721" y="19240"/>
                    </a:cubicBezTo>
                    <a:cubicBezTo>
                      <a:pt x="61913" y="22574"/>
                      <a:pt x="65532" y="25908"/>
                      <a:pt x="68389" y="29051"/>
                    </a:cubicBezTo>
                    <a:cubicBezTo>
                      <a:pt x="71247" y="32099"/>
                      <a:pt x="73438" y="35052"/>
                      <a:pt x="74771" y="37052"/>
                    </a:cubicBezTo>
                    <a:cubicBezTo>
                      <a:pt x="76105" y="39148"/>
                      <a:pt x="76867" y="40386"/>
                      <a:pt x="76867" y="40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9"/>
              <p:cNvSpPr/>
              <p:nvPr/>
            </p:nvSpPr>
            <p:spPr>
              <a:xfrm>
                <a:off x="3477789" y="3722210"/>
                <a:ext cx="64198" cy="28479"/>
              </a:xfrm>
              <a:custGeom>
                <a:avLst/>
                <a:gdLst/>
                <a:ahLst/>
                <a:cxnLst/>
                <a:rect l="l" t="t" r="r" b="b"/>
                <a:pathLst>
                  <a:path w="64198" h="28479" extrusionOk="0">
                    <a:moveTo>
                      <a:pt x="64103" y="28289"/>
                    </a:moveTo>
                    <a:cubicBezTo>
                      <a:pt x="64103" y="28289"/>
                      <a:pt x="63627" y="27146"/>
                      <a:pt x="62389" y="25813"/>
                    </a:cubicBezTo>
                    <a:cubicBezTo>
                      <a:pt x="61150" y="24384"/>
                      <a:pt x="58960" y="23146"/>
                      <a:pt x="56102" y="22098"/>
                    </a:cubicBezTo>
                    <a:cubicBezTo>
                      <a:pt x="53150" y="21050"/>
                      <a:pt x="49625" y="20288"/>
                      <a:pt x="45434" y="19336"/>
                    </a:cubicBezTo>
                    <a:cubicBezTo>
                      <a:pt x="41338" y="18288"/>
                      <a:pt x="37052" y="17050"/>
                      <a:pt x="32766" y="15621"/>
                    </a:cubicBezTo>
                    <a:cubicBezTo>
                      <a:pt x="24193" y="12763"/>
                      <a:pt x="15907" y="9144"/>
                      <a:pt x="9906" y="6001"/>
                    </a:cubicBezTo>
                    <a:cubicBezTo>
                      <a:pt x="3810" y="2857"/>
                      <a:pt x="0" y="0"/>
                      <a:pt x="0" y="0"/>
                    </a:cubicBezTo>
                    <a:cubicBezTo>
                      <a:pt x="0" y="0"/>
                      <a:pt x="4763" y="0"/>
                      <a:pt x="11430" y="1238"/>
                    </a:cubicBezTo>
                    <a:cubicBezTo>
                      <a:pt x="18193" y="2381"/>
                      <a:pt x="26956" y="4477"/>
                      <a:pt x="35528" y="7334"/>
                    </a:cubicBezTo>
                    <a:cubicBezTo>
                      <a:pt x="39814" y="8763"/>
                      <a:pt x="44005" y="10382"/>
                      <a:pt x="47911" y="12002"/>
                    </a:cubicBezTo>
                    <a:cubicBezTo>
                      <a:pt x="51721" y="13621"/>
                      <a:pt x="55721" y="15430"/>
                      <a:pt x="58579" y="17812"/>
                    </a:cubicBezTo>
                    <a:cubicBezTo>
                      <a:pt x="61531" y="20098"/>
                      <a:pt x="63437" y="22955"/>
                      <a:pt x="63913" y="25146"/>
                    </a:cubicBezTo>
                    <a:cubicBezTo>
                      <a:pt x="64199" y="26194"/>
                      <a:pt x="64199" y="27146"/>
                      <a:pt x="64199" y="27622"/>
                    </a:cubicBezTo>
                    <a:cubicBezTo>
                      <a:pt x="64199" y="28194"/>
                      <a:pt x="64199" y="28480"/>
                      <a:pt x="64199"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9"/>
              <p:cNvSpPr/>
              <p:nvPr/>
            </p:nvSpPr>
            <p:spPr>
              <a:xfrm>
                <a:off x="3418448" y="3720906"/>
                <a:ext cx="91439" cy="23782"/>
              </a:xfrm>
              <a:custGeom>
                <a:avLst/>
                <a:gdLst/>
                <a:ahLst/>
                <a:cxnLst/>
                <a:rect l="l" t="t" r="r" b="b"/>
                <a:pathLst>
                  <a:path w="91439" h="23782" extrusionOk="0">
                    <a:moveTo>
                      <a:pt x="91440" y="23783"/>
                    </a:moveTo>
                    <a:cubicBezTo>
                      <a:pt x="91440" y="23783"/>
                      <a:pt x="89916" y="23497"/>
                      <a:pt x="87440" y="22735"/>
                    </a:cubicBezTo>
                    <a:cubicBezTo>
                      <a:pt x="84963" y="22068"/>
                      <a:pt x="81344" y="21021"/>
                      <a:pt x="77057" y="19877"/>
                    </a:cubicBezTo>
                    <a:cubicBezTo>
                      <a:pt x="72866" y="18734"/>
                      <a:pt x="67913" y="17306"/>
                      <a:pt x="62579" y="15877"/>
                    </a:cubicBezTo>
                    <a:cubicBezTo>
                      <a:pt x="57340" y="14543"/>
                      <a:pt x="51721" y="13019"/>
                      <a:pt x="46006" y="11781"/>
                    </a:cubicBezTo>
                    <a:cubicBezTo>
                      <a:pt x="40386" y="10352"/>
                      <a:pt x="34671" y="9209"/>
                      <a:pt x="29337" y="8066"/>
                    </a:cubicBezTo>
                    <a:cubicBezTo>
                      <a:pt x="24003" y="7019"/>
                      <a:pt x="18955" y="6066"/>
                      <a:pt x="14669" y="5209"/>
                    </a:cubicBezTo>
                    <a:cubicBezTo>
                      <a:pt x="10287" y="4352"/>
                      <a:pt x="6668" y="3685"/>
                      <a:pt x="4096" y="3114"/>
                    </a:cubicBezTo>
                    <a:cubicBezTo>
                      <a:pt x="1524" y="2637"/>
                      <a:pt x="0" y="2256"/>
                      <a:pt x="0" y="2256"/>
                    </a:cubicBezTo>
                    <a:cubicBezTo>
                      <a:pt x="0" y="2256"/>
                      <a:pt x="1429" y="1875"/>
                      <a:pt x="4096" y="1399"/>
                    </a:cubicBezTo>
                    <a:cubicBezTo>
                      <a:pt x="6668" y="923"/>
                      <a:pt x="10477" y="351"/>
                      <a:pt x="14954" y="161"/>
                    </a:cubicBezTo>
                    <a:cubicBezTo>
                      <a:pt x="19526" y="-125"/>
                      <a:pt x="24765" y="-30"/>
                      <a:pt x="30385" y="447"/>
                    </a:cubicBezTo>
                    <a:cubicBezTo>
                      <a:pt x="33147" y="827"/>
                      <a:pt x="36100" y="923"/>
                      <a:pt x="39052" y="1494"/>
                    </a:cubicBezTo>
                    <a:cubicBezTo>
                      <a:pt x="42005" y="1971"/>
                      <a:pt x="44958" y="2637"/>
                      <a:pt x="47911" y="3209"/>
                    </a:cubicBezTo>
                    <a:cubicBezTo>
                      <a:pt x="50864" y="3971"/>
                      <a:pt x="53721" y="4733"/>
                      <a:pt x="56578" y="5685"/>
                    </a:cubicBezTo>
                    <a:cubicBezTo>
                      <a:pt x="59436" y="6447"/>
                      <a:pt x="62198" y="7590"/>
                      <a:pt x="64865" y="8638"/>
                    </a:cubicBezTo>
                    <a:cubicBezTo>
                      <a:pt x="70104" y="10733"/>
                      <a:pt x="74867" y="13019"/>
                      <a:pt x="78867" y="15305"/>
                    </a:cubicBezTo>
                    <a:cubicBezTo>
                      <a:pt x="82772" y="17496"/>
                      <a:pt x="86011" y="19687"/>
                      <a:pt x="88106" y="21211"/>
                    </a:cubicBezTo>
                    <a:cubicBezTo>
                      <a:pt x="90202" y="22830"/>
                      <a:pt x="91345" y="23783"/>
                      <a:pt x="91345" y="2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2" name="Google Shape;2132;p9"/>
              <p:cNvSpPr/>
              <p:nvPr/>
            </p:nvSpPr>
            <p:spPr>
              <a:xfrm>
                <a:off x="3391683" y="3728805"/>
                <a:ext cx="81629" cy="17692"/>
              </a:xfrm>
              <a:custGeom>
                <a:avLst/>
                <a:gdLst/>
                <a:ahLst/>
                <a:cxnLst/>
                <a:rect l="l" t="t" r="r" b="b"/>
                <a:pathLst>
                  <a:path w="81629" h="17692" extrusionOk="0">
                    <a:moveTo>
                      <a:pt x="81439" y="17693"/>
                    </a:moveTo>
                    <a:cubicBezTo>
                      <a:pt x="81439" y="17693"/>
                      <a:pt x="80105" y="17502"/>
                      <a:pt x="77819" y="17121"/>
                    </a:cubicBezTo>
                    <a:cubicBezTo>
                      <a:pt x="75533" y="16740"/>
                      <a:pt x="72295" y="16169"/>
                      <a:pt x="68485" y="15407"/>
                    </a:cubicBezTo>
                    <a:cubicBezTo>
                      <a:pt x="64675" y="14645"/>
                      <a:pt x="60293" y="13883"/>
                      <a:pt x="55531" y="12930"/>
                    </a:cubicBezTo>
                    <a:cubicBezTo>
                      <a:pt x="50768" y="12073"/>
                      <a:pt x="45815" y="11120"/>
                      <a:pt x="40767" y="10263"/>
                    </a:cubicBezTo>
                    <a:cubicBezTo>
                      <a:pt x="35719" y="9311"/>
                      <a:pt x="30670" y="8644"/>
                      <a:pt x="26003" y="7787"/>
                    </a:cubicBezTo>
                    <a:cubicBezTo>
                      <a:pt x="21241" y="7025"/>
                      <a:pt x="16764" y="6358"/>
                      <a:pt x="12954" y="5786"/>
                    </a:cubicBezTo>
                    <a:cubicBezTo>
                      <a:pt x="9049" y="5120"/>
                      <a:pt x="5810" y="4548"/>
                      <a:pt x="3619" y="4167"/>
                    </a:cubicBezTo>
                    <a:cubicBezTo>
                      <a:pt x="1333" y="3786"/>
                      <a:pt x="0" y="3405"/>
                      <a:pt x="0" y="3405"/>
                    </a:cubicBezTo>
                    <a:cubicBezTo>
                      <a:pt x="0" y="3405"/>
                      <a:pt x="5144" y="1595"/>
                      <a:pt x="13049" y="643"/>
                    </a:cubicBezTo>
                    <a:cubicBezTo>
                      <a:pt x="17050" y="71"/>
                      <a:pt x="21717" y="-119"/>
                      <a:pt x="26670" y="71"/>
                    </a:cubicBezTo>
                    <a:cubicBezTo>
                      <a:pt x="29147" y="262"/>
                      <a:pt x="31718" y="167"/>
                      <a:pt x="34385" y="548"/>
                    </a:cubicBezTo>
                    <a:cubicBezTo>
                      <a:pt x="36957" y="834"/>
                      <a:pt x="39624" y="1215"/>
                      <a:pt x="42291" y="1595"/>
                    </a:cubicBezTo>
                    <a:cubicBezTo>
                      <a:pt x="44863" y="2167"/>
                      <a:pt x="47530" y="2643"/>
                      <a:pt x="50102" y="3310"/>
                    </a:cubicBezTo>
                    <a:cubicBezTo>
                      <a:pt x="52673" y="3882"/>
                      <a:pt x="55150" y="4739"/>
                      <a:pt x="57531" y="5406"/>
                    </a:cubicBezTo>
                    <a:cubicBezTo>
                      <a:pt x="62294" y="7025"/>
                      <a:pt x="66580" y="8739"/>
                      <a:pt x="70199" y="10549"/>
                    </a:cubicBezTo>
                    <a:cubicBezTo>
                      <a:pt x="77438" y="14073"/>
                      <a:pt x="81629" y="17502"/>
                      <a:pt x="81629" y="17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9"/>
              <p:cNvSpPr/>
              <p:nvPr/>
            </p:nvSpPr>
            <p:spPr>
              <a:xfrm>
                <a:off x="3342057" y="3739545"/>
                <a:ext cx="88201" cy="15620"/>
              </a:xfrm>
              <a:custGeom>
                <a:avLst/>
                <a:gdLst/>
                <a:ahLst/>
                <a:cxnLst/>
                <a:rect l="l" t="t" r="r" b="b"/>
                <a:pathLst>
                  <a:path w="88201" h="15620" extrusionOk="0">
                    <a:moveTo>
                      <a:pt x="88201" y="15621"/>
                    </a:moveTo>
                    <a:cubicBezTo>
                      <a:pt x="88201" y="15621"/>
                      <a:pt x="86773" y="15621"/>
                      <a:pt x="84296" y="15335"/>
                    </a:cubicBezTo>
                    <a:cubicBezTo>
                      <a:pt x="81820" y="15049"/>
                      <a:pt x="78296" y="14668"/>
                      <a:pt x="74200" y="14097"/>
                    </a:cubicBezTo>
                    <a:cubicBezTo>
                      <a:pt x="70009" y="13525"/>
                      <a:pt x="65246" y="12954"/>
                      <a:pt x="60103" y="12192"/>
                    </a:cubicBezTo>
                    <a:cubicBezTo>
                      <a:pt x="54959" y="11525"/>
                      <a:pt x="49530" y="10763"/>
                      <a:pt x="44101" y="10001"/>
                    </a:cubicBezTo>
                    <a:cubicBezTo>
                      <a:pt x="33147" y="8572"/>
                      <a:pt x="22193" y="7144"/>
                      <a:pt x="14002" y="6001"/>
                    </a:cubicBezTo>
                    <a:cubicBezTo>
                      <a:pt x="9811" y="5429"/>
                      <a:pt x="6382" y="4858"/>
                      <a:pt x="3905" y="4477"/>
                    </a:cubicBezTo>
                    <a:cubicBezTo>
                      <a:pt x="1429" y="4096"/>
                      <a:pt x="0" y="3715"/>
                      <a:pt x="0" y="3715"/>
                    </a:cubicBezTo>
                    <a:cubicBezTo>
                      <a:pt x="0" y="3715"/>
                      <a:pt x="5525" y="1905"/>
                      <a:pt x="14002" y="857"/>
                    </a:cubicBezTo>
                    <a:cubicBezTo>
                      <a:pt x="18288" y="286"/>
                      <a:pt x="23241" y="0"/>
                      <a:pt x="28575" y="0"/>
                    </a:cubicBezTo>
                    <a:cubicBezTo>
                      <a:pt x="31242" y="0"/>
                      <a:pt x="34004" y="0"/>
                      <a:pt x="36767" y="286"/>
                    </a:cubicBezTo>
                    <a:cubicBezTo>
                      <a:pt x="39529" y="476"/>
                      <a:pt x="42386" y="762"/>
                      <a:pt x="45244" y="1143"/>
                    </a:cubicBezTo>
                    <a:cubicBezTo>
                      <a:pt x="48101" y="1619"/>
                      <a:pt x="50863" y="2000"/>
                      <a:pt x="53626" y="2572"/>
                    </a:cubicBezTo>
                    <a:cubicBezTo>
                      <a:pt x="56388" y="3048"/>
                      <a:pt x="59055" y="3810"/>
                      <a:pt x="61627" y="4477"/>
                    </a:cubicBezTo>
                    <a:cubicBezTo>
                      <a:pt x="66770" y="5905"/>
                      <a:pt x="71533" y="7429"/>
                      <a:pt x="75438" y="9144"/>
                    </a:cubicBezTo>
                    <a:cubicBezTo>
                      <a:pt x="83439" y="12382"/>
                      <a:pt x="88201" y="15526"/>
                      <a:pt x="88201" y="15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9"/>
              <p:cNvSpPr/>
              <p:nvPr/>
            </p:nvSpPr>
            <p:spPr>
              <a:xfrm>
                <a:off x="3306815" y="3747927"/>
                <a:ext cx="98297" cy="14382"/>
              </a:xfrm>
              <a:custGeom>
                <a:avLst/>
                <a:gdLst/>
                <a:ahLst/>
                <a:cxnLst/>
                <a:rect l="l" t="t" r="r" b="b"/>
                <a:pathLst>
                  <a:path w="98297" h="14382" extrusionOk="0">
                    <a:moveTo>
                      <a:pt x="98298" y="14383"/>
                    </a:moveTo>
                    <a:cubicBezTo>
                      <a:pt x="98298" y="14383"/>
                      <a:pt x="96679" y="14383"/>
                      <a:pt x="93917" y="14192"/>
                    </a:cubicBezTo>
                    <a:cubicBezTo>
                      <a:pt x="91154" y="14002"/>
                      <a:pt x="87249" y="13716"/>
                      <a:pt x="82677" y="13240"/>
                    </a:cubicBezTo>
                    <a:cubicBezTo>
                      <a:pt x="78010" y="12764"/>
                      <a:pt x="72676" y="12287"/>
                      <a:pt x="66961" y="11621"/>
                    </a:cubicBezTo>
                    <a:cubicBezTo>
                      <a:pt x="61246" y="11049"/>
                      <a:pt x="55150" y="10383"/>
                      <a:pt x="49054" y="9716"/>
                    </a:cubicBezTo>
                    <a:cubicBezTo>
                      <a:pt x="42958" y="9049"/>
                      <a:pt x="36862" y="8382"/>
                      <a:pt x="31147" y="7811"/>
                    </a:cubicBezTo>
                    <a:cubicBezTo>
                      <a:pt x="25432" y="7239"/>
                      <a:pt x="20098" y="6572"/>
                      <a:pt x="15431" y="6096"/>
                    </a:cubicBezTo>
                    <a:cubicBezTo>
                      <a:pt x="10858" y="5525"/>
                      <a:pt x="6953" y="5048"/>
                      <a:pt x="4286" y="4572"/>
                    </a:cubicBezTo>
                    <a:cubicBezTo>
                      <a:pt x="1524" y="4191"/>
                      <a:pt x="0" y="3810"/>
                      <a:pt x="0" y="3810"/>
                    </a:cubicBezTo>
                    <a:cubicBezTo>
                      <a:pt x="0" y="3810"/>
                      <a:pt x="6096" y="2000"/>
                      <a:pt x="15526" y="953"/>
                    </a:cubicBezTo>
                    <a:cubicBezTo>
                      <a:pt x="20193" y="381"/>
                      <a:pt x="25718" y="95"/>
                      <a:pt x="31623" y="0"/>
                    </a:cubicBezTo>
                    <a:cubicBezTo>
                      <a:pt x="34576" y="0"/>
                      <a:pt x="37624" y="0"/>
                      <a:pt x="40672" y="191"/>
                    </a:cubicBezTo>
                    <a:cubicBezTo>
                      <a:pt x="43720" y="381"/>
                      <a:pt x="46863" y="667"/>
                      <a:pt x="50006" y="858"/>
                    </a:cubicBezTo>
                    <a:cubicBezTo>
                      <a:pt x="53150" y="1334"/>
                      <a:pt x="56198" y="1715"/>
                      <a:pt x="59246" y="2096"/>
                    </a:cubicBezTo>
                    <a:cubicBezTo>
                      <a:pt x="62294" y="2477"/>
                      <a:pt x="65246" y="3239"/>
                      <a:pt x="68199" y="3810"/>
                    </a:cubicBezTo>
                    <a:cubicBezTo>
                      <a:pt x="73914" y="5048"/>
                      <a:pt x="79248" y="6572"/>
                      <a:pt x="83725" y="8096"/>
                    </a:cubicBezTo>
                    <a:cubicBezTo>
                      <a:pt x="92678" y="11049"/>
                      <a:pt x="98298" y="14097"/>
                      <a:pt x="98298" y="14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5" name="Google Shape;2135;p9"/>
              <p:cNvSpPr/>
              <p:nvPr/>
            </p:nvSpPr>
            <p:spPr>
              <a:xfrm>
                <a:off x="3293861" y="3759224"/>
                <a:ext cx="91249" cy="10361"/>
              </a:xfrm>
              <a:custGeom>
                <a:avLst/>
                <a:gdLst/>
                <a:ahLst/>
                <a:cxnLst/>
                <a:rect l="l" t="t" r="r" b="b"/>
                <a:pathLst>
                  <a:path w="91249" h="10361" extrusionOk="0">
                    <a:moveTo>
                      <a:pt x="91250" y="8705"/>
                    </a:moveTo>
                    <a:cubicBezTo>
                      <a:pt x="91250" y="8705"/>
                      <a:pt x="85439" y="9753"/>
                      <a:pt x="76772" y="10134"/>
                    </a:cubicBezTo>
                    <a:cubicBezTo>
                      <a:pt x="72485" y="10324"/>
                      <a:pt x="67437" y="10419"/>
                      <a:pt x="62008" y="10324"/>
                    </a:cubicBezTo>
                    <a:cubicBezTo>
                      <a:pt x="56674" y="10324"/>
                      <a:pt x="50959" y="9943"/>
                      <a:pt x="45244" y="9562"/>
                    </a:cubicBezTo>
                    <a:cubicBezTo>
                      <a:pt x="42386" y="9277"/>
                      <a:pt x="39529" y="8991"/>
                      <a:pt x="36767" y="8800"/>
                    </a:cubicBezTo>
                    <a:cubicBezTo>
                      <a:pt x="34004" y="8610"/>
                      <a:pt x="31242" y="8134"/>
                      <a:pt x="28575" y="7753"/>
                    </a:cubicBezTo>
                    <a:cubicBezTo>
                      <a:pt x="23241" y="6991"/>
                      <a:pt x="18288" y="6133"/>
                      <a:pt x="14097" y="5276"/>
                    </a:cubicBezTo>
                    <a:cubicBezTo>
                      <a:pt x="5620" y="3562"/>
                      <a:pt x="0" y="1657"/>
                      <a:pt x="0" y="1657"/>
                    </a:cubicBezTo>
                    <a:cubicBezTo>
                      <a:pt x="0" y="1657"/>
                      <a:pt x="5810" y="609"/>
                      <a:pt x="14478" y="228"/>
                    </a:cubicBezTo>
                    <a:cubicBezTo>
                      <a:pt x="18764" y="37"/>
                      <a:pt x="23813" y="-58"/>
                      <a:pt x="29242" y="37"/>
                    </a:cubicBezTo>
                    <a:cubicBezTo>
                      <a:pt x="31909" y="133"/>
                      <a:pt x="34671" y="37"/>
                      <a:pt x="37529" y="323"/>
                    </a:cubicBezTo>
                    <a:cubicBezTo>
                      <a:pt x="40386" y="514"/>
                      <a:pt x="43148" y="704"/>
                      <a:pt x="46006" y="799"/>
                    </a:cubicBezTo>
                    <a:cubicBezTo>
                      <a:pt x="51721" y="1371"/>
                      <a:pt x="57436" y="1847"/>
                      <a:pt x="62675" y="2609"/>
                    </a:cubicBezTo>
                    <a:cubicBezTo>
                      <a:pt x="68009" y="3371"/>
                      <a:pt x="72962" y="4228"/>
                      <a:pt x="77153" y="5086"/>
                    </a:cubicBezTo>
                    <a:cubicBezTo>
                      <a:pt x="85630" y="6800"/>
                      <a:pt x="91250" y="8705"/>
                      <a:pt x="91250" y="87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6" name="Google Shape;2136;p9"/>
              <p:cNvSpPr/>
              <p:nvPr/>
            </p:nvSpPr>
            <p:spPr>
              <a:xfrm>
                <a:off x="3527318" y="3714029"/>
                <a:ext cx="62865" cy="9061"/>
              </a:xfrm>
              <a:custGeom>
                <a:avLst/>
                <a:gdLst/>
                <a:ahLst/>
                <a:cxnLst/>
                <a:rect l="l" t="t" r="r" b="b"/>
                <a:pathLst>
                  <a:path w="62865" h="9061" extrusionOk="0">
                    <a:moveTo>
                      <a:pt x="62865" y="7990"/>
                    </a:moveTo>
                    <a:cubicBezTo>
                      <a:pt x="62865" y="7990"/>
                      <a:pt x="58674" y="8657"/>
                      <a:pt x="52769" y="8847"/>
                    </a:cubicBezTo>
                    <a:cubicBezTo>
                      <a:pt x="46863" y="9133"/>
                      <a:pt x="39053" y="9133"/>
                      <a:pt x="31337" y="8847"/>
                    </a:cubicBezTo>
                    <a:cubicBezTo>
                      <a:pt x="23622" y="8562"/>
                      <a:pt x="15907" y="7895"/>
                      <a:pt x="10001" y="7133"/>
                    </a:cubicBezTo>
                    <a:cubicBezTo>
                      <a:pt x="4096" y="6466"/>
                      <a:pt x="0" y="5418"/>
                      <a:pt x="0" y="5418"/>
                    </a:cubicBezTo>
                    <a:cubicBezTo>
                      <a:pt x="0" y="5418"/>
                      <a:pt x="3715" y="3514"/>
                      <a:pt x="9716" y="2085"/>
                    </a:cubicBezTo>
                    <a:cubicBezTo>
                      <a:pt x="15621" y="656"/>
                      <a:pt x="23717" y="-297"/>
                      <a:pt x="31718" y="84"/>
                    </a:cubicBezTo>
                    <a:cubicBezTo>
                      <a:pt x="39719" y="370"/>
                      <a:pt x="47720" y="1989"/>
                      <a:pt x="53435" y="3990"/>
                    </a:cubicBezTo>
                    <a:cubicBezTo>
                      <a:pt x="59246" y="5895"/>
                      <a:pt x="62770" y="8085"/>
                      <a:pt x="62770" y="80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7" name="Google Shape;2137;p9"/>
              <p:cNvSpPr/>
              <p:nvPr/>
            </p:nvSpPr>
            <p:spPr>
              <a:xfrm>
                <a:off x="3408542" y="3707428"/>
                <a:ext cx="124682" cy="23259"/>
              </a:xfrm>
              <a:custGeom>
                <a:avLst/>
                <a:gdLst/>
                <a:ahLst/>
                <a:cxnLst/>
                <a:rect l="l" t="t" r="r" b="b"/>
                <a:pathLst>
                  <a:path w="124682" h="23259" extrusionOk="0">
                    <a:moveTo>
                      <a:pt x="124682" y="1161"/>
                    </a:moveTo>
                    <a:cubicBezTo>
                      <a:pt x="124682" y="1161"/>
                      <a:pt x="122682" y="1637"/>
                      <a:pt x="119253" y="2304"/>
                    </a:cubicBezTo>
                    <a:cubicBezTo>
                      <a:pt x="115824" y="2971"/>
                      <a:pt x="110966" y="3828"/>
                      <a:pt x="105061" y="4876"/>
                    </a:cubicBezTo>
                    <a:cubicBezTo>
                      <a:pt x="99250" y="5828"/>
                      <a:pt x="92392" y="7067"/>
                      <a:pt x="85058" y="8305"/>
                    </a:cubicBezTo>
                    <a:cubicBezTo>
                      <a:pt x="77819" y="9543"/>
                      <a:pt x="70009" y="10877"/>
                      <a:pt x="62294" y="12305"/>
                    </a:cubicBezTo>
                    <a:cubicBezTo>
                      <a:pt x="54578" y="13734"/>
                      <a:pt x="46768" y="15068"/>
                      <a:pt x="39529" y="16401"/>
                    </a:cubicBezTo>
                    <a:cubicBezTo>
                      <a:pt x="32290" y="17735"/>
                      <a:pt x="25432" y="18973"/>
                      <a:pt x="19621" y="20021"/>
                    </a:cubicBezTo>
                    <a:cubicBezTo>
                      <a:pt x="13716" y="21068"/>
                      <a:pt x="8858" y="21830"/>
                      <a:pt x="5429" y="22497"/>
                    </a:cubicBezTo>
                    <a:cubicBezTo>
                      <a:pt x="2000" y="23069"/>
                      <a:pt x="0" y="23259"/>
                      <a:pt x="0" y="23259"/>
                    </a:cubicBezTo>
                    <a:cubicBezTo>
                      <a:pt x="0" y="23259"/>
                      <a:pt x="7049" y="19354"/>
                      <a:pt x="18383" y="15163"/>
                    </a:cubicBezTo>
                    <a:cubicBezTo>
                      <a:pt x="24003" y="12972"/>
                      <a:pt x="30671" y="10877"/>
                      <a:pt x="37909" y="8876"/>
                    </a:cubicBezTo>
                    <a:cubicBezTo>
                      <a:pt x="41529" y="7924"/>
                      <a:pt x="45244" y="6876"/>
                      <a:pt x="49149" y="6114"/>
                    </a:cubicBezTo>
                    <a:cubicBezTo>
                      <a:pt x="52959" y="5257"/>
                      <a:pt x="56959" y="4495"/>
                      <a:pt x="60865" y="3733"/>
                    </a:cubicBezTo>
                    <a:cubicBezTo>
                      <a:pt x="64865" y="3161"/>
                      <a:pt x="68771" y="2590"/>
                      <a:pt x="72676" y="2018"/>
                    </a:cubicBezTo>
                    <a:cubicBezTo>
                      <a:pt x="76581" y="1447"/>
                      <a:pt x="80486" y="1161"/>
                      <a:pt x="84201" y="780"/>
                    </a:cubicBezTo>
                    <a:cubicBezTo>
                      <a:pt x="91726" y="209"/>
                      <a:pt x="98679" y="-77"/>
                      <a:pt x="104680" y="18"/>
                    </a:cubicBezTo>
                    <a:cubicBezTo>
                      <a:pt x="116681" y="18"/>
                      <a:pt x="124682" y="1352"/>
                      <a:pt x="124682" y="13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9"/>
              <p:cNvSpPr/>
              <p:nvPr/>
            </p:nvSpPr>
            <p:spPr>
              <a:xfrm>
                <a:off x="3300433" y="3692605"/>
                <a:ext cx="207454" cy="66465"/>
              </a:xfrm>
              <a:custGeom>
                <a:avLst/>
                <a:gdLst/>
                <a:ahLst/>
                <a:cxnLst/>
                <a:rect l="l" t="t" r="r" b="b"/>
                <a:pathLst>
                  <a:path w="207454" h="66465" extrusionOk="0">
                    <a:moveTo>
                      <a:pt x="207359" y="1982"/>
                    </a:moveTo>
                    <a:cubicBezTo>
                      <a:pt x="207359" y="1982"/>
                      <a:pt x="203930" y="2172"/>
                      <a:pt x="197834" y="2648"/>
                    </a:cubicBezTo>
                    <a:cubicBezTo>
                      <a:pt x="194786" y="2744"/>
                      <a:pt x="191167" y="3125"/>
                      <a:pt x="186976" y="3506"/>
                    </a:cubicBezTo>
                    <a:cubicBezTo>
                      <a:pt x="182785" y="3792"/>
                      <a:pt x="178118" y="4268"/>
                      <a:pt x="172974" y="4934"/>
                    </a:cubicBezTo>
                    <a:cubicBezTo>
                      <a:pt x="167831" y="5411"/>
                      <a:pt x="162306" y="6268"/>
                      <a:pt x="156496" y="7125"/>
                    </a:cubicBezTo>
                    <a:cubicBezTo>
                      <a:pt x="150686" y="7887"/>
                      <a:pt x="144590" y="9316"/>
                      <a:pt x="138303" y="10364"/>
                    </a:cubicBezTo>
                    <a:cubicBezTo>
                      <a:pt x="132017" y="11697"/>
                      <a:pt x="125540" y="13126"/>
                      <a:pt x="119063" y="14840"/>
                    </a:cubicBezTo>
                    <a:cubicBezTo>
                      <a:pt x="112490" y="16364"/>
                      <a:pt x="106013" y="18460"/>
                      <a:pt x="99441" y="20365"/>
                    </a:cubicBezTo>
                    <a:cubicBezTo>
                      <a:pt x="92964" y="22556"/>
                      <a:pt x="86392" y="24461"/>
                      <a:pt x="80105" y="26937"/>
                    </a:cubicBezTo>
                    <a:cubicBezTo>
                      <a:pt x="73819" y="29223"/>
                      <a:pt x="67627" y="31700"/>
                      <a:pt x="61722" y="34176"/>
                    </a:cubicBezTo>
                    <a:cubicBezTo>
                      <a:pt x="55912" y="36843"/>
                      <a:pt x="50102" y="39129"/>
                      <a:pt x="44863" y="41796"/>
                    </a:cubicBezTo>
                    <a:cubicBezTo>
                      <a:pt x="39529" y="44368"/>
                      <a:pt x="34576" y="46844"/>
                      <a:pt x="30004" y="49321"/>
                    </a:cubicBezTo>
                    <a:cubicBezTo>
                      <a:pt x="25432" y="51702"/>
                      <a:pt x="21241" y="53988"/>
                      <a:pt x="17621" y="56084"/>
                    </a:cubicBezTo>
                    <a:cubicBezTo>
                      <a:pt x="14002" y="58179"/>
                      <a:pt x="10763" y="59894"/>
                      <a:pt x="8192" y="61608"/>
                    </a:cubicBezTo>
                    <a:cubicBezTo>
                      <a:pt x="2953" y="64751"/>
                      <a:pt x="0" y="66466"/>
                      <a:pt x="0" y="66466"/>
                    </a:cubicBezTo>
                    <a:cubicBezTo>
                      <a:pt x="0" y="66466"/>
                      <a:pt x="2572" y="64180"/>
                      <a:pt x="7239" y="60179"/>
                    </a:cubicBezTo>
                    <a:cubicBezTo>
                      <a:pt x="9525" y="58179"/>
                      <a:pt x="12383" y="55798"/>
                      <a:pt x="15812" y="53321"/>
                    </a:cubicBezTo>
                    <a:cubicBezTo>
                      <a:pt x="19145" y="50750"/>
                      <a:pt x="23050" y="47892"/>
                      <a:pt x="27432" y="45035"/>
                    </a:cubicBezTo>
                    <a:cubicBezTo>
                      <a:pt x="31718" y="41987"/>
                      <a:pt x="36576" y="39034"/>
                      <a:pt x="41815" y="36081"/>
                    </a:cubicBezTo>
                    <a:cubicBezTo>
                      <a:pt x="46958" y="32938"/>
                      <a:pt x="52673" y="30176"/>
                      <a:pt x="58483" y="27223"/>
                    </a:cubicBezTo>
                    <a:cubicBezTo>
                      <a:pt x="64484" y="24556"/>
                      <a:pt x="70580" y="21508"/>
                      <a:pt x="77057" y="19127"/>
                    </a:cubicBezTo>
                    <a:cubicBezTo>
                      <a:pt x="83439" y="16460"/>
                      <a:pt x="90106" y="14364"/>
                      <a:pt x="96774" y="12078"/>
                    </a:cubicBezTo>
                    <a:cubicBezTo>
                      <a:pt x="103537" y="10268"/>
                      <a:pt x="110300" y="8173"/>
                      <a:pt x="117062" y="6744"/>
                    </a:cubicBezTo>
                    <a:cubicBezTo>
                      <a:pt x="123730" y="5030"/>
                      <a:pt x="130493" y="4077"/>
                      <a:pt x="136969" y="2934"/>
                    </a:cubicBezTo>
                    <a:cubicBezTo>
                      <a:pt x="143447" y="2077"/>
                      <a:pt x="149733" y="1220"/>
                      <a:pt x="155734" y="839"/>
                    </a:cubicBezTo>
                    <a:cubicBezTo>
                      <a:pt x="161735" y="362"/>
                      <a:pt x="167449" y="77"/>
                      <a:pt x="172688" y="77"/>
                    </a:cubicBezTo>
                    <a:cubicBezTo>
                      <a:pt x="177927" y="-114"/>
                      <a:pt x="182690" y="77"/>
                      <a:pt x="186976" y="362"/>
                    </a:cubicBezTo>
                    <a:cubicBezTo>
                      <a:pt x="191262" y="458"/>
                      <a:pt x="194881" y="743"/>
                      <a:pt x="197930" y="1125"/>
                    </a:cubicBezTo>
                    <a:cubicBezTo>
                      <a:pt x="203930" y="1791"/>
                      <a:pt x="207455" y="2267"/>
                      <a:pt x="207455" y="22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9"/>
              <p:cNvSpPr/>
              <p:nvPr/>
            </p:nvSpPr>
            <p:spPr>
              <a:xfrm>
                <a:off x="3401779" y="3698778"/>
                <a:ext cx="80390" cy="9620"/>
              </a:xfrm>
              <a:custGeom>
                <a:avLst/>
                <a:gdLst/>
                <a:ahLst/>
                <a:cxnLst/>
                <a:rect l="l" t="t" r="r" b="b"/>
                <a:pathLst>
                  <a:path w="80390" h="9620" extrusionOk="0">
                    <a:moveTo>
                      <a:pt x="80391" y="8001"/>
                    </a:moveTo>
                    <a:cubicBezTo>
                      <a:pt x="80391" y="8001"/>
                      <a:pt x="79057" y="8096"/>
                      <a:pt x="76772" y="8191"/>
                    </a:cubicBezTo>
                    <a:cubicBezTo>
                      <a:pt x="74581" y="8191"/>
                      <a:pt x="71342" y="8287"/>
                      <a:pt x="67532" y="8382"/>
                    </a:cubicBezTo>
                    <a:cubicBezTo>
                      <a:pt x="60103" y="8477"/>
                      <a:pt x="50102" y="8572"/>
                      <a:pt x="40196" y="8763"/>
                    </a:cubicBezTo>
                    <a:cubicBezTo>
                      <a:pt x="30290" y="9049"/>
                      <a:pt x="20288" y="9334"/>
                      <a:pt x="12859" y="9525"/>
                    </a:cubicBezTo>
                    <a:cubicBezTo>
                      <a:pt x="9049" y="9620"/>
                      <a:pt x="5906" y="9620"/>
                      <a:pt x="3620" y="9620"/>
                    </a:cubicBezTo>
                    <a:cubicBezTo>
                      <a:pt x="1333" y="9620"/>
                      <a:pt x="0" y="9620"/>
                      <a:pt x="0" y="9620"/>
                    </a:cubicBezTo>
                    <a:cubicBezTo>
                      <a:pt x="0" y="9620"/>
                      <a:pt x="4572" y="6953"/>
                      <a:pt x="12002" y="4572"/>
                    </a:cubicBezTo>
                    <a:cubicBezTo>
                      <a:pt x="15716" y="3334"/>
                      <a:pt x="20098" y="2286"/>
                      <a:pt x="24860" y="1429"/>
                    </a:cubicBezTo>
                    <a:cubicBezTo>
                      <a:pt x="29623" y="667"/>
                      <a:pt x="34766" y="190"/>
                      <a:pt x="40005" y="0"/>
                    </a:cubicBezTo>
                    <a:cubicBezTo>
                      <a:pt x="45148" y="0"/>
                      <a:pt x="50387" y="190"/>
                      <a:pt x="55150" y="762"/>
                    </a:cubicBezTo>
                    <a:cubicBezTo>
                      <a:pt x="59912" y="1429"/>
                      <a:pt x="64389" y="2286"/>
                      <a:pt x="68104" y="3334"/>
                    </a:cubicBezTo>
                    <a:cubicBezTo>
                      <a:pt x="75628" y="5334"/>
                      <a:pt x="80296" y="7810"/>
                      <a:pt x="80296" y="7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0" name="Google Shape;2140;p9"/>
              <p:cNvSpPr/>
              <p:nvPr/>
            </p:nvSpPr>
            <p:spPr>
              <a:xfrm>
                <a:off x="3336152" y="3712653"/>
                <a:ext cx="115347" cy="20034"/>
              </a:xfrm>
              <a:custGeom>
                <a:avLst/>
                <a:gdLst/>
                <a:ahLst/>
                <a:cxnLst/>
                <a:rect l="l" t="t" r="r" b="b"/>
                <a:pathLst>
                  <a:path w="115347" h="20034" extrusionOk="0">
                    <a:moveTo>
                      <a:pt x="115348" y="7271"/>
                    </a:moveTo>
                    <a:cubicBezTo>
                      <a:pt x="115348" y="7271"/>
                      <a:pt x="108014" y="7271"/>
                      <a:pt x="96869" y="7271"/>
                    </a:cubicBezTo>
                    <a:cubicBezTo>
                      <a:pt x="94107" y="7271"/>
                      <a:pt x="91154" y="7271"/>
                      <a:pt x="88106" y="7366"/>
                    </a:cubicBezTo>
                    <a:cubicBezTo>
                      <a:pt x="84963" y="7366"/>
                      <a:pt x="81725" y="7652"/>
                      <a:pt x="78296" y="7747"/>
                    </a:cubicBezTo>
                    <a:cubicBezTo>
                      <a:pt x="71533" y="8128"/>
                      <a:pt x="64389" y="8604"/>
                      <a:pt x="57245" y="9461"/>
                    </a:cubicBezTo>
                    <a:cubicBezTo>
                      <a:pt x="50102" y="10224"/>
                      <a:pt x="42958" y="11367"/>
                      <a:pt x="36290" y="12414"/>
                    </a:cubicBezTo>
                    <a:cubicBezTo>
                      <a:pt x="32956" y="13081"/>
                      <a:pt x="29718" y="13557"/>
                      <a:pt x="26670" y="14224"/>
                    </a:cubicBezTo>
                    <a:cubicBezTo>
                      <a:pt x="23622" y="14891"/>
                      <a:pt x="20669" y="15462"/>
                      <a:pt x="18002" y="16034"/>
                    </a:cubicBezTo>
                    <a:cubicBezTo>
                      <a:pt x="12668" y="17272"/>
                      <a:pt x="8192" y="18225"/>
                      <a:pt x="5048" y="18986"/>
                    </a:cubicBezTo>
                    <a:cubicBezTo>
                      <a:pt x="1905" y="19749"/>
                      <a:pt x="0" y="20034"/>
                      <a:pt x="0" y="20034"/>
                    </a:cubicBezTo>
                    <a:cubicBezTo>
                      <a:pt x="0" y="20034"/>
                      <a:pt x="1524" y="18986"/>
                      <a:pt x="4381" y="17367"/>
                    </a:cubicBezTo>
                    <a:cubicBezTo>
                      <a:pt x="7239" y="15748"/>
                      <a:pt x="11335" y="13462"/>
                      <a:pt x="16478" y="11271"/>
                    </a:cubicBezTo>
                    <a:cubicBezTo>
                      <a:pt x="21622" y="8985"/>
                      <a:pt x="27813" y="6794"/>
                      <a:pt x="34576" y="4985"/>
                    </a:cubicBezTo>
                    <a:cubicBezTo>
                      <a:pt x="38005" y="4223"/>
                      <a:pt x="41529" y="3175"/>
                      <a:pt x="45148" y="2603"/>
                    </a:cubicBezTo>
                    <a:cubicBezTo>
                      <a:pt x="48768" y="1937"/>
                      <a:pt x="52483" y="1460"/>
                      <a:pt x="56198" y="889"/>
                    </a:cubicBezTo>
                    <a:cubicBezTo>
                      <a:pt x="59912" y="603"/>
                      <a:pt x="63722" y="222"/>
                      <a:pt x="67342" y="127"/>
                    </a:cubicBezTo>
                    <a:cubicBezTo>
                      <a:pt x="71056" y="-159"/>
                      <a:pt x="74676" y="127"/>
                      <a:pt x="78200" y="127"/>
                    </a:cubicBezTo>
                    <a:cubicBezTo>
                      <a:pt x="85249" y="508"/>
                      <a:pt x="91726" y="1175"/>
                      <a:pt x="97250" y="2318"/>
                    </a:cubicBezTo>
                    <a:cubicBezTo>
                      <a:pt x="102775" y="3270"/>
                      <a:pt x="107347" y="4604"/>
                      <a:pt x="110395" y="5651"/>
                    </a:cubicBezTo>
                    <a:cubicBezTo>
                      <a:pt x="113443" y="6699"/>
                      <a:pt x="115252" y="7366"/>
                      <a:pt x="115252" y="7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1" name="Google Shape;2141;p9"/>
              <p:cNvSpPr/>
              <p:nvPr/>
            </p:nvSpPr>
            <p:spPr>
              <a:xfrm>
                <a:off x="3270429" y="3732592"/>
                <a:ext cx="96393" cy="37242"/>
              </a:xfrm>
              <a:custGeom>
                <a:avLst/>
                <a:gdLst/>
                <a:ahLst/>
                <a:cxnLst/>
                <a:rect l="l" t="t" r="r" b="b"/>
                <a:pathLst>
                  <a:path w="96393" h="37242" extrusionOk="0">
                    <a:moveTo>
                      <a:pt x="96393" y="0"/>
                    </a:moveTo>
                    <a:cubicBezTo>
                      <a:pt x="96393" y="0"/>
                      <a:pt x="94869" y="667"/>
                      <a:pt x="92202" y="1810"/>
                    </a:cubicBezTo>
                    <a:cubicBezTo>
                      <a:pt x="89535" y="2857"/>
                      <a:pt x="85725" y="4286"/>
                      <a:pt x="81153" y="6096"/>
                    </a:cubicBezTo>
                    <a:cubicBezTo>
                      <a:pt x="76676" y="7811"/>
                      <a:pt x="71342" y="9715"/>
                      <a:pt x="65723" y="11906"/>
                    </a:cubicBezTo>
                    <a:cubicBezTo>
                      <a:pt x="60103" y="14002"/>
                      <a:pt x="54102" y="16288"/>
                      <a:pt x="48197" y="18574"/>
                    </a:cubicBezTo>
                    <a:cubicBezTo>
                      <a:pt x="42196" y="20860"/>
                      <a:pt x="36290" y="23241"/>
                      <a:pt x="30671" y="25432"/>
                    </a:cubicBezTo>
                    <a:cubicBezTo>
                      <a:pt x="25051" y="27622"/>
                      <a:pt x="19812" y="29718"/>
                      <a:pt x="15335" y="31528"/>
                    </a:cubicBezTo>
                    <a:cubicBezTo>
                      <a:pt x="10763" y="33242"/>
                      <a:pt x="6953" y="34671"/>
                      <a:pt x="4286" y="35719"/>
                    </a:cubicBezTo>
                    <a:cubicBezTo>
                      <a:pt x="1619" y="36671"/>
                      <a:pt x="0" y="37243"/>
                      <a:pt x="0" y="37243"/>
                    </a:cubicBezTo>
                    <a:cubicBezTo>
                      <a:pt x="0" y="37243"/>
                      <a:pt x="4763" y="32576"/>
                      <a:pt x="12954" y="27146"/>
                    </a:cubicBezTo>
                    <a:cubicBezTo>
                      <a:pt x="17050" y="24289"/>
                      <a:pt x="22003" y="21431"/>
                      <a:pt x="27432" y="18479"/>
                    </a:cubicBezTo>
                    <a:cubicBezTo>
                      <a:pt x="30194" y="17145"/>
                      <a:pt x="32956" y="15526"/>
                      <a:pt x="36004" y="14288"/>
                    </a:cubicBezTo>
                    <a:cubicBezTo>
                      <a:pt x="38957" y="12954"/>
                      <a:pt x="42005" y="11716"/>
                      <a:pt x="45053" y="10478"/>
                    </a:cubicBezTo>
                    <a:cubicBezTo>
                      <a:pt x="48197" y="9430"/>
                      <a:pt x="51245" y="8287"/>
                      <a:pt x="54293" y="7239"/>
                    </a:cubicBezTo>
                    <a:cubicBezTo>
                      <a:pt x="57341" y="6191"/>
                      <a:pt x="60484" y="5429"/>
                      <a:pt x="63437" y="4572"/>
                    </a:cubicBezTo>
                    <a:cubicBezTo>
                      <a:pt x="69437" y="3048"/>
                      <a:pt x="75057" y="1905"/>
                      <a:pt x="79915" y="1238"/>
                    </a:cubicBezTo>
                    <a:cubicBezTo>
                      <a:pt x="89726" y="-190"/>
                      <a:pt x="96298" y="95"/>
                      <a:pt x="9629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9"/>
              <p:cNvSpPr/>
              <p:nvPr/>
            </p:nvSpPr>
            <p:spPr>
              <a:xfrm>
                <a:off x="3285098" y="3681824"/>
                <a:ext cx="161163" cy="82676"/>
              </a:xfrm>
              <a:custGeom>
                <a:avLst/>
                <a:gdLst/>
                <a:ahLst/>
                <a:cxnLst/>
                <a:rect l="l" t="t" r="r" b="b"/>
                <a:pathLst>
                  <a:path w="161163" h="82676" extrusionOk="0">
                    <a:moveTo>
                      <a:pt x="161163" y="0"/>
                    </a:moveTo>
                    <a:cubicBezTo>
                      <a:pt x="161163" y="0"/>
                      <a:pt x="158591" y="1238"/>
                      <a:pt x="154115" y="3429"/>
                    </a:cubicBezTo>
                    <a:cubicBezTo>
                      <a:pt x="149638" y="5524"/>
                      <a:pt x="143161" y="8572"/>
                      <a:pt x="135446" y="12097"/>
                    </a:cubicBezTo>
                    <a:cubicBezTo>
                      <a:pt x="127730" y="15716"/>
                      <a:pt x="118777" y="20002"/>
                      <a:pt x="109252" y="24479"/>
                    </a:cubicBezTo>
                    <a:cubicBezTo>
                      <a:pt x="99727" y="29146"/>
                      <a:pt x="89630" y="34099"/>
                      <a:pt x="79534" y="39243"/>
                    </a:cubicBezTo>
                    <a:cubicBezTo>
                      <a:pt x="69437" y="44386"/>
                      <a:pt x="59531" y="49720"/>
                      <a:pt x="50197" y="54673"/>
                    </a:cubicBezTo>
                    <a:cubicBezTo>
                      <a:pt x="40958" y="59817"/>
                      <a:pt x="32290" y="64579"/>
                      <a:pt x="24860" y="68770"/>
                    </a:cubicBezTo>
                    <a:cubicBezTo>
                      <a:pt x="17431" y="72961"/>
                      <a:pt x="11240" y="76390"/>
                      <a:pt x="6858" y="78867"/>
                    </a:cubicBezTo>
                    <a:cubicBezTo>
                      <a:pt x="2477" y="81248"/>
                      <a:pt x="0" y="82677"/>
                      <a:pt x="0" y="82677"/>
                    </a:cubicBezTo>
                    <a:cubicBezTo>
                      <a:pt x="0" y="82677"/>
                      <a:pt x="2191" y="80772"/>
                      <a:pt x="5906" y="77438"/>
                    </a:cubicBezTo>
                    <a:cubicBezTo>
                      <a:pt x="9716" y="74200"/>
                      <a:pt x="15240" y="69628"/>
                      <a:pt x="22098" y="64579"/>
                    </a:cubicBezTo>
                    <a:cubicBezTo>
                      <a:pt x="28956" y="59436"/>
                      <a:pt x="37243" y="53816"/>
                      <a:pt x="46292" y="48101"/>
                    </a:cubicBezTo>
                    <a:cubicBezTo>
                      <a:pt x="50864" y="45339"/>
                      <a:pt x="55531" y="42291"/>
                      <a:pt x="60484" y="39624"/>
                    </a:cubicBezTo>
                    <a:cubicBezTo>
                      <a:pt x="65342" y="36862"/>
                      <a:pt x="70485" y="34195"/>
                      <a:pt x="75533" y="31432"/>
                    </a:cubicBezTo>
                    <a:cubicBezTo>
                      <a:pt x="80677" y="28956"/>
                      <a:pt x="85820" y="26384"/>
                      <a:pt x="90869" y="24003"/>
                    </a:cubicBezTo>
                    <a:cubicBezTo>
                      <a:pt x="95917" y="21526"/>
                      <a:pt x="101060" y="19526"/>
                      <a:pt x="106013" y="17431"/>
                    </a:cubicBezTo>
                    <a:cubicBezTo>
                      <a:pt x="115919" y="13430"/>
                      <a:pt x="125349" y="9906"/>
                      <a:pt x="133541" y="7429"/>
                    </a:cubicBezTo>
                    <a:cubicBezTo>
                      <a:pt x="141732" y="4763"/>
                      <a:pt x="148590" y="2953"/>
                      <a:pt x="153448" y="1714"/>
                    </a:cubicBezTo>
                    <a:cubicBezTo>
                      <a:pt x="158306" y="571"/>
                      <a:pt x="161068" y="0"/>
                      <a:pt x="1610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3" name="Google Shape;2143;p9"/>
              <p:cNvSpPr/>
              <p:nvPr/>
            </p:nvSpPr>
            <p:spPr>
              <a:xfrm>
                <a:off x="3276620" y="3704493"/>
                <a:ext cx="90582" cy="61531"/>
              </a:xfrm>
              <a:custGeom>
                <a:avLst/>
                <a:gdLst/>
                <a:ahLst/>
                <a:cxnLst/>
                <a:rect l="l" t="t" r="r" b="b"/>
                <a:pathLst>
                  <a:path w="90582" h="61531" extrusionOk="0">
                    <a:moveTo>
                      <a:pt x="90488" y="95"/>
                    </a:moveTo>
                    <a:cubicBezTo>
                      <a:pt x="90488" y="95"/>
                      <a:pt x="89154" y="1143"/>
                      <a:pt x="86677" y="2953"/>
                    </a:cubicBezTo>
                    <a:cubicBezTo>
                      <a:pt x="84201" y="4763"/>
                      <a:pt x="80677" y="7239"/>
                      <a:pt x="76486" y="10096"/>
                    </a:cubicBezTo>
                    <a:cubicBezTo>
                      <a:pt x="68008" y="15812"/>
                      <a:pt x="56769" y="23527"/>
                      <a:pt x="45529" y="31147"/>
                    </a:cubicBezTo>
                    <a:cubicBezTo>
                      <a:pt x="34290" y="38862"/>
                      <a:pt x="23050" y="46482"/>
                      <a:pt x="14573" y="52197"/>
                    </a:cubicBezTo>
                    <a:cubicBezTo>
                      <a:pt x="10287" y="55054"/>
                      <a:pt x="6668" y="57436"/>
                      <a:pt x="4096" y="59055"/>
                    </a:cubicBezTo>
                    <a:cubicBezTo>
                      <a:pt x="1524" y="60674"/>
                      <a:pt x="0" y="61532"/>
                      <a:pt x="0" y="61532"/>
                    </a:cubicBezTo>
                    <a:cubicBezTo>
                      <a:pt x="0" y="61532"/>
                      <a:pt x="4000" y="55721"/>
                      <a:pt x="11335" y="48292"/>
                    </a:cubicBezTo>
                    <a:cubicBezTo>
                      <a:pt x="14954" y="44482"/>
                      <a:pt x="19431" y="40386"/>
                      <a:pt x="24384" y="36195"/>
                    </a:cubicBezTo>
                    <a:cubicBezTo>
                      <a:pt x="26956" y="34195"/>
                      <a:pt x="29432" y="31909"/>
                      <a:pt x="32194" y="29909"/>
                    </a:cubicBezTo>
                    <a:cubicBezTo>
                      <a:pt x="34957" y="27813"/>
                      <a:pt x="37719" y="25813"/>
                      <a:pt x="40577" y="23813"/>
                    </a:cubicBezTo>
                    <a:cubicBezTo>
                      <a:pt x="43529" y="21908"/>
                      <a:pt x="46482" y="20098"/>
                      <a:pt x="49340" y="18193"/>
                    </a:cubicBezTo>
                    <a:cubicBezTo>
                      <a:pt x="52197" y="16383"/>
                      <a:pt x="55245" y="14764"/>
                      <a:pt x="58007" y="13240"/>
                    </a:cubicBezTo>
                    <a:cubicBezTo>
                      <a:pt x="63722" y="10192"/>
                      <a:pt x="69247" y="7525"/>
                      <a:pt x="74104" y="5620"/>
                    </a:cubicBezTo>
                    <a:cubicBezTo>
                      <a:pt x="83725" y="1619"/>
                      <a:pt x="90583" y="0"/>
                      <a:pt x="90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9"/>
              <p:cNvSpPr/>
              <p:nvPr/>
            </p:nvSpPr>
            <p:spPr>
              <a:xfrm>
                <a:off x="3267667" y="3724400"/>
                <a:ext cx="57721" cy="43053"/>
              </a:xfrm>
              <a:custGeom>
                <a:avLst/>
                <a:gdLst/>
                <a:ahLst/>
                <a:cxnLst/>
                <a:rect l="l" t="t" r="r" b="b"/>
                <a:pathLst>
                  <a:path w="57721" h="43053" extrusionOk="0">
                    <a:moveTo>
                      <a:pt x="57626" y="0"/>
                    </a:moveTo>
                    <a:cubicBezTo>
                      <a:pt x="57626" y="0"/>
                      <a:pt x="54864" y="3905"/>
                      <a:pt x="50102" y="8763"/>
                    </a:cubicBezTo>
                    <a:cubicBezTo>
                      <a:pt x="45339" y="13716"/>
                      <a:pt x="38576" y="19717"/>
                      <a:pt x="31433" y="25051"/>
                    </a:cubicBezTo>
                    <a:cubicBezTo>
                      <a:pt x="24194" y="30480"/>
                      <a:pt x="16574" y="35243"/>
                      <a:pt x="10478" y="38386"/>
                    </a:cubicBezTo>
                    <a:cubicBezTo>
                      <a:pt x="4477" y="41624"/>
                      <a:pt x="0" y="43053"/>
                      <a:pt x="0" y="43053"/>
                    </a:cubicBezTo>
                    <a:cubicBezTo>
                      <a:pt x="0" y="43053"/>
                      <a:pt x="2762" y="39148"/>
                      <a:pt x="7525" y="34290"/>
                    </a:cubicBezTo>
                    <a:cubicBezTo>
                      <a:pt x="12287" y="29337"/>
                      <a:pt x="19050" y="23336"/>
                      <a:pt x="26289" y="18002"/>
                    </a:cubicBezTo>
                    <a:cubicBezTo>
                      <a:pt x="33528" y="12573"/>
                      <a:pt x="41148" y="7906"/>
                      <a:pt x="47244" y="4763"/>
                    </a:cubicBezTo>
                    <a:cubicBezTo>
                      <a:pt x="53245" y="1524"/>
                      <a:pt x="57722" y="95"/>
                      <a:pt x="57722"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9"/>
              <p:cNvSpPr/>
              <p:nvPr/>
            </p:nvSpPr>
            <p:spPr>
              <a:xfrm>
                <a:off x="3282526" y="3763262"/>
                <a:ext cx="150495" cy="397573"/>
              </a:xfrm>
              <a:custGeom>
                <a:avLst/>
                <a:gdLst/>
                <a:ahLst/>
                <a:cxnLst/>
                <a:rect l="l" t="t" r="r" b="b"/>
                <a:pathLst>
                  <a:path w="150495" h="397573" extrusionOk="0">
                    <a:moveTo>
                      <a:pt x="150495" y="397573"/>
                    </a:moveTo>
                    <a:cubicBezTo>
                      <a:pt x="150495" y="397573"/>
                      <a:pt x="148876" y="391096"/>
                      <a:pt x="146113" y="379666"/>
                    </a:cubicBezTo>
                    <a:cubicBezTo>
                      <a:pt x="143542" y="368237"/>
                      <a:pt x="139255" y="352139"/>
                      <a:pt x="134112" y="332804"/>
                    </a:cubicBezTo>
                    <a:cubicBezTo>
                      <a:pt x="131636" y="323088"/>
                      <a:pt x="128588" y="312706"/>
                      <a:pt x="125349" y="301752"/>
                    </a:cubicBezTo>
                    <a:cubicBezTo>
                      <a:pt x="122206" y="290703"/>
                      <a:pt x="118396" y="279273"/>
                      <a:pt x="114776" y="267367"/>
                    </a:cubicBezTo>
                    <a:cubicBezTo>
                      <a:pt x="110871" y="255461"/>
                      <a:pt x="106871" y="243269"/>
                      <a:pt x="102584" y="230886"/>
                    </a:cubicBezTo>
                    <a:cubicBezTo>
                      <a:pt x="98393" y="218504"/>
                      <a:pt x="93631" y="206026"/>
                      <a:pt x="89059" y="193548"/>
                    </a:cubicBezTo>
                    <a:cubicBezTo>
                      <a:pt x="84201" y="181165"/>
                      <a:pt x="79534" y="168688"/>
                      <a:pt x="74486" y="156591"/>
                    </a:cubicBezTo>
                    <a:cubicBezTo>
                      <a:pt x="69532" y="144494"/>
                      <a:pt x="64389" y="132588"/>
                      <a:pt x="59436" y="121158"/>
                    </a:cubicBezTo>
                    <a:cubicBezTo>
                      <a:pt x="54197" y="109823"/>
                      <a:pt x="49530" y="98679"/>
                      <a:pt x="44577" y="88392"/>
                    </a:cubicBezTo>
                    <a:cubicBezTo>
                      <a:pt x="39719" y="78010"/>
                      <a:pt x="35052" y="68199"/>
                      <a:pt x="30575" y="59341"/>
                    </a:cubicBezTo>
                    <a:cubicBezTo>
                      <a:pt x="21622" y="41434"/>
                      <a:pt x="14097" y="26575"/>
                      <a:pt x="8573" y="16288"/>
                    </a:cubicBezTo>
                    <a:cubicBezTo>
                      <a:pt x="3143" y="5905"/>
                      <a:pt x="0" y="0"/>
                      <a:pt x="0" y="0"/>
                    </a:cubicBezTo>
                    <a:cubicBezTo>
                      <a:pt x="0" y="0"/>
                      <a:pt x="3619" y="5620"/>
                      <a:pt x="10001" y="15430"/>
                    </a:cubicBezTo>
                    <a:cubicBezTo>
                      <a:pt x="13240" y="20288"/>
                      <a:pt x="16954" y="26384"/>
                      <a:pt x="21146" y="33338"/>
                    </a:cubicBezTo>
                    <a:cubicBezTo>
                      <a:pt x="23241" y="36862"/>
                      <a:pt x="25527" y="40577"/>
                      <a:pt x="27908" y="44482"/>
                    </a:cubicBezTo>
                    <a:cubicBezTo>
                      <a:pt x="30194" y="48387"/>
                      <a:pt x="32480" y="52673"/>
                      <a:pt x="34957" y="57055"/>
                    </a:cubicBezTo>
                    <a:cubicBezTo>
                      <a:pt x="39910" y="65818"/>
                      <a:pt x="45053" y="75438"/>
                      <a:pt x="50387" y="85630"/>
                    </a:cubicBezTo>
                    <a:cubicBezTo>
                      <a:pt x="55817" y="95821"/>
                      <a:pt x="61150" y="106680"/>
                      <a:pt x="66580" y="118015"/>
                    </a:cubicBezTo>
                    <a:cubicBezTo>
                      <a:pt x="71723" y="129445"/>
                      <a:pt x="77438" y="141161"/>
                      <a:pt x="82391" y="153353"/>
                    </a:cubicBezTo>
                    <a:cubicBezTo>
                      <a:pt x="87630" y="165449"/>
                      <a:pt x="92392" y="178022"/>
                      <a:pt x="97346" y="190405"/>
                    </a:cubicBezTo>
                    <a:cubicBezTo>
                      <a:pt x="101917" y="202978"/>
                      <a:pt x="106585" y="215551"/>
                      <a:pt x="110680" y="228124"/>
                    </a:cubicBezTo>
                    <a:cubicBezTo>
                      <a:pt x="115062" y="240602"/>
                      <a:pt x="118586" y="253079"/>
                      <a:pt x="122301" y="265081"/>
                    </a:cubicBezTo>
                    <a:cubicBezTo>
                      <a:pt x="125730" y="277178"/>
                      <a:pt x="128969" y="288893"/>
                      <a:pt x="131636" y="300038"/>
                    </a:cubicBezTo>
                    <a:cubicBezTo>
                      <a:pt x="134398" y="311182"/>
                      <a:pt x="136969" y="321755"/>
                      <a:pt x="138970" y="331661"/>
                    </a:cubicBezTo>
                    <a:cubicBezTo>
                      <a:pt x="141256" y="341471"/>
                      <a:pt x="142875" y="350520"/>
                      <a:pt x="144304" y="358521"/>
                    </a:cubicBezTo>
                    <a:cubicBezTo>
                      <a:pt x="145828" y="366522"/>
                      <a:pt x="146971" y="373571"/>
                      <a:pt x="147828" y="379286"/>
                    </a:cubicBezTo>
                    <a:cubicBezTo>
                      <a:pt x="149542" y="390906"/>
                      <a:pt x="150495" y="397478"/>
                      <a:pt x="150495" y="397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9"/>
              <p:cNvSpPr/>
              <p:nvPr/>
            </p:nvSpPr>
            <p:spPr>
              <a:xfrm>
                <a:off x="3411304" y="4077016"/>
                <a:ext cx="9998" cy="70866"/>
              </a:xfrm>
              <a:custGeom>
                <a:avLst/>
                <a:gdLst/>
                <a:ahLst/>
                <a:cxnLst/>
                <a:rect l="l" t="t" r="r" b="b"/>
                <a:pathLst>
                  <a:path w="9998" h="70866" extrusionOk="0">
                    <a:moveTo>
                      <a:pt x="191" y="70866"/>
                    </a:moveTo>
                    <a:cubicBezTo>
                      <a:pt x="191" y="70866"/>
                      <a:pt x="191" y="69723"/>
                      <a:pt x="95" y="67723"/>
                    </a:cubicBezTo>
                    <a:cubicBezTo>
                      <a:pt x="95" y="65722"/>
                      <a:pt x="95" y="62865"/>
                      <a:pt x="191" y="59531"/>
                    </a:cubicBezTo>
                    <a:cubicBezTo>
                      <a:pt x="381" y="52864"/>
                      <a:pt x="762" y="44101"/>
                      <a:pt x="1238" y="35433"/>
                    </a:cubicBezTo>
                    <a:cubicBezTo>
                      <a:pt x="1619" y="26765"/>
                      <a:pt x="2096" y="18002"/>
                      <a:pt x="2477" y="11335"/>
                    </a:cubicBezTo>
                    <a:cubicBezTo>
                      <a:pt x="2667" y="8001"/>
                      <a:pt x="2953" y="5144"/>
                      <a:pt x="3143" y="3143"/>
                    </a:cubicBezTo>
                    <a:cubicBezTo>
                      <a:pt x="3334" y="1143"/>
                      <a:pt x="3524" y="0"/>
                      <a:pt x="3524" y="0"/>
                    </a:cubicBezTo>
                    <a:cubicBezTo>
                      <a:pt x="3524" y="0"/>
                      <a:pt x="5715" y="4191"/>
                      <a:pt x="7429" y="10858"/>
                    </a:cubicBezTo>
                    <a:cubicBezTo>
                      <a:pt x="8382" y="14192"/>
                      <a:pt x="9049" y="18097"/>
                      <a:pt x="9525" y="22384"/>
                    </a:cubicBezTo>
                    <a:cubicBezTo>
                      <a:pt x="10001" y="26670"/>
                      <a:pt x="10097" y="31242"/>
                      <a:pt x="9906" y="35814"/>
                    </a:cubicBezTo>
                    <a:cubicBezTo>
                      <a:pt x="9620" y="40386"/>
                      <a:pt x="9049" y="44958"/>
                      <a:pt x="8192" y="49149"/>
                    </a:cubicBezTo>
                    <a:cubicBezTo>
                      <a:pt x="7239" y="53340"/>
                      <a:pt x="6191" y="57245"/>
                      <a:pt x="4953" y="60484"/>
                    </a:cubicBezTo>
                    <a:cubicBezTo>
                      <a:pt x="2667" y="66961"/>
                      <a:pt x="0" y="70866"/>
                      <a:pt x="0" y="708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9"/>
              <p:cNvSpPr/>
              <p:nvPr/>
            </p:nvSpPr>
            <p:spPr>
              <a:xfrm>
                <a:off x="3399398" y="4036725"/>
                <a:ext cx="11635" cy="97155"/>
              </a:xfrm>
              <a:custGeom>
                <a:avLst/>
                <a:gdLst/>
                <a:ahLst/>
                <a:cxnLst/>
                <a:rect l="l" t="t" r="r" b="b"/>
                <a:pathLst>
                  <a:path w="11635" h="97155" extrusionOk="0">
                    <a:moveTo>
                      <a:pt x="0" y="97155"/>
                    </a:moveTo>
                    <a:cubicBezTo>
                      <a:pt x="0" y="97155"/>
                      <a:pt x="0" y="95631"/>
                      <a:pt x="95" y="92869"/>
                    </a:cubicBezTo>
                    <a:cubicBezTo>
                      <a:pt x="286" y="90202"/>
                      <a:pt x="476" y="86392"/>
                      <a:pt x="762" y="81725"/>
                    </a:cubicBezTo>
                    <a:cubicBezTo>
                      <a:pt x="1048" y="77153"/>
                      <a:pt x="1429" y="71914"/>
                      <a:pt x="1810" y="66199"/>
                    </a:cubicBezTo>
                    <a:cubicBezTo>
                      <a:pt x="2096" y="60579"/>
                      <a:pt x="2572" y="54578"/>
                      <a:pt x="2762" y="48578"/>
                    </a:cubicBezTo>
                    <a:cubicBezTo>
                      <a:pt x="3143" y="42577"/>
                      <a:pt x="3239" y="36576"/>
                      <a:pt x="3524" y="30956"/>
                    </a:cubicBezTo>
                    <a:cubicBezTo>
                      <a:pt x="3715" y="25241"/>
                      <a:pt x="3905" y="20003"/>
                      <a:pt x="4096" y="15430"/>
                    </a:cubicBezTo>
                    <a:cubicBezTo>
                      <a:pt x="4286" y="10859"/>
                      <a:pt x="4477" y="6953"/>
                      <a:pt x="4572" y="4286"/>
                    </a:cubicBezTo>
                    <a:cubicBezTo>
                      <a:pt x="4763" y="1619"/>
                      <a:pt x="4858" y="0"/>
                      <a:pt x="4858" y="0"/>
                    </a:cubicBezTo>
                    <a:cubicBezTo>
                      <a:pt x="4858" y="0"/>
                      <a:pt x="7239" y="5810"/>
                      <a:pt x="9049" y="14954"/>
                    </a:cubicBezTo>
                    <a:cubicBezTo>
                      <a:pt x="10001" y="19526"/>
                      <a:pt x="10763" y="24955"/>
                      <a:pt x="11240" y="30766"/>
                    </a:cubicBezTo>
                    <a:cubicBezTo>
                      <a:pt x="11335" y="33623"/>
                      <a:pt x="11716" y="36671"/>
                      <a:pt x="11621" y="39719"/>
                    </a:cubicBezTo>
                    <a:cubicBezTo>
                      <a:pt x="11621" y="42767"/>
                      <a:pt x="11621" y="45911"/>
                      <a:pt x="11525" y="48959"/>
                    </a:cubicBezTo>
                    <a:cubicBezTo>
                      <a:pt x="11240" y="52102"/>
                      <a:pt x="11049" y="55150"/>
                      <a:pt x="10763" y="58198"/>
                    </a:cubicBezTo>
                    <a:cubicBezTo>
                      <a:pt x="10477" y="61246"/>
                      <a:pt x="9906" y="64199"/>
                      <a:pt x="9430" y="67056"/>
                    </a:cubicBezTo>
                    <a:cubicBezTo>
                      <a:pt x="8382" y="72771"/>
                      <a:pt x="7144" y="78105"/>
                      <a:pt x="5715" y="82487"/>
                    </a:cubicBezTo>
                    <a:cubicBezTo>
                      <a:pt x="2953" y="91440"/>
                      <a:pt x="0" y="96964"/>
                      <a:pt x="0"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9"/>
              <p:cNvSpPr/>
              <p:nvPr/>
            </p:nvSpPr>
            <p:spPr>
              <a:xfrm>
                <a:off x="3384539" y="3983576"/>
                <a:ext cx="11429" cy="114585"/>
              </a:xfrm>
              <a:custGeom>
                <a:avLst/>
                <a:gdLst/>
                <a:ahLst/>
                <a:cxnLst/>
                <a:rect l="l" t="t" r="r" b="b"/>
                <a:pathLst>
                  <a:path w="11429" h="114585" extrusionOk="0">
                    <a:moveTo>
                      <a:pt x="0" y="114490"/>
                    </a:moveTo>
                    <a:cubicBezTo>
                      <a:pt x="0" y="114490"/>
                      <a:pt x="0" y="112681"/>
                      <a:pt x="190" y="109442"/>
                    </a:cubicBezTo>
                    <a:cubicBezTo>
                      <a:pt x="381" y="106299"/>
                      <a:pt x="571" y="101822"/>
                      <a:pt x="952" y="96393"/>
                    </a:cubicBezTo>
                    <a:cubicBezTo>
                      <a:pt x="1238" y="91059"/>
                      <a:pt x="1524" y="84772"/>
                      <a:pt x="1905" y="78105"/>
                    </a:cubicBezTo>
                    <a:cubicBezTo>
                      <a:pt x="2191" y="71438"/>
                      <a:pt x="2477" y="64294"/>
                      <a:pt x="2572" y="57245"/>
                    </a:cubicBezTo>
                    <a:cubicBezTo>
                      <a:pt x="2762" y="50101"/>
                      <a:pt x="2762" y="43053"/>
                      <a:pt x="2762" y="36386"/>
                    </a:cubicBezTo>
                    <a:cubicBezTo>
                      <a:pt x="2762" y="29718"/>
                      <a:pt x="2572" y="23431"/>
                      <a:pt x="2572" y="18097"/>
                    </a:cubicBezTo>
                    <a:cubicBezTo>
                      <a:pt x="2572" y="12668"/>
                      <a:pt x="2477" y="8191"/>
                      <a:pt x="2381" y="5048"/>
                    </a:cubicBezTo>
                    <a:cubicBezTo>
                      <a:pt x="2381" y="1905"/>
                      <a:pt x="2381" y="0"/>
                      <a:pt x="2381" y="0"/>
                    </a:cubicBezTo>
                    <a:cubicBezTo>
                      <a:pt x="2381" y="0"/>
                      <a:pt x="3048" y="1714"/>
                      <a:pt x="4096" y="4763"/>
                    </a:cubicBezTo>
                    <a:cubicBezTo>
                      <a:pt x="5144" y="7811"/>
                      <a:pt x="6382" y="12192"/>
                      <a:pt x="7525" y="17526"/>
                    </a:cubicBezTo>
                    <a:cubicBezTo>
                      <a:pt x="8763" y="22860"/>
                      <a:pt x="9715" y="29242"/>
                      <a:pt x="10477" y="36004"/>
                    </a:cubicBezTo>
                    <a:cubicBezTo>
                      <a:pt x="10763" y="39433"/>
                      <a:pt x="11144" y="42958"/>
                      <a:pt x="11240" y="46577"/>
                    </a:cubicBezTo>
                    <a:cubicBezTo>
                      <a:pt x="11430" y="50197"/>
                      <a:pt x="11335" y="53816"/>
                      <a:pt x="11430" y="57531"/>
                    </a:cubicBezTo>
                    <a:cubicBezTo>
                      <a:pt x="11240" y="61150"/>
                      <a:pt x="11144" y="64865"/>
                      <a:pt x="10858" y="68389"/>
                    </a:cubicBezTo>
                    <a:cubicBezTo>
                      <a:pt x="10668" y="72009"/>
                      <a:pt x="10096" y="75533"/>
                      <a:pt x="9715" y="78867"/>
                    </a:cubicBezTo>
                    <a:cubicBezTo>
                      <a:pt x="8763" y="85630"/>
                      <a:pt x="7525" y="91916"/>
                      <a:pt x="6001" y="97250"/>
                    </a:cubicBezTo>
                    <a:cubicBezTo>
                      <a:pt x="4667" y="102584"/>
                      <a:pt x="3143" y="106966"/>
                      <a:pt x="2000" y="109918"/>
                    </a:cubicBezTo>
                    <a:cubicBezTo>
                      <a:pt x="857" y="112871"/>
                      <a:pt x="95" y="114586"/>
                      <a:pt x="95" y="1145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9"/>
              <p:cNvSpPr/>
              <p:nvPr/>
            </p:nvSpPr>
            <p:spPr>
              <a:xfrm>
                <a:off x="3363965" y="3966716"/>
                <a:ext cx="12778" cy="109347"/>
              </a:xfrm>
              <a:custGeom>
                <a:avLst/>
                <a:gdLst/>
                <a:ahLst/>
                <a:cxnLst/>
                <a:rect l="l" t="t" r="r" b="b"/>
                <a:pathLst>
                  <a:path w="12778" h="109347" extrusionOk="0">
                    <a:moveTo>
                      <a:pt x="0" y="97346"/>
                    </a:moveTo>
                    <a:cubicBezTo>
                      <a:pt x="1143" y="99536"/>
                      <a:pt x="2286" y="101727"/>
                      <a:pt x="3239" y="103918"/>
                    </a:cubicBezTo>
                    <a:lnTo>
                      <a:pt x="857" y="103918"/>
                    </a:lnTo>
                    <a:cubicBezTo>
                      <a:pt x="857" y="103918"/>
                      <a:pt x="2667" y="78010"/>
                      <a:pt x="2667" y="78010"/>
                    </a:cubicBezTo>
                    <a:lnTo>
                      <a:pt x="3429" y="65056"/>
                    </a:lnTo>
                    <a:lnTo>
                      <a:pt x="4001" y="52197"/>
                    </a:lnTo>
                    <a:lnTo>
                      <a:pt x="4477" y="39243"/>
                    </a:lnTo>
                    <a:lnTo>
                      <a:pt x="4763" y="26289"/>
                    </a:lnTo>
                    <a:lnTo>
                      <a:pt x="5048" y="13240"/>
                    </a:lnTo>
                    <a:cubicBezTo>
                      <a:pt x="5144" y="8858"/>
                      <a:pt x="5239" y="4477"/>
                      <a:pt x="5525" y="0"/>
                    </a:cubicBezTo>
                    <a:cubicBezTo>
                      <a:pt x="8477" y="8382"/>
                      <a:pt x="10287" y="17145"/>
                      <a:pt x="11430" y="25908"/>
                    </a:cubicBezTo>
                    <a:cubicBezTo>
                      <a:pt x="12002" y="30290"/>
                      <a:pt x="12383" y="34671"/>
                      <a:pt x="12573" y="39148"/>
                    </a:cubicBezTo>
                    <a:cubicBezTo>
                      <a:pt x="12859" y="43529"/>
                      <a:pt x="12764" y="48006"/>
                      <a:pt x="12764" y="52483"/>
                    </a:cubicBezTo>
                    <a:cubicBezTo>
                      <a:pt x="12573" y="61341"/>
                      <a:pt x="11716" y="70199"/>
                      <a:pt x="10192" y="78962"/>
                    </a:cubicBezTo>
                    <a:cubicBezTo>
                      <a:pt x="9430" y="83344"/>
                      <a:pt x="8477" y="87630"/>
                      <a:pt x="7334" y="91916"/>
                    </a:cubicBezTo>
                    <a:cubicBezTo>
                      <a:pt x="6191" y="96203"/>
                      <a:pt x="4858" y="100394"/>
                      <a:pt x="3334" y="104585"/>
                    </a:cubicBezTo>
                    <a:lnTo>
                      <a:pt x="1619" y="109347"/>
                    </a:lnTo>
                    <a:lnTo>
                      <a:pt x="953" y="104680"/>
                    </a:lnTo>
                    <a:cubicBezTo>
                      <a:pt x="572" y="102299"/>
                      <a:pt x="286" y="99822"/>
                      <a:pt x="95" y="97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9"/>
              <p:cNvSpPr/>
              <p:nvPr/>
            </p:nvSpPr>
            <p:spPr>
              <a:xfrm>
                <a:off x="3355583" y="3901565"/>
                <a:ext cx="13716" cy="140303"/>
              </a:xfrm>
              <a:custGeom>
                <a:avLst/>
                <a:gdLst/>
                <a:ahLst/>
                <a:cxnLst/>
                <a:rect l="l" t="t" r="r" b="b"/>
                <a:pathLst>
                  <a:path w="13716" h="140303" extrusionOk="0">
                    <a:moveTo>
                      <a:pt x="95" y="140208"/>
                    </a:moveTo>
                    <a:cubicBezTo>
                      <a:pt x="95" y="140208"/>
                      <a:pt x="190" y="138017"/>
                      <a:pt x="571" y="134112"/>
                    </a:cubicBezTo>
                    <a:cubicBezTo>
                      <a:pt x="952" y="130302"/>
                      <a:pt x="1429" y="124778"/>
                      <a:pt x="2000" y="118205"/>
                    </a:cubicBezTo>
                    <a:cubicBezTo>
                      <a:pt x="2286" y="114967"/>
                      <a:pt x="2572" y="111347"/>
                      <a:pt x="2858" y="107633"/>
                    </a:cubicBezTo>
                    <a:cubicBezTo>
                      <a:pt x="3143" y="103918"/>
                      <a:pt x="3429" y="99917"/>
                      <a:pt x="3715" y="95821"/>
                    </a:cubicBezTo>
                    <a:cubicBezTo>
                      <a:pt x="4191" y="87630"/>
                      <a:pt x="4381" y="78962"/>
                      <a:pt x="4667" y="70199"/>
                    </a:cubicBezTo>
                    <a:cubicBezTo>
                      <a:pt x="5048" y="61436"/>
                      <a:pt x="4858" y="52769"/>
                      <a:pt x="4858" y="44577"/>
                    </a:cubicBezTo>
                    <a:lnTo>
                      <a:pt x="4858" y="32766"/>
                    </a:lnTo>
                    <a:cubicBezTo>
                      <a:pt x="4858" y="28956"/>
                      <a:pt x="5144" y="25432"/>
                      <a:pt x="5144" y="22098"/>
                    </a:cubicBezTo>
                    <a:cubicBezTo>
                      <a:pt x="5144" y="15430"/>
                      <a:pt x="5144" y="10001"/>
                      <a:pt x="5144" y="6096"/>
                    </a:cubicBezTo>
                    <a:cubicBezTo>
                      <a:pt x="5144" y="2191"/>
                      <a:pt x="5239" y="0"/>
                      <a:pt x="5239" y="0"/>
                    </a:cubicBezTo>
                    <a:cubicBezTo>
                      <a:pt x="5239" y="0"/>
                      <a:pt x="6001" y="2096"/>
                      <a:pt x="6953" y="5905"/>
                    </a:cubicBezTo>
                    <a:cubicBezTo>
                      <a:pt x="8001" y="9716"/>
                      <a:pt x="9335" y="15050"/>
                      <a:pt x="10382" y="21717"/>
                    </a:cubicBezTo>
                    <a:cubicBezTo>
                      <a:pt x="11621" y="28289"/>
                      <a:pt x="12573" y="36100"/>
                      <a:pt x="13144" y="44387"/>
                    </a:cubicBezTo>
                    <a:cubicBezTo>
                      <a:pt x="13335" y="48578"/>
                      <a:pt x="13716" y="52864"/>
                      <a:pt x="13716" y="57245"/>
                    </a:cubicBezTo>
                    <a:cubicBezTo>
                      <a:pt x="13716" y="61627"/>
                      <a:pt x="13716" y="66104"/>
                      <a:pt x="13716" y="70580"/>
                    </a:cubicBezTo>
                    <a:cubicBezTo>
                      <a:pt x="13430" y="75057"/>
                      <a:pt x="13240" y="79534"/>
                      <a:pt x="12763" y="83915"/>
                    </a:cubicBezTo>
                    <a:cubicBezTo>
                      <a:pt x="12478" y="88297"/>
                      <a:pt x="11716" y="92583"/>
                      <a:pt x="11240" y="96679"/>
                    </a:cubicBezTo>
                    <a:cubicBezTo>
                      <a:pt x="10001" y="104966"/>
                      <a:pt x="8477" y="112586"/>
                      <a:pt x="6763" y="119063"/>
                    </a:cubicBezTo>
                    <a:cubicBezTo>
                      <a:pt x="5144" y="125540"/>
                      <a:pt x="3429" y="130874"/>
                      <a:pt x="2096" y="134588"/>
                    </a:cubicBezTo>
                    <a:cubicBezTo>
                      <a:pt x="762" y="138208"/>
                      <a:pt x="0" y="140303"/>
                      <a:pt x="0" y="1403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9"/>
              <p:cNvSpPr/>
              <p:nvPr/>
            </p:nvSpPr>
            <p:spPr>
              <a:xfrm>
                <a:off x="3337485" y="3910614"/>
                <a:ext cx="17073" cy="106965"/>
              </a:xfrm>
              <a:custGeom>
                <a:avLst/>
                <a:gdLst/>
                <a:ahLst/>
                <a:cxnLst/>
                <a:rect l="l" t="t" r="r" b="b"/>
                <a:pathLst>
                  <a:path w="17073" h="106965" extrusionOk="0">
                    <a:moveTo>
                      <a:pt x="0" y="106966"/>
                    </a:moveTo>
                    <a:cubicBezTo>
                      <a:pt x="0" y="106966"/>
                      <a:pt x="95" y="105251"/>
                      <a:pt x="476" y="102298"/>
                    </a:cubicBezTo>
                    <a:cubicBezTo>
                      <a:pt x="857" y="99346"/>
                      <a:pt x="1333" y="95155"/>
                      <a:pt x="2000" y="90106"/>
                    </a:cubicBezTo>
                    <a:cubicBezTo>
                      <a:pt x="2667" y="85154"/>
                      <a:pt x="3524" y="79248"/>
                      <a:pt x="4286" y="73057"/>
                    </a:cubicBezTo>
                    <a:cubicBezTo>
                      <a:pt x="5144" y="66865"/>
                      <a:pt x="6001" y="60198"/>
                      <a:pt x="6858" y="53530"/>
                    </a:cubicBezTo>
                    <a:cubicBezTo>
                      <a:pt x="7715" y="46863"/>
                      <a:pt x="8477" y="40291"/>
                      <a:pt x="9335" y="34004"/>
                    </a:cubicBezTo>
                    <a:cubicBezTo>
                      <a:pt x="10097" y="27718"/>
                      <a:pt x="10763" y="21907"/>
                      <a:pt x="11430" y="16859"/>
                    </a:cubicBezTo>
                    <a:cubicBezTo>
                      <a:pt x="12097" y="11811"/>
                      <a:pt x="12668" y="7620"/>
                      <a:pt x="13049" y="4667"/>
                    </a:cubicBezTo>
                    <a:cubicBezTo>
                      <a:pt x="13525" y="1714"/>
                      <a:pt x="13811" y="0"/>
                      <a:pt x="13811" y="0"/>
                    </a:cubicBezTo>
                    <a:cubicBezTo>
                      <a:pt x="13811" y="0"/>
                      <a:pt x="15621" y="6667"/>
                      <a:pt x="16478" y="16954"/>
                    </a:cubicBezTo>
                    <a:cubicBezTo>
                      <a:pt x="16954" y="22098"/>
                      <a:pt x="17145" y="28099"/>
                      <a:pt x="17050" y="34480"/>
                    </a:cubicBezTo>
                    <a:cubicBezTo>
                      <a:pt x="16954" y="37719"/>
                      <a:pt x="16954" y="41053"/>
                      <a:pt x="16573" y="44387"/>
                    </a:cubicBezTo>
                    <a:cubicBezTo>
                      <a:pt x="16288" y="47720"/>
                      <a:pt x="15907" y="51149"/>
                      <a:pt x="15621" y="54578"/>
                    </a:cubicBezTo>
                    <a:cubicBezTo>
                      <a:pt x="15050" y="58007"/>
                      <a:pt x="14573" y="61341"/>
                      <a:pt x="14002" y="64675"/>
                    </a:cubicBezTo>
                    <a:cubicBezTo>
                      <a:pt x="13525" y="68008"/>
                      <a:pt x="12573" y="71247"/>
                      <a:pt x="11906" y="74390"/>
                    </a:cubicBezTo>
                    <a:cubicBezTo>
                      <a:pt x="10382" y="80677"/>
                      <a:pt x="8668" y="86392"/>
                      <a:pt x="6858" y="91249"/>
                    </a:cubicBezTo>
                    <a:cubicBezTo>
                      <a:pt x="3429" y="100965"/>
                      <a:pt x="0" y="106966"/>
                      <a:pt x="0" y="1069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9"/>
              <p:cNvSpPr/>
              <p:nvPr/>
            </p:nvSpPr>
            <p:spPr>
              <a:xfrm>
                <a:off x="3321579" y="3853559"/>
                <a:ext cx="16658" cy="126968"/>
              </a:xfrm>
              <a:custGeom>
                <a:avLst/>
                <a:gdLst/>
                <a:ahLst/>
                <a:cxnLst/>
                <a:rect l="l" t="t" r="r" b="b"/>
                <a:pathLst>
                  <a:path w="16658" h="126968" extrusionOk="0">
                    <a:moveTo>
                      <a:pt x="0" y="126968"/>
                    </a:moveTo>
                    <a:cubicBezTo>
                      <a:pt x="0" y="126968"/>
                      <a:pt x="190" y="118872"/>
                      <a:pt x="1333" y="106871"/>
                    </a:cubicBezTo>
                    <a:cubicBezTo>
                      <a:pt x="1810" y="100870"/>
                      <a:pt x="2477" y="93916"/>
                      <a:pt x="3334" y="86487"/>
                    </a:cubicBezTo>
                    <a:cubicBezTo>
                      <a:pt x="4191" y="79057"/>
                      <a:pt x="5048" y="71152"/>
                      <a:pt x="5906" y="63246"/>
                    </a:cubicBezTo>
                    <a:cubicBezTo>
                      <a:pt x="6858" y="55340"/>
                      <a:pt x="7715" y="47434"/>
                      <a:pt x="8763" y="40100"/>
                    </a:cubicBezTo>
                    <a:cubicBezTo>
                      <a:pt x="9715" y="32671"/>
                      <a:pt x="10668" y="25813"/>
                      <a:pt x="11525" y="19812"/>
                    </a:cubicBezTo>
                    <a:cubicBezTo>
                      <a:pt x="13240" y="7906"/>
                      <a:pt x="14859" y="0"/>
                      <a:pt x="14859" y="0"/>
                    </a:cubicBezTo>
                    <a:cubicBezTo>
                      <a:pt x="14859" y="0"/>
                      <a:pt x="16097" y="8001"/>
                      <a:pt x="16478" y="20098"/>
                    </a:cubicBezTo>
                    <a:cubicBezTo>
                      <a:pt x="16764" y="26098"/>
                      <a:pt x="16669" y="33147"/>
                      <a:pt x="16478" y="40672"/>
                    </a:cubicBezTo>
                    <a:cubicBezTo>
                      <a:pt x="16288" y="44386"/>
                      <a:pt x="16192" y="48292"/>
                      <a:pt x="15811" y="52292"/>
                    </a:cubicBezTo>
                    <a:cubicBezTo>
                      <a:pt x="15431" y="56197"/>
                      <a:pt x="15050" y="60198"/>
                      <a:pt x="14669" y="64198"/>
                    </a:cubicBezTo>
                    <a:cubicBezTo>
                      <a:pt x="14097" y="68199"/>
                      <a:pt x="13525" y="72199"/>
                      <a:pt x="13049" y="76105"/>
                    </a:cubicBezTo>
                    <a:cubicBezTo>
                      <a:pt x="12573" y="80010"/>
                      <a:pt x="11716" y="83820"/>
                      <a:pt x="11049" y="87534"/>
                    </a:cubicBezTo>
                    <a:cubicBezTo>
                      <a:pt x="9620" y="94964"/>
                      <a:pt x="8001" y="101822"/>
                      <a:pt x="6382" y="107632"/>
                    </a:cubicBezTo>
                    <a:cubicBezTo>
                      <a:pt x="3238" y="119348"/>
                      <a:pt x="190" y="126778"/>
                      <a:pt x="190" y="1267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9"/>
              <p:cNvSpPr/>
              <p:nvPr/>
            </p:nvSpPr>
            <p:spPr>
              <a:xfrm>
                <a:off x="3312816" y="3836891"/>
                <a:ext cx="11810" cy="124205"/>
              </a:xfrm>
              <a:custGeom>
                <a:avLst/>
                <a:gdLst/>
                <a:ahLst/>
                <a:cxnLst/>
                <a:rect l="l" t="t" r="r" b="b"/>
                <a:pathLst>
                  <a:path w="11810" h="124205" extrusionOk="0">
                    <a:moveTo>
                      <a:pt x="3905" y="124015"/>
                    </a:moveTo>
                    <a:cubicBezTo>
                      <a:pt x="3905" y="124015"/>
                      <a:pt x="3715" y="122015"/>
                      <a:pt x="3619" y="118586"/>
                    </a:cubicBezTo>
                    <a:cubicBezTo>
                      <a:pt x="3524" y="115157"/>
                      <a:pt x="3334" y="110299"/>
                      <a:pt x="3334" y="104489"/>
                    </a:cubicBezTo>
                    <a:cubicBezTo>
                      <a:pt x="3334" y="98679"/>
                      <a:pt x="1619" y="91916"/>
                      <a:pt x="1619" y="84677"/>
                    </a:cubicBezTo>
                    <a:cubicBezTo>
                      <a:pt x="1619" y="77438"/>
                      <a:pt x="0" y="69723"/>
                      <a:pt x="0" y="62008"/>
                    </a:cubicBezTo>
                    <a:lnTo>
                      <a:pt x="0" y="39338"/>
                    </a:lnTo>
                    <a:cubicBezTo>
                      <a:pt x="0" y="32099"/>
                      <a:pt x="1619" y="25336"/>
                      <a:pt x="1619" y="19526"/>
                    </a:cubicBezTo>
                    <a:cubicBezTo>
                      <a:pt x="1619" y="13716"/>
                      <a:pt x="2572" y="8858"/>
                      <a:pt x="2667" y="5429"/>
                    </a:cubicBezTo>
                    <a:cubicBezTo>
                      <a:pt x="2762" y="2000"/>
                      <a:pt x="3334" y="0"/>
                      <a:pt x="3334" y="0"/>
                    </a:cubicBezTo>
                    <a:cubicBezTo>
                      <a:pt x="3334" y="0"/>
                      <a:pt x="6001" y="7525"/>
                      <a:pt x="8001" y="19145"/>
                    </a:cubicBezTo>
                    <a:cubicBezTo>
                      <a:pt x="9049" y="24955"/>
                      <a:pt x="10096" y="31718"/>
                      <a:pt x="10763" y="39052"/>
                    </a:cubicBezTo>
                    <a:cubicBezTo>
                      <a:pt x="11049" y="42672"/>
                      <a:pt x="11525" y="46482"/>
                      <a:pt x="11525" y="50387"/>
                    </a:cubicBezTo>
                    <a:cubicBezTo>
                      <a:pt x="11621" y="54292"/>
                      <a:pt x="11716" y="58198"/>
                      <a:pt x="11811" y="62103"/>
                    </a:cubicBezTo>
                    <a:cubicBezTo>
                      <a:pt x="11716" y="66008"/>
                      <a:pt x="11621" y="69913"/>
                      <a:pt x="11525" y="73819"/>
                    </a:cubicBezTo>
                    <a:cubicBezTo>
                      <a:pt x="11525" y="77724"/>
                      <a:pt x="11049" y="81439"/>
                      <a:pt x="10763" y="85153"/>
                    </a:cubicBezTo>
                    <a:cubicBezTo>
                      <a:pt x="10096" y="92488"/>
                      <a:pt x="9239" y="99250"/>
                      <a:pt x="8192" y="105061"/>
                    </a:cubicBezTo>
                    <a:cubicBezTo>
                      <a:pt x="6191" y="116681"/>
                      <a:pt x="3810" y="124206"/>
                      <a:pt x="3810" y="1242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9"/>
              <p:cNvSpPr/>
              <p:nvPr/>
            </p:nvSpPr>
            <p:spPr>
              <a:xfrm>
                <a:off x="3311196" y="3834700"/>
                <a:ext cx="8672" cy="67817"/>
              </a:xfrm>
              <a:custGeom>
                <a:avLst/>
                <a:gdLst/>
                <a:ahLst/>
                <a:cxnLst/>
                <a:rect l="l" t="t" r="r" b="b"/>
                <a:pathLst>
                  <a:path w="8672" h="67817" extrusionOk="0">
                    <a:moveTo>
                      <a:pt x="1238" y="67818"/>
                    </a:moveTo>
                    <a:cubicBezTo>
                      <a:pt x="1238" y="67818"/>
                      <a:pt x="667" y="63341"/>
                      <a:pt x="381" y="56960"/>
                    </a:cubicBezTo>
                    <a:cubicBezTo>
                      <a:pt x="95" y="50578"/>
                      <a:pt x="0" y="42196"/>
                      <a:pt x="0" y="33909"/>
                    </a:cubicBezTo>
                    <a:cubicBezTo>
                      <a:pt x="0" y="25622"/>
                      <a:pt x="95" y="17240"/>
                      <a:pt x="381" y="10858"/>
                    </a:cubicBezTo>
                    <a:cubicBezTo>
                      <a:pt x="572" y="4477"/>
                      <a:pt x="1238" y="0"/>
                      <a:pt x="1238" y="0"/>
                    </a:cubicBezTo>
                    <a:cubicBezTo>
                      <a:pt x="1238" y="0"/>
                      <a:pt x="3524" y="3905"/>
                      <a:pt x="5334" y="10192"/>
                    </a:cubicBezTo>
                    <a:cubicBezTo>
                      <a:pt x="7239" y="16478"/>
                      <a:pt x="8763" y="25146"/>
                      <a:pt x="8668" y="33909"/>
                    </a:cubicBezTo>
                    <a:cubicBezTo>
                      <a:pt x="8668" y="42672"/>
                      <a:pt x="7239" y="51340"/>
                      <a:pt x="5239" y="57626"/>
                    </a:cubicBezTo>
                    <a:cubicBezTo>
                      <a:pt x="3334" y="64008"/>
                      <a:pt x="1143" y="67818"/>
                      <a:pt x="1143" y="67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9"/>
              <p:cNvSpPr/>
              <p:nvPr/>
            </p:nvSpPr>
            <p:spPr>
              <a:xfrm>
                <a:off x="3301481" y="3811363"/>
                <a:ext cx="8572" cy="101346"/>
              </a:xfrm>
              <a:custGeom>
                <a:avLst/>
                <a:gdLst/>
                <a:ahLst/>
                <a:cxnLst/>
                <a:rect l="l" t="t" r="r" b="b"/>
                <a:pathLst>
                  <a:path w="8572" h="101346" extrusionOk="0">
                    <a:moveTo>
                      <a:pt x="1524" y="101346"/>
                    </a:moveTo>
                    <a:cubicBezTo>
                      <a:pt x="1524" y="101346"/>
                      <a:pt x="762" y="94869"/>
                      <a:pt x="476" y="85344"/>
                    </a:cubicBezTo>
                    <a:cubicBezTo>
                      <a:pt x="286" y="80582"/>
                      <a:pt x="95" y="75057"/>
                      <a:pt x="95" y="69152"/>
                    </a:cubicBezTo>
                    <a:cubicBezTo>
                      <a:pt x="0" y="63246"/>
                      <a:pt x="95" y="56960"/>
                      <a:pt x="0" y="50673"/>
                    </a:cubicBezTo>
                    <a:cubicBezTo>
                      <a:pt x="0" y="44387"/>
                      <a:pt x="0" y="38100"/>
                      <a:pt x="190" y="32195"/>
                    </a:cubicBezTo>
                    <a:cubicBezTo>
                      <a:pt x="190" y="26289"/>
                      <a:pt x="476" y="20765"/>
                      <a:pt x="667" y="16002"/>
                    </a:cubicBezTo>
                    <a:cubicBezTo>
                      <a:pt x="1048" y="6477"/>
                      <a:pt x="1810" y="0"/>
                      <a:pt x="1810" y="0"/>
                    </a:cubicBezTo>
                    <a:cubicBezTo>
                      <a:pt x="1810" y="0"/>
                      <a:pt x="4000" y="6191"/>
                      <a:pt x="5620" y="15621"/>
                    </a:cubicBezTo>
                    <a:cubicBezTo>
                      <a:pt x="6572" y="20384"/>
                      <a:pt x="7334" y="25908"/>
                      <a:pt x="7810" y="31909"/>
                    </a:cubicBezTo>
                    <a:cubicBezTo>
                      <a:pt x="8001" y="34862"/>
                      <a:pt x="8382" y="38005"/>
                      <a:pt x="8382" y="41148"/>
                    </a:cubicBezTo>
                    <a:cubicBezTo>
                      <a:pt x="8382" y="44291"/>
                      <a:pt x="8573" y="47530"/>
                      <a:pt x="8573" y="50673"/>
                    </a:cubicBezTo>
                    <a:cubicBezTo>
                      <a:pt x="8573" y="53912"/>
                      <a:pt x="8382" y="57055"/>
                      <a:pt x="8287" y="60198"/>
                    </a:cubicBezTo>
                    <a:cubicBezTo>
                      <a:pt x="8287" y="63341"/>
                      <a:pt x="7810" y="66485"/>
                      <a:pt x="7620" y="69437"/>
                    </a:cubicBezTo>
                    <a:cubicBezTo>
                      <a:pt x="7048" y="75438"/>
                      <a:pt x="6287" y="80963"/>
                      <a:pt x="5334" y="85725"/>
                    </a:cubicBezTo>
                    <a:cubicBezTo>
                      <a:pt x="3619" y="95250"/>
                      <a:pt x="1429" y="101346"/>
                      <a:pt x="1429" y="101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9"/>
              <p:cNvSpPr/>
              <p:nvPr/>
            </p:nvSpPr>
            <p:spPr>
              <a:xfrm>
                <a:off x="3291003" y="3796695"/>
                <a:ext cx="18129" cy="94868"/>
              </a:xfrm>
              <a:custGeom>
                <a:avLst/>
                <a:gdLst/>
                <a:ahLst/>
                <a:cxnLst/>
                <a:rect l="l" t="t" r="r" b="b"/>
                <a:pathLst>
                  <a:path w="18129" h="94868" extrusionOk="0">
                    <a:moveTo>
                      <a:pt x="12002" y="94869"/>
                    </a:moveTo>
                    <a:cubicBezTo>
                      <a:pt x="12002" y="94869"/>
                      <a:pt x="11811" y="93345"/>
                      <a:pt x="11716" y="90583"/>
                    </a:cubicBezTo>
                    <a:cubicBezTo>
                      <a:pt x="11621" y="87916"/>
                      <a:pt x="11430" y="84106"/>
                      <a:pt x="11240" y="79629"/>
                    </a:cubicBezTo>
                    <a:cubicBezTo>
                      <a:pt x="11144" y="77343"/>
                      <a:pt x="10954" y="74962"/>
                      <a:pt x="10858" y="72390"/>
                    </a:cubicBezTo>
                    <a:cubicBezTo>
                      <a:pt x="10668" y="69818"/>
                      <a:pt x="10477" y="67151"/>
                      <a:pt x="10287" y="64389"/>
                    </a:cubicBezTo>
                    <a:cubicBezTo>
                      <a:pt x="9811" y="58864"/>
                      <a:pt x="9239" y="52959"/>
                      <a:pt x="8477" y="47149"/>
                    </a:cubicBezTo>
                    <a:cubicBezTo>
                      <a:pt x="7810" y="41243"/>
                      <a:pt x="6763" y="35433"/>
                      <a:pt x="5905" y="30004"/>
                    </a:cubicBezTo>
                    <a:cubicBezTo>
                      <a:pt x="5429" y="27241"/>
                      <a:pt x="4858" y="24574"/>
                      <a:pt x="4477" y="22098"/>
                    </a:cubicBezTo>
                    <a:cubicBezTo>
                      <a:pt x="4000" y="19621"/>
                      <a:pt x="3524" y="17145"/>
                      <a:pt x="3048" y="14954"/>
                    </a:cubicBezTo>
                    <a:cubicBezTo>
                      <a:pt x="2096" y="10477"/>
                      <a:pt x="1333" y="6763"/>
                      <a:pt x="762" y="4191"/>
                    </a:cubicBezTo>
                    <a:cubicBezTo>
                      <a:pt x="190" y="1524"/>
                      <a:pt x="0" y="0"/>
                      <a:pt x="0" y="0"/>
                    </a:cubicBezTo>
                    <a:cubicBezTo>
                      <a:pt x="0" y="0"/>
                      <a:pt x="952" y="1238"/>
                      <a:pt x="2381" y="3524"/>
                    </a:cubicBezTo>
                    <a:cubicBezTo>
                      <a:pt x="3810" y="5810"/>
                      <a:pt x="5905" y="9144"/>
                      <a:pt x="7810" y="13335"/>
                    </a:cubicBezTo>
                    <a:cubicBezTo>
                      <a:pt x="9906" y="17526"/>
                      <a:pt x="11811" y="22574"/>
                      <a:pt x="13430" y="28194"/>
                    </a:cubicBezTo>
                    <a:cubicBezTo>
                      <a:pt x="14192" y="31051"/>
                      <a:pt x="15145" y="33909"/>
                      <a:pt x="15621" y="36862"/>
                    </a:cubicBezTo>
                    <a:cubicBezTo>
                      <a:pt x="16288" y="39814"/>
                      <a:pt x="16669" y="42958"/>
                      <a:pt x="17240" y="46006"/>
                    </a:cubicBezTo>
                    <a:cubicBezTo>
                      <a:pt x="17526" y="49149"/>
                      <a:pt x="17812" y="52197"/>
                      <a:pt x="18002" y="55245"/>
                    </a:cubicBezTo>
                    <a:cubicBezTo>
                      <a:pt x="18288" y="58293"/>
                      <a:pt x="18002" y="61341"/>
                      <a:pt x="18002" y="64198"/>
                    </a:cubicBezTo>
                    <a:cubicBezTo>
                      <a:pt x="17717" y="70009"/>
                      <a:pt x="17145" y="75438"/>
                      <a:pt x="16288" y="80010"/>
                    </a:cubicBezTo>
                    <a:cubicBezTo>
                      <a:pt x="15430" y="84582"/>
                      <a:pt x="14383" y="88392"/>
                      <a:pt x="13525" y="90868"/>
                    </a:cubicBezTo>
                    <a:cubicBezTo>
                      <a:pt x="12668" y="93440"/>
                      <a:pt x="12097" y="94869"/>
                      <a:pt x="12097" y="94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9"/>
              <p:cNvSpPr/>
              <p:nvPr/>
            </p:nvSpPr>
            <p:spPr>
              <a:xfrm>
                <a:off x="3305905" y="3867561"/>
                <a:ext cx="9439" cy="76580"/>
              </a:xfrm>
              <a:custGeom>
                <a:avLst/>
                <a:gdLst/>
                <a:ahLst/>
                <a:cxnLst/>
                <a:rect l="l" t="t" r="r" b="b"/>
                <a:pathLst>
                  <a:path w="9439" h="76580" extrusionOk="0">
                    <a:moveTo>
                      <a:pt x="2434" y="76581"/>
                    </a:moveTo>
                    <a:cubicBezTo>
                      <a:pt x="2434" y="76581"/>
                      <a:pt x="1291" y="71723"/>
                      <a:pt x="624" y="64484"/>
                    </a:cubicBezTo>
                    <a:cubicBezTo>
                      <a:pt x="-43" y="57245"/>
                      <a:pt x="-233" y="47625"/>
                      <a:pt x="338" y="38005"/>
                    </a:cubicBezTo>
                    <a:cubicBezTo>
                      <a:pt x="910" y="28384"/>
                      <a:pt x="2243" y="18859"/>
                      <a:pt x="3767" y="11811"/>
                    </a:cubicBezTo>
                    <a:cubicBezTo>
                      <a:pt x="5196" y="4667"/>
                      <a:pt x="7006" y="0"/>
                      <a:pt x="7006" y="0"/>
                    </a:cubicBezTo>
                    <a:cubicBezTo>
                      <a:pt x="7006" y="0"/>
                      <a:pt x="8149" y="4858"/>
                      <a:pt x="8816" y="12097"/>
                    </a:cubicBezTo>
                    <a:cubicBezTo>
                      <a:pt x="9482" y="19336"/>
                      <a:pt x="9673" y="28956"/>
                      <a:pt x="9101" y="38576"/>
                    </a:cubicBezTo>
                    <a:cubicBezTo>
                      <a:pt x="8530" y="48196"/>
                      <a:pt x="7196" y="57721"/>
                      <a:pt x="5672" y="64770"/>
                    </a:cubicBezTo>
                    <a:cubicBezTo>
                      <a:pt x="4244" y="71914"/>
                      <a:pt x="2434" y="76581"/>
                      <a:pt x="2434" y="76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9"/>
              <p:cNvSpPr/>
              <p:nvPr/>
            </p:nvSpPr>
            <p:spPr>
              <a:xfrm>
                <a:off x="3284145" y="3794504"/>
                <a:ext cx="13640" cy="97821"/>
              </a:xfrm>
              <a:custGeom>
                <a:avLst/>
                <a:gdLst/>
                <a:ahLst/>
                <a:cxnLst/>
                <a:rect l="l" t="t" r="r" b="b"/>
                <a:pathLst>
                  <a:path w="13640" h="97821" extrusionOk="0">
                    <a:moveTo>
                      <a:pt x="6096" y="97727"/>
                    </a:moveTo>
                    <a:cubicBezTo>
                      <a:pt x="6096" y="97727"/>
                      <a:pt x="6001" y="96107"/>
                      <a:pt x="6001" y="93345"/>
                    </a:cubicBezTo>
                    <a:cubicBezTo>
                      <a:pt x="6001" y="90678"/>
                      <a:pt x="6001" y="86773"/>
                      <a:pt x="5906" y="82105"/>
                    </a:cubicBezTo>
                    <a:cubicBezTo>
                      <a:pt x="5906" y="77533"/>
                      <a:pt x="5715" y="72199"/>
                      <a:pt x="5620" y="66485"/>
                    </a:cubicBezTo>
                    <a:cubicBezTo>
                      <a:pt x="5429" y="60770"/>
                      <a:pt x="5239" y="54769"/>
                      <a:pt x="4763" y="48673"/>
                    </a:cubicBezTo>
                    <a:cubicBezTo>
                      <a:pt x="4477" y="42577"/>
                      <a:pt x="3810" y="36576"/>
                      <a:pt x="3334" y="30956"/>
                    </a:cubicBezTo>
                    <a:cubicBezTo>
                      <a:pt x="2667" y="25241"/>
                      <a:pt x="2096" y="19907"/>
                      <a:pt x="1619" y="15430"/>
                    </a:cubicBezTo>
                    <a:cubicBezTo>
                      <a:pt x="1048" y="10763"/>
                      <a:pt x="667" y="6953"/>
                      <a:pt x="381" y="4286"/>
                    </a:cubicBezTo>
                    <a:cubicBezTo>
                      <a:pt x="95" y="1524"/>
                      <a:pt x="0" y="0"/>
                      <a:pt x="0" y="0"/>
                    </a:cubicBezTo>
                    <a:cubicBezTo>
                      <a:pt x="0" y="0"/>
                      <a:pt x="762" y="1333"/>
                      <a:pt x="2096" y="3810"/>
                    </a:cubicBezTo>
                    <a:cubicBezTo>
                      <a:pt x="3334" y="6287"/>
                      <a:pt x="5048" y="9811"/>
                      <a:pt x="6572" y="14288"/>
                    </a:cubicBezTo>
                    <a:cubicBezTo>
                      <a:pt x="8287" y="18764"/>
                      <a:pt x="9715" y="24003"/>
                      <a:pt x="10954" y="29813"/>
                    </a:cubicBezTo>
                    <a:cubicBezTo>
                      <a:pt x="11430" y="32766"/>
                      <a:pt x="12192" y="35719"/>
                      <a:pt x="12478" y="38767"/>
                    </a:cubicBezTo>
                    <a:cubicBezTo>
                      <a:pt x="12954" y="41815"/>
                      <a:pt x="13144" y="44958"/>
                      <a:pt x="13430" y="48196"/>
                    </a:cubicBezTo>
                    <a:cubicBezTo>
                      <a:pt x="13430" y="51340"/>
                      <a:pt x="13716" y="54483"/>
                      <a:pt x="13621" y="57626"/>
                    </a:cubicBezTo>
                    <a:cubicBezTo>
                      <a:pt x="13621" y="60770"/>
                      <a:pt x="13335" y="63818"/>
                      <a:pt x="13240" y="66770"/>
                    </a:cubicBezTo>
                    <a:cubicBezTo>
                      <a:pt x="12763" y="72676"/>
                      <a:pt x="11906" y="78105"/>
                      <a:pt x="10858" y="82772"/>
                    </a:cubicBezTo>
                    <a:cubicBezTo>
                      <a:pt x="9906" y="87344"/>
                      <a:pt x="8668" y="91249"/>
                      <a:pt x="7715" y="93726"/>
                    </a:cubicBezTo>
                    <a:cubicBezTo>
                      <a:pt x="6763" y="96298"/>
                      <a:pt x="6191" y="97822"/>
                      <a:pt x="6191" y="978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9"/>
              <p:cNvSpPr/>
              <p:nvPr/>
            </p:nvSpPr>
            <p:spPr>
              <a:xfrm>
                <a:off x="3276144" y="3773740"/>
                <a:ext cx="14980" cy="97250"/>
              </a:xfrm>
              <a:custGeom>
                <a:avLst/>
                <a:gdLst/>
                <a:ahLst/>
                <a:cxnLst/>
                <a:rect l="l" t="t" r="r" b="b"/>
                <a:pathLst>
                  <a:path w="14980" h="97250" extrusionOk="0">
                    <a:moveTo>
                      <a:pt x="6096" y="97250"/>
                    </a:moveTo>
                    <a:cubicBezTo>
                      <a:pt x="6096" y="97250"/>
                      <a:pt x="6096" y="95631"/>
                      <a:pt x="6191" y="92869"/>
                    </a:cubicBezTo>
                    <a:cubicBezTo>
                      <a:pt x="6191" y="90202"/>
                      <a:pt x="6382" y="86296"/>
                      <a:pt x="6572" y="81724"/>
                    </a:cubicBezTo>
                    <a:cubicBezTo>
                      <a:pt x="6572" y="79438"/>
                      <a:pt x="6667" y="76962"/>
                      <a:pt x="6763" y="74295"/>
                    </a:cubicBezTo>
                    <a:cubicBezTo>
                      <a:pt x="6858" y="71723"/>
                      <a:pt x="6763" y="68961"/>
                      <a:pt x="6763" y="66104"/>
                    </a:cubicBezTo>
                    <a:cubicBezTo>
                      <a:pt x="6667" y="60388"/>
                      <a:pt x="6572" y="54388"/>
                      <a:pt x="6096" y="48387"/>
                    </a:cubicBezTo>
                    <a:cubicBezTo>
                      <a:pt x="5810" y="42386"/>
                      <a:pt x="5143" y="36385"/>
                      <a:pt x="4572" y="30766"/>
                    </a:cubicBezTo>
                    <a:cubicBezTo>
                      <a:pt x="4096" y="28004"/>
                      <a:pt x="3905" y="25241"/>
                      <a:pt x="3524" y="22670"/>
                    </a:cubicBezTo>
                    <a:cubicBezTo>
                      <a:pt x="3143" y="20098"/>
                      <a:pt x="2762" y="17621"/>
                      <a:pt x="2476" y="15335"/>
                    </a:cubicBezTo>
                    <a:cubicBezTo>
                      <a:pt x="1714" y="10763"/>
                      <a:pt x="1143" y="6953"/>
                      <a:pt x="667" y="4286"/>
                    </a:cubicBezTo>
                    <a:cubicBezTo>
                      <a:pt x="190" y="1619"/>
                      <a:pt x="0" y="0"/>
                      <a:pt x="0" y="0"/>
                    </a:cubicBezTo>
                    <a:cubicBezTo>
                      <a:pt x="0" y="0"/>
                      <a:pt x="857" y="1333"/>
                      <a:pt x="2286" y="3715"/>
                    </a:cubicBezTo>
                    <a:cubicBezTo>
                      <a:pt x="3715" y="6096"/>
                      <a:pt x="5524" y="9620"/>
                      <a:pt x="7239" y="14002"/>
                    </a:cubicBezTo>
                    <a:cubicBezTo>
                      <a:pt x="9144" y="18383"/>
                      <a:pt x="10763" y="23717"/>
                      <a:pt x="12097" y="29432"/>
                    </a:cubicBezTo>
                    <a:cubicBezTo>
                      <a:pt x="12668" y="32385"/>
                      <a:pt x="13430" y="35338"/>
                      <a:pt x="13811" y="38481"/>
                    </a:cubicBezTo>
                    <a:cubicBezTo>
                      <a:pt x="14288" y="41529"/>
                      <a:pt x="14573" y="44767"/>
                      <a:pt x="14859" y="47911"/>
                    </a:cubicBezTo>
                    <a:cubicBezTo>
                      <a:pt x="14859" y="51054"/>
                      <a:pt x="15049" y="54292"/>
                      <a:pt x="14954" y="57340"/>
                    </a:cubicBezTo>
                    <a:cubicBezTo>
                      <a:pt x="14954" y="60484"/>
                      <a:pt x="14573" y="63532"/>
                      <a:pt x="14383" y="66484"/>
                    </a:cubicBezTo>
                    <a:cubicBezTo>
                      <a:pt x="13716" y="72390"/>
                      <a:pt x="12763" y="77819"/>
                      <a:pt x="11430" y="82391"/>
                    </a:cubicBezTo>
                    <a:cubicBezTo>
                      <a:pt x="10287" y="86963"/>
                      <a:pt x="8858" y="90773"/>
                      <a:pt x="7810" y="93250"/>
                    </a:cubicBezTo>
                    <a:cubicBezTo>
                      <a:pt x="6763" y="95821"/>
                      <a:pt x="6001" y="97155"/>
                      <a:pt x="6001" y="97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9"/>
              <p:cNvSpPr/>
              <p:nvPr/>
            </p:nvSpPr>
            <p:spPr>
              <a:xfrm>
                <a:off x="3272334" y="3773835"/>
                <a:ext cx="10977" cy="57912"/>
              </a:xfrm>
              <a:custGeom>
                <a:avLst/>
                <a:gdLst/>
                <a:ahLst/>
                <a:cxnLst/>
                <a:rect l="l" t="t" r="r" b="b"/>
                <a:pathLst>
                  <a:path w="10977" h="57912" extrusionOk="0">
                    <a:moveTo>
                      <a:pt x="5048" y="57817"/>
                    </a:moveTo>
                    <a:cubicBezTo>
                      <a:pt x="5048" y="57817"/>
                      <a:pt x="4858" y="56864"/>
                      <a:pt x="4572" y="55150"/>
                    </a:cubicBezTo>
                    <a:cubicBezTo>
                      <a:pt x="4381" y="53435"/>
                      <a:pt x="4000" y="51149"/>
                      <a:pt x="3810" y="48483"/>
                    </a:cubicBezTo>
                    <a:cubicBezTo>
                      <a:pt x="3238" y="43053"/>
                      <a:pt x="2572" y="36004"/>
                      <a:pt x="2000" y="28956"/>
                    </a:cubicBezTo>
                    <a:cubicBezTo>
                      <a:pt x="1333" y="21908"/>
                      <a:pt x="762" y="14859"/>
                      <a:pt x="381" y="9430"/>
                    </a:cubicBezTo>
                    <a:cubicBezTo>
                      <a:pt x="190" y="6668"/>
                      <a:pt x="95" y="4382"/>
                      <a:pt x="0" y="2667"/>
                    </a:cubicBezTo>
                    <a:cubicBezTo>
                      <a:pt x="0" y="1048"/>
                      <a:pt x="0" y="0"/>
                      <a:pt x="0" y="0"/>
                    </a:cubicBezTo>
                    <a:cubicBezTo>
                      <a:pt x="0" y="0"/>
                      <a:pt x="2667" y="2858"/>
                      <a:pt x="5239" y="8096"/>
                    </a:cubicBezTo>
                    <a:cubicBezTo>
                      <a:pt x="6572" y="10668"/>
                      <a:pt x="7715" y="13811"/>
                      <a:pt x="8763" y="17240"/>
                    </a:cubicBezTo>
                    <a:cubicBezTo>
                      <a:pt x="9715" y="20669"/>
                      <a:pt x="10382" y="24479"/>
                      <a:pt x="10763" y="28289"/>
                    </a:cubicBezTo>
                    <a:cubicBezTo>
                      <a:pt x="11049" y="32099"/>
                      <a:pt x="11049" y="35909"/>
                      <a:pt x="10763" y="39434"/>
                    </a:cubicBezTo>
                    <a:cubicBezTo>
                      <a:pt x="10382" y="42958"/>
                      <a:pt x="9715" y="46292"/>
                      <a:pt x="8858" y="49054"/>
                    </a:cubicBezTo>
                    <a:cubicBezTo>
                      <a:pt x="7239" y="54578"/>
                      <a:pt x="5144" y="57912"/>
                      <a:pt x="5144" y="57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9"/>
              <p:cNvSpPr/>
              <p:nvPr/>
            </p:nvSpPr>
            <p:spPr>
              <a:xfrm>
                <a:off x="3405875" y="4052536"/>
                <a:ext cx="34861" cy="72008"/>
              </a:xfrm>
              <a:custGeom>
                <a:avLst/>
                <a:gdLst/>
                <a:ahLst/>
                <a:cxnLst/>
                <a:rect l="l" t="t" r="r" b="b"/>
                <a:pathLst>
                  <a:path w="34861" h="72008" extrusionOk="0">
                    <a:moveTo>
                      <a:pt x="34671" y="71914"/>
                    </a:moveTo>
                    <a:cubicBezTo>
                      <a:pt x="34671" y="71914"/>
                      <a:pt x="34100" y="70771"/>
                      <a:pt x="33147" y="68675"/>
                    </a:cubicBezTo>
                    <a:cubicBezTo>
                      <a:pt x="32290" y="66675"/>
                      <a:pt x="31051" y="63722"/>
                      <a:pt x="29528" y="60198"/>
                    </a:cubicBezTo>
                    <a:cubicBezTo>
                      <a:pt x="26670" y="53245"/>
                      <a:pt x="22670" y="44196"/>
                      <a:pt x="18479" y="35338"/>
                    </a:cubicBezTo>
                    <a:cubicBezTo>
                      <a:pt x="14192" y="26479"/>
                      <a:pt x="9620" y="17812"/>
                      <a:pt x="6001" y="11239"/>
                    </a:cubicBezTo>
                    <a:cubicBezTo>
                      <a:pt x="4191" y="7906"/>
                      <a:pt x="2667" y="5144"/>
                      <a:pt x="1619" y="3143"/>
                    </a:cubicBezTo>
                    <a:cubicBezTo>
                      <a:pt x="571" y="1143"/>
                      <a:pt x="0" y="0"/>
                      <a:pt x="0" y="0"/>
                    </a:cubicBezTo>
                    <a:cubicBezTo>
                      <a:pt x="0" y="0"/>
                      <a:pt x="1143" y="667"/>
                      <a:pt x="2953" y="2096"/>
                    </a:cubicBezTo>
                    <a:cubicBezTo>
                      <a:pt x="4763" y="3429"/>
                      <a:pt x="7334" y="5525"/>
                      <a:pt x="10001" y="8287"/>
                    </a:cubicBezTo>
                    <a:cubicBezTo>
                      <a:pt x="12859" y="10954"/>
                      <a:pt x="15716" y="14478"/>
                      <a:pt x="18574" y="18479"/>
                    </a:cubicBezTo>
                    <a:cubicBezTo>
                      <a:pt x="21431" y="22479"/>
                      <a:pt x="24098" y="26956"/>
                      <a:pt x="26384" y="31623"/>
                    </a:cubicBezTo>
                    <a:cubicBezTo>
                      <a:pt x="28575" y="36386"/>
                      <a:pt x="30480" y="41243"/>
                      <a:pt x="31813" y="45911"/>
                    </a:cubicBezTo>
                    <a:cubicBezTo>
                      <a:pt x="33052" y="50673"/>
                      <a:pt x="34004" y="55054"/>
                      <a:pt x="34385" y="58960"/>
                    </a:cubicBezTo>
                    <a:cubicBezTo>
                      <a:pt x="34862" y="62770"/>
                      <a:pt x="34862" y="66104"/>
                      <a:pt x="34862" y="68389"/>
                    </a:cubicBezTo>
                    <a:cubicBezTo>
                      <a:pt x="34862" y="70676"/>
                      <a:pt x="34671" y="72009"/>
                      <a:pt x="34671" y="72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9"/>
              <p:cNvSpPr/>
              <p:nvPr/>
            </p:nvSpPr>
            <p:spPr>
              <a:xfrm>
                <a:off x="3386349" y="3997672"/>
                <a:ext cx="52768" cy="95821"/>
              </a:xfrm>
              <a:custGeom>
                <a:avLst/>
                <a:gdLst/>
                <a:ahLst/>
                <a:cxnLst/>
                <a:rect l="l" t="t" r="r" b="b"/>
                <a:pathLst>
                  <a:path w="52768" h="95821" extrusionOk="0">
                    <a:moveTo>
                      <a:pt x="52673" y="95821"/>
                    </a:moveTo>
                    <a:cubicBezTo>
                      <a:pt x="52673" y="95821"/>
                      <a:pt x="48768" y="90011"/>
                      <a:pt x="43624" y="81153"/>
                    </a:cubicBezTo>
                    <a:cubicBezTo>
                      <a:pt x="41053" y="76676"/>
                      <a:pt x="38005" y="71533"/>
                      <a:pt x="34957" y="65913"/>
                    </a:cubicBezTo>
                    <a:cubicBezTo>
                      <a:pt x="31813" y="60389"/>
                      <a:pt x="28575" y="54388"/>
                      <a:pt x="25241" y="48483"/>
                    </a:cubicBezTo>
                    <a:cubicBezTo>
                      <a:pt x="22003" y="42482"/>
                      <a:pt x="18764" y="36576"/>
                      <a:pt x="15716" y="30956"/>
                    </a:cubicBezTo>
                    <a:cubicBezTo>
                      <a:pt x="12668" y="25337"/>
                      <a:pt x="9906" y="20098"/>
                      <a:pt x="7525" y="15526"/>
                    </a:cubicBezTo>
                    <a:cubicBezTo>
                      <a:pt x="2762" y="6382"/>
                      <a:pt x="0" y="0"/>
                      <a:pt x="0" y="0"/>
                    </a:cubicBezTo>
                    <a:cubicBezTo>
                      <a:pt x="0" y="0"/>
                      <a:pt x="5239" y="4667"/>
                      <a:pt x="11716" y="12764"/>
                    </a:cubicBezTo>
                    <a:cubicBezTo>
                      <a:pt x="15049" y="16764"/>
                      <a:pt x="18669" y="21622"/>
                      <a:pt x="22288" y="26956"/>
                    </a:cubicBezTo>
                    <a:cubicBezTo>
                      <a:pt x="24003" y="29718"/>
                      <a:pt x="26003" y="32385"/>
                      <a:pt x="27718" y="35338"/>
                    </a:cubicBezTo>
                    <a:cubicBezTo>
                      <a:pt x="29432" y="38291"/>
                      <a:pt x="31147" y="41243"/>
                      <a:pt x="32956" y="44291"/>
                    </a:cubicBezTo>
                    <a:cubicBezTo>
                      <a:pt x="34576" y="47339"/>
                      <a:pt x="36100" y="50483"/>
                      <a:pt x="37719" y="53435"/>
                    </a:cubicBezTo>
                    <a:cubicBezTo>
                      <a:pt x="39338" y="56483"/>
                      <a:pt x="40577" y="59531"/>
                      <a:pt x="41910" y="62484"/>
                    </a:cubicBezTo>
                    <a:cubicBezTo>
                      <a:pt x="44482" y="68485"/>
                      <a:pt x="46673" y="74104"/>
                      <a:pt x="48292" y="79058"/>
                    </a:cubicBezTo>
                    <a:cubicBezTo>
                      <a:pt x="51625" y="88964"/>
                      <a:pt x="52769" y="95821"/>
                      <a:pt x="52769" y="95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9"/>
              <p:cNvSpPr/>
              <p:nvPr/>
            </p:nvSpPr>
            <p:spPr>
              <a:xfrm>
                <a:off x="3366346" y="3928902"/>
                <a:ext cx="67437" cy="131730"/>
              </a:xfrm>
              <a:custGeom>
                <a:avLst/>
                <a:gdLst/>
                <a:ahLst/>
                <a:cxnLst/>
                <a:rect l="l" t="t" r="r" b="b"/>
                <a:pathLst>
                  <a:path w="67437" h="131730" extrusionOk="0">
                    <a:moveTo>
                      <a:pt x="67437" y="131731"/>
                    </a:moveTo>
                    <a:cubicBezTo>
                      <a:pt x="67437" y="131731"/>
                      <a:pt x="61913" y="124206"/>
                      <a:pt x="54673" y="112300"/>
                    </a:cubicBezTo>
                    <a:cubicBezTo>
                      <a:pt x="51054" y="106394"/>
                      <a:pt x="46863" y="99441"/>
                      <a:pt x="42672" y="91821"/>
                    </a:cubicBezTo>
                    <a:cubicBezTo>
                      <a:pt x="38386" y="84296"/>
                      <a:pt x="34100" y="76105"/>
                      <a:pt x="29813" y="67913"/>
                    </a:cubicBezTo>
                    <a:cubicBezTo>
                      <a:pt x="27718" y="63818"/>
                      <a:pt x="25718" y="59627"/>
                      <a:pt x="23622" y="55531"/>
                    </a:cubicBezTo>
                    <a:cubicBezTo>
                      <a:pt x="21527" y="51435"/>
                      <a:pt x="19717" y="47339"/>
                      <a:pt x="17907" y="43434"/>
                    </a:cubicBezTo>
                    <a:cubicBezTo>
                      <a:pt x="14192" y="35624"/>
                      <a:pt x="10954" y="28194"/>
                      <a:pt x="8287" y="21717"/>
                    </a:cubicBezTo>
                    <a:cubicBezTo>
                      <a:pt x="2858" y="8858"/>
                      <a:pt x="0" y="0"/>
                      <a:pt x="0" y="0"/>
                    </a:cubicBezTo>
                    <a:cubicBezTo>
                      <a:pt x="0" y="0"/>
                      <a:pt x="5525" y="7525"/>
                      <a:pt x="12764" y="19431"/>
                    </a:cubicBezTo>
                    <a:cubicBezTo>
                      <a:pt x="16383" y="25337"/>
                      <a:pt x="20574" y="32290"/>
                      <a:pt x="24765" y="39910"/>
                    </a:cubicBezTo>
                    <a:cubicBezTo>
                      <a:pt x="26860" y="43720"/>
                      <a:pt x="29147" y="47625"/>
                      <a:pt x="31147" y="51626"/>
                    </a:cubicBezTo>
                    <a:cubicBezTo>
                      <a:pt x="33242" y="55626"/>
                      <a:pt x="35433" y="59722"/>
                      <a:pt x="37529" y="63818"/>
                    </a:cubicBezTo>
                    <a:cubicBezTo>
                      <a:pt x="41624" y="72104"/>
                      <a:pt x="45815" y="80296"/>
                      <a:pt x="49435" y="88202"/>
                    </a:cubicBezTo>
                    <a:cubicBezTo>
                      <a:pt x="53150" y="96012"/>
                      <a:pt x="56388" y="103442"/>
                      <a:pt x="59055" y="109919"/>
                    </a:cubicBezTo>
                    <a:cubicBezTo>
                      <a:pt x="64484" y="122682"/>
                      <a:pt x="67342" y="131636"/>
                      <a:pt x="67342" y="1316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9"/>
              <p:cNvSpPr/>
              <p:nvPr/>
            </p:nvSpPr>
            <p:spPr>
              <a:xfrm>
                <a:off x="3344343" y="3872895"/>
                <a:ext cx="66293" cy="135254"/>
              </a:xfrm>
              <a:custGeom>
                <a:avLst/>
                <a:gdLst/>
                <a:ahLst/>
                <a:cxnLst/>
                <a:rect l="l" t="t" r="r" b="b"/>
                <a:pathLst>
                  <a:path w="66293" h="135254" extrusionOk="0">
                    <a:moveTo>
                      <a:pt x="66294" y="135160"/>
                    </a:moveTo>
                    <a:cubicBezTo>
                      <a:pt x="66294" y="135160"/>
                      <a:pt x="61627" y="126873"/>
                      <a:pt x="55245" y="114205"/>
                    </a:cubicBezTo>
                    <a:cubicBezTo>
                      <a:pt x="52102" y="107918"/>
                      <a:pt x="48387" y="100584"/>
                      <a:pt x="44482" y="92678"/>
                    </a:cubicBezTo>
                    <a:cubicBezTo>
                      <a:pt x="40577" y="84772"/>
                      <a:pt x="36481" y="76390"/>
                      <a:pt x="32290" y="68008"/>
                    </a:cubicBezTo>
                    <a:cubicBezTo>
                      <a:pt x="28194" y="59531"/>
                      <a:pt x="24098" y="51149"/>
                      <a:pt x="20193" y="43243"/>
                    </a:cubicBezTo>
                    <a:cubicBezTo>
                      <a:pt x="16383" y="35338"/>
                      <a:pt x="12764" y="27908"/>
                      <a:pt x="9715" y="21526"/>
                    </a:cubicBezTo>
                    <a:cubicBezTo>
                      <a:pt x="6667" y="15145"/>
                      <a:pt x="4191" y="9811"/>
                      <a:pt x="2572" y="6001"/>
                    </a:cubicBezTo>
                    <a:cubicBezTo>
                      <a:pt x="857" y="2191"/>
                      <a:pt x="0" y="0"/>
                      <a:pt x="0" y="0"/>
                    </a:cubicBezTo>
                    <a:cubicBezTo>
                      <a:pt x="0" y="0"/>
                      <a:pt x="6191" y="7239"/>
                      <a:pt x="14097" y="19050"/>
                    </a:cubicBezTo>
                    <a:cubicBezTo>
                      <a:pt x="18098" y="24955"/>
                      <a:pt x="22479" y="31909"/>
                      <a:pt x="26956" y="39624"/>
                    </a:cubicBezTo>
                    <a:cubicBezTo>
                      <a:pt x="29146" y="43529"/>
                      <a:pt x="31528" y="47434"/>
                      <a:pt x="33623" y="51625"/>
                    </a:cubicBezTo>
                    <a:cubicBezTo>
                      <a:pt x="35719" y="55816"/>
                      <a:pt x="37910" y="60007"/>
                      <a:pt x="40100" y="64198"/>
                    </a:cubicBezTo>
                    <a:cubicBezTo>
                      <a:pt x="42100" y="68485"/>
                      <a:pt x="44101" y="72771"/>
                      <a:pt x="46101" y="77057"/>
                    </a:cubicBezTo>
                    <a:cubicBezTo>
                      <a:pt x="48101" y="81248"/>
                      <a:pt x="49721" y="85534"/>
                      <a:pt x="51435" y="89630"/>
                    </a:cubicBezTo>
                    <a:cubicBezTo>
                      <a:pt x="54769" y="97822"/>
                      <a:pt x="57626" y="105632"/>
                      <a:pt x="59817" y="112395"/>
                    </a:cubicBezTo>
                    <a:cubicBezTo>
                      <a:pt x="64294" y="125921"/>
                      <a:pt x="66199" y="135255"/>
                      <a:pt x="66199" y="135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9"/>
              <p:cNvSpPr/>
              <p:nvPr/>
            </p:nvSpPr>
            <p:spPr>
              <a:xfrm>
                <a:off x="3330913" y="3831271"/>
                <a:ext cx="70580" cy="146113"/>
              </a:xfrm>
              <a:custGeom>
                <a:avLst/>
                <a:gdLst/>
                <a:ahLst/>
                <a:cxnLst/>
                <a:rect l="l" t="t" r="r" b="b"/>
                <a:pathLst>
                  <a:path w="70580" h="146113" extrusionOk="0">
                    <a:moveTo>
                      <a:pt x="70485" y="146114"/>
                    </a:moveTo>
                    <a:cubicBezTo>
                      <a:pt x="70485" y="146114"/>
                      <a:pt x="69437" y="143828"/>
                      <a:pt x="67627" y="139637"/>
                    </a:cubicBezTo>
                    <a:cubicBezTo>
                      <a:pt x="65818" y="135541"/>
                      <a:pt x="63341" y="129731"/>
                      <a:pt x="60293" y="122682"/>
                    </a:cubicBezTo>
                    <a:cubicBezTo>
                      <a:pt x="58769" y="119158"/>
                      <a:pt x="57150" y="115443"/>
                      <a:pt x="55340" y="111443"/>
                    </a:cubicBezTo>
                    <a:cubicBezTo>
                      <a:pt x="53530" y="107442"/>
                      <a:pt x="51721" y="103251"/>
                      <a:pt x="49816" y="98965"/>
                    </a:cubicBezTo>
                    <a:cubicBezTo>
                      <a:pt x="45815" y="90392"/>
                      <a:pt x="41719" y="81153"/>
                      <a:pt x="37243" y="72104"/>
                    </a:cubicBezTo>
                    <a:cubicBezTo>
                      <a:pt x="32861" y="62960"/>
                      <a:pt x="28289" y="54007"/>
                      <a:pt x="24003" y="45529"/>
                    </a:cubicBezTo>
                    <a:cubicBezTo>
                      <a:pt x="19621" y="37148"/>
                      <a:pt x="15430" y="29242"/>
                      <a:pt x="11906" y="22574"/>
                    </a:cubicBezTo>
                    <a:cubicBezTo>
                      <a:pt x="8287" y="15812"/>
                      <a:pt x="5334" y="10192"/>
                      <a:pt x="3238" y="6287"/>
                    </a:cubicBezTo>
                    <a:cubicBezTo>
                      <a:pt x="1143" y="2286"/>
                      <a:pt x="0" y="0"/>
                      <a:pt x="0" y="0"/>
                    </a:cubicBezTo>
                    <a:cubicBezTo>
                      <a:pt x="0" y="0"/>
                      <a:pt x="1714" y="1905"/>
                      <a:pt x="4667" y="5239"/>
                    </a:cubicBezTo>
                    <a:cubicBezTo>
                      <a:pt x="7620" y="8668"/>
                      <a:pt x="11716" y="13621"/>
                      <a:pt x="16192" y="19812"/>
                    </a:cubicBezTo>
                    <a:cubicBezTo>
                      <a:pt x="20764" y="26003"/>
                      <a:pt x="25717" y="33433"/>
                      <a:pt x="30766" y="41720"/>
                    </a:cubicBezTo>
                    <a:cubicBezTo>
                      <a:pt x="33147" y="45911"/>
                      <a:pt x="35814" y="50102"/>
                      <a:pt x="38100" y="54578"/>
                    </a:cubicBezTo>
                    <a:cubicBezTo>
                      <a:pt x="40481" y="59055"/>
                      <a:pt x="42767" y="63627"/>
                      <a:pt x="45148" y="68199"/>
                    </a:cubicBezTo>
                    <a:cubicBezTo>
                      <a:pt x="47244" y="72866"/>
                      <a:pt x="49435" y="77534"/>
                      <a:pt x="51435" y="82201"/>
                    </a:cubicBezTo>
                    <a:cubicBezTo>
                      <a:pt x="53530" y="86773"/>
                      <a:pt x="55150" y="91535"/>
                      <a:pt x="56959" y="96012"/>
                    </a:cubicBezTo>
                    <a:cubicBezTo>
                      <a:pt x="60293" y="105061"/>
                      <a:pt x="63055" y="113633"/>
                      <a:pt x="65056" y="121063"/>
                    </a:cubicBezTo>
                    <a:cubicBezTo>
                      <a:pt x="67151" y="128492"/>
                      <a:pt x="68485" y="134779"/>
                      <a:pt x="69342" y="139160"/>
                    </a:cubicBezTo>
                    <a:cubicBezTo>
                      <a:pt x="70199" y="143542"/>
                      <a:pt x="70580" y="146114"/>
                      <a:pt x="70580" y="146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9"/>
              <p:cNvSpPr/>
              <p:nvPr/>
            </p:nvSpPr>
            <p:spPr>
              <a:xfrm>
                <a:off x="3330341" y="3811935"/>
                <a:ext cx="53530" cy="104965"/>
              </a:xfrm>
              <a:custGeom>
                <a:avLst/>
                <a:gdLst/>
                <a:ahLst/>
                <a:cxnLst/>
                <a:rect l="l" t="t" r="r" b="b"/>
                <a:pathLst>
                  <a:path w="53530" h="104965" extrusionOk="0">
                    <a:moveTo>
                      <a:pt x="53531" y="104966"/>
                    </a:moveTo>
                    <a:cubicBezTo>
                      <a:pt x="53531" y="104966"/>
                      <a:pt x="49149" y="98870"/>
                      <a:pt x="43529" y="89249"/>
                    </a:cubicBezTo>
                    <a:cubicBezTo>
                      <a:pt x="40672" y="84487"/>
                      <a:pt x="37529" y="78772"/>
                      <a:pt x="34385" y="72676"/>
                    </a:cubicBezTo>
                    <a:cubicBezTo>
                      <a:pt x="31147" y="66580"/>
                      <a:pt x="28004" y="59912"/>
                      <a:pt x="24670" y="53435"/>
                    </a:cubicBezTo>
                    <a:cubicBezTo>
                      <a:pt x="21527" y="46863"/>
                      <a:pt x="18383" y="40196"/>
                      <a:pt x="15431" y="34004"/>
                    </a:cubicBezTo>
                    <a:cubicBezTo>
                      <a:pt x="12573" y="27813"/>
                      <a:pt x="9811" y="22003"/>
                      <a:pt x="7525" y="16954"/>
                    </a:cubicBezTo>
                    <a:cubicBezTo>
                      <a:pt x="5239" y="11906"/>
                      <a:pt x="3334" y="7715"/>
                      <a:pt x="2000" y="4763"/>
                    </a:cubicBezTo>
                    <a:cubicBezTo>
                      <a:pt x="667" y="1810"/>
                      <a:pt x="0" y="0"/>
                      <a:pt x="0" y="0"/>
                    </a:cubicBezTo>
                    <a:cubicBezTo>
                      <a:pt x="0" y="0"/>
                      <a:pt x="5429" y="5239"/>
                      <a:pt x="11906" y="14383"/>
                    </a:cubicBezTo>
                    <a:cubicBezTo>
                      <a:pt x="15240" y="18860"/>
                      <a:pt x="18764" y="24384"/>
                      <a:pt x="22289" y="30385"/>
                    </a:cubicBezTo>
                    <a:cubicBezTo>
                      <a:pt x="24003" y="33433"/>
                      <a:pt x="25908" y="36481"/>
                      <a:pt x="27527" y="39719"/>
                    </a:cubicBezTo>
                    <a:cubicBezTo>
                      <a:pt x="29147" y="42958"/>
                      <a:pt x="30861" y="46292"/>
                      <a:pt x="32575" y="49530"/>
                    </a:cubicBezTo>
                    <a:cubicBezTo>
                      <a:pt x="35719" y="56198"/>
                      <a:pt x="38767" y="62960"/>
                      <a:pt x="41434" y="69342"/>
                    </a:cubicBezTo>
                    <a:cubicBezTo>
                      <a:pt x="44101" y="75724"/>
                      <a:pt x="46292" y="81820"/>
                      <a:pt x="48101" y="87059"/>
                    </a:cubicBezTo>
                    <a:cubicBezTo>
                      <a:pt x="51816" y="97536"/>
                      <a:pt x="53531" y="104870"/>
                      <a:pt x="53531" y="104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9"/>
              <p:cNvSpPr/>
              <p:nvPr/>
            </p:nvSpPr>
            <p:spPr>
              <a:xfrm>
                <a:off x="3358059" y="3813269"/>
                <a:ext cx="161067" cy="174783"/>
              </a:xfrm>
              <a:custGeom>
                <a:avLst/>
                <a:gdLst/>
                <a:ahLst/>
                <a:cxnLst/>
                <a:rect l="l" t="t" r="r" b="b"/>
                <a:pathLst>
                  <a:path w="161067" h="174783" extrusionOk="0">
                    <a:moveTo>
                      <a:pt x="161068" y="174784"/>
                    </a:moveTo>
                    <a:cubicBezTo>
                      <a:pt x="161068" y="174784"/>
                      <a:pt x="158782" y="171831"/>
                      <a:pt x="154781" y="166592"/>
                    </a:cubicBezTo>
                    <a:cubicBezTo>
                      <a:pt x="150781" y="161354"/>
                      <a:pt x="145161" y="153924"/>
                      <a:pt x="138303" y="145161"/>
                    </a:cubicBezTo>
                    <a:cubicBezTo>
                      <a:pt x="134779" y="140779"/>
                      <a:pt x="131064" y="136017"/>
                      <a:pt x="127064" y="131064"/>
                    </a:cubicBezTo>
                    <a:cubicBezTo>
                      <a:pt x="123063" y="126016"/>
                      <a:pt x="118681" y="120968"/>
                      <a:pt x="114300" y="115538"/>
                    </a:cubicBezTo>
                    <a:cubicBezTo>
                      <a:pt x="105251" y="104965"/>
                      <a:pt x="95536" y="93726"/>
                      <a:pt x="85439" y="82868"/>
                    </a:cubicBezTo>
                    <a:cubicBezTo>
                      <a:pt x="75438" y="71914"/>
                      <a:pt x="64960" y="61341"/>
                      <a:pt x="55150" y="51435"/>
                    </a:cubicBezTo>
                    <a:cubicBezTo>
                      <a:pt x="50101" y="46672"/>
                      <a:pt x="45434" y="41815"/>
                      <a:pt x="40767" y="37433"/>
                    </a:cubicBezTo>
                    <a:cubicBezTo>
                      <a:pt x="36100" y="33052"/>
                      <a:pt x="31718" y="28956"/>
                      <a:pt x="27623" y="25146"/>
                    </a:cubicBezTo>
                    <a:cubicBezTo>
                      <a:pt x="19431" y="17526"/>
                      <a:pt x="12478" y="11335"/>
                      <a:pt x="7620" y="6953"/>
                    </a:cubicBezTo>
                    <a:cubicBezTo>
                      <a:pt x="2762" y="2572"/>
                      <a:pt x="0" y="0"/>
                      <a:pt x="0" y="0"/>
                    </a:cubicBezTo>
                    <a:cubicBezTo>
                      <a:pt x="0" y="0"/>
                      <a:pt x="3143" y="2000"/>
                      <a:pt x="8668" y="5524"/>
                    </a:cubicBezTo>
                    <a:cubicBezTo>
                      <a:pt x="11430" y="7334"/>
                      <a:pt x="14764" y="9525"/>
                      <a:pt x="18478" y="12192"/>
                    </a:cubicBezTo>
                    <a:cubicBezTo>
                      <a:pt x="22193" y="14764"/>
                      <a:pt x="26479" y="17812"/>
                      <a:pt x="30861" y="21241"/>
                    </a:cubicBezTo>
                    <a:cubicBezTo>
                      <a:pt x="39910" y="28004"/>
                      <a:pt x="50006" y="36386"/>
                      <a:pt x="60484" y="45815"/>
                    </a:cubicBezTo>
                    <a:cubicBezTo>
                      <a:pt x="65627" y="50673"/>
                      <a:pt x="71056" y="55436"/>
                      <a:pt x="76295" y="60770"/>
                    </a:cubicBezTo>
                    <a:cubicBezTo>
                      <a:pt x="81629" y="65913"/>
                      <a:pt x="86773" y="71438"/>
                      <a:pt x="91916" y="76867"/>
                    </a:cubicBezTo>
                    <a:cubicBezTo>
                      <a:pt x="96869" y="82487"/>
                      <a:pt x="102013" y="88106"/>
                      <a:pt x="106680" y="93726"/>
                    </a:cubicBezTo>
                    <a:cubicBezTo>
                      <a:pt x="111538" y="99346"/>
                      <a:pt x="115919" y="105156"/>
                      <a:pt x="120301" y="110680"/>
                    </a:cubicBezTo>
                    <a:cubicBezTo>
                      <a:pt x="128778" y="121920"/>
                      <a:pt x="136398" y="132683"/>
                      <a:pt x="142399" y="142208"/>
                    </a:cubicBezTo>
                    <a:cubicBezTo>
                      <a:pt x="145447" y="146875"/>
                      <a:pt x="148114" y="151352"/>
                      <a:pt x="150400" y="155353"/>
                    </a:cubicBezTo>
                    <a:cubicBezTo>
                      <a:pt x="152781" y="159258"/>
                      <a:pt x="154686" y="162782"/>
                      <a:pt x="156210" y="165640"/>
                    </a:cubicBezTo>
                    <a:cubicBezTo>
                      <a:pt x="159258" y="171450"/>
                      <a:pt x="161068" y="174784"/>
                      <a:pt x="161068" y="1747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9"/>
              <p:cNvSpPr/>
              <p:nvPr/>
            </p:nvSpPr>
            <p:spPr>
              <a:xfrm>
                <a:off x="3465120" y="3916424"/>
                <a:ext cx="30173" cy="58197"/>
              </a:xfrm>
              <a:custGeom>
                <a:avLst/>
                <a:gdLst/>
                <a:ahLst/>
                <a:cxnLst/>
                <a:rect l="l" t="t" r="r" b="b"/>
                <a:pathLst>
                  <a:path w="30173" h="58197" extrusionOk="0">
                    <a:moveTo>
                      <a:pt x="30004" y="58198"/>
                    </a:moveTo>
                    <a:cubicBezTo>
                      <a:pt x="30004" y="58198"/>
                      <a:pt x="29432" y="57245"/>
                      <a:pt x="28480" y="55626"/>
                    </a:cubicBezTo>
                    <a:cubicBezTo>
                      <a:pt x="27527" y="54007"/>
                      <a:pt x="26289" y="51721"/>
                      <a:pt x="24860" y="48959"/>
                    </a:cubicBezTo>
                    <a:cubicBezTo>
                      <a:pt x="22098" y="43625"/>
                      <a:pt x="18383" y="36386"/>
                      <a:pt x="14668" y="29242"/>
                    </a:cubicBezTo>
                    <a:cubicBezTo>
                      <a:pt x="10954" y="22098"/>
                      <a:pt x="7239" y="14954"/>
                      <a:pt x="4477" y="9525"/>
                    </a:cubicBezTo>
                    <a:cubicBezTo>
                      <a:pt x="3048" y="6763"/>
                      <a:pt x="1905" y="4382"/>
                      <a:pt x="1143" y="2762"/>
                    </a:cubicBezTo>
                    <a:cubicBezTo>
                      <a:pt x="381" y="1048"/>
                      <a:pt x="0" y="0"/>
                      <a:pt x="0" y="0"/>
                    </a:cubicBezTo>
                    <a:cubicBezTo>
                      <a:pt x="0" y="0"/>
                      <a:pt x="3905" y="2096"/>
                      <a:pt x="8477" y="6477"/>
                    </a:cubicBezTo>
                    <a:cubicBezTo>
                      <a:pt x="10858" y="8668"/>
                      <a:pt x="13335" y="11430"/>
                      <a:pt x="15812" y="14573"/>
                    </a:cubicBezTo>
                    <a:cubicBezTo>
                      <a:pt x="18193" y="17812"/>
                      <a:pt x="20479" y="21431"/>
                      <a:pt x="22479" y="25146"/>
                    </a:cubicBezTo>
                    <a:cubicBezTo>
                      <a:pt x="24384" y="28956"/>
                      <a:pt x="26003" y="32861"/>
                      <a:pt x="27242" y="36671"/>
                    </a:cubicBezTo>
                    <a:cubicBezTo>
                      <a:pt x="28384" y="40481"/>
                      <a:pt x="29242" y="44101"/>
                      <a:pt x="29623" y="47339"/>
                    </a:cubicBezTo>
                    <a:cubicBezTo>
                      <a:pt x="30575" y="53721"/>
                      <a:pt x="30004" y="58007"/>
                      <a:pt x="30004" y="580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9"/>
              <p:cNvSpPr/>
              <p:nvPr/>
            </p:nvSpPr>
            <p:spPr>
              <a:xfrm>
                <a:off x="3436831" y="3882039"/>
                <a:ext cx="42386" cy="81057"/>
              </a:xfrm>
              <a:custGeom>
                <a:avLst/>
                <a:gdLst/>
                <a:ahLst/>
                <a:cxnLst/>
                <a:rect l="l" t="t" r="r" b="b"/>
                <a:pathLst>
                  <a:path w="42386" h="81057" extrusionOk="0">
                    <a:moveTo>
                      <a:pt x="42386" y="81058"/>
                    </a:moveTo>
                    <a:cubicBezTo>
                      <a:pt x="42386" y="81058"/>
                      <a:pt x="38957" y="76200"/>
                      <a:pt x="34671" y="68771"/>
                    </a:cubicBezTo>
                    <a:cubicBezTo>
                      <a:pt x="32480" y="65056"/>
                      <a:pt x="30004" y="60770"/>
                      <a:pt x="27432" y="56007"/>
                    </a:cubicBezTo>
                    <a:cubicBezTo>
                      <a:pt x="24860" y="51340"/>
                      <a:pt x="22288" y="46291"/>
                      <a:pt x="19526" y="41338"/>
                    </a:cubicBezTo>
                    <a:cubicBezTo>
                      <a:pt x="16954" y="36290"/>
                      <a:pt x="14288" y="31242"/>
                      <a:pt x="12001" y="26479"/>
                    </a:cubicBezTo>
                    <a:cubicBezTo>
                      <a:pt x="9620" y="21717"/>
                      <a:pt x="7429" y="17240"/>
                      <a:pt x="5620" y="13335"/>
                    </a:cubicBezTo>
                    <a:cubicBezTo>
                      <a:pt x="2000" y="5524"/>
                      <a:pt x="0" y="0"/>
                      <a:pt x="0" y="0"/>
                    </a:cubicBezTo>
                    <a:cubicBezTo>
                      <a:pt x="0" y="0"/>
                      <a:pt x="4477" y="3905"/>
                      <a:pt x="9906" y="10668"/>
                    </a:cubicBezTo>
                    <a:cubicBezTo>
                      <a:pt x="12668" y="14002"/>
                      <a:pt x="15716" y="18097"/>
                      <a:pt x="18669" y="22670"/>
                    </a:cubicBezTo>
                    <a:cubicBezTo>
                      <a:pt x="20098" y="24955"/>
                      <a:pt x="21717" y="27241"/>
                      <a:pt x="23050" y="29813"/>
                    </a:cubicBezTo>
                    <a:cubicBezTo>
                      <a:pt x="24479" y="32290"/>
                      <a:pt x="25813" y="34862"/>
                      <a:pt x="27242" y="37338"/>
                    </a:cubicBezTo>
                    <a:cubicBezTo>
                      <a:pt x="28480" y="39910"/>
                      <a:pt x="29813" y="42577"/>
                      <a:pt x="31051" y="45148"/>
                    </a:cubicBezTo>
                    <a:cubicBezTo>
                      <a:pt x="32290" y="47720"/>
                      <a:pt x="33242" y="50387"/>
                      <a:pt x="34385" y="52864"/>
                    </a:cubicBezTo>
                    <a:cubicBezTo>
                      <a:pt x="36386" y="57912"/>
                      <a:pt x="38100" y="62674"/>
                      <a:pt x="39243" y="66865"/>
                    </a:cubicBezTo>
                    <a:cubicBezTo>
                      <a:pt x="41720" y="75247"/>
                      <a:pt x="42386" y="81058"/>
                      <a:pt x="42386"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9"/>
              <p:cNvSpPr/>
              <p:nvPr/>
            </p:nvSpPr>
            <p:spPr>
              <a:xfrm>
                <a:off x="3409875" y="3858798"/>
                <a:ext cx="47434" cy="82581"/>
              </a:xfrm>
              <a:custGeom>
                <a:avLst/>
                <a:gdLst/>
                <a:ahLst/>
                <a:cxnLst/>
                <a:rect l="l" t="t" r="r" b="b"/>
                <a:pathLst>
                  <a:path w="47434" h="82581" extrusionOk="0">
                    <a:moveTo>
                      <a:pt x="47434" y="82391"/>
                    </a:moveTo>
                    <a:cubicBezTo>
                      <a:pt x="47434" y="82391"/>
                      <a:pt x="46673" y="81058"/>
                      <a:pt x="45529" y="78581"/>
                    </a:cubicBezTo>
                    <a:cubicBezTo>
                      <a:pt x="44387" y="76200"/>
                      <a:pt x="42767" y="72771"/>
                      <a:pt x="40767" y="68771"/>
                    </a:cubicBezTo>
                    <a:cubicBezTo>
                      <a:pt x="39815" y="66770"/>
                      <a:pt x="38671" y="64579"/>
                      <a:pt x="37624" y="62294"/>
                    </a:cubicBezTo>
                    <a:cubicBezTo>
                      <a:pt x="36481" y="60007"/>
                      <a:pt x="35242" y="57626"/>
                      <a:pt x="34004" y="55150"/>
                    </a:cubicBezTo>
                    <a:cubicBezTo>
                      <a:pt x="31433" y="50292"/>
                      <a:pt x="28670" y="45053"/>
                      <a:pt x="25717" y="40005"/>
                    </a:cubicBezTo>
                    <a:cubicBezTo>
                      <a:pt x="22860" y="34862"/>
                      <a:pt x="19717" y="29908"/>
                      <a:pt x="16764" y="25241"/>
                    </a:cubicBezTo>
                    <a:cubicBezTo>
                      <a:pt x="15240" y="22955"/>
                      <a:pt x="13811" y="20669"/>
                      <a:pt x="12383" y="18574"/>
                    </a:cubicBezTo>
                    <a:cubicBezTo>
                      <a:pt x="10954" y="16478"/>
                      <a:pt x="9620" y="14383"/>
                      <a:pt x="8382" y="12573"/>
                    </a:cubicBezTo>
                    <a:cubicBezTo>
                      <a:pt x="5810" y="8858"/>
                      <a:pt x="3715" y="5715"/>
                      <a:pt x="2286" y="3524"/>
                    </a:cubicBezTo>
                    <a:cubicBezTo>
                      <a:pt x="762" y="1333"/>
                      <a:pt x="0" y="0"/>
                      <a:pt x="0" y="0"/>
                    </a:cubicBezTo>
                    <a:cubicBezTo>
                      <a:pt x="0" y="0"/>
                      <a:pt x="1333" y="762"/>
                      <a:pt x="3524" y="2286"/>
                    </a:cubicBezTo>
                    <a:cubicBezTo>
                      <a:pt x="5715" y="3810"/>
                      <a:pt x="8858" y="6096"/>
                      <a:pt x="12192" y="9335"/>
                    </a:cubicBezTo>
                    <a:cubicBezTo>
                      <a:pt x="15621" y="12382"/>
                      <a:pt x="19336" y="16383"/>
                      <a:pt x="22955" y="20860"/>
                    </a:cubicBezTo>
                    <a:cubicBezTo>
                      <a:pt x="24670" y="23146"/>
                      <a:pt x="26670" y="25432"/>
                      <a:pt x="28289" y="28004"/>
                    </a:cubicBezTo>
                    <a:cubicBezTo>
                      <a:pt x="30004" y="30480"/>
                      <a:pt x="31623" y="33147"/>
                      <a:pt x="33242" y="35814"/>
                    </a:cubicBezTo>
                    <a:cubicBezTo>
                      <a:pt x="34671" y="38576"/>
                      <a:pt x="36195" y="41243"/>
                      <a:pt x="37433" y="44005"/>
                    </a:cubicBezTo>
                    <a:cubicBezTo>
                      <a:pt x="38862" y="46672"/>
                      <a:pt x="39815" y="49530"/>
                      <a:pt x="40958" y="52197"/>
                    </a:cubicBezTo>
                    <a:cubicBezTo>
                      <a:pt x="42958" y="57626"/>
                      <a:pt x="44577" y="62770"/>
                      <a:pt x="45434" y="67342"/>
                    </a:cubicBezTo>
                    <a:cubicBezTo>
                      <a:pt x="46482" y="71819"/>
                      <a:pt x="46958" y="75724"/>
                      <a:pt x="47149" y="78391"/>
                    </a:cubicBezTo>
                    <a:cubicBezTo>
                      <a:pt x="47339" y="81058"/>
                      <a:pt x="47339" y="82582"/>
                      <a:pt x="47339" y="82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9"/>
              <p:cNvSpPr/>
              <p:nvPr/>
            </p:nvSpPr>
            <p:spPr>
              <a:xfrm>
                <a:off x="3382824" y="3830223"/>
                <a:ext cx="52482" cy="87630"/>
              </a:xfrm>
              <a:custGeom>
                <a:avLst/>
                <a:gdLst/>
                <a:ahLst/>
                <a:cxnLst/>
                <a:rect l="l" t="t" r="r" b="b"/>
                <a:pathLst>
                  <a:path w="52482" h="87630" extrusionOk="0">
                    <a:moveTo>
                      <a:pt x="52483" y="87630"/>
                    </a:moveTo>
                    <a:cubicBezTo>
                      <a:pt x="52483" y="87630"/>
                      <a:pt x="51625" y="86201"/>
                      <a:pt x="50101" y="83820"/>
                    </a:cubicBezTo>
                    <a:cubicBezTo>
                      <a:pt x="48673" y="81344"/>
                      <a:pt x="46672" y="77914"/>
                      <a:pt x="44291" y="73723"/>
                    </a:cubicBezTo>
                    <a:cubicBezTo>
                      <a:pt x="41910" y="69532"/>
                      <a:pt x="39148" y="64675"/>
                      <a:pt x="36290" y="59531"/>
                    </a:cubicBezTo>
                    <a:cubicBezTo>
                      <a:pt x="33242" y="54388"/>
                      <a:pt x="30194" y="48863"/>
                      <a:pt x="26860" y="43529"/>
                    </a:cubicBezTo>
                    <a:cubicBezTo>
                      <a:pt x="23717" y="38100"/>
                      <a:pt x="20288" y="32766"/>
                      <a:pt x="17145" y="27622"/>
                    </a:cubicBezTo>
                    <a:cubicBezTo>
                      <a:pt x="14002" y="22574"/>
                      <a:pt x="10954" y="17812"/>
                      <a:pt x="8477" y="13811"/>
                    </a:cubicBezTo>
                    <a:cubicBezTo>
                      <a:pt x="5906" y="9715"/>
                      <a:pt x="3810" y="6287"/>
                      <a:pt x="2286" y="3905"/>
                    </a:cubicBezTo>
                    <a:cubicBezTo>
                      <a:pt x="762" y="1524"/>
                      <a:pt x="0" y="0"/>
                      <a:pt x="0" y="0"/>
                    </a:cubicBezTo>
                    <a:cubicBezTo>
                      <a:pt x="0" y="0"/>
                      <a:pt x="5429" y="3715"/>
                      <a:pt x="12383" y="10668"/>
                    </a:cubicBezTo>
                    <a:cubicBezTo>
                      <a:pt x="15907" y="14097"/>
                      <a:pt x="19717" y="18383"/>
                      <a:pt x="23431" y="23146"/>
                    </a:cubicBezTo>
                    <a:cubicBezTo>
                      <a:pt x="25241" y="25622"/>
                      <a:pt x="27242" y="28004"/>
                      <a:pt x="29051" y="30766"/>
                    </a:cubicBezTo>
                    <a:cubicBezTo>
                      <a:pt x="30861" y="33433"/>
                      <a:pt x="32575" y="36195"/>
                      <a:pt x="34385" y="38957"/>
                    </a:cubicBezTo>
                    <a:cubicBezTo>
                      <a:pt x="36004" y="41815"/>
                      <a:pt x="37624" y="44672"/>
                      <a:pt x="39053" y="47530"/>
                    </a:cubicBezTo>
                    <a:cubicBezTo>
                      <a:pt x="40576" y="50387"/>
                      <a:pt x="41815" y="53245"/>
                      <a:pt x="43148" y="56007"/>
                    </a:cubicBezTo>
                    <a:cubicBezTo>
                      <a:pt x="45625" y="61627"/>
                      <a:pt x="47530" y="66961"/>
                      <a:pt x="48958" y="71723"/>
                    </a:cubicBezTo>
                    <a:cubicBezTo>
                      <a:pt x="51816" y="81153"/>
                      <a:pt x="52483" y="87630"/>
                      <a:pt x="52483" y="876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9"/>
              <p:cNvSpPr/>
              <p:nvPr/>
            </p:nvSpPr>
            <p:spPr>
              <a:xfrm>
                <a:off x="3359393" y="3805553"/>
                <a:ext cx="62102" cy="109537"/>
              </a:xfrm>
              <a:custGeom>
                <a:avLst/>
                <a:gdLst/>
                <a:ahLst/>
                <a:cxnLst/>
                <a:rect l="l" t="t" r="r" b="b"/>
                <a:pathLst>
                  <a:path w="62102" h="109537" extrusionOk="0">
                    <a:moveTo>
                      <a:pt x="62103" y="109442"/>
                    </a:moveTo>
                    <a:cubicBezTo>
                      <a:pt x="62103" y="109442"/>
                      <a:pt x="60960" y="107728"/>
                      <a:pt x="59150" y="104775"/>
                    </a:cubicBezTo>
                    <a:cubicBezTo>
                      <a:pt x="57340" y="101822"/>
                      <a:pt x="54769" y="97536"/>
                      <a:pt x="51911" y="92392"/>
                    </a:cubicBezTo>
                    <a:cubicBezTo>
                      <a:pt x="46101" y="82201"/>
                      <a:pt x="38386" y="68580"/>
                      <a:pt x="30575" y="54959"/>
                    </a:cubicBezTo>
                    <a:cubicBezTo>
                      <a:pt x="22860" y="41338"/>
                      <a:pt x="15145" y="27622"/>
                      <a:pt x="9334" y="17431"/>
                    </a:cubicBezTo>
                    <a:cubicBezTo>
                      <a:pt x="6477" y="12287"/>
                      <a:pt x="4096" y="7906"/>
                      <a:pt x="2477" y="4858"/>
                    </a:cubicBezTo>
                    <a:cubicBezTo>
                      <a:pt x="857" y="1810"/>
                      <a:pt x="0" y="0"/>
                      <a:pt x="0" y="0"/>
                    </a:cubicBezTo>
                    <a:cubicBezTo>
                      <a:pt x="0" y="0"/>
                      <a:pt x="5905" y="5429"/>
                      <a:pt x="13525" y="14669"/>
                    </a:cubicBezTo>
                    <a:cubicBezTo>
                      <a:pt x="17335" y="19240"/>
                      <a:pt x="21527" y="24765"/>
                      <a:pt x="25813" y="30956"/>
                    </a:cubicBezTo>
                    <a:cubicBezTo>
                      <a:pt x="27813" y="34099"/>
                      <a:pt x="30099" y="37147"/>
                      <a:pt x="32099" y="40577"/>
                    </a:cubicBezTo>
                    <a:cubicBezTo>
                      <a:pt x="34100" y="43910"/>
                      <a:pt x="36195" y="47339"/>
                      <a:pt x="38195" y="50768"/>
                    </a:cubicBezTo>
                    <a:cubicBezTo>
                      <a:pt x="40100" y="54292"/>
                      <a:pt x="41910" y="57817"/>
                      <a:pt x="43815" y="61246"/>
                    </a:cubicBezTo>
                    <a:cubicBezTo>
                      <a:pt x="45625" y="64675"/>
                      <a:pt x="47244" y="68199"/>
                      <a:pt x="48768" y="71628"/>
                    </a:cubicBezTo>
                    <a:cubicBezTo>
                      <a:pt x="51816" y="78391"/>
                      <a:pt x="54483" y="84868"/>
                      <a:pt x="56388" y="90488"/>
                    </a:cubicBezTo>
                    <a:cubicBezTo>
                      <a:pt x="60388" y="101727"/>
                      <a:pt x="62008" y="109538"/>
                      <a:pt x="62008" y="1095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9"/>
              <p:cNvSpPr/>
              <p:nvPr/>
            </p:nvSpPr>
            <p:spPr>
              <a:xfrm>
                <a:off x="3339581" y="3796219"/>
                <a:ext cx="62007" cy="103536"/>
              </a:xfrm>
              <a:custGeom>
                <a:avLst/>
                <a:gdLst/>
                <a:ahLst/>
                <a:cxnLst/>
                <a:rect l="l" t="t" r="r" b="b"/>
                <a:pathLst>
                  <a:path w="62007" h="103536" extrusionOk="0">
                    <a:moveTo>
                      <a:pt x="62008" y="103442"/>
                    </a:moveTo>
                    <a:cubicBezTo>
                      <a:pt x="62008" y="103442"/>
                      <a:pt x="61055" y="101727"/>
                      <a:pt x="59531" y="98774"/>
                    </a:cubicBezTo>
                    <a:cubicBezTo>
                      <a:pt x="58007" y="95821"/>
                      <a:pt x="55817" y="91630"/>
                      <a:pt x="53245" y="86487"/>
                    </a:cubicBezTo>
                    <a:cubicBezTo>
                      <a:pt x="51911" y="84011"/>
                      <a:pt x="50483" y="81248"/>
                      <a:pt x="48958" y="78391"/>
                    </a:cubicBezTo>
                    <a:cubicBezTo>
                      <a:pt x="47435" y="75533"/>
                      <a:pt x="45815" y="72580"/>
                      <a:pt x="44101" y="69437"/>
                    </a:cubicBezTo>
                    <a:cubicBezTo>
                      <a:pt x="40672" y="63341"/>
                      <a:pt x="37052" y="56769"/>
                      <a:pt x="33147" y="50387"/>
                    </a:cubicBezTo>
                    <a:cubicBezTo>
                      <a:pt x="29337" y="43910"/>
                      <a:pt x="25241" y="37624"/>
                      <a:pt x="21527" y="31718"/>
                    </a:cubicBezTo>
                    <a:cubicBezTo>
                      <a:pt x="19621" y="28766"/>
                      <a:pt x="17717" y="25908"/>
                      <a:pt x="15907" y="23241"/>
                    </a:cubicBezTo>
                    <a:cubicBezTo>
                      <a:pt x="14097" y="20574"/>
                      <a:pt x="12383" y="18002"/>
                      <a:pt x="10763" y="15716"/>
                    </a:cubicBezTo>
                    <a:cubicBezTo>
                      <a:pt x="7525" y="11049"/>
                      <a:pt x="4858" y="7144"/>
                      <a:pt x="2953" y="4381"/>
                    </a:cubicBezTo>
                    <a:cubicBezTo>
                      <a:pt x="1048" y="1619"/>
                      <a:pt x="0" y="0"/>
                      <a:pt x="0" y="0"/>
                    </a:cubicBezTo>
                    <a:cubicBezTo>
                      <a:pt x="0" y="0"/>
                      <a:pt x="1524" y="1143"/>
                      <a:pt x="4191" y="3238"/>
                    </a:cubicBezTo>
                    <a:cubicBezTo>
                      <a:pt x="6858" y="5334"/>
                      <a:pt x="10477" y="8477"/>
                      <a:pt x="14573" y="12573"/>
                    </a:cubicBezTo>
                    <a:cubicBezTo>
                      <a:pt x="18764" y="16574"/>
                      <a:pt x="23241" y="21622"/>
                      <a:pt x="27718" y="27337"/>
                    </a:cubicBezTo>
                    <a:cubicBezTo>
                      <a:pt x="29908" y="30194"/>
                      <a:pt x="32290" y="33147"/>
                      <a:pt x="34290" y="36290"/>
                    </a:cubicBezTo>
                    <a:cubicBezTo>
                      <a:pt x="36481" y="39434"/>
                      <a:pt x="38481" y="42672"/>
                      <a:pt x="40577" y="46006"/>
                    </a:cubicBezTo>
                    <a:cubicBezTo>
                      <a:pt x="42481" y="49339"/>
                      <a:pt x="44387" y="52673"/>
                      <a:pt x="46101" y="56102"/>
                    </a:cubicBezTo>
                    <a:cubicBezTo>
                      <a:pt x="47911" y="59436"/>
                      <a:pt x="49340" y="62865"/>
                      <a:pt x="50959" y="66199"/>
                    </a:cubicBezTo>
                    <a:cubicBezTo>
                      <a:pt x="53816" y="72866"/>
                      <a:pt x="56198" y="79153"/>
                      <a:pt x="57721" y="84772"/>
                    </a:cubicBezTo>
                    <a:cubicBezTo>
                      <a:pt x="59436" y="90297"/>
                      <a:pt x="60484" y="95060"/>
                      <a:pt x="61055" y="98298"/>
                    </a:cubicBezTo>
                    <a:cubicBezTo>
                      <a:pt x="61627" y="101632"/>
                      <a:pt x="61913" y="103537"/>
                      <a:pt x="61913" y="1035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9"/>
              <p:cNvSpPr/>
              <p:nvPr/>
            </p:nvSpPr>
            <p:spPr>
              <a:xfrm>
                <a:off x="3303386" y="3777740"/>
                <a:ext cx="77724" cy="107156"/>
              </a:xfrm>
              <a:custGeom>
                <a:avLst/>
                <a:gdLst/>
                <a:ahLst/>
                <a:cxnLst/>
                <a:rect l="l" t="t" r="r" b="b"/>
                <a:pathLst>
                  <a:path w="77724" h="107156" extrusionOk="0">
                    <a:moveTo>
                      <a:pt x="77534" y="107156"/>
                    </a:moveTo>
                    <a:cubicBezTo>
                      <a:pt x="77534" y="107156"/>
                      <a:pt x="76486" y="105346"/>
                      <a:pt x="74771" y="102013"/>
                    </a:cubicBezTo>
                    <a:cubicBezTo>
                      <a:pt x="73057" y="98679"/>
                      <a:pt x="70676" y="94107"/>
                      <a:pt x="67628" y="88583"/>
                    </a:cubicBezTo>
                    <a:cubicBezTo>
                      <a:pt x="66104" y="85916"/>
                      <a:pt x="64389" y="82963"/>
                      <a:pt x="62675" y="79820"/>
                    </a:cubicBezTo>
                    <a:cubicBezTo>
                      <a:pt x="60960" y="76676"/>
                      <a:pt x="58865" y="73628"/>
                      <a:pt x="56960" y="70199"/>
                    </a:cubicBezTo>
                    <a:cubicBezTo>
                      <a:pt x="52769" y="63627"/>
                      <a:pt x="48292" y="56769"/>
                      <a:pt x="43434" y="50102"/>
                    </a:cubicBezTo>
                    <a:cubicBezTo>
                      <a:pt x="38576" y="43434"/>
                      <a:pt x="33433" y="36957"/>
                      <a:pt x="28575" y="31052"/>
                    </a:cubicBezTo>
                    <a:cubicBezTo>
                      <a:pt x="26003" y="28194"/>
                      <a:pt x="23622" y="25241"/>
                      <a:pt x="21241" y="22574"/>
                    </a:cubicBezTo>
                    <a:cubicBezTo>
                      <a:pt x="18860" y="19907"/>
                      <a:pt x="16574" y="17431"/>
                      <a:pt x="14478" y="15145"/>
                    </a:cubicBezTo>
                    <a:cubicBezTo>
                      <a:pt x="10192" y="10573"/>
                      <a:pt x="6572" y="6763"/>
                      <a:pt x="4001" y="4191"/>
                    </a:cubicBezTo>
                    <a:cubicBezTo>
                      <a:pt x="1429" y="1524"/>
                      <a:pt x="0" y="0"/>
                      <a:pt x="0" y="0"/>
                    </a:cubicBezTo>
                    <a:cubicBezTo>
                      <a:pt x="0" y="0"/>
                      <a:pt x="1905" y="953"/>
                      <a:pt x="5144" y="2858"/>
                    </a:cubicBezTo>
                    <a:cubicBezTo>
                      <a:pt x="6763" y="3810"/>
                      <a:pt x="8668" y="4953"/>
                      <a:pt x="10859" y="6382"/>
                    </a:cubicBezTo>
                    <a:cubicBezTo>
                      <a:pt x="13049" y="7811"/>
                      <a:pt x="15431" y="9430"/>
                      <a:pt x="18002" y="11430"/>
                    </a:cubicBezTo>
                    <a:cubicBezTo>
                      <a:pt x="23146" y="15240"/>
                      <a:pt x="28766" y="20193"/>
                      <a:pt x="34481" y="25813"/>
                    </a:cubicBezTo>
                    <a:cubicBezTo>
                      <a:pt x="37243" y="28766"/>
                      <a:pt x="40196" y="31623"/>
                      <a:pt x="42767" y="34957"/>
                    </a:cubicBezTo>
                    <a:cubicBezTo>
                      <a:pt x="45530" y="38100"/>
                      <a:pt x="48101" y="41624"/>
                      <a:pt x="50673" y="44958"/>
                    </a:cubicBezTo>
                    <a:cubicBezTo>
                      <a:pt x="53054" y="48482"/>
                      <a:pt x="55531" y="52007"/>
                      <a:pt x="57722" y="55626"/>
                    </a:cubicBezTo>
                    <a:cubicBezTo>
                      <a:pt x="60008" y="59150"/>
                      <a:pt x="61913" y="62865"/>
                      <a:pt x="63818" y="66389"/>
                    </a:cubicBezTo>
                    <a:cubicBezTo>
                      <a:pt x="67437" y="73533"/>
                      <a:pt x="70390" y="80391"/>
                      <a:pt x="72390" y="86487"/>
                    </a:cubicBezTo>
                    <a:cubicBezTo>
                      <a:pt x="73533" y="89440"/>
                      <a:pt x="74295" y="92297"/>
                      <a:pt x="74962" y="94869"/>
                    </a:cubicBezTo>
                    <a:cubicBezTo>
                      <a:pt x="75724" y="97346"/>
                      <a:pt x="76200" y="99536"/>
                      <a:pt x="76581" y="101346"/>
                    </a:cubicBezTo>
                    <a:cubicBezTo>
                      <a:pt x="77343" y="104966"/>
                      <a:pt x="77724" y="107061"/>
                      <a:pt x="77724" y="1070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9"/>
              <p:cNvSpPr/>
              <p:nvPr/>
            </p:nvSpPr>
            <p:spPr>
              <a:xfrm>
                <a:off x="3293861" y="3776026"/>
                <a:ext cx="68770" cy="79533"/>
              </a:xfrm>
              <a:custGeom>
                <a:avLst/>
                <a:gdLst/>
                <a:ahLst/>
                <a:cxnLst/>
                <a:rect l="l" t="t" r="r" b="b"/>
                <a:pathLst>
                  <a:path w="68770" h="79533" extrusionOk="0">
                    <a:moveTo>
                      <a:pt x="68771" y="79534"/>
                    </a:moveTo>
                    <a:cubicBezTo>
                      <a:pt x="68771" y="79534"/>
                      <a:pt x="63341" y="75533"/>
                      <a:pt x="56102" y="68771"/>
                    </a:cubicBezTo>
                    <a:cubicBezTo>
                      <a:pt x="52483" y="65437"/>
                      <a:pt x="48387" y="61341"/>
                      <a:pt x="44101" y="56960"/>
                    </a:cubicBezTo>
                    <a:cubicBezTo>
                      <a:pt x="39815" y="52578"/>
                      <a:pt x="35433" y="47625"/>
                      <a:pt x="31052" y="42672"/>
                    </a:cubicBezTo>
                    <a:cubicBezTo>
                      <a:pt x="28956" y="40196"/>
                      <a:pt x="26860" y="37624"/>
                      <a:pt x="24765" y="35147"/>
                    </a:cubicBezTo>
                    <a:cubicBezTo>
                      <a:pt x="22670" y="32671"/>
                      <a:pt x="20765" y="30099"/>
                      <a:pt x="18860" y="27718"/>
                    </a:cubicBezTo>
                    <a:cubicBezTo>
                      <a:pt x="15050" y="22860"/>
                      <a:pt x="11621" y="18193"/>
                      <a:pt x="8858" y="14097"/>
                    </a:cubicBezTo>
                    <a:cubicBezTo>
                      <a:pt x="3239" y="6001"/>
                      <a:pt x="0" y="0"/>
                      <a:pt x="0" y="0"/>
                    </a:cubicBezTo>
                    <a:cubicBezTo>
                      <a:pt x="0" y="0"/>
                      <a:pt x="5429" y="4001"/>
                      <a:pt x="12668" y="10763"/>
                    </a:cubicBezTo>
                    <a:cubicBezTo>
                      <a:pt x="16288" y="14097"/>
                      <a:pt x="20479" y="18193"/>
                      <a:pt x="24670" y="22574"/>
                    </a:cubicBezTo>
                    <a:cubicBezTo>
                      <a:pt x="26765" y="24860"/>
                      <a:pt x="29051" y="27051"/>
                      <a:pt x="31147" y="29528"/>
                    </a:cubicBezTo>
                    <a:cubicBezTo>
                      <a:pt x="33338" y="31909"/>
                      <a:pt x="35528" y="34385"/>
                      <a:pt x="37624" y="36862"/>
                    </a:cubicBezTo>
                    <a:cubicBezTo>
                      <a:pt x="41815" y="41910"/>
                      <a:pt x="46101" y="46863"/>
                      <a:pt x="49816" y="51816"/>
                    </a:cubicBezTo>
                    <a:cubicBezTo>
                      <a:pt x="53626" y="56674"/>
                      <a:pt x="57055" y="61341"/>
                      <a:pt x="59817" y="65437"/>
                    </a:cubicBezTo>
                    <a:cubicBezTo>
                      <a:pt x="65437" y="73533"/>
                      <a:pt x="68675" y="79534"/>
                      <a:pt x="68675" y="79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9"/>
              <p:cNvSpPr/>
              <p:nvPr/>
            </p:nvSpPr>
            <p:spPr>
              <a:xfrm>
                <a:off x="3270524" y="3624755"/>
                <a:ext cx="184022" cy="146793"/>
              </a:xfrm>
              <a:custGeom>
                <a:avLst/>
                <a:gdLst/>
                <a:ahLst/>
                <a:cxnLst/>
                <a:rect l="l" t="t" r="r" b="b"/>
                <a:pathLst>
                  <a:path w="184022" h="146793" extrusionOk="0">
                    <a:moveTo>
                      <a:pt x="184023" y="13730"/>
                    </a:moveTo>
                    <a:cubicBezTo>
                      <a:pt x="184023" y="13730"/>
                      <a:pt x="183642" y="12777"/>
                      <a:pt x="182499" y="11348"/>
                    </a:cubicBezTo>
                    <a:cubicBezTo>
                      <a:pt x="181356" y="9824"/>
                      <a:pt x="179451" y="7919"/>
                      <a:pt x="176498" y="6300"/>
                    </a:cubicBezTo>
                    <a:cubicBezTo>
                      <a:pt x="173545" y="4681"/>
                      <a:pt x="169640" y="3443"/>
                      <a:pt x="164973" y="3443"/>
                    </a:cubicBezTo>
                    <a:cubicBezTo>
                      <a:pt x="160306" y="3443"/>
                      <a:pt x="155162" y="4490"/>
                      <a:pt x="149543" y="6205"/>
                    </a:cubicBezTo>
                    <a:cubicBezTo>
                      <a:pt x="146875" y="6967"/>
                      <a:pt x="143827" y="8205"/>
                      <a:pt x="140779" y="9157"/>
                    </a:cubicBezTo>
                    <a:cubicBezTo>
                      <a:pt x="137731" y="10205"/>
                      <a:pt x="134493" y="11253"/>
                      <a:pt x="131445" y="12587"/>
                    </a:cubicBezTo>
                    <a:cubicBezTo>
                      <a:pt x="128397" y="13920"/>
                      <a:pt x="125158" y="15158"/>
                      <a:pt x="122015" y="16587"/>
                    </a:cubicBezTo>
                    <a:cubicBezTo>
                      <a:pt x="118872" y="18111"/>
                      <a:pt x="115538" y="19730"/>
                      <a:pt x="112300" y="21350"/>
                    </a:cubicBezTo>
                    <a:cubicBezTo>
                      <a:pt x="105823" y="24779"/>
                      <a:pt x="99250" y="28493"/>
                      <a:pt x="92773" y="32780"/>
                    </a:cubicBezTo>
                    <a:cubicBezTo>
                      <a:pt x="89440" y="34780"/>
                      <a:pt x="86296" y="37066"/>
                      <a:pt x="83153" y="39352"/>
                    </a:cubicBezTo>
                    <a:cubicBezTo>
                      <a:pt x="79915" y="41543"/>
                      <a:pt x="76867" y="43924"/>
                      <a:pt x="73819" y="46496"/>
                    </a:cubicBezTo>
                    <a:cubicBezTo>
                      <a:pt x="67627" y="51258"/>
                      <a:pt x="61817" y="56592"/>
                      <a:pt x="56293" y="61926"/>
                    </a:cubicBezTo>
                    <a:cubicBezTo>
                      <a:pt x="53626" y="64688"/>
                      <a:pt x="50864" y="67355"/>
                      <a:pt x="48292" y="70118"/>
                    </a:cubicBezTo>
                    <a:cubicBezTo>
                      <a:pt x="45815" y="72975"/>
                      <a:pt x="43244" y="75737"/>
                      <a:pt x="40862" y="78500"/>
                    </a:cubicBezTo>
                    <a:cubicBezTo>
                      <a:pt x="36290" y="84214"/>
                      <a:pt x="31718" y="89739"/>
                      <a:pt x="27908" y="95263"/>
                    </a:cubicBezTo>
                    <a:cubicBezTo>
                      <a:pt x="23813" y="100693"/>
                      <a:pt x="20669" y="106217"/>
                      <a:pt x="17431" y="111170"/>
                    </a:cubicBezTo>
                    <a:cubicBezTo>
                      <a:pt x="14669" y="116409"/>
                      <a:pt x="11716" y="120981"/>
                      <a:pt x="9620" y="125363"/>
                    </a:cubicBezTo>
                    <a:cubicBezTo>
                      <a:pt x="7525" y="129744"/>
                      <a:pt x="5525" y="133459"/>
                      <a:pt x="4286" y="136697"/>
                    </a:cubicBezTo>
                    <a:cubicBezTo>
                      <a:pt x="1619" y="143174"/>
                      <a:pt x="0" y="146794"/>
                      <a:pt x="0" y="146794"/>
                    </a:cubicBezTo>
                    <a:cubicBezTo>
                      <a:pt x="0" y="146794"/>
                      <a:pt x="857" y="142888"/>
                      <a:pt x="2667" y="136126"/>
                    </a:cubicBezTo>
                    <a:cubicBezTo>
                      <a:pt x="3524" y="132697"/>
                      <a:pt x="5144" y="128792"/>
                      <a:pt x="6667" y="124029"/>
                    </a:cubicBezTo>
                    <a:cubicBezTo>
                      <a:pt x="8192" y="119362"/>
                      <a:pt x="10573" y="114313"/>
                      <a:pt x="12954" y="108789"/>
                    </a:cubicBezTo>
                    <a:cubicBezTo>
                      <a:pt x="15812" y="103455"/>
                      <a:pt x="18574" y="97454"/>
                      <a:pt x="22384" y="91644"/>
                    </a:cubicBezTo>
                    <a:cubicBezTo>
                      <a:pt x="25908" y="85643"/>
                      <a:pt x="30194" y="79643"/>
                      <a:pt x="34766" y="73547"/>
                    </a:cubicBezTo>
                    <a:cubicBezTo>
                      <a:pt x="37148" y="70594"/>
                      <a:pt x="39624" y="67641"/>
                      <a:pt x="42196" y="64593"/>
                    </a:cubicBezTo>
                    <a:cubicBezTo>
                      <a:pt x="44767" y="61640"/>
                      <a:pt x="47530" y="58783"/>
                      <a:pt x="50292" y="55925"/>
                    </a:cubicBezTo>
                    <a:cubicBezTo>
                      <a:pt x="56007" y="50305"/>
                      <a:pt x="61913" y="44686"/>
                      <a:pt x="68294" y="39638"/>
                    </a:cubicBezTo>
                    <a:cubicBezTo>
                      <a:pt x="71438" y="37066"/>
                      <a:pt x="74676" y="34589"/>
                      <a:pt x="78105" y="32398"/>
                    </a:cubicBezTo>
                    <a:cubicBezTo>
                      <a:pt x="81439" y="30017"/>
                      <a:pt x="84677" y="27731"/>
                      <a:pt x="88202" y="25731"/>
                    </a:cubicBezTo>
                    <a:cubicBezTo>
                      <a:pt x="94964" y="21350"/>
                      <a:pt x="102013" y="17921"/>
                      <a:pt x="108871" y="14587"/>
                    </a:cubicBezTo>
                    <a:cubicBezTo>
                      <a:pt x="112395" y="13063"/>
                      <a:pt x="115824" y="11634"/>
                      <a:pt x="119158" y="10205"/>
                    </a:cubicBezTo>
                    <a:cubicBezTo>
                      <a:pt x="122587" y="8872"/>
                      <a:pt x="126016" y="7824"/>
                      <a:pt x="129350" y="6586"/>
                    </a:cubicBezTo>
                    <a:cubicBezTo>
                      <a:pt x="136017" y="4300"/>
                      <a:pt x="142113" y="2966"/>
                      <a:pt x="148209" y="1442"/>
                    </a:cubicBezTo>
                    <a:cubicBezTo>
                      <a:pt x="154210" y="109"/>
                      <a:pt x="160020" y="-368"/>
                      <a:pt x="165068" y="299"/>
                    </a:cubicBezTo>
                    <a:cubicBezTo>
                      <a:pt x="170212" y="871"/>
                      <a:pt x="174403" y="2871"/>
                      <a:pt x="177260" y="4967"/>
                    </a:cubicBezTo>
                    <a:cubicBezTo>
                      <a:pt x="180213" y="7062"/>
                      <a:pt x="181832" y="9538"/>
                      <a:pt x="182690" y="11158"/>
                    </a:cubicBezTo>
                    <a:cubicBezTo>
                      <a:pt x="183547" y="12872"/>
                      <a:pt x="183832" y="13825"/>
                      <a:pt x="183832" y="13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9"/>
              <p:cNvSpPr/>
              <p:nvPr/>
            </p:nvSpPr>
            <p:spPr>
              <a:xfrm>
                <a:off x="3375490" y="3634100"/>
                <a:ext cx="72580" cy="14386"/>
              </a:xfrm>
              <a:custGeom>
                <a:avLst/>
                <a:gdLst/>
                <a:ahLst/>
                <a:cxnLst/>
                <a:rect l="l" t="t" r="r" b="b"/>
                <a:pathLst>
                  <a:path w="72580" h="14386" extrusionOk="0">
                    <a:moveTo>
                      <a:pt x="72390" y="8195"/>
                    </a:moveTo>
                    <a:cubicBezTo>
                      <a:pt x="72390" y="8195"/>
                      <a:pt x="71152" y="8100"/>
                      <a:pt x="69152" y="7909"/>
                    </a:cubicBezTo>
                    <a:cubicBezTo>
                      <a:pt x="67151" y="7719"/>
                      <a:pt x="64199" y="7529"/>
                      <a:pt x="60865" y="7433"/>
                    </a:cubicBezTo>
                    <a:cubicBezTo>
                      <a:pt x="54102" y="7338"/>
                      <a:pt x="45244" y="7909"/>
                      <a:pt x="36576" y="9148"/>
                    </a:cubicBezTo>
                    <a:cubicBezTo>
                      <a:pt x="34385" y="9529"/>
                      <a:pt x="32099" y="9815"/>
                      <a:pt x="29909" y="10196"/>
                    </a:cubicBezTo>
                    <a:cubicBezTo>
                      <a:pt x="27718" y="10576"/>
                      <a:pt x="25527" y="10957"/>
                      <a:pt x="23432" y="11339"/>
                    </a:cubicBezTo>
                    <a:cubicBezTo>
                      <a:pt x="19241" y="12005"/>
                      <a:pt x="15240" y="12767"/>
                      <a:pt x="11811" y="13243"/>
                    </a:cubicBezTo>
                    <a:cubicBezTo>
                      <a:pt x="4858" y="14291"/>
                      <a:pt x="0" y="14387"/>
                      <a:pt x="0" y="14387"/>
                    </a:cubicBezTo>
                    <a:cubicBezTo>
                      <a:pt x="0" y="14387"/>
                      <a:pt x="3905" y="11529"/>
                      <a:pt x="10287" y="8481"/>
                    </a:cubicBezTo>
                    <a:cubicBezTo>
                      <a:pt x="13430" y="6862"/>
                      <a:pt x="17336" y="5338"/>
                      <a:pt x="21527" y="3909"/>
                    </a:cubicBezTo>
                    <a:cubicBezTo>
                      <a:pt x="23622" y="3242"/>
                      <a:pt x="25908" y="2575"/>
                      <a:pt x="28194" y="2004"/>
                    </a:cubicBezTo>
                    <a:cubicBezTo>
                      <a:pt x="30480" y="1432"/>
                      <a:pt x="32957" y="956"/>
                      <a:pt x="35243" y="671"/>
                    </a:cubicBezTo>
                    <a:cubicBezTo>
                      <a:pt x="40100" y="4"/>
                      <a:pt x="44958" y="-187"/>
                      <a:pt x="49530" y="194"/>
                    </a:cubicBezTo>
                    <a:cubicBezTo>
                      <a:pt x="54102" y="575"/>
                      <a:pt x="58293" y="1528"/>
                      <a:pt x="61817" y="2671"/>
                    </a:cubicBezTo>
                    <a:cubicBezTo>
                      <a:pt x="65342" y="3814"/>
                      <a:pt x="68008" y="5242"/>
                      <a:pt x="69818" y="6385"/>
                    </a:cubicBezTo>
                    <a:cubicBezTo>
                      <a:pt x="71628" y="7529"/>
                      <a:pt x="72581" y="8290"/>
                      <a:pt x="72581" y="82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9"/>
              <p:cNvSpPr/>
              <p:nvPr/>
            </p:nvSpPr>
            <p:spPr>
              <a:xfrm>
                <a:off x="3338438" y="3651058"/>
                <a:ext cx="84105" cy="21812"/>
              </a:xfrm>
              <a:custGeom>
                <a:avLst/>
                <a:gdLst/>
                <a:ahLst/>
                <a:cxnLst/>
                <a:rect l="l" t="t" r="r" b="b"/>
                <a:pathLst>
                  <a:path w="84105" h="21812" extrusionOk="0">
                    <a:moveTo>
                      <a:pt x="83915" y="7620"/>
                    </a:moveTo>
                    <a:cubicBezTo>
                      <a:pt x="83915" y="7620"/>
                      <a:pt x="82677" y="6667"/>
                      <a:pt x="80582" y="6001"/>
                    </a:cubicBezTo>
                    <a:cubicBezTo>
                      <a:pt x="78391" y="5239"/>
                      <a:pt x="75152" y="4953"/>
                      <a:pt x="71342" y="5429"/>
                    </a:cubicBezTo>
                    <a:cubicBezTo>
                      <a:pt x="67532" y="5810"/>
                      <a:pt x="62865" y="6953"/>
                      <a:pt x="57912" y="8001"/>
                    </a:cubicBezTo>
                    <a:cubicBezTo>
                      <a:pt x="52959" y="9049"/>
                      <a:pt x="47720" y="10192"/>
                      <a:pt x="42482" y="11430"/>
                    </a:cubicBezTo>
                    <a:cubicBezTo>
                      <a:pt x="37243" y="12573"/>
                      <a:pt x="32004" y="13906"/>
                      <a:pt x="27051" y="15145"/>
                    </a:cubicBezTo>
                    <a:cubicBezTo>
                      <a:pt x="22098" y="16383"/>
                      <a:pt x="17526" y="17526"/>
                      <a:pt x="13526" y="18574"/>
                    </a:cubicBezTo>
                    <a:cubicBezTo>
                      <a:pt x="9525" y="19621"/>
                      <a:pt x="6191" y="20383"/>
                      <a:pt x="3810" y="20955"/>
                    </a:cubicBezTo>
                    <a:cubicBezTo>
                      <a:pt x="1429" y="21527"/>
                      <a:pt x="0" y="21812"/>
                      <a:pt x="0" y="21812"/>
                    </a:cubicBezTo>
                    <a:cubicBezTo>
                      <a:pt x="0" y="21812"/>
                      <a:pt x="4286" y="18002"/>
                      <a:pt x="11716" y="13906"/>
                    </a:cubicBezTo>
                    <a:cubicBezTo>
                      <a:pt x="15431" y="11811"/>
                      <a:pt x="19812" y="9715"/>
                      <a:pt x="24765" y="7811"/>
                    </a:cubicBezTo>
                    <a:cubicBezTo>
                      <a:pt x="27242" y="6858"/>
                      <a:pt x="29813" y="5905"/>
                      <a:pt x="32480" y="5144"/>
                    </a:cubicBezTo>
                    <a:cubicBezTo>
                      <a:pt x="35147" y="4381"/>
                      <a:pt x="37814" y="3620"/>
                      <a:pt x="40577" y="2953"/>
                    </a:cubicBezTo>
                    <a:cubicBezTo>
                      <a:pt x="43339" y="2381"/>
                      <a:pt x="46101" y="1810"/>
                      <a:pt x="48863" y="1333"/>
                    </a:cubicBezTo>
                    <a:cubicBezTo>
                      <a:pt x="51626" y="857"/>
                      <a:pt x="54293" y="667"/>
                      <a:pt x="56960" y="381"/>
                    </a:cubicBezTo>
                    <a:cubicBezTo>
                      <a:pt x="59627" y="95"/>
                      <a:pt x="62103" y="95"/>
                      <a:pt x="64580" y="0"/>
                    </a:cubicBezTo>
                    <a:cubicBezTo>
                      <a:pt x="67056" y="0"/>
                      <a:pt x="69437" y="0"/>
                      <a:pt x="71628" y="381"/>
                    </a:cubicBezTo>
                    <a:cubicBezTo>
                      <a:pt x="76105" y="953"/>
                      <a:pt x="79629" y="2762"/>
                      <a:pt x="81629" y="4477"/>
                    </a:cubicBezTo>
                    <a:cubicBezTo>
                      <a:pt x="82582" y="5334"/>
                      <a:pt x="83249" y="6191"/>
                      <a:pt x="83534" y="6763"/>
                    </a:cubicBezTo>
                    <a:cubicBezTo>
                      <a:pt x="83915" y="7334"/>
                      <a:pt x="84106" y="7620"/>
                      <a:pt x="84106"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9"/>
              <p:cNvSpPr/>
              <p:nvPr/>
            </p:nvSpPr>
            <p:spPr>
              <a:xfrm>
                <a:off x="3297766" y="3670700"/>
                <a:ext cx="99631" cy="32078"/>
              </a:xfrm>
              <a:custGeom>
                <a:avLst/>
                <a:gdLst/>
                <a:ahLst/>
                <a:cxnLst/>
                <a:rect l="l" t="t" r="r" b="b"/>
                <a:pathLst>
                  <a:path w="99631" h="32078" extrusionOk="0">
                    <a:moveTo>
                      <a:pt x="99631" y="837"/>
                    </a:moveTo>
                    <a:cubicBezTo>
                      <a:pt x="99631" y="837"/>
                      <a:pt x="98012" y="1313"/>
                      <a:pt x="95155" y="2075"/>
                    </a:cubicBezTo>
                    <a:cubicBezTo>
                      <a:pt x="92392" y="2742"/>
                      <a:pt x="88392" y="3789"/>
                      <a:pt x="83534" y="4932"/>
                    </a:cubicBezTo>
                    <a:cubicBezTo>
                      <a:pt x="81153" y="5504"/>
                      <a:pt x="78581" y="6171"/>
                      <a:pt x="75914" y="6837"/>
                    </a:cubicBezTo>
                    <a:cubicBezTo>
                      <a:pt x="73247" y="7504"/>
                      <a:pt x="70390" y="8266"/>
                      <a:pt x="67437" y="9123"/>
                    </a:cubicBezTo>
                    <a:cubicBezTo>
                      <a:pt x="61627" y="10838"/>
                      <a:pt x="55340" y="12553"/>
                      <a:pt x="49244" y="14457"/>
                    </a:cubicBezTo>
                    <a:cubicBezTo>
                      <a:pt x="43053" y="16362"/>
                      <a:pt x="36957" y="18458"/>
                      <a:pt x="31242" y="20458"/>
                    </a:cubicBezTo>
                    <a:cubicBezTo>
                      <a:pt x="28385" y="21506"/>
                      <a:pt x="25622" y="22554"/>
                      <a:pt x="22955" y="23506"/>
                    </a:cubicBezTo>
                    <a:cubicBezTo>
                      <a:pt x="20288" y="24459"/>
                      <a:pt x="17812" y="25411"/>
                      <a:pt x="15526" y="26269"/>
                    </a:cubicBezTo>
                    <a:cubicBezTo>
                      <a:pt x="10858" y="27983"/>
                      <a:pt x="7048" y="29507"/>
                      <a:pt x="4381" y="30555"/>
                    </a:cubicBezTo>
                    <a:cubicBezTo>
                      <a:pt x="1619" y="31603"/>
                      <a:pt x="0" y="32079"/>
                      <a:pt x="0" y="32079"/>
                    </a:cubicBezTo>
                    <a:cubicBezTo>
                      <a:pt x="0" y="32079"/>
                      <a:pt x="1238" y="30936"/>
                      <a:pt x="3429" y="29031"/>
                    </a:cubicBezTo>
                    <a:cubicBezTo>
                      <a:pt x="5715" y="27126"/>
                      <a:pt x="8954" y="24554"/>
                      <a:pt x="13240" y="21792"/>
                    </a:cubicBezTo>
                    <a:cubicBezTo>
                      <a:pt x="17431" y="18934"/>
                      <a:pt x="22574" y="16077"/>
                      <a:pt x="28194" y="13410"/>
                    </a:cubicBezTo>
                    <a:cubicBezTo>
                      <a:pt x="31052" y="12171"/>
                      <a:pt x="34004" y="10647"/>
                      <a:pt x="37148" y="9600"/>
                    </a:cubicBezTo>
                    <a:cubicBezTo>
                      <a:pt x="40196" y="8362"/>
                      <a:pt x="43434" y="7314"/>
                      <a:pt x="46577" y="6171"/>
                    </a:cubicBezTo>
                    <a:cubicBezTo>
                      <a:pt x="49816" y="5313"/>
                      <a:pt x="53054" y="4266"/>
                      <a:pt x="56293" y="3599"/>
                    </a:cubicBezTo>
                    <a:cubicBezTo>
                      <a:pt x="59531" y="2742"/>
                      <a:pt x="62675" y="2265"/>
                      <a:pt x="65818" y="1694"/>
                    </a:cubicBezTo>
                    <a:cubicBezTo>
                      <a:pt x="72009" y="741"/>
                      <a:pt x="77915" y="75"/>
                      <a:pt x="82963" y="75"/>
                    </a:cubicBezTo>
                    <a:cubicBezTo>
                      <a:pt x="88011" y="-116"/>
                      <a:pt x="92202" y="75"/>
                      <a:pt x="95060" y="456"/>
                    </a:cubicBezTo>
                    <a:cubicBezTo>
                      <a:pt x="98012" y="741"/>
                      <a:pt x="99631" y="1027"/>
                      <a:pt x="99631"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9"/>
              <p:cNvSpPr/>
              <p:nvPr/>
            </p:nvSpPr>
            <p:spPr>
              <a:xfrm>
                <a:off x="3290432" y="3684688"/>
                <a:ext cx="88677" cy="40855"/>
              </a:xfrm>
              <a:custGeom>
                <a:avLst/>
                <a:gdLst/>
                <a:ahLst/>
                <a:cxnLst/>
                <a:rect l="l" t="t" r="r" b="b"/>
                <a:pathLst>
                  <a:path w="88677" h="40855" extrusionOk="0">
                    <a:moveTo>
                      <a:pt x="88678" y="660"/>
                    </a:moveTo>
                    <a:cubicBezTo>
                      <a:pt x="88678" y="660"/>
                      <a:pt x="82677" y="2374"/>
                      <a:pt x="73628" y="4946"/>
                    </a:cubicBezTo>
                    <a:cubicBezTo>
                      <a:pt x="71438" y="5613"/>
                      <a:pt x="69056" y="6375"/>
                      <a:pt x="66580" y="7137"/>
                    </a:cubicBezTo>
                    <a:cubicBezTo>
                      <a:pt x="64103" y="7899"/>
                      <a:pt x="61531" y="8947"/>
                      <a:pt x="58769" y="9804"/>
                    </a:cubicBezTo>
                    <a:cubicBezTo>
                      <a:pt x="53435" y="11804"/>
                      <a:pt x="47815" y="13995"/>
                      <a:pt x="42386" y="16471"/>
                    </a:cubicBezTo>
                    <a:cubicBezTo>
                      <a:pt x="36862" y="18948"/>
                      <a:pt x="31528" y="21710"/>
                      <a:pt x="26575" y="24377"/>
                    </a:cubicBezTo>
                    <a:cubicBezTo>
                      <a:pt x="24193" y="25806"/>
                      <a:pt x="21717" y="27044"/>
                      <a:pt x="19431" y="28473"/>
                    </a:cubicBezTo>
                    <a:cubicBezTo>
                      <a:pt x="17145" y="29806"/>
                      <a:pt x="15049" y="31140"/>
                      <a:pt x="13144" y="32378"/>
                    </a:cubicBezTo>
                    <a:cubicBezTo>
                      <a:pt x="5239" y="37426"/>
                      <a:pt x="0" y="40855"/>
                      <a:pt x="0" y="40855"/>
                    </a:cubicBezTo>
                    <a:cubicBezTo>
                      <a:pt x="0" y="40855"/>
                      <a:pt x="857" y="39522"/>
                      <a:pt x="2476" y="37236"/>
                    </a:cubicBezTo>
                    <a:cubicBezTo>
                      <a:pt x="3238" y="36093"/>
                      <a:pt x="4286" y="34759"/>
                      <a:pt x="5620" y="33331"/>
                    </a:cubicBezTo>
                    <a:cubicBezTo>
                      <a:pt x="6858" y="31807"/>
                      <a:pt x="8287" y="30187"/>
                      <a:pt x="10001" y="28473"/>
                    </a:cubicBezTo>
                    <a:cubicBezTo>
                      <a:pt x="13335" y="24949"/>
                      <a:pt x="17621" y="21424"/>
                      <a:pt x="22479" y="17900"/>
                    </a:cubicBezTo>
                    <a:cubicBezTo>
                      <a:pt x="24955" y="16281"/>
                      <a:pt x="27527" y="14376"/>
                      <a:pt x="30289" y="12947"/>
                    </a:cubicBezTo>
                    <a:cubicBezTo>
                      <a:pt x="33052" y="11328"/>
                      <a:pt x="35909" y="9994"/>
                      <a:pt x="38767" y="8566"/>
                    </a:cubicBezTo>
                    <a:cubicBezTo>
                      <a:pt x="41719" y="7327"/>
                      <a:pt x="44672" y="6089"/>
                      <a:pt x="47720" y="5137"/>
                    </a:cubicBezTo>
                    <a:cubicBezTo>
                      <a:pt x="50673" y="3993"/>
                      <a:pt x="53721" y="3327"/>
                      <a:pt x="56578" y="2565"/>
                    </a:cubicBezTo>
                    <a:cubicBezTo>
                      <a:pt x="62389" y="1231"/>
                      <a:pt x="68008" y="374"/>
                      <a:pt x="72771" y="183"/>
                    </a:cubicBezTo>
                    <a:cubicBezTo>
                      <a:pt x="77533" y="-197"/>
                      <a:pt x="81629" y="88"/>
                      <a:pt x="84296" y="374"/>
                    </a:cubicBezTo>
                    <a:cubicBezTo>
                      <a:pt x="87058" y="660"/>
                      <a:pt x="88582" y="946"/>
                      <a:pt x="88582" y="9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9"/>
              <p:cNvSpPr/>
              <p:nvPr/>
            </p:nvSpPr>
            <p:spPr>
              <a:xfrm>
                <a:off x="3277097" y="3702939"/>
                <a:ext cx="72866" cy="37367"/>
              </a:xfrm>
              <a:custGeom>
                <a:avLst/>
                <a:gdLst/>
                <a:ahLst/>
                <a:cxnLst/>
                <a:rect l="l" t="t" r="r" b="b"/>
                <a:pathLst>
                  <a:path w="72866" h="37367" extrusionOk="0">
                    <a:moveTo>
                      <a:pt x="72866" y="792"/>
                    </a:moveTo>
                    <a:cubicBezTo>
                      <a:pt x="72866" y="792"/>
                      <a:pt x="71628" y="1268"/>
                      <a:pt x="69437" y="2030"/>
                    </a:cubicBezTo>
                    <a:cubicBezTo>
                      <a:pt x="67246" y="2792"/>
                      <a:pt x="64198" y="3935"/>
                      <a:pt x="60579" y="5173"/>
                    </a:cubicBezTo>
                    <a:cubicBezTo>
                      <a:pt x="58769" y="5840"/>
                      <a:pt x="56864" y="6602"/>
                      <a:pt x="54769" y="7364"/>
                    </a:cubicBezTo>
                    <a:cubicBezTo>
                      <a:pt x="52673" y="8126"/>
                      <a:pt x="50673" y="9174"/>
                      <a:pt x="48387" y="9935"/>
                    </a:cubicBezTo>
                    <a:cubicBezTo>
                      <a:pt x="44005" y="11841"/>
                      <a:pt x="39433" y="13841"/>
                      <a:pt x="34957" y="16127"/>
                    </a:cubicBezTo>
                    <a:cubicBezTo>
                      <a:pt x="30480" y="18318"/>
                      <a:pt x="26098" y="20889"/>
                      <a:pt x="22003" y="23175"/>
                    </a:cubicBezTo>
                    <a:cubicBezTo>
                      <a:pt x="20002" y="24509"/>
                      <a:pt x="18002" y="25557"/>
                      <a:pt x="16192" y="26795"/>
                    </a:cubicBezTo>
                    <a:cubicBezTo>
                      <a:pt x="14383" y="27938"/>
                      <a:pt x="12573" y="29081"/>
                      <a:pt x="10954" y="30128"/>
                    </a:cubicBezTo>
                    <a:cubicBezTo>
                      <a:pt x="7715" y="32319"/>
                      <a:pt x="4953" y="34129"/>
                      <a:pt x="3048" y="35367"/>
                    </a:cubicBezTo>
                    <a:cubicBezTo>
                      <a:pt x="1143" y="36701"/>
                      <a:pt x="0" y="37368"/>
                      <a:pt x="0" y="37368"/>
                    </a:cubicBezTo>
                    <a:cubicBezTo>
                      <a:pt x="0" y="37368"/>
                      <a:pt x="571" y="36129"/>
                      <a:pt x="1810" y="34129"/>
                    </a:cubicBezTo>
                    <a:cubicBezTo>
                      <a:pt x="3048" y="32129"/>
                      <a:pt x="4953" y="29271"/>
                      <a:pt x="7620" y="26318"/>
                    </a:cubicBezTo>
                    <a:cubicBezTo>
                      <a:pt x="10192" y="23175"/>
                      <a:pt x="13716" y="19937"/>
                      <a:pt x="17621" y="16793"/>
                    </a:cubicBezTo>
                    <a:cubicBezTo>
                      <a:pt x="19717" y="15365"/>
                      <a:pt x="21717" y="13650"/>
                      <a:pt x="24003" y="12317"/>
                    </a:cubicBezTo>
                    <a:cubicBezTo>
                      <a:pt x="26289" y="10888"/>
                      <a:pt x="28670" y="9554"/>
                      <a:pt x="31051" y="8316"/>
                    </a:cubicBezTo>
                    <a:cubicBezTo>
                      <a:pt x="33528" y="7173"/>
                      <a:pt x="36004" y="6030"/>
                      <a:pt x="38481" y="5078"/>
                    </a:cubicBezTo>
                    <a:cubicBezTo>
                      <a:pt x="40957" y="4030"/>
                      <a:pt x="43529" y="3363"/>
                      <a:pt x="45910" y="2601"/>
                    </a:cubicBezTo>
                    <a:cubicBezTo>
                      <a:pt x="50863" y="1268"/>
                      <a:pt x="55435" y="410"/>
                      <a:pt x="59531" y="220"/>
                    </a:cubicBezTo>
                    <a:cubicBezTo>
                      <a:pt x="63532" y="-161"/>
                      <a:pt x="66961" y="29"/>
                      <a:pt x="69247" y="220"/>
                    </a:cubicBezTo>
                    <a:cubicBezTo>
                      <a:pt x="71533" y="410"/>
                      <a:pt x="72866" y="696"/>
                      <a:pt x="72866" y="6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9"/>
              <p:cNvSpPr/>
              <p:nvPr/>
            </p:nvSpPr>
            <p:spPr>
              <a:xfrm>
                <a:off x="3301004" y="3622292"/>
                <a:ext cx="104013" cy="87629"/>
              </a:xfrm>
              <a:custGeom>
                <a:avLst/>
                <a:gdLst/>
                <a:ahLst/>
                <a:cxnLst/>
                <a:rect l="l" t="t" r="r" b="b"/>
                <a:pathLst>
                  <a:path w="104013" h="87629" extrusionOk="0">
                    <a:moveTo>
                      <a:pt x="104013" y="0"/>
                    </a:moveTo>
                    <a:cubicBezTo>
                      <a:pt x="104013" y="0"/>
                      <a:pt x="102394" y="1429"/>
                      <a:pt x="99441" y="3810"/>
                    </a:cubicBezTo>
                    <a:cubicBezTo>
                      <a:pt x="96488" y="6191"/>
                      <a:pt x="92393" y="9525"/>
                      <a:pt x="87344" y="13525"/>
                    </a:cubicBezTo>
                    <a:cubicBezTo>
                      <a:pt x="82391" y="17526"/>
                      <a:pt x="76581" y="22193"/>
                      <a:pt x="70390" y="27146"/>
                    </a:cubicBezTo>
                    <a:cubicBezTo>
                      <a:pt x="64294" y="32194"/>
                      <a:pt x="57722" y="37528"/>
                      <a:pt x="51245" y="42958"/>
                    </a:cubicBezTo>
                    <a:cubicBezTo>
                      <a:pt x="44768" y="48387"/>
                      <a:pt x="38386" y="53911"/>
                      <a:pt x="32385" y="59150"/>
                    </a:cubicBezTo>
                    <a:cubicBezTo>
                      <a:pt x="26384" y="64389"/>
                      <a:pt x="20860" y="69342"/>
                      <a:pt x="16097" y="73533"/>
                    </a:cubicBezTo>
                    <a:cubicBezTo>
                      <a:pt x="11335" y="77819"/>
                      <a:pt x="7334" y="81343"/>
                      <a:pt x="4477" y="83820"/>
                    </a:cubicBezTo>
                    <a:cubicBezTo>
                      <a:pt x="1619" y="86296"/>
                      <a:pt x="0" y="87630"/>
                      <a:pt x="0" y="87630"/>
                    </a:cubicBezTo>
                    <a:cubicBezTo>
                      <a:pt x="0" y="87630"/>
                      <a:pt x="4382" y="80105"/>
                      <a:pt x="12478" y="70104"/>
                    </a:cubicBezTo>
                    <a:cubicBezTo>
                      <a:pt x="16478" y="65056"/>
                      <a:pt x="21527" y="59341"/>
                      <a:pt x="27051" y="53530"/>
                    </a:cubicBezTo>
                    <a:cubicBezTo>
                      <a:pt x="29909" y="50673"/>
                      <a:pt x="32766" y="47625"/>
                      <a:pt x="36005" y="44863"/>
                    </a:cubicBezTo>
                    <a:cubicBezTo>
                      <a:pt x="39148" y="42005"/>
                      <a:pt x="42386" y="39148"/>
                      <a:pt x="45625" y="36290"/>
                    </a:cubicBezTo>
                    <a:cubicBezTo>
                      <a:pt x="48959" y="33623"/>
                      <a:pt x="52292" y="30861"/>
                      <a:pt x="55721" y="28289"/>
                    </a:cubicBezTo>
                    <a:cubicBezTo>
                      <a:pt x="59055" y="25622"/>
                      <a:pt x="62484" y="23336"/>
                      <a:pt x="65818" y="20955"/>
                    </a:cubicBezTo>
                    <a:cubicBezTo>
                      <a:pt x="72485" y="16383"/>
                      <a:pt x="78867" y="12382"/>
                      <a:pt x="84582" y="9334"/>
                    </a:cubicBezTo>
                    <a:cubicBezTo>
                      <a:pt x="90202" y="6191"/>
                      <a:pt x="95060" y="3810"/>
                      <a:pt x="98489" y="2286"/>
                    </a:cubicBezTo>
                    <a:cubicBezTo>
                      <a:pt x="101918" y="762"/>
                      <a:pt x="103918" y="0"/>
                      <a:pt x="1039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9"/>
              <p:cNvSpPr/>
              <p:nvPr/>
            </p:nvSpPr>
            <p:spPr>
              <a:xfrm>
                <a:off x="3333199" y="3620822"/>
                <a:ext cx="38671" cy="8889"/>
              </a:xfrm>
              <a:custGeom>
                <a:avLst/>
                <a:gdLst/>
                <a:ahLst/>
                <a:cxnLst/>
                <a:rect l="l" t="t" r="r" b="b"/>
                <a:pathLst>
                  <a:path w="38671" h="8889" extrusionOk="0">
                    <a:moveTo>
                      <a:pt x="38671" y="8042"/>
                    </a:moveTo>
                    <a:cubicBezTo>
                      <a:pt x="38671" y="8042"/>
                      <a:pt x="35814" y="8518"/>
                      <a:pt x="32194" y="8709"/>
                    </a:cubicBezTo>
                    <a:cubicBezTo>
                      <a:pt x="28480" y="8900"/>
                      <a:pt x="23813" y="8995"/>
                      <a:pt x="19240" y="8709"/>
                    </a:cubicBezTo>
                    <a:cubicBezTo>
                      <a:pt x="14669" y="8518"/>
                      <a:pt x="10096" y="8137"/>
                      <a:pt x="6382" y="7661"/>
                    </a:cubicBezTo>
                    <a:cubicBezTo>
                      <a:pt x="2762" y="7185"/>
                      <a:pt x="0" y="6423"/>
                      <a:pt x="0" y="6423"/>
                    </a:cubicBezTo>
                    <a:cubicBezTo>
                      <a:pt x="0" y="6423"/>
                      <a:pt x="2000" y="4327"/>
                      <a:pt x="5620" y="2708"/>
                    </a:cubicBezTo>
                    <a:cubicBezTo>
                      <a:pt x="9239" y="994"/>
                      <a:pt x="14383" y="-245"/>
                      <a:pt x="19621" y="41"/>
                    </a:cubicBezTo>
                    <a:cubicBezTo>
                      <a:pt x="24860" y="232"/>
                      <a:pt x="30004" y="1851"/>
                      <a:pt x="33433" y="3946"/>
                    </a:cubicBezTo>
                    <a:cubicBezTo>
                      <a:pt x="36957" y="5947"/>
                      <a:pt x="38671" y="8137"/>
                      <a:pt x="38671" y="8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9"/>
              <p:cNvSpPr/>
              <p:nvPr/>
            </p:nvSpPr>
            <p:spPr>
              <a:xfrm>
                <a:off x="3316435" y="3626102"/>
                <a:ext cx="55530" cy="18764"/>
              </a:xfrm>
              <a:custGeom>
                <a:avLst/>
                <a:gdLst/>
                <a:ahLst/>
                <a:cxnLst/>
                <a:rect l="l" t="t" r="r" b="b"/>
                <a:pathLst>
                  <a:path w="55530" h="18764" extrusionOk="0">
                    <a:moveTo>
                      <a:pt x="55531" y="4381"/>
                    </a:moveTo>
                    <a:cubicBezTo>
                      <a:pt x="55531" y="4381"/>
                      <a:pt x="54578" y="4667"/>
                      <a:pt x="52864" y="4953"/>
                    </a:cubicBezTo>
                    <a:cubicBezTo>
                      <a:pt x="51244" y="5239"/>
                      <a:pt x="48958" y="5620"/>
                      <a:pt x="46292" y="6096"/>
                    </a:cubicBezTo>
                    <a:cubicBezTo>
                      <a:pt x="43625" y="6572"/>
                      <a:pt x="40577" y="7144"/>
                      <a:pt x="37338" y="7810"/>
                    </a:cubicBezTo>
                    <a:cubicBezTo>
                      <a:pt x="34100" y="8477"/>
                      <a:pt x="30766" y="9239"/>
                      <a:pt x="27432" y="10096"/>
                    </a:cubicBezTo>
                    <a:cubicBezTo>
                      <a:pt x="20765" y="11906"/>
                      <a:pt x="14097" y="14002"/>
                      <a:pt x="8954" y="15812"/>
                    </a:cubicBezTo>
                    <a:cubicBezTo>
                      <a:pt x="6287" y="16764"/>
                      <a:pt x="4096" y="17431"/>
                      <a:pt x="2572" y="18002"/>
                    </a:cubicBezTo>
                    <a:cubicBezTo>
                      <a:pt x="952" y="18574"/>
                      <a:pt x="0" y="18764"/>
                      <a:pt x="0" y="18764"/>
                    </a:cubicBezTo>
                    <a:cubicBezTo>
                      <a:pt x="0" y="18764"/>
                      <a:pt x="476" y="17907"/>
                      <a:pt x="1524" y="16573"/>
                    </a:cubicBezTo>
                    <a:cubicBezTo>
                      <a:pt x="2572" y="15240"/>
                      <a:pt x="4096" y="13335"/>
                      <a:pt x="6382" y="11430"/>
                    </a:cubicBezTo>
                    <a:cubicBezTo>
                      <a:pt x="8573" y="9430"/>
                      <a:pt x="11335" y="7525"/>
                      <a:pt x="14573" y="5715"/>
                    </a:cubicBezTo>
                    <a:cubicBezTo>
                      <a:pt x="17812" y="4000"/>
                      <a:pt x="21431" y="2572"/>
                      <a:pt x="25241" y="1524"/>
                    </a:cubicBezTo>
                    <a:cubicBezTo>
                      <a:pt x="29051" y="571"/>
                      <a:pt x="32956" y="95"/>
                      <a:pt x="36576" y="0"/>
                    </a:cubicBezTo>
                    <a:cubicBezTo>
                      <a:pt x="40196" y="0"/>
                      <a:pt x="43625" y="286"/>
                      <a:pt x="46482" y="953"/>
                    </a:cubicBezTo>
                    <a:cubicBezTo>
                      <a:pt x="49340" y="1524"/>
                      <a:pt x="51721" y="2381"/>
                      <a:pt x="53150" y="3048"/>
                    </a:cubicBezTo>
                    <a:cubicBezTo>
                      <a:pt x="54673" y="3715"/>
                      <a:pt x="55531" y="4191"/>
                      <a:pt x="55531"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9"/>
              <p:cNvSpPr/>
              <p:nvPr/>
            </p:nvSpPr>
            <p:spPr>
              <a:xfrm>
                <a:off x="3301671" y="3642676"/>
                <a:ext cx="60864" cy="22574"/>
              </a:xfrm>
              <a:custGeom>
                <a:avLst/>
                <a:gdLst/>
                <a:ahLst/>
                <a:cxnLst/>
                <a:rect l="l" t="t" r="r" b="b"/>
                <a:pathLst>
                  <a:path w="60864" h="22574" extrusionOk="0">
                    <a:moveTo>
                      <a:pt x="60865" y="4477"/>
                    </a:moveTo>
                    <a:cubicBezTo>
                      <a:pt x="60865" y="4477"/>
                      <a:pt x="59817" y="4667"/>
                      <a:pt x="57912" y="4858"/>
                    </a:cubicBezTo>
                    <a:cubicBezTo>
                      <a:pt x="56007" y="5048"/>
                      <a:pt x="53531" y="5429"/>
                      <a:pt x="50578" y="5810"/>
                    </a:cubicBezTo>
                    <a:cubicBezTo>
                      <a:pt x="49054" y="6001"/>
                      <a:pt x="47530" y="6287"/>
                      <a:pt x="45815" y="6572"/>
                    </a:cubicBezTo>
                    <a:cubicBezTo>
                      <a:pt x="44101" y="6763"/>
                      <a:pt x="42386" y="7334"/>
                      <a:pt x="40577" y="7620"/>
                    </a:cubicBezTo>
                    <a:cubicBezTo>
                      <a:pt x="36957" y="8382"/>
                      <a:pt x="33242" y="9335"/>
                      <a:pt x="29528" y="10382"/>
                    </a:cubicBezTo>
                    <a:cubicBezTo>
                      <a:pt x="25813" y="11525"/>
                      <a:pt x="22193" y="12763"/>
                      <a:pt x="18764" y="14097"/>
                    </a:cubicBezTo>
                    <a:cubicBezTo>
                      <a:pt x="17145" y="14859"/>
                      <a:pt x="15335" y="15335"/>
                      <a:pt x="13811" y="16097"/>
                    </a:cubicBezTo>
                    <a:cubicBezTo>
                      <a:pt x="12287" y="16764"/>
                      <a:pt x="10763" y="17431"/>
                      <a:pt x="9430" y="18097"/>
                    </a:cubicBezTo>
                    <a:cubicBezTo>
                      <a:pt x="6668" y="19336"/>
                      <a:pt x="4382" y="20479"/>
                      <a:pt x="2667" y="21336"/>
                    </a:cubicBezTo>
                    <a:cubicBezTo>
                      <a:pt x="1048" y="22193"/>
                      <a:pt x="0" y="22574"/>
                      <a:pt x="0" y="22574"/>
                    </a:cubicBezTo>
                    <a:cubicBezTo>
                      <a:pt x="0" y="22574"/>
                      <a:pt x="476" y="21622"/>
                      <a:pt x="1524" y="20003"/>
                    </a:cubicBezTo>
                    <a:cubicBezTo>
                      <a:pt x="2572" y="18383"/>
                      <a:pt x="4191" y="16193"/>
                      <a:pt x="6572" y="14002"/>
                    </a:cubicBezTo>
                    <a:cubicBezTo>
                      <a:pt x="8858" y="11621"/>
                      <a:pt x="11906" y="9335"/>
                      <a:pt x="15335" y="7239"/>
                    </a:cubicBezTo>
                    <a:cubicBezTo>
                      <a:pt x="18860" y="5144"/>
                      <a:pt x="22860" y="3429"/>
                      <a:pt x="27051" y="2096"/>
                    </a:cubicBezTo>
                    <a:cubicBezTo>
                      <a:pt x="31242" y="953"/>
                      <a:pt x="35624" y="190"/>
                      <a:pt x="39719" y="0"/>
                    </a:cubicBezTo>
                    <a:cubicBezTo>
                      <a:pt x="43815" y="0"/>
                      <a:pt x="47625" y="190"/>
                      <a:pt x="50768" y="953"/>
                    </a:cubicBezTo>
                    <a:cubicBezTo>
                      <a:pt x="53912" y="1524"/>
                      <a:pt x="56579" y="2477"/>
                      <a:pt x="58198" y="3238"/>
                    </a:cubicBezTo>
                    <a:cubicBezTo>
                      <a:pt x="59912" y="4001"/>
                      <a:pt x="60865" y="4572"/>
                      <a:pt x="60865" y="45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9"/>
              <p:cNvSpPr/>
              <p:nvPr/>
            </p:nvSpPr>
            <p:spPr>
              <a:xfrm>
                <a:off x="3290622" y="3650983"/>
                <a:ext cx="61722" cy="34936"/>
              </a:xfrm>
              <a:custGeom>
                <a:avLst/>
                <a:gdLst/>
                <a:ahLst/>
                <a:cxnLst/>
                <a:rect l="l" t="t" r="r" b="b"/>
                <a:pathLst>
                  <a:path w="61722" h="34936" extrusionOk="0">
                    <a:moveTo>
                      <a:pt x="61531" y="1218"/>
                    </a:moveTo>
                    <a:cubicBezTo>
                      <a:pt x="61531" y="1218"/>
                      <a:pt x="60388" y="1694"/>
                      <a:pt x="58483" y="2361"/>
                    </a:cubicBezTo>
                    <a:cubicBezTo>
                      <a:pt x="56483" y="3027"/>
                      <a:pt x="53911" y="3980"/>
                      <a:pt x="50768" y="5123"/>
                    </a:cubicBezTo>
                    <a:cubicBezTo>
                      <a:pt x="49244" y="5694"/>
                      <a:pt x="47530" y="6361"/>
                      <a:pt x="45815" y="7028"/>
                    </a:cubicBezTo>
                    <a:cubicBezTo>
                      <a:pt x="44006" y="7695"/>
                      <a:pt x="42291" y="8647"/>
                      <a:pt x="40386" y="9314"/>
                    </a:cubicBezTo>
                    <a:cubicBezTo>
                      <a:pt x="36671" y="11028"/>
                      <a:pt x="32861" y="12933"/>
                      <a:pt x="29051" y="14934"/>
                    </a:cubicBezTo>
                    <a:cubicBezTo>
                      <a:pt x="25336" y="17029"/>
                      <a:pt x="21622" y="19220"/>
                      <a:pt x="18193" y="21506"/>
                    </a:cubicBezTo>
                    <a:cubicBezTo>
                      <a:pt x="16573" y="22649"/>
                      <a:pt x="14859" y="23697"/>
                      <a:pt x="13335" y="24840"/>
                    </a:cubicBezTo>
                    <a:cubicBezTo>
                      <a:pt x="11811" y="25983"/>
                      <a:pt x="10382" y="27030"/>
                      <a:pt x="9049" y="27983"/>
                    </a:cubicBezTo>
                    <a:cubicBezTo>
                      <a:pt x="6382" y="29983"/>
                      <a:pt x="4096" y="31698"/>
                      <a:pt x="2572" y="33031"/>
                    </a:cubicBezTo>
                    <a:cubicBezTo>
                      <a:pt x="952" y="34269"/>
                      <a:pt x="0" y="34936"/>
                      <a:pt x="0" y="34936"/>
                    </a:cubicBezTo>
                    <a:cubicBezTo>
                      <a:pt x="0" y="34936"/>
                      <a:pt x="381" y="33793"/>
                      <a:pt x="1238" y="31888"/>
                    </a:cubicBezTo>
                    <a:cubicBezTo>
                      <a:pt x="2096" y="29983"/>
                      <a:pt x="3429" y="27316"/>
                      <a:pt x="5525" y="24459"/>
                    </a:cubicBezTo>
                    <a:cubicBezTo>
                      <a:pt x="7525" y="21506"/>
                      <a:pt x="10287" y="18458"/>
                      <a:pt x="13621" y="15315"/>
                    </a:cubicBezTo>
                    <a:cubicBezTo>
                      <a:pt x="16954" y="12362"/>
                      <a:pt x="20860" y="9600"/>
                      <a:pt x="25051" y="7218"/>
                    </a:cubicBezTo>
                    <a:cubicBezTo>
                      <a:pt x="29242" y="4933"/>
                      <a:pt x="33719" y="3218"/>
                      <a:pt x="38005" y="1980"/>
                    </a:cubicBezTo>
                    <a:cubicBezTo>
                      <a:pt x="42386" y="932"/>
                      <a:pt x="46482" y="170"/>
                      <a:pt x="50006" y="75"/>
                    </a:cubicBezTo>
                    <a:cubicBezTo>
                      <a:pt x="53531" y="-116"/>
                      <a:pt x="56579" y="75"/>
                      <a:pt x="58579" y="456"/>
                    </a:cubicBezTo>
                    <a:cubicBezTo>
                      <a:pt x="60579" y="837"/>
                      <a:pt x="61722" y="1027"/>
                      <a:pt x="61722"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9"/>
              <p:cNvSpPr/>
              <p:nvPr/>
            </p:nvSpPr>
            <p:spPr>
              <a:xfrm>
                <a:off x="3281383" y="3671145"/>
                <a:ext cx="49053" cy="30585"/>
              </a:xfrm>
              <a:custGeom>
                <a:avLst/>
                <a:gdLst/>
                <a:ahLst/>
                <a:cxnLst/>
                <a:rect l="l" t="t" r="r" b="b"/>
                <a:pathLst>
                  <a:path w="49053" h="30585" extrusionOk="0">
                    <a:moveTo>
                      <a:pt x="48958" y="106"/>
                    </a:moveTo>
                    <a:cubicBezTo>
                      <a:pt x="48958" y="106"/>
                      <a:pt x="46006" y="2678"/>
                      <a:pt x="41529" y="5726"/>
                    </a:cubicBezTo>
                    <a:cubicBezTo>
                      <a:pt x="37052" y="8869"/>
                      <a:pt x="31147" y="12774"/>
                      <a:pt x="25146" y="16394"/>
                    </a:cubicBezTo>
                    <a:cubicBezTo>
                      <a:pt x="19241" y="20108"/>
                      <a:pt x="13144" y="23728"/>
                      <a:pt x="8382" y="26395"/>
                    </a:cubicBezTo>
                    <a:cubicBezTo>
                      <a:pt x="3619" y="29062"/>
                      <a:pt x="0" y="30586"/>
                      <a:pt x="0" y="30586"/>
                    </a:cubicBezTo>
                    <a:cubicBezTo>
                      <a:pt x="0" y="30586"/>
                      <a:pt x="1524" y="26966"/>
                      <a:pt x="5144" y="22585"/>
                    </a:cubicBezTo>
                    <a:cubicBezTo>
                      <a:pt x="8668" y="18108"/>
                      <a:pt x="14192" y="12965"/>
                      <a:pt x="20574" y="8964"/>
                    </a:cubicBezTo>
                    <a:cubicBezTo>
                      <a:pt x="26956" y="4964"/>
                      <a:pt x="34004" y="2297"/>
                      <a:pt x="39624" y="1058"/>
                    </a:cubicBezTo>
                    <a:cubicBezTo>
                      <a:pt x="45148" y="-180"/>
                      <a:pt x="49054" y="11"/>
                      <a:pt x="49054" y="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8" name="Google Shape;2188;p9"/>
              <p:cNvSpPr/>
              <p:nvPr/>
            </p:nvSpPr>
            <p:spPr>
              <a:xfrm>
                <a:off x="3287003" y="3654868"/>
                <a:ext cx="24669" cy="40290"/>
              </a:xfrm>
              <a:custGeom>
                <a:avLst/>
                <a:gdLst/>
                <a:ahLst/>
                <a:cxnLst/>
                <a:rect l="l" t="t" r="r" b="b"/>
                <a:pathLst>
                  <a:path w="24669" h="40290" extrusionOk="0">
                    <a:moveTo>
                      <a:pt x="24670" y="0"/>
                    </a:moveTo>
                    <a:cubicBezTo>
                      <a:pt x="24670" y="0"/>
                      <a:pt x="24384" y="3238"/>
                      <a:pt x="22955" y="7620"/>
                    </a:cubicBezTo>
                    <a:cubicBezTo>
                      <a:pt x="21622" y="12002"/>
                      <a:pt x="19145" y="17431"/>
                      <a:pt x="16097" y="22479"/>
                    </a:cubicBezTo>
                    <a:cubicBezTo>
                      <a:pt x="13049" y="27527"/>
                      <a:pt x="9334" y="32195"/>
                      <a:pt x="6001" y="35338"/>
                    </a:cubicBezTo>
                    <a:cubicBezTo>
                      <a:pt x="2762" y="38576"/>
                      <a:pt x="0" y="40291"/>
                      <a:pt x="0" y="40291"/>
                    </a:cubicBezTo>
                    <a:cubicBezTo>
                      <a:pt x="0" y="40291"/>
                      <a:pt x="286" y="37052"/>
                      <a:pt x="1715" y="32671"/>
                    </a:cubicBezTo>
                    <a:cubicBezTo>
                      <a:pt x="3048" y="28289"/>
                      <a:pt x="5524" y="22860"/>
                      <a:pt x="8572" y="17812"/>
                    </a:cubicBezTo>
                    <a:cubicBezTo>
                      <a:pt x="11620" y="12763"/>
                      <a:pt x="15430" y="8192"/>
                      <a:pt x="18669" y="4953"/>
                    </a:cubicBezTo>
                    <a:cubicBezTo>
                      <a:pt x="21907" y="1714"/>
                      <a:pt x="24670"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9" name="Google Shape;2189;p9"/>
              <p:cNvSpPr/>
              <p:nvPr/>
            </p:nvSpPr>
            <p:spPr>
              <a:xfrm>
                <a:off x="3285479" y="3570857"/>
                <a:ext cx="114871" cy="116300"/>
              </a:xfrm>
              <a:custGeom>
                <a:avLst/>
                <a:gdLst/>
                <a:ahLst/>
                <a:cxnLst/>
                <a:rect l="l" t="t" r="r" b="b"/>
                <a:pathLst>
                  <a:path w="114871" h="116300" extrusionOk="0">
                    <a:moveTo>
                      <a:pt x="114776" y="0"/>
                    </a:moveTo>
                    <a:cubicBezTo>
                      <a:pt x="114776" y="0"/>
                      <a:pt x="112586" y="1429"/>
                      <a:pt x="108775" y="3905"/>
                    </a:cubicBezTo>
                    <a:cubicBezTo>
                      <a:pt x="104870" y="6382"/>
                      <a:pt x="99536" y="9906"/>
                      <a:pt x="93154" y="14478"/>
                    </a:cubicBezTo>
                    <a:cubicBezTo>
                      <a:pt x="89916" y="16669"/>
                      <a:pt x="86677" y="19241"/>
                      <a:pt x="83153" y="21908"/>
                    </a:cubicBezTo>
                    <a:cubicBezTo>
                      <a:pt x="79534" y="24479"/>
                      <a:pt x="76105" y="27623"/>
                      <a:pt x="72295" y="30575"/>
                    </a:cubicBezTo>
                    <a:cubicBezTo>
                      <a:pt x="68675" y="33719"/>
                      <a:pt x="64865" y="36957"/>
                      <a:pt x="61150" y="40386"/>
                    </a:cubicBezTo>
                    <a:cubicBezTo>
                      <a:pt x="57341" y="43720"/>
                      <a:pt x="53816" y="47435"/>
                      <a:pt x="50102" y="50959"/>
                    </a:cubicBezTo>
                    <a:cubicBezTo>
                      <a:pt x="46577" y="54674"/>
                      <a:pt x="42958" y="58293"/>
                      <a:pt x="39624" y="62103"/>
                    </a:cubicBezTo>
                    <a:cubicBezTo>
                      <a:pt x="36290" y="65818"/>
                      <a:pt x="33052" y="69628"/>
                      <a:pt x="30004" y="73343"/>
                    </a:cubicBezTo>
                    <a:cubicBezTo>
                      <a:pt x="27146" y="77153"/>
                      <a:pt x="24098" y="80677"/>
                      <a:pt x="21527" y="84296"/>
                    </a:cubicBezTo>
                    <a:cubicBezTo>
                      <a:pt x="18955" y="87916"/>
                      <a:pt x="16383" y="91250"/>
                      <a:pt x="14288" y="94488"/>
                    </a:cubicBezTo>
                    <a:cubicBezTo>
                      <a:pt x="9811" y="100870"/>
                      <a:pt x="6382" y="106299"/>
                      <a:pt x="3905" y="110204"/>
                    </a:cubicBezTo>
                    <a:cubicBezTo>
                      <a:pt x="1429" y="114110"/>
                      <a:pt x="0" y="116300"/>
                      <a:pt x="0" y="116300"/>
                    </a:cubicBezTo>
                    <a:cubicBezTo>
                      <a:pt x="0" y="116300"/>
                      <a:pt x="762" y="113824"/>
                      <a:pt x="2286" y="109442"/>
                    </a:cubicBezTo>
                    <a:cubicBezTo>
                      <a:pt x="3048" y="107252"/>
                      <a:pt x="4000" y="104680"/>
                      <a:pt x="5334" y="101727"/>
                    </a:cubicBezTo>
                    <a:cubicBezTo>
                      <a:pt x="6572" y="98774"/>
                      <a:pt x="8001" y="95441"/>
                      <a:pt x="9906" y="91916"/>
                    </a:cubicBezTo>
                    <a:cubicBezTo>
                      <a:pt x="11621" y="88297"/>
                      <a:pt x="13716" y="84582"/>
                      <a:pt x="16097" y="80677"/>
                    </a:cubicBezTo>
                    <a:cubicBezTo>
                      <a:pt x="18383" y="76771"/>
                      <a:pt x="21050" y="72771"/>
                      <a:pt x="23908" y="68675"/>
                    </a:cubicBezTo>
                    <a:cubicBezTo>
                      <a:pt x="26956" y="64770"/>
                      <a:pt x="29813" y="60484"/>
                      <a:pt x="33338" y="56579"/>
                    </a:cubicBezTo>
                    <a:cubicBezTo>
                      <a:pt x="36671" y="52483"/>
                      <a:pt x="40291" y="48673"/>
                      <a:pt x="43910" y="44768"/>
                    </a:cubicBezTo>
                    <a:cubicBezTo>
                      <a:pt x="47816" y="41148"/>
                      <a:pt x="51530" y="37338"/>
                      <a:pt x="55531" y="34004"/>
                    </a:cubicBezTo>
                    <a:cubicBezTo>
                      <a:pt x="59341" y="30480"/>
                      <a:pt x="63627" y="27527"/>
                      <a:pt x="67532" y="24479"/>
                    </a:cubicBezTo>
                    <a:cubicBezTo>
                      <a:pt x="71628" y="21622"/>
                      <a:pt x="75533" y="18860"/>
                      <a:pt x="79439" y="16478"/>
                    </a:cubicBezTo>
                    <a:cubicBezTo>
                      <a:pt x="83248" y="14097"/>
                      <a:pt x="87058" y="11906"/>
                      <a:pt x="90583" y="10192"/>
                    </a:cubicBezTo>
                    <a:cubicBezTo>
                      <a:pt x="94012" y="8287"/>
                      <a:pt x="97346" y="6763"/>
                      <a:pt x="100298" y="5525"/>
                    </a:cubicBezTo>
                    <a:cubicBezTo>
                      <a:pt x="103251" y="4191"/>
                      <a:pt x="105823" y="3143"/>
                      <a:pt x="108014" y="2381"/>
                    </a:cubicBezTo>
                    <a:cubicBezTo>
                      <a:pt x="112395" y="857"/>
                      <a:pt x="114871" y="0"/>
                      <a:pt x="1148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0" name="Google Shape;2190;p9"/>
              <p:cNvSpPr/>
              <p:nvPr/>
            </p:nvSpPr>
            <p:spPr>
              <a:xfrm>
                <a:off x="3296909" y="3597908"/>
                <a:ext cx="51339" cy="83439"/>
              </a:xfrm>
              <a:custGeom>
                <a:avLst/>
                <a:gdLst/>
                <a:ahLst/>
                <a:cxnLst/>
                <a:rect l="l" t="t" r="r" b="b"/>
                <a:pathLst>
                  <a:path w="51339" h="83439" extrusionOk="0">
                    <a:moveTo>
                      <a:pt x="51340" y="0"/>
                    </a:moveTo>
                    <a:cubicBezTo>
                      <a:pt x="51340" y="0"/>
                      <a:pt x="50483" y="1334"/>
                      <a:pt x="48959" y="3620"/>
                    </a:cubicBezTo>
                    <a:cubicBezTo>
                      <a:pt x="47435" y="5906"/>
                      <a:pt x="45244" y="9049"/>
                      <a:pt x="42672" y="12954"/>
                    </a:cubicBezTo>
                    <a:cubicBezTo>
                      <a:pt x="40100" y="16764"/>
                      <a:pt x="37148" y="21146"/>
                      <a:pt x="33909" y="25908"/>
                    </a:cubicBezTo>
                    <a:cubicBezTo>
                      <a:pt x="30861" y="30671"/>
                      <a:pt x="27527" y="35719"/>
                      <a:pt x="24384" y="40958"/>
                    </a:cubicBezTo>
                    <a:cubicBezTo>
                      <a:pt x="21146" y="46101"/>
                      <a:pt x="18193" y="51340"/>
                      <a:pt x="15240" y="56293"/>
                    </a:cubicBezTo>
                    <a:cubicBezTo>
                      <a:pt x="12478" y="61246"/>
                      <a:pt x="9811" y="65913"/>
                      <a:pt x="7620" y="69914"/>
                    </a:cubicBezTo>
                    <a:cubicBezTo>
                      <a:pt x="5334" y="74009"/>
                      <a:pt x="3524" y="77343"/>
                      <a:pt x="2191" y="79724"/>
                    </a:cubicBezTo>
                    <a:cubicBezTo>
                      <a:pt x="857" y="82106"/>
                      <a:pt x="0" y="83439"/>
                      <a:pt x="0" y="83439"/>
                    </a:cubicBezTo>
                    <a:cubicBezTo>
                      <a:pt x="0" y="83439"/>
                      <a:pt x="95" y="81820"/>
                      <a:pt x="572" y="79153"/>
                    </a:cubicBezTo>
                    <a:cubicBezTo>
                      <a:pt x="953" y="76391"/>
                      <a:pt x="1715" y="72485"/>
                      <a:pt x="3048" y="68009"/>
                    </a:cubicBezTo>
                    <a:cubicBezTo>
                      <a:pt x="4286" y="63437"/>
                      <a:pt x="6096" y="58198"/>
                      <a:pt x="8477" y="52769"/>
                    </a:cubicBezTo>
                    <a:cubicBezTo>
                      <a:pt x="9716" y="50102"/>
                      <a:pt x="10859" y="47244"/>
                      <a:pt x="12383" y="44577"/>
                    </a:cubicBezTo>
                    <a:cubicBezTo>
                      <a:pt x="13811" y="41815"/>
                      <a:pt x="15431" y="39053"/>
                      <a:pt x="16955" y="36386"/>
                    </a:cubicBezTo>
                    <a:cubicBezTo>
                      <a:pt x="18669" y="33719"/>
                      <a:pt x="20384" y="31052"/>
                      <a:pt x="22193" y="28575"/>
                    </a:cubicBezTo>
                    <a:cubicBezTo>
                      <a:pt x="23908" y="26003"/>
                      <a:pt x="25908" y="23717"/>
                      <a:pt x="27718" y="21336"/>
                    </a:cubicBezTo>
                    <a:cubicBezTo>
                      <a:pt x="31528" y="16764"/>
                      <a:pt x="35338" y="12764"/>
                      <a:pt x="38862" y="9620"/>
                    </a:cubicBezTo>
                    <a:cubicBezTo>
                      <a:pt x="42291" y="6382"/>
                      <a:pt x="45530" y="4001"/>
                      <a:pt x="47720" y="2381"/>
                    </a:cubicBezTo>
                    <a:cubicBezTo>
                      <a:pt x="50006" y="762"/>
                      <a:pt x="51340" y="0"/>
                      <a:pt x="5134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1" name="Google Shape;2191;p9"/>
              <p:cNvSpPr/>
              <p:nvPr/>
            </p:nvSpPr>
            <p:spPr>
              <a:xfrm>
                <a:off x="3195087" y="3574831"/>
                <a:ext cx="46196" cy="92800"/>
              </a:xfrm>
              <a:custGeom>
                <a:avLst/>
                <a:gdLst/>
                <a:ahLst/>
                <a:cxnLst/>
                <a:rect l="l" t="t" r="r" b="b"/>
                <a:pathLst>
                  <a:path w="46196" h="92800" extrusionOk="0">
                    <a:moveTo>
                      <a:pt x="0" y="2504"/>
                    </a:moveTo>
                    <a:cubicBezTo>
                      <a:pt x="0" y="2504"/>
                      <a:pt x="0" y="2027"/>
                      <a:pt x="476" y="1360"/>
                    </a:cubicBezTo>
                    <a:cubicBezTo>
                      <a:pt x="952" y="694"/>
                      <a:pt x="2191" y="-163"/>
                      <a:pt x="4000" y="27"/>
                    </a:cubicBezTo>
                    <a:cubicBezTo>
                      <a:pt x="5810" y="217"/>
                      <a:pt x="7715" y="1741"/>
                      <a:pt x="9049" y="3361"/>
                    </a:cubicBezTo>
                    <a:cubicBezTo>
                      <a:pt x="10382" y="4980"/>
                      <a:pt x="11811" y="6790"/>
                      <a:pt x="13335" y="8790"/>
                    </a:cubicBezTo>
                    <a:cubicBezTo>
                      <a:pt x="16383" y="12886"/>
                      <a:pt x="19717" y="17743"/>
                      <a:pt x="22860" y="23268"/>
                    </a:cubicBezTo>
                    <a:cubicBezTo>
                      <a:pt x="24384" y="26030"/>
                      <a:pt x="26098" y="28792"/>
                      <a:pt x="27623" y="31840"/>
                    </a:cubicBezTo>
                    <a:cubicBezTo>
                      <a:pt x="29051" y="34793"/>
                      <a:pt x="30575" y="37841"/>
                      <a:pt x="32004" y="40889"/>
                    </a:cubicBezTo>
                    <a:cubicBezTo>
                      <a:pt x="33338" y="43937"/>
                      <a:pt x="34671" y="47080"/>
                      <a:pt x="35909" y="50224"/>
                    </a:cubicBezTo>
                    <a:cubicBezTo>
                      <a:pt x="37148" y="53272"/>
                      <a:pt x="38195" y="56415"/>
                      <a:pt x="39148" y="59368"/>
                    </a:cubicBezTo>
                    <a:cubicBezTo>
                      <a:pt x="41148" y="65368"/>
                      <a:pt x="42672" y="71083"/>
                      <a:pt x="43720" y="76037"/>
                    </a:cubicBezTo>
                    <a:cubicBezTo>
                      <a:pt x="45910" y="85942"/>
                      <a:pt x="46196" y="92800"/>
                      <a:pt x="46196" y="92800"/>
                    </a:cubicBezTo>
                    <a:cubicBezTo>
                      <a:pt x="46196" y="92800"/>
                      <a:pt x="45339" y="91276"/>
                      <a:pt x="44101" y="88609"/>
                    </a:cubicBezTo>
                    <a:cubicBezTo>
                      <a:pt x="42863" y="85942"/>
                      <a:pt x="41053" y="82132"/>
                      <a:pt x="38957" y="77656"/>
                    </a:cubicBezTo>
                    <a:cubicBezTo>
                      <a:pt x="34861" y="68607"/>
                      <a:pt x="29432" y="56605"/>
                      <a:pt x="24098" y="44509"/>
                    </a:cubicBezTo>
                    <a:cubicBezTo>
                      <a:pt x="18669" y="32507"/>
                      <a:pt x="13144" y="20506"/>
                      <a:pt x="9049" y="11457"/>
                    </a:cubicBezTo>
                    <a:cubicBezTo>
                      <a:pt x="8001" y="9171"/>
                      <a:pt x="7048" y="6980"/>
                      <a:pt x="6286" y="5266"/>
                    </a:cubicBezTo>
                    <a:cubicBezTo>
                      <a:pt x="5525" y="3551"/>
                      <a:pt x="4763" y="2313"/>
                      <a:pt x="3619" y="1837"/>
                    </a:cubicBezTo>
                    <a:cubicBezTo>
                      <a:pt x="2572" y="1360"/>
                      <a:pt x="1429" y="1456"/>
                      <a:pt x="762" y="1837"/>
                    </a:cubicBezTo>
                    <a:cubicBezTo>
                      <a:pt x="95" y="2218"/>
                      <a:pt x="0" y="2694"/>
                      <a:pt x="0" y="26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9"/>
              <p:cNvSpPr/>
              <p:nvPr/>
            </p:nvSpPr>
            <p:spPr>
              <a:xfrm>
                <a:off x="3227376" y="3605147"/>
                <a:ext cx="29337" cy="83915"/>
              </a:xfrm>
              <a:custGeom>
                <a:avLst/>
                <a:gdLst/>
                <a:ahLst/>
                <a:cxnLst/>
                <a:rect l="l" t="t" r="r" b="b"/>
                <a:pathLst>
                  <a:path w="29337" h="83915" extrusionOk="0">
                    <a:moveTo>
                      <a:pt x="0" y="0"/>
                    </a:moveTo>
                    <a:cubicBezTo>
                      <a:pt x="0" y="0"/>
                      <a:pt x="3238" y="4763"/>
                      <a:pt x="6953" y="12287"/>
                    </a:cubicBezTo>
                    <a:cubicBezTo>
                      <a:pt x="8858" y="16002"/>
                      <a:pt x="10954" y="20479"/>
                      <a:pt x="12954" y="25241"/>
                    </a:cubicBezTo>
                    <a:cubicBezTo>
                      <a:pt x="15050" y="30004"/>
                      <a:pt x="16954" y="35243"/>
                      <a:pt x="18859" y="40481"/>
                    </a:cubicBezTo>
                    <a:cubicBezTo>
                      <a:pt x="19717" y="43148"/>
                      <a:pt x="20574" y="45720"/>
                      <a:pt x="21431" y="48387"/>
                    </a:cubicBezTo>
                    <a:cubicBezTo>
                      <a:pt x="22288" y="50959"/>
                      <a:pt x="22955" y="53626"/>
                      <a:pt x="23717" y="56102"/>
                    </a:cubicBezTo>
                    <a:cubicBezTo>
                      <a:pt x="25146" y="61151"/>
                      <a:pt x="26289" y="65818"/>
                      <a:pt x="27146" y="70009"/>
                    </a:cubicBezTo>
                    <a:cubicBezTo>
                      <a:pt x="28956" y="78200"/>
                      <a:pt x="29337" y="83915"/>
                      <a:pt x="29337" y="83915"/>
                    </a:cubicBezTo>
                    <a:cubicBezTo>
                      <a:pt x="29337" y="83915"/>
                      <a:pt x="26098" y="79153"/>
                      <a:pt x="22384" y="71628"/>
                    </a:cubicBezTo>
                    <a:cubicBezTo>
                      <a:pt x="20479" y="67913"/>
                      <a:pt x="18383" y="63437"/>
                      <a:pt x="16383" y="58674"/>
                    </a:cubicBezTo>
                    <a:cubicBezTo>
                      <a:pt x="15431" y="56293"/>
                      <a:pt x="14288" y="53816"/>
                      <a:pt x="13335" y="51245"/>
                    </a:cubicBezTo>
                    <a:cubicBezTo>
                      <a:pt x="12382" y="48673"/>
                      <a:pt x="11430" y="46101"/>
                      <a:pt x="10477" y="43434"/>
                    </a:cubicBezTo>
                    <a:cubicBezTo>
                      <a:pt x="8763" y="38195"/>
                      <a:pt x="6953" y="32861"/>
                      <a:pt x="5620" y="27813"/>
                    </a:cubicBezTo>
                    <a:cubicBezTo>
                      <a:pt x="4191" y="22765"/>
                      <a:pt x="3048" y="18097"/>
                      <a:pt x="2191" y="13906"/>
                    </a:cubicBezTo>
                    <a:cubicBezTo>
                      <a:pt x="381" y="5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9"/>
              <p:cNvSpPr/>
              <p:nvPr/>
            </p:nvSpPr>
            <p:spPr>
              <a:xfrm>
                <a:off x="3254999" y="3646200"/>
                <a:ext cx="12954" cy="53340"/>
              </a:xfrm>
              <a:custGeom>
                <a:avLst/>
                <a:gdLst/>
                <a:ahLst/>
                <a:cxnLst/>
                <a:rect l="l" t="t" r="r" b="b"/>
                <a:pathLst>
                  <a:path w="12954" h="53340" extrusionOk="0">
                    <a:moveTo>
                      <a:pt x="667" y="0"/>
                    </a:moveTo>
                    <a:cubicBezTo>
                      <a:pt x="667" y="0"/>
                      <a:pt x="2857" y="3048"/>
                      <a:pt x="4953" y="7811"/>
                    </a:cubicBezTo>
                    <a:cubicBezTo>
                      <a:pt x="7144" y="12573"/>
                      <a:pt x="9334" y="19050"/>
                      <a:pt x="10763" y="25718"/>
                    </a:cubicBezTo>
                    <a:cubicBezTo>
                      <a:pt x="12287" y="32385"/>
                      <a:pt x="12954" y="39243"/>
                      <a:pt x="12954" y="44482"/>
                    </a:cubicBezTo>
                    <a:cubicBezTo>
                      <a:pt x="12954" y="49721"/>
                      <a:pt x="12287" y="53340"/>
                      <a:pt x="12287" y="53340"/>
                    </a:cubicBezTo>
                    <a:cubicBezTo>
                      <a:pt x="12287" y="53340"/>
                      <a:pt x="10096" y="50292"/>
                      <a:pt x="8001" y="45529"/>
                    </a:cubicBezTo>
                    <a:cubicBezTo>
                      <a:pt x="5810" y="40767"/>
                      <a:pt x="3619" y="34290"/>
                      <a:pt x="2191" y="27622"/>
                    </a:cubicBezTo>
                    <a:cubicBezTo>
                      <a:pt x="762" y="20955"/>
                      <a:pt x="95" y="14097"/>
                      <a:pt x="0" y="8858"/>
                    </a:cubicBezTo>
                    <a:cubicBezTo>
                      <a:pt x="0" y="3620"/>
                      <a:pt x="667" y="0"/>
                      <a:pt x="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9"/>
              <p:cNvSpPr/>
              <p:nvPr/>
            </p:nvSpPr>
            <p:spPr>
              <a:xfrm>
                <a:off x="3152700" y="3752785"/>
                <a:ext cx="71628" cy="16097"/>
              </a:xfrm>
              <a:custGeom>
                <a:avLst/>
                <a:gdLst/>
                <a:ahLst/>
                <a:cxnLst/>
                <a:rect l="l" t="t" r="r" b="b"/>
                <a:pathLst>
                  <a:path w="71628" h="16097" extrusionOk="0">
                    <a:moveTo>
                      <a:pt x="95" y="16002"/>
                    </a:moveTo>
                    <a:cubicBezTo>
                      <a:pt x="95" y="16002"/>
                      <a:pt x="3715" y="12859"/>
                      <a:pt x="10001" y="9620"/>
                    </a:cubicBezTo>
                    <a:cubicBezTo>
                      <a:pt x="13145" y="7906"/>
                      <a:pt x="16955" y="6382"/>
                      <a:pt x="21050" y="4858"/>
                    </a:cubicBezTo>
                    <a:cubicBezTo>
                      <a:pt x="25241" y="3429"/>
                      <a:pt x="29813" y="2286"/>
                      <a:pt x="34385" y="1429"/>
                    </a:cubicBezTo>
                    <a:cubicBezTo>
                      <a:pt x="39053" y="667"/>
                      <a:pt x="43720" y="190"/>
                      <a:pt x="48101" y="0"/>
                    </a:cubicBezTo>
                    <a:cubicBezTo>
                      <a:pt x="52483" y="0"/>
                      <a:pt x="56579" y="95"/>
                      <a:pt x="60103" y="667"/>
                    </a:cubicBezTo>
                    <a:cubicBezTo>
                      <a:pt x="67151" y="1524"/>
                      <a:pt x="71628" y="3238"/>
                      <a:pt x="71628" y="3238"/>
                    </a:cubicBezTo>
                    <a:cubicBezTo>
                      <a:pt x="71628" y="3238"/>
                      <a:pt x="70485" y="3620"/>
                      <a:pt x="68485" y="4001"/>
                    </a:cubicBezTo>
                    <a:cubicBezTo>
                      <a:pt x="66485" y="4477"/>
                      <a:pt x="63627" y="5048"/>
                      <a:pt x="60293" y="5620"/>
                    </a:cubicBezTo>
                    <a:cubicBezTo>
                      <a:pt x="53626" y="6763"/>
                      <a:pt x="44768" y="8382"/>
                      <a:pt x="35909" y="10001"/>
                    </a:cubicBezTo>
                    <a:cubicBezTo>
                      <a:pt x="27051" y="11621"/>
                      <a:pt x="18193" y="13145"/>
                      <a:pt x="11525" y="14383"/>
                    </a:cubicBezTo>
                    <a:cubicBezTo>
                      <a:pt x="8096" y="14954"/>
                      <a:pt x="5334" y="15335"/>
                      <a:pt x="3239" y="15716"/>
                    </a:cubicBezTo>
                    <a:cubicBezTo>
                      <a:pt x="1238" y="16002"/>
                      <a:pt x="0" y="16097"/>
                      <a:pt x="0" y="16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9"/>
              <p:cNvSpPr/>
              <p:nvPr/>
            </p:nvSpPr>
            <p:spPr>
              <a:xfrm>
                <a:off x="3182704" y="3764024"/>
                <a:ext cx="63531" cy="31813"/>
              </a:xfrm>
              <a:custGeom>
                <a:avLst/>
                <a:gdLst/>
                <a:ahLst/>
                <a:cxnLst/>
                <a:rect l="l" t="t" r="r" b="b"/>
                <a:pathLst>
                  <a:path w="63531" h="31813" extrusionOk="0">
                    <a:moveTo>
                      <a:pt x="0" y="31813"/>
                    </a:moveTo>
                    <a:cubicBezTo>
                      <a:pt x="0" y="31813"/>
                      <a:pt x="2858" y="28099"/>
                      <a:pt x="8001" y="23622"/>
                    </a:cubicBezTo>
                    <a:cubicBezTo>
                      <a:pt x="13145" y="19145"/>
                      <a:pt x="20669" y="13907"/>
                      <a:pt x="28766" y="9906"/>
                    </a:cubicBezTo>
                    <a:cubicBezTo>
                      <a:pt x="36862" y="5810"/>
                      <a:pt x="45529" y="2953"/>
                      <a:pt x="52197" y="1524"/>
                    </a:cubicBezTo>
                    <a:cubicBezTo>
                      <a:pt x="58865" y="0"/>
                      <a:pt x="63532" y="0"/>
                      <a:pt x="63532" y="0"/>
                    </a:cubicBezTo>
                    <a:cubicBezTo>
                      <a:pt x="63532" y="0"/>
                      <a:pt x="59817" y="2858"/>
                      <a:pt x="54007" y="6191"/>
                    </a:cubicBezTo>
                    <a:cubicBezTo>
                      <a:pt x="48197" y="9620"/>
                      <a:pt x="40481" y="13811"/>
                      <a:pt x="32671" y="17717"/>
                    </a:cubicBezTo>
                    <a:cubicBezTo>
                      <a:pt x="24860" y="21622"/>
                      <a:pt x="16859" y="25337"/>
                      <a:pt x="10668" y="27908"/>
                    </a:cubicBezTo>
                    <a:cubicBezTo>
                      <a:pt x="4477" y="30480"/>
                      <a:pt x="0" y="31813"/>
                      <a:pt x="0" y="31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9"/>
              <p:cNvSpPr/>
              <p:nvPr/>
            </p:nvSpPr>
            <p:spPr>
              <a:xfrm>
                <a:off x="3182037" y="3759355"/>
                <a:ext cx="56959" cy="21150"/>
              </a:xfrm>
              <a:custGeom>
                <a:avLst/>
                <a:gdLst/>
                <a:ahLst/>
                <a:cxnLst/>
                <a:rect l="l" t="t" r="r" b="b"/>
                <a:pathLst>
                  <a:path w="56959" h="21150" extrusionOk="0">
                    <a:moveTo>
                      <a:pt x="0" y="21148"/>
                    </a:moveTo>
                    <a:cubicBezTo>
                      <a:pt x="0" y="21148"/>
                      <a:pt x="3048" y="18481"/>
                      <a:pt x="8001" y="15528"/>
                    </a:cubicBezTo>
                    <a:cubicBezTo>
                      <a:pt x="12954" y="12480"/>
                      <a:pt x="19812" y="9146"/>
                      <a:pt x="26956" y="6479"/>
                    </a:cubicBezTo>
                    <a:cubicBezTo>
                      <a:pt x="34100" y="3812"/>
                      <a:pt x="41434" y="1907"/>
                      <a:pt x="47149" y="955"/>
                    </a:cubicBezTo>
                    <a:cubicBezTo>
                      <a:pt x="52864" y="-93"/>
                      <a:pt x="56960" y="2"/>
                      <a:pt x="56960" y="2"/>
                    </a:cubicBezTo>
                    <a:cubicBezTo>
                      <a:pt x="56960" y="2"/>
                      <a:pt x="53912" y="2669"/>
                      <a:pt x="48958" y="5622"/>
                    </a:cubicBezTo>
                    <a:cubicBezTo>
                      <a:pt x="44006" y="8670"/>
                      <a:pt x="37148" y="12004"/>
                      <a:pt x="30004" y="14671"/>
                    </a:cubicBezTo>
                    <a:cubicBezTo>
                      <a:pt x="22860" y="17338"/>
                      <a:pt x="15526" y="19243"/>
                      <a:pt x="9811" y="20195"/>
                    </a:cubicBezTo>
                    <a:cubicBezTo>
                      <a:pt x="4096" y="21243"/>
                      <a:pt x="0" y="21148"/>
                      <a:pt x="0" y="211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9"/>
              <p:cNvSpPr/>
              <p:nvPr/>
            </p:nvSpPr>
            <p:spPr>
              <a:xfrm>
                <a:off x="3199468" y="3784884"/>
                <a:ext cx="35909" cy="22574"/>
              </a:xfrm>
              <a:custGeom>
                <a:avLst/>
                <a:gdLst/>
                <a:ahLst/>
                <a:cxnLst/>
                <a:rect l="l" t="t" r="r" b="b"/>
                <a:pathLst>
                  <a:path w="35909" h="22574" extrusionOk="0">
                    <a:moveTo>
                      <a:pt x="0" y="22574"/>
                    </a:moveTo>
                    <a:cubicBezTo>
                      <a:pt x="0" y="22574"/>
                      <a:pt x="1429" y="19907"/>
                      <a:pt x="4286" y="16954"/>
                    </a:cubicBezTo>
                    <a:cubicBezTo>
                      <a:pt x="7048" y="13907"/>
                      <a:pt x="11049" y="10382"/>
                      <a:pt x="15621" y="7620"/>
                    </a:cubicBezTo>
                    <a:cubicBezTo>
                      <a:pt x="20098" y="4763"/>
                      <a:pt x="24956" y="2572"/>
                      <a:pt x="28956" y="1429"/>
                    </a:cubicBezTo>
                    <a:cubicBezTo>
                      <a:pt x="32861" y="191"/>
                      <a:pt x="35909" y="0"/>
                      <a:pt x="35909" y="0"/>
                    </a:cubicBezTo>
                    <a:cubicBezTo>
                      <a:pt x="35909" y="0"/>
                      <a:pt x="34481" y="2667"/>
                      <a:pt x="31623" y="5620"/>
                    </a:cubicBezTo>
                    <a:cubicBezTo>
                      <a:pt x="28861" y="8668"/>
                      <a:pt x="24860" y="12192"/>
                      <a:pt x="20288" y="14954"/>
                    </a:cubicBezTo>
                    <a:cubicBezTo>
                      <a:pt x="15811" y="17812"/>
                      <a:pt x="10954" y="20003"/>
                      <a:pt x="6953" y="21146"/>
                    </a:cubicBezTo>
                    <a:cubicBezTo>
                      <a:pt x="3048" y="22384"/>
                      <a:pt x="0" y="22574"/>
                      <a:pt x="0" y="225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9"/>
              <p:cNvSpPr/>
              <p:nvPr/>
            </p:nvSpPr>
            <p:spPr>
              <a:xfrm>
                <a:off x="3192324" y="3828985"/>
                <a:ext cx="34289" cy="52863"/>
              </a:xfrm>
              <a:custGeom>
                <a:avLst/>
                <a:gdLst/>
                <a:ahLst/>
                <a:cxnLst/>
                <a:rect l="l" t="t" r="r" b="b"/>
                <a:pathLst>
                  <a:path w="34289" h="52863" extrusionOk="0">
                    <a:moveTo>
                      <a:pt x="95" y="52864"/>
                    </a:moveTo>
                    <a:cubicBezTo>
                      <a:pt x="95" y="52864"/>
                      <a:pt x="381" y="48673"/>
                      <a:pt x="2191" y="42863"/>
                    </a:cubicBezTo>
                    <a:cubicBezTo>
                      <a:pt x="3905" y="37052"/>
                      <a:pt x="7239" y="29623"/>
                      <a:pt x="11621" y="22860"/>
                    </a:cubicBezTo>
                    <a:cubicBezTo>
                      <a:pt x="16002" y="16097"/>
                      <a:pt x="21431" y="10001"/>
                      <a:pt x="26003" y="6001"/>
                    </a:cubicBezTo>
                    <a:cubicBezTo>
                      <a:pt x="30575" y="1905"/>
                      <a:pt x="34290" y="0"/>
                      <a:pt x="34290" y="0"/>
                    </a:cubicBezTo>
                    <a:cubicBezTo>
                      <a:pt x="34290" y="0"/>
                      <a:pt x="32766" y="3905"/>
                      <a:pt x="29908" y="9144"/>
                    </a:cubicBezTo>
                    <a:cubicBezTo>
                      <a:pt x="27146" y="14383"/>
                      <a:pt x="23146" y="21146"/>
                      <a:pt x="18955" y="27622"/>
                    </a:cubicBezTo>
                    <a:cubicBezTo>
                      <a:pt x="14764" y="34100"/>
                      <a:pt x="10287" y="40481"/>
                      <a:pt x="6572" y="45148"/>
                    </a:cubicBezTo>
                    <a:cubicBezTo>
                      <a:pt x="2953" y="49816"/>
                      <a:pt x="0" y="52864"/>
                      <a:pt x="0" y="52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9"/>
              <p:cNvSpPr/>
              <p:nvPr/>
            </p:nvSpPr>
            <p:spPr>
              <a:xfrm>
                <a:off x="3182609" y="3830985"/>
                <a:ext cx="40386" cy="118967"/>
              </a:xfrm>
              <a:custGeom>
                <a:avLst/>
                <a:gdLst/>
                <a:ahLst/>
                <a:cxnLst/>
                <a:rect l="l" t="t" r="r" b="b"/>
                <a:pathLst>
                  <a:path w="40386" h="118967" extrusionOk="0">
                    <a:moveTo>
                      <a:pt x="1715" y="118967"/>
                    </a:moveTo>
                    <a:cubicBezTo>
                      <a:pt x="1715" y="118967"/>
                      <a:pt x="1334" y="116967"/>
                      <a:pt x="857" y="113443"/>
                    </a:cubicBezTo>
                    <a:cubicBezTo>
                      <a:pt x="572" y="111728"/>
                      <a:pt x="381" y="109538"/>
                      <a:pt x="286" y="107156"/>
                    </a:cubicBezTo>
                    <a:cubicBezTo>
                      <a:pt x="95" y="104680"/>
                      <a:pt x="0" y="101918"/>
                      <a:pt x="0" y="98870"/>
                    </a:cubicBezTo>
                    <a:cubicBezTo>
                      <a:pt x="0" y="92774"/>
                      <a:pt x="572" y="85725"/>
                      <a:pt x="1619" y="78200"/>
                    </a:cubicBezTo>
                    <a:cubicBezTo>
                      <a:pt x="2286" y="74486"/>
                      <a:pt x="2858" y="70580"/>
                      <a:pt x="3905" y="66675"/>
                    </a:cubicBezTo>
                    <a:cubicBezTo>
                      <a:pt x="4763" y="62770"/>
                      <a:pt x="6001" y="58865"/>
                      <a:pt x="7144" y="54959"/>
                    </a:cubicBezTo>
                    <a:cubicBezTo>
                      <a:pt x="8573" y="51149"/>
                      <a:pt x="9811" y="47244"/>
                      <a:pt x="11430" y="43625"/>
                    </a:cubicBezTo>
                    <a:cubicBezTo>
                      <a:pt x="12859" y="39910"/>
                      <a:pt x="14764" y="36386"/>
                      <a:pt x="16383" y="32957"/>
                    </a:cubicBezTo>
                    <a:cubicBezTo>
                      <a:pt x="19907" y="26194"/>
                      <a:pt x="23622" y="20098"/>
                      <a:pt x="27242" y="15240"/>
                    </a:cubicBezTo>
                    <a:cubicBezTo>
                      <a:pt x="28956" y="12764"/>
                      <a:pt x="30671" y="10573"/>
                      <a:pt x="32290" y="8668"/>
                    </a:cubicBezTo>
                    <a:cubicBezTo>
                      <a:pt x="33814" y="6763"/>
                      <a:pt x="35243" y="5144"/>
                      <a:pt x="36481" y="3905"/>
                    </a:cubicBezTo>
                    <a:cubicBezTo>
                      <a:pt x="38957" y="1334"/>
                      <a:pt x="40386" y="0"/>
                      <a:pt x="40386" y="0"/>
                    </a:cubicBezTo>
                    <a:cubicBezTo>
                      <a:pt x="40386" y="0"/>
                      <a:pt x="39529" y="1810"/>
                      <a:pt x="37910" y="4953"/>
                    </a:cubicBezTo>
                    <a:cubicBezTo>
                      <a:pt x="36290" y="8096"/>
                      <a:pt x="34100" y="12478"/>
                      <a:pt x="31528" y="17812"/>
                    </a:cubicBezTo>
                    <a:cubicBezTo>
                      <a:pt x="30290" y="20479"/>
                      <a:pt x="28956" y="23432"/>
                      <a:pt x="27527" y="26479"/>
                    </a:cubicBezTo>
                    <a:cubicBezTo>
                      <a:pt x="26099" y="29528"/>
                      <a:pt x="24860" y="32861"/>
                      <a:pt x="23336" y="36195"/>
                    </a:cubicBezTo>
                    <a:cubicBezTo>
                      <a:pt x="20669" y="42958"/>
                      <a:pt x="17812" y="50292"/>
                      <a:pt x="15431" y="57721"/>
                    </a:cubicBezTo>
                    <a:cubicBezTo>
                      <a:pt x="12954" y="65151"/>
                      <a:pt x="10954" y="72581"/>
                      <a:pt x="9144" y="79724"/>
                    </a:cubicBezTo>
                    <a:cubicBezTo>
                      <a:pt x="8382" y="83344"/>
                      <a:pt x="7430" y="86773"/>
                      <a:pt x="6763" y="90011"/>
                    </a:cubicBezTo>
                    <a:cubicBezTo>
                      <a:pt x="6096" y="93345"/>
                      <a:pt x="5525" y="96488"/>
                      <a:pt x="4953" y="99346"/>
                    </a:cubicBezTo>
                    <a:cubicBezTo>
                      <a:pt x="3905" y="105156"/>
                      <a:pt x="3048" y="110014"/>
                      <a:pt x="2572" y="113538"/>
                    </a:cubicBezTo>
                    <a:cubicBezTo>
                      <a:pt x="2000" y="116967"/>
                      <a:pt x="1619" y="118967"/>
                      <a:pt x="1619" y="118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0" name="Google Shape;2200;p9"/>
              <p:cNvSpPr/>
              <p:nvPr/>
            </p:nvSpPr>
            <p:spPr>
              <a:xfrm>
                <a:off x="3216804" y="3789075"/>
                <a:ext cx="46481" cy="92392"/>
              </a:xfrm>
              <a:custGeom>
                <a:avLst/>
                <a:gdLst/>
                <a:ahLst/>
                <a:cxnLst/>
                <a:rect l="l" t="t" r="r" b="b"/>
                <a:pathLst>
                  <a:path w="46481" h="92392" extrusionOk="0">
                    <a:moveTo>
                      <a:pt x="95" y="92393"/>
                    </a:moveTo>
                    <a:cubicBezTo>
                      <a:pt x="95" y="92393"/>
                      <a:pt x="95" y="90678"/>
                      <a:pt x="381" y="87821"/>
                    </a:cubicBezTo>
                    <a:cubicBezTo>
                      <a:pt x="571" y="84963"/>
                      <a:pt x="1143" y="80772"/>
                      <a:pt x="2096" y="75914"/>
                    </a:cubicBezTo>
                    <a:cubicBezTo>
                      <a:pt x="3048" y="71056"/>
                      <a:pt x="4572" y="65437"/>
                      <a:pt x="6572" y="59531"/>
                    </a:cubicBezTo>
                    <a:cubicBezTo>
                      <a:pt x="7620" y="56579"/>
                      <a:pt x="8668" y="53530"/>
                      <a:pt x="10001" y="50578"/>
                    </a:cubicBezTo>
                    <a:cubicBezTo>
                      <a:pt x="11240" y="47530"/>
                      <a:pt x="12668" y="44577"/>
                      <a:pt x="14097" y="41529"/>
                    </a:cubicBezTo>
                    <a:cubicBezTo>
                      <a:pt x="15716" y="38576"/>
                      <a:pt x="17240" y="35624"/>
                      <a:pt x="18860" y="32861"/>
                    </a:cubicBezTo>
                    <a:cubicBezTo>
                      <a:pt x="20383" y="30004"/>
                      <a:pt x="22288" y="27337"/>
                      <a:pt x="24003" y="24765"/>
                    </a:cubicBezTo>
                    <a:cubicBezTo>
                      <a:pt x="27527" y="19621"/>
                      <a:pt x="31147" y="15050"/>
                      <a:pt x="34481" y="11430"/>
                    </a:cubicBezTo>
                    <a:cubicBezTo>
                      <a:pt x="37719" y="7715"/>
                      <a:pt x="40767" y="4858"/>
                      <a:pt x="42958" y="2953"/>
                    </a:cubicBezTo>
                    <a:cubicBezTo>
                      <a:pt x="45148" y="1048"/>
                      <a:pt x="46482" y="0"/>
                      <a:pt x="46482" y="0"/>
                    </a:cubicBezTo>
                    <a:cubicBezTo>
                      <a:pt x="46482" y="0"/>
                      <a:pt x="45720" y="1524"/>
                      <a:pt x="44386" y="4001"/>
                    </a:cubicBezTo>
                    <a:cubicBezTo>
                      <a:pt x="42958" y="6477"/>
                      <a:pt x="40958" y="10096"/>
                      <a:pt x="38576" y="14383"/>
                    </a:cubicBezTo>
                    <a:cubicBezTo>
                      <a:pt x="36195" y="18574"/>
                      <a:pt x="33528" y="23527"/>
                      <a:pt x="30575" y="28861"/>
                    </a:cubicBezTo>
                    <a:cubicBezTo>
                      <a:pt x="27813" y="34195"/>
                      <a:pt x="24670" y="39814"/>
                      <a:pt x="21908" y="45529"/>
                    </a:cubicBezTo>
                    <a:cubicBezTo>
                      <a:pt x="18955" y="51245"/>
                      <a:pt x="16288" y="57055"/>
                      <a:pt x="13716" y="62484"/>
                    </a:cubicBezTo>
                    <a:cubicBezTo>
                      <a:pt x="11240" y="68009"/>
                      <a:pt x="8858" y="73152"/>
                      <a:pt x="6858" y="77534"/>
                    </a:cubicBezTo>
                    <a:cubicBezTo>
                      <a:pt x="4858" y="82010"/>
                      <a:pt x="3143" y="85725"/>
                      <a:pt x="2000" y="88297"/>
                    </a:cubicBezTo>
                    <a:cubicBezTo>
                      <a:pt x="762" y="90964"/>
                      <a:pt x="0" y="92393"/>
                      <a:pt x="0" y="92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9"/>
              <p:cNvSpPr/>
              <p:nvPr/>
            </p:nvSpPr>
            <p:spPr>
              <a:xfrm>
                <a:off x="3233377" y="3781169"/>
                <a:ext cx="46482" cy="76961"/>
              </a:xfrm>
              <a:custGeom>
                <a:avLst/>
                <a:gdLst/>
                <a:ahLst/>
                <a:cxnLst/>
                <a:rect l="l" t="t" r="r" b="b"/>
                <a:pathLst>
                  <a:path w="46482" h="76961" extrusionOk="0">
                    <a:moveTo>
                      <a:pt x="0" y="76962"/>
                    </a:moveTo>
                    <a:cubicBezTo>
                      <a:pt x="0" y="76962"/>
                      <a:pt x="857" y="71247"/>
                      <a:pt x="3620" y="63055"/>
                    </a:cubicBezTo>
                    <a:cubicBezTo>
                      <a:pt x="4953" y="58960"/>
                      <a:pt x="6763" y="54292"/>
                      <a:pt x="9049" y="49435"/>
                    </a:cubicBezTo>
                    <a:cubicBezTo>
                      <a:pt x="10192" y="47054"/>
                      <a:pt x="11335" y="44482"/>
                      <a:pt x="12668" y="42005"/>
                    </a:cubicBezTo>
                    <a:cubicBezTo>
                      <a:pt x="14002" y="39529"/>
                      <a:pt x="15431" y="37052"/>
                      <a:pt x="16859" y="34576"/>
                    </a:cubicBezTo>
                    <a:cubicBezTo>
                      <a:pt x="18383" y="32195"/>
                      <a:pt x="20002" y="29813"/>
                      <a:pt x="21527" y="27432"/>
                    </a:cubicBezTo>
                    <a:cubicBezTo>
                      <a:pt x="23050" y="25051"/>
                      <a:pt x="24765" y="22955"/>
                      <a:pt x="26384" y="20764"/>
                    </a:cubicBezTo>
                    <a:cubicBezTo>
                      <a:pt x="29623" y="16478"/>
                      <a:pt x="32861" y="12763"/>
                      <a:pt x="35909" y="9620"/>
                    </a:cubicBezTo>
                    <a:cubicBezTo>
                      <a:pt x="41815" y="3429"/>
                      <a:pt x="46482" y="0"/>
                      <a:pt x="46482" y="0"/>
                    </a:cubicBezTo>
                    <a:cubicBezTo>
                      <a:pt x="46482" y="0"/>
                      <a:pt x="44101" y="5239"/>
                      <a:pt x="39910" y="12668"/>
                    </a:cubicBezTo>
                    <a:cubicBezTo>
                      <a:pt x="37814" y="16383"/>
                      <a:pt x="35433" y="20669"/>
                      <a:pt x="32766" y="25146"/>
                    </a:cubicBezTo>
                    <a:cubicBezTo>
                      <a:pt x="30194" y="29718"/>
                      <a:pt x="27242" y="34385"/>
                      <a:pt x="24384" y="39148"/>
                    </a:cubicBezTo>
                    <a:cubicBezTo>
                      <a:pt x="21431" y="43910"/>
                      <a:pt x="18669" y="48673"/>
                      <a:pt x="15812" y="53054"/>
                    </a:cubicBezTo>
                    <a:cubicBezTo>
                      <a:pt x="13049" y="57531"/>
                      <a:pt x="10477" y="61627"/>
                      <a:pt x="8096" y="65151"/>
                    </a:cubicBezTo>
                    <a:cubicBezTo>
                      <a:pt x="3524" y="72199"/>
                      <a:pt x="0" y="76867"/>
                      <a:pt x="0" y="76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9"/>
              <p:cNvSpPr/>
              <p:nvPr/>
            </p:nvSpPr>
            <p:spPr>
              <a:xfrm>
                <a:off x="3254332" y="3776216"/>
                <a:ext cx="40100" cy="56959"/>
              </a:xfrm>
              <a:custGeom>
                <a:avLst/>
                <a:gdLst/>
                <a:ahLst/>
                <a:cxnLst/>
                <a:rect l="l" t="t" r="r" b="b"/>
                <a:pathLst>
                  <a:path w="40100" h="56959" extrusionOk="0">
                    <a:moveTo>
                      <a:pt x="0" y="56960"/>
                    </a:moveTo>
                    <a:cubicBezTo>
                      <a:pt x="0" y="56960"/>
                      <a:pt x="857" y="52483"/>
                      <a:pt x="3334" y="46292"/>
                    </a:cubicBezTo>
                    <a:cubicBezTo>
                      <a:pt x="5810" y="40100"/>
                      <a:pt x="9906" y="32195"/>
                      <a:pt x="15049" y="24956"/>
                    </a:cubicBezTo>
                    <a:cubicBezTo>
                      <a:pt x="20098" y="17717"/>
                      <a:pt x="26098" y="11144"/>
                      <a:pt x="31147" y="6763"/>
                    </a:cubicBezTo>
                    <a:cubicBezTo>
                      <a:pt x="36100" y="2286"/>
                      <a:pt x="40100" y="0"/>
                      <a:pt x="40100" y="0"/>
                    </a:cubicBezTo>
                    <a:cubicBezTo>
                      <a:pt x="40100" y="0"/>
                      <a:pt x="38290" y="4286"/>
                      <a:pt x="35052" y="9906"/>
                    </a:cubicBezTo>
                    <a:cubicBezTo>
                      <a:pt x="31813" y="15621"/>
                      <a:pt x="27146" y="22955"/>
                      <a:pt x="22193" y="29909"/>
                    </a:cubicBezTo>
                    <a:cubicBezTo>
                      <a:pt x="17240" y="36957"/>
                      <a:pt x="11906" y="43720"/>
                      <a:pt x="7620" y="48768"/>
                    </a:cubicBezTo>
                    <a:cubicBezTo>
                      <a:pt x="3334" y="53816"/>
                      <a:pt x="0" y="56864"/>
                      <a:pt x="0" y="56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9"/>
              <p:cNvSpPr/>
              <p:nvPr/>
            </p:nvSpPr>
            <p:spPr>
              <a:xfrm>
                <a:off x="3370442" y="3958811"/>
                <a:ext cx="12191" cy="116966"/>
              </a:xfrm>
              <a:custGeom>
                <a:avLst/>
                <a:gdLst/>
                <a:ahLst/>
                <a:cxnLst/>
                <a:rect l="l" t="t" r="r" b="b"/>
                <a:pathLst>
                  <a:path w="12191" h="116966" extrusionOk="0">
                    <a:moveTo>
                      <a:pt x="95" y="116967"/>
                    </a:moveTo>
                    <a:cubicBezTo>
                      <a:pt x="95" y="116967"/>
                      <a:pt x="95" y="115062"/>
                      <a:pt x="381" y="111823"/>
                    </a:cubicBezTo>
                    <a:cubicBezTo>
                      <a:pt x="667" y="108585"/>
                      <a:pt x="953" y="104013"/>
                      <a:pt x="1429" y="98488"/>
                    </a:cubicBezTo>
                    <a:cubicBezTo>
                      <a:pt x="1619" y="95726"/>
                      <a:pt x="1810" y="92773"/>
                      <a:pt x="2096" y="89630"/>
                    </a:cubicBezTo>
                    <a:cubicBezTo>
                      <a:pt x="2286" y="86487"/>
                      <a:pt x="2477" y="83248"/>
                      <a:pt x="2762" y="79820"/>
                    </a:cubicBezTo>
                    <a:cubicBezTo>
                      <a:pt x="3048" y="73057"/>
                      <a:pt x="3429" y="65818"/>
                      <a:pt x="3524" y="58483"/>
                    </a:cubicBezTo>
                    <a:cubicBezTo>
                      <a:pt x="3715" y="51245"/>
                      <a:pt x="3620" y="44005"/>
                      <a:pt x="3524" y="37147"/>
                    </a:cubicBezTo>
                    <a:cubicBezTo>
                      <a:pt x="3524" y="33719"/>
                      <a:pt x="3334" y="30480"/>
                      <a:pt x="3334" y="27337"/>
                    </a:cubicBezTo>
                    <a:cubicBezTo>
                      <a:pt x="3239" y="24194"/>
                      <a:pt x="3143" y="21241"/>
                      <a:pt x="3048" y="18479"/>
                    </a:cubicBezTo>
                    <a:cubicBezTo>
                      <a:pt x="2858" y="12954"/>
                      <a:pt x="2667" y="8382"/>
                      <a:pt x="2572" y="5144"/>
                    </a:cubicBezTo>
                    <a:cubicBezTo>
                      <a:pt x="2477" y="1905"/>
                      <a:pt x="2477" y="0"/>
                      <a:pt x="2477" y="0"/>
                    </a:cubicBezTo>
                    <a:cubicBezTo>
                      <a:pt x="2477" y="0"/>
                      <a:pt x="3143" y="1714"/>
                      <a:pt x="4286" y="4858"/>
                    </a:cubicBezTo>
                    <a:cubicBezTo>
                      <a:pt x="5334" y="7906"/>
                      <a:pt x="6763" y="12382"/>
                      <a:pt x="8001" y="17907"/>
                    </a:cubicBezTo>
                    <a:cubicBezTo>
                      <a:pt x="9335" y="23336"/>
                      <a:pt x="10382" y="29813"/>
                      <a:pt x="11240" y="36766"/>
                    </a:cubicBezTo>
                    <a:cubicBezTo>
                      <a:pt x="11525" y="40291"/>
                      <a:pt x="12002" y="43910"/>
                      <a:pt x="12002" y="47530"/>
                    </a:cubicBezTo>
                    <a:cubicBezTo>
                      <a:pt x="12192" y="51245"/>
                      <a:pt x="12192" y="54959"/>
                      <a:pt x="12192" y="58674"/>
                    </a:cubicBezTo>
                    <a:cubicBezTo>
                      <a:pt x="12002" y="62389"/>
                      <a:pt x="11906" y="66199"/>
                      <a:pt x="11525" y="69818"/>
                    </a:cubicBezTo>
                    <a:cubicBezTo>
                      <a:pt x="11335" y="73533"/>
                      <a:pt x="10668" y="77057"/>
                      <a:pt x="10287" y="80581"/>
                    </a:cubicBezTo>
                    <a:cubicBezTo>
                      <a:pt x="9239" y="87535"/>
                      <a:pt x="7906" y="93916"/>
                      <a:pt x="6287" y="99346"/>
                    </a:cubicBezTo>
                    <a:cubicBezTo>
                      <a:pt x="4858" y="104775"/>
                      <a:pt x="3239" y="109156"/>
                      <a:pt x="2000" y="112204"/>
                    </a:cubicBezTo>
                    <a:cubicBezTo>
                      <a:pt x="762" y="115253"/>
                      <a:pt x="0" y="116967"/>
                      <a:pt x="0" y="116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9"/>
              <p:cNvSpPr/>
              <p:nvPr/>
            </p:nvSpPr>
            <p:spPr>
              <a:xfrm>
                <a:off x="3391735" y="4036058"/>
                <a:ext cx="9228" cy="53340"/>
              </a:xfrm>
              <a:custGeom>
                <a:avLst/>
                <a:gdLst/>
                <a:ahLst/>
                <a:cxnLst/>
                <a:rect l="l" t="t" r="r" b="b"/>
                <a:pathLst>
                  <a:path w="9228" h="53340" extrusionOk="0">
                    <a:moveTo>
                      <a:pt x="2709" y="53340"/>
                    </a:moveTo>
                    <a:cubicBezTo>
                      <a:pt x="2709" y="53340"/>
                      <a:pt x="1471" y="49911"/>
                      <a:pt x="804" y="44863"/>
                    </a:cubicBezTo>
                    <a:cubicBezTo>
                      <a:pt x="42" y="39815"/>
                      <a:pt x="-243" y="33052"/>
                      <a:pt x="233" y="26384"/>
                    </a:cubicBezTo>
                    <a:cubicBezTo>
                      <a:pt x="709" y="19717"/>
                      <a:pt x="1947" y="13145"/>
                      <a:pt x="3376" y="8192"/>
                    </a:cubicBezTo>
                    <a:cubicBezTo>
                      <a:pt x="4805" y="3239"/>
                      <a:pt x="6519" y="0"/>
                      <a:pt x="6519" y="0"/>
                    </a:cubicBezTo>
                    <a:cubicBezTo>
                      <a:pt x="6519" y="0"/>
                      <a:pt x="7758" y="3429"/>
                      <a:pt x="8424" y="8477"/>
                    </a:cubicBezTo>
                    <a:cubicBezTo>
                      <a:pt x="9186" y="13526"/>
                      <a:pt x="9472" y="20288"/>
                      <a:pt x="8996" y="26956"/>
                    </a:cubicBezTo>
                    <a:cubicBezTo>
                      <a:pt x="8520" y="33623"/>
                      <a:pt x="7281" y="40196"/>
                      <a:pt x="5853" y="45149"/>
                    </a:cubicBezTo>
                    <a:cubicBezTo>
                      <a:pt x="4424" y="50102"/>
                      <a:pt x="2805" y="53340"/>
                      <a:pt x="2805"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9"/>
              <p:cNvSpPr/>
              <p:nvPr/>
            </p:nvSpPr>
            <p:spPr>
              <a:xfrm>
                <a:off x="3351297" y="3913471"/>
                <a:ext cx="9429" cy="100012"/>
              </a:xfrm>
              <a:custGeom>
                <a:avLst/>
                <a:gdLst/>
                <a:ahLst/>
                <a:cxnLst/>
                <a:rect l="l" t="t" r="r" b="b"/>
                <a:pathLst>
                  <a:path w="9429" h="100012" extrusionOk="0">
                    <a:moveTo>
                      <a:pt x="2286" y="100013"/>
                    </a:moveTo>
                    <a:cubicBezTo>
                      <a:pt x="2286" y="100013"/>
                      <a:pt x="1143" y="93726"/>
                      <a:pt x="571" y="84296"/>
                    </a:cubicBezTo>
                    <a:cubicBezTo>
                      <a:pt x="286" y="79534"/>
                      <a:pt x="0" y="74104"/>
                      <a:pt x="0" y="68199"/>
                    </a:cubicBezTo>
                    <a:cubicBezTo>
                      <a:pt x="0" y="62294"/>
                      <a:pt x="190" y="56102"/>
                      <a:pt x="381" y="49816"/>
                    </a:cubicBezTo>
                    <a:cubicBezTo>
                      <a:pt x="571" y="46672"/>
                      <a:pt x="762" y="43529"/>
                      <a:pt x="952" y="40481"/>
                    </a:cubicBezTo>
                    <a:cubicBezTo>
                      <a:pt x="1143" y="37433"/>
                      <a:pt x="1524" y="34385"/>
                      <a:pt x="1810" y="31433"/>
                    </a:cubicBezTo>
                    <a:cubicBezTo>
                      <a:pt x="2381" y="25622"/>
                      <a:pt x="3143" y="20098"/>
                      <a:pt x="3905" y="15526"/>
                    </a:cubicBezTo>
                    <a:cubicBezTo>
                      <a:pt x="5429" y="6191"/>
                      <a:pt x="7144" y="0"/>
                      <a:pt x="7144" y="0"/>
                    </a:cubicBezTo>
                    <a:cubicBezTo>
                      <a:pt x="7144" y="0"/>
                      <a:pt x="8287" y="6287"/>
                      <a:pt x="8858" y="15716"/>
                    </a:cubicBezTo>
                    <a:cubicBezTo>
                      <a:pt x="9144" y="20479"/>
                      <a:pt x="9430" y="25908"/>
                      <a:pt x="9430" y="31813"/>
                    </a:cubicBezTo>
                    <a:cubicBezTo>
                      <a:pt x="9430" y="34766"/>
                      <a:pt x="9430" y="37814"/>
                      <a:pt x="9430" y="40862"/>
                    </a:cubicBezTo>
                    <a:cubicBezTo>
                      <a:pt x="9334" y="43910"/>
                      <a:pt x="9239" y="47054"/>
                      <a:pt x="9144" y="50197"/>
                    </a:cubicBezTo>
                    <a:cubicBezTo>
                      <a:pt x="8763" y="56483"/>
                      <a:pt x="8382" y="62675"/>
                      <a:pt x="7715" y="68580"/>
                    </a:cubicBezTo>
                    <a:cubicBezTo>
                      <a:pt x="7144" y="74390"/>
                      <a:pt x="6382" y="79915"/>
                      <a:pt x="5620" y="84487"/>
                    </a:cubicBezTo>
                    <a:cubicBezTo>
                      <a:pt x="4096" y="93821"/>
                      <a:pt x="2381" y="100013"/>
                      <a:pt x="2381" y="100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6" name="Google Shape;2206;p9"/>
              <p:cNvSpPr/>
              <p:nvPr/>
            </p:nvSpPr>
            <p:spPr>
              <a:xfrm>
                <a:off x="3339581" y="3877753"/>
                <a:ext cx="13843" cy="99917"/>
              </a:xfrm>
              <a:custGeom>
                <a:avLst/>
                <a:gdLst/>
                <a:ahLst/>
                <a:cxnLst/>
                <a:rect l="l" t="t" r="r" b="b"/>
                <a:pathLst>
                  <a:path w="13843" h="99917" extrusionOk="0">
                    <a:moveTo>
                      <a:pt x="95" y="99917"/>
                    </a:moveTo>
                    <a:cubicBezTo>
                      <a:pt x="95" y="99917"/>
                      <a:pt x="95" y="98298"/>
                      <a:pt x="381" y="95536"/>
                    </a:cubicBezTo>
                    <a:cubicBezTo>
                      <a:pt x="667" y="92774"/>
                      <a:pt x="952" y="88868"/>
                      <a:pt x="1429" y="84106"/>
                    </a:cubicBezTo>
                    <a:cubicBezTo>
                      <a:pt x="1905" y="79438"/>
                      <a:pt x="2381" y="74009"/>
                      <a:pt x="2953" y="68199"/>
                    </a:cubicBezTo>
                    <a:cubicBezTo>
                      <a:pt x="3429" y="62389"/>
                      <a:pt x="4096" y="56197"/>
                      <a:pt x="4572" y="50006"/>
                    </a:cubicBezTo>
                    <a:cubicBezTo>
                      <a:pt x="5144" y="43815"/>
                      <a:pt x="5525" y="37624"/>
                      <a:pt x="6001" y="31813"/>
                    </a:cubicBezTo>
                    <a:cubicBezTo>
                      <a:pt x="6382" y="26003"/>
                      <a:pt x="6763" y="20479"/>
                      <a:pt x="7048" y="15812"/>
                    </a:cubicBezTo>
                    <a:cubicBezTo>
                      <a:pt x="7429" y="11049"/>
                      <a:pt x="7715" y="7144"/>
                      <a:pt x="7906" y="4382"/>
                    </a:cubicBezTo>
                    <a:cubicBezTo>
                      <a:pt x="8192" y="1619"/>
                      <a:pt x="8382" y="0"/>
                      <a:pt x="8382" y="0"/>
                    </a:cubicBezTo>
                    <a:cubicBezTo>
                      <a:pt x="8382" y="0"/>
                      <a:pt x="10573" y="6096"/>
                      <a:pt x="12097" y="15621"/>
                    </a:cubicBezTo>
                    <a:cubicBezTo>
                      <a:pt x="12954" y="20384"/>
                      <a:pt x="13430" y="25908"/>
                      <a:pt x="13716" y="31909"/>
                    </a:cubicBezTo>
                    <a:cubicBezTo>
                      <a:pt x="13716" y="34862"/>
                      <a:pt x="14002" y="38005"/>
                      <a:pt x="13716" y="41148"/>
                    </a:cubicBezTo>
                    <a:cubicBezTo>
                      <a:pt x="13716" y="44291"/>
                      <a:pt x="13430" y="47530"/>
                      <a:pt x="13240" y="50673"/>
                    </a:cubicBezTo>
                    <a:cubicBezTo>
                      <a:pt x="12859" y="53816"/>
                      <a:pt x="12573" y="57055"/>
                      <a:pt x="12097" y="60198"/>
                    </a:cubicBezTo>
                    <a:cubicBezTo>
                      <a:pt x="11716" y="63341"/>
                      <a:pt x="11049" y="66389"/>
                      <a:pt x="10477" y="69342"/>
                    </a:cubicBezTo>
                    <a:cubicBezTo>
                      <a:pt x="9239" y="75247"/>
                      <a:pt x="7810" y="80677"/>
                      <a:pt x="6191" y="85154"/>
                    </a:cubicBezTo>
                    <a:cubicBezTo>
                      <a:pt x="3143" y="94297"/>
                      <a:pt x="0" y="99917"/>
                      <a:pt x="0" y="99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7" name="Google Shape;2207;p9"/>
              <p:cNvSpPr/>
              <p:nvPr/>
            </p:nvSpPr>
            <p:spPr>
              <a:xfrm>
                <a:off x="3329294" y="3846416"/>
                <a:ext cx="11734" cy="109442"/>
              </a:xfrm>
              <a:custGeom>
                <a:avLst/>
                <a:gdLst/>
                <a:ahLst/>
                <a:cxnLst/>
                <a:rect l="l" t="t" r="r" b="b"/>
                <a:pathLst>
                  <a:path w="11734" h="109442" extrusionOk="0">
                    <a:moveTo>
                      <a:pt x="95" y="109347"/>
                    </a:moveTo>
                    <a:cubicBezTo>
                      <a:pt x="95" y="109347"/>
                      <a:pt x="95" y="107632"/>
                      <a:pt x="191" y="104584"/>
                    </a:cubicBezTo>
                    <a:cubicBezTo>
                      <a:pt x="381" y="101536"/>
                      <a:pt x="572" y="97250"/>
                      <a:pt x="857" y="92107"/>
                    </a:cubicBezTo>
                    <a:cubicBezTo>
                      <a:pt x="1143" y="86963"/>
                      <a:pt x="1524" y="81058"/>
                      <a:pt x="1905" y="74581"/>
                    </a:cubicBezTo>
                    <a:cubicBezTo>
                      <a:pt x="2191" y="68199"/>
                      <a:pt x="2667" y="61436"/>
                      <a:pt x="2858" y="54673"/>
                    </a:cubicBezTo>
                    <a:cubicBezTo>
                      <a:pt x="3239" y="47911"/>
                      <a:pt x="3334" y="41148"/>
                      <a:pt x="3620" y="34766"/>
                    </a:cubicBezTo>
                    <a:cubicBezTo>
                      <a:pt x="3810" y="28384"/>
                      <a:pt x="3905" y="22384"/>
                      <a:pt x="4096" y="17240"/>
                    </a:cubicBezTo>
                    <a:cubicBezTo>
                      <a:pt x="4286" y="12097"/>
                      <a:pt x="4381" y="7715"/>
                      <a:pt x="4477" y="4763"/>
                    </a:cubicBezTo>
                    <a:cubicBezTo>
                      <a:pt x="4572" y="1714"/>
                      <a:pt x="4763" y="0"/>
                      <a:pt x="4763" y="0"/>
                    </a:cubicBezTo>
                    <a:cubicBezTo>
                      <a:pt x="4763" y="0"/>
                      <a:pt x="7239" y="6572"/>
                      <a:pt x="9049" y="16954"/>
                    </a:cubicBezTo>
                    <a:cubicBezTo>
                      <a:pt x="10097" y="22098"/>
                      <a:pt x="10858" y="28194"/>
                      <a:pt x="11335" y="34671"/>
                    </a:cubicBezTo>
                    <a:cubicBezTo>
                      <a:pt x="11525" y="37909"/>
                      <a:pt x="11811" y="41338"/>
                      <a:pt x="11716" y="44767"/>
                    </a:cubicBezTo>
                    <a:cubicBezTo>
                      <a:pt x="11716" y="48196"/>
                      <a:pt x="11716" y="51721"/>
                      <a:pt x="11621" y="55150"/>
                    </a:cubicBezTo>
                    <a:cubicBezTo>
                      <a:pt x="11335" y="58674"/>
                      <a:pt x="11144" y="62103"/>
                      <a:pt x="10858" y="65532"/>
                    </a:cubicBezTo>
                    <a:cubicBezTo>
                      <a:pt x="10573" y="68961"/>
                      <a:pt x="10001" y="72295"/>
                      <a:pt x="9525" y="75533"/>
                    </a:cubicBezTo>
                    <a:cubicBezTo>
                      <a:pt x="8477" y="82010"/>
                      <a:pt x="7239" y="88011"/>
                      <a:pt x="5715" y="92964"/>
                    </a:cubicBezTo>
                    <a:cubicBezTo>
                      <a:pt x="2953" y="103060"/>
                      <a:pt x="0" y="109442"/>
                      <a:pt x="0" y="1094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8" name="Google Shape;2208;p9"/>
              <p:cNvSpPr/>
              <p:nvPr/>
            </p:nvSpPr>
            <p:spPr>
              <a:xfrm>
                <a:off x="3316911" y="3811935"/>
                <a:ext cx="11525" cy="143827"/>
              </a:xfrm>
              <a:custGeom>
                <a:avLst/>
                <a:gdLst/>
                <a:ahLst/>
                <a:cxnLst/>
                <a:rect l="l" t="t" r="r" b="b"/>
                <a:pathLst>
                  <a:path w="11525" h="143827" extrusionOk="0">
                    <a:moveTo>
                      <a:pt x="0" y="143828"/>
                    </a:moveTo>
                    <a:cubicBezTo>
                      <a:pt x="0" y="143828"/>
                      <a:pt x="0" y="141542"/>
                      <a:pt x="286" y="137541"/>
                    </a:cubicBezTo>
                    <a:cubicBezTo>
                      <a:pt x="476" y="133636"/>
                      <a:pt x="762" y="127921"/>
                      <a:pt x="1143" y="121158"/>
                    </a:cubicBezTo>
                    <a:cubicBezTo>
                      <a:pt x="1333" y="117824"/>
                      <a:pt x="1524" y="114110"/>
                      <a:pt x="1715" y="110300"/>
                    </a:cubicBezTo>
                    <a:cubicBezTo>
                      <a:pt x="1905" y="106490"/>
                      <a:pt x="2000" y="102394"/>
                      <a:pt x="2191" y="98203"/>
                    </a:cubicBezTo>
                    <a:cubicBezTo>
                      <a:pt x="2381" y="89821"/>
                      <a:pt x="2667" y="80867"/>
                      <a:pt x="2667" y="71914"/>
                    </a:cubicBezTo>
                    <a:cubicBezTo>
                      <a:pt x="2667" y="62960"/>
                      <a:pt x="2572" y="54007"/>
                      <a:pt x="2381" y="45625"/>
                    </a:cubicBezTo>
                    <a:cubicBezTo>
                      <a:pt x="2286" y="41434"/>
                      <a:pt x="2096" y="37338"/>
                      <a:pt x="2000" y="33528"/>
                    </a:cubicBezTo>
                    <a:cubicBezTo>
                      <a:pt x="1810" y="29623"/>
                      <a:pt x="1715" y="26003"/>
                      <a:pt x="1619" y="22670"/>
                    </a:cubicBezTo>
                    <a:cubicBezTo>
                      <a:pt x="1333" y="15907"/>
                      <a:pt x="1048" y="10287"/>
                      <a:pt x="952" y="6287"/>
                    </a:cubicBezTo>
                    <a:cubicBezTo>
                      <a:pt x="762" y="2286"/>
                      <a:pt x="762" y="0"/>
                      <a:pt x="762" y="0"/>
                    </a:cubicBezTo>
                    <a:cubicBezTo>
                      <a:pt x="762" y="0"/>
                      <a:pt x="1524" y="2191"/>
                      <a:pt x="2667" y="6001"/>
                    </a:cubicBezTo>
                    <a:cubicBezTo>
                      <a:pt x="3810" y="9811"/>
                      <a:pt x="5334" y="15335"/>
                      <a:pt x="6667" y="22098"/>
                    </a:cubicBezTo>
                    <a:cubicBezTo>
                      <a:pt x="8096" y="28766"/>
                      <a:pt x="9239" y="36671"/>
                      <a:pt x="10192" y="45244"/>
                    </a:cubicBezTo>
                    <a:cubicBezTo>
                      <a:pt x="10477" y="49530"/>
                      <a:pt x="11049" y="53912"/>
                      <a:pt x="11144" y="58388"/>
                    </a:cubicBezTo>
                    <a:cubicBezTo>
                      <a:pt x="11335" y="62865"/>
                      <a:pt x="11430" y="67437"/>
                      <a:pt x="11525" y="72009"/>
                    </a:cubicBezTo>
                    <a:cubicBezTo>
                      <a:pt x="11430" y="76581"/>
                      <a:pt x="11335" y="81153"/>
                      <a:pt x="11049" y="85630"/>
                    </a:cubicBezTo>
                    <a:cubicBezTo>
                      <a:pt x="10858" y="90107"/>
                      <a:pt x="10287" y="94488"/>
                      <a:pt x="10001" y="98774"/>
                    </a:cubicBezTo>
                    <a:cubicBezTo>
                      <a:pt x="9049" y="107252"/>
                      <a:pt x="7810" y="115158"/>
                      <a:pt x="6286" y="121825"/>
                    </a:cubicBezTo>
                    <a:cubicBezTo>
                      <a:pt x="4953" y="128492"/>
                      <a:pt x="3334" y="134017"/>
                      <a:pt x="2191" y="137827"/>
                    </a:cubicBezTo>
                    <a:cubicBezTo>
                      <a:pt x="1048" y="141637"/>
                      <a:pt x="286" y="143828"/>
                      <a:pt x="286" y="143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9" name="Google Shape;2209;p9"/>
              <p:cNvSpPr/>
              <p:nvPr/>
            </p:nvSpPr>
            <p:spPr>
              <a:xfrm>
                <a:off x="3286111" y="3822222"/>
                <a:ext cx="10069" cy="37337"/>
              </a:xfrm>
              <a:custGeom>
                <a:avLst/>
                <a:gdLst/>
                <a:ahLst/>
                <a:cxnLst/>
                <a:rect l="l" t="t" r="r" b="b"/>
                <a:pathLst>
                  <a:path w="10069" h="37337" extrusionOk="0">
                    <a:moveTo>
                      <a:pt x="1749" y="37243"/>
                    </a:moveTo>
                    <a:cubicBezTo>
                      <a:pt x="1749" y="37243"/>
                      <a:pt x="701" y="34671"/>
                      <a:pt x="320" y="30956"/>
                    </a:cubicBezTo>
                    <a:cubicBezTo>
                      <a:pt x="-156" y="27241"/>
                      <a:pt x="-156" y="22479"/>
                      <a:pt x="701" y="17812"/>
                    </a:cubicBezTo>
                    <a:cubicBezTo>
                      <a:pt x="1463" y="13145"/>
                      <a:pt x="3082" y="8668"/>
                      <a:pt x="4797" y="5334"/>
                    </a:cubicBezTo>
                    <a:cubicBezTo>
                      <a:pt x="6416" y="2000"/>
                      <a:pt x="8321" y="0"/>
                      <a:pt x="8321" y="0"/>
                    </a:cubicBezTo>
                    <a:cubicBezTo>
                      <a:pt x="8321" y="0"/>
                      <a:pt x="9369" y="2572"/>
                      <a:pt x="9750" y="6287"/>
                    </a:cubicBezTo>
                    <a:cubicBezTo>
                      <a:pt x="10226" y="10001"/>
                      <a:pt x="10226" y="14764"/>
                      <a:pt x="9369" y="19431"/>
                    </a:cubicBezTo>
                    <a:cubicBezTo>
                      <a:pt x="8607" y="24098"/>
                      <a:pt x="6987" y="28575"/>
                      <a:pt x="5273" y="31909"/>
                    </a:cubicBezTo>
                    <a:cubicBezTo>
                      <a:pt x="3654" y="35242"/>
                      <a:pt x="1749" y="37338"/>
                      <a:pt x="1749" y="37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0" name="Google Shape;2210;p9"/>
              <p:cNvSpPr/>
              <p:nvPr/>
            </p:nvSpPr>
            <p:spPr>
              <a:xfrm>
                <a:off x="3330246" y="3874133"/>
                <a:ext cx="14207" cy="93916"/>
              </a:xfrm>
              <a:custGeom>
                <a:avLst/>
                <a:gdLst/>
                <a:ahLst/>
                <a:cxnLst/>
                <a:rect l="l" t="t" r="r" b="b"/>
                <a:pathLst>
                  <a:path w="14207" h="93916" extrusionOk="0">
                    <a:moveTo>
                      <a:pt x="0" y="93917"/>
                    </a:moveTo>
                    <a:cubicBezTo>
                      <a:pt x="0" y="93917"/>
                      <a:pt x="95" y="92393"/>
                      <a:pt x="476" y="89726"/>
                    </a:cubicBezTo>
                    <a:cubicBezTo>
                      <a:pt x="857" y="87154"/>
                      <a:pt x="1334" y="83439"/>
                      <a:pt x="2000" y="79058"/>
                    </a:cubicBezTo>
                    <a:cubicBezTo>
                      <a:pt x="2286" y="76867"/>
                      <a:pt x="2572" y="74486"/>
                      <a:pt x="2953" y="72009"/>
                    </a:cubicBezTo>
                    <a:cubicBezTo>
                      <a:pt x="3239" y="69533"/>
                      <a:pt x="3524" y="66866"/>
                      <a:pt x="3905" y="64199"/>
                    </a:cubicBezTo>
                    <a:cubicBezTo>
                      <a:pt x="4382" y="58769"/>
                      <a:pt x="5048" y="52959"/>
                      <a:pt x="5334" y="47149"/>
                    </a:cubicBezTo>
                    <a:cubicBezTo>
                      <a:pt x="5715" y="41339"/>
                      <a:pt x="5810" y="35528"/>
                      <a:pt x="6001" y="30099"/>
                    </a:cubicBezTo>
                    <a:cubicBezTo>
                      <a:pt x="6001" y="27337"/>
                      <a:pt x="6001" y="24670"/>
                      <a:pt x="6001" y="22193"/>
                    </a:cubicBezTo>
                    <a:cubicBezTo>
                      <a:pt x="6001" y="19622"/>
                      <a:pt x="6001" y="17241"/>
                      <a:pt x="6001" y="15050"/>
                    </a:cubicBezTo>
                    <a:cubicBezTo>
                      <a:pt x="6001" y="10573"/>
                      <a:pt x="5810" y="6858"/>
                      <a:pt x="5810" y="4191"/>
                    </a:cubicBezTo>
                    <a:cubicBezTo>
                      <a:pt x="5810" y="1524"/>
                      <a:pt x="5810" y="0"/>
                      <a:pt x="5810" y="0"/>
                    </a:cubicBezTo>
                    <a:cubicBezTo>
                      <a:pt x="5810" y="0"/>
                      <a:pt x="6477" y="1334"/>
                      <a:pt x="7525" y="3810"/>
                    </a:cubicBezTo>
                    <a:cubicBezTo>
                      <a:pt x="8573" y="6287"/>
                      <a:pt x="9906" y="9906"/>
                      <a:pt x="10954" y="14288"/>
                    </a:cubicBezTo>
                    <a:cubicBezTo>
                      <a:pt x="12192" y="18669"/>
                      <a:pt x="13145" y="24003"/>
                      <a:pt x="13716" y="29623"/>
                    </a:cubicBezTo>
                    <a:cubicBezTo>
                      <a:pt x="13907" y="32480"/>
                      <a:pt x="14288" y="35433"/>
                      <a:pt x="14192" y="38481"/>
                    </a:cubicBezTo>
                    <a:cubicBezTo>
                      <a:pt x="14192" y="41529"/>
                      <a:pt x="14192" y="44577"/>
                      <a:pt x="14097" y="47625"/>
                    </a:cubicBezTo>
                    <a:cubicBezTo>
                      <a:pt x="13811" y="50673"/>
                      <a:pt x="13526" y="53721"/>
                      <a:pt x="13145" y="56674"/>
                    </a:cubicBezTo>
                    <a:cubicBezTo>
                      <a:pt x="12859" y="59627"/>
                      <a:pt x="12097" y="62579"/>
                      <a:pt x="11525" y="65342"/>
                    </a:cubicBezTo>
                    <a:cubicBezTo>
                      <a:pt x="10192" y="70961"/>
                      <a:pt x="8668" y="76010"/>
                      <a:pt x="6858" y="80296"/>
                    </a:cubicBezTo>
                    <a:cubicBezTo>
                      <a:pt x="5239" y="84582"/>
                      <a:pt x="3429" y="88011"/>
                      <a:pt x="2191" y="90297"/>
                    </a:cubicBezTo>
                    <a:cubicBezTo>
                      <a:pt x="857" y="92583"/>
                      <a:pt x="0" y="93917"/>
                      <a:pt x="0" y="93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1" name="Google Shape;2211;p9"/>
              <p:cNvSpPr/>
              <p:nvPr/>
            </p:nvSpPr>
            <p:spPr>
              <a:xfrm>
                <a:off x="3321346" y="3830223"/>
                <a:ext cx="9402" cy="121253"/>
              </a:xfrm>
              <a:custGeom>
                <a:avLst/>
                <a:gdLst/>
                <a:ahLst/>
                <a:cxnLst/>
                <a:rect l="l" t="t" r="r" b="b"/>
                <a:pathLst>
                  <a:path w="9402" h="121253" extrusionOk="0">
                    <a:moveTo>
                      <a:pt x="6996" y="121158"/>
                    </a:moveTo>
                    <a:cubicBezTo>
                      <a:pt x="6996" y="121158"/>
                      <a:pt x="5281" y="113633"/>
                      <a:pt x="3757" y="102298"/>
                    </a:cubicBezTo>
                    <a:cubicBezTo>
                      <a:pt x="2995" y="96679"/>
                      <a:pt x="2233" y="90011"/>
                      <a:pt x="1662" y="82963"/>
                    </a:cubicBezTo>
                    <a:cubicBezTo>
                      <a:pt x="995" y="75914"/>
                      <a:pt x="709" y="68294"/>
                      <a:pt x="328" y="60770"/>
                    </a:cubicBezTo>
                    <a:cubicBezTo>
                      <a:pt x="328" y="56960"/>
                      <a:pt x="138" y="53149"/>
                      <a:pt x="42" y="49435"/>
                    </a:cubicBezTo>
                    <a:cubicBezTo>
                      <a:pt x="-53" y="45720"/>
                      <a:pt x="42" y="42005"/>
                      <a:pt x="42" y="38481"/>
                    </a:cubicBezTo>
                    <a:cubicBezTo>
                      <a:pt x="42" y="31337"/>
                      <a:pt x="328" y="24765"/>
                      <a:pt x="614" y="19050"/>
                    </a:cubicBezTo>
                    <a:cubicBezTo>
                      <a:pt x="1185" y="7620"/>
                      <a:pt x="2424" y="0"/>
                      <a:pt x="2424" y="0"/>
                    </a:cubicBezTo>
                    <a:cubicBezTo>
                      <a:pt x="2424" y="0"/>
                      <a:pt x="4138" y="7525"/>
                      <a:pt x="5662" y="18860"/>
                    </a:cubicBezTo>
                    <a:cubicBezTo>
                      <a:pt x="6424" y="24479"/>
                      <a:pt x="7186" y="31147"/>
                      <a:pt x="7758" y="38195"/>
                    </a:cubicBezTo>
                    <a:cubicBezTo>
                      <a:pt x="8043" y="41720"/>
                      <a:pt x="8424" y="45434"/>
                      <a:pt x="8520" y="49149"/>
                    </a:cubicBezTo>
                    <a:cubicBezTo>
                      <a:pt x="8710" y="52864"/>
                      <a:pt x="8901" y="56674"/>
                      <a:pt x="9091" y="60484"/>
                    </a:cubicBezTo>
                    <a:cubicBezTo>
                      <a:pt x="9282" y="68104"/>
                      <a:pt x="9472" y="75629"/>
                      <a:pt x="9377" y="82772"/>
                    </a:cubicBezTo>
                    <a:cubicBezTo>
                      <a:pt x="9377" y="89916"/>
                      <a:pt x="9091" y="96488"/>
                      <a:pt x="8805" y="102203"/>
                    </a:cubicBezTo>
                    <a:cubicBezTo>
                      <a:pt x="8234" y="113633"/>
                      <a:pt x="6996" y="121253"/>
                      <a:pt x="6996" y="1212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2" name="Google Shape;2212;p9"/>
              <p:cNvSpPr/>
              <p:nvPr/>
            </p:nvSpPr>
            <p:spPr>
              <a:xfrm>
                <a:off x="3316297" y="3839843"/>
                <a:ext cx="9228" cy="65627"/>
              </a:xfrm>
              <a:custGeom>
                <a:avLst/>
                <a:gdLst/>
                <a:ahLst/>
                <a:cxnLst/>
                <a:rect l="l" t="t" r="r" b="b"/>
                <a:pathLst>
                  <a:path w="9228" h="65627" extrusionOk="0">
                    <a:moveTo>
                      <a:pt x="2709" y="65627"/>
                    </a:moveTo>
                    <a:cubicBezTo>
                      <a:pt x="2709" y="65627"/>
                      <a:pt x="1471" y="61436"/>
                      <a:pt x="804" y="55245"/>
                    </a:cubicBezTo>
                    <a:cubicBezTo>
                      <a:pt x="42" y="49054"/>
                      <a:pt x="-243" y="40767"/>
                      <a:pt x="233" y="32575"/>
                    </a:cubicBezTo>
                    <a:cubicBezTo>
                      <a:pt x="709" y="24384"/>
                      <a:pt x="1947" y="16192"/>
                      <a:pt x="3376" y="10096"/>
                    </a:cubicBezTo>
                    <a:cubicBezTo>
                      <a:pt x="4805" y="4000"/>
                      <a:pt x="6519" y="0"/>
                      <a:pt x="6519" y="0"/>
                    </a:cubicBezTo>
                    <a:cubicBezTo>
                      <a:pt x="6519" y="0"/>
                      <a:pt x="7758" y="4191"/>
                      <a:pt x="8424" y="10382"/>
                    </a:cubicBezTo>
                    <a:cubicBezTo>
                      <a:pt x="9186" y="16573"/>
                      <a:pt x="9472" y="24860"/>
                      <a:pt x="8996" y="33052"/>
                    </a:cubicBezTo>
                    <a:cubicBezTo>
                      <a:pt x="8520" y="41243"/>
                      <a:pt x="7281" y="49435"/>
                      <a:pt x="5853" y="55531"/>
                    </a:cubicBezTo>
                    <a:cubicBezTo>
                      <a:pt x="4424" y="61627"/>
                      <a:pt x="2805" y="65627"/>
                      <a:pt x="2805" y="65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3" name="Google Shape;2213;p9"/>
              <p:cNvSpPr/>
              <p:nvPr/>
            </p:nvSpPr>
            <p:spPr>
              <a:xfrm>
                <a:off x="3376538" y="3981289"/>
                <a:ext cx="11857" cy="81438"/>
              </a:xfrm>
              <a:custGeom>
                <a:avLst/>
                <a:gdLst/>
                <a:ahLst/>
                <a:cxnLst/>
                <a:rect l="l" t="t" r="r" b="b"/>
                <a:pathLst>
                  <a:path w="11857" h="81438" extrusionOk="0">
                    <a:moveTo>
                      <a:pt x="0" y="81439"/>
                    </a:moveTo>
                    <a:cubicBezTo>
                      <a:pt x="0" y="81439"/>
                      <a:pt x="1143" y="80486"/>
                      <a:pt x="2191" y="78581"/>
                    </a:cubicBezTo>
                    <a:cubicBezTo>
                      <a:pt x="3334" y="76676"/>
                      <a:pt x="4191" y="73724"/>
                      <a:pt x="4477" y="70104"/>
                    </a:cubicBezTo>
                    <a:cubicBezTo>
                      <a:pt x="4572" y="68294"/>
                      <a:pt x="4477" y="66294"/>
                      <a:pt x="4477" y="64103"/>
                    </a:cubicBezTo>
                    <a:cubicBezTo>
                      <a:pt x="4286" y="61913"/>
                      <a:pt x="4096" y="59627"/>
                      <a:pt x="4001" y="57150"/>
                    </a:cubicBezTo>
                    <a:cubicBezTo>
                      <a:pt x="3620" y="52292"/>
                      <a:pt x="3239" y="47149"/>
                      <a:pt x="2762" y="42005"/>
                    </a:cubicBezTo>
                    <a:cubicBezTo>
                      <a:pt x="2381" y="36862"/>
                      <a:pt x="2000" y="31623"/>
                      <a:pt x="1619" y="26766"/>
                    </a:cubicBezTo>
                    <a:cubicBezTo>
                      <a:pt x="1238" y="21908"/>
                      <a:pt x="857" y="17336"/>
                      <a:pt x="667" y="13335"/>
                    </a:cubicBezTo>
                    <a:cubicBezTo>
                      <a:pt x="381" y="9430"/>
                      <a:pt x="286" y="6096"/>
                      <a:pt x="191" y="3715"/>
                    </a:cubicBezTo>
                    <a:cubicBezTo>
                      <a:pt x="191" y="1334"/>
                      <a:pt x="191" y="0"/>
                      <a:pt x="191" y="0"/>
                    </a:cubicBezTo>
                    <a:cubicBezTo>
                      <a:pt x="191" y="0"/>
                      <a:pt x="3048" y="4763"/>
                      <a:pt x="5620" y="12383"/>
                    </a:cubicBezTo>
                    <a:cubicBezTo>
                      <a:pt x="6953" y="16193"/>
                      <a:pt x="8287" y="20765"/>
                      <a:pt x="9239" y="25622"/>
                    </a:cubicBezTo>
                    <a:cubicBezTo>
                      <a:pt x="10287" y="30575"/>
                      <a:pt x="10954" y="35909"/>
                      <a:pt x="11525" y="41243"/>
                    </a:cubicBezTo>
                    <a:cubicBezTo>
                      <a:pt x="11811" y="46577"/>
                      <a:pt x="12002" y="52007"/>
                      <a:pt x="11716" y="57055"/>
                    </a:cubicBezTo>
                    <a:cubicBezTo>
                      <a:pt x="11525" y="61913"/>
                      <a:pt x="10954" y="67056"/>
                      <a:pt x="9430" y="71057"/>
                    </a:cubicBezTo>
                    <a:cubicBezTo>
                      <a:pt x="8001" y="75152"/>
                      <a:pt x="5620" y="78200"/>
                      <a:pt x="3524" y="79629"/>
                    </a:cubicBezTo>
                    <a:cubicBezTo>
                      <a:pt x="2572" y="80391"/>
                      <a:pt x="1524" y="80772"/>
                      <a:pt x="953" y="80963"/>
                    </a:cubicBezTo>
                    <a:cubicBezTo>
                      <a:pt x="381" y="81153"/>
                      <a:pt x="0" y="81248"/>
                      <a:pt x="0" y="81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4" name="Google Shape;2214;p9"/>
              <p:cNvSpPr/>
              <p:nvPr/>
            </p:nvSpPr>
            <p:spPr>
              <a:xfrm>
                <a:off x="3400761" y="4065871"/>
                <a:ext cx="10853" cy="48958"/>
              </a:xfrm>
              <a:custGeom>
                <a:avLst/>
                <a:gdLst/>
                <a:ahLst/>
                <a:cxnLst/>
                <a:rect l="l" t="t" r="r" b="b"/>
                <a:pathLst>
                  <a:path w="10853" h="48958" extrusionOk="0">
                    <a:moveTo>
                      <a:pt x="9496" y="48959"/>
                    </a:moveTo>
                    <a:cubicBezTo>
                      <a:pt x="9496" y="48959"/>
                      <a:pt x="7495" y="46101"/>
                      <a:pt x="5781" y="41720"/>
                    </a:cubicBezTo>
                    <a:cubicBezTo>
                      <a:pt x="3971" y="37338"/>
                      <a:pt x="2161" y="31337"/>
                      <a:pt x="1114" y="25241"/>
                    </a:cubicBezTo>
                    <a:cubicBezTo>
                      <a:pt x="66" y="19145"/>
                      <a:pt x="-220" y="12859"/>
                      <a:pt x="161" y="8096"/>
                    </a:cubicBezTo>
                    <a:cubicBezTo>
                      <a:pt x="447" y="3334"/>
                      <a:pt x="1399" y="0"/>
                      <a:pt x="1399" y="0"/>
                    </a:cubicBezTo>
                    <a:cubicBezTo>
                      <a:pt x="1399" y="0"/>
                      <a:pt x="3400" y="2858"/>
                      <a:pt x="5114" y="7239"/>
                    </a:cubicBezTo>
                    <a:cubicBezTo>
                      <a:pt x="7019" y="11621"/>
                      <a:pt x="8734" y="17621"/>
                      <a:pt x="9781" y="23717"/>
                    </a:cubicBezTo>
                    <a:cubicBezTo>
                      <a:pt x="10829" y="29813"/>
                      <a:pt x="11020" y="36100"/>
                      <a:pt x="10734" y="40862"/>
                    </a:cubicBezTo>
                    <a:cubicBezTo>
                      <a:pt x="10448" y="45625"/>
                      <a:pt x="9496" y="48959"/>
                      <a:pt x="9496" y="489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5" name="Google Shape;2215;p9"/>
              <p:cNvSpPr/>
              <p:nvPr/>
            </p:nvSpPr>
            <p:spPr>
              <a:xfrm>
                <a:off x="3216099" y="3797838"/>
                <a:ext cx="47376" cy="177926"/>
              </a:xfrm>
              <a:custGeom>
                <a:avLst/>
                <a:gdLst/>
                <a:ahLst/>
                <a:cxnLst/>
                <a:rect l="l" t="t" r="r" b="b"/>
                <a:pathLst>
                  <a:path w="47376" h="177926" extrusionOk="0">
                    <a:moveTo>
                      <a:pt x="7848" y="177832"/>
                    </a:moveTo>
                    <a:cubicBezTo>
                      <a:pt x="7848" y="177832"/>
                      <a:pt x="6991" y="174974"/>
                      <a:pt x="5562" y="170021"/>
                    </a:cubicBezTo>
                    <a:cubicBezTo>
                      <a:pt x="4800" y="167545"/>
                      <a:pt x="4133" y="164497"/>
                      <a:pt x="3466" y="160972"/>
                    </a:cubicBezTo>
                    <a:cubicBezTo>
                      <a:pt x="2704" y="157448"/>
                      <a:pt x="1942" y="153353"/>
                      <a:pt x="1466" y="148971"/>
                    </a:cubicBezTo>
                    <a:cubicBezTo>
                      <a:pt x="799" y="144589"/>
                      <a:pt x="418" y="139732"/>
                      <a:pt x="228" y="134588"/>
                    </a:cubicBezTo>
                    <a:cubicBezTo>
                      <a:pt x="-153" y="129445"/>
                      <a:pt x="37" y="124111"/>
                      <a:pt x="133" y="118491"/>
                    </a:cubicBezTo>
                    <a:cubicBezTo>
                      <a:pt x="514" y="112966"/>
                      <a:pt x="704" y="107156"/>
                      <a:pt x="1657" y="101346"/>
                    </a:cubicBezTo>
                    <a:cubicBezTo>
                      <a:pt x="2323" y="95536"/>
                      <a:pt x="3562" y="89630"/>
                      <a:pt x="4609" y="83820"/>
                    </a:cubicBezTo>
                    <a:cubicBezTo>
                      <a:pt x="6133" y="78010"/>
                      <a:pt x="7467" y="72199"/>
                      <a:pt x="9372" y="66675"/>
                    </a:cubicBezTo>
                    <a:cubicBezTo>
                      <a:pt x="10991" y="61055"/>
                      <a:pt x="13277" y="55721"/>
                      <a:pt x="15277" y="50482"/>
                    </a:cubicBezTo>
                    <a:cubicBezTo>
                      <a:pt x="17563" y="45339"/>
                      <a:pt x="19659" y="40386"/>
                      <a:pt x="22231" y="35909"/>
                    </a:cubicBezTo>
                    <a:cubicBezTo>
                      <a:pt x="24612" y="31337"/>
                      <a:pt x="26993" y="27146"/>
                      <a:pt x="29470" y="23431"/>
                    </a:cubicBezTo>
                    <a:cubicBezTo>
                      <a:pt x="31756" y="19621"/>
                      <a:pt x="34137" y="16288"/>
                      <a:pt x="36328" y="13430"/>
                    </a:cubicBezTo>
                    <a:cubicBezTo>
                      <a:pt x="38423" y="10478"/>
                      <a:pt x="40328" y="8001"/>
                      <a:pt x="42043" y="6096"/>
                    </a:cubicBezTo>
                    <a:cubicBezTo>
                      <a:pt x="45472" y="2191"/>
                      <a:pt x="47377" y="0"/>
                      <a:pt x="47377" y="0"/>
                    </a:cubicBezTo>
                    <a:cubicBezTo>
                      <a:pt x="47377" y="0"/>
                      <a:pt x="45948" y="2572"/>
                      <a:pt x="43471" y="7048"/>
                    </a:cubicBezTo>
                    <a:cubicBezTo>
                      <a:pt x="42138" y="9239"/>
                      <a:pt x="40709" y="12001"/>
                      <a:pt x="39090" y="15145"/>
                    </a:cubicBezTo>
                    <a:cubicBezTo>
                      <a:pt x="37375" y="18288"/>
                      <a:pt x="35661" y="21812"/>
                      <a:pt x="33756" y="25813"/>
                    </a:cubicBezTo>
                    <a:cubicBezTo>
                      <a:pt x="31851" y="29718"/>
                      <a:pt x="30041" y="34099"/>
                      <a:pt x="28041" y="38671"/>
                    </a:cubicBezTo>
                    <a:cubicBezTo>
                      <a:pt x="26041" y="43243"/>
                      <a:pt x="24421" y="48196"/>
                      <a:pt x="22421" y="53245"/>
                    </a:cubicBezTo>
                    <a:cubicBezTo>
                      <a:pt x="20707" y="58388"/>
                      <a:pt x="18897" y="63627"/>
                      <a:pt x="17373" y="69151"/>
                    </a:cubicBezTo>
                    <a:cubicBezTo>
                      <a:pt x="15658" y="74581"/>
                      <a:pt x="14515" y="80200"/>
                      <a:pt x="13087" y="85820"/>
                    </a:cubicBezTo>
                    <a:cubicBezTo>
                      <a:pt x="11944" y="91440"/>
                      <a:pt x="10610" y="97060"/>
                      <a:pt x="9943" y="102679"/>
                    </a:cubicBezTo>
                    <a:cubicBezTo>
                      <a:pt x="8991" y="108299"/>
                      <a:pt x="8419" y="113824"/>
                      <a:pt x="7753" y="119158"/>
                    </a:cubicBezTo>
                    <a:cubicBezTo>
                      <a:pt x="7467" y="124587"/>
                      <a:pt x="6800" y="129730"/>
                      <a:pt x="6705" y="134683"/>
                    </a:cubicBezTo>
                    <a:cubicBezTo>
                      <a:pt x="6514" y="139637"/>
                      <a:pt x="6324" y="144399"/>
                      <a:pt x="6419" y="148685"/>
                    </a:cubicBezTo>
                    <a:cubicBezTo>
                      <a:pt x="6419" y="153067"/>
                      <a:pt x="6419" y="157067"/>
                      <a:pt x="6705" y="160591"/>
                    </a:cubicBezTo>
                    <a:cubicBezTo>
                      <a:pt x="6800" y="164116"/>
                      <a:pt x="6895" y="167259"/>
                      <a:pt x="7181" y="169831"/>
                    </a:cubicBezTo>
                    <a:cubicBezTo>
                      <a:pt x="7562" y="174974"/>
                      <a:pt x="7753" y="177927"/>
                      <a:pt x="7753" y="1779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9"/>
              <p:cNvSpPr/>
              <p:nvPr/>
            </p:nvSpPr>
            <p:spPr>
              <a:xfrm>
                <a:off x="3217397" y="3894517"/>
                <a:ext cx="9407" cy="59912"/>
              </a:xfrm>
              <a:custGeom>
                <a:avLst/>
                <a:gdLst/>
                <a:ahLst/>
                <a:cxnLst/>
                <a:rect l="l" t="t" r="r" b="b"/>
                <a:pathLst>
                  <a:path w="9407" h="59912" extrusionOk="0">
                    <a:moveTo>
                      <a:pt x="9122" y="59817"/>
                    </a:moveTo>
                    <a:cubicBezTo>
                      <a:pt x="9122" y="59817"/>
                      <a:pt x="6646" y="56579"/>
                      <a:pt x="4550" y="51149"/>
                    </a:cubicBezTo>
                    <a:cubicBezTo>
                      <a:pt x="2264" y="45720"/>
                      <a:pt x="454" y="38100"/>
                      <a:pt x="73" y="30289"/>
                    </a:cubicBezTo>
                    <a:cubicBezTo>
                      <a:pt x="-308" y="22479"/>
                      <a:pt x="835" y="14669"/>
                      <a:pt x="2550" y="9049"/>
                    </a:cubicBezTo>
                    <a:cubicBezTo>
                      <a:pt x="4169" y="3429"/>
                      <a:pt x="6360" y="0"/>
                      <a:pt x="6360" y="0"/>
                    </a:cubicBezTo>
                    <a:cubicBezTo>
                      <a:pt x="6360" y="0"/>
                      <a:pt x="7122" y="4001"/>
                      <a:pt x="7598" y="9620"/>
                    </a:cubicBezTo>
                    <a:cubicBezTo>
                      <a:pt x="8074" y="15240"/>
                      <a:pt x="8551" y="22574"/>
                      <a:pt x="8836" y="29908"/>
                    </a:cubicBezTo>
                    <a:cubicBezTo>
                      <a:pt x="9217" y="37243"/>
                      <a:pt x="9408" y="44577"/>
                      <a:pt x="9408" y="50197"/>
                    </a:cubicBezTo>
                    <a:cubicBezTo>
                      <a:pt x="9408" y="53054"/>
                      <a:pt x="9408" y="55436"/>
                      <a:pt x="9313" y="57150"/>
                    </a:cubicBezTo>
                    <a:cubicBezTo>
                      <a:pt x="9313" y="58864"/>
                      <a:pt x="9122" y="59912"/>
                      <a:pt x="9122" y="59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7" name="Google Shape;2217;p9"/>
              <p:cNvSpPr/>
              <p:nvPr/>
            </p:nvSpPr>
            <p:spPr>
              <a:xfrm>
                <a:off x="3222233" y="3841844"/>
                <a:ext cx="12477" cy="95059"/>
              </a:xfrm>
              <a:custGeom>
                <a:avLst/>
                <a:gdLst/>
                <a:ahLst/>
                <a:cxnLst/>
                <a:rect l="l" t="t" r="r" b="b"/>
                <a:pathLst>
                  <a:path w="12477" h="95059" extrusionOk="0">
                    <a:moveTo>
                      <a:pt x="9811" y="95060"/>
                    </a:moveTo>
                    <a:cubicBezTo>
                      <a:pt x="9811" y="95060"/>
                      <a:pt x="9049" y="93726"/>
                      <a:pt x="8001" y="91249"/>
                    </a:cubicBezTo>
                    <a:cubicBezTo>
                      <a:pt x="6953" y="88868"/>
                      <a:pt x="5429" y="85154"/>
                      <a:pt x="4191" y="80772"/>
                    </a:cubicBezTo>
                    <a:cubicBezTo>
                      <a:pt x="2858" y="76390"/>
                      <a:pt x="1715" y="71056"/>
                      <a:pt x="952" y="65341"/>
                    </a:cubicBezTo>
                    <a:cubicBezTo>
                      <a:pt x="667" y="62484"/>
                      <a:pt x="190" y="59531"/>
                      <a:pt x="190" y="56483"/>
                    </a:cubicBezTo>
                    <a:cubicBezTo>
                      <a:pt x="0" y="53435"/>
                      <a:pt x="95" y="50387"/>
                      <a:pt x="0" y="47244"/>
                    </a:cubicBezTo>
                    <a:cubicBezTo>
                      <a:pt x="190" y="44196"/>
                      <a:pt x="286" y="41053"/>
                      <a:pt x="667" y="38100"/>
                    </a:cubicBezTo>
                    <a:cubicBezTo>
                      <a:pt x="857" y="35052"/>
                      <a:pt x="1524" y="32099"/>
                      <a:pt x="2000" y="29242"/>
                    </a:cubicBezTo>
                    <a:cubicBezTo>
                      <a:pt x="3143" y="23527"/>
                      <a:pt x="4477" y="18383"/>
                      <a:pt x="6096" y="14002"/>
                    </a:cubicBezTo>
                    <a:cubicBezTo>
                      <a:pt x="7620" y="9620"/>
                      <a:pt x="9239" y="6191"/>
                      <a:pt x="10477" y="3715"/>
                    </a:cubicBezTo>
                    <a:cubicBezTo>
                      <a:pt x="11716" y="1333"/>
                      <a:pt x="12478" y="0"/>
                      <a:pt x="12478" y="0"/>
                    </a:cubicBezTo>
                    <a:cubicBezTo>
                      <a:pt x="12478" y="0"/>
                      <a:pt x="12478" y="1524"/>
                      <a:pt x="12097" y="4191"/>
                    </a:cubicBezTo>
                    <a:cubicBezTo>
                      <a:pt x="11811" y="6858"/>
                      <a:pt x="11430" y="10573"/>
                      <a:pt x="10954" y="15049"/>
                    </a:cubicBezTo>
                    <a:cubicBezTo>
                      <a:pt x="10763" y="17240"/>
                      <a:pt x="10477" y="19717"/>
                      <a:pt x="10287" y="22193"/>
                    </a:cubicBezTo>
                    <a:cubicBezTo>
                      <a:pt x="10096" y="24765"/>
                      <a:pt x="9811" y="27432"/>
                      <a:pt x="9620" y="30194"/>
                    </a:cubicBezTo>
                    <a:cubicBezTo>
                      <a:pt x="9239" y="35719"/>
                      <a:pt x="8858" y="41529"/>
                      <a:pt x="8763" y="47435"/>
                    </a:cubicBezTo>
                    <a:cubicBezTo>
                      <a:pt x="8573" y="53340"/>
                      <a:pt x="8668" y="59150"/>
                      <a:pt x="8668" y="64675"/>
                    </a:cubicBezTo>
                    <a:cubicBezTo>
                      <a:pt x="8668" y="67437"/>
                      <a:pt x="8858" y="70104"/>
                      <a:pt x="8858" y="72676"/>
                    </a:cubicBezTo>
                    <a:cubicBezTo>
                      <a:pt x="8954" y="75247"/>
                      <a:pt x="9049" y="77629"/>
                      <a:pt x="9144" y="79915"/>
                    </a:cubicBezTo>
                    <a:cubicBezTo>
                      <a:pt x="9335" y="84391"/>
                      <a:pt x="9525" y="88202"/>
                      <a:pt x="9715" y="90773"/>
                    </a:cubicBezTo>
                    <a:cubicBezTo>
                      <a:pt x="9906" y="93440"/>
                      <a:pt x="9906" y="94964"/>
                      <a:pt x="9906" y="94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9"/>
              <p:cNvSpPr/>
              <p:nvPr/>
            </p:nvSpPr>
            <p:spPr>
              <a:xfrm>
                <a:off x="3232024" y="3822412"/>
                <a:ext cx="11544" cy="96392"/>
              </a:xfrm>
              <a:custGeom>
                <a:avLst/>
                <a:gdLst/>
                <a:ahLst/>
                <a:cxnLst/>
                <a:rect l="l" t="t" r="r" b="b"/>
                <a:pathLst>
                  <a:path w="11544" h="96392" extrusionOk="0">
                    <a:moveTo>
                      <a:pt x="5925" y="96203"/>
                    </a:moveTo>
                    <a:cubicBezTo>
                      <a:pt x="5925" y="96203"/>
                      <a:pt x="3734" y="90392"/>
                      <a:pt x="2115" y="81248"/>
                    </a:cubicBezTo>
                    <a:cubicBezTo>
                      <a:pt x="1257" y="76676"/>
                      <a:pt x="591" y="71342"/>
                      <a:pt x="305" y="65627"/>
                    </a:cubicBezTo>
                    <a:cubicBezTo>
                      <a:pt x="210" y="62770"/>
                      <a:pt x="-76" y="59722"/>
                      <a:pt x="19" y="56769"/>
                    </a:cubicBezTo>
                    <a:cubicBezTo>
                      <a:pt x="19" y="53721"/>
                      <a:pt x="114" y="50673"/>
                      <a:pt x="210" y="47625"/>
                    </a:cubicBezTo>
                    <a:cubicBezTo>
                      <a:pt x="495" y="44577"/>
                      <a:pt x="686" y="41529"/>
                      <a:pt x="1067" y="38481"/>
                    </a:cubicBezTo>
                    <a:cubicBezTo>
                      <a:pt x="1353" y="35433"/>
                      <a:pt x="1924" y="32576"/>
                      <a:pt x="2400" y="29718"/>
                    </a:cubicBezTo>
                    <a:cubicBezTo>
                      <a:pt x="3448" y="24003"/>
                      <a:pt x="4686" y="18764"/>
                      <a:pt x="6020" y="14383"/>
                    </a:cubicBezTo>
                    <a:cubicBezTo>
                      <a:pt x="8687" y="5525"/>
                      <a:pt x="11544" y="0"/>
                      <a:pt x="11544" y="0"/>
                    </a:cubicBezTo>
                    <a:cubicBezTo>
                      <a:pt x="11544" y="0"/>
                      <a:pt x="11544" y="1524"/>
                      <a:pt x="11544" y="4286"/>
                    </a:cubicBezTo>
                    <a:cubicBezTo>
                      <a:pt x="11544" y="6953"/>
                      <a:pt x="11354" y="10763"/>
                      <a:pt x="11068" y="15335"/>
                    </a:cubicBezTo>
                    <a:cubicBezTo>
                      <a:pt x="10497" y="24289"/>
                      <a:pt x="9830" y="36290"/>
                      <a:pt x="9068" y="48196"/>
                    </a:cubicBezTo>
                    <a:cubicBezTo>
                      <a:pt x="8687" y="54197"/>
                      <a:pt x="8401" y="60103"/>
                      <a:pt x="8115" y="65722"/>
                    </a:cubicBezTo>
                    <a:cubicBezTo>
                      <a:pt x="7830" y="71342"/>
                      <a:pt x="7544" y="76581"/>
                      <a:pt x="7258" y="81153"/>
                    </a:cubicBezTo>
                    <a:cubicBezTo>
                      <a:pt x="6972" y="85725"/>
                      <a:pt x="6687" y="89440"/>
                      <a:pt x="6496" y="92202"/>
                    </a:cubicBezTo>
                    <a:cubicBezTo>
                      <a:pt x="6306" y="94869"/>
                      <a:pt x="6020" y="96393"/>
                      <a:pt x="6020" y="96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9"/>
              <p:cNvSpPr/>
              <p:nvPr/>
            </p:nvSpPr>
            <p:spPr>
              <a:xfrm>
                <a:off x="3239925" y="3803077"/>
                <a:ext cx="19359" cy="104584"/>
              </a:xfrm>
              <a:custGeom>
                <a:avLst/>
                <a:gdLst/>
                <a:ahLst/>
                <a:cxnLst/>
                <a:rect l="l" t="t" r="r" b="b"/>
                <a:pathLst>
                  <a:path w="19359" h="104584" extrusionOk="0">
                    <a:moveTo>
                      <a:pt x="2215" y="104585"/>
                    </a:moveTo>
                    <a:cubicBezTo>
                      <a:pt x="2215" y="104585"/>
                      <a:pt x="691" y="97917"/>
                      <a:pt x="214" y="87821"/>
                    </a:cubicBezTo>
                    <a:cubicBezTo>
                      <a:pt x="-71" y="82772"/>
                      <a:pt x="-71" y="76867"/>
                      <a:pt x="214" y="70580"/>
                    </a:cubicBezTo>
                    <a:cubicBezTo>
                      <a:pt x="500" y="67437"/>
                      <a:pt x="595" y="64198"/>
                      <a:pt x="976" y="60865"/>
                    </a:cubicBezTo>
                    <a:cubicBezTo>
                      <a:pt x="1357" y="57531"/>
                      <a:pt x="1834" y="54293"/>
                      <a:pt x="2310" y="50863"/>
                    </a:cubicBezTo>
                    <a:cubicBezTo>
                      <a:pt x="2977" y="47530"/>
                      <a:pt x="3548" y="44291"/>
                      <a:pt x="4215" y="41053"/>
                    </a:cubicBezTo>
                    <a:cubicBezTo>
                      <a:pt x="4786" y="37814"/>
                      <a:pt x="5834" y="34671"/>
                      <a:pt x="6596" y="31623"/>
                    </a:cubicBezTo>
                    <a:cubicBezTo>
                      <a:pt x="8311" y="25527"/>
                      <a:pt x="10120" y="20003"/>
                      <a:pt x="12121" y="15240"/>
                    </a:cubicBezTo>
                    <a:cubicBezTo>
                      <a:pt x="15835" y="5810"/>
                      <a:pt x="19360" y="0"/>
                      <a:pt x="19360" y="0"/>
                    </a:cubicBezTo>
                    <a:cubicBezTo>
                      <a:pt x="19360" y="0"/>
                      <a:pt x="19169" y="1714"/>
                      <a:pt x="18788" y="4572"/>
                    </a:cubicBezTo>
                    <a:cubicBezTo>
                      <a:pt x="18407" y="7525"/>
                      <a:pt x="17740" y="11621"/>
                      <a:pt x="16978" y="16478"/>
                    </a:cubicBezTo>
                    <a:cubicBezTo>
                      <a:pt x="15359" y="26194"/>
                      <a:pt x="13168" y="39243"/>
                      <a:pt x="10978" y="52197"/>
                    </a:cubicBezTo>
                    <a:cubicBezTo>
                      <a:pt x="9930" y="58674"/>
                      <a:pt x="8882" y="65151"/>
                      <a:pt x="7930" y="71247"/>
                    </a:cubicBezTo>
                    <a:cubicBezTo>
                      <a:pt x="6977" y="77343"/>
                      <a:pt x="6025" y="83058"/>
                      <a:pt x="5263" y="87916"/>
                    </a:cubicBezTo>
                    <a:cubicBezTo>
                      <a:pt x="4405" y="92869"/>
                      <a:pt x="3739" y="96964"/>
                      <a:pt x="3167" y="99822"/>
                    </a:cubicBezTo>
                    <a:cubicBezTo>
                      <a:pt x="2596" y="102679"/>
                      <a:pt x="2215" y="104394"/>
                      <a:pt x="2215" y="10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9"/>
              <p:cNvSpPr/>
              <p:nvPr/>
            </p:nvSpPr>
            <p:spPr>
              <a:xfrm>
                <a:off x="3250783" y="3779836"/>
                <a:ext cx="23170" cy="98583"/>
              </a:xfrm>
              <a:custGeom>
                <a:avLst/>
                <a:gdLst/>
                <a:ahLst/>
                <a:cxnLst/>
                <a:rect l="l" t="t" r="r" b="b"/>
                <a:pathLst>
                  <a:path w="23170" h="98583" extrusionOk="0">
                    <a:moveTo>
                      <a:pt x="787" y="98584"/>
                    </a:moveTo>
                    <a:cubicBezTo>
                      <a:pt x="787" y="98584"/>
                      <a:pt x="-165" y="92202"/>
                      <a:pt x="25" y="82487"/>
                    </a:cubicBezTo>
                    <a:cubicBezTo>
                      <a:pt x="25" y="77629"/>
                      <a:pt x="406" y="72104"/>
                      <a:pt x="1168" y="66104"/>
                    </a:cubicBezTo>
                    <a:cubicBezTo>
                      <a:pt x="1644" y="63151"/>
                      <a:pt x="1930" y="60008"/>
                      <a:pt x="2502" y="56960"/>
                    </a:cubicBezTo>
                    <a:cubicBezTo>
                      <a:pt x="3073" y="53816"/>
                      <a:pt x="3740" y="50673"/>
                      <a:pt x="4311" y="47530"/>
                    </a:cubicBezTo>
                    <a:cubicBezTo>
                      <a:pt x="5073" y="44387"/>
                      <a:pt x="5931" y="41338"/>
                      <a:pt x="6693" y="38291"/>
                    </a:cubicBezTo>
                    <a:cubicBezTo>
                      <a:pt x="7455" y="35243"/>
                      <a:pt x="8502" y="32290"/>
                      <a:pt x="9455" y="29432"/>
                    </a:cubicBezTo>
                    <a:cubicBezTo>
                      <a:pt x="11360" y="23717"/>
                      <a:pt x="13455" y="18479"/>
                      <a:pt x="15551" y="14192"/>
                    </a:cubicBezTo>
                    <a:cubicBezTo>
                      <a:pt x="19551" y="5429"/>
                      <a:pt x="23171" y="0"/>
                      <a:pt x="23171" y="0"/>
                    </a:cubicBezTo>
                    <a:cubicBezTo>
                      <a:pt x="23171" y="0"/>
                      <a:pt x="22980" y="1619"/>
                      <a:pt x="22504" y="4382"/>
                    </a:cubicBezTo>
                    <a:cubicBezTo>
                      <a:pt x="22028" y="7144"/>
                      <a:pt x="21266" y="11049"/>
                      <a:pt x="20313" y="15716"/>
                    </a:cubicBezTo>
                    <a:cubicBezTo>
                      <a:pt x="19361" y="20384"/>
                      <a:pt x="18218" y="25813"/>
                      <a:pt x="16884" y="31528"/>
                    </a:cubicBezTo>
                    <a:cubicBezTo>
                      <a:pt x="15646" y="37243"/>
                      <a:pt x="14217" y="43339"/>
                      <a:pt x="12884" y="49530"/>
                    </a:cubicBezTo>
                    <a:cubicBezTo>
                      <a:pt x="11455" y="55626"/>
                      <a:pt x="10026" y="61722"/>
                      <a:pt x="8788" y="67437"/>
                    </a:cubicBezTo>
                    <a:cubicBezTo>
                      <a:pt x="7455" y="73152"/>
                      <a:pt x="6216" y="78581"/>
                      <a:pt x="5073" y="83153"/>
                    </a:cubicBezTo>
                    <a:cubicBezTo>
                      <a:pt x="3930" y="87725"/>
                      <a:pt x="2883" y="91630"/>
                      <a:pt x="2121" y="94297"/>
                    </a:cubicBezTo>
                    <a:cubicBezTo>
                      <a:pt x="1359" y="96964"/>
                      <a:pt x="882" y="98584"/>
                      <a:pt x="882" y="98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9"/>
              <p:cNvSpPr/>
              <p:nvPr/>
            </p:nvSpPr>
            <p:spPr>
              <a:xfrm>
                <a:off x="3258010" y="3777454"/>
                <a:ext cx="33564" cy="92964"/>
              </a:xfrm>
              <a:custGeom>
                <a:avLst/>
                <a:gdLst/>
                <a:ahLst/>
                <a:cxnLst/>
                <a:rect l="l" t="t" r="r" b="b"/>
                <a:pathLst>
                  <a:path w="33564" h="92964" extrusionOk="0">
                    <a:moveTo>
                      <a:pt x="227" y="92964"/>
                    </a:moveTo>
                    <a:cubicBezTo>
                      <a:pt x="227" y="92964"/>
                      <a:pt x="-440" y="86678"/>
                      <a:pt x="513" y="77153"/>
                    </a:cubicBezTo>
                    <a:cubicBezTo>
                      <a:pt x="894" y="72390"/>
                      <a:pt x="1751" y="66961"/>
                      <a:pt x="2989" y="61151"/>
                    </a:cubicBezTo>
                    <a:cubicBezTo>
                      <a:pt x="3656" y="58293"/>
                      <a:pt x="4323" y="55245"/>
                      <a:pt x="5275" y="52292"/>
                    </a:cubicBezTo>
                    <a:cubicBezTo>
                      <a:pt x="6132" y="49339"/>
                      <a:pt x="7180" y="46292"/>
                      <a:pt x="8133" y="43339"/>
                    </a:cubicBezTo>
                    <a:cubicBezTo>
                      <a:pt x="9276" y="40386"/>
                      <a:pt x="10419" y="37433"/>
                      <a:pt x="11657" y="34576"/>
                    </a:cubicBezTo>
                    <a:cubicBezTo>
                      <a:pt x="12800" y="31718"/>
                      <a:pt x="14229" y="28956"/>
                      <a:pt x="15562" y="26289"/>
                    </a:cubicBezTo>
                    <a:cubicBezTo>
                      <a:pt x="18229" y="21050"/>
                      <a:pt x="21087" y="16288"/>
                      <a:pt x="23754" y="12383"/>
                    </a:cubicBezTo>
                    <a:cubicBezTo>
                      <a:pt x="28992" y="4477"/>
                      <a:pt x="33564" y="0"/>
                      <a:pt x="33564" y="0"/>
                    </a:cubicBezTo>
                    <a:cubicBezTo>
                      <a:pt x="33564" y="0"/>
                      <a:pt x="33088" y="1524"/>
                      <a:pt x="32136" y="4096"/>
                    </a:cubicBezTo>
                    <a:cubicBezTo>
                      <a:pt x="31183" y="6668"/>
                      <a:pt x="29850" y="10287"/>
                      <a:pt x="28230" y="14669"/>
                    </a:cubicBezTo>
                    <a:cubicBezTo>
                      <a:pt x="26611" y="18955"/>
                      <a:pt x="24706" y="24003"/>
                      <a:pt x="22611" y="29337"/>
                    </a:cubicBezTo>
                    <a:cubicBezTo>
                      <a:pt x="20610" y="34766"/>
                      <a:pt x="18420" y="40386"/>
                      <a:pt x="16419" y="46196"/>
                    </a:cubicBezTo>
                    <a:cubicBezTo>
                      <a:pt x="14324" y="51911"/>
                      <a:pt x="12419" y="57721"/>
                      <a:pt x="10514" y="63151"/>
                    </a:cubicBezTo>
                    <a:cubicBezTo>
                      <a:pt x="8704" y="68580"/>
                      <a:pt x="6990" y="73724"/>
                      <a:pt x="5561" y="78105"/>
                    </a:cubicBezTo>
                    <a:cubicBezTo>
                      <a:pt x="4037" y="82487"/>
                      <a:pt x="2799" y="86201"/>
                      <a:pt x="1941" y="88773"/>
                    </a:cubicBezTo>
                    <a:cubicBezTo>
                      <a:pt x="989" y="91345"/>
                      <a:pt x="417" y="92869"/>
                      <a:pt x="417" y="92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9"/>
              <p:cNvSpPr/>
              <p:nvPr/>
            </p:nvSpPr>
            <p:spPr>
              <a:xfrm>
                <a:off x="3208880" y="3867656"/>
                <a:ext cx="22592" cy="86867"/>
              </a:xfrm>
              <a:custGeom>
                <a:avLst/>
                <a:gdLst/>
                <a:ahLst/>
                <a:cxnLst/>
                <a:rect l="l" t="t" r="r" b="b"/>
                <a:pathLst>
                  <a:path w="22592" h="86867" extrusionOk="0">
                    <a:moveTo>
                      <a:pt x="4304" y="86868"/>
                    </a:moveTo>
                    <a:cubicBezTo>
                      <a:pt x="4304" y="86868"/>
                      <a:pt x="3828" y="85535"/>
                      <a:pt x="3066" y="83058"/>
                    </a:cubicBezTo>
                    <a:cubicBezTo>
                      <a:pt x="2304" y="80677"/>
                      <a:pt x="1447" y="77057"/>
                      <a:pt x="875" y="72771"/>
                    </a:cubicBezTo>
                    <a:cubicBezTo>
                      <a:pt x="208" y="68485"/>
                      <a:pt x="-77" y="63437"/>
                      <a:pt x="18" y="57912"/>
                    </a:cubicBezTo>
                    <a:cubicBezTo>
                      <a:pt x="208" y="55245"/>
                      <a:pt x="208" y="52388"/>
                      <a:pt x="685" y="49530"/>
                    </a:cubicBezTo>
                    <a:cubicBezTo>
                      <a:pt x="970" y="46672"/>
                      <a:pt x="1542" y="43815"/>
                      <a:pt x="2018" y="40958"/>
                    </a:cubicBezTo>
                    <a:cubicBezTo>
                      <a:pt x="2685" y="38100"/>
                      <a:pt x="3352" y="35338"/>
                      <a:pt x="4209" y="32576"/>
                    </a:cubicBezTo>
                    <a:cubicBezTo>
                      <a:pt x="4876" y="29813"/>
                      <a:pt x="6114" y="27242"/>
                      <a:pt x="6971" y="24670"/>
                    </a:cubicBezTo>
                    <a:cubicBezTo>
                      <a:pt x="9067" y="19621"/>
                      <a:pt x="11353" y="15050"/>
                      <a:pt x="13734" y="11430"/>
                    </a:cubicBezTo>
                    <a:cubicBezTo>
                      <a:pt x="16020" y="7715"/>
                      <a:pt x="18211" y="4858"/>
                      <a:pt x="19925" y="2953"/>
                    </a:cubicBezTo>
                    <a:cubicBezTo>
                      <a:pt x="21544" y="1048"/>
                      <a:pt x="22592" y="0"/>
                      <a:pt x="22592" y="0"/>
                    </a:cubicBezTo>
                    <a:cubicBezTo>
                      <a:pt x="22592" y="0"/>
                      <a:pt x="22211" y="1429"/>
                      <a:pt x="21449" y="3810"/>
                    </a:cubicBezTo>
                    <a:cubicBezTo>
                      <a:pt x="20687" y="6191"/>
                      <a:pt x="19639" y="9525"/>
                      <a:pt x="18306" y="13526"/>
                    </a:cubicBezTo>
                    <a:cubicBezTo>
                      <a:pt x="17734" y="15526"/>
                      <a:pt x="17068" y="17717"/>
                      <a:pt x="16306" y="20003"/>
                    </a:cubicBezTo>
                    <a:cubicBezTo>
                      <a:pt x="15544" y="22288"/>
                      <a:pt x="15067" y="24765"/>
                      <a:pt x="14305" y="27146"/>
                    </a:cubicBezTo>
                    <a:cubicBezTo>
                      <a:pt x="13067" y="32099"/>
                      <a:pt x="11638" y="37433"/>
                      <a:pt x="10591" y="42767"/>
                    </a:cubicBezTo>
                    <a:cubicBezTo>
                      <a:pt x="9448" y="48101"/>
                      <a:pt x="8590" y="53530"/>
                      <a:pt x="7733" y="58579"/>
                    </a:cubicBezTo>
                    <a:cubicBezTo>
                      <a:pt x="7447" y="61151"/>
                      <a:pt x="6971" y="63627"/>
                      <a:pt x="6685" y="65913"/>
                    </a:cubicBezTo>
                    <a:cubicBezTo>
                      <a:pt x="6400" y="68294"/>
                      <a:pt x="6114" y="70485"/>
                      <a:pt x="5923" y="72580"/>
                    </a:cubicBezTo>
                    <a:cubicBezTo>
                      <a:pt x="5447" y="76771"/>
                      <a:pt x="5161" y="80296"/>
                      <a:pt x="4876" y="82772"/>
                    </a:cubicBezTo>
                    <a:cubicBezTo>
                      <a:pt x="4590" y="85249"/>
                      <a:pt x="4399" y="86678"/>
                      <a:pt x="4399" y="866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3" name="Google Shape;2223;p9"/>
              <p:cNvSpPr/>
              <p:nvPr/>
            </p:nvSpPr>
            <p:spPr>
              <a:xfrm>
                <a:off x="3208136" y="3840510"/>
                <a:ext cx="28765" cy="74866"/>
              </a:xfrm>
              <a:custGeom>
                <a:avLst/>
                <a:gdLst/>
                <a:ahLst/>
                <a:cxnLst/>
                <a:rect l="l" t="t" r="r" b="b"/>
                <a:pathLst>
                  <a:path w="28765" h="74866" extrusionOk="0">
                    <a:moveTo>
                      <a:pt x="95" y="74867"/>
                    </a:moveTo>
                    <a:cubicBezTo>
                      <a:pt x="95" y="74867"/>
                      <a:pt x="95" y="69628"/>
                      <a:pt x="1238" y="62103"/>
                    </a:cubicBezTo>
                    <a:cubicBezTo>
                      <a:pt x="2381" y="54578"/>
                      <a:pt x="4953" y="44672"/>
                      <a:pt x="8573" y="35243"/>
                    </a:cubicBezTo>
                    <a:cubicBezTo>
                      <a:pt x="12192" y="25718"/>
                      <a:pt x="16859" y="16764"/>
                      <a:pt x="21050" y="10287"/>
                    </a:cubicBezTo>
                    <a:cubicBezTo>
                      <a:pt x="25146" y="3810"/>
                      <a:pt x="28766" y="0"/>
                      <a:pt x="28766" y="0"/>
                    </a:cubicBezTo>
                    <a:cubicBezTo>
                      <a:pt x="28766" y="0"/>
                      <a:pt x="27813" y="5144"/>
                      <a:pt x="25622" y="12383"/>
                    </a:cubicBezTo>
                    <a:cubicBezTo>
                      <a:pt x="23527" y="19621"/>
                      <a:pt x="20288" y="29051"/>
                      <a:pt x="16764" y="38386"/>
                    </a:cubicBezTo>
                    <a:cubicBezTo>
                      <a:pt x="13240" y="47625"/>
                      <a:pt x="9239" y="56864"/>
                      <a:pt x="6001" y="63627"/>
                    </a:cubicBezTo>
                    <a:cubicBezTo>
                      <a:pt x="2762" y="70485"/>
                      <a:pt x="0" y="74867"/>
                      <a:pt x="0" y="74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4" name="Google Shape;2224;p9"/>
              <p:cNvSpPr/>
              <p:nvPr/>
            </p:nvSpPr>
            <p:spPr>
              <a:xfrm>
                <a:off x="3211851" y="3820127"/>
                <a:ext cx="31718" cy="64103"/>
              </a:xfrm>
              <a:custGeom>
                <a:avLst/>
                <a:gdLst/>
                <a:ahLst/>
                <a:cxnLst/>
                <a:rect l="l" t="t" r="r" b="b"/>
                <a:pathLst>
                  <a:path w="31718" h="64103" extrusionOk="0">
                    <a:moveTo>
                      <a:pt x="0" y="64103"/>
                    </a:moveTo>
                    <a:cubicBezTo>
                      <a:pt x="0" y="64103"/>
                      <a:pt x="0" y="59436"/>
                      <a:pt x="1619" y="52673"/>
                    </a:cubicBezTo>
                    <a:cubicBezTo>
                      <a:pt x="3048" y="46006"/>
                      <a:pt x="5905" y="37243"/>
                      <a:pt x="10001" y="29146"/>
                    </a:cubicBezTo>
                    <a:cubicBezTo>
                      <a:pt x="14002" y="20955"/>
                      <a:pt x="19145" y="13430"/>
                      <a:pt x="23622" y="8191"/>
                    </a:cubicBezTo>
                    <a:cubicBezTo>
                      <a:pt x="28003" y="2953"/>
                      <a:pt x="31718" y="0"/>
                      <a:pt x="31718" y="0"/>
                    </a:cubicBezTo>
                    <a:cubicBezTo>
                      <a:pt x="31718" y="0"/>
                      <a:pt x="30480" y="4572"/>
                      <a:pt x="27908" y="10763"/>
                    </a:cubicBezTo>
                    <a:cubicBezTo>
                      <a:pt x="25432" y="17050"/>
                      <a:pt x="21812" y="25146"/>
                      <a:pt x="17812" y="32956"/>
                    </a:cubicBezTo>
                    <a:cubicBezTo>
                      <a:pt x="13906" y="40862"/>
                      <a:pt x="9715" y="48673"/>
                      <a:pt x="6286" y="54483"/>
                    </a:cubicBezTo>
                    <a:cubicBezTo>
                      <a:pt x="2857" y="60293"/>
                      <a:pt x="95" y="64103"/>
                      <a:pt x="95" y="641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5" name="Google Shape;2225;p9"/>
              <p:cNvSpPr/>
              <p:nvPr/>
            </p:nvSpPr>
            <p:spPr>
              <a:xfrm>
                <a:off x="3106028" y="3672584"/>
                <a:ext cx="175926" cy="114300"/>
              </a:xfrm>
              <a:custGeom>
                <a:avLst/>
                <a:gdLst/>
                <a:ahLst/>
                <a:cxnLst/>
                <a:rect l="l" t="t" r="r" b="b"/>
                <a:pathLst>
                  <a:path w="175926" h="114300" extrusionOk="0">
                    <a:moveTo>
                      <a:pt x="190" y="0"/>
                    </a:moveTo>
                    <a:cubicBezTo>
                      <a:pt x="190" y="0"/>
                      <a:pt x="3619" y="0"/>
                      <a:pt x="9620" y="0"/>
                    </a:cubicBezTo>
                    <a:cubicBezTo>
                      <a:pt x="12668" y="0"/>
                      <a:pt x="16288" y="95"/>
                      <a:pt x="20479" y="571"/>
                    </a:cubicBezTo>
                    <a:cubicBezTo>
                      <a:pt x="22574" y="762"/>
                      <a:pt x="24860" y="952"/>
                      <a:pt x="27242" y="1143"/>
                    </a:cubicBezTo>
                    <a:cubicBezTo>
                      <a:pt x="29623" y="1429"/>
                      <a:pt x="32004" y="1905"/>
                      <a:pt x="34576" y="2381"/>
                    </a:cubicBezTo>
                    <a:cubicBezTo>
                      <a:pt x="37147" y="2857"/>
                      <a:pt x="39815" y="3238"/>
                      <a:pt x="42577" y="3810"/>
                    </a:cubicBezTo>
                    <a:cubicBezTo>
                      <a:pt x="45339" y="4477"/>
                      <a:pt x="48101" y="5239"/>
                      <a:pt x="51054" y="6001"/>
                    </a:cubicBezTo>
                    <a:cubicBezTo>
                      <a:pt x="56864" y="7429"/>
                      <a:pt x="62865" y="9620"/>
                      <a:pt x="68961" y="11811"/>
                    </a:cubicBezTo>
                    <a:cubicBezTo>
                      <a:pt x="74962" y="14383"/>
                      <a:pt x="81343" y="16764"/>
                      <a:pt x="87344" y="20098"/>
                    </a:cubicBezTo>
                    <a:cubicBezTo>
                      <a:pt x="93536" y="23050"/>
                      <a:pt x="99441" y="26860"/>
                      <a:pt x="105442" y="30384"/>
                    </a:cubicBezTo>
                    <a:cubicBezTo>
                      <a:pt x="111157" y="34480"/>
                      <a:pt x="116967" y="38290"/>
                      <a:pt x="122206" y="42767"/>
                    </a:cubicBezTo>
                    <a:cubicBezTo>
                      <a:pt x="127730" y="46863"/>
                      <a:pt x="132493" y="51816"/>
                      <a:pt x="137255" y="56197"/>
                    </a:cubicBezTo>
                    <a:cubicBezTo>
                      <a:pt x="141732" y="60960"/>
                      <a:pt x="146209" y="65437"/>
                      <a:pt x="149828" y="70199"/>
                    </a:cubicBezTo>
                    <a:cubicBezTo>
                      <a:pt x="151638" y="72580"/>
                      <a:pt x="153448" y="74866"/>
                      <a:pt x="155257" y="77057"/>
                    </a:cubicBezTo>
                    <a:cubicBezTo>
                      <a:pt x="156972" y="79343"/>
                      <a:pt x="158401" y="81629"/>
                      <a:pt x="159829" y="83820"/>
                    </a:cubicBezTo>
                    <a:cubicBezTo>
                      <a:pt x="161258" y="86011"/>
                      <a:pt x="162687" y="88011"/>
                      <a:pt x="163925" y="90011"/>
                    </a:cubicBezTo>
                    <a:cubicBezTo>
                      <a:pt x="165068" y="92107"/>
                      <a:pt x="166211" y="94012"/>
                      <a:pt x="167164" y="95917"/>
                    </a:cubicBezTo>
                    <a:cubicBezTo>
                      <a:pt x="169259" y="99536"/>
                      <a:pt x="170974" y="102870"/>
                      <a:pt x="172117" y="105632"/>
                    </a:cubicBezTo>
                    <a:cubicBezTo>
                      <a:pt x="174498" y="111157"/>
                      <a:pt x="175927" y="114300"/>
                      <a:pt x="175927" y="114300"/>
                    </a:cubicBezTo>
                    <a:cubicBezTo>
                      <a:pt x="175927" y="114300"/>
                      <a:pt x="174022" y="111442"/>
                      <a:pt x="170593" y="106489"/>
                    </a:cubicBezTo>
                    <a:cubicBezTo>
                      <a:pt x="169069" y="103917"/>
                      <a:pt x="166783" y="101060"/>
                      <a:pt x="164306" y="97726"/>
                    </a:cubicBezTo>
                    <a:cubicBezTo>
                      <a:pt x="161925" y="94392"/>
                      <a:pt x="159067" y="90678"/>
                      <a:pt x="155734" y="86773"/>
                    </a:cubicBezTo>
                    <a:cubicBezTo>
                      <a:pt x="152590" y="82772"/>
                      <a:pt x="148780" y="78772"/>
                      <a:pt x="144875" y="74485"/>
                    </a:cubicBezTo>
                    <a:cubicBezTo>
                      <a:pt x="142970" y="72295"/>
                      <a:pt x="140779" y="70199"/>
                      <a:pt x="138589" y="68199"/>
                    </a:cubicBezTo>
                    <a:cubicBezTo>
                      <a:pt x="136303" y="66103"/>
                      <a:pt x="134207" y="63913"/>
                      <a:pt x="131921" y="61722"/>
                    </a:cubicBezTo>
                    <a:cubicBezTo>
                      <a:pt x="127159" y="57626"/>
                      <a:pt x="122301" y="53245"/>
                      <a:pt x="116967" y="49339"/>
                    </a:cubicBezTo>
                    <a:cubicBezTo>
                      <a:pt x="111823" y="45148"/>
                      <a:pt x="106204" y="41529"/>
                      <a:pt x="100679" y="37719"/>
                    </a:cubicBezTo>
                    <a:cubicBezTo>
                      <a:pt x="94964" y="34290"/>
                      <a:pt x="89344" y="30480"/>
                      <a:pt x="83344" y="27527"/>
                    </a:cubicBezTo>
                    <a:cubicBezTo>
                      <a:pt x="77533" y="24289"/>
                      <a:pt x="71628" y="21622"/>
                      <a:pt x="65913" y="18859"/>
                    </a:cubicBezTo>
                    <a:cubicBezTo>
                      <a:pt x="60007" y="16573"/>
                      <a:pt x="54483" y="13906"/>
                      <a:pt x="48958" y="12192"/>
                    </a:cubicBezTo>
                    <a:cubicBezTo>
                      <a:pt x="43434" y="10287"/>
                      <a:pt x="38290" y="8477"/>
                      <a:pt x="33338" y="7239"/>
                    </a:cubicBezTo>
                    <a:cubicBezTo>
                      <a:pt x="28480" y="5810"/>
                      <a:pt x="23908" y="4667"/>
                      <a:pt x="19907" y="3810"/>
                    </a:cubicBezTo>
                    <a:cubicBezTo>
                      <a:pt x="15907" y="2857"/>
                      <a:pt x="12287" y="2096"/>
                      <a:pt x="9334" y="1619"/>
                    </a:cubicBezTo>
                    <a:cubicBezTo>
                      <a:pt x="3429" y="57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6" name="Google Shape;2226;p9"/>
              <p:cNvSpPr/>
              <p:nvPr/>
            </p:nvSpPr>
            <p:spPr>
              <a:xfrm>
                <a:off x="3172131" y="3663345"/>
                <a:ext cx="73914" cy="72199"/>
              </a:xfrm>
              <a:custGeom>
                <a:avLst/>
                <a:gdLst/>
                <a:ahLst/>
                <a:cxnLst/>
                <a:rect l="l" t="t" r="r" b="b"/>
                <a:pathLst>
                  <a:path w="73914" h="72199" extrusionOk="0">
                    <a:moveTo>
                      <a:pt x="95" y="0"/>
                    </a:moveTo>
                    <a:cubicBezTo>
                      <a:pt x="95" y="0"/>
                      <a:pt x="6287" y="2381"/>
                      <a:pt x="14669" y="7620"/>
                    </a:cubicBezTo>
                    <a:cubicBezTo>
                      <a:pt x="18955" y="10192"/>
                      <a:pt x="23622" y="13430"/>
                      <a:pt x="28575" y="17240"/>
                    </a:cubicBezTo>
                    <a:cubicBezTo>
                      <a:pt x="30956" y="19145"/>
                      <a:pt x="33528" y="21050"/>
                      <a:pt x="35909" y="23241"/>
                    </a:cubicBezTo>
                    <a:cubicBezTo>
                      <a:pt x="38386" y="25336"/>
                      <a:pt x="40767" y="27622"/>
                      <a:pt x="43148" y="29908"/>
                    </a:cubicBezTo>
                    <a:cubicBezTo>
                      <a:pt x="45434" y="32290"/>
                      <a:pt x="47720" y="34576"/>
                      <a:pt x="49911" y="36957"/>
                    </a:cubicBezTo>
                    <a:cubicBezTo>
                      <a:pt x="52197" y="39243"/>
                      <a:pt x="54102" y="41815"/>
                      <a:pt x="56102" y="44101"/>
                    </a:cubicBezTo>
                    <a:cubicBezTo>
                      <a:pt x="60008" y="48863"/>
                      <a:pt x="63341" y="53530"/>
                      <a:pt x="66008" y="57721"/>
                    </a:cubicBezTo>
                    <a:cubicBezTo>
                      <a:pt x="71342" y="66008"/>
                      <a:pt x="73914" y="72199"/>
                      <a:pt x="73914" y="72199"/>
                    </a:cubicBezTo>
                    <a:cubicBezTo>
                      <a:pt x="73914" y="72199"/>
                      <a:pt x="72676" y="71152"/>
                      <a:pt x="70580" y="69151"/>
                    </a:cubicBezTo>
                    <a:cubicBezTo>
                      <a:pt x="68485" y="67151"/>
                      <a:pt x="65627" y="64389"/>
                      <a:pt x="62103" y="60960"/>
                    </a:cubicBezTo>
                    <a:cubicBezTo>
                      <a:pt x="58674" y="57531"/>
                      <a:pt x="54674" y="53626"/>
                      <a:pt x="50387" y="49339"/>
                    </a:cubicBezTo>
                    <a:cubicBezTo>
                      <a:pt x="46101" y="45148"/>
                      <a:pt x="41529" y="40672"/>
                      <a:pt x="36957" y="36195"/>
                    </a:cubicBezTo>
                    <a:cubicBezTo>
                      <a:pt x="32385" y="31718"/>
                      <a:pt x="27813" y="27241"/>
                      <a:pt x="23431" y="23050"/>
                    </a:cubicBezTo>
                    <a:cubicBezTo>
                      <a:pt x="19050" y="18859"/>
                      <a:pt x="15050" y="14954"/>
                      <a:pt x="11525" y="11621"/>
                    </a:cubicBezTo>
                    <a:cubicBezTo>
                      <a:pt x="8001" y="8191"/>
                      <a:pt x="5144" y="5334"/>
                      <a:pt x="3143" y="3334"/>
                    </a:cubicBezTo>
                    <a:cubicBezTo>
                      <a:pt x="1143"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7" name="Google Shape;2227;p9"/>
              <p:cNvSpPr/>
              <p:nvPr/>
            </p:nvSpPr>
            <p:spPr>
              <a:xfrm>
                <a:off x="3214994" y="3679919"/>
                <a:ext cx="66198" cy="79152"/>
              </a:xfrm>
              <a:custGeom>
                <a:avLst/>
                <a:gdLst/>
                <a:ahLst/>
                <a:cxnLst/>
                <a:rect l="l" t="t" r="r" b="b"/>
                <a:pathLst>
                  <a:path w="66198" h="79152" extrusionOk="0">
                    <a:moveTo>
                      <a:pt x="0" y="0"/>
                    </a:moveTo>
                    <a:cubicBezTo>
                      <a:pt x="0" y="0"/>
                      <a:pt x="5239" y="4000"/>
                      <a:pt x="12287" y="10763"/>
                    </a:cubicBezTo>
                    <a:cubicBezTo>
                      <a:pt x="15812" y="14097"/>
                      <a:pt x="19812" y="18097"/>
                      <a:pt x="23908" y="22574"/>
                    </a:cubicBezTo>
                    <a:cubicBezTo>
                      <a:pt x="28099" y="26956"/>
                      <a:pt x="32290" y="31909"/>
                      <a:pt x="36481" y="36766"/>
                    </a:cubicBezTo>
                    <a:cubicBezTo>
                      <a:pt x="38481" y="39243"/>
                      <a:pt x="40577" y="41815"/>
                      <a:pt x="42577" y="44196"/>
                    </a:cubicBezTo>
                    <a:cubicBezTo>
                      <a:pt x="44577" y="46672"/>
                      <a:pt x="46387" y="49149"/>
                      <a:pt x="48292" y="51625"/>
                    </a:cubicBezTo>
                    <a:cubicBezTo>
                      <a:pt x="51911" y="56483"/>
                      <a:pt x="55150" y="61055"/>
                      <a:pt x="57817" y="65151"/>
                    </a:cubicBezTo>
                    <a:cubicBezTo>
                      <a:pt x="63246" y="73247"/>
                      <a:pt x="66199" y="79153"/>
                      <a:pt x="66199" y="79153"/>
                    </a:cubicBezTo>
                    <a:cubicBezTo>
                      <a:pt x="66199" y="79153"/>
                      <a:pt x="60960" y="75152"/>
                      <a:pt x="53912" y="68389"/>
                    </a:cubicBezTo>
                    <a:cubicBezTo>
                      <a:pt x="50387" y="65056"/>
                      <a:pt x="46387" y="61055"/>
                      <a:pt x="42291" y="56579"/>
                    </a:cubicBezTo>
                    <a:cubicBezTo>
                      <a:pt x="40291" y="54293"/>
                      <a:pt x="38100" y="52102"/>
                      <a:pt x="36004" y="49625"/>
                    </a:cubicBezTo>
                    <a:cubicBezTo>
                      <a:pt x="33909" y="47244"/>
                      <a:pt x="31814" y="44768"/>
                      <a:pt x="29718" y="42386"/>
                    </a:cubicBezTo>
                    <a:cubicBezTo>
                      <a:pt x="25622" y="37338"/>
                      <a:pt x="21622" y="32385"/>
                      <a:pt x="18002" y="27527"/>
                    </a:cubicBezTo>
                    <a:cubicBezTo>
                      <a:pt x="14383" y="22670"/>
                      <a:pt x="11144" y="18097"/>
                      <a:pt x="8477" y="14002"/>
                    </a:cubicBezTo>
                    <a:cubicBezTo>
                      <a:pt x="3048" y="5905"/>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8" name="Google Shape;2228;p9"/>
              <p:cNvSpPr/>
              <p:nvPr/>
            </p:nvSpPr>
            <p:spPr>
              <a:xfrm>
                <a:off x="3160035" y="3707181"/>
                <a:ext cx="62864" cy="8938"/>
              </a:xfrm>
              <a:custGeom>
                <a:avLst/>
                <a:gdLst/>
                <a:ahLst/>
                <a:cxnLst/>
                <a:rect l="l" t="t" r="r" b="b"/>
                <a:pathLst>
                  <a:path w="62864" h="8938" extrusionOk="0">
                    <a:moveTo>
                      <a:pt x="0" y="2361"/>
                    </a:moveTo>
                    <a:cubicBezTo>
                      <a:pt x="0" y="2361"/>
                      <a:pt x="4191" y="1503"/>
                      <a:pt x="10001" y="1027"/>
                    </a:cubicBezTo>
                    <a:cubicBezTo>
                      <a:pt x="15907" y="551"/>
                      <a:pt x="23622" y="170"/>
                      <a:pt x="31337" y="75"/>
                    </a:cubicBezTo>
                    <a:cubicBezTo>
                      <a:pt x="39052" y="-116"/>
                      <a:pt x="46768" y="75"/>
                      <a:pt x="52769" y="456"/>
                    </a:cubicBezTo>
                    <a:cubicBezTo>
                      <a:pt x="58674" y="742"/>
                      <a:pt x="62865" y="1503"/>
                      <a:pt x="62865" y="1503"/>
                    </a:cubicBezTo>
                    <a:cubicBezTo>
                      <a:pt x="62865" y="1503"/>
                      <a:pt x="59246" y="3694"/>
                      <a:pt x="53435" y="5504"/>
                    </a:cubicBezTo>
                    <a:cubicBezTo>
                      <a:pt x="47625" y="7409"/>
                      <a:pt x="39624" y="8838"/>
                      <a:pt x="31528" y="8933"/>
                    </a:cubicBezTo>
                    <a:cubicBezTo>
                      <a:pt x="23431" y="9028"/>
                      <a:pt x="15430" y="7885"/>
                      <a:pt x="9525" y="6171"/>
                    </a:cubicBezTo>
                    <a:cubicBezTo>
                      <a:pt x="3619" y="4551"/>
                      <a:pt x="0" y="2456"/>
                      <a:pt x="0" y="24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9" name="Google Shape;2229;p9"/>
              <p:cNvSpPr/>
              <p:nvPr/>
            </p:nvSpPr>
            <p:spPr>
              <a:xfrm>
                <a:off x="3177751" y="3715447"/>
                <a:ext cx="52577" cy="8762"/>
              </a:xfrm>
              <a:custGeom>
                <a:avLst/>
                <a:gdLst/>
                <a:ahLst/>
                <a:cxnLst/>
                <a:rect l="l" t="t" r="r" b="b"/>
                <a:pathLst>
                  <a:path w="52577" h="8762" extrusionOk="0">
                    <a:moveTo>
                      <a:pt x="0" y="4477"/>
                    </a:moveTo>
                    <a:cubicBezTo>
                      <a:pt x="0" y="4477"/>
                      <a:pt x="3238" y="2953"/>
                      <a:pt x="8192" y="1905"/>
                    </a:cubicBezTo>
                    <a:cubicBezTo>
                      <a:pt x="13144" y="762"/>
                      <a:pt x="19717" y="0"/>
                      <a:pt x="26289" y="0"/>
                    </a:cubicBezTo>
                    <a:cubicBezTo>
                      <a:pt x="32861" y="0"/>
                      <a:pt x="39433" y="667"/>
                      <a:pt x="44386" y="1809"/>
                    </a:cubicBezTo>
                    <a:cubicBezTo>
                      <a:pt x="49340" y="2857"/>
                      <a:pt x="52578" y="4286"/>
                      <a:pt x="52578" y="4286"/>
                    </a:cubicBezTo>
                    <a:cubicBezTo>
                      <a:pt x="52578" y="4286"/>
                      <a:pt x="49340" y="5810"/>
                      <a:pt x="44386" y="6858"/>
                    </a:cubicBezTo>
                    <a:cubicBezTo>
                      <a:pt x="39433" y="8001"/>
                      <a:pt x="32861" y="8763"/>
                      <a:pt x="26289" y="8763"/>
                    </a:cubicBezTo>
                    <a:cubicBezTo>
                      <a:pt x="19717" y="8763"/>
                      <a:pt x="13144" y="8001"/>
                      <a:pt x="8192" y="6953"/>
                    </a:cubicBezTo>
                    <a:cubicBezTo>
                      <a:pt x="3238" y="5905"/>
                      <a:pt x="0" y="4477"/>
                      <a:pt x="0" y="4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0" name="Google Shape;2230;p9"/>
              <p:cNvSpPr/>
              <p:nvPr/>
            </p:nvSpPr>
            <p:spPr>
              <a:xfrm>
                <a:off x="3184323" y="3732083"/>
                <a:ext cx="56197" cy="8732"/>
              </a:xfrm>
              <a:custGeom>
                <a:avLst/>
                <a:gdLst/>
                <a:ahLst/>
                <a:cxnLst/>
                <a:rect l="l" t="t" r="r" b="b"/>
                <a:pathLst>
                  <a:path w="56197" h="8732" extrusionOk="0">
                    <a:moveTo>
                      <a:pt x="0" y="4986"/>
                    </a:moveTo>
                    <a:cubicBezTo>
                      <a:pt x="0" y="4986"/>
                      <a:pt x="3524" y="3461"/>
                      <a:pt x="8763" y="2319"/>
                    </a:cubicBezTo>
                    <a:cubicBezTo>
                      <a:pt x="14002" y="1080"/>
                      <a:pt x="21050" y="128"/>
                      <a:pt x="28004" y="33"/>
                    </a:cubicBezTo>
                    <a:cubicBezTo>
                      <a:pt x="35052" y="-158"/>
                      <a:pt x="42101" y="509"/>
                      <a:pt x="47339" y="1461"/>
                    </a:cubicBezTo>
                    <a:cubicBezTo>
                      <a:pt x="52673" y="2414"/>
                      <a:pt x="56198" y="3747"/>
                      <a:pt x="56198" y="3747"/>
                    </a:cubicBezTo>
                    <a:cubicBezTo>
                      <a:pt x="56198" y="3747"/>
                      <a:pt x="52673" y="5271"/>
                      <a:pt x="47435" y="6414"/>
                    </a:cubicBezTo>
                    <a:cubicBezTo>
                      <a:pt x="42196" y="7653"/>
                      <a:pt x="35147" y="8605"/>
                      <a:pt x="28194" y="8700"/>
                    </a:cubicBezTo>
                    <a:cubicBezTo>
                      <a:pt x="21146" y="8891"/>
                      <a:pt x="14097" y="8224"/>
                      <a:pt x="8858" y="7271"/>
                    </a:cubicBezTo>
                    <a:cubicBezTo>
                      <a:pt x="3524" y="6319"/>
                      <a:pt x="0" y="4986"/>
                      <a:pt x="0" y="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1" name="Google Shape;2231;p9"/>
              <p:cNvSpPr/>
              <p:nvPr/>
            </p:nvSpPr>
            <p:spPr>
              <a:xfrm>
                <a:off x="3203945" y="3742840"/>
                <a:ext cx="57721" cy="8857"/>
              </a:xfrm>
              <a:custGeom>
                <a:avLst/>
                <a:gdLst/>
                <a:ahLst/>
                <a:cxnLst/>
                <a:rect l="l" t="t" r="r" b="b"/>
                <a:pathLst>
                  <a:path w="57721" h="8857" extrusionOk="0">
                    <a:moveTo>
                      <a:pt x="0" y="1849"/>
                    </a:moveTo>
                    <a:cubicBezTo>
                      <a:pt x="0" y="1849"/>
                      <a:pt x="3810" y="991"/>
                      <a:pt x="9239" y="515"/>
                    </a:cubicBezTo>
                    <a:cubicBezTo>
                      <a:pt x="14669" y="39"/>
                      <a:pt x="21812" y="-151"/>
                      <a:pt x="28956" y="134"/>
                    </a:cubicBezTo>
                    <a:cubicBezTo>
                      <a:pt x="36100" y="325"/>
                      <a:pt x="43148" y="1087"/>
                      <a:pt x="48577" y="1944"/>
                    </a:cubicBezTo>
                    <a:cubicBezTo>
                      <a:pt x="54007" y="2801"/>
                      <a:pt x="57721" y="3944"/>
                      <a:pt x="57721" y="3944"/>
                    </a:cubicBezTo>
                    <a:cubicBezTo>
                      <a:pt x="57721" y="3944"/>
                      <a:pt x="54197" y="5659"/>
                      <a:pt x="48768" y="6897"/>
                    </a:cubicBezTo>
                    <a:cubicBezTo>
                      <a:pt x="43339" y="8231"/>
                      <a:pt x="36004" y="9088"/>
                      <a:pt x="28575" y="8802"/>
                    </a:cubicBezTo>
                    <a:cubicBezTo>
                      <a:pt x="21241" y="8516"/>
                      <a:pt x="13906" y="7183"/>
                      <a:pt x="8668" y="5468"/>
                    </a:cubicBezTo>
                    <a:cubicBezTo>
                      <a:pt x="3334" y="3849"/>
                      <a:pt x="0" y="1849"/>
                      <a:pt x="0" y="18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2" name="Google Shape;2232;p9"/>
              <p:cNvSpPr/>
              <p:nvPr/>
            </p:nvSpPr>
            <p:spPr>
              <a:xfrm>
                <a:off x="3229956" y="3735033"/>
                <a:ext cx="97702" cy="80356"/>
              </a:xfrm>
              <a:custGeom>
                <a:avLst/>
                <a:gdLst/>
                <a:ahLst/>
                <a:cxnLst/>
                <a:rect l="l" t="t" r="r" b="b"/>
                <a:pathLst>
                  <a:path w="97702" h="80356" extrusionOk="0">
                    <a:moveTo>
                      <a:pt x="93433" y="33372"/>
                    </a:moveTo>
                    <a:cubicBezTo>
                      <a:pt x="90289" y="27943"/>
                      <a:pt x="85051" y="24038"/>
                      <a:pt x="79240" y="22133"/>
                    </a:cubicBezTo>
                    <a:cubicBezTo>
                      <a:pt x="77716" y="21657"/>
                      <a:pt x="76002" y="21276"/>
                      <a:pt x="74192" y="21085"/>
                    </a:cubicBezTo>
                    <a:cubicBezTo>
                      <a:pt x="73240" y="20799"/>
                      <a:pt x="72287" y="20418"/>
                      <a:pt x="71335" y="20133"/>
                    </a:cubicBezTo>
                    <a:cubicBezTo>
                      <a:pt x="71239" y="20133"/>
                      <a:pt x="71049" y="20133"/>
                      <a:pt x="70954" y="20037"/>
                    </a:cubicBezTo>
                    <a:cubicBezTo>
                      <a:pt x="70763" y="20037"/>
                      <a:pt x="70573" y="19942"/>
                      <a:pt x="70382" y="19847"/>
                    </a:cubicBezTo>
                    <a:cubicBezTo>
                      <a:pt x="70382" y="19847"/>
                      <a:pt x="70382" y="19847"/>
                      <a:pt x="70382" y="19847"/>
                    </a:cubicBezTo>
                    <a:cubicBezTo>
                      <a:pt x="69620" y="19561"/>
                      <a:pt x="68763" y="19371"/>
                      <a:pt x="68001" y="19275"/>
                    </a:cubicBezTo>
                    <a:cubicBezTo>
                      <a:pt x="67715" y="14227"/>
                      <a:pt x="65715" y="9084"/>
                      <a:pt x="62286" y="5655"/>
                    </a:cubicBezTo>
                    <a:cubicBezTo>
                      <a:pt x="54094" y="-2537"/>
                      <a:pt x="42474" y="-1203"/>
                      <a:pt x="34187" y="5655"/>
                    </a:cubicBezTo>
                    <a:cubicBezTo>
                      <a:pt x="31330" y="8036"/>
                      <a:pt x="28853" y="11084"/>
                      <a:pt x="27234" y="14513"/>
                    </a:cubicBezTo>
                    <a:cubicBezTo>
                      <a:pt x="26758" y="15275"/>
                      <a:pt x="26281" y="15942"/>
                      <a:pt x="25805" y="16704"/>
                    </a:cubicBezTo>
                    <a:cubicBezTo>
                      <a:pt x="25234" y="17656"/>
                      <a:pt x="23614" y="19561"/>
                      <a:pt x="23900" y="19561"/>
                    </a:cubicBezTo>
                    <a:cubicBezTo>
                      <a:pt x="22186" y="20704"/>
                      <a:pt x="20090" y="21561"/>
                      <a:pt x="18376" y="22800"/>
                    </a:cubicBezTo>
                    <a:cubicBezTo>
                      <a:pt x="14280" y="25752"/>
                      <a:pt x="11041" y="29658"/>
                      <a:pt x="8279" y="33849"/>
                    </a:cubicBezTo>
                    <a:cubicBezTo>
                      <a:pt x="5898" y="37278"/>
                      <a:pt x="4755" y="41373"/>
                      <a:pt x="2374" y="44707"/>
                    </a:cubicBezTo>
                    <a:cubicBezTo>
                      <a:pt x="-2198" y="51089"/>
                      <a:pt x="373" y="58804"/>
                      <a:pt x="5517" y="63567"/>
                    </a:cubicBezTo>
                    <a:cubicBezTo>
                      <a:pt x="5803" y="67853"/>
                      <a:pt x="7422" y="71949"/>
                      <a:pt x="10756" y="74997"/>
                    </a:cubicBezTo>
                    <a:cubicBezTo>
                      <a:pt x="18280" y="81855"/>
                      <a:pt x="29901" y="82426"/>
                      <a:pt x="37330" y="74997"/>
                    </a:cubicBezTo>
                    <a:cubicBezTo>
                      <a:pt x="43236" y="69091"/>
                      <a:pt x="48856" y="62995"/>
                      <a:pt x="54380" y="56613"/>
                    </a:cubicBezTo>
                    <a:cubicBezTo>
                      <a:pt x="56476" y="59852"/>
                      <a:pt x="59333" y="62614"/>
                      <a:pt x="62572" y="64424"/>
                    </a:cubicBezTo>
                    <a:cubicBezTo>
                      <a:pt x="67715" y="67281"/>
                      <a:pt x="73240" y="69091"/>
                      <a:pt x="79145" y="68615"/>
                    </a:cubicBezTo>
                    <a:cubicBezTo>
                      <a:pt x="83908" y="68234"/>
                      <a:pt x="88861" y="66805"/>
                      <a:pt x="92194" y="63185"/>
                    </a:cubicBezTo>
                    <a:cubicBezTo>
                      <a:pt x="95623" y="59376"/>
                      <a:pt x="97147" y="55280"/>
                      <a:pt x="97624" y="50136"/>
                    </a:cubicBezTo>
                    <a:cubicBezTo>
                      <a:pt x="98100" y="44326"/>
                      <a:pt x="96385" y="38516"/>
                      <a:pt x="93433" y="33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3" name="Google Shape;2233;p9"/>
              <p:cNvSpPr/>
              <p:nvPr/>
            </p:nvSpPr>
            <p:spPr>
              <a:xfrm>
                <a:off x="3237152" y="3807696"/>
                <a:ext cx="72972" cy="80840"/>
              </a:xfrm>
              <a:custGeom>
                <a:avLst/>
                <a:gdLst/>
                <a:ahLst/>
                <a:cxnLst/>
                <a:rect l="l" t="t" r="r" b="b"/>
                <a:pathLst>
                  <a:path w="72972" h="80840" extrusionOk="0">
                    <a:moveTo>
                      <a:pt x="70329" y="5191"/>
                    </a:moveTo>
                    <a:cubicBezTo>
                      <a:pt x="67377" y="1477"/>
                      <a:pt x="61662" y="-1286"/>
                      <a:pt x="56804" y="619"/>
                    </a:cubicBezTo>
                    <a:cubicBezTo>
                      <a:pt x="57947" y="619"/>
                      <a:pt x="57756" y="619"/>
                      <a:pt x="56232" y="714"/>
                    </a:cubicBezTo>
                    <a:cubicBezTo>
                      <a:pt x="54804" y="905"/>
                      <a:pt x="53375" y="1096"/>
                      <a:pt x="51946" y="1286"/>
                    </a:cubicBezTo>
                    <a:cubicBezTo>
                      <a:pt x="49279" y="1857"/>
                      <a:pt x="46612" y="3763"/>
                      <a:pt x="44326" y="5191"/>
                    </a:cubicBezTo>
                    <a:cubicBezTo>
                      <a:pt x="42612" y="6334"/>
                      <a:pt x="40992" y="7572"/>
                      <a:pt x="39373" y="8906"/>
                    </a:cubicBezTo>
                    <a:cubicBezTo>
                      <a:pt x="34325" y="9097"/>
                      <a:pt x="29467" y="11002"/>
                      <a:pt x="26229" y="15288"/>
                    </a:cubicBezTo>
                    <a:cubicBezTo>
                      <a:pt x="24038" y="17288"/>
                      <a:pt x="22038" y="19764"/>
                      <a:pt x="20895" y="22431"/>
                    </a:cubicBezTo>
                    <a:lnTo>
                      <a:pt x="20895" y="22431"/>
                    </a:lnTo>
                    <a:cubicBezTo>
                      <a:pt x="19847" y="24432"/>
                      <a:pt x="18990" y="26527"/>
                      <a:pt x="18513" y="28718"/>
                    </a:cubicBezTo>
                    <a:cubicBezTo>
                      <a:pt x="18037" y="29861"/>
                      <a:pt x="17656" y="30909"/>
                      <a:pt x="17275" y="32147"/>
                    </a:cubicBezTo>
                    <a:cubicBezTo>
                      <a:pt x="16704" y="34052"/>
                      <a:pt x="16418" y="35862"/>
                      <a:pt x="16513" y="37767"/>
                    </a:cubicBezTo>
                    <a:cubicBezTo>
                      <a:pt x="10893" y="38910"/>
                      <a:pt x="5464" y="42339"/>
                      <a:pt x="2892" y="47482"/>
                    </a:cubicBezTo>
                    <a:cubicBezTo>
                      <a:pt x="2892" y="47673"/>
                      <a:pt x="2702" y="48054"/>
                      <a:pt x="2607" y="48054"/>
                    </a:cubicBezTo>
                    <a:lnTo>
                      <a:pt x="2607" y="48054"/>
                    </a:lnTo>
                    <a:cubicBezTo>
                      <a:pt x="1654" y="48054"/>
                      <a:pt x="892" y="51292"/>
                      <a:pt x="606" y="52816"/>
                    </a:cubicBezTo>
                    <a:cubicBezTo>
                      <a:pt x="-441" y="57293"/>
                      <a:pt x="-156" y="61674"/>
                      <a:pt x="1654" y="65865"/>
                    </a:cubicBezTo>
                    <a:cubicBezTo>
                      <a:pt x="5369" y="74533"/>
                      <a:pt x="15846" y="80820"/>
                      <a:pt x="25467" y="77486"/>
                    </a:cubicBezTo>
                    <a:cubicBezTo>
                      <a:pt x="25657" y="77486"/>
                      <a:pt x="25848" y="77391"/>
                      <a:pt x="26038" y="77296"/>
                    </a:cubicBezTo>
                    <a:cubicBezTo>
                      <a:pt x="28038" y="76629"/>
                      <a:pt x="29943" y="75676"/>
                      <a:pt x="31658" y="74629"/>
                    </a:cubicBezTo>
                    <a:cubicBezTo>
                      <a:pt x="35658" y="78439"/>
                      <a:pt x="40897" y="81105"/>
                      <a:pt x="46422" y="80820"/>
                    </a:cubicBezTo>
                    <a:cubicBezTo>
                      <a:pt x="54042" y="80439"/>
                      <a:pt x="61662" y="76438"/>
                      <a:pt x="65376" y="69485"/>
                    </a:cubicBezTo>
                    <a:cubicBezTo>
                      <a:pt x="66900" y="66628"/>
                      <a:pt x="67853" y="63770"/>
                      <a:pt x="68329" y="60531"/>
                    </a:cubicBezTo>
                    <a:cubicBezTo>
                      <a:pt x="68520" y="58912"/>
                      <a:pt x="68520" y="57484"/>
                      <a:pt x="68424" y="55960"/>
                    </a:cubicBezTo>
                    <a:cubicBezTo>
                      <a:pt x="68424" y="55769"/>
                      <a:pt x="68424" y="55674"/>
                      <a:pt x="68424" y="55483"/>
                    </a:cubicBezTo>
                    <a:cubicBezTo>
                      <a:pt x="68424" y="55388"/>
                      <a:pt x="68424" y="55293"/>
                      <a:pt x="68424" y="55197"/>
                    </a:cubicBezTo>
                    <a:cubicBezTo>
                      <a:pt x="68424" y="53483"/>
                      <a:pt x="68139" y="51769"/>
                      <a:pt x="67567" y="50149"/>
                    </a:cubicBezTo>
                    <a:cubicBezTo>
                      <a:pt x="67091" y="47959"/>
                      <a:pt x="66234" y="45958"/>
                      <a:pt x="64995" y="44148"/>
                    </a:cubicBezTo>
                    <a:cubicBezTo>
                      <a:pt x="72520" y="41767"/>
                      <a:pt x="73758" y="31480"/>
                      <a:pt x="68615" y="26527"/>
                    </a:cubicBezTo>
                    <a:cubicBezTo>
                      <a:pt x="70425" y="23670"/>
                      <a:pt x="71663" y="20907"/>
                      <a:pt x="72139" y="17574"/>
                    </a:cubicBezTo>
                    <a:cubicBezTo>
                      <a:pt x="73568" y="13383"/>
                      <a:pt x="73282" y="8906"/>
                      <a:pt x="70329" y="5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234" name="Google Shape;2234;p9"/>
          <p:cNvSpPr/>
          <p:nvPr/>
        </p:nvSpPr>
        <p:spPr>
          <a:xfrm>
            <a:off x="-470438" y="4103775"/>
            <a:ext cx="2115925" cy="2142520"/>
          </a:xfrm>
          <a:custGeom>
            <a:avLst/>
            <a:gdLst/>
            <a:ahLst/>
            <a:cxnLst/>
            <a:rect l="l" t="t" r="r" b="b"/>
            <a:pathLst>
              <a:path w="2015167" h="1854996" extrusionOk="0">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35" name="Google Shape;2235;p9"/>
          <p:cNvGrpSpPr/>
          <p:nvPr/>
        </p:nvGrpSpPr>
        <p:grpSpPr>
          <a:xfrm>
            <a:off x="-56949" y="1237975"/>
            <a:ext cx="9463877" cy="1163919"/>
            <a:chOff x="-56949" y="1237975"/>
            <a:chExt cx="9463877" cy="1163919"/>
          </a:xfrm>
        </p:grpSpPr>
        <p:sp>
          <p:nvSpPr>
            <p:cNvPr id="2236" name="Google Shape;2236;p9"/>
            <p:cNvSpPr/>
            <p:nvPr/>
          </p:nvSpPr>
          <p:spPr>
            <a:xfrm flipH="1">
              <a:off x="-56949" y="1237975"/>
              <a:ext cx="1540337" cy="397512"/>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7" name="Google Shape;2237;p9"/>
            <p:cNvSpPr/>
            <p:nvPr/>
          </p:nvSpPr>
          <p:spPr>
            <a:xfrm flipH="1">
              <a:off x="7570148" y="2102450"/>
              <a:ext cx="1836779" cy="299444"/>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מציין מיקום של מספר שקופית 1">
            <a:extLst>
              <a:ext uri="{FF2B5EF4-FFF2-40B4-BE49-F238E27FC236}">
                <a16:creationId xmlns:a16="http://schemas.microsoft.com/office/drawing/2014/main" id="{C2B70F13-7400-45B5-6797-F82697C9AABE}"/>
              </a:ext>
            </a:extLst>
          </p:cNvPr>
          <p:cNvSpPr>
            <a:spLocks noGrp="1"/>
          </p:cNvSpPr>
          <p:nvPr>
            <p:ph type="sldNum" sz="quarter" idx="10"/>
          </p:nvPr>
        </p:nvSpPr>
        <p:spPr/>
        <p:txBody>
          <a:bodyPr/>
          <a:lstStyle>
            <a:lvl1pPr>
              <a:defRPr>
                <a:solidFill>
                  <a:schemeClr val="tx1"/>
                </a:solidFill>
              </a:defRPr>
            </a:lvl1pPr>
          </a:lstStyle>
          <a:p>
            <a:fld id="{029E91FE-E2A2-4C76-9DD3-FD3E682BA12D}" type="slidenum">
              <a:rPr lang="en-IL" smtClean="0"/>
              <a:pPr/>
              <a:t>‹#›</a:t>
            </a:fld>
            <a:endParaRPr lang="en-IL"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38"/>
        <p:cNvGrpSpPr/>
        <p:nvPr/>
      </p:nvGrpSpPr>
      <p:grpSpPr>
        <a:xfrm>
          <a:off x="0" y="0"/>
          <a:ext cx="0" cy="0"/>
          <a:chOff x="0" y="0"/>
          <a:chExt cx="0" cy="0"/>
        </a:xfrm>
      </p:grpSpPr>
      <p:sp>
        <p:nvSpPr>
          <p:cNvPr id="2239" name="Google Shape;2239;p10"/>
          <p:cNvSpPr>
            <a:spLocks noGrp="1"/>
          </p:cNvSpPr>
          <p:nvPr>
            <p:ph type="pic" idx="2"/>
          </p:nvPr>
        </p:nvSpPr>
        <p:spPr>
          <a:xfrm>
            <a:off x="0" y="0"/>
            <a:ext cx="9144000" cy="5143500"/>
          </a:xfrm>
          <a:prstGeom prst="rect">
            <a:avLst/>
          </a:prstGeom>
          <a:noFill/>
          <a:ln>
            <a:noFill/>
          </a:ln>
        </p:spPr>
      </p:sp>
      <p:sp>
        <p:nvSpPr>
          <p:cNvPr id="2240" name="Google Shape;2240;p10"/>
          <p:cNvSpPr txBox="1">
            <a:spLocks noGrp="1"/>
          </p:cNvSpPr>
          <p:nvPr>
            <p:ph type="title"/>
          </p:nvPr>
        </p:nvSpPr>
        <p:spPr>
          <a:xfrm>
            <a:off x="1380450" y="4162400"/>
            <a:ext cx="6383100" cy="441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 name="מציין מיקום של מספר שקופית 1">
            <a:extLst>
              <a:ext uri="{FF2B5EF4-FFF2-40B4-BE49-F238E27FC236}">
                <a16:creationId xmlns:a16="http://schemas.microsoft.com/office/drawing/2014/main" id="{6B15423C-495D-5C84-1A31-6DEA9F6246CF}"/>
              </a:ext>
            </a:extLst>
          </p:cNvPr>
          <p:cNvSpPr>
            <a:spLocks noGrp="1"/>
          </p:cNvSpPr>
          <p:nvPr>
            <p:ph type="sldNum" sz="quarter" idx="10"/>
          </p:nvPr>
        </p:nvSpPr>
        <p:spPr/>
        <p:txBody>
          <a:bodyPr/>
          <a:lstStyle>
            <a:lvl1pPr>
              <a:defRPr>
                <a:solidFill>
                  <a:schemeClr val="tx1"/>
                </a:solidFill>
              </a:defRPr>
            </a:lvl1pPr>
          </a:lstStyle>
          <a:p>
            <a:fld id="{029E91FE-E2A2-4C76-9DD3-FD3E682BA12D}" type="slidenum">
              <a:rPr lang="en-IL" smtClean="0"/>
              <a:pPr/>
              <a:t>‹#›</a:t>
            </a:fld>
            <a:endParaRPr lang="en-I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793"/>
        <p:cNvGrpSpPr/>
        <p:nvPr/>
      </p:nvGrpSpPr>
      <p:grpSpPr>
        <a:xfrm>
          <a:off x="0" y="0"/>
          <a:ext cx="0" cy="0"/>
          <a:chOff x="0" y="0"/>
          <a:chExt cx="0" cy="0"/>
        </a:xfrm>
      </p:grpSpPr>
      <p:sp>
        <p:nvSpPr>
          <p:cNvPr id="2" name="מציין מיקום של מספר שקופית 1">
            <a:extLst>
              <a:ext uri="{FF2B5EF4-FFF2-40B4-BE49-F238E27FC236}">
                <a16:creationId xmlns:a16="http://schemas.microsoft.com/office/drawing/2014/main" id="{77EE28D1-D322-CF57-4E11-B82D4D43886C}"/>
              </a:ext>
            </a:extLst>
          </p:cNvPr>
          <p:cNvSpPr>
            <a:spLocks noGrp="1"/>
          </p:cNvSpPr>
          <p:nvPr>
            <p:ph type="sldNum" sz="quarter" idx="10"/>
          </p:nvPr>
        </p:nvSpPr>
        <p:spPr/>
        <p:txBody>
          <a:bodyPr/>
          <a:lstStyle>
            <a:lvl1pPr>
              <a:defRPr>
                <a:solidFill>
                  <a:schemeClr val="tx1"/>
                </a:solidFill>
              </a:defRPr>
            </a:lvl1pPr>
          </a:lstStyle>
          <a:p>
            <a:fld id="{029E91FE-E2A2-4C76-9DD3-FD3E682BA12D}" type="slidenum">
              <a:rPr lang="en-IL" smtClean="0"/>
              <a:pPr/>
              <a:t>‹#›</a:t>
            </a:fld>
            <a:endParaRPr lang="en-IL"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794"/>
        <p:cNvGrpSpPr/>
        <p:nvPr/>
      </p:nvGrpSpPr>
      <p:grpSpPr>
        <a:xfrm>
          <a:off x="0" y="0"/>
          <a:ext cx="0" cy="0"/>
          <a:chOff x="0" y="0"/>
          <a:chExt cx="0" cy="0"/>
        </a:xfrm>
      </p:grpSpPr>
      <p:pic>
        <p:nvPicPr>
          <p:cNvPr id="2795" name="Google Shape;2795;p13"/>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2796" name="Google Shape;2796;p13"/>
          <p:cNvSpPr txBox="1">
            <a:spLocks noGrp="1"/>
          </p:cNvSpPr>
          <p:nvPr>
            <p:ph type="title"/>
          </p:nvPr>
        </p:nvSpPr>
        <p:spPr>
          <a:xfrm>
            <a:off x="720000" y="444975"/>
            <a:ext cx="7704000" cy="576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97" name="Google Shape;2797;p13"/>
          <p:cNvSpPr txBox="1">
            <a:spLocks noGrp="1"/>
          </p:cNvSpPr>
          <p:nvPr>
            <p:ph type="title" idx="2" hasCustomPrompt="1"/>
          </p:nvPr>
        </p:nvSpPr>
        <p:spPr>
          <a:xfrm>
            <a:off x="720000" y="13031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98" name="Google Shape;2798;p13"/>
          <p:cNvSpPr txBox="1">
            <a:spLocks noGrp="1"/>
          </p:cNvSpPr>
          <p:nvPr>
            <p:ph type="title" idx="3" hasCustomPrompt="1"/>
          </p:nvPr>
        </p:nvSpPr>
        <p:spPr>
          <a:xfrm>
            <a:off x="720000" y="26645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99" name="Google Shape;2799;p13"/>
          <p:cNvSpPr txBox="1">
            <a:spLocks noGrp="1"/>
          </p:cNvSpPr>
          <p:nvPr>
            <p:ph type="title" idx="4" hasCustomPrompt="1"/>
          </p:nvPr>
        </p:nvSpPr>
        <p:spPr>
          <a:xfrm>
            <a:off x="3510088" y="13031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00" name="Google Shape;2800;p13"/>
          <p:cNvSpPr txBox="1">
            <a:spLocks noGrp="1"/>
          </p:cNvSpPr>
          <p:nvPr>
            <p:ph type="title" idx="5" hasCustomPrompt="1"/>
          </p:nvPr>
        </p:nvSpPr>
        <p:spPr>
          <a:xfrm>
            <a:off x="3510088" y="26645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01" name="Google Shape;2801;p13"/>
          <p:cNvSpPr txBox="1">
            <a:spLocks noGrp="1"/>
          </p:cNvSpPr>
          <p:nvPr>
            <p:ph type="title" idx="6" hasCustomPrompt="1"/>
          </p:nvPr>
        </p:nvSpPr>
        <p:spPr>
          <a:xfrm>
            <a:off x="6300175" y="13031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02" name="Google Shape;2802;p13"/>
          <p:cNvSpPr txBox="1">
            <a:spLocks noGrp="1"/>
          </p:cNvSpPr>
          <p:nvPr>
            <p:ph type="title" idx="7" hasCustomPrompt="1"/>
          </p:nvPr>
        </p:nvSpPr>
        <p:spPr>
          <a:xfrm>
            <a:off x="6300175" y="26645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03" name="Google Shape;2803;p13"/>
          <p:cNvSpPr txBox="1">
            <a:spLocks noGrp="1"/>
          </p:cNvSpPr>
          <p:nvPr>
            <p:ph type="subTitle" idx="1"/>
          </p:nvPr>
        </p:nvSpPr>
        <p:spPr>
          <a:xfrm>
            <a:off x="720000" y="1857500"/>
            <a:ext cx="21306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804" name="Google Shape;2804;p13"/>
          <p:cNvSpPr txBox="1">
            <a:spLocks noGrp="1"/>
          </p:cNvSpPr>
          <p:nvPr>
            <p:ph type="subTitle" idx="8"/>
          </p:nvPr>
        </p:nvSpPr>
        <p:spPr>
          <a:xfrm>
            <a:off x="3510088" y="1857500"/>
            <a:ext cx="21306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805" name="Google Shape;2805;p13"/>
          <p:cNvSpPr txBox="1">
            <a:spLocks noGrp="1"/>
          </p:cNvSpPr>
          <p:nvPr>
            <p:ph type="subTitle" idx="9"/>
          </p:nvPr>
        </p:nvSpPr>
        <p:spPr>
          <a:xfrm>
            <a:off x="6300175" y="1857500"/>
            <a:ext cx="21306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806" name="Google Shape;2806;p13"/>
          <p:cNvSpPr txBox="1">
            <a:spLocks noGrp="1"/>
          </p:cNvSpPr>
          <p:nvPr>
            <p:ph type="subTitle" idx="13"/>
          </p:nvPr>
        </p:nvSpPr>
        <p:spPr>
          <a:xfrm>
            <a:off x="720000" y="3218925"/>
            <a:ext cx="21306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807" name="Google Shape;2807;p13"/>
          <p:cNvSpPr txBox="1">
            <a:spLocks noGrp="1"/>
          </p:cNvSpPr>
          <p:nvPr>
            <p:ph type="subTitle" idx="14"/>
          </p:nvPr>
        </p:nvSpPr>
        <p:spPr>
          <a:xfrm>
            <a:off x="3510088" y="3218925"/>
            <a:ext cx="21306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808" name="Google Shape;2808;p13"/>
          <p:cNvSpPr txBox="1">
            <a:spLocks noGrp="1"/>
          </p:cNvSpPr>
          <p:nvPr>
            <p:ph type="subTitle" idx="15"/>
          </p:nvPr>
        </p:nvSpPr>
        <p:spPr>
          <a:xfrm>
            <a:off x="6300175" y="3218925"/>
            <a:ext cx="21306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809" name="Google Shape;2809;p13"/>
          <p:cNvSpPr/>
          <p:nvPr/>
        </p:nvSpPr>
        <p:spPr>
          <a:xfrm>
            <a:off x="7425194" y="80295"/>
            <a:ext cx="1830967" cy="351847"/>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10" name="Google Shape;2810;p13"/>
          <p:cNvGrpSpPr/>
          <p:nvPr/>
        </p:nvGrpSpPr>
        <p:grpSpPr>
          <a:xfrm>
            <a:off x="0" y="4052973"/>
            <a:ext cx="9190989" cy="1112893"/>
            <a:chOff x="0" y="4052973"/>
            <a:chExt cx="9190989" cy="1112893"/>
          </a:xfrm>
        </p:grpSpPr>
        <p:sp>
          <p:nvSpPr>
            <p:cNvPr id="2811" name="Google Shape;2811;p13"/>
            <p:cNvSpPr/>
            <p:nvPr/>
          </p:nvSpPr>
          <p:spPr>
            <a:xfrm>
              <a:off x="4078242" y="4308497"/>
              <a:ext cx="402191" cy="273558"/>
            </a:xfrm>
            <a:custGeom>
              <a:avLst/>
              <a:gdLst/>
              <a:ahLst/>
              <a:cxnLst/>
              <a:rect l="l" t="t" r="r" b="b"/>
              <a:pathLst>
                <a:path w="402191" h="273558" extrusionOk="0">
                  <a:moveTo>
                    <a:pt x="374950" y="99251"/>
                  </a:moveTo>
                  <a:cubicBezTo>
                    <a:pt x="369045" y="96203"/>
                    <a:pt x="361901" y="92202"/>
                    <a:pt x="355043" y="92678"/>
                  </a:cubicBezTo>
                  <a:cubicBezTo>
                    <a:pt x="348090" y="93154"/>
                    <a:pt x="341041" y="95441"/>
                    <a:pt x="335993" y="100298"/>
                  </a:cubicBezTo>
                  <a:cubicBezTo>
                    <a:pt x="330945" y="105156"/>
                    <a:pt x="328373" y="112776"/>
                    <a:pt x="330659" y="119444"/>
                  </a:cubicBezTo>
                  <a:cubicBezTo>
                    <a:pt x="330945" y="120206"/>
                    <a:pt x="331230" y="120968"/>
                    <a:pt x="331516" y="121729"/>
                  </a:cubicBezTo>
                  <a:cubicBezTo>
                    <a:pt x="327325" y="122492"/>
                    <a:pt x="323134" y="123444"/>
                    <a:pt x="319134" y="124873"/>
                  </a:cubicBezTo>
                  <a:cubicBezTo>
                    <a:pt x="315324" y="126206"/>
                    <a:pt x="309323" y="128969"/>
                    <a:pt x="306275" y="133922"/>
                  </a:cubicBezTo>
                  <a:cubicBezTo>
                    <a:pt x="305227" y="113443"/>
                    <a:pt x="314943" y="92678"/>
                    <a:pt x="331707" y="80677"/>
                  </a:cubicBezTo>
                  <a:cubicBezTo>
                    <a:pt x="331992" y="80963"/>
                    <a:pt x="332278" y="81344"/>
                    <a:pt x="332564" y="81629"/>
                  </a:cubicBezTo>
                  <a:cubicBezTo>
                    <a:pt x="339993" y="89535"/>
                    <a:pt x="352376" y="92297"/>
                    <a:pt x="362472" y="88392"/>
                  </a:cubicBezTo>
                  <a:cubicBezTo>
                    <a:pt x="373236" y="84201"/>
                    <a:pt x="378379" y="75343"/>
                    <a:pt x="380475" y="65342"/>
                  </a:cubicBezTo>
                  <a:cubicBezTo>
                    <a:pt x="382189" y="57245"/>
                    <a:pt x="381808" y="48292"/>
                    <a:pt x="380665" y="40577"/>
                  </a:cubicBezTo>
                  <a:cubicBezTo>
                    <a:pt x="378665" y="27051"/>
                    <a:pt x="379617" y="13145"/>
                    <a:pt x="383427" y="0"/>
                  </a:cubicBezTo>
                  <a:cubicBezTo>
                    <a:pt x="376569" y="10382"/>
                    <a:pt x="363139" y="13811"/>
                    <a:pt x="351042" y="16478"/>
                  </a:cubicBezTo>
                  <a:cubicBezTo>
                    <a:pt x="342470" y="18383"/>
                    <a:pt x="331992" y="20479"/>
                    <a:pt x="325420" y="26670"/>
                  </a:cubicBezTo>
                  <a:cubicBezTo>
                    <a:pt x="318753" y="33052"/>
                    <a:pt x="313609" y="41339"/>
                    <a:pt x="312752" y="50483"/>
                  </a:cubicBezTo>
                  <a:cubicBezTo>
                    <a:pt x="311799" y="59627"/>
                    <a:pt x="315705" y="69533"/>
                    <a:pt x="323515" y="74200"/>
                  </a:cubicBezTo>
                  <a:cubicBezTo>
                    <a:pt x="325039" y="75152"/>
                    <a:pt x="326754" y="75914"/>
                    <a:pt x="328182" y="76962"/>
                  </a:cubicBezTo>
                  <a:cubicBezTo>
                    <a:pt x="328659" y="77343"/>
                    <a:pt x="328944" y="77724"/>
                    <a:pt x="329421" y="78105"/>
                  </a:cubicBezTo>
                  <a:cubicBezTo>
                    <a:pt x="309228" y="92869"/>
                    <a:pt x="298845" y="119729"/>
                    <a:pt x="304465" y="144304"/>
                  </a:cubicBezTo>
                  <a:cubicBezTo>
                    <a:pt x="304751" y="145352"/>
                    <a:pt x="305037" y="146495"/>
                    <a:pt x="305322" y="147542"/>
                  </a:cubicBezTo>
                  <a:cubicBezTo>
                    <a:pt x="305608" y="148590"/>
                    <a:pt x="305799" y="149543"/>
                    <a:pt x="306084" y="150590"/>
                  </a:cubicBezTo>
                  <a:cubicBezTo>
                    <a:pt x="304084" y="148209"/>
                    <a:pt x="301417" y="146590"/>
                    <a:pt x="298560" y="145161"/>
                  </a:cubicBezTo>
                  <a:cubicBezTo>
                    <a:pt x="295321" y="143447"/>
                    <a:pt x="291987" y="141827"/>
                    <a:pt x="288654" y="140208"/>
                  </a:cubicBezTo>
                  <a:cubicBezTo>
                    <a:pt x="282272" y="137065"/>
                    <a:pt x="275795" y="133826"/>
                    <a:pt x="269508" y="130207"/>
                  </a:cubicBezTo>
                  <a:cubicBezTo>
                    <a:pt x="268365" y="128969"/>
                    <a:pt x="267508" y="126968"/>
                    <a:pt x="266937" y="123920"/>
                  </a:cubicBezTo>
                  <a:cubicBezTo>
                    <a:pt x="266365" y="120968"/>
                    <a:pt x="265794" y="117158"/>
                    <a:pt x="265984" y="113348"/>
                  </a:cubicBezTo>
                  <a:cubicBezTo>
                    <a:pt x="267032" y="113824"/>
                    <a:pt x="268080" y="114395"/>
                    <a:pt x="269223" y="114872"/>
                  </a:cubicBezTo>
                  <a:cubicBezTo>
                    <a:pt x="276652" y="118396"/>
                    <a:pt x="286177" y="117062"/>
                    <a:pt x="292273" y="111538"/>
                  </a:cubicBezTo>
                  <a:cubicBezTo>
                    <a:pt x="298750" y="105632"/>
                    <a:pt x="300084" y="97917"/>
                    <a:pt x="298845" y="90297"/>
                  </a:cubicBezTo>
                  <a:cubicBezTo>
                    <a:pt x="297798" y="84011"/>
                    <a:pt x="295131" y="77819"/>
                    <a:pt x="292273" y="72676"/>
                  </a:cubicBezTo>
                  <a:cubicBezTo>
                    <a:pt x="287225" y="63627"/>
                    <a:pt x="284082" y="53435"/>
                    <a:pt x="283129" y="43148"/>
                  </a:cubicBezTo>
                  <a:cubicBezTo>
                    <a:pt x="281034" y="52388"/>
                    <a:pt x="272461" y="58483"/>
                    <a:pt x="264555" y="63722"/>
                  </a:cubicBezTo>
                  <a:cubicBezTo>
                    <a:pt x="260936" y="66104"/>
                    <a:pt x="256745" y="68866"/>
                    <a:pt x="253411" y="72104"/>
                  </a:cubicBezTo>
                  <a:cubicBezTo>
                    <a:pt x="253602" y="71438"/>
                    <a:pt x="253887" y="70866"/>
                    <a:pt x="254078" y="70199"/>
                  </a:cubicBezTo>
                  <a:cubicBezTo>
                    <a:pt x="256078" y="61627"/>
                    <a:pt x="252744" y="54578"/>
                    <a:pt x="247410" y="48958"/>
                  </a:cubicBezTo>
                  <a:cubicBezTo>
                    <a:pt x="243029" y="44387"/>
                    <a:pt x="237314" y="40767"/>
                    <a:pt x="231980" y="38195"/>
                  </a:cubicBezTo>
                  <a:cubicBezTo>
                    <a:pt x="222645" y="33623"/>
                    <a:pt x="214263" y="27051"/>
                    <a:pt x="207691" y="19050"/>
                  </a:cubicBezTo>
                  <a:cubicBezTo>
                    <a:pt x="211215" y="27813"/>
                    <a:pt x="207691" y="37719"/>
                    <a:pt x="204072" y="46482"/>
                  </a:cubicBezTo>
                  <a:cubicBezTo>
                    <a:pt x="201595" y="52673"/>
                    <a:pt x="198357" y="60198"/>
                    <a:pt x="199500" y="66961"/>
                  </a:cubicBezTo>
                  <a:cubicBezTo>
                    <a:pt x="200643" y="73819"/>
                    <a:pt x="203595" y="80677"/>
                    <a:pt x="208929" y="85154"/>
                  </a:cubicBezTo>
                  <a:cubicBezTo>
                    <a:pt x="214263" y="89630"/>
                    <a:pt x="222169" y="91440"/>
                    <a:pt x="228456" y="88583"/>
                  </a:cubicBezTo>
                  <a:cubicBezTo>
                    <a:pt x="229503" y="88106"/>
                    <a:pt x="230551" y="87535"/>
                    <a:pt x="231694" y="87058"/>
                  </a:cubicBezTo>
                  <a:cubicBezTo>
                    <a:pt x="231789" y="88011"/>
                    <a:pt x="231980" y="88964"/>
                    <a:pt x="232075" y="90011"/>
                  </a:cubicBezTo>
                  <a:cubicBezTo>
                    <a:pt x="234456" y="103442"/>
                    <a:pt x="243600" y="116396"/>
                    <a:pt x="257697" y="126683"/>
                  </a:cubicBezTo>
                  <a:cubicBezTo>
                    <a:pt x="260745" y="128873"/>
                    <a:pt x="263984" y="130969"/>
                    <a:pt x="267318" y="132874"/>
                  </a:cubicBezTo>
                  <a:cubicBezTo>
                    <a:pt x="268080" y="133636"/>
                    <a:pt x="268937" y="134207"/>
                    <a:pt x="269985" y="134588"/>
                  </a:cubicBezTo>
                  <a:cubicBezTo>
                    <a:pt x="270175" y="134588"/>
                    <a:pt x="270270" y="134588"/>
                    <a:pt x="270461" y="134588"/>
                  </a:cubicBezTo>
                  <a:cubicBezTo>
                    <a:pt x="275985" y="137636"/>
                    <a:pt x="281605" y="140494"/>
                    <a:pt x="287225" y="143161"/>
                  </a:cubicBezTo>
                  <a:cubicBezTo>
                    <a:pt x="290559" y="144780"/>
                    <a:pt x="293797" y="146399"/>
                    <a:pt x="297131" y="148019"/>
                  </a:cubicBezTo>
                  <a:cubicBezTo>
                    <a:pt x="299893" y="149447"/>
                    <a:pt x="302560" y="150876"/>
                    <a:pt x="304084" y="153067"/>
                  </a:cubicBezTo>
                  <a:cubicBezTo>
                    <a:pt x="304751" y="154019"/>
                    <a:pt x="305227" y="155162"/>
                    <a:pt x="305799" y="156305"/>
                  </a:cubicBezTo>
                  <a:cubicBezTo>
                    <a:pt x="306180" y="157163"/>
                    <a:pt x="306561" y="158020"/>
                    <a:pt x="307037" y="158877"/>
                  </a:cubicBezTo>
                  <a:cubicBezTo>
                    <a:pt x="306370" y="168402"/>
                    <a:pt x="299607" y="178022"/>
                    <a:pt x="286844" y="187738"/>
                  </a:cubicBezTo>
                  <a:cubicBezTo>
                    <a:pt x="273699" y="197739"/>
                    <a:pt x="259221" y="205931"/>
                    <a:pt x="243981" y="212217"/>
                  </a:cubicBezTo>
                  <a:cubicBezTo>
                    <a:pt x="245124" y="210312"/>
                    <a:pt x="246077" y="208407"/>
                    <a:pt x="246648" y="206597"/>
                  </a:cubicBezTo>
                  <a:cubicBezTo>
                    <a:pt x="247791" y="203073"/>
                    <a:pt x="247791" y="199644"/>
                    <a:pt x="246839" y="196501"/>
                  </a:cubicBezTo>
                  <a:cubicBezTo>
                    <a:pt x="251982" y="196882"/>
                    <a:pt x="257412" y="195263"/>
                    <a:pt x="261222" y="191738"/>
                  </a:cubicBezTo>
                  <a:cubicBezTo>
                    <a:pt x="267127" y="186404"/>
                    <a:pt x="268365" y="179356"/>
                    <a:pt x="267222" y="172307"/>
                  </a:cubicBezTo>
                  <a:cubicBezTo>
                    <a:pt x="266270" y="166592"/>
                    <a:pt x="263889" y="160973"/>
                    <a:pt x="261222" y="156210"/>
                  </a:cubicBezTo>
                  <a:cubicBezTo>
                    <a:pt x="256554" y="147923"/>
                    <a:pt x="253697" y="138684"/>
                    <a:pt x="252935" y="129254"/>
                  </a:cubicBezTo>
                  <a:cubicBezTo>
                    <a:pt x="251030" y="137636"/>
                    <a:pt x="243219" y="143256"/>
                    <a:pt x="236076" y="148019"/>
                  </a:cubicBezTo>
                  <a:cubicBezTo>
                    <a:pt x="231027" y="151352"/>
                    <a:pt x="224741" y="155353"/>
                    <a:pt x="221979" y="160973"/>
                  </a:cubicBezTo>
                  <a:cubicBezTo>
                    <a:pt x="219216" y="166688"/>
                    <a:pt x="217978" y="173355"/>
                    <a:pt x="219693" y="179546"/>
                  </a:cubicBezTo>
                  <a:cubicBezTo>
                    <a:pt x="221407" y="185738"/>
                    <a:pt x="226360" y="191167"/>
                    <a:pt x="232647" y="192215"/>
                  </a:cubicBezTo>
                  <a:cubicBezTo>
                    <a:pt x="233885" y="192405"/>
                    <a:pt x="235218" y="192500"/>
                    <a:pt x="236361" y="192881"/>
                  </a:cubicBezTo>
                  <a:cubicBezTo>
                    <a:pt x="237790" y="193262"/>
                    <a:pt x="239028" y="194120"/>
                    <a:pt x="240362" y="194691"/>
                  </a:cubicBezTo>
                  <a:cubicBezTo>
                    <a:pt x="241314" y="195167"/>
                    <a:pt x="242267" y="195453"/>
                    <a:pt x="243219" y="195739"/>
                  </a:cubicBezTo>
                  <a:cubicBezTo>
                    <a:pt x="243219" y="195739"/>
                    <a:pt x="243219" y="195834"/>
                    <a:pt x="243315" y="195929"/>
                  </a:cubicBezTo>
                  <a:cubicBezTo>
                    <a:pt x="244553" y="198596"/>
                    <a:pt x="244648" y="202025"/>
                    <a:pt x="243600" y="205454"/>
                  </a:cubicBezTo>
                  <a:cubicBezTo>
                    <a:pt x="242743" y="208312"/>
                    <a:pt x="241029" y="211169"/>
                    <a:pt x="238457" y="214313"/>
                  </a:cubicBezTo>
                  <a:cubicBezTo>
                    <a:pt x="238457" y="214313"/>
                    <a:pt x="238457" y="214408"/>
                    <a:pt x="238457" y="214503"/>
                  </a:cubicBezTo>
                  <a:cubicBezTo>
                    <a:pt x="237409" y="214884"/>
                    <a:pt x="236361" y="215360"/>
                    <a:pt x="235314" y="215741"/>
                  </a:cubicBezTo>
                  <a:cubicBezTo>
                    <a:pt x="219597" y="221837"/>
                    <a:pt x="203405" y="228124"/>
                    <a:pt x="194356" y="242221"/>
                  </a:cubicBezTo>
                  <a:cubicBezTo>
                    <a:pt x="190165" y="248698"/>
                    <a:pt x="188070" y="256413"/>
                    <a:pt x="186450" y="263557"/>
                  </a:cubicBezTo>
                  <a:cubicBezTo>
                    <a:pt x="176735" y="244507"/>
                    <a:pt x="168924" y="225743"/>
                    <a:pt x="172639" y="207074"/>
                  </a:cubicBezTo>
                  <a:cubicBezTo>
                    <a:pt x="173401" y="203073"/>
                    <a:pt x="174735" y="199168"/>
                    <a:pt x="176068" y="195358"/>
                  </a:cubicBezTo>
                  <a:cubicBezTo>
                    <a:pt x="177116" y="192215"/>
                    <a:pt x="178164" y="189071"/>
                    <a:pt x="179021" y="185738"/>
                  </a:cubicBezTo>
                  <a:cubicBezTo>
                    <a:pt x="180164" y="181166"/>
                    <a:pt x="180735" y="176403"/>
                    <a:pt x="180926" y="171450"/>
                  </a:cubicBezTo>
                  <a:cubicBezTo>
                    <a:pt x="181593" y="171736"/>
                    <a:pt x="182355" y="171926"/>
                    <a:pt x="183021" y="172117"/>
                  </a:cubicBezTo>
                  <a:cubicBezTo>
                    <a:pt x="194737" y="175832"/>
                    <a:pt x="208548" y="171736"/>
                    <a:pt x="216359" y="162306"/>
                  </a:cubicBezTo>
                  <a:cubicBezTo>
                    <a:pt x="224741" y="152210"/>
                    <a:pt x="225027" y="140589"/>
                    <a:pt x="221502" y="129540"/>
                  </a:cubicBezTo>
                  <a:cubicBezTo>
                    <a:pt x="218645" y="120491"/>
                    <a:pt x="213406" y="111919"/>
                    <a:pt x="207977" y="104870"/>
                  </a:cubicBezTo>
                  <a:cubicBezTo>
                    <a:pt x="198547" y="92583"/>
                    <a:pt x="191784" y="78200"/>
                    <a:pt x="188260" y="63151"/>
                  </a:cubicBezTo>
                  <a:cubicBezTo>
                    <a:pt x="187117" y="77248"/>
                    <a:pt x="175782" y="88011"/>
                    <a:pt x="165210" y="97441"/>
                  </a:cubicBezTo>
                  <a:cubicBezTo>
                    <a:pt x="157780" y="104108"/>
                    <a:pt x="148446" y="111919"/>
                    <a:pt x="145398" y="121729"/>
                  </a:cubicBezTo>
                  <a:cubicBezTo>
                    <a:pt x="142350" y="131731"/>
                    <a:pt x="141778" y="142780"/>
                    <a:pt x="145969" y="152400"/>
                  </a:cubicBezTo>
                  <a:cubicBezTo>
                    <a:pt x="150065" y="162020"/>
                    <a:pt x="159399" y="169640"/>
                    <a:pt x="169877" y="170021"/>
                  </a:cubicBezTo>
                  <a:cubicBezTo>
                    <a:pt x="171972" y="170021"/>
                    <a:pt x="174068" y="169926"/>
                    <a:pt x="176068" y="170212"/>
                  </a:cubicBezTo>
                  <a:cubicBezTo>
                    <a:pt x="176544" y="170212"/>
                    <a:pt x="177021" y="170498"/>
                    <a:pt x="177497" y="170593"/>
                  </a:cubicBezTo>
                  <a:cubicBezTo>
                    <a:pt x="177497" y="175546"/>
                    <a:pt x="176830" y="180404"/>
                    <a:pt x="175687" y="185071"/>
                  </a:cubicBezTo>
                  <a:cubicBezTo>
                    <a:pt x="174925" y="188214"/>
                    <a:pt x="173877" y="191357"/>
                    <a:pt x="172830" y="194405"/>
                  </a:cubicBezTo>
                  <a:cubicBezTo>
                    <a:pt x="171496" y="198311"/>
                    <a:pt x="170163" y="202406"/>
                    <a:pt x="169305" y="206502"/>
                  </a:cubicBezTo>
                  <a:cubicBezTo>
                    <a:pt x="168162" y="212503"/>
                    <a:pt x="168067" y="218408"/>
                    <a:pt x="168829" y="224314"/>
                  </a:cubicBezTo>
                  <a:cubicBezTo>
                    <a:pt x="167115" y="221933"/>
                    <a:pt x="165019" y="219837"/>
                    <a:pt x="163019" y="218027"/>
                  </a:cubicBezTo>
                  <a:cubicBezTo>
                    <a:pt x="161114" y="216313"/>
                    <a:pt x="159114" y="214694"/>
                    <a:pt x="157018" y="213170"/>
                  </a:cubicBezTo>
                  <a:cubicBezTo>
                    <a:pt x="157399" y="212408"/>
                    <a:pt x="157780" y="211646"/>
                    <a:pt x="158066" y="210884"/>
                  </a:cubicBezTo>
                  <a:cubicBezTo>
                    <a:pt x="163019" y="199644"/>
                    <a:pt x="160638" y="185547"/>
                    <a:pt x="152065" y="176594"/>
                  </a:cubicBezTo>
                  <a:cubicBezTo>
                    <a:pt x="143016" y="167164"/>
                    <a:pt x="131491" y="165545"/>
                    <a:pt x="120061" y="167735"/>
                  </a:cubicBezTo>
                  <a:cubicBezTo>
                    <a:pt x="110822" y="169545"/>
                    <a:pt x="101678" y="173736"/>
                    <a:pt x="93963" y="178308"/>
                  </a:cubicBezTo>
                  <a:cubicBezTo>
                    <a:pt x="93963" y="178308"/>
                    <a:pt x="93963" y="178308"/>
                    <a:pt x="93963" y="178308"/>
                  </a:cubicBezTo>
                  <a:cubicBezTo>
                    <a:pt x="90248" y="173641"/>
                    <a:pt x="87390" y="168116"/>
                    <a:pt x="85390" y="162116"/>
                  </a:cubicBezTo>
                  <a:cubicBezTo>
                    <a:pt x="86438" y="162116"/>
                    <a:pt x="87486" y="162306"/>
                    <a:pt x="88533" y="162401"/>
                  </a:cubicBezTo>
                  <a:cubicBezTo>
                    <a:pt x="96058" y="163068"/>
                    <a:pt x="103678" y="158877"/>
                    <a:pt x="107202" y="152305"/>
                  </a:cubicBezTo>
                  <a:cubicBezTo>
                    <a:pt x="110917" y="145256"/>
                    <a:pt x="109584" y="138208"/>
                    <a:pt x="106059" y="132017"/>
                  </a:cubicBezTo>
                  <a:cubicBezTo>
                    <a:pt x="103202" y="126968"/>
                    <a:pt x="99011" y="122492"/>
                    <a:pt x="94820" y="118967"/>
                  </a:cubicBezTo>
                  <a:cubicBezTo>
                    <a:pt x="87581" y="112776"/>
                    <a:pt x="81771" y="105156"/>
                    <a:pt x="77675" y="96583"/>
                  </a:cubicBezTo>
                  <a:cubicBezTo>
                    <a:pt x="78818" y="105156"/>
                    <a:pt x="73389" y="113062"/>
                    <a:pt x="68340" y="120015"/>
                  </a:cubicBezTo>
                  <a:cubicBezTo>
                    <a:pt x="64721" y="124968"/>
                    <a:pt x="60244" y="130778"/>
                    <a:pt x="59673" y="137065"/>
                  </a:cubicBezTo>
                  <a:cubicBezTo>
                    <a:pt x="59101" y="143447"/>
                    <a:pt x="60244" y="150114"/>
                    <a:pt x="63959" y="155258"/>
                  </a:cubicBezTo>
                  <a:cubicBezTo>
                    <a:pt x="67674" y="160496"/>
                    <a:pt x="74151" y="163830"/>
                    <a:pt x="80437" y="162687"/>
                  </a:cubicBezTo>
                  <a:cubicBezTo>
                    <a:pt x="80913" y="162687"/>
                    <a:pt x="81485" y="162497"/>
                    <a:pt x="81961" y="162401"/>
                  </a:cubicBezTo>
                  <a:cubicBezTo>
                    <a:pt x="83771" y="168116"/>
                    <a:pt x="86343" y="173450"/>
                    <a:pt x="89676" y="178213"/>
                  </a:cubicBezTo>
                  <a:cubicBezTo>
                    <a:pt x="83485" y="174974"/>
                    <a:pt x="76913" y="172593"/>
                    <a:pt x="70055" y="171069"/>
                  </a:cubicBezTo>
                  <a:cubicBezTo>
                    <a:pt x="67864" y="170593"/>
                    <a:pt x="65673" y="170212"/>
                    <a:pt x="63483" y="169831"/>
                  </a:cubicBezTo>
                  <a:cubicBezTo>
                    <a:pt x="58530" y="168974"/>
                    <a:pt x="53862" y="168116"/>
                    <a:pt x="49481" y="166307"/>
                  </a:cubicBezTo>
                  <a:cubicBezTo>
                    <a:pt x="44814" y="164402"/>
                    <a:pt x="40527" y="161354"/>
                    <a:pt x="36717" y="157448"/>
                  </a:cubicBezTo>
                  <a:cubicBezTo>
                    <a:pt x="37098" y="157448"/>
                    <a:pt x="37384" y="157448"/>
                    <a:pt x="37765" y="157353"/>
                  </a:cubicBezTo>
                  <a:cubicBezTo>
                    <a:pt x="45861" y="156020"/>
                    <a:pt x="52910" y="149543"/>
                    <a:pt x="54815" y="141542"/>
                  </a:cubicBezTo>
                  <a:cubicBezTo>
                    <a:pt x="56815" y="132969"/>
                    <a:pt x="53481" y="125921"/>
                    <a:pt x="48147" y="120301"/>
                  </a:cubicBezTo>
                  <a:cubicBezTo>
                    <a:pt x="43766" y="115729"/>
                    <a:pt x="38051" y="112109"/>
                    <a:pt x="32717" y="109538"/>
                  </a:cubicBezTo>
                  <a:cubicBezTo>
                    <a:pt x="23382" y="104966"/>
                    <a:pt x="15000" y="98393"/>
                    <a:pt x="8428" y="90392"/>
                  </a:cubicBezTo>
                  <a:cubicBezTo>
                    <a:pt x="11952" y="99155"/>
                    <a:pt x="8428" y="109061"/>
                    <a:pt x="4809" y="117824"/>
                  </a:cubicBezTo>
                  <a:cubicBezTo>
                    <a:pt x="2332" y="124016"/>
                    <a:pt x="-906" y="131540"/>
                    <a:pt x="237" y="138303"/>
                  </a:cubicBezTo>
                  <a:cubicBezTo>
                    <a:pt x="1380" y="145161"/>
                    <a:pt x="4332" y="152019"/>
                    <a:pt x="9666" y="156496"/>
                  </a:cubicBezTo>
                  <a:cubicBezTo>
                    <a:pt x="15000" y="160973"/>
                    <a:pt x="22906" y="162782"/>
                    <a:pt x="29193" y="159925"/>
                  </a:cubicBezTo>
                  <a:cubicBezTo>
                    <a:pt x="30336" y="159353"/>
                    <a:pt x="31479" y="158687"/>
                    <a:pt x="32717" y="158306"/>
                  </a:cubicBezTo>
                  <a:cubicBezTo>
                    <a:pt x="36717" y="162878"/>
                    <a:pt x="41766" y="166878"/>
                    <a:pt x="48147" y="169450"/>
                  </a:cubicBezTo>
                  <a:cubicBezTo>
                    <a:pt x="52910" y="171355"/>
                    <a:pt x="57958" y="172307"/>
                    <a:pt x="62816" y="173165"/>
                  </a:cubicBezTo>
                  <a:cubicBezTo>
                    <a:pt x="65007" y="173546"/>
                    <a:pt x="67102" y="173927"/>
                    <a:pt x="69293" y="174403"/>
                  </a:cubicBezTo>
                  <a:cubicBezTo>
                    <a:pt x="75960" y="175927"/>
                    <a:pt x="82437" y="178308"/>
                    <a:pt x="88438" y="181451"/>
                  </a:cubicBezTo>
                  <a:cubicBezTo>
                    <a:pt x="76532" y="187643"/>
                    <a:pt x="63483" y="191738"/>
                    <a:pt x="50148" y="193262"/>
                  </a:cubicBezTo>
                  <a:cubicBezTo>
                    <a:pt x="64054" y="195929"/>
                    <a:pt x="73484" y="208502"/>
                    <a:pt x="81580" y="220028"/>
                  </a:cubicBezTo>
                  <a:cubicBezTo>
                    <a:pt x="87295" y="228124"/>
                    <a:pt x="94058" y="238316"/>
                    <a:pt x="103488" y="242411"/>
                  </a:cubicBezTo>
                  <a:cubicBezTo>
                    <a:pt x="113013" y="246602"/>
                    <a:pt x="123966" y="248317"/>
                    <a:pt x="133968" y="245364"/>
                  </a:cubicBezTo>
                  <a:cubicBezTo>
                    <a:pt x="143969" y="242316"/>
                    <a:pt x="152637" y="233934"/>
                    <a:pt x="154161" y="223647"/>
                  </a:cubicBezTo>
                  <a:cubicBezTo>
                    <a:pt x="154446" y="221552"/>
                    <a:pt x="154542" y="219456"/>
                    <a:pt x="155018" y="217456"/>
                  </a:cubicBezTo>
                  <a:cubicBezTo>
                    <a:pt x="155113" y="217075"/>
                    <a:pt x="155304" y="216694"/>
                    <a:pt x="155399" y="216313"/>
                  </a:cubicBezTo>
                  <a:cubicBezTo>
                    <a:pt x="157113" y="217646"/>
                    <a:pt x="158828" y="219075"/>
                    <a:pt x="160447" y="220504"/>
                  </a:cubicBezTo>
                  <a:cubicBezTo>
                    <a:pt x="162638" y="222504"/>
                    <a:pt x="164924" y="224600"/>
                    <a:pt x="166543" y="227267"/>
                  </a:cubicBezTo>
                  <a:cubicBezTo>
                    <a:pt x="167877" y="229362"/>
                    <a:pt x="168734" y="231648"/>
                    <a:pt x="169210" y="234315"/>
                  </a:cubicBezTo>
                  <a:cubicBezTo>
                    <a:pt x="169401" y="235077"/>
                    <a:pt x="169972" y="235553"/>
                    <a:pt x="170734" y="235649"/>
                  </a:cubicBezTo>
                  <a:cubicBezTo>
                    <a:pt x="173877" y="246888"/>
                    <a:pt x="179307" y="258128"/>
                    <a:pt x="185212" y="269462"/>
                  </a:cubicBezTo>
                  <a:lnTo>
                    <a:pt x="187308" y="273558"/>
                  </a:lnTo>
                  <a:lnTo>
                    <a:pt x="188260" y="268986"/>
                  </a:lnTo>
                  <a:cubicBezTo>
                    <a:pt x="190070" y="260414"/>
                    <a:pt x="191975" y="251651"/>
                    <a:pt x="196737" y="244221"/>
                  </a:cubicBezTo>
                  <a:cubicBezTo>
                    <a:pt x="205215" y="230981"/>
                    <a:pt x="220931" y="224885"/>
                    <a:pt x="236076" y="218980"/>
                  </a:cubicBezTo>
                  <a:cubicBezTo>
                    <a:pt x="238743" y="217932"/>
                    <a:pt x="241410" y="216884"/>
                    <a:pt x="243981" y="215837"/>
                  </a:cubicBezTo>
                  <a:cubicBezTo>
                    <a:pt x="259888" y="209360"/>
                    <a:pt x="274938" y="200787"/>
                    <a:pt x="288654" y="190405"/>
                  </a:cubicBezTo>
                  <a:cubicBezTo>
                    <a:pt x="301893" y="180404"/>
                    <a:pt x="309132" y="170117"/>
                    <a:pt x="310180" y="159829"/>
                  </a:cubicBezTo>
                  <a:cubicBezTo>
                    <a:pt x="310561" y="159353"/>
                    <a:pt x="310561" y="158591"/>
                    <a:pt x="310180" y="158020"/>
                  </a:cubicBezTo>
                  <a:cubicBezTo>
                    <a:pt x="310180" y="157258"/>
                    <a:pt x="310275" y="156401"/>
                    <a:pt x="310180" y="155639"/>
                  </a:cubicBezTo>
                  <a:cubicBezTo>
                    <a:pt x="309990" y="152495"/>
                    <a:pt x="309228" y="149447"/>
                    <a:pt x="308466" y="146495"/>
                  </a:cubicBezTo>
                  <a:cubicBezTo>
                    <a:pt x="308180" y="145447"/>
                    <a:pt x="307894" y="144399"/>
                    <a:pt x="307704" y="143256"/>
                  </a:cubicBezTo>
                  <a:cubicBezTo>
                    <a:pt x="307418" y="142208"/>
                    <a:pt x="307323" y="141161"/>
                    <a:pt x="307132" y="140113"/>
                  </a:cubicBezTo>
                  <a:cubicBezTo>
                    <a:pt x="307418" y="139827"/>
                    <a:pt x="307704" y="139541"/>
                    <a:pt x="307704" y="139065"/>
                  </a:cubicBezTo>
                  <a:cubicBezTo>
                    <a:pt x="308751" y="132302"/>
                    <a:pt x="316848" y="128873"/>
                    <a:pt x="320277" y="127635"/>
                  </a:cubicBezTo>
                  <a:cubicBezTo>
                    <a:pt x="324087" y="126302"/>
                    <a:pt x="328182" y="125444"/>
                    <a:pt x="332278" y="124682"/>
                  </a:cubicBezTo>
                  <a:cubicBezTo>
                    <a:pt x="332278" y="125730"/>
                    <a:pt x="332373" y="126778"/>
                    <a:pt x="332469" y="127921"/>
                  </a:cubicBezTo>
                  <a:cubicBezTo>
                    <a:pt x="332945" y="136112"/>
                    <a:pt x="338755" y="143828"/>
                    <a:pt x="346566" y="146495"/>
                  </a:cubicBezTo>
                  <a:cubicBezTo>
                    <a:pt x="354852" y="149352"/>
                    <a:pt x="362187" y="146780"/>
                    <a:pt x="368378" y="141923"/>
                  </a:cubicBezTo>
                  <a:cubicBezTo>
                    <a:pt x="373331" y="138017"/>
                    <a:pt x="377522" y="132683"/>
                    <a:pt x="380665" y="127635"/>
                  </a:cubicBezTo>
                  <a:cubicBezTo>
                    <a:pt x="386094" y="118777"/>
                    <a:pt x="393524" y="111157"/>
                    <a:pt x="402192" y="105347"/>
                  </a:cubicBezTo>
                  <a:cubicBezTo>
                    <a:pt x="393143" y="108014"/>
                    <a:pt x="383618" y="103442"/>
                    <a:pt x="375236" y="99060"/>
                  </a:cubicBezTo>
                  <a:close/>
                  <a:moveTo>
                    <a:pt x="259412" y="123920"/>
                  </a:moveTo>
                  <a:cubicBezTo>
                    <a:pt x="245982" y="114205"/>
                    <a:pt x="237314" y="101918"/>
                    <a:pt x="235123" y="89345"/>
                  </a:cubicBezTo>
                  <a:cubicBezTo>
                    <a:pt x="234933" y="88297"/>
                    <a:pt x="234933" y="87249"/>
                    <a:pt x="234742" y="86201"/>
                  </a:cubicBezTo>
                  <a:cubicBezTo>
                    <a:pt x="235409" y="86201"/>
                    <a:pt x="236076" y="86011"/>
                    <a:pt x="236647" y="85916"/>
                  </a:cubicBezTo>
                  <a:cubicBezTo>
                    <a:pt x="240838" y="85249"/>
                    <a:pt x="244743" y="83153"/>
                    <a:pt x="247791" y="80296"/>
                  </a:cubicBezTo>
                  <a:cubicBezTo>
                    <a:pt x="245601" y="86011"/>
                    <a:pt x="244743" y="92297"/>
                    <a:pt x="246267" y="98203"/>
                  </a:cubicBezTo>
                  <a:cubicBezTo>
                    <a:pt x="248077" y="104966"/>
                    <a:pt x="253506" y="110871"/>
                    <a:pt x="260460" y="112109"/>
                  </a:cubicBezTo>
                  <a:cubicBezTo>
                    <a:pt x="261126" y="112204"/>
                    <a:pt x="261793" y="112300"/>
                    <a:pt x="262365" y="112395"/>
                  </a:cubicBezTo>
                  <a:cubicBezTo>
                    <a:pt x="262079" y="116872"/>
                    <a:pt x="262746" y="121158"/>
                    <a:pt x="263412" y="124492"/>
                  </a:cubicBezTo>
                  <a:cubicBezTo>
                    <a:pt x="263508" y="125254"/>
                    <a:pt x="263698" y="126016"/>
                    <a:pt x="263984" y="126873"/>
                  </a:cubicBezTo>
                  <a:cubicBezTo>
                    <a:pt x="262460" y="125921"/>
                    <a:pt x="260841" y="124873"/>
                    <a:pt x="259412" y="123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2" name="Google Shape;2812;p13"/>
            <p:cNvSpPr/>
            <p:nvPr/>
          </p:nvSpPr>
          <p:spPr>
            <a:xfrm>
              <a:off x="0" y="4415775"/>
              <a:ext cx="9190989" cy="750091"/>
            </a:xfrm>
            <a:custGeom>
              <a:avLst/>
              <a:gdLst/>
              <a:ahLst/>
              <a:cxnLst/>
              <a:rect l="l" t="t" r="r" b="b"/>
              <a:pathLst>
                <a:path w="7236999" h="2542680" extrusionOk="0">
                  <a:moveTo>
                    <a:pt x="95" y="451657"/>
                  </a:moveTo>
                  <a:cubicBezTo>
                    <a:pt x="42577" y="447181"/>
                    <a:pt x="78391" y="406223"/>
                    <a:pt x="114205" y="387173"/>
                  </a:cubicBezTo>
                  <a:cubicBezTo>
                    <a:pt x="153829" y="366028"/>
                    <a:pt x="191548" y="349359"/>
                    <a:pt x="235553" y="341263"/>
                  </a:cubicBezTo>
                  <a:cubicBezTo>
                    <a:pt x="262223" y="336405"/>
                    <a:pt x="289750" y="334786"/>
                    <a:pt x="316135" y="328880"/>
                  </a:cubicBezTo>
                  <a:cubicBezTo>
                    <a:pt x="338614" y="323832"/>
                    <a:pt x="359950" y="311926"/>
                    <a:pt x="380143" y="301162"/>
                  </a:cubicBezTo>
                  <a:cubicBezTo>
                    <a:pt x="407099" y="286780"/>
                    <a:pt x="431006" y="249061"/>
                    <a:pt x="462153" y="246775"/>
                  </a:cubicBezTo>
                  <a:cubicBezTo>
                    <a:pt x="501968" y="243917"/>
                    <a:pt x="543687" y="246394"/>
                    <a:pt x="583692" y="247156"/>
                  </a:cubicBezTo>
                  <a:cubicBezTo>
                    <a:pt x="607981" y="247632"/>
                    <a:pt x="625697" y="247537"/>
                    <a:pt x="647033" y="234297"/>
                  </a:cubicBezTo>
                  <a:cubicBezTo>
                    <a:pt x="661226" y="225534"/>
                    <a:pt x="674656" y="222010"/>
                    <a:pt x="689324" y="215342"/>
                  </a:cubicBezTo>
                  <a:cubicBezTo>
                    <a:pt x="705136" y="208103"/>
                    <a:pt x="707612" y="209723"/>
                    <a:pt x="726567" y="209341"/>
                  </a:cubicBezTo>
                  <a:cubicBezTo>
                    <a:pt x="751237" y="208865"/>
                    <a:pt x="771811" y="199912"/>
                    <a:pt x="792289" y="186291"/>
                  </a:cubicBezTo>
                  <a:cubicBezTo>
                    <a:pt x="814673" y="171337"/>
                    <a:pt x="837819" y="158669"/>
                    <a:pt x="861822" y="146477"/>
                  </a:cubicBezTo>
                  <a:cubicBezTo>
                    <a:pt x="869728" y="142476"/>
                    <a:pt x="878967" y="134475"/>
                    <a:pt x="887254" y="132475"/>
                  </a:cubicBezTo>
                  <a:cubicBezTo>
                    <a:pt x="905161" y="127998"/>
                    <a:pt x="932783" y="132761"/>
                    <a:pt x="950881" y="132761"/>
                  </a:cubicBezTo>
                  <a:cubicBezTo>
                    <a:pt x="982409" y="132761"/>
                    <a:pt x="1016222" y="129236"/>
                    <a:pt x="1047655" y="132094"/>
                  </a:cubicBezTo>
                  <a:cubicBezTo>
                    <a:pt x="1066895" y="133808"/>
                    <a:pt x="1081754" y="144381"/>
                    <a:pt x="1100423" y="145524"/>
                  </a:cubicBezTo>
                  <a:cubicBezTo>
                    <a:pt x="1132046" y="147524"/>
                    <a:pt x="1152239" y="127141"/>
                    <a:pt x="1180814" y="116568"/>
                  </a:cubicBezTo>
                  <a:cubicBezTo>
                    <a:pt x="1201674" y="108757"/>
                    <a:pt x="1226153" y="101137"/>
                    <a:pt x="1248728" y="100471"/>
                  </a:cubicBezTo>
                  <a:cubicBezTo>
                    <a:pt x="1268540" y="99995"/>
                    <a:pt x="1277398" y="103614"/>
                    <a:pt x="1294067" y="91708"/>
                  </a:cubicBezTo>
                  <a:cubicBezTo>
                    <a:pt x="1343882" y="55989"/>
                    <a:pt x="1391412" y="23318"/>
                    <a:pt x="1449705" y="2268"/>
                  </a:cubicBezTo>
                  <a:cubicBezTo>
                    <a:pt x="1466945" y="-3923"/>
                    <a:pt x="1478566" y="3697"/>
                    <a:pt x="1494282" y="11507"/>
                  </a:cubicBezTo>
                  <a:cubicBezTo>
                    <a:pt x="1510094" y="19413"/>
                    <a:pt x="1523905" y="31415"/>
                    <a:pt x="1540478" y="37987"/>
                  </a:cubicBezTo>
                  <a:cubicBezTo>
                    <a:pt x="1558195" y="45131"/>
                    <a:pt x="1576388" y="45607"/>
                    <a:pt x="1592199" y="57132"/>
                  </a:cubicBezTo>
                  <a:cubicBezTo>
                    <a:pt x="1611535" y="71229"/>
                    <a:pt x="1626775" y="88279"/>
                    <a:pt x="1647825" y="100852"/>
                  </a:cubicBezTo>
                  <a:cubicBezTo>
                    <a:pt x="1674971" y="117044"/>
                    <a:pt x="1703070" y="133523"/>
                    <a:pt x="1725263" y="156573"/>
                  </a:cubicBezTo>
                  <a:cubicBezTo>
                    <a:pt x="1737741" y="169432"/>
                    <a:pt x="1752505" y="186577"/>
                    <a:pt x="1759839" y="202769"/>
                  </a:cubicBezTo>
                  <a:cubicBezTo>
                    <a:pt x="1761649" y="206770"/>
                    <a:pt x="1762982" y="217628"/>
                    <a:pt x="1765459" y="220867"/>
                  </a:cubicBezTo>
                  <a:cubicBezTo>
                    <a:pt x="1771079" y="228106"/>
                    <a:pt x="1775174" y="227820"/>
                    <a:pt x="1783271" y="231820"/>
                  </a:cubicBezTo>
                  <a:cubicBezTo>
                    <a:pt x="1799177" y="239726"/>
                    <a:pt x="1815275" y="257348"/>
                    <a:pt x="1826038" y="271826"/>
                  </a:cubicBezTo>
                  <a:cubicBezTo>
                    <a:pt x="1844707" y="297067"/>
                    <a:pt x="1859375" y="320498"/>
                    <a:pt x="1884331" y="340977"/>
                  </a:cubicBezTo>
                  <a:cubicBezTo>
                    <a:pt x="1907858" y="360313"/>
                    <a:pt x="1935385" y="372695"/>
                    <a:pt x="1960531" y="389364"/>
                  </a:cubicBezTo>
                  <a:cubicBezTo>
                    <a:pt x="1989011" y="408224"/>
                    <a:pt x="2014252" y="433179"/>
                    <a:pt x="2036159" y="459468"/>
                  </a:cubicBezTo>
                  <a:cubicBezTo>
                    <a:pt x="2054162" y="481090"/>
                    <a:pt x="2064734" y="506712"/>
                    <a:pt x="2081022" y="529382"/>
                  </a:cubicBezTo>
                  <a:cubicBezTo>
                    <a:pt x="2091309" y="543669"/>
                    <a:pt x="2104835" y="555670"/>
                    <a:pt x="2115503" y="569672"/>
                  </a:cubicBezTo>
                  <a:cubicBezTo>
                    <a:pt x="2123218" y="579769"/>
                    <a:pt x="2128361" y="593104"/>
                    <a:pt x="2137315" y="602248"/>
                  </a:cubicBezTo>
                  <a:cubicBezTo>
                    <a:pt x="2147411" y="612440"/>
                    <a:pt x="2156365" y="611106"/>
                    <a:pt x="2168462" y="615964"/>
                  </a:cubicBezTo>
                  <a:cubicBezTo>
                    <a:pt x="2188369" y="623965"/>
                    <a:pt x="2201323" y="644539"/>
                    <a:pt x="2215229" y="660445"/>
                  </a:cubicBezTo>
                  <a:cubicBezTo>
                    <a:pt x="2233898" y="681782"/>
                    <a:pt x="2248948" y="702546"/>
                    <a:pt x="2259711" y="728645"/>
                  </a:cubicBezTo>
                  <a:cubicBezTo>
                    <a:pt x="2266950" y="746266"/>
                    <a:pt x="2276094" y="762077"/>
                    <a:pt x="2291048" y="774555"/>
                  </a:cubicBezTo>
                  <a:cubicBezTo>
                    <a:pt x="2310098" y="790462"/>
                    <a:pt x="2340673" y="795510"/>
                    <a:pt x="2364677" y="799130"/>
                  </a:cubicBezTo>
                  <a:cubicBezTo>
                    <a:pt x="2382679" y="801797"/>
                    <a:pt x="2386489" y="792653"/>
                    <a:pt x="2400681" y="787795"/>
                  </a:cubicBezTo>
                  <a:cubicBezTo>
                    <a:pt x="2409730" y="784747"/>
                    <a:pt x="2421255" y="786557"/>
                    <a:pt x="2430685" y="786747"/>
                  </a:cubicBezTo>
                  <a:cubicBezTo>
                    <a:pt x="2437924" y="786937"/>
                    <a:pt x="2446115" y="788271"/>
                    <a:pt x="2453164" y="786747"/>
                  </a:cubicBezTo>
                  <a:cubicBezTo>
                    <a:pt x="2476119" y="781794"/>
                    <a:pt x="2500027" y="753314"/>
                    <a:pt x="2517934" y="740265"/>
                  </a:cubicBezTo>
                  <a:cubicBezTo>
                    <a:pt x="2549081" y="717691"/>
                    <a:pt x="2586514" y="710737"/>
                    <a:pt x="2619756" y="691687"/>
                  </a:cubicBezTo>
                  <a:cubicBezTo>
                    <a:pt x="2635568" y="682639"/>
                    <a:pt x="2650427" y="671495"/>
                    <a:pt x="2665000" y="660636"/>
                  </a:cubicBezTo>
                  <a:cubicBezTo>
                    <a:pt x="2677287" y="651397"/>
                    <a:pt x="2694337" y="630442"/>
                    <a:pt x="2710148" y="627489"/>
                  </a:cubicBezTo>
                  <a:cubicBezTo>
                    <a:pt x="2717292" y="626156"/>
                    <a:pt x="2722245" y="627775"/>
                    <a:pt x="2729579" y="625298"/>
                  </a:cubicBezTo>
                  <a:cubicBezTo>
                    <a:pt x="2741581" y="621298"/>
                    <a:pt x="2750915" y="612535"/>
                    <a:pt x="2760726" y="604724"/>
                  </a:cubicBezTo>
                  <a:cubicBezTo>
                    <a:pt x="2787206" y="583674"/>
                    <a:pt x="2805303" y="552432"/>
                    <a:pt x="2837021" y="539097"/>
                  </a:cubicBezTo>
                  <a:cubicBezTo>
                    <a:pt x="2843975" y="536144"/>
                    <a:pt x="2851976" y="535097"/>
                    <a:pt x="2859024" y="532334"/>
                  </a:cubicBezTo>
                  <a:cubicBezTo>
                    <a:pt x="2870073" y="528048"/>
                    <a:pt x="2877503" y="518523"/>
                    <a:pt x="2887599" y="513284"/>
                  </a:cubicBezTo>
                  <a:cubicBezTo>
                    <a:pt x="2901315" y="506141"/>
                    <a:pt x="2916174" y="507379"/>
                    <a:pt x="2931414" y="504236"/>
                  </a:cubicBezTo>
                  <a:cubicBezTo>
                    <a:pt x="2946273" y="501187"/>
                    <a:pt x="2962847" y="504236"/>
                    <a:pt x="2977134" y="500140"/>
                  </a:cubicBezTo>
                  <a:cubicBezTo>
                    <a:pt x="3000185" y="493663"/>
                    <a:pt x="3009329" y="467374"/>
                    <a:pt x="3027236" y="456611"/>
                  </a:cubicBezTo>
                  <a:cubicBezTo>
                    <a:pt x="3044285" y="446228"/>
                    <a:pt x="3065336" y="451943"/>
                    <a:pt x="3084100" y="450705"/>
                  </a:cubicBezTo>
                  <a:cubicBezTo>
                    <a:pt x="3101531" y="449562"/>
                    <a:pt x="3117247" y="442609"/>
                    <a:pt x="3134868" y="444323"/>
                  </a:cubicBezTo>
                  <a:cubicBezTo>
                    <a:pt x="3152775" y="446133"/>
                    <a:pt x="3168015" y="451657"/>
                    <a:pt x="3186398" y="450991"/>
                  </a:cubicBezTo>
                  <a:cubicBezTo>
                    <a:pt x="3224594" y="449467"/>
                    <a:pt x="3242977" y="418987"/>
                    <a:pt x="3275457" y="403937"/>
                  </a:cubicBezTo>
                  <a:cubicBezTo>
                    <a:pt x="3289840" y="397270"/>
                    <a:pt x="3304794" y="397937"/>
                    <a:pt x="3319177" y="403937"/>
                  </a:cubicBezTo>
                  <a:cubicBezTo>
                    <a:pt x="3357277" y="419749"/>
                    <a:pt x="3389090" y="450229"/>
                    <a:pt x="3426523" y="468517"/>
                  </a:cubicBezTo>
                  <a:cubicBezTo>
                    <a:pt x="3455956" y="482899"/>
                    <a:pt x="3483293" y="485471"/>
                    <a:pt x="3508344" y="508903"/>
                  </a:cubicBezTo>
                  <a:cubicBezTo>
                    <a:pt x="3519678" y="519571"/>
                    <a:pt x="3528155" y="527858"/>
                    <a:pt x="3542062" y="534620"/>
                  </a:cubicBezTo>
                  <a:cubicBezTo>
                    <a:pt x="3552158" y="539573"/>
                    <a:pt x="3560350" y="543193"/>
                    <a:pt x="3567208" y="552623"/>
                  </a:cubicBezTo>
                  <a:cubicBezTo>
                    <a:pt x="3592735" y="587960"/>
                    <a:pt x="3600260" y="648063"/>
                    <a:pt x="3642932" y="668256"/>
                  </a:cubicBezTo>
                  <a:cubicBezTo>
                    <a:pt x="3659600" y="676162"/>
                    <a:pt x="3676460" y="680353"/>
                    <a:pt x="3693033" y="689973"/>
                  </a:cubicBezTo>
                  <a:cubicBezTo>
                    <a:pt x="3713131" y="701594"/>
                    <a:pt x="3730371" y="716643"/>
                    <a:pt x="3750183" y="728549"/>
                  </a:cubicBezTo>
                  <a:cubicBezTo>
                    <a:pt x="3768852" y="739789"/>
                    <a:pt x="3786283" y="745694"/>
                    <a:pt x="3796475" y="766649"/>
                  </a:cubicBezTo>
                  <a:cubicBezTo>
                    <a:pt x="3807809" y="789795"/>
                    <a:pt x="3807143" y="817513"/>
                    <a:pt x="3818001" y="840849"/>
                  </a:cubicBezTo>
                  <a:cubicBezTo>
                    <a:pt x="3833527" y="874377"/>
                    <a:pt x="3866388" y="859232"/>
                    <a:pt x="3896297" y="862757"/>
                  </a:cubicBezTo>
                  <a:cubicBezTo>
                    <a:pt x="3919061" y="865424"/>
                    <a:pt x="3940016" y="874377"/>
                    <a:pt x="3961257" y="882092"/>
                  </a:cubicBezTo>
                  <a:cubicBezTo>
                    <a:pt x="3982879" y="889998"/>
                    <a:pt x="3995261" y="906095"/>
                    <a:pt x="4013264" y="920192"/>
                  </a:cubicBezTo>
                  <a:cubicBezTo>
                    <a:pt x="4034981" y="937242"/>
                    <a:pt x="4062508" y="949720"/>
                    <a:pt x="4082129" y="968579"/>
                  </a:cubicBezTo>
                  <a:cubicBezTo>
                    <a:pt x="4088987" y="975247"/>
                    <a:pt x="4090226" y="981629"/>
                    <a:pt x="4100989" y="984105"/>
                  </a:cubicBezTo>
                  <a:cubicBezTo>
                    <a:pt x="4106894" y="985534"/>
                    <a:pt x="4120515" y="985248"/>
                    <a:pt x="4126325" y="982676"/>
                  </a:cubicBezTo>
                  <a:cubicBezTo>
                    <a:pt x="4137755" y="977723"/>
                    <a:pt x="4140613" y="968389"/>
                    <a:pt x="4153186" y="964484"/>
                  </a:cubicBezTo>
                  <a:cubicBezTo>
                    <a:pt x="4162806" y="961436"/>
                    <a:pt x="4173855" y="958673"/>
                    <a:pt x="4183856" y="958007"/>
                  </a:cubicBezTo>
                  <a:cubicBezTo>
                    <a:pt x="4226909" y="955054"/>
                    <a:pt x="4267867" y="958387"/>
                    <a:pt x="4309491" y="942576"/>
                  </a:cubicBezTo>
                  <a:cubicBezTo>
                    <a:pt x="4327970" y="935528"/>
                    <a:pt x="4346163" y="927622"/>
                    <a:pt x="4362831" y="916859"/>
                  </a:cubicBezTo>
                  <a:cubicBezTo>
                    <a:pt x="4381596" y="904667"/>
                    <a:pt x="4397407" y="901904"/>
                    <a:pt x="4418838" y="897999"/>
                  </a:cubicBezTo>
                  <a:cubicBezTo>
                    <a:pt x="4436269" y="894856"/>
                    <a:pt x="4451699" y="887903"/>
                    <a:pt x="4467987" y="881711"/>
                  </a:cubicBezTo>
                  <a:cubicBezTo>
                    <a:pt x="4492752" y="872186"/>
                    <a:pt x="4513898" y="875615"/>
                    <a:pt x="4538187" y="860947"/>
                  </a:cubicBezTo>
                  <a:cubicBezTo>
                    <a:pt x="4562475" y="846183"/>
                    <a:pt x="4581716" y="817227"/>
                    <a:pt x="4608005" y="807321"/>
                  </a:cubicBezTo>
                  <a:cubicBezTo>
                    <a:pt x="4623912" y="801320"/>
                    <a:pt x="4643819" y="805797"/>
                    <a:pt x="4660583" y="805892"/>
                  </a:cubicBezTo>
                  <a:cubicBezTo>
                    <a:pt x="4700397" y="806083"/>
                    <a:pt x="4738211" y="806273"/>
                    <a:pt x="4777169" y="800082"/>
                  </a:cubicBezTo>
                  <a:cubicBezTo>
                    <a:pt x="4795171" y="797225"/>
                    <a:pt x="4814126" y="799606"/>
                    <a:pt x="4831271" y="805321"/>
                  </a:cubicBezTo>
                  <a:cubicBezTo>
                    <a:pt x="4854512" y="813131"/>
                    <a:pt x="4876324" y="824180"/>
                    <a:pt x="4899660" y="831705"/>
                  </a:cubicBezTo>
                  <a:cubicBezTo>
                    <a:pt x="4932141" y="842183"/>
                    <a:pt x="4966144" y="843421"/>
                    <a:pt x="4998720" y="853422"/>
                  </a:cubicBezTo>
                  <a:cubicBezTo>
                    <a:pt x="5022342" y="860661"/>
                    <a:pt x="5044821" y="869519"/>
                    <a:pt x="5069491" y="869329"/>
                  </a:cubicBezTo>
                  <a:cubicBezTo>
                    <a:pt x="5078063" y="869329"/>
                    <a:pt x="5086636" y="869329"/>
                    <a:pt x="5095113" y="869329"/>
                  </a:cubicBezTo>
                  <a:cubicBezTo>
                    <a:pt x="5112163" y="869519"/>
                    <a:pt x="5128832" y="862947"/>
                    <a:pt x="5145405" y="863709"/>
                  </a:cubicBezTo>
                  <a:cubicBezTo>
                    <a:pt x="5165503" y="864566"/>
                    <a:pt x="5175314" y="895427"/>
                    <a:pt x="5193316" y="895237"/>
                  </a:cubicBezTo>
                  <a:cubicBezTo>
                    <a:pt x="5201031" y="895237"/>
                    <a:pt x="5208460" y="882378"/>
                    <a:pt x="5212557" y="877901"/>
                  </a:cubicBezTo>
                  <a:cubicBezTo>
                    <a:pt x="5237226" y="850564"/>
                    <a:pt x="5262753" y="825037"/>
                    <a:pt x="5290376" y="800654"/>
                  </a:cubicBezTo>
                  <a:cubicBezTo>
                    <a:pt x="5311998" y="781604"/>
                    <a:pt x="5332667" y="761411"/>
                    <a:pt x="5357242" y="746266"/>
                  </a:cubicBezTo>
                  <a:cubicBezTo>
                    <a:pt x="5384864" y="729216"/>
                    <a:pt x="5414772" y="714357"/>
                    <a:pt x="5443347" y="699022"/>
                  </a:cubicBezTo>
                  <a:cubicBezTo>
                    <a:pt x="5460683" y="689687"/>
                    <a:pt x="5478399" y="677876"/>
                    <a:pt x="5496020" y="669590"/>
                  </a:cubicBezTo>
                  <a:cubicBezTo>
                    <a:pt x="5509260" y="663303"/>
                    <a:pt x="5522785" y="668923"/>
                    <a:pt x="5536025" y="661970"/>
                  </a:cubicBezTo>
                  <a:cubicBezTo>
                    <a:pt x="5551456" y="653778"/>
                    <a:pt x="5565839" y="632347"/>
                    <a:pt x="5579269" y="619774"/>
                  </a:cubicBezTo>
                  <a:cubicBezTo>
                    <a:pt x="5592128" y="607772"/>
                    <a:pt x="5605177" y="599105"/>
                    <a:pt x="5620227" y="590056"/>
                  </a:cubicBezTo>
                  <a:cubicBezTo>
                    <a:pt x="5647563" y="573673"/>
                    <a:pt x="5672900" y="559290"/>
                    <a:pt x="5697950" y="539478"/>
                  </a:cubicBezTo>
                  <a:cubicBezTo>
                    <a:pt x="5711571" y="528715"/>
                    <a:pt x="5723954" y="515380"/>
                    <a:pt x="5739479" y="507093"/>
                  </a:cubicBezTo>
                  <a:cubicBezTo>
                    <a:pt x="5757101" y="497759"/>
                    <a:pt x="5769293" y="485090"/>
                    <a:pt x="5785771" y="474994"/>
                  </a:cubicBezTo>
                  <a:cubicBezTo>
                    <a:pt x="5795201" y="469279"/>
                    <a:pt x="5803583" y="467564"/>
                    <a:pt x="5812250" y="460325"/>
                  </a:cubicBezTo>
                  <a:cubicBezTo>
                    <a:pt x="5830729" y="444799"/>
                    <a:pt x="5843778" y="427369"/>
                    <a:pt x="5855018" y="406319"/>
                  </a:cubicBezTo>
                  <a:cubicBezTo>
                    <a:pt x="5874449" y="370028"/>
                    <a:pt x="5903500" y="337643"/>
                    <a:pt x="5929789" y="305830"/>
                  </a:cubicBezTo>
                  <a:cubicBezTo>
                    <a:pt x="5954459" y="276016"/>
                    <a:pt x="5982748" y="245441"/>
                    <a:pt x="6012942" y="221057"/>
                  </a:cubicBezTo>
                  <a:cubicBezTo>
                    <a:pt x="6031707" y="205912"/>
                    <a:pt x="6054090" y="190101"/>
                    <a:pt x="6068759" y="170384"/>
                  </a:cubicBezTo>
                  <a:cubicBezTo>
                    <a:pt x="6076188" y="160383"/>
                    <a:pt x="6081618" y="154382"/>
                    <a:pt x="6091809" y="147715"/>
                  </a:cubicBezTo>
                  <a:cubicBezTo>
                    <a:pt x="6107907" y="137237"/>
                    <a:pt x="6115145" y="140381"/>
                    <a:pt x="6134386" y="139428"/>
                  </a:cubicBezTo>
                  <a:cubicBezTo>
                    <a:pt x="6167057" y="137714"/>
                    <a:pt x="6197251" y="126188"/>
                    <a:pt x="6230207" y="126379"/>
                  </a:cubicBezTo>
                  <a:cubicBezTo>
                    <a:pt x="6240495" y="126379"/>
                    <a:pt x="6253068" y="128570"/>
                    <a:pt x="6263164" y="126569"/>
                  </a:cubicBezTo>
                  <a:cubicBezTo>
                    <a:pt x="6272118" y="124760"/>
                    <a:pt x="6276689" y="115997"/>
                    <a:pt x="6285452" y="114568"/>
                  </a:cubicBezTo>
                  <a:cubicBezTo>
                    <a:pt x="6298788" y="112472"/>
                    <a:pt x="6331077" y="127331"/>
                    <a:pt x="6342602" y="132380"/>
                  </a:cubicBezTo>
                  <a:cubicBezTo>
                    <a:pt x="6358795" y="139428"/>
                    <a:pt x="6374892" y="147620"/>
                    <a:pt x="6390799" y="155240"/>
                  </a:cubicBezTo>
                  <a:cubicBezTo>
                    <a:pt x="6417945" y="168194"/>
                    <a:pt x="6440615" y="188386"/>
                    <a:pt x="6468332" y="200864"/>
                  </a:cubicBezTo>
                  <a:cubicBezTo>
                    <a:pt x="6569393" y="246584"/>
                    <a:pt x="6687027" y="216581"/>
                    <a:pt x="6785992" y="265825"/>
                  </a:cubicBezTo>
                  <a:cubicBezTo>
                    <a:pt x="6801993" y="273826"/>
                    <a:pt x="6814090" y="292209"/>
                    <a:pt x="6825520" y="305830"/>
                  </a:cubicBezTo>
                  <a:cubicBezTo>
                    <a:pt x="6839712" y="322880"/>
                    <a:pt x="6848761" y="324689"/>
                    <a:pt x="6869716" y="329357"/>
                  </a:cubicBezTo>
                  <a:cubicBezTo>
                    <a:pt x="6902482" y="336691"/>
                    <a:pt x="6935438" y="345454"/>
                    <a:pt x="6967823" y="354788"/>
                  </a:cubicBezTo>
                  <a:cubicBezTo>
                    <a:pt x="6993065" y="362027"/>
                    <a:pt x="7014877" y="368599"/>
                    <a:pt x="7038309" y="380220"/>
                  </a:cubicBezTo>
                  <a:cubicBezTo>
                    <a:pt x="7055930" y="388888"/>
                    <a:pt x="7068598" y="402890"/>
                    <a:pt x="7085457" y="412605"/>
                  </a:cubicBezTo>
                  <a:cubicBezTo>
                    <a:pt x="7110127" y="426702"/>
                    <a:pt x="7137273" y="424511"/>
                    <a:pt x="7163753" y="432989"/>
                  </a:cubicBezTo>
                  <a:cubicBezTo>
                    <a:pt x="7179659" y="438037"/>
                    <a:pt x="7196519" y="445657"/>
                    <a:pt x="7212711" y="445371"/>
                  </a:cubicBezTo>
                  <a:lnTo>
                    <a:pt x="7237000" y="2542681"/>
                  </a:lnTo>
                  <a:lnTo>
                    <a:pt x="1619" y="2542681"/>
                  </a:lnTo>
                  <a:lnTo>
                    <a:pt x="0" y="45175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3" name="Google Shape;2813;p13"/>
            <p:cNvSpPr/>
            <p:nvPr/>
          </p:nvSpPr>
          <p:spPr>
            <a:xfrm rot="991022">
              <a:off x="5484316" y="4442894"/>
              <a:ext cx="286832" cy="322227"/>
            </a:xfrm>
            <a:custGeom>
              <a:avLst/>
              <a:gdLst/>
              <a:ahLst/>
              <a:cxnLst/>
              <a:rect l="l" t="t" r="r" b="b"/>
              <a:pathLst>
                <a:path w="238092" h="267472" extrusionOk="0">
                  <a:moveTo>
                    <a:pt x="195373" y="110395"/>
                  </a:moveTo>
                  <a:cubicBezTo>
                    <a:pt x="197850" y="103822"/>
                    <a:pt x="219281" y="78200"/>
                    <a:pt x="215757" y="66199"/>
                  </a:cubicBezTo>
                  <a:cubicBezTo>
                    <a:pt x="212233" y="54197"/>
                    <a:pt x="190325" y="45053"/>
                    <a:pt x="190325" y="45053"/>
                  </a:cubicBezTo>
                  <a:cubicBezTo>
                    <a:pt x="190325" y="45053"/>
                    <a:pt x="194707" y="59817"/>
                    <a:pt x="189468" y="67246"/>
                  </a:cubicBezTo>
                  <a:cubicBezTo>
                    <a:pt x="184324" y="74676"/>
                    <a:pt x="180514" y="70866"/>
                    <a:pt x="180133" y="60198"/>
                  </a:cubicBezTo>
                  <a:cubicBezTo>
                    <a:pt x="179752" y="49530"/>
                    <a:pt x="190516" y="39433"/>
                    <a:pt x="179657" y="29337"/>
                  </a:cubicBezTo>
                  <a:cubicBezTo>
                    <a:pt x="168799" y="19240"/>
                    <a:pt x="158797" y="17717"/>
                    <a:pt x="158797" y="17717"/>
                  </a:cubicBezTo>
                  <a:cubicBezTo>
                    <a:pt x="158797" y="17717"/>
                    <a:pt x="163274" y="33242"/>
                    <a:pt x="161845" y="38957"/>
                  </a:cubicBezTo>
                  <a:cubicBezTo>
                    <a:pt x="160417" y="44672"/>
                    <a:pt x="157083" y="48577"/>
                    <a:pt x="154321" y="45625"/>
                  </a:cubicBezTo>
                  <a:cubicBezTo>
                    <a:pt x="151558" y="42672"/>
                    <a:pt x="154416" y="33242"/>
                    <a:pt x="152701" y="27813"/>
                  </a:cubicBezTo>
                  <a:cubicBezTo>
                    <a:pt x="150987" y="22384"/>
                    <a:pt x="145272" y="12859"/>
                    <a:pt x="126317" y="12478"/>
                  </a:cubicBezTo>
                  <a:cubicBezTo>
                    <a:pt x="126317" y="12478"/>
                    <a:pt x="132699" y="22288"/>
                    <a:pt x="131556" y="33338"/>
                  </a:cubicBezTo>
                  <a:cubicBezTo>
                    <a:pt x="130413" y="44386"/>
                    <a:pt x="126698" y="51530"/>
                    <a:pt x="122983" y="45053"/>
                  </a:cubicBezTo>
                  <a:cubicBezTo>
                    <a:pt x="119269" y="38671"/>
                    <a:pt x="124603" y="26003"/>
                    <a:pt x="123650" y="20479"/>
                  </a:cubicBezTo>
                  <a:cubicBezTo>
                    <a:pt x="122697" y="14859"/>
                    <a:pt x="120126" y="6763"/>
                    <a:pt x="116411" y="4191"/>
                  </a:cubicBezTo>
                  <a:cubicBezTo>
                    <a:pt x="112696" y="1619"/>
                    <a:pt x="100028" y="0"/>
                    <a:pt x="100028" y="0"/>
                  </a:cubicBezTo>
                  <a:cubicBezTo>
                    <a:pt x="100028" y="0"/>
                    <a:pt x="109077" y="22955"/>
                    <a:pt x="106886" y="36957"/>
                  </a:cubicBezTo>
                  <a:cubicBezTo>
                    <a:pt x="104695" y="50959"/>
                    <a:pt x="104029" y="62008"/>
                    <a:pt x="99361" y="59722"/>
                  </a:cubicBezTo>
                  <a:cubicBezTo>
                    <a:pt x="94694" y="57436"/>
                    <a:pt x="95837" y="47625"/>
                    <a:pt x="97266" y="39719"/>
                  </a:cubicBezTo>
                  <a:cubicBezTo>
                    <a:pt x="98695" y="31813"/>
                    <a:pt x="100409" y="19907"/>
                    <a:pt x="98599" y="13335"/>
                  </a:cubicBezTo>
                  <a:cubicBezTo>
                    <a:pt x="96789" y="6667"/>
                    <a:pt x="95742" y="2096"/>
                    <a:pt x="91455" y="2000"/>
                  </a:cubicBezTo>
                  <a:cubicBezTo>
                    <a:pt x="87169" y="2000"/>
                    <a:pt x="72405" y="8001"/>
                    <a:pt x="64690" y="5620"/>
                  </a:cubicBezTo>
                  <a:cubicBezTo>
                    <a:pt x="64690" y="5620"/>
                    <a:pt x="64595" y="5715"/>
                    <a:pt x="64309" y="5905"/>
                  </a:cubicBezTo>
                  <a:cubicBezTo>
                    <a:pt x="64119" y="6001"/>
                    <a:pt x="63928" y="6191"/>
                    <a:pt x="63738" y="6382"/>
                  </a:cubicBezTo>
                  <a:cubicBezTo>
                    <a:pt x="63452" y="6572"/>
                    <a:pt x="63262" y="6763"/>
                    <a:pt x="62880" y="7048"/>
                  </a:cubicBezTo>
                  <a:cubicBezTo>
                    <a:pt x="58594" y="10382"/>
                    <a:pt x="47926" y="19050"/>
                    <a:pt x="44593" y="24289"/>
                  </a:cubicBezTo>
                  <a:cubicBezTo>
                    <a:pt x="44593" y="24289"/>
                    <a:pt x="38306" y="28765"/>
                    <a:pt x="54118" y="41338"/>
                  </a:cubicBezTo>
                  <a:cubicBezTo>
                    <a:pt x="69929" y="53911"/>
                    <a:pt x="81550" y="59246"/>
                    <a:pt x="80026" y="64198"/>
                  </a:cubicBezTo>
                  <a:cubicBezTo>
                    <a:pt x="78406" y="69247"/>
                    <a:pt x="51832" y="55721"/>
                    <a:pt x="33353" y="33052"/>
                  </a:cubicBezTo>
                  <a:cubicBezTo>
                    <a:pt x="33353" y="33052"/>
                    <a:pt x="23447" y="38290"/>
                    <a:pt x="26400" y="43625"/>
                  </a:cubicBezTo>
                  <a:cubicBezTo>
                    <a:pt x="29257" y="48958"/>
                    <a:pt x="54689" y="68008"/>
                    <a:pt x="61357" y="72104"/>
                  </a:cubicBezTo>
                  <a:cubicBezTo>
                    <a:pt x="67929" y="76295"/>
                    <a:pt x="58213" y="97346"/>
                    <a:pt x="18304" y="49911"/>
                  </a:cubicBezTo>
                  <a:cubicBezTo>
                    <a:pt x="18304" y="49911"/>
                    <a:pt x="9921" y="67818"/>
                    <a:pt x="13160" y="74200"/>
                  </a:cubicBezTo>
                  <a:cubicBezTo>
                    <a:pt x="16399" y="80581"/>
                    <a:pt x="24019" y="82677"/>
                    <a:pt x="27733" y="86868"/>
                  </a:cubicBezTo>
                  <a:cubicBezTo>
                    <a:pt x="31448" y="91154"/>
                    <a:pt x="39354" y="100679"/>
                    <a:pt x="33639" y="104680"/>
                  </a:cubicBezTo>
                  <a:cubicBezTo>
                    <a:pt x="27924" y="108775"/>
                    <a:pt x="9064" y="98107"/>
                    <a:pt x="3159" y="88392"/>
                  </a:cubicBezTo>
                  <a:cubicBezTo>
                    <a:pt x="3159" y="88392"/>
                    <a:pt x="-3032" y="109728"/>
                    <a:pt x="1920" y="117634"/>
                  </a:cubicBezTo>
                  <a:cubicBezTo>
                    <a:pt x="6874" y="125635"/>
                    <a:pt x="17446" y="127825"/>
                    <a:pt x="26495" y="130111"/>
                  </a:cubicBezTo>
                  <a:cubicBezTo>
                    <a:pt x="35544" y="132397"/>
                    <a:pt x="45926" y="134398"/>
                    <a:pt x="45450" y="140303"/>
                  </a:cubicBezTo>
                  <a:cubicBezTo>
                    <a:pt x="44974" y="146209"/>
                    <a:pt x="13827" y="135446"/>
                    <a:pt x="2968" y="124873"/>
                  </a:cubicBezTo>
                  <a:cubicBezTo>
                    <a:pt x="2968" y="124873"/>
                    <a:pt x="2778" y="147447"/>
                    <a:pt x="6493" y="155924"/>
                  </a:cubicBezTo>
                  <a:cubicBezTo>
                    <a:pt x="10207" y="164497"/>
                    <a:pt x="20589" y="168592"/>
                    <a:pt x="33353" y="169164"/>
                  </a:cubicBezTo>
                  <a:cubicBezTo>
                    <a:pt x="46117" y="169831"/>
                    <a:pt x="56689" y="170402"/>
                    <a:pt x="58689" y="177260"/>
                  </a:cubicBezTo>
                  <a:cubicBezTo>
                    <a:pt x="60690" y="184118"/>
                    <a:pt x="48021" y="186880"/>
                    <a:pt x="35258" y="180784"/>
                  </a:cubicBezTo>
                  <a:cubicBezTo>
                    <a:pt x="22495" y="174688"/>
                    <a:pt x="10684" y="175831"/>
                    <a:pt x="10684" y="175831"/>
                  </a:cubicBezTo>
                  <a:cubicBezTo>
                    <a:pt x="10684" y="175831"/>
                    <a:pt x="12112" y="197167"/>
                    <a:pt x="25924" y="204502"/>
                  </a:cubicBezTo>
                  <a:cubicBezTo>
                    <a:pt x="39735" y="211931"/>
                    <a:pt x="62119" y="209645"/>
                    <a:pt x="75835" y="204025"/>
                  </a:cubicBezTo>
                  <a:cubicBezTo>
                    <a:pt x="89551" y="198406"/>
                    <a:pt x="104600" y="194310"/>
                    <a:pt x="107172" y="198215"/>
                  </a:cubicBezTo>
                  <a:cubicBezTo>
                    <a:pt x="109744" y="202121"/>
                    <a:pt x="89265" y="212598"/>
                    <a:pt x="75263" y="212598"/>
                  </a:cubicBezTo>
                  <a:cubicBezTo>
                    <a:pt x="61261" y="212598"/>
                    <a:pt x="46974" y="212598"/>
                    <a:pt x="38878" y="215265"/>
                  </a:cubicBezTo>
                  <a:cubicBezTo>
                    <a:pt x="38878" y="215265"/>
                    <a:pt x="52784" y="243364"/>
                    <a:pt x="67167" y="241744"/>
                  </a:cubicBezTo>
                  <a:cubicBezTo>
                    <a:pt x="81550" y="240221"/>
                    <a:pt x="103933" y="222790"/>
                    <a:pt x="109744" y="219932"/>
                  </a:cubicBezTo>
                  <a:cubicBezTo>
                    <a:pt x="115554" y="217075"/>
                    <a:pt x="119269" y="215455"/>
                    <a:pt x="120983" y="219170"/>
                  </a:cubicBezTo>
                  <a:cubicBezTo>
                    <a:pt x="122697" y="222885"/>
                    <a:pt x="106981" y="240697"/>
                    <a:pt x="78787" y="247459"/>
                  </a:cubicBezTo>
                  <a:cubicBezTo>
                    <a:pt x="78787" y="247459"/>
                    <a:pt x="87931" y="267367"/>
                    <a:pt x="114887" y="262890"/>
                  </a:cubicBezTo>
                  <a:cubicBezTo>
                    <a:pt x="114887" y="262890"/>
                    <a:pt x="119173" y="262890"/>
                    <a:pt x="125555" y="253270"/>
                  </a:cubicBezTo>
                  <a:cubicBezTo>
                    <a:pt x="131937" y="243650"/>
                    <a:pt x="139176" y="229552"/>
                    <a:pt x="144129" y="229934"/>
                  </a:cubicBezTo>
                  <a:cubicBezTo>
                    <a:pt x="149082" y="230314"/>
                    <a:pt x="147462" y="239554"/>
                    <a:pt x="143367" y="249555"/>
                  </a:cubicBezTo>
                  <a:cubicBezTo>
                    <a:pt x="139271" y="259461"/>
                    <a:pt x="126412" y="265747"/>
                    <a:pt x="126412" y="265747"/>
                  </a:cubicBezTo>
                  <a:cubicBezTo>
                    <a:pt x="126412" y="265747"/>
                    <a:pt x="142700" y="272034"/>
                    <a:pt x="155749" y="260604"/>
                  </a:cubicBezTo>
                  <a:cubicBezTo>
                    <a:pt x="168799" y="249174"/>
                    <a:pt x="167560" y="228600"/>
                    <a:pt x="163655" y="217646"/>
                  </a:cubicBezTo>
                  <a:cubicBezTo>
                    <a:pt x="159750" y="206692"/>
                    <a:pt x="159559" y="198882"/>
                    <a:pt x="159559" y="198882"/>
                  </a:cubicBezTo>
                  <a:cubicBezTo>
                    <a:pt x="159559" y="198882"/>
                    <a:pt x="193373" y="247650"/>
                    <a:pt x="197850" y="256032"/>
                  </a:cubicBezTo>
                  <a:cubicBezTo>
                    <a:pt x="197850" y="256032"/>
                    <a:pt x="200707" y="257080"/>
                    <a:pt x="202993" y="254889"/>
                  </a:cubicBezTo>
                  <a:cubicBezTo>
                    <a:pt x="203660" y="254222"/>
                    <a:pt x="204327" y="253270"/>
                    <a:pt x="204803" y="251936"/>
                  </a:cubicBezTo>
                  <a:cubicBezTo>
                    <a:pt x="204803" y="251936"/>
                    <a:pt x="190325" y="234982"/>
                    <a:pt x="183562" y="224123"/>
                  </a:cubicBezTo>
                  <a:cubicBezTo>
                    <a:pt x="179847" y="218218"/>
                    <a:pt x="175085" y="211169"/>
                    <a:pt x="171085" y="204978"/>
                  </a:cubicBezTo>
                  <a:cubicBezTo>
                    <a:pt x="169846" y="202978"/>
                    <a:pt x="168608" y="201073"/>
                    <a:pt x="167560" y="199263"/>
                  </a:cubicBezTo>
                  <a:cubicBezTo>
                    <a:pt x="165941" y="196501"/>
                    <a:pt x="164798" y="194119"/>
                    <a:pt x="164131" y="192310"/>
                  </a:cubicBezTo>
                  <a:cubicBezTo>
                    <a:pt x="164131" y="192310"/>
                    <a:pt x="164893" y="190024"/>
                    <a:pt x="174799" y="198406"/>
                  </a:cubicBezTo>
                  <a:cubicBezTo>
                    <a:pt x="184705" y="206788"/>
                    <a:pt x="213090" y="223075"/>
                    <a:pt x="226044" y="185452"/>
                  </a:cubicBezTo>
                  <a:cubicBezTo>
                    <a:pt x="226044" y="185452"/>
                    <a:pt x="208899" y="197548"/>
                    <a:pt x="199279" y="186880"/>
                  </a:cubicBezTo>
                  <a:cubicBezTo>
                    <a:pt x="199279" y="186880"/>
                    <a:pt x="203374" y="180308"/>
                    <a:pt x="214042" y="180403"/>
                  </a:cubicBezTo>
                  <a:cubicBezTo>
                    <a:pt x="224710" y="180499"/>
                    <a:pt x="249761" y="164401"/>
                    <a:pt x="226044" y="133445"/>
                  </a:cubicBezTo>
                  <a:cubicBezTo>
                    <a:pt x="226044" y="133445"/>
                    <a:pt x="220519" y="149638"/>
                    <a:pt x="204232" y="160210"/>
                  </a:cubicBezTo>
                  <a:cubicBezTo>
                    <a:pt x="187944" y="170783"/>
                    <a:pt x="184801" y="152590"/>
                    <a:pt x="235283" y="122015"/>
                  </a:cubicBezTo>
                  <a:cubicBezTo>
                    <a:pt x="235283" y="122015"/>
                    <a:pt x="246522" y="102298"/>
                    <a:pt x="224044" y="83820"/>
                  </a:cubicBezTo>
                  <a:cubicBezTo>
                    <a:pt x="224044" y="83820"/>
                    <a:pt x="208422" y="112490"/>
                    <a:pt x="204041" y="117157"/>
                  </a:cubicBezTo>
                  <a:cubicBezTo>
                    <a:pt x="199660" y="121825"/>
                    <a:pt x="192897" y="116967"/>
                    <a:pt x="195373" y="110395"/>
                  </a:cubicBezTo>
                  <a:close/>
                  <a:moveTo>
                    <a:pt x="149844" y="65342"/>
                  </a:moveTo>
                  <a:cubicBezTo>
                    <a:pt x="150129" y="63151"/>
                    <a:pt x="150892" y="61341"/>
                    <a:pt x="151368" y="59150"/>
                  </a:cubicBezTo>
                  <a:cubicBezTo>
                    <a:pt x="151749" y="57817"/>
                    <a:pt x="151654" y="54769"/>
                    <a:pt x="152416" y="52578"/>
                  </a:cubicBezTo>
                  <a:cubicBezTo>
                    <a:pt x="152892" y="51244"/>
                    <a:pt x="153749" y="50197"/>
                    <a:pt x="155178" y="50292"/>
                  </a:cubicBezTo>
                  <a:cubicBezTo>
                    <a:pt x="157845" y="50387"/>
                    <a:pt x="159178" y="55245"/>
                    <a:pt x="159369" y="57245"/>
                  </a:cubicBezTo>
                  <a:cubicBezTo>
                    <a:pt x="159750" y="60484"/>
                    <a:pt x="158702" y="66008"/>
                    <a:pt x="156321" y="68485"/>
                  </a:cubicBezTo>
                  <a:cubicBezTo>
                    <a:pt x="152892" y="71914"/>
                    <a:pt x="149082" y="69818"/>
                    <a:pt x="149749" y="65342"/>
                  </a:cubicBezTo>
                  <a:close/>
                  <a:moveTo>
                    <a:pt x="114125" y="73533"/>
                  </a:moveTo>
                  <a:cubicBezTo>
                    <a:pt x="114982" y="69437"/>
                    <a:pt x="116506" y="66008"/>
                    <a:pt x="117745" y="62103"/>
                  </a:cubicBezTo>
                  <a:cubicBezTo>
                    <a:pt x="118792" y="58674"/>
                    <a:pt x="118887" y="53245"/>
                    <a:pt x="122221" y="51054"/>
                  </a:cubicBezTo>
                  <a:cubicBezTo>
                    <a:pt x="122793" y="50673"/>
                    <a:pt x="124317" y="50482"/>
                    <a:pt x="124984" y="50387"/>
                  </a:cubicBezTo>
                  <a:cubicBezTo>
                    <a:pt x="134223" y="49625"/>
                    <a:pt x="128032" y="63913"/>
                    <a:pt x="127365" y="68199"/>
                  </a:cubicBezTo>
                  <a:cubicBezTo>
                    <a:pt x="126222" y="75247"/>
                    <a:pt x="129937" y="86296"/>
                    <a:pt x="122221" y="90678"/>
                  </a:cubicBezTo>
                  <a:cubicBezTo>
                    <a:pt x="118411" y="92869"/>
                    <a:pt x="115268" y="88678"/>
                    <a:pt x="114125" y="85058"/>
                  </a:cubicBezTo>
                  <a:cubicBezTo>
                    <a:pt x="112887" y="81248"/>
                    <a:pt x="113458" y="77343"/>
                    <a:pt x="114220" y="73438"/>
                  </a:cubicBezTo>
                  <a:close/>
                  <a:moveTo>
                    <a:pt x="42021" y="107442"/>
                  </a:moveTo>
                  <a:cubicBezTo>
                    <a:pt x="44021" y="97346"/>
                    <a:pt x="57166" y="101441"/>
                    <a:pt x="63166" y="103632"/>
                  </a:cubicBezTo>
                  <a:cubicBezTo>
                    <a:pt x="69167" y="105823"/>
                    <a:pt x="74977" y="111538"/>
                    <a:pt x="73072" y="115919"/>
                  </a:cubicBezTo>
                  <a:cubicBezTo>
                    <a:pt x="71072" y="120301"/>
                    <a:pt x="65452" y="122206"/>
                    <a:pt x="54213" y="118586"/>
                  </a:cubicBezTo>
                  <a:cubicBezTo>
                    <a:pt x="42973" y="114967"/>
                    <a:pt x="42021" y="107442"/>
                    <a:pt x="42021" y="107442"/>
                  </a:cubicBezTo>
                  <a:close/>
                  <a:moveTo>
                    <a:pt x="95170" y="176213"/>
                  </a:moveTo>
                  <a:cubicBezTo>
                    <a:pt x="95170" y="177736"/>
                    <a:pt x="92408" y="181642"/>
                    <a:pt x="79263" y="183451"/>
                  </a:cubicBezTo>
                  <a:cubicBezTo>
                    <a:pt x="66024" y="185261"/>
                    <a:pt x="63643" y="179070"/>
                    <a:pt x="63643" y="179070"/>
                  </a:cubicBezTo>
                  <a:cubicBezTo>
                    <a:pt x="64024" y="173069"/>
                    <a:pt x="67548" y="174498"/>
                    <a:pt x="78597" y="173450"/>
                  </a:cubicBezTo>
                  <a:cubicBezTo>
                    <a:pt x="89646" y="172402"/>
                    <a:pt x="95075" y="174688"/>
                    <a:pt x="95170" y="176213"/>
                  </a:cubicBezTo>
                  <a:close/>
                  <a:moveTo>
                    <a:pt x="59261" y="150304"/>
                  </a:moveTo>
                  <a:cubicBezTo>
                    <a:pt x="46593" y="147352"/>
                    <a:pt x="48117" y="142208"/>
                    <a:pt x="48117" y="142208"/>
                  </a:cubicBezTo>
                  <a:cubicBezTo>
                    <a:pt x="48117" y="138017"/>
                    <a:pt x="53737" y="137446"/>
                    <a:pt x="56213" y="139160"/>
                  </a:cubicBezTo>
                  <a:cubicBezTo>
                    <a:pt x="58689" y="140875"/>
                    <a:pt x="67643" y="140875"/>
                    <a:pt x="72882" y="142208"/>
                  </a:cubicBezTo>
                  <a:cubicBezTo>
                    <a:pt x="78025" y="143542"/>
                    <a:pt x="98123" y="142208"/>
                    <a:pt x="90694" y="148971"/>
                  </a:cubicBezTo>
                  <a:cubicBezTo>
                    <a:pt x="83169" y="155638"/>
                    <a:pt x="71929" y="153352"/>
                    <a:pt x="59261" y="150304"/>
                  </a:cubicBezTo>
                  <a:close/>
                  <a:moveTo>
                    <a:pt x="128794" y="210788"/>
                  </a:moveTo>
                  <a:cubicBezTo>
                    <a:pt x="128794" y="210788"/>
                    <a:pt x="126412" y="208217"/>
                    <a:pt x="130984" y="204311"/>
                  </a:cubicBezTo>
                  <a:cubicBezTo>
                    <a:pt x="135556" y="200406"/>
                    <a:pt x="139366" y="198406"/>
                    <a:pt x="141462" y="200882"/>
                  </a:cubicBezTo>
                  <a:cubicBezTo>
                    <a:pt x="143557" y="203359"/>
                    <a:pt x="132508" y="214027"/>
                    <a:pt x="128794" y="210788"/>
                  </a:cubicBezTo>
                  <a:close/>
                  <a:moveTo>
                    <a:pt x="120316" y="177165"/>
                  </a:moveTo>
                  <a:cubicBezTo>
                    <a:pt x="112220" y="177927"/>
                    <a:pt x="108124" y="180784"/>
                    <a:pt x="106600" y="175831"/>
                  </a:cubicBezTo>
                  <a:cubicBezTo>
                    <a:pt x="106600" y="175831"/>
                    <a:pt x="106981" y="171069"/>
                    <a:pt x="114601" y="168973"/>
                  </a:cubicBezTo>
                  <a:cubicBezTo>
                    <a:pt x="122126" y="166878"/>
                    <a:pt x="127746" y="165544"/>
                    <a:pt x="130413" y="168973"/>
                  </a:cubicBezTo>
                  <a:cubicBezTo>
                    <a:pt x="133080" y="172402"/>
                    <a:pt x="128412" y="176403"/>
                    <a:pt x="120316" y="177165"/>
                  </a:cubicBezTo>
                  <a:close/>
                  <a:moveTo>
                    <a:pt x="89836" y="123920"/>
                  </a:moveTo>
                  <a:cubicBezTo>
                    <a:pt x="79073" y="124968"/>
                    <a:pt x="78502" y="117253"/>
                    <a:pt x="78502" y="117253"/>
                  </a:cubicBezTo>
                  <a:cubicBezTo>
                    <a:pt x="78502" y="117253"/>
                    <a:pt x="78692" y="112204"/>
                    <a:pt x="85931" y="110680"/>
                  </a:cubicBezTo>
                  <a:cubicBezTo>
                    <a:pt x="95456" y="108680"/>
                    <a:pt x="98695" y="112585"/>
                    <a:pt x="99933" y="114395"/>
                  </a:cubicBezTo>
                  <a:cubicBezTo>
                    <a:pt x="101171" y="116110"/>
                    <a:pt x="100695" y="122872"/>
                    <a:pt x="89932" y="123920"/>
                  </a:cubicBezTo>
                  <a:close/>
                  <a:moveTo>
                    <a:pt x="65452" y="85344"/>
                  </a:moveTo>
                  <a:cubicBezTo>
                    <a:pt x="64690" y="83439"/>
                    <a:pt x="64690" y="81725"/>
                    <a:pt x="65357" y="80391"/>
                  </a:cubicBezTo>
                  <a:cubicBezTo>
                    <a:pt x="66500" y="77914"/>
                    <a:pt x="69738" y="76581"/>
                    <a:pt x="72405" y="77248"/>
                  </a:cubicBezTo>
                  <a:cubicBezTo>
                    <a:pt x="74977" y="77819"/>
                    <a:pt x="78406" y="78867"/>
                    <a:pt x="81073" y="79819"/>
                  </a:cubicBezTo>
                  <a:cubicBezTo>
                    <a:pt x="83264" y="80581"/>
                    <a:pt x="85264" y="81439"/>
                    <a:pt x="86693" y="83439"/>
                  </a:cubicBezTo>
                  <a:cubicBezTo>
                    <a:pt x="93170" y="92869"/>
                    <a:pt x="69358" y="94774"/>
                    <a:pt x="65547" y="85344"/>
                  </a:cubicBezTo>
                  <a:close/>
                  <a:moveTo>
                    <a:pt x="168703" y="176117"/>
                  </a:moveTo>
                  <a:cubicBezTo>
                    <a:pt x="165084" y="176975"/>
                    <a:pt x="166322" y="172879"/>
                    <a:pt x="166322" y="172879"/>
                  </a:cubicBezTo>
                  <a:cubicBezTo>
                    <a:pt x="166322" y="172879"/>
                    <a:pt x="171751" y="165830"/>
                    <a:pt x="175847" y="167354"/>
                  </a:cubicBezTo>
                  <a:cubicBezTo>
                    <a:pt x="179943" y="168878"/>
                    <a:pt x="172323" y="175165"/>
                    <a:pt x="168703" y="176117"/>
                  </a:cubicBezTo>
                  <a:close/>
                  <a:moveTo>
                    <a:pt x="158416" y="137160"/>
                  </a:moveTo>
                  <a:cubicBezTo>
                    <a:pt x="153368" y="145066"/>
                    <a:pt x="147558" y="144018"/>
                    <a:pt x="146986" y="138589"/>
                  </a:cubicBezTo>
                  <a:cubicBezTo>
                    <a:pt x="146986" y="138589"/>
                    <a:pt x="147748" y="131159"/>
                    <a:pt x="153939" y="126492"/>
                  </a:cubicBezTo>
                  <a:cubicBezTo>
                    <a:pt x="160131" y="121825"/>
                    <a:pt x="163464" y="129159"/>
                    <a:pt x="158416" y="137065"/>
                  </a:cubicBezTo>
                  <a:close/>
                  <a:moveTo>
                    <a:pt x="142033" y="106013"/>
                  </a:moveTo>
                  <a:cubicBezTo>
                    <a:pt x="138795" y="102394"/>
                    <a:pt x="139843" y="98774"/>
                    <a:pt x="140890" y="94297"/>
                  </a:cubicBezTo>
                  <a:cubicBezTo>
                    <a:pt x="141652" y="90773"/>
                    <a:pt x="142795" y="86868"/>
                    <a:pt x="144129" y="83534"/>
                  </a:cubicBezTo>
                  <a:cubicBezTo>
                    <a:pt x="145272" y="80677"/>
                    <a:pt x="147653" y="76105"/>
                    <a:pt x="150987" y="75438"/>
                  </a:cubicBezTo>
                  <a:cubicBezTo>
                    <a:pt x="155654" y="74485"/>
                    <a:pt x="156321" y="80296"/>
                    <a:pt x="155940" y="83629"/>
                  </a:cubicBezTo>
                  <a:cubicBezTo>
                    <a:pt x="155368" y="89059"/>
                    <a:pt x="153654" y="94964"/>
                    <a:pt x="151939" y="100108"/>
                  </a:cubicBezTo>
                  <a:cubicBezTo>
                    <a:pt x="150606" y="104203"/>
                    <a:pt x="146986" y="111633"/>
                    <a:pt x="142033" y="106108"/>
                  </a:cubicBezTo>
                  <a:close/>
                  <a:moveTo>
                    <a:pt x="186991" y="137255"/>
                  </a:moveTo>
                  <a:cubicBezTo>
                    <a:pt x="180800" y="143542"/>
                    <a:pt x="178038" y="144209"/>
                    <a:pt x="178895" y="140875"/>
                  </a:cubicBezTo>
                  <a:cubicBezTo>
                    <a:pt x="178895" y="140875"/>
                    <a:pt x="184801" y="127540"/>
                    <a:pt x="187277" y="124396"/>
                  </a:cubicBezTo>
                  <a:cubicBezTo>
                    <a:pt x="189754" y="121253"/>
                    <a:pt x="192897" y="119634"/>
                    <a:pt x="195087" y="122587"/>
                  </a:cubicBezTo>
                  <a:cubicBezTo>
                    <a:pt x="197183" y="125539"/>
                    <a:pt x="193278" y="130969"/>
                    <a:pt x="187087" y="137255"/>
                  </a:cubicBezTo>
                  <a:close/>
                  <a:moveTo>
                    <a:pt x="180419" y="96869"/>
                  </a:moveTo>
                  <a:cubicBezTo>
                    <a:pt x="178990" y="100870"/>
                    <a:pt x="177180" y="104775"/>
                    <a:pt x="175752" y="108775"/>
                  </a:cubicBezTo>
                  <a:cubicBezTo>
                    <a:pt x="174513" y="112300"/>
                    <a:pt x="173371" y="116300"/>
                    <a:pt x="170608" y="118777"/>
                  </a:cubicBezTo>
                  <a:cubicBezTo>
                    <a:pt x="166798" y="122206"/>
                    <a:pt x="163179" y="120967"/>
                    <a:pt x="163369" y="115919"/>
                  </a:cubicBezTo>
                  <a:cubicBezTo>
                    <a:pt x="163560" y="112109"/>
                    <a:pt x="165084" y="108299"/>
                    <a:pt x="166132" y="104680"/>
                  </a:cubicBezTo>
                  <a:cubicBezTo>
                    <a:pt x="167179" y="101060"/>
                    <a:pt x="168989" y="97536"/>
                    <a:pt x="170418" y="94202"/>
                  </a:cubicBezTo>
                  <a:cubicBezTo>
                    <a:pt x="171942" y="90678"/>
                    <a:pt x="172799" y="84868"/>
                    <a:pt x="175085" y="81915"/>
                  </a:cubicBezTo>
                  <a:cubicBezTo>
                    <a:pt x="176895" y="79534"/>
                    <a:pt x="178704" y="75914"/>
                    <a:pt x="181848" y="77629"/>
                  </a:cubicBezTo>
                  <a:cubicBezTo>
                    <a:pt x="189182" y="81725"/>
                    <a:pt x="182229" y="91630"/>
                    <a:pt x="180324" y="96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14" name="Google Shape;2814;p13"/>
            <p:cNvGrpSpPr/>
            <p:nvPr/>
          </p:nvGrpSpPr>
          <p:grpSpPr>
            <a:xfrm>
              <a:off x="6876299" y="4301838"/>
              <a:ext cx="435709" cy="454214"/>
              <a:chOff x="7800138" y="4120069"/>
              <a:chExt cx="677513" cy="706289"/>
            </a:xfrm>
          </p:grpSpPr>
          <p:sp>
            <p:nvSpPr>
              <p:cNvPr id="2815" name="Google Shape;2815;p13"/>
              <p:cNvSpPr/>
              <p:nvPr/>
            </p:nvSpPr>
            <p:spPr>
              <a:xfrm>
                <a:off x="7991798" y="4120069"/>
                <a:ext cx="270353" cy="706289"/>
              </a:xfrm>
              <a:custGeom>
                <a:avLst/>
                <a:gdLst/>
                <a:ahLst/>
                <a:cxnLst/>
                <a:rect l="l" t="t" r="r" b="b"/>
                <a:pathLst>
                  <a:path w="270353" h="706289" extrusionOk="0">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16" name="Google Shape;2816;p13"/>
              <p:cNvGrpSpPr/>
              <p:nvPr/>
            </p:nvGrpSpPr>
            <p:grpSpPr>
              <a:xfrm>
                <a:off x="7800138" y="4237226"/>
                <a:ext cx="677513" cy="456842"/>
                <a:chOff x="7800138" y="4237226"/>
                <a:chExt cx="677513" cy="456842"/>
              </a:xfrm>
            </p:grpSpPr>
            <p:sp>
              <p:nvSpPr>
                <p:cNvPr id="2817" name="Google Shape;2817;p13"/>
                <p:cNvSpPr/>
                <p:nvPr/>
              </p:nvSpPr>
              <p:spPr>
                <a:xfrm>
                  <a:off x="8080974" y="4379634"/>
                  <a:ext cx="396677" cy="300577"/>
                </a:xfrm>
                <a:custGeom>
                  <a:avLst/>
                  <a:gdLst/>
                  <a:ahLst/>
                  <a:cxnLst/>
                  <a:rect l="l" t="t" r="r" b="b"/>
                  <a:pathLst>
                    <a:path w="396677" h="300577" extrusionOk="0">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8" name="Google Shape;2818;p13"/>
                <p:cNvSpPr/>
                <p:nvPr/>
              </p:nvSpPr>
              <p:spPr>
                <a:xfrm>
                  <a:off x="7926976" y="4237226"/>
                  <a:ext cx="207290" cy="456842"/>
                </a:xfrm>
                <a:custGeom>
                  <a:avLst/>
                  <a:gdLst/>
                  <a:ahLst/>
                  <a:cxnLst/>
                  <a:rect l="l" t="t" r="r" b="b"/>
                  <a:pathLst>
                    <a:path w="207290" h="456842" extrusionOk="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9" name="Google Shape;2819;p13"/>
                <p:cNvSpPr/>
                <p:nvPr/>
              </p:nvSpPr>
              <p:spPr>
                <a:xfrm>
                  <a:off x="7800138" y="4452967"/>
                  <a:ext cx="290192" cy="176474"/>
                </a:xfrm>
                <a:custGeom>
                  <a:avLst/>
                  <a:gdLst/>
                  <a:ahLst/>
                  <a:cxnLst/>
                  <a:rect l="l" t="t" r="r" b="b"/>
                  <a:pathLst>
                    <a:path w="290192" h="176474" extrusionOk="0">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820" name="Google Shape;2820;p13"/>
            <p:cNvSpPr/>
            <p:nvPr/>
          </p:nvSpPr>
          <p:spPr>
            <a:xfrm>
              <a:off x="2381735" y="4145023"/>
              <a:ext cx="468854" cy="600510"/>
            </a:xfrm>
            <a:custGeom>
              <a:avLst/>
              <a:gdLst/>
              <a:ahLst/>
              <a:cxnLst/>
              <a:rect l="l" t="t" r="r" b="b"/>
              <a:pathLst>
                <a:path w="1225763" h="1569961" extrusionOk="0">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1" name="Google Shape;2821;p13"/>
            <p:cNvSpPr/>
            <p:nvPr/>
          </p:nvSpPr>
          <p:spPr>
            <a:xfrm>
              <a:off x="259255" y="4052973"/>
              <a:ext cx="356559" cy="703082"/>
            </a:xfrm>
            <a:custGeom>
              <a:avLst/>
              <a:gdLst/>
              <a:ahLst/>
              <a:cxnLst/>
              <a:rect l="l" t="t" r="r" b="b"/>
              <a:pathLst>
                <a:path w="1262157" h="2488787" extrusionOk="0">
                  <a:moveTo>
                    <a:pt x="1133189" y="533876"/>
                  </a:moveTo>
                  <a:cubicBezTo>
                    <a:pt x="1176147" y="546830"/>
                    <a:pt x="1219105" y="559880"/>
                    <a:pt x="1262158" y="572834"/>
                  </a:cubicBezTo>
                  <a:cubicBezTo>
                    <a:pt x="1243870" y="553307"/>
                    <a:pt x="1225201" y="533591"/>
                    <a:pt x="1202626" y="519208"/>
                  </a:cubicBezTo>
                  <a:cubicBezTo>
                    <a:pt x="1181005" y="505397"/>
                    <a:pt x="1156430" y="497014"/>
                    <a:pt x="1132142" y="488823"/>
                  </a:cubicBezTo>
                  <a:cubicBezTo>
                    <a:pt x="1116235" y="483394"/>
                    <a:pt x="1100233" y="477964"/>
                    <a:pt x="1084326" y="472631"/>
                  </a:cubicBezTo>
                  <a:cubicBezTo>
                    <a:pt x="1135285" y="469678"/>
                    <a:pt x="1186529" y="471392"/>
                    <a:pt x="1237202" y="477774"/>
                  </a:cubicBezTo>
                  <a:cubicBezTo>
                    <a:pt x="1169670" y="449580"/>
                    <a:pt x="1096232" y="435769"/>
                    <a:pt x="1023080" y="437388"/>
                  </a:cubicBezTo>
                  <a:cubicBezTo>
                    <a:pt x="1053465" y="410147"/>
                    <a:pt x="1092232" y="392335"/>
                    <a:pt x="1132808" y="387001"/>
                  </a:cubicBezTo>
                  <a:cubicBezTo>
                    <a:pt x="1070039" y="393859"/>
                    <a:pt x="1005935" y="401193"/>
                    <a:pt x="949166" y="428911"/>
                  </a:cubicBezTo>
                  <a:cubicBezTo>
                    <a:pt x="965930" y="413576"/>
                    <a:pt x="982694" y="398240"/>
                    <a:pt x="999458" y="383000"/>
                  </a:cubicBezTo>
                  <a:cubicBezTo>
                    <a:pt x="947452" y="394335"/>
                    <a:pt x="899922" y="424720"/>
                    <a:pt x="867632" y="467011"/>
                  </a:cubicBezTo>
                  <a:cubicBezTo>
                    <a:pt x="879158" y="436817"/>
                    <a:pt x="897160" y="409099"/>
                    <a:pt x="920115" y="386239"/>
                  </a:cubicBezTo>
                  <a:cubicBezTo>
                    <a:pt x="857440" y="410813"/>
                    <a:pt x="804767" y="459772"/>
                    <a:pt x="775620" y="520446"/>
                  </a:cubicBezTo>
                  <a:cubicBezTo>
                    <a:pt x="777049" y="482822"/>
                    <a:pt x="788860" y="445675"/>
                    <a:pt x="809530" y="414242"/>
                  </a:cubicBezTo>
                  <a:cubicBezTo>
                    <a:pt x="752094" y="451676"/>
                    <a:pt x="722661" y="517779"/>
                    <a:pt x="698944" y="583025"/>
                  </a:cubicBezTo>
                  <a:cubicBezTo>
                    <a:pt x="699611" y="579215"/>
                    <a:pt x="700373" y="575405"/>
                    <a:pt x="700945" y="571595"/>
                  </a:cubicBezTo>
                  <a:cubicBezTo>
                    <a:pt x="718661" y="508254"/>
                    <a:pt x="752285" y="448913"/>
                    <a:pt x="798861" y="400812"/>
                  </a:cubicBezTo>
                  <a:cubicBezTo>
                    <a:pt x="777621" y="415576"/>
                    <a:pt x="756476" y="430244"/>
                    <a:pt x="735330" y="445008"/>
                  </a:cubicBezTo>
                  <a:cubicBezTo>
                    <a:pt x="770763" y="395288"/>
                    <a:pt x="818293" y="353663"/>
                    <a:pt x="872966" y="324326"/>
                  </a:cubicBezTo>
                  <a:cubicBezTo>
                    <a:pt x="834295" y="339662"/>
                    <a:pt x="797242" y="358712"/>
                    <a:pt x="762571" y="381095"/>
                  </a:cubicBezTo>
                  <a:cubicBezTo>
                    <a:pt x="797814" y="333661"/>
                    <a:pt x="846392" y="297085"/>
                    <a:pt x="894207" y="261176"/>
                  </a:cubicBezTo>
                  <a:cubicBezTo>
                    <a:pt x="853916" y="279940"/>
                    <a:pt x="813626" y="298704"/>
                    <a:pt x="773430" y="317468"/>
                  </a:cubicBezTo>
                  <a:cubicBezTo>
                    <a:pt x="808386" y="270510"/>
                    <a:pt x="852106" y="229553"/>
                    <a:pt x="901922" y="197168"/>
                  </a:cubicBezTo>
                  <a:cubicBezTo>
                    <a:pt x="865918" y="208979"/>
                    <a:pt x="829913" y="220694"/>
                    <a:pt x="793909" y="232505"/>
                  </a:cubicBezTo>
                  <a:cubicBezTo>
                    <a:pt x="836771" y="193929"/>
                    <a:pt x="887349" y="163354"/>
                    <a:pt x="942022" y="142970"/>
                  </a:cubicBezTo>
                  <a:cubicBezTo>
                    <a:pt x="904875" y="139922"/>
                    <a:pt x="867442" y="140684"/>
                    <a:pt x="830389" y="145256"/>
                  </a:cubicBezTo>
                  <a:cubicBezTo>
                    <a:pt x="885063" y="129254"/>
                    <a:pt x="941070" y="117539"/>
                    <a:pt x="997649" y="110204"/>
                  </a:cubicBezTo>
                  <a:cubicBezTo>
                    <a:pt x="942594" y="104394"/>
                    <a:pt x="886301" y="108585"/>
                    <a:pt x="832676" y="122301"/>
                  </a:cubicBezTo>
                  <a:cubicBezTo>
                    <a:pt x="876205" y="94869"/>
                    <a:pt x="919734" y="67342"/>
                    <a:pt x="963263" y="39910"/>
                  </a:cubicBezTo>
                  <a:cubicBezTo>
                    <a:pt x="922877" y="49435"/>
                    <a:pt x="884492" y="67247"/>
                    <a:pt x="851535" y="91726"/>
                  </a:cubicBezTo>
                  <a:cubicBezTo>
                    <a:pt x="871919" y="61151"/>
                    <a:pt x="892207" y="30575"/>
                    <a:pt x="912590" y="0"/>
                  </a:cubicBezTo>
                  <a:cubicBezTo>
                    <a:pt x="838390" y="52483"/>
                    <a:pt x="780002" y="125349"/>
                    <a:pt x="746188" y="207550"/>
                  </a:cubicBezTo>
                  <a:cubicBezTo>
                    <a:pt x="709708" y="296132"/>
                    <a:pt x="701897" y="392811"/>
                    <a:pt x="694563" y="487680"/>
                  </a:cubicBezTo>
                  <a:cubicBezTo>
                    <a:pt x="694277" y="491585"/>
                    <a:pt x="693992" y="495395"/>
                    <a:pt x="693706" y="499301"/>
                  </a:cubicBezTo>
                  <a:cubicBezTo>
                    <a:pt x="688181" y="520827"/>
                    <a:pt x="680656" y="541877"/>
                    <a:pt x="670941" y="561880"/>
                  </a:cubicBezTo>
                  <a:cubicBezTo>
                    <a:pt x="690277" y="504635"/>
                    <a:pt x="692277" y="441579"/>
                    <a:pt x="676561" y="383286"/>
                  </a:cubicBezTo>
                  <a:cubicBezTo>
                    <a:pt x="670465" y="419481"/>
                    <a:pt x="655225" y="454057"/>
                    <a:pt x="632745" y="483013"/>
                  </a:cubicBezTo>
                  <a:cubicBezTo>
                    <a:pt x="656558" y="424720"/>
                    <a:pt x="656749" y="357283"/>
                    <a:pt x="633317" y="298799"/>
                  </a:cubicBezTo>
                  <a:cubicBezTo>
                    <a:pt x="635317" y="337471"/>
                    <a:pt x="629983" y="376619"/>
                    <a:pt x="617696" y="413385"/>
                  </a:cubicBezTo>
                  <a:cubicBezTo>
                    <a:pt x="621506" y="341852"/>
                    <a:pt x="600551" y="269272"/>
                    <a:pt x="559213" y="210883"/>
                  </a:cubicBezTo>
                  <a:cubicBezTo>
                    <a:pt x="560070" y="253937"/>
                    <a:pt x="554164" y="297180"/>
                    <a:pt x="541877" y="338423"/>
                  </a:cubicBezTo>
                  <a:cubicBezTo>
                    <a:pt x="541401" y="275273"/>
                    <a:pt x="523780" y="212408"/>
                    <a:pt x="491395" y="158210"/>
                  </a:cubicBezTo>
                  <a:cubicBezTo>
                    <a:pt x="498729" y="200311"/>
                    <a:pt x="499110" y="243650"/>
                    <a:pt x="492442" y="285845"/>
                  </a:cubicBezTo>
                  <a:cubicBezTo>
                    <a:pt x="473964" y="225933"/>
                    <a:pt x="439103" y="171164"/>
                    <a:pt x="392621" y="129159"/>
                  </a:cubicBezTo>
                  <a:cubicBezTo>
                    <a:pt x="394240" y="167450"/>
                    <a:pt x="392621" y="205931"/>
                    <a:pt x="387572" y="244031"/>
                  </a:cubicBezTo>
                  <a:cubicBezTo>
                    <a:pt x="357569" y="194786"/>
                    <a:pt x="305943" y="159163"/>
                    <a:pt x="249174" y="148590"/>
                  </a:cubicBezTo>
                  <a:cubicBezTo>
                    <a:pt x="284797" y="173450"/>
                    <a:pt x="312230" y="209741"/>
                    <a:pt x="326422" y="250793"/>
                  </a:cubicBezTo>
                  <a:cubicBezTo>
                    <a:pt x="281369" y="219456"/>
                    <a:pt x="225933" y="203168"/>
                    <a:pt x="171069" y="205264"/>
                  </a:cubicBezTo>
                  <a:cubicBezTo>
                    <a:pt x="205264" y="210788"/>
                    <a:pt x="237649" y="226600"/>
                    <a:pt x="263176" y="250031"/>
                  </a:cubicBezTo>
                  <a:cubicBezTo>
                    <a:pt x="221361" y="234601"/>
                    <a:pt x="173831" y="235077"/>
                    <a:pt x="132397" y="251460"/>
                  </a:cubicBezTo>
                  <a:cubicBezTo>
                    <a:pt x="237172" y="245174"/>
                    <a:pt x="340900" y="289274"/>
                    <a:pt x="421005" y="357092"/>
                  </a:cubicBezTo>
                  <a:cubicBezTo>
                    <a:pt x="501110" y="424910"/>
                    <a:pt x="559880" y="514826"/>
                    <a:pt x="606457" y="608933"/>
                  </a:cubicBezTo>
                  <a:cubicBezTo>
                    <a:pt x="624935" y="646081"/>
                    <a:pt x="641794" y="684752"/>
                    <a:pt x="647510" y="725805"/>
                  </a:cubicBezTo>
                  <a:cubicBezTo>
                    <a:pt x="649319" y="738569"/>
                    <a:pt x="650462" y="752285"/>
                    <a:pt x="653605" y="764858"/>
                  </a:cubicBezTo>
                  <a:cubicBezTo>
                    <a:pt x="653605" y="765715"/>
                    <a:pt x="653510" y="766667"/>
                    <a:pt x="653415" y="767525"/>
                  </a:cubicBezTo>
                  <a:cubicBezTo>
                    <a:pt x="635889" y="719233"/>
                    <a:pt x="616839" y="671608"/>
                    <a:pt x="596170" y="624650"/>
                  </a:cubicBezTo>
                  <a:cubicBezTo>
                    <a:pt x="598742" y="654272"/>
                    <a:pt x="601218" y="683990"/>
                    <a:pt x="603790" y="713613"/>
                  </a:cubicBezTo>
                  <a:cubicBezTo>
                    <a:pt x="572167" y="669131"/>
                    <a:pt x="537495" y="626745"/>
                    <a:pt x="500253" y="586931"/>
                  </a:cubicBezTo>
                  <a:cubicBezTo>
                    <a:pt x="509302" y="620363"/>
                    <a:pt x="515398" y="654558"/>
                    <a:pt x="518541" y="689134"/>
                  </a:cubicBezTo>
                  <a:cubicBezTo>
                    <a:pt x="478059" y="645986"/>
                    <a:pt x="434912" y="605409"/>
                    <a:pt x="389477" y="567595"/>
                  </a:cubicBezTo>
                  <a:cubicBezTo>
                    <a:pt x="413194" y="598075"/>
                    <a:pt x="429196" y="634556"/>
                    <a:pt x="435578" y="672656"/>
                  </a:cubicBezTo>
                  <a:cubicBezTo>
                    <a:pt x="385095" y="629793"/>
                    <a:pt x="329660" y="592741"/>
                    <a:pt x="270701" y="562547"/>
                  </a:cubicBezTo>
                  <a:cubicBezTo>
                    <a:pt x="300419" y="597789"/>
                    <a:pt x="324136" y="637985"/>
                    <a:pt x="340805" y="681038"/>
                  </a:cubicBezTo>
                  <a:cubicBezTo>
                    <a:pt x="295370" y="635318"/>
                    <a:pt x="238030" y="601599"/>
                    <a:pt x="176022" y="584073"/>
                  </a:cubicBezTo>
                  <a:cubicBezTo>
                    <a:pt x="218503" y="605028"/>
                    <a:pt x="255651" y="636651"/>
                    <a:pt x="283083" y="675227"/>
                  </a:cubicBezTo>
                  <a:cubicBezTo>
                    <a:pt x="226409" y="646271"/>
                    <a:pt x="161830" y="632936"/>
                    <a:pt x="98298" y="636937"/>
                  </a:cubicBezTo>
                  <a:cubicBezTo>
                    <a:pt x="147161" y="641890"/>
                    <a:pt x="193834" y="666274"/>
                    <a:pt x="225647" y="703612"/>
                  </a:cubicBezTo>
                  <a:cubicBezTo>
                    <a:pt x="160687" y="692372"/>
                    <a:pt x="93345" y="694944"/>
                    <a:pt x="29337" y="711232"/>
                  </a:cubicBezTo>
                  <a:cubicBezTo>
                    <a:pt x="76009" y="719042"/>
                    <a:pt x="122301" y="729329"/>
                    <a:pt x="167926" y="742188"/>
                  </a:cubicBezTo>
                  <a:cubicBezTo>
                    <a:pt x="110585" y="751523"/>
                    <a:pt x="54197" y="766763"/>
                    <a:pt x="0" y="787527"/>
                  </a:cubicBezTo>
                  <a:cubicBezTo>
                    <a:pt x="48863" y="787241"/>
                    <a:pt x="97726" y="786956"/>
                    <a:pt x="146590" y="786670"/>
                  </a:cubicBezTo>
                  <a:cubicBezTo>
                    <a:pt x="96679" y="808768"/>
                    <a:pt x="48482" y="834962"/>
                    <a:pt x="2762" y="864775"/>
                  </a:cubicBezTo>
                  <a:cubicBezTo>
                    <a:pt x="48292" y="854107"/>
                    <a:pt x="95345" y="850297"/>
                    <a:pt x="142018" y="853440"/>
                  </a:cubicBezTo>
                  <a:cubicBezTo>
                    <a:pt x="95059" y="878967"/>
                    <a:pt x="54388" y="916210"/>
                    <a:pt x="24765" y="960692"/>
                  </a:cubicBezTo>
                  <a:cubicBezTo>
                    <a:pt x="62674" y="945166"/>
                    <a:pt x="100489" y="929735"/>
                    <a:pt x="138398" y="914210"/>
                  </a:cubicBezTo>
                  <a:cubicBezTo>
                    <a:pt x="106489" y="968121"/>
                    <a:pt x="90297" y="1031177"/>
                    <a:pt x="92392" y="1093756"/>
                  </a:cubicBezTo>
                  <a:cubicBezTo>
                    <a:pt x="112490" y="1044512"/>
                    <a:pt x="137255" y="997268"/>
                    <a:pt x="166211" y="952691"/>
                  </a:cubicBezTo>
                  <a:cubicBezTo>
                    <a:pt x="148018" y="1016508"/>
                    <a:pt x="153543" y="1086707"/>
                    <a:pt x="181261" y="1146905"/>
                  </a:cubicBezTo>
                  <a:cubicBezTo>
                    <a:pt x="169354" y="1037558"/>
                    <a:pt x="198501" y="921353"/>
                    <a:pt x="272415" y="840010"/>
                  </a:cubicBezTo>
                  <a:cubicBezTo>
                    <a:pt x="346329" y="758571"/>
                    <a:pt x="467582" y="718376"/>
                    <a:pt x="571976" y="752856"/>
                  </a:cubicBezTo>
                  <a:cubicBezTo>
                    <a:pt x="600932" y="762476"/>
                    <a:pt x="628174" y="777526"/>
                    <a:pt x="651701" y="796957"/>
                  </a:cubicBezTo>
                  <a:cubicBezTo>
                    <a:pt x="648462" y="846582"/>
                    <a:pt x="645224" y="896302"/>
                    <a:pt x="641985" y="945928"/>
                  </a:cubicBezTo>
                  <a:cubicBezTo>
                    <a:pt x="638175" y="1004983"/>
                    <a:pt x="634270" y="1064609"/>
                    <a:pt x="642366" y="1123283"/>
                  </a:cubicBezTo>
                  <a:cubicBezTo>
                    <a:pt x="645985" y="1149572"/>
                    <a:pt x="651986" y="1175385"/>
                    <a:pt x="655796" y="1201579"/>
                  </a:cubicBezTo>
                  <a:cubicBezTo>
                    <a:pt x="663226" y="1251395"/>
                    <a:pt x="663035" y="1302068"/>
                    <a:pt x="662845" y="1352455"/>
                  </a:cubicBezTo>
                  <a:cubicBezTo>
                    <a:pt x="662654" y="1398651"/>
                    <a:pt x="662464" y="1444752"/>
                    <a:pt x="662369" y="1490948"/>
                  </a:cubicBezTo>
                  <a:lnTo>
                    <a:pt x="667321" y="2488787"/>
                  </a:lnTo>
                  <a:lnTo>
                    <a:pt x="713613" y="2485549"/>
                  </a:lnTo>
                  <a:cubicBezTo>
                    <a:pt x="713613" y="2485549"/>
                    <a:pt x="688658" y="1312355"/>
                    <a:pt x="698087" y="1217105"/>
                  </a:cubicBezTo>
                  <a:cubicBezTo>
                    <a:pt x="707612" y="1121855"/>
                    <a:pt x="704850" y="1016699"/>
                    <a:pt x="695992" y="935165"/>
                  </a:cubicBezTo>
                  <a:cubicBezTo>
                    <a:pt x="692753" y="905732"/>
                    <a:pt x="689038" y="866680"/>
                    <a:pt x="685419" y="828866"/>
                  </a:cubicBezTo>
                  <a:cubicBezTo>
                    <a:pt x="715518" y="823532"/>
                    <a:pt x="748474" y="834009"/>
                    <a:pt x="768382" y="857345"/>
                  </a:cubicBezTo>
                  <a:cubicBezTo>
                    <a:pt x="765810" y="841058"/>
                    <a:pt x="755237" y="826199"/>
                    <a:pt x="740664" y="818388"/>
                  </a:cubicBezTo>
                  <a:cubicBezTo>
                    <a:pt x="781336" y="825913"/>
                    <a:pt x="816102" y="858774"/>
                    <a:pt x="826008" y="898874"/>
                  </a:cubicBezTo>
                  <a:cubicBezTo>
                    <a:pt x="820198" y="880777"/>
                    <a:pt x="814483" y="862679"/>
                    <a:pt x="808672" y="844487"/>
                  </a:cubicBezTo>
                  <a:cubicBezTo>
                    <a:pt x="839629" y="871919"/>
                    <a:pt x="857440" y="913543"/>
                    <a:pt x="855917" y="954881"/>
                  </a:cubicBezTo>
                  <a:cubicBezTo>
                    <a:pt x="859250" y="931545"/>
                    <a:pt x="860108" y="907828"/>
                    <a:pt x="858393" y="884301"/>
                  </a:cubicBezTo>
                  <a:cubicBezTo>
                    <a:pt x="872776" y="939165"/>
                    <a:pt x="880491" y="995744"/>
                    <a:pt x="881444" y="1052513"/>
                  </a:cubicBezTo>
                  <a:cubicBezTo>
                    <a:pt x="882777" y="1008983"/>
                    <a:pt x="884206" y="965454"/>
                    <a:pt x="885539" y="921925"/>
                  </a:cubicBezTo>
                  <a:cubicBezTo>
                    <a:pt x="907161" y="1008317"/>
                    <a:pt x="906018" y="1098518"/>
                    <a:pt x="904685" y="1187577"/>
                  </a:cubicBezTo>
                  <a:cubicBezTo>
                    <a:pt x="917924" y="1149668"/>
                    <a:pt x="921734" y="1108615"/>
                    <a:pt x="915829" y="1068991"/>
                  </a:cubicBezTo>
                  <a:cubicBezTo>
                    <a:pt x="933260" y="1097280"/>
                    <a:pt x="942975" y="1130332"/>
                    <a:pt x="943642" y="1163574"/>
                  </a:cubicBezTo>
                  <a:cubicBezTo>
                    <a:pt x="951928" y="1125379"/>
                    <a:pt x="949071" y="1084802"/>
                    <a:pt x="935450" y="1048226"/>
                  </a:cubicBezTo>
                  <a:cubicBezTo>
                    <a:pt x="950690" y="1081659"/>
                    <a:pt x="966026" y="1115092"/>
                    <a:pt x="981265" y="1148429"/>
                  </a:cubicBezTo>
                  <a:cubicBezTo>
                    <a:pt x="986409" y="1104805"/>
                    <a:pt x="978313" y="1059752"/>
                    <a:pt x="958215" y="1020699"/>
                  </a:cubicBezTo>
                  <a:cubicBezTo>
                    <a:pt x="981932" y="1043369"/>
                    <a:pt x="999744" y="1072134"/>
                    <a:pt x="1009555" y="1103471"/>
                  </a:cubicBezTo>
                  <a:cubicBezTo>
                    <a:pt x="1008602" y="1063466"/>
                    <a:pt x="1006126" y="1019366"/>
                    <a:pt x="978599" y="990314"/>
                  </a:cubicBezTo>
                  <a:cubicBezTo>
                    <a:pt x="1001649" y="1013460"/>
                    <a:pt x="1021271" y="1039940"/>
                    <a:pt x="1036892" y="1068610"/>
                  </a:cubicBezTo>
                  <a:cubicBezTo>
                    <a:pt x="1038796" y="1014127"/>
                    <a:pt x="1016127" y="959453"/>
                    <a:pt x="977074" y="921639"/>
                  </a:cubicBezTo>
                  <a:cubicBezTo>
                    <a:pt x="996791" y="938975"/>
                    <a:pt x="1015555" y="957453"/>
                    <a:pt x="1033177" y="976789"/>
                  </a:cubicBezTo>
                  <a:cubicBezTo>
                    <a:pt x="1016127" y="913733"/>
                    <a:pt x="973931" y="857917"/>
                    <a:pt x="917924" y="824294"/>
                  </a:cubicBezTo>
                  <a:cubicBezTo>
                    <a:pt x="949642" y="831342"/>
                    <a:pt x="980218" y="843534"/>
                    <a:pt x="1008126" y="860298"/>
                  </a:cubicBezTo>
                  <a:cubicBezTo>
                    <a:pt x="987742" y="823722"/>
                    <a:pt x="953262" y="795147"/>
                    <a:pt x="913447" y="781907"/>
                  </a:cubicBezTo>
                  <a:cubicBezTo>
                    <a:pt x="940213" y="784479"/>
                    <a:pt x="967073" y="786956"/>
                    <a:pt x="993838" y="789527"/>
                  </a:cubicBezTo>
                  <a:cubicBezTo>
                    <a:pt x="945166" y="765715"/>
                    <a:pt x="888301" y="759238"/>
                    <a:pt x="835438" y="771239"/>
                  </a:cubicBezTo>
                  <a:cubicBezTo>
                    <a:pt x="859250" y="757238"/>
                    <a:pt x="884968" y="746665"/>
                    <a:pt x="911733" y="739902"/>
                  </a:cubicBezTo>
                  <a:cubicBezTo>
                    <a:pt x="853535" y="735997"/>
                    <a:pt x="794194" y="751142"/>
                    <a:pt x="744950" y="782479"/>
                  </a:cubicBezTo>
                  <a:cubicBezTo>
                    <a:pt x="761905" y="758285"/>
                    <a:pt x="784288" y="737997"/>
                    <a:pt x="810101" y="723519"/>
                  </a:cubicBezTo>
                  <a:cubicBezTo>
                    <a:pt x="769620" y="731615"/>
                    <a:pt x="731425" y="751046"/>
                    <a:pt x="701040" y="779050"/>
                  </a:cubicBezTo>
                  <a:cubicBezTo>
                    <a:pt x="694372" y="785146"/>
                    <a:pt x="688086" y="791813"/>
                    <a:pt x="682466" y="798957"/>
                  </a:cubicBezTo>
                  <a:cubicBezTo>
                    <a:pt x="681990" y="793718"/>
                    <a:pt x="681514" y="788575"/>
                    <a:pt x="681037" y="783622"/>
                  </a:cubicBezTo>
                  <a:cubicBezTo>
                    <a:pt x="705136" y="742093"/>
                    <a:pt x="749713" y="712279"/>
                    <a:pt x="795337" y="693896"/>
                  </a:cubicBezTo>
                  <a:cubicBezTo>
                    <a:pt x="836009" y="677513"/>
                    <a:pt x="880015" y="667417"/>
                    <a:pt x="923830" y="670846"/>
                  </a:cubicBezTo>
                  <a:cubicBezTo>
                    <a:pt x="967549" y="674275"/>
                    <a:pt x="1011174" y="692182"/>
                    <a:pt x="1040511" y="724852"/>
                  </a:cubicBezTo>
                  <a:cubicBezTo>
                    <a:pt x="1087469" y="777050"/>
                    <a:pt x="1090327" y="854107"/>
                    <a:pt x="1090612" y="924306"/>
                  </a:cubicBezTo>
                  <a:cubicBezTo>
                    <a:pt x="1097471" y="867632"/>
                    <a:pt x="1095375" y="809911"/>
                    <a:pt x="1084517" y="753904"/>
                  </a:cubicBezTo>
                  <a:cubicBezTo>
                    <a:pt x="1108901" y="793718"/>
                    <a:pt x="1122521" y="840105"/>
                    <a:pt x="1123569" y="886777"/>
                  </a:cubicBezTo>
                  <a:cubicBezTo>
                    <a:pt x="1127951" y="828961"/>
                    <a:pt x="1116139" y="770001"/>
                    <a:pt x="1089851" y="718280"/>
                  </a:cubicBezTo>
                  <a:cubicBezTo>
                    <a:pt x="1124712" y="731996"/>
                    <a:pt x="1152144" y="763334"/>
                    <a:pt x="1161098" y="799719"/>
                  </a:cubicBezTo>
                  <a:cubicBezTo>
                    <a:pt x="1157954" y="751808"/>
                    <a:pt x="1131951" y="705993"/>
                    <a:pt x="1092422" y="678752"/>
                  </a:cubicBezTo>
                  <a:cubicBezTo>
                    <a:pt x="1134142" y="685419"/>
                    <a:pt x="1163383" y="722281"/>
                    <a:pt x="1188339" y="756476"/>
                  </a:cubicBezTo>
                  <a:cubicBezTo>
                    <a:pt x="1175004" y="702564"/>
                    <a:pt x="1131189" y="657320"/>
                    <a:pt x="1077754" y="642176"/>
                  </a:cubicBezTo>
                  <a:cubicBezTo>
                    <a:pt x="1108519" y="636270"/>
                    <a:pt x="1142238" y="651224"/>
                    <a:pt x="1158526" y="677990"/>
                  </a:cubicBezTo>
                  <a:cubicBezTo>
                    <a:pt x="1131951" y="634556"/>
                    <a:pt x="1077278" y="610362"/>
                    <a:pt x="1027176" y="619792"/>
                  </a:cubicBezTo>
                  <a:cubicBezTo>
                    <a:pt x="1069467" y="597218"/>
                    <a:pt x="1125379" y="603314"/>
                    <a:pt x="1161860" y="634460"/>
                  </a:cubicBezTo>
                  <a:cubicBezTo>
                    <a:pt x="1115187" y="594265"/>
                    <a:pt x="1047369" y="580073"/>
                    <a:pt x="988505" y="598265"/>
                  </a:cubicBezTo>
                  <a:cubicBezTo>
                    <a:pt x="1013841" y="578072"/>
                    <a:pt x="1043369" y="557689"/>
                    <a:pt x="1074039" y="551498"/>
                  </a:cubicBezTo>
                  <a:cubicBezTo>
                    <a:pt x="1080040" y="555403"/>
                    <a:pt x="1086040" y="559403"/>
                    <a:pt x="1091755" y="563499"/>
                  </a:cubicBezTo>
                  <a:cubicBezTo>
                    <a:pt x="1162431" y="614363"/>
                    <a:pt x="1219390" y="684181"/>
                    <a:pt x="1254919" y="763715"/>
                  </a:cubicBezTo>
                  <a:cubicBezTo>
                    <a:pt x="1260348" y="693039"/>
                    <a:pt x="1223486" y="620840"/>
                    <a:pt x="1163098" y="583597"/>
                  </a:cubicBezTo>
                  <a:cubicBezTo>
                    <a:pt x="1192816" y="601885"/>
                    <a:pt x="1222629" y="620173"/>
                    <a:pt x="1252347" y="638461"/>
                  </a:cubicBezTo>
                  <a:cubicBezTo>
                    <a:pt x="1227486" y="590169"/>
                    <a:pt x="1183862" y="551974"/>
                    <a:pt x="1132713" y="533876"/>
                  </a:cubicBezTo>
                  <a:close/>
                  <a:moveTo>
                    <a:pt x="678942" y="753523"/>
                  </a:moveTo>
                  <a:cubicBezTo>
                    <a:pt x="678847" y="753999"/>
                    <a:pt x="678751" y="754571"/>
                    <a:pt x="678656" y="755047"/>
                  </a:cubicBezTo>
                  <a:cubicBezTo>
                    <a:pt x="678085" y="748760"/>
                    <a:pt x="677513" y="742855"/>
                    <a:pt x="677037" y="737330"/>
                  </a:cubicBezTo>
                  <a:cubicBezTo>
                    <a:pt x="681037" y="724567"/>
                    <a:pt x="686276" y="712184"/>
                    <a:pt x="693039" y="700659"/>
                  </a:cubicBezTo>
                  <a:cubicBezTo>
                    <a:pt x="702088" y="685133"/>
                    <a:pt x="713422" y="671227"/>
                    <a:pt x="725519" y="657892"/>
                  </a:cubicBezTo>
                  <a:cubicBezTo>
                    <a:pt x="711613" y="689801"/>
                    <a:pt x="688372" y="719614"/>
                    <a:pt x="678942" y="753523"/>
                  </a:cubicBezTo>
                  <a:close/>
                  <a:moveTo>
                    <a:pt x="734949" y="647510"/>
                  </a:moveTo>
                  <a:cubicBezTo>
                    <a:pt x="740568" y="641699"/>
                    <a:pt x="746188" y="635889"/>
                    <a:pt x="751903" y="630174"/>
                  </a:cubicBezTo>
                  <a:cubicBezTo>
                    <a:pt x="753332" y="628650"/>
                    <a:pt x="754856" y="627221"/>
                    <a:pt x="756380" y="625697"/>
                  </a:cubicBezTo>
                  <a:cubicBezTo>
                    <a:pt x="750380" y="642176"/>
                    <a:pt x="744474" y="658559"/>
                    <a:pt x="738473" y="675037"/>
                  </a:cubicBezTo>
                  <a:cubicBezTo>
                    <a:pt x="736473" y="665988"/>
                    <a:pt x="735425" y="656749"/>
                    <a:pt x="734949" y="647510"/>
                  </a:cubicBezTo>
                  <a:close/>
                  <a:moveTo>
                    <a:pt x="777621" y="642652"/>
                  </a:moveTo>
                  <a:cubicBezTo>
                    <a:pt x="776859" y="630746"/>
                    <a:pt x="776097" y="618839"/>
                    <a:pt x="775430" y="606933"/>
                  </a:cubicBezTo>
                  <a:cubicBezTo>
                    <a:pt x="783241" y="599313"/>
                    <a:pt x="791242" y="591884"/>
                    <a:pt x="799338" y="584549"/>
                  </a:cubicBezTo>
                  <a:cubicBezTo>
                    <a:pt x="790289" y="603218"/>
                    <a:pt x="783050" y="622649"/>
                    <a:pt x="777621" y="642652"/>
                  </a:cubicBezTo>
                  <a:close/>
                  <a:moveTo>
                    <a:pt x="830961" y="558832"/>
                  </a:moveTo>
                  <a:cubicBezTo>
                    <a:pt x="834771" y="555974"/>
                    <a:pt x="838486" y="553022"/>
                    <a:pt x="842486" y="550259"/>
                  </a:cubicBezTo>
                  <a:cubicBezTo>
                    <a:pt x="848963" y="545878"/>
                    <a:pt x="855821" y="541782"/>
                    <a:pt x="862679" y="537972"/>
                  </a:cubicBezTo>
                  <a:cubicBezTo>
                    <a:pt x="848868" y="559975"/>
                    <a:pt x="838771" y="584359"/>
                    <a:pt x="833437" y="609791"/>
                  </a:cubicBezTo>
                  <a:cubicBezTo>
                    <a:pt x="830580" y="592931"/>
                    <a:pt x="829913" y="575786"/>
                    <a:pt x="830961" y="558832"/>
                  </a:cubicBezTo>
                  <a:close/>
                  <a:moveTo>
                    <a:pt x="871156" y="594741"/>
                  </a:moveTo>
                  <a:cubicBezTo>
                    <a:pt x="872299" y="571881"/>
                    <a:pt x="876871" y="549212"/>
                    <a:pt x="884015" y="527399"/>
                  </a:cubicBezTo>
                  <a:cubicBezTo>
                    <a:pt x="903160" y="519113"/>
                    <a:pt x="923258" y="513588"/>
                    <a:pt x="943928" y="511969"/>
                  </a:cubicBezTo>
                  <a:cubicBezTo>
                    <a:pt x="912590" y="532067"/>
                    <a:pt x="886682" y="560832"/>
                    <a:pt x="871156" y="594741"/>
                  </a:cubicBezTo>
                  <a:close/>
                  <a:moveTo>
                    <a:pt x="924401" y="589502"/>
                  </a:moveTo>
                  <a:cubicBezTo>
                    <a:pt x="928402" y="559975"/>
                    <a:pt x="943261" y="532448"/>
                    <a:pt x="964692" y="511874"/>
                  </a:cubicBezTo>
                  <a:cubicBezTo>
                    <a:pt x="976694" y="512540"/>
                    <a:pt x="988505" y="514445"/>
                    <a:pt x="1000030" y="517493"/>
                  </a:cubicBezTo>
                  <a:cubicBezTo>
                    <a:pt x="968026" y="532638"/>
                    <a:pt x="940689" y="557975"/>
                    <a:pt x="924401" y="589502"/>
                  </a:cubicBezTo>
                  <a:close/>
                  <a:moveTo>
                    <a:pt x="963358" y="584359"/>
                  </a:moveTo>
                  <a:cubicBezTo>
                    <a:pt x="973550" y="559308"/>
                    <a:pt x="991076" y="537305"/>
                    <a:pt x="1012698" y="521113"/>
                  </a:cubicBezTo>
                  <a:cubicBezTo>
                    <a:pt x="1030891" y="527209"/>
                    <a:pt x="1048512" y="535781"/>
                    <a:pt x="1065181" y="545783"/>
                  </a:cubicBezTo>
                  <a:cubicBezTo>
                    <a:pt x="1028128" y="546449"/>
                    <a:pt x="991171" y="559689"/>
                    <a:pt x="963263" y="5842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22" name="Google Shape;2822;p13"/>
          <p:cNvSpPr/>
          <p:nvPr/>
        </p:nvSpPr>
        <p:spPr>
          <a:xfrm>
            <a:off x="7829400" y="4033750"/>
            <a:ext cx="2327518" cy="2142520"/>
          </a:xfrm>
          <a:custGeom>
            <a:avLst/>
            <a:gdLst/>
            <a:ahLst/>
            <a:cxnLst/>
            <a:rect l="l" t="t" r="r" b="b"/>
            <a:pathLst>
              <a:path w="2015167" h="1854996" extrusionOk="0">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 name="מציין מיקום של מספר שקופית 1">
            <a:extLst>
              <a:ext uri="{FF2B5EF4-FFF2-40B4-BE49-F238E27FC236}">
                <a16:creationId xmlns:a16="http://schemas.microsoft.com/office/drawing/2014/main" id="{4CBA3D03-E529-5FAC-6DFB-C7127D5D7286}"/>
              </a:ext>
            </a:extLst>
          </p:cNvPr>
          <p:cNvSpPr>
            <a:spLocks noGrp="1"/>
          </p:cNvSpPr>
          <p:nvPr>
            <p:ph type="sldNum" sz="quarter" idx="16"/>
          </p:nvPr>
        </p:nvSpPr>
        <p:spPr/>
        <p:txBody>
          <a:bodyPr/>
          <a:lstStyle>
            <a:lvl1pPr>
              <a:defRPr>
                <a:solidFill>
                  <a:schemeClr val="tx1"/>
                </a:solidFill>
              </a:defRPr>
            </a:lvl1pPr>
          </a:lstStyle>
          <a:p>
            <a:fld id="{029E91FE-E2A2-4C76-9DD3-FD3E682BA12D}" type="slidenum">
              <a:rPr lang="en-IL" smtClean="0"/>
              <a:pPr/>
              <a:t>‹#›</a:t>
            </a:fld>
            <a:endParaRPr lang="en-I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marL="914400" lvl="1"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2pPr>
            <a:lvl3pPr marL="1371600" lvl="2"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3pPr>
            <a:lvl4pPr marL="1828800" lvl="3"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4pPr>
            <a:lvl5pPr marL="2286000" lvl="4"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5pPr>
            <a:lvl6pPr marL="2743200" lvl="5"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6pPr>
            <a:lvl7pPr marL="3200400" lvl="6"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7pPr>
            <a:lvl8pPr marL="3657600" lvl="7"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8pPr>
            <a:lvl9pPr marL="4114800" lvl="8"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9pPr>
          </a:lstStyle>
          <a:p>
            <a:endParaRPr/>
          </a:p>
        </p:txBody>
      </p:sp>
      <p:sp>
        <p:nvSpPr>
          <p:cNvPr id="2" name="מציין מיקום של מספר שקופית 1">
            <a:extLst>
              <a:ext uri="{FF2B5EF4-FFF2-40B4-BE49-F238E27FC236}">
                <a16:creationId xmlns:a16="http://schemas.microsoft.com/office/drawing/2014/main" id="{DCA61845-976C-EC80-7630-D8D33A99CA69}"/>
              </a:ext>
            </a:extLst>
          </p:cNvPr>
          <p:cNvSpPr>
            <a:spLocks noGrp="1"/>
          </p:cNvSpPr>
          <p:nvPr>
            <p:ph type="sldNum" sz="quarter" idx="4"/>
          </p:nvPr>
        </p:nvSpPr>
        <p:spPr>
          <a:xfrm>
            <a:off x="628650" y="4767263"/>
            <a:ext cx="2057400" cy="274637"/>
          </a:xfrm>
          <a:prstGeom prst="rect">
            <a:avLst/>
          </a:prstGeom>
        </p:spPr>
        <p:txBody>
          <a:bodyPr vert="horz" lIns="91440" tIns="45720" rIns="91440" bIns="45720" rtlCol="1" anchor="ctr"/>
          <a:lstStyle>
            <a:lvl1pPr algn="r">
              <a:defRPr sz="1200">
                <a:solidFill>
                  <a:schemeClr val="tx1">
                    <a:tint val="82000"/>
                  </a:schemeClr>
                </a:solidFill>
              </a:defRPr>
            </a:lvl1pPr>
          </a:lstStyle>
          <a:p>
            <a:fld id="{029E91FE-E2A2-4C76-9DD3-FD3E682BA12D}" type="slidenum">
              <a:rPr lang="en-IL" smtClean="0"/>
              <a:t>‹#›</a:t>
            </a:fld>
            <a:endParaRPr lang="en-IL"/>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8" r:id="rId8"/>
    <p:sldLayoutId id="2147483659" r:id="rId9"/>
    <p:sldLayoutId id="2147483668" r:id="rId10"/>
    <p:sldLayoutId id="2147483669" r:id="rId11"/>
    <p:sldLayoutId id="2147483672" r:id="rId12"/>
    <p:sldLayoutId id="2147483673" r:id="rId13"/>
    <p:sldLayoutId id="214748367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lab.research.google.com/drive/1CoNpPhQpgkgO21lmb2uey-zbLuap1cWw?usp=sharin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40"/>
        <p:cNvGrpSpPr/>
        <p:nvPr/>
      </p:nvGrpSpPr>
      <p:grpSpPr>
        <a:xfrm>
          <a:off x="0" y="0"/>
          <a:ext cx="0" cy="0"/>
          <a:chOff x="0" y="0"/>
          <a:chExt cx="0" cy="0"/>
        </a:xfrm>
      </p:grpSpPr>
      <p:sp>
        <p:nvSpPr>
          <p:cNvPr id="5441" name="Google Shape;5441;p32"/>
          <p:cNvSpPr txBox="1">
            <a:spLocks noGrp="1"/>
          </p:cNvSpPr>
          <p:nvPr>
            <p:ph type="ctrTitle"/>
          </p:nvPr>
        </p:nvSpPr>
        <p:spPr>
          <a:xfrm>
            <a:off x="1209638" y="539500"/>
            <a:ext cx="67245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0" dirty="0"/>
              <a:t>The Kishon River Ecosystem Analysis</a:t>
            </a:r>
            <a:endParaRPr b="0" dirty="0"/>
          </a:p>
        </p:txBody>
      </p:sp>
      <p:sp>
        <p:nvSpPr>
          <p:cNvPr id="5442" name="Google Shape;5442;p32"/>
          <p:cNvSpPr txBox="1">
            <a:spLocks noGrp="1"/>
          </p:cNvSpPr>
          <p:nvPr>
            <p:ph type="subTitle" idx="1"/>
          </p:nvPr>
        </p:nvSpPr>
        <p:spPr>
          <a:xfrm>
            <a:off x="1209863" y="2772725"/>
            <a:ext cx="6724500" cy="475800"/>
          </a:xfrm>
          <a:prstGeom prst="rect">
            <a:avLst/>
          </a:prstGeom>
        </p:spPr>
        <p:txBody>
          <a:bodyPr spcFirstLastPara="1" wrap="square" lIns="91425" tIns="91425" rIns="91425" bIns="91425" anchor="t" anchorCtr="0">
            <a:noAutofit/>
          </a:bodyPr>
          <a:lstStyle/>
          <a:p>
            <a:pPr marL="0" indent="0"/>
            <a:r>
              <a:rPr lang="en-US" dirty="0"/>
              <a:t>Osher Ben </a:t>
            </a:r>
            <a:r>
              <a:rPr lang="en-US" dirty="0" err="1"/>
              <a:t>Zazon</a:t>
            </a:r>
            <a:r>
              <a:rPr lang="en-US" dirty="0"/>
              <a:t> (212240238)</a:t>
            </a:r>
          </a:p>
          <a:p>
            <a:pPr marL="0" indent="0"/>
            <a:r>
              <a:rPr lang="en-US" dirty="0"/>
              <a:t>Andy Lewis Sapner (213298524) </a:t>
            </a:r>
            <a:endParaRPr lang="en-IL" dirty="0"/>
          </a:p>
          <a:p>
            <a:pPr marL="0" lvl="0" indent="0" algn="ctr" rtl="0">
              <a:spcBef>
                <a:spcPts val="0"/>
              </a:spcBef>
              <a:spcAft>
                <a:spcPts val="0"/>
              </a:spcAft>
              <a:buNone/>
            </a:pPr>
            <a:endParaRPr dirty="0"/>
          </a:p>
        </p:txBody>
      </p:sp>
      <p:pic>
        <p:nvPicPr>
          <p:cNvPr id="2" name="תמונה 1" descr="Google Colab Logo transparent PNG - StickPNG">
            <a:hlinkClick r:id="rId3"/>
            <a:extLst>
              <a:ext uri="{FF2B5EF4-FFF2-40B4-BE49-F238E27FC236}">
                <a16:creationId xmlns:a16="http://schemas.microsoft.com/office/drawing/2014/main" id="{F5C8BE41-98AD-E4AD-34EA-FFA8B4992E1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8494"/>
            <a:ext cx="739527" cy="455998"/>
          </a:xfrm>
          <a:prstGeom prst="rect">
            <a:avLst/>
          </a:prstGeom>
          <a:noFill/>
          <a:ln>
            <a:noFill/>
          </a:ln>
        </p:spPr>
      </p:pic>
      <p:sp>
        <p:nvSpPr>
          <p:cNvPr id="3" name="מציין מיקום של מספר שקופית 2">
            <a:extLst>
              <a:ext uri="{FF2B5EF4-FFF2-40B4-BE49-F238E27FC236}">
                <a16:creationId xmlns:a16="http://schemas.microsoft.com/office/drawing/2014/main" id="{9AF658BE-47FA-96F1-1513-12F9E03ABD1D}"/>
              </a:ext>
            </a:extLst>
          </p:cNvPr>
          <p:cNvSpPr>
            <a:spLocks noGrp="1"/>
          </p:cNvSpPr>
          <p:nvPr>
            <p:ph type="sldNum" sz="quarter" idx="10"/>
          </p:nvPr>
        </p:nvSpPr>
        <p:spPr/>
        <p:txBody>
          <a:bodyPr/>
          <a:lstStyle/>
          <a:p>
            <a:fld id="{029E91FE-E2A2-4C76-9DD3-FD3E682BA12D}" type="slidenum">
              <a:rPr lang="en-IL" smtClean="0"/>
              <a:t>1</a:t>
            </a:fld>
            <a:endParaRPr lang="en-IL"/>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61F9E-A50F-A6C4-E362-27EFF5AC3C6F}"/>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86AFCC9F-C9B5-8B55-F340-C0DC3C2934F2}"/>
              </a:ext>
            </a:extLst>
          </p:cNvPr>
          <p:cNvSpPr>
            <a:spLocks noGrp="1"/>
          </p:cNvSpPr>
          <p:nvPr>
            <p:ph type="title"/>
          </p:nvPr>
        </p:nvSpPr>
        <p:spPr>
          <a:xfrm>
            <a:off x="811975" y="726450"/>
            <a:ext cx="4294800" cy="553710"/>
          </a:xfrm>
        </p:spPr>
        <p:txBody>
          <a:bodyPr anchor="t"/>
          <a:lstStyle/>
          <a:p>
            <a:r>
              <a:rPr lang="en-US" dirty="0"/>
              <a:t>PCA (Cont.)</a:t>
            </a:r>
            <a:endParaRPr lang="en-IL" dirty="0"/>
          </a:p>
        </p:txBody>
      </p:sp>
      <p:sp>
        <p:nvSpPr>
          <p:cNvPr id="3" name="כותרת משנה 2">
            <a:extLst>
              <a:ext uri="{FF2B5EF4-FFF2-40B4-BE49-F238E27FC236}">
                <a16:creationId xmlns:a16="http://schemas.microsoft.com/office/drawing/2014/main" id="{F9F1E77A-27C2-42DF-6DA5-83D0F4E21CEE}"/>
              </a:ext>
            </a:extLst>
          </p:cNvPr>
          <p:cNvSpPr>
            <a:spLocks noGrp="1"/>
          </p:cNvSpPr>
          <p:nvPr>
            <p:ph type="subTitle" idx="1"/>
          </p:nvPr>
        </p:nvSpPr>
        <p:spPr>
          <a:xfrm>
            <a:off x="637408" y="1280160"/>
            <a:ext cx="3868090" cy="2832090"/>
          </a:xfrm>
        </p:spPr>
        <p:txBody>
          <a:bodyPr/>
          <a:lstStyle/>
          <a:p>
            <a:pPr marL="152400" indent="0">
              <a:buNone/>
            </a:pPr>
            <a:r>
              <a:rPr lang="en-US" sz="1600" dirty="0"/>
              <a:t>When using PCA, a correlation matrix is created. It shows the relationships between variables in the analysis.</a:t>
            </a:r>
            <a:endParaRPr lang="en-IL" sz="1600" dirty="0"/>
          </a:p>
        </p:txBody>
      </p:sp>
      <p:pic>
        <p:nvPicPr>
          <p:cNvPr id="4" name="Picture 2">
            <a:extLst>
              <a:ext uri="{FF2B5EF4-FFF2-40B4-BE49-F238E27FC236}">
                <a16:creationId xmlns:a16="http://schemas.microsoft.com/office/drawing/2014/main" id="{939D283B-24B9-CC9E-B3A6-9ACAD87BA0E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5116" y="863531"/>
            <a:ext cx="3931200" cy="3248719"/>
          </a:xfrm>
          <a:prstGeom prst="rect">
            <a:avLst/>
          </a:prstGeom>
          <a:ln>
            <a:noFill/>
          </a:ln>
          <a:effectLst>
            <a:outerShdw blurRad="292100" dist="139700" dir="2700000" algn="tl" rotWithShape="0">
              <a:srgbClr val="333333">
                <a:alpha val="65000"/>
              </a:srgbClr>
            </a:outerShdw>
          </a:effectLst>
        </p:spPr>
      </p:pic>
      <p:graphicFrame>
        <p:nvGraphicFramePr>
          <p:cNvPr id="5" name="טבלה 4">
            <a:extLst>
              <a:ext uri="{FF2B5EF4-FFF2-40B4-BE49-F238E27FC236}">
                <a16:creationId xmlns:a16="http://schemas.microsoft.com/office/drawing/2014/main" id="{DA3435E0-1CF8-1A1E-6CE2-83A7306BE77E}"/>
              </a:ext>
            </a:extLst>
          </p:cNvPr>
          <p:cNvGraphicFramePr>
            <a:graphicFrameLocks noGrp="1"/>
          </p:cNvGraphicFramePr>
          <p:nvPr>
            <p:extLst>
              <p:ext uri="{D42A27DB-BD31-4B8C-83A1-F6EECF244321}">
                <p14:modId xmlns:p14="http://schemas.microsoft.com/office/powerpoint/2010/main" val="2118781637"/>
              </p:ext>
            </p:extLst>
          </p:nvPr>
        </p:nvGraphicFramePr>
        <p:xfrm>
          <a:off x="337790" y="2396946"/>
          <a:ext cx="4167708" cy="1577405"/>
        </p:xfrm>
        <a:graphic>
          <a:graphicData uri="http://schemas.openxmlformats.org/drawingml/2006/table">
            <a:tbl>
              <a:tblPr firstRow="1" firstCol="1" bandRow="1">
                <a:tableStyleId>{0BCA49A3-AAC1-447D-839F-B55121D7CB5D}</a:tableStyleId>
              </a:tblPr>
              <a:tblGrid>
                <a:gridCol w="833449">
                  <a:extLst>
                    <a:ext uri="{9D8B030D-6E8A-4147-A177-3AD203B41FA5}">
                      <a16:colId xmlns:a16="http://schemas.microsoft.com/office/drawing/2014/main" val="1459757655"/>
                    </a:ext>
                  </a:extLst>
                </a:gridCol>
                <a:gridCol w="833449">
                  <a:extLst>
                    <a:ext uri="{9D8B030D-6E8A-4147-A177-3AD203B41FA5}">
                      <a16:colId xmlns:a16="http://schemas.microsoft.com/office/drawing/2014/main" val="1057916294"/>
                    </a:ext>
                  </a:extLst>
                </a:gridCol>
                <a:gridCol w="833449">
                  <a:extLst>
                    <a:ext uri="{9D8B030D-6E8A-4147-A177-3AD203B41FA5}">
                      <a16:colId xmlns:a16="http://schemas.microsoft.com/office/drawing/2014/main" val="1032503731"/>
                    </a:ext>
                  </a:extLst>
                </a:gridCol>
                <a:gridCol w="833449">
                  <a:extLst>
                    <a:ext uri="{9D8B030D-6E8A-4147-A177-3AD203B41FA5}">
                      <a16:colId xmlns:a16="http://schemas.microsoft.com/office/drawing/2014/main" val="2211184608"/>
                    </a:ext>
                  </a:extLst>
                </a:gridCol>
                <a:gridCol w="833912">
                  <a:extLst>
                    <a:ext uri="{9D8B030D-6E8A-4147-A177-3AD203B41FA5}">
                      <a16:colId xmlns:a16="http://schemas.microsoft.com/office/drawing/2014/main" val="3129314941"/>
                    </a:ext>
                  </a:extLst>
                </a:gridCol>
              </a:tblGrid>
              <a:tr h="0">
                <a:tc>
                  <a:txBody>
                    <a:bodyPr/>
                    <a:lstStyle/>
                    <a:p>
                      <a:pPr algn="ctr">
                        <a:lnSpc>
                          <a:spcPct val="107000"/>
                        </a:lnSpc>
                        <a:spcAft>
                          <a:spcPts val="800"/>
                        </a:spcAft>
                        <a:buNone/>
                      </a:pPr>
                      <a:r>
                        <a:rPr lang="en-US" sz="900" kern="100">
                          <a:effectLst/>
                        </a:rPr>
                        <a:t> </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b="1" kern="100" dirty="0">
                          <a:effectLst/>
                        </a:rPr>
                        <a:t>Individuals Count</a:t>
                      </a:r>
                      <a:endParaRPr lang="en-IL" sz="1100" b="1"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b="1" kern="100" dirty="0">
                          <a:effectLst/>
                        </a:rPr>
                        <a:t>Coliform Bacteria</a:t>
                      </a:r>
                      <a:endParaRPr lang="en-IL" sz="1100" b="1"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b="1" kern="100" dirty="0">
                          <a:effectLst/>
                        </a:rPr>
                        <a:t>Opacity</a:t>
                      </a:r>
                      <a:endParaRPr lang="en-IL" sz="1100" b="1"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b="1" kern="100" dirty="0">
                          <a:effectLst/>
                        </a:rPr>
                        <a:t>Specific Electrical Conductivity</a:t>
                      </a:r>
                      <a:endParaRPr lang="en-IL" sz="1100" b="1"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89495018"/>
                  </a:ext>
                </a:extLst>
              </a:tr>
              <a:tr h="0">
                <a:tc>
                  <a:txBody>
                    <a:bodyPr/>
                    <a:lstStyle/>
                    <a:p>
                      <a:pPr algn="ctr">
                        <a:lnSpc>
                          <a:spcPct val="107000"/>
                        </a:lnSpc>
                        <a:spcAft>
                          <a:spcPts val="800"/>
                        </a:spcAft>
                        <a:buNone/>
                      </a:pPr>
                      <a:r>
                        <a:rPr lang="en-US" sz="900" b="1" kern="100">
                          <a:effectLst/>
                        </a:rPr>
                        <a:t>Individuals Count</a:t>
                      </a:r>
                      <a:endParaRPr lang="en-IL" sz="1100" b="1"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dirty="0">
                          <a:effectLst/>
                        </a:rPr>
                        <a:t>Negative</a:t>
                      </a:r>
                      <a:endParaRPr lang="en-IL"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Negative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Negative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77051880"/>
                  </a:ext>
                </a:extLst>
              </a:tr>
              <a:tr h="0">
                <a:tc>
                  <a:txBody>
                    <a:bodyPr/>
                    <a:lstStyle/>
                    <a:p>
                      <a:pPr algn="ctr">
                        <a:lnSpc>
                          <a:spcPct val="107000"/>
                        </a:lnSpc>
                        <a:spcAft>
                          <a:spcPts val="800"/>
                        </a:spcAft>
                        <a:buNone/>
                      </a:pPr>
                      <a:r>
                        <a:rPr lang="en-US" sz="900" b="1" kern="100">
                          <a:effectLst/>
                        </a:rPr>
                        <a:t>Coliform Bacteria</a:t>
                      </a:r>
                      <a:endParaRPr lang="en-IL" sz="1100" b="1"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Negative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Negative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Negative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90584216"/>
                  </a:ext>
                </a:extLst>
              </a:tr>
              <a:tr h="0">
                <a:tc>
                  <a:txBody>
                    <a:bodyPr/>
                    <a:lstStyle/>
                    <a:p>
                      <a:pPr algn="ctr">
                        <a:lnSpc>
                          <a:spcPct val="107000"/>
                        </a:lnSpc>
                        <a:spcAft>
                          <a:spcPts val="800"/>
                        </a:spcAft>
                        <a:buNone/>
                      </a:pPr>
                      <a:r>
                        <a:rPr lang="en-US" sz="900" b="1" kern="100">
                          <a:effectLst/>
                        </a:rPr>
                        <a:t>Opacity</a:t>
                      </a:r>
                      <a:endParaRPr lang="en-IL" sz="1100" b="1"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Negative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Negative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Positive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03635922"/>
                  </a:ext>
                </a:extLst>
              </a:tr>
              <a:tr h="0">
                <a:tc>
                  <a:txBody>
                    <a:bodyPr/>
                    <a:lstStyle/>
                    <a:p>
                      <a:pPr algn="ctr">
                        <a:lnSpc>
                          <a:spcPct val="107000"/>
                        </a:lnSpc>
                        <a:spcAft>
                          <a:spcPts val="800"/>
                        </a:spcAft>
                        <a:buNone/>
                      </a:pPr>
                      <a:r>
                        <a:rPr lang="en-US" sz="900" b="1" kern="100" dirty="0">
                          <a:effectLst/>
                        </a:rPr>
                        <a:t>Specific Electrical Conductivity</a:t>
                      </a:r>
                      <a:endParaRPr lang="en-IL" sz="1100" b="1"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Negative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Negative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Positive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dirty="0">
                          <a:effectLst/>
                        </a:rPr>
                        <a:t>-</a:t>
                      </a:r>
                      <a:endParaRPr lang="en-IL"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21404423"/>
                  </a:ext>
                </a:extLst>
              </a:tr>
            </a:tbl>
          </a:graphicData>
        </a:graphic>
      </p:graphicFrame>
      <p:sp>
        <p:nvSpPr>
          <p:cNvPr id="6" name="מציין מיקום של מספר שקופית 5">
            <a:extLst>
              <a:ext uri="{FF2B5EF4-FFF2-40B4-BE49-F238E27FC236}">
                <a16:creationId xmlns:a16="http://schemas.microsoft.com/office/drawing/2014/main" id="{3D9D6038-8942-B1E8-A59F-179D1B903ACD}"/>
              </a:ext>
            </a:extLst>
          </p:cNvPr>
          <p:cNvSpPr>
            <a:spLocks noGrp="1"/>
          </p:cNvSpPr>
          <p:nvPr>
            <p:ph type="sldNum" sz="quarter" idx="10"/>
          </p:nvPr>
        </p:nvSpPr>
        <p:spPr/>
        <p:txBody>
          <a:bodyPr/>
          <a:lstStyle/>
          <a:p>
            <a:fld id="{029E91FE-E2A2-4C76-9DD3-FD3E682BA12D}" type="slidenum">
              <a:rPr lang="en-IL" smtClean="0"/>
              <a:pPr/>
              <a:t>10</a:t>
            </a:fld>
            <a:endParaRPr lang="en-IL" dirty="0"/>
          </a:p>
        </p:txBody>
      </p:sp>
    </p:spTree>
    <p:extLst>
      <p:ext uri="{BB962C8B-B14F-4D97-AF65-F5344CB8AC3E}">
        <p14:creationId xmlns:p14="http://schemas.microsoft.com/office/powerpoint/2010/main" val="132725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86744-A912-FFE8-019C-FAFFCA2EB12A}"/>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79A4FF46-41AB-CED8-F99F-5725F5AC36A2}"/>
              </a:ext>
            </a:extLst>
          </p:cNvPr>
          <p:cNvSpPr>
            <a:spLocks noGrp="1"/>
          </p:cNvSpPr>
          <p:nvPr>
            <p:ph type="title"/>
          </p:nvPr>
        </p:nvSpPr>
        <p:spPr>
          <a:xfrm>
            <a:off x="811975" y="726450"/>
            <a:ext cx="4294800" cy="553710"/>
          </a:xfrm>
        </p:spPr>
        <p:txBody>
          <a:bodyPr anchor="t"/>
          <a:lstStyle/>
          <a:p>
            <a:r>
              <a:rPr lang="en-US" dirty="0"/>
              <a:t>Correlations</a:t>
            </a:r>
            <a:endParaRPr lang="en-IL" dirty="0"/>
          </a:p>
        </p:txBody>
      </p:sp>
      <p:pic>
        <p:nvPicPr>
          <p:cNvPr id="6" name="תמונה 5">
            <a:extLst>
              <a:ext uri="{FF2B5EF4-FFF2-40B4-BE49-F238E27FC236}">
                <a16:creationId xmlns:a16="http://schemas.microsoft.com/office/drawing/2014/main" id="{0756EA17-0BAD-FAEB-1C57-760E928CE6D9}"/>
              </a:ext>
            </a:extLst>
          </p:cNvPr>
          <p:cNvPicPr>
            <a:picLocks noChangeAspect="1"/>
          </p:cNvPicPr>
          <p:nvPr/>
        </p:nvPicPr>
        <p:blipFill>
          <a:blip r:embed="rId2"/>
          <a:stretch>
            <a:fillRect/>
          </a:stretch>
        </p:blipFill>
        <p:spPr>
          <a:xfrm>
            <a:off x="364424" y="1568927"/>
            <a:ext cx="8548157" cy="2136566"/>
          </a:xfrm>
          <a:prstGeom prst="rect">
            <a:avLst/>
          </a:prstGeom>
          <a:ln>
            <a:noFill/>
          </a:ln>
          <a:effectLst>
            <a:outerShdw blurRad="292100" dist="139700" dir="2700000" algn="tl" rotWithShape="0">
              <a:srgbClr val="333333">
                <a:alpha val="65000"/>
              </a:srgbClr>
            </a:outerShdw>
          </a:effectLst>
        </p:spPr>
      </p:pic>
      <p:sp>
        <p:nvSpPr>
          <p:cNvPr id="8" name="תיבת טקסט 7">
            <a:extLst>
              <a:ext uri="{FF2B5EF4-FFF2-40B4-BE49-F238E27FC236}">
                <a16:creationId xmlns:a16="http://schemas.microsoft.com/office/drawing/2014/main" id="{7E398002-39C8-F781-B1F1-57350518AA59}"/>
              </a:ext>
            </a:extLst>
          </p:cNvPr>
          <p:cNvSpPr txBox="1"/>
          <p:nvPr/>
        </p:nvSpPr>
        <p:spPr>
          <a:xfrm>
            <a:off x="2017915" y="3824983"/>
            <a:ext cx="5241174" cy="338554"/>
          </a:xfrm>
          <a:prstGeom prst="rect">
            <a:avLst/>
          </a:prstGeom>
          <a:noFill/>
        </p:spPr>
        <p:txBody>
          <a:bodyPr wrap="square">
            <a:spAutoFit/>
          </a:bodyPr>
          <a:lstStyle/>
          <a:p>
            <a:pPr algn="ctr"/>
            <a:r>
              <a:rPr lang="en-US" sz="1600" dirty="0">
                <a:effectLst/>
                <a:latin typeface="Lato" panose="020F0502020204030203" pitchFamily="34" charset="0"/>
                <a:ea typeface="Lato" panose="020F0502020204030203" pitchFamily="34" charset="0"/>
                <a:cs typeface="Lato" panose="020F0502020204030203" pitchFamily="34" charset="0"/>
              </a:rPr>
              <a:t>Morad Reservoir Kfar Baruch Station, 2022</a:t>
            </a:r>
            <a:endParaRPr lang="en-IL" sz="1600" dirty="0">
              <a:latin typeface="Lato" panose="020F0502020204030203" pitchFamily="34" charset="0"/>
              <a:ea typeface="Lato" panose="020F0502020204030203" pitchFamily="34" charset="0"/>
              <a:cs typeface="Lato" panose="020F0502020204030203" pitchFamily="34" charset="0"/>
            </a:endParaRPr>
          </a:p>
        </p:txBody>
      </p:sp>
      <p:sp>
        <p:nvSpPr>
          <p:cNvPr id="3" name="מציין מיקום של מספר שקופית 2">
            <a:extLst>
              <a:ext uri="{FF2B5EF4-FFF2-40B4-BE49-F238E27FC236}">
                <a16:creationId xmlns:a16="http://schemas.microsoft.com/office/drawing/2014/main" id="{C311EACD-0516-B694-D0F0-BA1D61B1D591}"/>
              </a:ext>
            </a:extLst>
          </p:cNvPr>
          <p:cNvSpPr>
            <a:spLocks noGrp="1"/>
          </p:cNvSpPr>
          <p:nvPr>
            <p:ph type="sldNum" sz="quarter" idx="10"/>
          </p:nvPr>
        </p:nvSpPr>
        <p:spPr/>
        <p:txBody>
          <a:bodyPr/>
          <a:lstStyle/>
          <a:p>
            <a:fld id="{029E91FE-E2A2-4C76-9DD3-FD3E682BA12D}" type="slidenum">
              <a:rPr lang="en-IL" smtClean="0"/>
              <a:pPr/>
              <a:t>11</a:t>
            </a:fld>
            <a:endParaRPr lang="en-IL" dirty="0"/>
          </a:p>
        </p:txBody>
      </p:sp>
    </p:spTree>
    <p:extLst>
      <p:ext uri="{BB962C8B-B14F-4D97-AF65-F5344CB8AC3E}">
        <p14:creationId xmlns:p14="http://schemas.microsoft.com/office/powerpoint/2010/main" val="368445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FFA2A-87DD-1491-F9FB-456F1CCD64CD}"/>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57722359-D31B-9CAB-564D-613AE51E0C35}"/>
              </a:ext>
            </a:extLst>
          </p:cNvPr>
          <p:cNvSpPr>
            <a:spLocks noGrp="1"/>
          </p:cNvSpPr>
          <p:nvPr>
            <p:ph type="title"/>
          </p:nvPr>
        </p:nvSpPr>
        <p:spPr>
          <a:xfrm>
            <a:off x="811975" y="726450"/>
            <a:ext cx="4294800" cy="553710"/>
          </a:xfrm>
        </p:spPr>
        <p:txBody>
          <a:bodyPr anchor="t"/>
          <a:lstStyle/>
          <a:p>
            <a:r>
              <a:rPr lang="en-US" dirty="0"/>
              <a:t>Kriging</a:t>
            </a:r>
            <a:endParaRPr lang="en-IL" dirty="0"/>
          </a:p>
        </p:txBody>
      </p:sp>
      <p:sp>
        <p:nvSpPr>
          <p:cNvPr id="3" name="כותרת משנה 2">
            <a:extLst>
              <a:ext uri="{FF2B5EF4-FFF2-40B4-BE49-F238E27FC236}">
                <a16:creationId xmlns:a16="http://schemas.microsoft.com/office/drawing/2014/main" id="{98789367-A26A-3745-59CB-438BC09EA9A5}"/>
              </a:ext>
            </a:extLst>
          </p:cNvPr>
          <p:cNvSpPr>
            <a:spLocks noGrp="1"/>
          </p:cNvSpPr>
          <p:nvPr>
            <p:ph type="subTitle" idx="1"/>
          </p:nvPr>
        </p:nvSpPr>
        <p:spPr>
          <a:xfrm>
            <a:off x="637408" y="1280160"/>
            <a:ext cx="3868090" cy="2832090"/>
          </a:xfrm>
        </p:spPr>
        <p:txBody>
          <a:bodyPr/>
          <a:lstStyle/>
          <a:p>
            <a:pPr marL="152400" indent="0">
              <a:buNone/>
            </a:pPr>
            <a:r>
              <a:rPr lang="en-IL" sz="1600" dirty="0"/>
              <a:t>It serves to estimate a value at a point of a region for which a variogram is known, using data in the neighbourhood of the estimation location</a:t>
            </a:r>
            <a:r>
              <a:rPr lang="en-GB" sz="1600" dirty="0"/>
              <a:t>.</a:t>
            </a:r>
            <a:endParaRPr lang="en-IL" sz="3600" dirty="0"/>
          </a:p>
        </p:txBody>
      </p:sp>
      <p:pic>
        <p:nvPicPr>
          <p:cNvPr id="4" name="תמונה 3">
            <a:extLst>
              <a:ext uri="{FF2B5EF4-FFF2-40B4-BE49-F238E27FC236}">
                <a16:creationId xmlns:a16="http://schemas.microsoft.com/office/drawing/2014/main" id="{0BC7DDD9-1551-BAD0-F931-0B72A9FAE123}"/>
              </a:ext>
            </a:extLst>
          </p:cNvPr>
          <p:cNvPicPr>
            <a:picLocks noChangeAspect="1"/>
          </p:cNvPicPr>
          <p:nvPr/>
        </p:nvPicPr>
        <p:blipFill>
          <a:blip r:embed="rId2"/>
          <a:stretch>
            <a:fillRect/>
          </a:stretch>
        </p:blipFill>
        <p:spPr>
          <a:xfrm>
            <a:off x="4680065" y="967105"/>
            <a:ext cx="3931200" cy="3145145"/>
          </a:xfrm>
          <a:prstGeom prst="rect">
            <a:avLst/>
          </a:prstGeom>
          <a:ln>
            <a:noFill/>
          </a:ln>
          <a:effectLst>
            <a:outerShdw blurRad="292100" dist="139700" dir="2700000" algn="tl" rotWithShape="0">
              <a:srgbClr val="333333">
                <a:alpha val="65000"/>
              </a:srgbClr>
            </a:outerShdw>
          </a:effectLst>
        </p:spPr>
      </p:pic>
      <p:sp>
        <p:nvSpPr>
          <p:cNvPr id="5" name="תיבת טקסט 4">
            <a:extLst>
              <a:ext uri="{FF2B5EF4-FFF2-40B4-BE49-F238E27FC236}">
                <a16:creationId xmlns:a16="http://schemas.microsoft.com/office/drawing/2014/main" id="{59C4F290-FD5F-69D9-9334-610E776B4294}"/>
              </a:ext>
            </a:extLst>
          </p:cNvPr>
          <p:cNvSpPr txBox="1"/>
          <p:nvPr/>
        </p:nvSpPr>
        <p:spPr>
          <a:xfrm>
            <a:off x="4680065" y="4112250"/>
            <a:ext cx="3931200" cy="338554"/>
          </a:xfrm>
          <a:prstGeom prst="rect">
            <a:avLst/>
          </a:prstGeom>
          <a:noFill/>
        </p:spPr>
        <p:txBody>
          <a:bodyPr wrap="square">
            <a:spAutoFit/>
          </a:bodyPr>
          <a:lstStyle/>
          <a:p>
            <a:pPr algn="ctr"/>
            <a:r>
              <a:rPr lang="en-US" sz="1600" dirty="0">
                <a:effectLst/>
                <a:latin typeface="Lato" panose="020F0502020204030203" pitchFamily="34" charset="0"/>
                <a:ea typeface="Lato" panose="020F0502020204030203" pitchFamily="34" charset="0"/>
                <a:cs typeface="Lato" panose="020F0502020204030203" pitchFamily="34" charset="0"/>
              </a:rPr>
              <a:t>February 2022</a:t>
            </a:r>
            <a:endParaRPr lang="en-IL" sz="1600" dirty="0">
              <a:latin typeface="Lato" panose="020F0502020204030203" pitchFamily="34" charset="0"/>
              <a:ea typeface="Lato" panose="020F0502020204030203" pitchFamily="34" charset="0"/>
              <a:cs typeface="Lato" panose="020F0502020204030203" pitchFamily="34" charset="0"/>
            </a:endParaRPr>
          </a:p>
        </p:txBody>
      </p:sp>
      <p:sp>
        <p:nvSpPr>
          <p:cNvPr id="6" name="מציין מיקום של מספר שקופית 5">
            <a:extLst>
              <a:ext uri="{FF2B5EF4-FFF2-40B4-BE49-F238E27FC236}">
                <a16:creationId xmlns:a16="http://schemas.microsoft.com/office/drawing/2014/main" id="{46C70E0F-9792-EC40-C0B9-8D3EE44E0609}"/>
              </a:ext>
            </a:extLst>
          </p:cNvPr>
          <p:cNvSpPr>
            <a:spLocks noGrp="1"/>
          </p:cNvSpPr>
          <p:nvPr>
            <p:ph type="sldNum" sz="quarter" idx="10"/>
          </p:nvPr>
        </p:nvSpPr>
        <p:spPr/>
        <p:txBody>
          <a:bodyPr/>
          <a:lstStyle/>
          <a:p>
            <a:fld id="{029E91FE-E2A2-4C76-9DD3-FD3E682BA12D}" type="slidenum">
              <a:rPr lang="en-IL" smtClean="0"/>
              <a:pPr/>
              <a:t>12</a:t>
            </a:fld>
            <a:endParaRPr lang="en-IL" dirty="0"/>
          </a:p>
        </p:txBody>
      </p:sp>
    </p:spTree>
    <p:extLst>
      <p:ext uri="{BB962C8B-B14F-4D97-AF65-F5344CB8AC3E}">
        <p14:creationId xmlns:p14="http://schemas.microsoft.com/office/powerpoint/2010/main" val="271149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70C20-64AA-0EB0-849B-7FAB80067F4C}"/>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1F199F41-F5AA-4628-8819-AAF1F1FB12B8}"/>
              </a:ext>
            </a:extLst>
          </p:cNvPr>
          <p:cNvSpPr>
            <a:spLocks noGrp="1"/>
          </p:cNvSpPr>
          <p:nvPr>
            <p:ph type="title"/>
          </p:nvPr>
        </p:nvSpPr>
        <p:spPr>
          <a:xfrm>
            <a:off x="811975" y="726450"/>
            <a:ext cx="4294800" cy="553710"/>
          </a:xfrm>
        </p:spPr>
        <p:txBody>
          <a:bodyPr anchor="t"/>
          <a:lstStyle/>
          <a:p>
            <a:r>
              <a:rPr lang="en-US" dirty="0"/>
              <a:t>Relationships</a:t>
            </a:r>
            <a:endParaRPr lang="en-IL" dirty="0"/>
          </a:p>
        </p:txBody>
      </p:sp>
      <p:pic>
        <p:nvPicPr>
          <p:cNvPr id="8" name="Picture 2">
            <a:extLst>
              <a:ext uri="{FF2B5EF4-FFF2-40B4-BE49-F238E27FC236}">
                <a16:creationId xmlns:a16="http://schemas.microsoft.com/office/drawing/2014/main" id="{AD979C27-7E70-2A3C-55A4-9D72B103511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475" y="1476666"/>
            <a:ext cx="8321050" cy="2439549"/>
          </a:xfrm>
          <a:prstGeom prst="rect">
            <a:avLst/>
          </a:prstGeom>
          <a:ln>
            <a:noFill/>
          </a:ln>
          <a:effectLst>
            <a:outerShdw blurRad="292100" dist="139700" dir="2700000" algn="tl" rotWithShape="0">
              <a:srgbClr val="333333">
                <a:alpha val="65000"/>
              </a:srgbClr>
            </a:outerShdw>
          </a:effectLst>
        </p:spPr>
      </p:pic>
      <p:sp>
        <p:nvSpPr>
          <p:cNvPr id="3" name="מציין מיקום של מספר שקופית 2">
            <a:extLst>
              <a:ext uri="{FF2B5EF4-FFF2-40B4-BE49-F238E27FC236}">
                <a16:creationId xmlns:a16="http://schemas.microsoft.com/office/drawing/2014/main" id="{19994E06-0E63-B5BA-6BDF-1BF78FF07136}"/>
              </a:ext>
            </a:extLst>
          </p:cNvPr>
          <p:cNvSpPr>
            <a:spLocks noGrp="1"/>
          </p:cNvSpPr>
          <p:nvPr>
            <p:ph type="sldNum" sz="quarter" idx="10"/>
          </p:nvPr>
        </p:nvSpPr>
        <p:spPr/>
        <p:txBody>
          <a:bodyPr/>
          <a:lstStyle/>
          <a:p>
            <a:fld id="{029E91FE-E2A2-4C76-9DD3-FD3E682BA12D}" type="slidenum">
              <a:rPr lang="en-IL" smtClean="0"/>
              <a:pPr/>
              <a:t>13</a:t>
            </a:fld>
            <a:endParaRPr lang="en-IL" dirty="0"/>
          </a:p>
        </p:txBody>
      </p:sp>
    </p:spTree>
    <p:extLst>
      <p:ext uri="{BB962C8B-B14F-4D97-AF65-F5344CB8AC3E}">
        <p14:creationId xmlns:p14="http://schemas.microsoft.com/office/powerpoint/2010/main" val="347789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B8901-3D3F-A391-6B6F-DB22D690A15B}"/>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690E2151-C9F4-41E1-EEFE-25761F3ACAB3}"/>
              </a:ext>
            </a:extLst>
          </p:cNvPr>
          <p:cNvSpPr>
            <a:spLocks noGrp="1"/>
          </p:cNvSpPr>
          <p:nvPr>
            <p:ph type="title"/>
          </p:nvPr>
        </p:nvSpPr>
        <p:spPr>
          <a:xfrm>
            <a:off x="811975" y="726450"/>
            <a:ext cx="4840680" cy="553710"/>
          </a:xfrm>
        </p:spPr>
        <p:txBody>
          <a:bodyPr anchor="t"/>
          <a:lstStyle/>
          <a:p>
            <a:r>
              <a:rPr lang="en-US" dirty="0"/>
              <a:t>Relationships (Cont.)</a:t>
            </a:r>
            <a:endParaRPr lang="en-IL" dirty="0"/>
          </a:p>
        </p:txBody>
      </p:sp>
      <p:graphicFrame>
        <p:nvGraphicFramePr>
          <p:cNvPr id="6" name="טבלה 5">
            <a:extLst>
              <a:ext uri="{FF2B5EF4-FFF2-40B4-BE49-F238E27FC236}">
                <a16:creationId xmlns:a16="http://schemas.microsoft.com/office/drawing/2014/main" id="{DF69599B-6A40-07D9-733C-F2817DB3B8E8}"/>
              </a:ext>
            </a:extLst>
          </p:cNvPr>
          <p:cNvGraphicFramePr>
            <a:graphicFrameLocks noGrp="1"/>
          </p:cNvGraphicFramePr>
          <p:nvPr>
            <p:extLst>
              <p:ext uri="{D42A27DB-BD31-4B8C-83A1-F6EECF244321}">
                <p14:modId xmlns:p14="http://schemas.microsoft.com/office/powerpoint/2010/main" val="788531072"/>
              </p:ext>
            </p:extLst>
          </p:nvPr>
        </p:nvGraphicFramePr>
        <p:xfrm>
          <a:off x="421840" y="1588925"/>
          <a:ext cx="4150160" cy="2187834"/>
        </p:xfrm>
        <a:graphic>
          <a:graphicData uri="http://schemas.openxmlformats.org/drawingml/2006/table">
            <a:tbl>
              <a:tblPr firstRow="1" firstCol="1" bandRow="1">
                <a:tableStyleId>{0BCA49A3-AAC1-447D-839F-B55121D7CB5D}</a:tableStyleId>
              </a:tblPr>
              <a:tblGrid>
                <a:gridCol w="1037540">
                  <a:extLst>
                    <a:ext uri="{9D8B030D-6E8A-4147-A177-3AD203B41FA5}">
                      <a16:colId xmlns:a16="http://schemas.microsoft.com/office/drawing/2014/main" val="766415401"/>
                    </a:ext>
                  </a:extLst>
                </a:gridCol>
                <a:gridCol w="1037540">
                  <a:extLst>
                    <a:ext uri="{9D8B030D-6E8A-4147-A177-3AD203B41FA5}">
                      <a16:colId xmlns:a16="http://schemas.microsoft.com/office/drawing/2014/main" val="1380837536"/>
                    </a:ext>
                  </a:extLst>
                </a:gridCol>
                <a:gridCol w="1037540">
                  <a:extLst>
                    <a:ext uri="{9D8B030D-6E8A-4147-A177-3AD203B41FA5}">
                      <a16:colId xmlns:a16="http://schemas.microsoft.com/office/drawing/2014/main" val="3348582491"/>
                    </a:ext>
                  </a:extLst>
                </a:gridCol>
                <a:gridCol w="1037540">
                  <a:extLst>
                    <a:ext uri="{9D8B030D-6E8A-4147-A177-3AD203B41FA5}">
                      <a16:colId xmlns:a16="http://schemas.microsoft.com/office/drawing/2014/main" val="168590006"/>
                    </a:ext>
                  </a:extLst>
                </a:gridCol>
              </a:tblGrid>
              <a:tr h="0">
                <a:tc>
                  <a:txBody>
                    <a:bodyPr/>
                    <a:lstStyle/>
                    <a:p>
                      <a:pPr algn="ctr">
                        <a:lnSpc>
                          <a:spcPct val="107000"/>
                        </a:lnSpc>
                        <a:spcAft>
                          <a:spcPts val="800"/>
                        </a:spcAft>
                        <a:buNone/>
                      </a:pPr>
                      <a:r>
                        <a:rPr lang="en-IL" sz="900" b="1" kern="100" dirty="0">
                          <a:effectLst/>
                          <a:latin typeface="Lato" panose="020F0502020204030203" pitchFamily="34" charset="0"/>
                          <a:ea typeface="Lato" panose="020F0502020204030203" pitchFamily="34" charset="0"/>
                          <a:cs typeface="Lato" panose="020F0502020204030203" pitchFamily="34" charset="0"/>
                        </a:rPr>
                        <a:t>Conductivity Ranges</a:t>
                      </a:r>
                      <a:endParaRPr lang="en-IL" sz="11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b="1" kern="100" dirty="0">
                          <a:effectLst/>
                          <a:latin typeface="Lato" panose="020F0502020204030203" pitchFamily="34" charset="0"/>
                          <a:ea typeface="Lato" panose="020F0502020204030203" pitchFamily="34" charset="0"/>
                          <a:cs typeface="Lato" panose="020F0502020204030203" pitchFamily="34" charset="0"/>
                        </a:rPr>
                        <a:t>Opacity Ranges</a:t>
                      </a:r>
                      <a:endParaRPr lang="en-IL" sz="11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b="1" kern="100" dirty="0">
                          <a:effectLst/>
                          <a:latin typeface="Lato" panose="020F0502020204030203" pitchFamily="34" charset="0"/>
                          <a:ea typeface="Lato" panose="020F0502020204030203" pitchFamily="34" charset="0"/>
                          <a:cs typeface="Lato" panose="020F0502020204030203" pitchFamily="34" charset="0"/>
                        </a:rPr>
                        <a:t>Coliform Bacteria Ranges</a:t>
                      </a:r>
                      <a:endParaRPr lang="en-IL" sz="11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b="1" kern="100" dirty="0">
                          <a:effectLst/>
                          <a:latin typeface="Lato" panose="020F0502020204030203" pitchFamily="34" charset="0"/>
                          <a:ea typeface="Lato" panose="020F0502020204030203" pitchFamily="34" charset="0"/>
                          <a:cs typeface="Lato" panose="020F0502020204030203" pitchFamily="34" charset="0"/>
                        </a:rPr>
                        <a:t>Individuals Count</a:t>
                      </a:r>
                      <a:endParaRPr lang="en-IL" sz="11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958937840"/>
                  </a:ext>
                </a:extLst>
              </a:tr>
              <a:tr h="0">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(11.8</a:t>
                      </a:r>
                      <a:r>
                        <a:rPr lang="en-US" sz="900" kern="100" dirty="0">
                          <a:effectLst/>
                          <a:latin typeface="Lato" panose="020F0502020204030203" pitchFamily="34" charset="0"/>
                          <a:ea typeface="Lato" panose="020F0502020204030203" pitchFamily="34" charset="0"/>
                          <a:cs typeface="Lato" panose="020F0502020204030203" pitchFamily="34" charset="0"/>
                        </a:rPr>
                        <a:t>8</a:t>
                      </a:r>
                      <a:r>
                        <a:rPr lang="en-IL" sz="900" kern="100" dirty="0">
                          <a:effectLst/>
                          <a:latin typeface="Lato" panose="020F0502020204030203" pitchFamily="34" charset="0"/>
                          <a:ea typeface="Lato" panose="020F0502020204030203" pitchFamily="34" charset="0"/>
                          <a:cs typeface="Lato" panose="020F0502020204030203" pitchFamily="34" charset="0"/>
                        </a:rPr>
                        <a:t>, 14.2</a:t>
                      </a:r>
                      <a:r>
                        <a:rPr lang="en-US" sz="900" kern="100" dirty="0">
                          <a:effectLst/>
                          <a:latin typeface="Lato" panose="020F0502020204030203" pitchFamily="34" charset="0"/>
                          <a:ea typeface="Lato" panose="020F0502020204030203" pitchFamily="34" charset="0"/>
                          <a:cs typeface="Lato" panose="020F0502020204030203" pitchFamily="34" charset="0"/>
                        </a:rPr>
                        <a:t>4</a:t>
                      </a:r>
                      <a:r>
                        <a:rPr lang="en-IL" sz="900" kern="100" dirty="0">
                          <a:effectLst/>
                          <a:latin typeface="Lato" panose="020F0502020204030203" pitchFamily="34" charset="0"/>
                          <a:ea typeface="Lato" panose="020F0502020204030203" pitchFamily="34" charset="0"/>
                          <a:cs typeface="Lato" panose="020F0502020204030203" pitchFamily="34" charset="0"/>
                        </a:rPr>
                        <a:t>]</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(63.11, 83.0</a:t>
                      </a:r>
                      <a:r>
                        <a:rPr lang="en-US" sz="900" kern="100">
                          <a:effectLst/>
                          <a:latin typeface="Lato" panose="020F0502020204030203" pitchFamily="34" charset="0"/>
                          <a:ea typeface="Lato" panose="020F0502020204030203" pitchFamily="34" charset="0"/>
                          <a:cs typeface="Lato" panose="020F0502020204030203" pitchFamily="34" charset="0"/>
                        </a:rPr>
                        <a:t>1</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638</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662501554"/>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(16.</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 18.9</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(43.2</a:t>
                      </a:r>
                      <a:r>
                        <a:rPr lang="en-US" sz="900" kern="100" dirty="0">
                          <a:effectLst/>
                          <a:latin typeface="Lato" panose="020F0502020204030203" pitchFamily="34" charset="0"/>
                          <a:ea typeface="Lato" panose="020F0502020204030203" pitchFamily="34" charset="0"/>
                          <a:cs typeface="Lato" panose="020F0502020204030203" pitchFamily="34" charset="0"/>
                        </a:rPr>
                        <a:t>2</a:t>
                      </a:r>
                      <a:r>
                        <a:rPr lang="en-IL" sz="900" kern="100" dirty="0">
                          <a:effectLst/>
                          <a:latin typeface="Lato" panose="020F0502020204030203" pitchFamily="34" charset="0"/>
                          <a:ea typeface="Lato" panose="020F0502020204030203" pitchFamily="34" charset="0"/>
                          <a:cs typeface="Lato" panose="020F0502020204030203" pitchFamily="34" charset="0"/>
                        </a:rPr>
                        <a:t>, 63.11]</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363</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136105886"/>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(2.4</a:t>
                      </a:r>
                      <a:r>
                        <a:rPr lang="en-US" sz="900" kern="100">
                          <a:effectLst/>
                          <a:latin typeface="Lato" panose="020F0502020204030203" pitchFamily="34" charset="0"/>
                          <a:ea typeface="Lato" panose="020F0502020204030203" pitchFamily="34" charset="0"/>
                          <a:cs typeface="Lato" panose="020F0502020204030203" pitchFamily="34" charset="0"/>
                        </a:rPr>
                        <a:t>1</a:t>
                      </a:r>
                      <a:r>
                        <a:rPr lang="en-IL" sz="900" kern="100">
                          <a:effectLst/>
                          <a:latin typeface="Lato" panose="020F0502020204030203" pitchFamily="34" charset="0"/>
                          <a:ea typeface="Lato" panose="020F0502020204030203" pitchFamily="34" charset="0"/>
                          <a:cs typeface="Lato" panose="020F0502020204030203" pitchFamily="34" charset="0"/>
                        </a:rPr>
                        <a:t>, 4.79]</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(3.2</a:t>
                      </a:r>
                      <a:r>
                        <a:rPr lang="en-US" sz="900" kern="100">
                          <a:effectLst/>
                          <a:latin typeface="Lato" panose="020F0502020204030203" pitchFamily="34" charset="0"/>
                          <a:ea typeface="Lato" panose="020F0502020204030203" pitchFamily="34" charset="0"/>
                          <a:cs typeface="Lato" panose="020F0502020204030203" pitchFamily="34" charset="0"/>
                        </a:rPr>
                        <a:t>3</a:t>
                      </a:r>
                      <a:r>
                        <a:rPr lang="en-IL" sz="900" kern="100">
                          <a:effectLst/>
                          <a:latin typeface="Lato" panose="020F0502020204030203" pitchFamily="34" charset="0"/>
                          <a:ea typeface="Lato" panose="020F0502020204030203" pitchFamily="34" charset="0"/>
                          <a:cs typeface="Lato" panose="020F0502020204030203" pitchFamily="34" charset="0"/>
                        </a:rPr>
                        <a:t>, 23.32]</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314</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03694172"/>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(7.15, 9.5</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(63.11, 83.0</a:t>
                      </a:r>
                      <a:r>
                        <a:rPr lang="en-US" sz="900" kern="100" dirty="0">
                          <a:effectLst/>
                          <a:latin typeface="Lato" panose="020F0502020204030203" pitchFamily="34" charset="0"/>
                          <a:ea typeface="Lato" panose="020F0502020204030203" pitchFamily="34" charset="0"/>
                          <a:cs typeface="Lato" panose="020F0502020204030203" pitchFamily="34" charset="0"/>
                        </a:rPr>
                        <a:t>1</a:t>
                      </a:r>
                      <a:r>
                        <a:rPr lang="en-IL" sz="900" kern="100" dirty="0">
                          <a:effectLst/>
                          <a:latin typeface="Lato" panose="020F0502020204030203" pitchFamily="34" charset="0"/>
                          <a:ea typeface="Lato" panose="020F0502020204030203" pitchFamily="34" charset="0"/>
                          <a:cs typeface="Lato" panose="020F0502020204030203" pitchFamily="34" charset="0"/>
                        </a:rPr>
                        <a:t>]</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292</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655331961"/>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(4.79, 7.15]</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63.11]</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(281472.037, 375290.3</a:t>
                      </a:r>
                      <a:r>
                        <a:rPr lang="en-US" sz="900" kern="100" dirty="0">
                          <a:effectLst/>
                          <a:latin typeface="Lato" panose="020F0502020204030203" pitchFamily="34" charset="0"/>
                          <a:ea typeface="Lato" panose="020F0502020204030203" pitchFamily="34" charset="0"/>
                          <a:cs typeface="Lato" panose="020F0502020204030203" pitchFamily="34" charset="0"/>
                        </a:rPr>
                        <a:t>2</a:t>
                      </a:r>
                      <a:r>
                        <a:rPr lang="en-IL" sz="900" kern="100" dirty="0">
                          <a:effectLst/>
                          <a:latin typeface="Lato" panose="020F0502020204030203" pitchFamily="34" charset="0"/>
                          <a:ea typeface="Lato" panose="020F0502020204030203" pitchFamily="34" charset="0"/>
                          <a:cs typeface="Lato" panose="020F0502020204030203" pitchFamily="34" charset="0"/>
                        </a:rPr>
                        <a:t>]</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250</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536961406"/>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(4.79, 7.15]</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(23.32, 43.2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188</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054546408"/>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(9.5</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11.8</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63.11]</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a:t>
                      </a:r>
                      <a:r>
                        <a:rPr lang="en-US" sz="900" kern="100" dirty="0">
                          <a:effectLst/>
                          <a:latin typeface="Lato" panose="020F0502020204030203" pitchFamily="34" charset="0"/>
                          <a:ea typeface="Lato" panose="020F0502020204030203" pitchFamily="34" charset="0"/>
                          <a:cs typeface="Lato" panose="020F0502020204030203" pitchFamily="34" charset="0"/>
                        </a:rPr>
                        <a:t>17.2</a:t>
                      </a:r>
                      <a:r>
                        <a:rPr lang="en-IL" sz="900" kern="100" dirty="0">
                          <a:effectLst/>
                          <a:latin typeface="Lato" panose="020F0502020204030203" pitchFamily="34" charset="0"/>
                          <a:ea typeface="Lato" panose="020F0502020204030203" pitchFamily="34" charset="0"/>
                          <a:cs typeface="Lato" panose="020F0502020204030203" pitchFamily="34" charset="0"/>
                        </a:rPr>
                        <a:t>, 93835.4</a:t>
                      </a:r>
                      <a:r>
                        <a:rPr lang="en-US" sz="900" kern="100" dirty="0">
                          <a:effectLst/>
                          <a:latin typeface="Lato" panose="020F0502020204030203" pitchFamily="34" charset="0"/>
                          <a:ea typeface="Lato" panose="020F0502020204030203" pitchFamily="34" charset="0"/>
                          <a:cs typeface="Lato" panose="020F0502020204030203" pitchFamily="34" charset="0"/>
                        </a:rPr>
                        <a:t>8</a:t>
                      </a:r>
                      <a:r>
                        <a:rPr lang="en-IL" sz="900" kern="100" dirty="0">
                          <a:effectLst/>
                          <a:latin typeface="Lato" panose="020F0502020204030203" pitchFamily="34" charset="0"/>
                          <a:ea typeface="Lato" panose="020F0502020204030203" pitchFamily="34" charset="0"/>
                          <a:cs typeface="Lato" panose="020F0502020204030203" pitchFamily="34" charset="0"/>
                        </a:rPr>
                        <a:t>]</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151</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4242980450"/>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(23.6</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 26.04]</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63.11]</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137</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332843301"/>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(9.5</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11.8</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(23.32, 43.2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129</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702989748"/>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(11.8</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 14.2</a:t>
                      </a:r>
                      <a:r>
                        <a:rPr lang="en-US" sz="900" kern="100">
                          <a:effectLst/>
                          <a:latin typeface="Lato" panose="020F0502020204030203" pitchFamily="34" charset="0"/>
                          <a:ea typeface="Lato" panose="020F0502020204030203" pitchFamily="34" charset="0"/>
                          <a:cs typeface="Lato" panose="020F0502020204030203" pitchFamily="34" charset="0"/>
                        </a:rPr>
                        <a:t>4</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63.11]</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114</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4203034246"/>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(18.9</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 21.3</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63.11]</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105</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763345962"/>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(7.15, 9.5</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(83.0</a:t>
                      </a:r>
                      <a:r>
                        <a:rPr lang="en-US" sz="900" kern="100">
                          <a:effectLst/>
                          <a:latin typeface="Lato" panose="020F0502020204030203" pitchFamily="34" charset="0"/>
                          <a:ea typeface="Lato" panose="020F0502020204030203" pitchFamily="34" charset="0"/>
                          <a:cs typeface="Lato" panose="020F0502020204030203" pitchFamily="34" charset="0"/>
                        </a:rPr>
                        <a:t>1</a:t>
                      </a:r>
                      <a:r>
                        <a:rPr lang="en-IL" sz="900" kern="100">
                          <a:effectLst/>
                          <a:latin typeface="Lato" panose="020F0502020204030203" pitchFamily="34" charset="0"/>
                          <a:ea typeface="Lato" panose="020F0502020204030203" pitchFamily="34" charset="0"/>
                          <a:cs typeface="Lato" panose="020F0502020204030203" pitchFamily="34" charset="0"/>
                        </a:rPr>
                        <a:t>, 102.</a:t>
                      </a:r>
                      <a:r>
                        <a:rPr lang="en-US" sz="900" kern="100">
                          <a:effectLst/>
                          <a:latin typeface="Lato" panose="020F0502020204030203" pitchFamily="34" charset="0"/>
                          <a:ea typeface="Lato" panose="020F0502020204030203" pitchFamily="34" charset="0"/>
                          <a:cs typeface="Lato" panose="020F0502020204030203" pitchFamily="34" charset="0"/>
                        </a:rPr>
                        <a:t>9</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(93835.477, 187653.7</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83</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287596090"/>
                  </a:ext>
                </a:extLst>
              </a:tr>
            </a:tbl>
          </a:graphicData>
        </a:graphic>
      </p:graphicFrame>
      <p:graphicFrame>
        <p:nvGraphicFramePr>
          <p:cNvPr id="7" name="טבלה 6">
            <a:extLst>
              <a:ext uri="{FF2B5EF4-FFF2-40B4-BE49-F238E27FC236}">
                <a16:creationId xmlns:a16="http://schemas.microsoft.com/office/drawing/2014/main" id="{CE195248-251E-C2F7-6269-CDA68283AD60}"/>
              </a:ext>
            </a:extLst>
          </p:cNvPr>
          <p:cNvGraphicFramePr>
            <a:graphicFrameLocks noGrp="1"/>
          </p:cNvGraphicFramePr>
          <p:nvPr>
            <p:extLst>
              <p:ext uri="{D42A27DB-BD31-4B8C-83A1-F6EECF244321}">
                <p14:modId xmlns:p14="http://schemas.microsoft.com/office/powerpoint/2010/main" val="1599490854"/>
              </p:ext>
            </p:extLst>
          </p:nvPr>
        </p:nvGraphicFramePr>
        <p:xfrm>
          <a:off x="4761083" y="1588925"/>
          <a:ext cx="4150160" cy="2187834"/>
        </p:xfrm>
        <a:graphic>
          <a:graphicData uri="http://schemas.openxmlformats.org/drawingml/2006/table">
            <a:tbl>
              <a:tblPr firstRow="1" firstCol="1" bandRow="1">
                <a:tableStyleId>{0BCA49A3-AAC1-447D-839F-B55121D7CB5D}</a:tableStyleId>
              </a:tblPr>
              <a:tblGrid>
                <a:gridCol w="1037540">
                  <a:extLst>
                    <a:ext uri="{9D8B030D-6E8A-4147-A177-3AD203B41FA5}">
                      <a16:colId xmlns:a16="http://schemas.microsoft.com/office/drawing/2014/main" val="1286482492"/>
                    </a:ext>
                  </a:extLst>
                </a:gridCol>
                <a:gridCol w="1037540">
                  <a:extLst>
                    <a:ext uri="{9D8B030D-6E8A-4147-A177-3AD203B41FA5}">
                      <a16:colId xmlns:a16="http://schemas.microsoft.com/office/drawing/2014/main" val="2184545857"/>
                    </a:ext>
                  </a:extLst>
                </a:gridCol>
                <a:gridCol w="1037540">
                  <a:extLst>
                    <a:ext uri="{9D8B030D-6E8A-4147-A177-3AD203B41FA5}">
                      <a16:colId xmlns:a16="http://schemas.microsoft.com/office/drawing/2014/main" val="2288575558"/>
                    </a:ext>
                  </a:extLst>
                </a:gridCol>
                <a:gridCol w="1037540">
                  <a:extLst>
                    <a:ext uri="{9D8B030D-6E8A-4147-A177-3AD203B41FA5}">
                      <a16:colId xmlns:a16="http://schemas.microsoft.com/office/drawing/2014/main" val="3845509705"/>
                    </a:ext>
                  </a:extLst>
                </a:gridCol>
              </a:tblGrid>
              <a:tr h="0">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(14.2</a:t>
                      </a:r>
                      <a:r>
                        <a:rPr lang="en-US" sz="900" kern="100" dirty="0">
                          <a:effectLst/>
                          <a:latin typeface="Lato" panose="020F0502020204030203" pitchFamily="34" charset="0"/>
                          <a:ea typeface="Lato" panose="020F0502020204030203" pitchFamily="34" charset="0"/>
                          <a:cs typeface="Lato" panose="020F0502020204030203" pitchFamily="34" charset="0"/>
                        </a:rPr>
                        <a:t>4</a:t>
                      </a:r>
                      <a:r>
                        <a:rPr lang="en-IL" sz="900" kern="100" dirty="0">
                          <a:effectLst/>
                          <a:latin typeface="Lato" panose="020F0502020204030203" pitchFamily="34" charset="0"/>
                          <a:ea typeface="Lato" panose="020F0502020204030203" pitchFamily="34" charset="0"/>
                          <a:cs typeface="Lato" panose="020F0502020204030203" pitchFamily="34" charset="0"/>
                        </a:rPr>
                        <a:t>, 16.</a:t>
                      </a:r>
                      <a:r>
                        <a:rPr lang="en-US" sz="900" kern="100" dirty="0">
                          <a:effectLst/>
                          <a:latin typeface="Lato" panose="020F0502020204030203" pitchFamily="34" charset="0"/>
                          <a:ea typeface="Lato" panose="020F0502020204030203" pitchFamily="34" charset="0"/>
                          <a:cs typeface="Lato" panose="020F0502020204030203" pitchFamily="34" charset="0"/>
                        </a:rPr>
                        <a:t>6</a:t>
                      </a:r>
                      <a:r>
                        <a:rPr lang="en-IL" sz="900" kern="100" dirty="0">
                          <a:effectLst/>
                          <a:latin typeface="Lato" panose="020F0502020204030203" pitchFamily="34" charset="0"/>
                          <a:ea typeface="Lato" panose="020F0502020204030203" pitchFamily="34" charset="0"/>
                          <a:cs typeface="Lato" panose="020F0502020204030203" pitchFamily="34" charset="0"/>
                        </a:rPr>
                        <a:t>]</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63.11]</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80</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696412893"/>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(21.3</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23.6</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(63.11, 83.0</a:t>
                      </a:r>
                      <a:r>
                        <a:rPr lang="en-US" sz="900" kern="100">
                          <a:effectLst/>
                          <a:latin typeface="Lato" panose="020F0502020204030203" pitchFamily="34" charset="0"/>
                          <a:ea typeface="Lato" panose="020F0502020204030203" pitchFamily="34" charset="0"/>
                          <a:cs typeface="Lato" panose="020F0502020204030203" pitchFamily="34" charset="0"/>
                        </a:rPr>
                        <a:t>1</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79</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528946820"/>
                  </a:ext>
                </a:extLst>
              </a:tr>
              <a:tr h="0">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(21.3</a:t>
                      </a:r>
                      <a:r>
                        <a:rPr lang="en-US" sz="900" kern="100" dirty="0">
                          <a:effectLst/>
                          <a:latin typeface="Lato" panose="020F0502020204030203" pitchFamily="34" charset="0"/>
                          <a:ea typeface="Lato" panose="020F0502020204030203" pitchFamily="34" charset="0"/>
                          <a:cs typeface="Lato" panose="020F0502020204030203" pitchFamily="34" charset="0"/>
                        </a:rPr>
                        <a:t>2</a:t>
                      </a:r>
                      <a:r>
                        <a:rPr lang="en-IL" sz="900" kern="100" dirty="0">
                          <a:effectLst/>
                          <a:latin typeface="Lato" panose="020F0502020204030203" pitchFamily="34" charset="0"/>
                          <a:ea typeface="Lato" panose="020F0502020204030203" pitchFamily="34" charset="0"/>
                          <a:cs typeface="Lato" panose="020F0502020204030203" pitchFamily="34" charset="0"/>
                        </a:rPr>
                        <a:t>, 23.6</a:t>
                      </a:r>
                      <a:r>
                        <a:rPr lang="en-US" sz="900" kern="100" dirty="0">
                          <a:effectLst/>
                          <a:latin typeface="Lato" panose="020F0502020204030203" pitchFamily="34" charset="0"/>
                          <a:ea typeface="Lato" panose="020F0502020204030203" pitchFamily="34" charset="0"/>
                          <a:cs typeface="Lato" panose="020F0502020204030203" pitchFamily="34" charset="0"/>
                        </a:rPr>
                        <a:t>8</a:t>
                      </a:r>
                      <a:r>
                        <a:rPr lang="en-IL" sz="900" kern="100" dirty="0">
                          <a:effectLst/>
                          <a:latin typeface="Lato" panose="020F0502020204030203" pitchFamily="34" charset="0"/>
                          <a:ea typeface="Lato" panose="020F0502020204030203" pitchFamily="34" charset="0"/>
                          <a:cs typeface="Lato" panose="020F0502020204030203" pitchFamily="34" charset="0"/>
                        </a:rPr>
                        <a:t>]</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(23.3</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51</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4087801012"/>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(14.2</a:t>
                      </a:r>
                      <a:r>
                        <a:rPr lang="en-US" sz="900" kern="100">
                          <a:effectLst/>
                          <a:latin typeface="Lato" panose="020F0502020204030203" pitchFamily="34" charset="0"/>
                          <a:ea typeface="Lato" panose="020F0502020204030203" pitchFamily="34" charset="0"/>
                          <a:cs typeface="Lato" panose="020F0502020204030203" pitchFamily="34" charset="0"/>
                        </a:rPr>
                        <a:t>4</a:t>
                      </a:r>
                      <a:r>
                        <a:rPr lang="en-IL" sz="900" kern="100">
                          <a:effectLst/>
                          <a:latin typeface="Lato" panose="020F0502020204030203" pitchFamily="34" charset="0"/>
                          <a:ea typeface="Lato" panose="020F0502020204030203" pitchFamily="34" charset="0"/>
                          <a:cs typeface="Lato" panose="020F0502020204030203" pitchFamily="34" charset="0"/>
                        </a:rPr>
                        <a:t>, 16.</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(182.4</a:t>
                      </a:r>
                      <a:r>
                        <a:rPr lang="en-US" sz="900" kern="100" dirty="0">
                          <a:effectLst/>
                          <a:latin typeface="Lato" panose="020F0502020204030203" pitchFamily="34" charset="0"/>
                          <a:ea typeface="Lato" panose="020F0502020204030203" pitchFamily="34" charset="0"/>
                          <a:cs typeface="Lato" panose="020F0502020204030203" pitchFamily="34" charset="0"/>
                        </a:rPr>
                        <a:t>8</a:t>
                      </a:r>
                      <a:r>
                        <a:rPr lang="en-IL" sz="900" kern="100" dirty="0">
                          <a:effectLst/>
                          <a:latin typeface="Lato" panose="020F0502020204030203" pitchFamily="34" charset="0"/>
                          <a:ea typeface="Lato" panose="020F0502020204030203" pitchFamily="34" charset="0"/>
                          <a:cs typeface="Lato" panose="020F0502020204030203" pitchFamily="34" charset="0"/>
                        </a:rPr>
                        <a:t>, 202.37]</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48</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366099979"/>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(7.15, 9.5</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(3.2</a:t>
                      </a:r>
                      <a:r>
                        <a:rPr lang="en-US" sz="900" kern="100" dirty="0">
                          <a:effectLst/>
                          <a:latin typeface="Lato" panose="020F0502020204030203" pitchFamily="34" charset="0"/>
                          <a:ea typeface="Lato" panose="020F0502020204030203" pitchFamily="34" charset="0"/>
                          <a:cs typeface="Lato" panose="020F0502020204030203" pitchFamily="34" charset="0"/>
                        </a:rPr>
                        <a:t>3</a:t>
                      </a:r>
                      <a:r>
                        <a:rPr lang="en-IL" sz="900" kern="100" dirty="0">
                          <a:effectLst/>
                          <a:latin typeface="Lato" panose="020F0502020204030203" pitchFamily="34" charset="0"/>
                          <a:ea typeface="Lato" panose="020F0502020204030203" pitchFamily="34" charset="0"/>
                          <a:cs typeface="Lato" panose="020F0502020204030203" pitchFamily="34" charset="0"/>
                        </a:rPr>
                        <a:t>, 23.322]</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43</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885371181"/>
                  </a:ext>
                </a:extLst>
              </a:tr>
              <a:tr h="0">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(14.2</a:t>
                      </a:r>
                      <a:r>
                        <a:rPr lang="en-US" sz="900" kern="100" dirty="0">
                          <a:effectLst/>
                          <a:latin typeface="Lato" panose="020F0502020204030203" pitchFamily="34" charset="0"/>
                          <a:ea typeface="Lato" panose="020F0502020204030203" pitchFamily="34" charset="0"/>
                          <a:cs typeface="Lato" panose="020F0502020204030203" pitchFamily="34" charset="0"/>
                        </a:rPr>
                        <a:t>4</a:t>
                      </a:r>
                      <a:r>
                        <a:rPr lang="en-IL" sz="900" kern="100" dirty="0">
                          <a:effectLst/>
                          <a:latin typeface="Lato" panose="020F0502020204030203" pitchFamily="34" charset="0"/>
                          <a:ea typeface="Lato" panose="020F0502020204030203" pitchFamily="34" charset="0"/>
                          <a:cs typeface="Lato" panose="020F0502020204030203" pitchFamily="34" charset="0"/>
                        </a:rPr>
                        <a:t>, 16.</a:t>
                      </a:r>
                      <a:r>
                        <a:rPr lang="en-US" sz="900" kern="100" dirty="0">
                          <a:effectLst/>
                          <a:latin typeface="Lato" panose="020F0502020204030203" pitchFamily="34" charset="0"/>
                          <a:ea typeface="Lato" panose="020F0502020204030203" pitchFamily="34" charset="0"/>
                          <a:cs typeface="Lato" panose="020F0502020204030203" pitchFamily="34" charset="0"/>
                        </a:rPr>
                        <a:t>6</a:t>
                      </a:r>
                      <a:r>
                        <a:rPr lang="en-IL" sz="900" kern="100" dirty="0">
                          <a:effectLst/>
                          <a:latin typeface="Lato" panose="020F0502020204030203" pitchFamily="34" charset="0"/>
                          <a:ea typeface="Lato" panose="020F0502020204030203" pitchFamily="34" charset="0"/>
                          <a:cs typeface="Lato" panose="020F0502020204030203" pitchFamily="34" charset="0"/>
                        </a:rPr>
                        <a:t>]</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(23.32, 43.2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(844381.72, 938200]</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42</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856839212"/>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(2.4</a:t>
                      </a:r>
                      <a:r>
                        <a:rPr lang="en-US" sz="900" kern="100">
                          <a:effectLst/>
                          <a:latin typeface="Lato" panose="020F0502020204030203" pitchFamily="34" charset="0"/>
                          <a:ea typeface="Lato" panose="020F0502020204030203" pitchFamily="34" charset="0"/>
                          <a:cs typeface="Lato" panose="020F0502020204030203" pitchFamily="34" charset="0"/>
                        </a:rPr>
                        <a:t>1</a:t>
                      </a:r>
                      <a:r>
                        <a:rPr lang="en-IL" sz="900" kern="100">
                          <a:effectLst/>
                          <a:latin typeface="Lato" panose="020F0502020204030203" pitchFamily="34" charset="0"/>
                          <a:ea typeface="Lato" panose="020F0502020204030203" pitchFamily="34" charset="0"/>
                          <a:cs typeface="Lato" panose="020F0502020204030203" pitchFamily="34" charset="0"/>
                        </a:rPr>
                        <a:t>, 4.79]</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(102.</a:t>
                      </a:r>
                      <a:r>
                        <a:rPr lang="en-US" sz="900" kern="100">
                          <a:effectLst/>
                          <a:latin typeface="Lato" panose="020F0502020204030203" pitchFamily="34" charset="0"/>
                          <a:ea typeface="Lato" panose="020F0502020204030203" pitchFamily="34" charset="0"/>
                          <a:cs typeface="Lato" panose="020F0502020204030203" pitchFamily="34" charset="0"/>
                        </a:rPr>
                        <a:t>9</a:t>
                      </a:r>
                      <a:r>
                        <a:rPr lang="en-IL" sz="900" kern="100">
                          <a:effectLst/>
                          <a:latin typeface="Lato" panose="020F0502020204030203" pitchFamily="34" charset="0"/>
                          <a:ea typeface="Lato" panose="020F0502020204030203" pitchFamily="34" charset="0"/>
                          <a:cs typeface="Lato" panose="020F0502020204030203" pitchFamily="34" charset="0"/>
                        </a:rPr>
                        <a:t>, 122.79]</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(93835.477, 187653.7</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38</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046423945"/>
                  </a:ext>
                </a:extLst>
              </a:tr>
              <a:tr h="0">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(7.15, 9.5</a:t>
                      </a:r>
                      <a:r>
                        <a:rPr lang="en-US" sz="900" kern="100" dirty="0">
                          <a:effectLst/>
                          <a:latin typeface="Lato" panose="020F0502020204030203" pitchFamily="34" charset="0"/>
                          <a:ea typeface="Lato" panose="020F0502020204030203" pitchFamily="34" charset="0"/>
                          <a:cs typeface="Lato" panose="020F0502020204030203" pitchFamily="34" charset="0"/>
                        </a:rPr>
                        <a:t>2</a:t>
                      </a:r>
                      <a:r>
                        <a:rPr lang="en-IL" sz="900" kern="100" dirty="0">
                          <a:effectLst/>
                          <a:latin typeface="Lato" panose="020F0502020204030203" pitchFamily="34" charset="0"/>
                          <a:ea typeface="Lato" panose="020F0502020204030203" pitchFamily="34" charset="0"/>
                          <a:cs typeface="Lato" panose="020F0502020204030203" pitchFamily="34" charset="0"/>
                        </a:rPr>
                        <a:t>]</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(23.32, 43.2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35</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084964366"/>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(18.9</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 21.3</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(23.32, 43.2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(93835.477, 187653.7</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27</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258454048"/>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(2.4</a:t>
                      </a:r>
                      <a:r>
                        <a:rPr lang="en-US" sz="900" kern="100">
                          <a:effectLst/>
                          <a:latin typeface="Lato" panose="020F0502020204030203" pitchFamily="34" charset="0"/>
                          <a:ea typeface="Lato" panose="020F0502020204030203" pitchFamily="34" charset="0"/>
                          <a:cs typeface="Lato" panose="020F0502020204030203" pitchFamily="34" charset="0"/>
                        </a:rPr>
                        <a:t>1</a:t>
                      </a:r>
                      <a:r>
                        <a:rPr lang="en-IL" sz="900" kern="100">
                          <a:effectLst/>
                          <a:latin typeface="Lato" panose="020F0502020204030203" pitchFamily="34" charset="0"/>
                          <a:ea typeface="Lato" panose="020F0502020204030203" pitchFamily="34" charset="0"/>
                          <a:cs typeface="Lato" panose="020F0502020204030203" pitchFamily="34" charset="0"/>
                        </a:rPr>
                        <a:t>, 4.79]</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(23.32, 43.2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25</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879774274"/>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(21.3</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23.6</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63.11]</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25</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233579260"/>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(16.</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 18.9</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(23.32, 43.2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24</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942008516"/>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(14.2</a:t>
                      </a:r>
                      <a:r>
                        <a:rPr lang="en-US" sz="900" kern="100">
                          <a:effectLst/>
                          <a:latin typeface="Lato" panose="020F0502020204030203" pitchFamily="34" charset="0"/>
                          <a:ea typeface="Lato" panose="020F0502020204030203" pitchFamily="34" charset="0"/>
                          <a:cs typeface="Lato" panose="020F0502020204030203" pitchFamily="34" charset="0"/>
                        </a:rPr>
                        <a:t>4</a:t>
                      </a:r>
                      <a:r>
                        <a:rPr lang="en-IL" sz="900" kern="100">
                          <a:effectLst/>
                          <a:latin typeface="Lato" panose="020F0502020204030203" pitchFamily="34" charset="0"/>
                          <a:ea typeface="Lato" panose="020F0502020204030203" pitchFamily="34" charset="0"/>
                          <a:cs typeface="Lato" panose="020F0502020204030203" pitchFamily="34" charset="0"/>
                        </a:rPr>
                        <a:t>, 16.</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(102.</a:t>
                      </a:r>
                      <a:r>
                        <a:rPr lang="en-US" sz="900" kern="100">
                          <a:effectLst/>
                          <a:latin typeface="Lato" panose="020F0502020204030203" pitchFamily="34" charset="0"/>
                          <a:ea typeface="Lato" panose="020F0502020204030203" pitchFamily="34" charset="0"/>
                          <a:cs typeface="Lato" panose="020F0502020204030203" pitchFamily="34" charset="0"/>
                        </a:rPr>
                        <a:t>9</a:t>
                      </a:r>
                      <a:r>
                        <a:rPr lang="en-IL" sz="900" kern="100">
                          <a:effectLst/>
                          <a:latin typeface="Lato" panose="020F0502020204030203" pitchFamily="34" charset="0"/>
                          <a:ea typeface="Lato" panose="020F0502020204030203" pitchFamily="34" charset="0"/>
                          <a:cs typeface="Lato" panose="020F0502020204030203" pitchFamily="34" charset="0"/>
                        </a:rPr>
                        <a:t>, 122.79]</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15</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262995844"/>
                  </a:ext>
                </a:extLst>
              </a:tr>
            </a:tbl>
          </a:graphicData>
        </a:graphic>
      </p:graphicFrame>
      <p:sp>
        <p:nvSpPr>
          <p:cNvPr id="3" name="מציין מיקום של מספר שקופית 2">
            <a:extLst>
              <a:ext uri="{FF2B5EF4-FFF2-40B4-BE49-F238E27FC236}">
                <a16:creationId xmlns:a16="http://schemas.microsoft.com/office/drawing/2014/main" id="{1D7FD3D8-19B4-FAAC-357E-6B37E38FF716}"/>
              </a:ext>
            </a:extLst>
          </p:cNvPr>
          <p:cNvSpPr>
            <a:spLocks noGrp="1"/>
          </p:cNvSpPr>
          <p:nvPr>
            <p:ph type="sldNum" sz="quarter" idx="10"/>
          </p:nvPr>
        </p:nvSpPr>
        <p:spPr/>
        <p:txBody>
          <a:bodyPr/>
          <a:lstStyle/>
          <a:p>
            <a:fld id="{029E91FE-E2A2-4C76-9DD3-FD3E682BA12D}" type="slidenum">
              <a:rPr lang="en-IL" smtClean="0"/>
              <a:pPr/>
              <a:t>14</a:t>
            </a:fld>
            <a:endParaRPr lang="en-IL" dirty="0"/>
          </a:p>
        </p:txBody>
      </p:sp>
    </p:spTree>
    <p:extLst>
      <p:ext uri="{BB962C8B-B14F-4D97-AF65-F5344CB8AC3E}">
        <p14:creationId xmlns:p14="http://schemas.microsoft.com/office/powerpoint/2010/main" val="89534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EDF7C-BCC5-42A4-95A4-A9BDFCDCA0E7}"/>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C1C22FCF-2A9B-C6E4-D7D7-1EC3DBF1F08E}"/>
              </a:ext>
            </a:extLst>
          </p:cNvPr>
          <p:cNvSpPr>
            <a:spLocks noGrp="1"/>
          </p:cNvSpPr>
          <p:nvPr>
            <p:ph type="title"/>
          </p:nvPr>
        </p:nvSpPr>
        <p:spPr>
          <a:xfrm>
            <a:off x="811975" y="726450"/>
            <a:ext cx="4840680" cy="553710"/>
          </a:xfrm>
        </p:spPr>
        <p:txBody>
          <a:bodyPr anchor="t"/>
          <a:lstStyle/>
          <a:p>
            <a:r>
              <a:rPr lang="en-US" dirty="0"/>
              <a:t>Relationships (Cont.)</a:t>
            </a:r>
            <a:endParaRPr lang="en-IL" dirty="0"/>
          </a:p>
        </p:txBody>
      </p:sp>
      <p:graphicFrame>
        <p:nvGraphicFramePr>
          <p:cNvPr id="4" name="טבלה 3">
            <a:extLst>
              <a:ext uri="{FF2B5EF4-FFF2-40B4-BE49-F238E27FC236}">
                <a16:creationId xmlns:a16="http://schemas.microsoft.com/office/drawing/2014/main" id="{B5141936-B9AF-E157-B99B-CCA627046B6D}"/>
              </a:ext>
            </a:extLst>
          </p:cNvPr>
          <p:cNvGraphicFramePr>
            <a:graphicFrameLocks noGrp="1"/>
          </p:cNvGraphicFramePr>
          <p:nvPr>
            <p:extLst>
              <p:ext uri="{D42A27DB-BD31-4B8C-83A1-F6EECF244321}">
                <p14:modId xmlns:p14="http://schemas.microsoft.com/office/powerpoint/2010/main" val="1865215953"/>
              </p:ext>
            </p:extLst>
          </p:nvPr>
        </p:nvGraphicFramePr>
        <p:xfrm>
          <a:off x="514060" y="1562794"/>
          <a:ext cx="3625677" cy="2363285"/>
        </p:xfrm>
        <a:graphic>
          <a:graphicData uri="http://schemas.openxmlformats.org/drawingml/2006/table">
            <a:tbl>
              <a:tblPr firstRow="1" firstCol="1" bandRow="1">
                <a:tableStyleId>{0BCA49A3-AAC1-447D-839F-B55121D7CB5D}</a:tableStyleId>
              </a:tblPr>
              <a:tblGrid>
                <a:gridCol w="1451175">
                  <a:extLst>
                    <a:ext uri="{9D8B030D-6E8A-4147-A177-3AD203B41FA5}">
                      <a16:colId xmlns:a16="http://schemas.microsoft.com/office/drawing/2014/main" val="2630369036"/>
                    </a:ext>
                  </a:extLst>
                </a:gridCol>
                <a:gridCol w="1228752">
                  <a:extLst>
                    <a:ext uri="{9D8B030D-6E8A-4147-A177-3AD203B41FA5}">
                      <a16:colId xmlns:a16="http://schemas.microsoft.com/office/drawing/2014/main" val="3219754942"/>
                    </a:ext>
                  </a:extLst>
                </a:gridCol>
                <a:gridCol w="945750">
                  <a:extLst>
                    <a:ext uri="{9D8B030D-6E8A-4147-A177-3AD203B41FA5}">
                      <a16:colId xmlns:a16="http://schemas.microsoft.com/office/drawing/2014/main" val="3759922482"/>
                    </a:ext>
                  </a:extLst>
                </a:gridCol>
              </a:tblGrid>
              <a:tr h="0">
                <a:tc>
                  <a:txBody>
                    <a:bodyPr/>
                    <a:lstStyle/>
                    <a:p>
                      <a:pPr algn="ctr">
                        <a:lnSpc>
                          <a:spcPct val="107000"/>
                        </a:lnSpc>
                        <a:spcAft>
                          <a:spcPts val="800"/>
                        </a:spcAft>
                        <a:buNone/>
                      </a:pPr>
                      <a:r>
                        <a:rPr lang="en-US" sz="1200" b="1" kern="100" dirty="0">
                          <a:effectLst/>
                          <a:latin typeface="Lato" panose="020F0502020204030203" pitchFamily="34" charset="0"/>
                          <a:ea typeface="Lato" panose="020F0502020204030203" pitchFamily="34" charset="0"/>
                          <a:cs typeface="Lato" panose="020F0502020204030203" pitchFamily="34" charset="0"/>
                        </a:rPr>
                        <a:t>Conductivity Ranges</a:t>
                      </a:r>
                      <a:endParaRPr lang="en-IL" sz="12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US" sz="1200" b="1" kern="100" dirty="0">
                          <a:effectLst/>
                          <a:latin typeface="Lato" panose="020F0502020204030203" pitchFamily="34" charset="0"/>
                          <a:ea typeface="Lato" panose="020F0502020204030203" pitchFamily="34" charset="0"/>
                          <a:cs typeface="Lato" panose="020F0502020204030203" pitchFamily="34" charset="0"/>
                        </a:rPr>
                        <a:t>Individuals Count</a:t>
                      </a:r>
                      <a:endParaRPr lang="en-IL" sz="12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US" sz="1200" b="1" kern="100" dirty="0">
                          <a:effectLst/>
                          <a:latin typeface="Lato" panose="020F0502020204030203" pitchFamily="34" charset="0"/>
                          <a:ea typeface="Lato" panose="020F0502020204030203" pitchFamily="34" charset="0"/>
                          <a:cs typeface="Lato" panose="020F0502020204030203" pitchFamily="34" charset="0"/>
                        </a:rPr>
                        <a:t>Individuals Count Percentage</a:t>
                      </a:r>
                      <a:endParaRPr lang="en-IL" sz="12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79676278"/>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(2.41, 4.79]</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377</a:t>
                      </a:r>
                    </a:p>
                  </a:txBody>
                  <a:tcPr marL="68580" marR="68580" marT="0" marB="0" anchor="ctr"/>
                </a:tc>
                <a:tc>
                  <a:txBody>
                    <a:bodyPr/>
                    <a:lstStyle/>
                    <a:p>
                      <a:pPr algn="ctr">
                        <a:lnSpc>
                          <a:spcPct val="107000"/>
                        </a:lnSpc>
                        <a:spcAft>
                          <a:spcPts val="800"/>
                        </a:spcAft>
                        <a:buNone/>
                      </a:pPr>
                      <a:r>
                        <a:rPr lang="en-US" sz="1200" kern="100">
                          <a:effectLst/>
                          <a:latin typeface="Lato" panose="020F0502020204030203" pitchFamily="34" charset="0"/>
                          <a:ea typeface="Lato" panose="020F0502020204030203" pitchFamily="34" charset="0"/>
                          <a:cs typeface="Lato" panose="020F0502020204030203" pitchFamily="34" charset="0"/>
                        </a:rPr>
                        <a:t>10.97%</a:t>
                      </a:r>
                      <a:endParaRPr lang="en-IL" sz="12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720820304"/>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(4.79, 7.15]</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452</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13.15%</a:t>
                      </a:r>
                    </a:p>
                  </a:txBody>
                  <a:tcPr marL="68580" marR="68580" marT="0" marB="0" anchor="ctr"/>
                </a:tc>
                <a:extLst>
                  <a:ext uri="{0D108BD9-81ED-4DB2-BD59-A6C34878D82A}">
                    <a16:rowId xmlns:a16="http://schemas.microsoft.com/office/drawing/2014/main" val="1230690756"/>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(7.15, 9.52]</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453</a:t>
                      </a:r>
                    </a:p>
                  </a:txBody>
                  <a:tcPr marL="68580" marR="68580" marT="0" marB="0" anchor="ctr"/>
                </a:tc>
                <a:tc>
                  <a:txBody>
                    <a:bodyPr/>
                    <a:lstStyle/>
                    <a:p>
                      <a:pPr algn="ctr">
                        <a:lnSpc>
                          <a:spcPct val="107000"/>
                        </a:lnSpc>
                        <a:spcAft>
                          <a:spcPts val="800"/>
                        </a:spcAft>
                        <a:buNone/>
                      </a:pPr>
                      <a:r>
                        <a:rPr lang="en-US" sz="1200" kern="100">
                          <a:effectLst/>
                          <a:latin typeface="Lato" panose="020F0502020204030203" pitchFamily="34" charset="0"/>
                          <a:ea typeface="Lato" panose="020F0502020204030203" pitchFamily="34" charset="0"/>
                          <a:cs typeface="Lato" panose="020F0502020204030203" pitchFamily="34" charset="0"/>
                        </a:rPr>
                        <a:t>13.18%</a:t>
                      </a:r>
                      <a:endParaRPr lang="en-IL" sz="12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942654999"/>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(9.52, 11.88]</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280</a:t>
                      </a:r>
                    </a:p>
                  </a:txBody>
                  <a:tcPr marL="68580" marR="68580" marT="0" marB="0" anchor="ctr"/>
                </a:tc>
                <a:tc>
                  <a:txBody>
                    <a:bodyPr/>
                    <a:lstStyle/>
                    <a:p>
                      <a:pPr algn="ctr">
                        <a:lnSpc>
                          <a:spcPct val="107000"/>
                        </a:lnSpc>
                        <a:spcAft>
                          <a:spcPts val="800"/>
                        </a:spcAft>
                        <a:buNone/>
                      </a:pPr>
                      <a:r>
                        <a:rPr lang="en-US" sz="1200" kern="100" dirty="0">
                          <a:effectLst/>
                          <a:latin typeface="Lato" panose="020F0502020204030203" pitchFamily="34" charset="0"/>
                          <a:ea typeface="Lato" panose="020F0502020204030203" pitchFamily="34" charset="0"/>
                          <a:cs typeface="Lato" panose="020F0502020204030203" pitchFamily="34" charset="0"/>
                        </a:rPr>
                        <a:t>8.15%</a:t>
                      </a:r>
                      <a:endParaRPr lang="en-IL" sz="12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53123817"/>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(11.88, 14.24]</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752</a:t>
                      </a:r>
                    </a:p>
                  </a:txBody>
                  <a:tcPr marL="68580" marR="68580" marT="0" marB="0" anchor="ctr"/>
                </a:tc>
                <a:tc>
                  <a:txBody>
                    <a:bodyPr/>
                    <a:lstStyle/>
                    <a:p>
                      <a:pPr algn="ctr">
                        <a:lnSpc>
                          <a:spcPct val="107000"/>
                        </a:lnSpc>
                        <a:spcAft>
                          <a:spcPts val="800"/>
                        </a:spcAft>
                        <a:buNone/>
                      </a:pPr>
                      <a:r>
                        <a:rPr lang="en-US" sz="1200" kern="100">
                          <a:effectLst/>
                          <a:latin typeface="Lato" panose="020F0502020204030203" pitchFamily="34" charset="0"/>
                          <a:ea typeface="Lato" panose="020F0502020204030203" pitchFamily="34" charset="0"/>
                          <a:cs typeface="Lato" panose="020F0502020204030203" pitchFamily="34" charset="0"/>
                        </a:rPr>
                        <a:t>21.88%</a:t>
                      </a:r>
                      <a:endParaRPr lang="en-IL" sz="12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964382263"/>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(14.24, 16.6]</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185</a:t>
                      </a:r>
                    </a:p>
                  </a:txBody>
                  <a:tcPr marL="68580" marR="68580" marT="0" marB="0" anchor="ctr"/>
                </a:tc>
                <a:tc>
                  <a:txBody>
                    <a:bodyPr/>
                    <a:lstStyle/>
                    <a:p>
                      <a:pPr algn="ctr">
                        <a:lnSpc>
                          <a:spcPct val="107000"/>
                        </a:lnSpc>
                        <a:spcAft>
                          <a:spcPts val="800"/>
                        </a:spcAft>
                        <a:buNone/>
                      </a:pPr>
                      <a:r>
                        <a:rPr lang="en-US" sz="1200" kern="100">
                          <a:effectLst/>
                          <a:latin typeface="Lato" panose="020F0502020204030203" pitchFamily="34" charset="0"/>
                          <a:ea typeface="Lato" panose="020F0502020204030203" pitchFamily="34" charset="0"/>
                          <a:cs typeface="Lato" panose="020F0502020204030203" pitchFamily="34" charset="0"/>
                        </a:rPr>
                        <a:t>5.38%</a:t>
                      </a:r>
                      <a:endParaRPr lang="en-IL" sz="12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241733073"/>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(16.6, 18.96]</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387</a:t>
                      </a:r>
                    </a:p>
                  </a:txBody>
                  <a:tcPr marL="68580" marR="68580" marT="0" marB="0" anchor="ctr"/>
                </a:tc>
                <a:tc>
                  <a:txBody>
                    <a:bodyPr/>
                    <a:lstStyle/>
                    <a:p>
                      <a:pPr algn="ctr">
                        <a:lnSpc>
                          <a:spcPct val="107000"/>
                        </a:lnSpc>
                        <a:spcAft>
                          <a:spcPts val="800"/>
                        </a:spcAft>
                        <a:buNone/>
                      </a:pPr>
                      <a:r>
                        <a:rPr lang="en-US" sz="1200" kern="100">
                          <a:effectLst/>
                          <a:latin typeface="Lato" panose="020F0502020204030203" pitchFamily="34" charset="0"/>
                          <a:ea typeface="Lato" panose="020F0502020204030203" pitchFamily="34" charset="0"/>
                          <a:cs typeface="Lato" panose="020F0502020204030203" pitchFamily="34" charset="0"/>
                        </a:rPr>
                        <a:t>11.26%</a:t>
                      </a:r>
                      <a:endParaRPr lang="en-IL" sz="12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913006897"/>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(18.96, 21.32]</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132</a:t>
                      </a:r>
                    </a:p>
                  </a:txBody>
                  <a:tcPr marL="68580" marR="68580" marT="0" marB="0" anchor="ctr"/>
                </a:tc>
                <a:tc>
                  <a:txBody>
                    <a:bodyPr/>
                    <a:lstStyle/>
                    <a:p>
                      <a:pPr algn="ctr">
                        <a:lnSpc>
                          <a:spcPct val="107000"/>
                        </a:lnSpc>
                        <a:spcAft>
                          <a:spcPts val="800"/>
                        </a:spcAft>
                        <a:buNone/>
                      </a:pPr>
                      <a:r>
                        <a:rPr lang="en-US" sz="1200" kern="100">
                          <a:effectLst/>
                          <a:latin typeface="Lato" panose="020F0502020204030203" pitchFamily="34" charset="0"/>
                          <a:ea typeface="Lato" panose="020F0502020204030203" pitchFamily="34" charset="0"/>
                          <a:cs typeface="Lato" panose="020F0502020204030203" pitchFamily="34" charset="0"/>
                        </a:rPr>
                        <a:t>3.84%</a:t>
                      </a:r>
                      <a:endParaRPr lang="en-IL" sz="12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653602891"/>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(21.32, 23.68]</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282</a:t>
                      </a:r>
                    </a:p>
                  </a:txBody>
                  <a:tcPr marL="68580" marR="68580" marT="0" marB="0" anchor="ctr"/>
                </a:tc>
                <a:tc>
                  <a:txBody>
                    <a:bodyPr/>
                    <a:lstStyle/>
                    <a:p>
                      <a:pPr algn="ctr">
                        <a:lnSpc>
                          <a:spcPct val="107000"/>
                        </a:lnSpc>
                        <a:spcAft>
                          <a:spcPts val="800"/>
                        </a:spcAft>
                        <a:buNone/>
                      </a:pPr>
                      <a:r>
                        <a:rPr lang="en-US" sz="1200" kern="100">
                          <a:effectLst/>
                          <a:latin typeface="Lato" panose="020F0502020204030203" pitchFamily="34" charset="0"/>
                          <a:ea typeface="Lato" panose="020F0502020204030203" pitchFamily="34" charset="0"/>
                          <a:cs typeface="Lato" panose="020F0502020204030203" pitchFamily="34" charset="0"/>
                        </a:rPr>
                        <a:t>8.2%</a:t>
                      </a:r>
                      <a:endParaRPr lang="en-IL" sz="12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338716130"/>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(23.68, 26.04]</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137</a:t>
                      </a:r>
                    </a:p>
                  </a:txBody>
                  <a:tcPr marL="68580" marR="68580" marT="0" marB="0" anchor="ctr"/>
                </a:tc>
                <a:tc>
                  <a:txBody>
                    <a:bodyPr/>
                    <a:lstStyle/>
                    <a:p>
                      <a:pPr algn="ctr">
                        <a:lnSpc>
                          <a:spcPct val="107000"/>
                        </a:lnSpc>
                        <a:spcAft>
                          <a:spcPts val="800"/>
                        </a:spcAft>
                        <a:buNone/>
                      </a:pPr>
                      <a:r>
                        <a:rPr lang="en-US" sz="1200" kern="100" dirty="0">
                          <a:effectLst/>
                          <a:latin typeface="Lato" panose="020F0502020204030203" pitchFamily="34" charset="0"/>
                          <a:ea typeface="Lato" panose="020F0502020204030203" pitchFamily="34" charset="0"/>
                          <a:cs typeface="Lato" panose="020F0502020204030203" pitchFamily="34" charset="0"/>
                        </a:rPr>
                        <a:t>3.99%</a:t>
                      </a:r>
                      <a:endParaRPr lang="en-IL" sz="12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139328887"/>
                  </a:ext>
                </a:extLst>
              </a:tr>
            </a:tbl>
          </a:graphicData>
        </a:graphic>
      </p:graphicFrame>
      <p:graphicFrame>
        <p:nvGraphicFramePr>
          <p:cNvPr id="5" name="טבלה 4">
            <a:extLst>
              <a:ext uri="{FF2B5EF4-FFF2-40B4-BE49-F238E27FC236}">
                <a16:creationId xmlns:a16="http://schemas.microsoft.com/office/drawing/2014/main" id="{ACA03CA5-1D96-2510-906A-21AA94F93FD9}"/>
              </a:ext>
            </a:extLst>
          </p:cNvPr>
          <p:cNvGraphicFramePr>
            <a:graphicFrameLocks noGrp="1"/>
          </p:cNvGraphicFramePr>
          <p:nvPr>
            <p:extLst>
              <p:ext uri="{D42A27DB-BD31-4B8C-83A1-F6EECF244321}">
                <p14:modId xmlns:p14="http://schemas.microsoft.com/office/powerpoint/2010/main" val="374204583"/>
              </p:ext>
            </p:extLst>
          </p:nvPr>
        </p:nvGraphicFramePr>
        <p:xfrm>
          <a:off x="5004265" y="1562794"/>
          <a:ext cx="3625676" cy="2373945"/>
        </p:xfrm>
        <a:graphic>
          <a:graphicData uri="http://schemas.openxmlformats.org/drawingml/2006/table">
            <a:tbl>
              <a:tblPr firstRow="1" firstCol="1" bandRow="1">
                <a:tableStyleId>{0BCA49A3-AAC1-447D-839F-B55121D7CB5D}</a:tableStyleId>
              </a:tblPr>
              <a:tblGrid>
                <a:gridCol w="1318428">
                  <a:extLst>
                    <a:ext uri="{9D8B030D-6E8A-4147-A177-3AD203B41FA5}">
                      <a16:colId xmlns:a16="http://schemas.microsoft.com/office/drawing/2014/main" val="944574254"/>
                    </a:ext>
                  </a:extLst>
                </a:gridCol>
                <a:gridCol w="1255253">
                  <a:extLst>
                    <a:ext uri="{9D8B030D-6E8A-4147-A177-3AD203B41FA5}">
                      <a16:colId xmlns:a16="http://schemas.microsoft.com/office/drawing/2014/main" val="3970721164"/>
                    </a:ext>
                  </a:extLst>
                </a:gridCol>
                <a:gridCol w="1051995">
                  <a:extLst>
                    <a:ext uri="{9D8B030D-6E8A-4147-A177-3AD203B41FA5}">
                      <a16:colId xmlns:a16="http://schemas.microsoft.com/office/drawing/2014/main" val="133033081"/>
                    </a:ext>
                  </a:extLst>
                </a:gridCol>
              </a:tblGrid>
              <a:tr h="560019">
                <a:tc>
                  <a:txBody>
                    <a:bodyPr/>
                    <a:lstStyle/>
                    <a:p>
                      <a:pPr algn="ctr">
                        <a:lnSpc>
                          <a:spcPct val="107000"/>
                        </a:lnSpc>
                        <a:spcAft>
                          <a:spcPts val="800"/>
                        </a:spcAft>
                        <a:buNone/>
                      </a:pPr>
                      <a:r>
                        <a:rPr lang="en-US" sz="1200" b="1" kern="100" dirty="0">
                          <a:effectLst/>
                          <a:latin typeface="Lato" panose="020F0502020204030203" pitchFamily="34" charset="0"/>
                          <a:ea typeface="Lato" panose="020F0502020204030203" pitchFamily="34" charset="0"/>
                          <a:cs typeface="Lato" panose="020F0502020204030203" pitchFamily="34" charset="0"/>
                        </a:rPr>
                        <a:t>Opacity Ranges</a:t>
                      </a:r>
                      <a:endParaRPr lang="en-IL" sz="20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US" sz="1200" b="1" kern="100" dirty="0">
                          <a:effectLst/>
                          <a:latin typeface="Lato" panose="020F0502020204030203" pitchFamily="34" charset="0"/>
                          <a:ea typeface="Lato" panose="020F0502020204030203" pitchFamily="34" charset="0"/>
                          <a:cs typeface="Lato" panose="020F0502020204030203" pitchFamily="34" charset="0"/>
                        </a:rPr>
                        <a:t>Individuals Count</a:t>
                      </a:r>
                      <a:endParaRPr lang="en-IL" sz="20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US" sz="1200" b="1" kern="100" dirty="0">
                          <a:effectLst/>
                          <a:latin typeface="Lato" panose="020F0502020204030203" pitchFamily="34" charset="0"/>
                          <a:ea typeface="Lato" panose="020F0502020204030203" pitchFamily="34" charset="0"/>
                          <a:cs typeface="Lato" panose="020F0502020204030203" pitchFamily="34" charset="0"/>
                        </a:rPr>
                        <a:t>Individuals Count Percentage</a:t>
                      </a:r>
                      <a:endParaRPr lang="en-IL" sz="20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908529954"/>
                  </a:ext>
                </a:extLst>
              </a:tr>
              <a:tr h="180327">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(3.23, 23.32]</a:t>
                      </a:r>
                      <a:endParaRPr lang="en-IL"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357</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10.39%</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536115849"/>
                  </a:ext>
                </a:extLst>
              </a:tr>
              <a:tr h="180327">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(23.32, 43.22]</a:t>
                      </a:r>
                      <a:endParaRPr lang="en-IL"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563</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16.38%</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448800799"/>
                  </a:ext>
                </a:extLst>
              </a:tr>
              <a:tr h="18032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(43.22, 63.11]</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1310</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38.11%</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521034973"/>
                  </a:ext>
                </a:extLst>
              </a:tr>
              <a:tr h="18032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(63.11, 83.01]</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1009</a:t>
                      </a:r>
                      <a:endParaRPr lang="en-IL"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29.36%</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956064511"/>
                  </a:ext>
                </a:extLst>
              </a:tr>
              <a:tr h="18032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(83.01, 102.9]</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83</a:t>
                      </a:r>
                      <a:endParaRPr lang="en-IL"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2.41%</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119802663"/>
                  </a:ext>
                </a:extLst>
              </a:tr>
              <a:tr h="18032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(102.9, 122.79]</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67</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1.95%</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209019216"/>
                  </a:ext>
                </a:extLst>
              </a:tr>
              <a:tr h="18032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(122.79, 142.69]</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0</a:t>
                      </a:r>
                      <a:endParaRPr lang="en-IL"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0%</a:t>
                      </a:r>
                      <a:endParaRPr lang="en-IL"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951268019"/>
                  </a:ext>
                </a:extLst>
              </a:tr>
              <a:tr h="18032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(142.69, 162.58]</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0%</a:t>
                      </a:r>
                      <a:endParaRPr lang="en-IL"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339819402"/>
                  </a:ext>
                </a:extLst>
              </a:tr>
              <a:tr h="18032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(162.58, 182.48]</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0%</a:t>
                      </a:r>
                      <a:endParaRPr lang="en-IL"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107219571"/>
                  </a:ext>
                </a:extLst>
              </a:tr>
              <a:tr h="18032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(182.48, 202.37]</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48</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1.4%</a:t>
                      </a:r>
                      <a:endParaRPr lang="en-IL"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703691735"/>
                  </a:ext>
                </a:extLst>
              </a:tr>
            </a:tbl>
          </a:graphicData>
        </a:graphic>
      </p:graphicFrame>
      <p:sp>
        <p:nvSpPr>
          <p:cNvPr id="3" name="מציין מיקום של מספר שקופית 2">
            <a:extLst>
              <a:ext uri="{FF2B5EF4-FFF2-40B4-BE49-F238E27FC236}">
                <a16:creationId xmlns:a16="http://schemas.microsoft.com/office/drawing/2014/main" id="{494BD931-F7C9-ABC0-7783-106EA17ADBF4}"/>
              </a:ext>
            </a:extLst>
          </p:cNvPr>
          <p:cNvSpPr>
            <a:spLocks noGrp="1"/>
          </p:cNvSpPr>
          <p:nvPr>
            <p:ph type="sldNum" sz="quarter" idx="10"/>
          </p:nvPr>
        </p:nvSpPr>
        <p:spPr/>
        <p:txBody>
          <a:bodyPr/>
          <a:lstStyle/>
          <a:p>
            <a:fld id="{029E91FE-E2A2-4C76-9DD3-FD3E682BA12D}" type="slidenum">
              <a:rPr lang="en-IL" smtClean="0"/>
              <a:pPr/>
              <a:t>15</a:t>
            </a:fld>
            <a:endParaRPr lang="en-IL" dirty="0"/>
          </a:p>
        </p:txBody>
      </p:sp>
    </p:spTree>
    <p:extLst>
      <p:ext uri="{BB962C8B-B14F-4D97-AF65-F5344CB8AC3E}">
        <p14:creationId xmlns:p14="http://schemas.microsoft.com/office/powerpoint/2010/main" val="264646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9232A-450E-D0ED-14C9-E65C29CC1C17}"/>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5A9A1A76-DB01-CD91-8E9E-74448E3631D4}"/>
              </a:ext>
            </a:extLst>
          </p:cNvPr>
          <p:cNvSpPr>
            <a:spLocks noGrp="1"/>
          </p:cNvSpPr>
          <p:nvPr>
            <p:ph type="title"/>
          </p:nvPr>
        </p:nvSpPr>
        <p:spPr>
          <a:xfrm>
            <a:off x="811975" y="726450"/>
            <a:ext cx="4840680" cy="553710"/>
          </a:xfrm>
        </p:spPr>
        <p:txBody>
          <a:bodyPr anchor="t"/>
          <a:lstStyle/>
          <a:p>
            <a:r>
              <a:rPr lang="en-US" dirty="0"/>
              <a:t>Relationships (Cont.)</a:t>
            </a:r>
            <a:endParaRPr lang="en-IL" dirty="0"/>
          </a:p>
        </p:txBody>
      </p:sp>
      <p:graphicFrame>
        <p:nvGraphicFramePr>
          <p:cNvPr id="3" name="טבלה 2">
            <a:extLst>
              <a:ext uri="{FF2B5EF4-FFF2-40B4-BE49-F238E27FC236}">
                <a16:creationId xmlns:a16="http://schemas.microsoft.com/office/drawing/2014/main" id="{F19322D3-BDFB-83A1-3544-8C987E5C4D27}"/>
              </a:ext>
            </a:extLst>
          </p:cNvPr>
          <p:cNvGraphicFramePr>
            <a:graphicFrameLocks noGrp="1"/>
          </p:cNvGraphicFramePr>
          <p:nvPr>
            <p:extLst>
              <p:ext uri="{D42A27DB-BD31-4B8C-83A1-F6EECF244321}">
                <p14:modId xmlns:p14="http://schemas.microsoft.com/office/powerpoint/2010/main" val="963916377"/>
              </p:ext>
            </p:extLst>
          </p:nvPr>
        </p:nvGraphicFramePr>
        <p:xfrm>
          <a:off x="1180408" y="1571419"/>
          <a:ext cx="6783183" cy="2500585"/>
        </p:xfrm>
        <a:graphic>
          <a:graphicData uri="http://schemas.openxmlformats.org/drawingml/2006/table">
            <a:tbl>
              <a:tblPr firstRow="1" firstCol="1" bandRow="1">
                <a:tableStyleId>{0BCA49A3-AAC1-447D-839F-B55121D7CB5D}</a:tableStyleId>
              </a:tblPr>
              <a:tblGrid>
                <a:gridCol w="2261061">
                  <a:extLst>
                    <a:ext uri="{9D8B030D-6E8A-4147-A177-3AD203B41FA5}">
                      <a16:colId xmlns:a16="http://schemas.microsoft.com/office/drawing/2014/main" val="644132544"/>
                    </a:ext>
                  </a:extLst>
                </a:gridCol>
                <a:gridCol w="2261061">
                  <a:extLst>
                    <a:ext uri="{9D8B030D-6E8A-4147-A177-3AD203B41FA5}">
                      <a16:colId xmlns:a16="http://schemas.microsoft.com/office/drawing/2014/main" val="1773999979"/>
                    </a:ext>
                  </a:extLst>
                </a:gridCol>
                <a:gridCol w="2261061">
                  <a:extLst>
                    <a:ext uri="{9D8B030D-6E8A-4147-A177-3AD203B41FA5}">
                      <a16:colId xmlns:a16="http://schemas.microsoft.com/office/drawing/2014/main" val="2396957724"/>
                    </a:ext>
                  </a:extLst>
                </a:gridCol>
              </a:tblGrid>
              <a:tr h="238007">
                <a:tc>
                  <a:txBody>
                    <a:bodyPr/>
                    <a:lstStyle/>
                    <a:p>
                      <a:pPr algn="ctr">
                        <a:lnSpc>
                          <a:spcPct val="107000"/>
                        </a:lnSpc>
                        <a:spcAft>
                          <a:spcPts val="800"/>
                        </a:spcAft>
                        <a:buNone/>
                      </a:pPr>
                      <a:r>
                        <a:rPr lang="en-US" sz="1200" b="1" kern="100" dirty="0">
                          <a:effectLst/>
                          <a:latin typeface="Lato" panose="020F0502020204030203" pitchFamily="34" charset="0"/>
                          <a:ea typeface="Lato" panose="020F0502020204030203" pitchFamily="34" charset="0"/>
                          <a:cs typeface="Lato" panose="020F0502020204030203" pitchFamily="34" charset="0"/>
                        </a:rPr>
                        <a:t>Coliform Bacteria Ranges</a:t>
                      </a:r>
                      <a:endParaRPr lang="en-IL" sz="18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US" sz="1200" b="1" kern="100" dirty="0">
                          <a:effectLst/>
                          <a:latin typeface="Lato" panose="020F0502020204030203" pitchFamily="34" charset="0"/>
                          <a:ea typeface="Lato" panose="020F0502020204030203" pitchFamily="34" charset="0"/>
                          <a:cs typeface="Lato" panose="020F0502020204030203" pitchFamily="34" charset="0"/>
                        </a:rPr>
                        <a:t>Individuals Count</a:t>
                      </a:r>
                      <a:endParaRPr lang="en-IL" sz="18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US" sz="1200" b="1" kern="100" dirty="0">
                          <a:effectLst/>
                          <a:latin typeface="Lato" panose="020F0502020204030203" pitchFamily="34" charset="0"/>
                          <a:ea typeface="Lato" panose="020F0502020204030203" pitchFamily="34" charset="0"/>
                          <a:cs typeface="Lato" panose="020F0502020204030203" pitchFamily="34" charset="0"/>
                        </a:rPr>
                        <a:t>Individuals Count Percentage</a:t>
                      </a:r>
                      <a:endParaRPr lang="en-IL" sz="18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259531008"/>
                  </a:ext>
                </a:extLst>
              </a:tr>
              <a:tr h="11594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(17.2, 93835.48]</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2856</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86.65%</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49998052"/>
                  </a:ext>
                </a:extLst>
              </a:tr>
              <a:tr h="23800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(93835.48, 187653.76]</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148</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4.49%</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659170521"/>
                  </a:ext>
                </a:extLst>
              </a:tr>
              <a:tr h="23800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(187653.76, 281472.04]</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4126305438"/>
                  </a:ext>
                </a:extLst>
              </a:tr>
              <a:tr h="23800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(281472.04, 375290.32]</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250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7.58%</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208120463"/>
                  </a:ext>
                </a:extLst>
              </a:tr>
              <a:tr h="23800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(375290.32, 469108.6]</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503098213"/>
                  </a:ext>
                </a:extLst>
              </a:tr>
              <a:tr h="23800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(469108.6, 562926.88]</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621304023"/>
                  </a:ext>
                </a:extLst>
              </a:tr>
              <a:tr h="23800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(562926.88, 656745.16]</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774790607"/>
                  </a:ext>
                </a:extLst>
              </a:tr>
              <a:tr h="23800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(656745.16, 750563.44]</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128713487"/>
                  </a:ext>
                </a:extLst>
              </a:tr>
              <a:tr h="23800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(750563.44, 844381.72]</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621365807"/>
                  </a:ext>
                </a:extLst>
              </a:tr>
              <a:tr h="11594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(844381.72, 938200]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42</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1.27%</a:t>
                      </a:r>
                      <a:endParaRPr lang="en-IL" sz="18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950171857"/>
                  </a:ext>
                </a:extLst>
              </a:tr>
            </a:tbl>
          </a:graphicData>
        </a:graphic>
      </p:graphicFrame>
      <p:sp>
        <p:nvSpPr>
          <p:cNvPr id="4" name="מציין מיקום של מספר שקופית 3">
            <a:extLst>
              <a:ext uri="{FF2B5EF4-FFF2-40B4-BE49-F238E27FC236}">
                <a16:creationId xmlns:a16="http://schemas.microsoft.com/office/drawing/2014/main" id="{CDCD5F40-FD52-300E-C8AD-C75EB62C4135}"/>
              </a:ext>
            </a:extLst>
          </p:cNvPr>
          <p:cNvSpPr>
            <a:spLocks noGrp="1"/>
          </p:cNvSpPr>
          <p:nvPr>
            <p:ph type="sldNum" sz="quarter" idx="10"/>
          </p:nvPr>
        </p:nvSpPr>
        <p:spPr/>
        <p:txBody>
          <a:bodyPr/>
          <a:lstStyle/>
          <a:p>
            <a:fld id="{029E91FE-E2A2-4C76-9DD3-FD3E682BA12D}" type="slidenum">
              <a:rPr lang="en-IL" smtClean="0"/>
              <a:pPr/>
              <a:t>16</a:t>
            </a:fld>
            <a:endParaRPr lang="en-IL" dirty="0"/>
          </a:p>
        </p:txBody>
      </p:sp>
    </p:spTree>
    <p:extLst>
      <p:ext uri="{BB962C8B-B14F-4D97-AF65-F5344CB8AC3E}">
        <p14:creationId xmlns:p14="http://schemas.microsoft.com/office/powerpoint/2010/main" val="205241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79">
          <a:extLst>
            <a:ext uri="{FF2B5EF4-FFF2-40B4-BE49-F238E27FC236}">
              <a16:creationId xmlns:a16="http://schemas.microsoft.com/office/drawing/2014/main" id="{90456800-E01A-3CF8-DB3A-5C9526E500A6}"/>
            </a:ext>
          </a:extLst>
        </p:cNvPr>
        <p:cNvGrpSpPr/>
        <p:nvPr/>
      </p:nvGrpSpPr>
      <p:grpSpPr>
        <a:xfrm>
          <a:off x="0" y="0"/>
          <a:ext cx="0" cy="0"/>
          <a:chOff x="0" y="0"/>
          <a:chExt cx="0" cy="0"/>
        </a:xfrm>
      </p:grpSpPr>
      <p:pic>
        <p:nvPicPr>
          <p:cNvPr id="5480" name="Google Shape;5480;p36">
            <a:extLst>
              <a:ext uri="{FF2B5EF4-FFF2-40B4-BE49-F238E27FC236}">
                <a16:creationId xmlns:a16="http://schemas.microsoft.com/office/drawing/2014/main" id="{09B39B31-FB3C-0F19-8D70-C7EEF6A7AEEE}"/>
              </a:ext>
            </a:extLst>
          </p:cNvPr>
          <p:cNvPicPr preferRelativeResize="0">
            <a:picLocks noGrp="1"/>
          </p:cNvPicPr>
          <p:nvPr>
            <p:ph type="pic" idx="3"/>
          </p:nvPr>
        </p:nvPicPr>
        <p:blipFill>
          <a:blip r:embed="rId3"/>
          <a:srcRect l="25750" r="25750"/>
          <a:stretch/>
        </p:blipFill>
        <p:spPr>
          <a:xfrm>
            <a:off x="713225" y="539550"/>
            <a:ext cx="2760600" cy="4064400"/>
          </a:xfrm>
          <a:prstGeom prst="roundRect">
            <a:avLst>
              <a:gd name="adj" fmla="val 11668"/>
            </a:avLst>
          </a:prstGeom>
        </p:spPr>
      </p:pic>
      <p:sp>
        <p:nvSpPr>
          <p:cNvPr id="5481" name="Google Shape;5481;p36">
            <a:extLst>
              <a:ext uri="{FF2B5EF4-FFF2-40B4-BE49-F238E27FC236}">
                <a16:creationId xmlns:a16="http://schemas.microsoft.com/office/drawing/2014/main" id="{CAF39F7E-7AD8-735C-37C3-4FA81604E3C4}"/>
              </a:ext>
            </a:extLst>
          </p:cNvPr>
          <p:cNvSpPr txBox="1">
            <a:spLocks noGrp="1"/>
          </p:cNvSpPr>
          <p:nvPr>
            <p:ph type="title"/>
          </p:nvPr>
        </p:nvSpPr>
        <p:spPr>
          <a:xfrm>
            <a:off x="4047175" y="208315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Discussion</a:t>
            </a:r>
            <a:endParaRPr b="0" dirty="0"/>
          </a:p>
        </p:txBody>
      </p:sp>
      <p:sp>
        <p:nvSpPr>
          <p:cNvPr id="5482" name="Google Shape;5482;p36">
            <a:extLst>
              <a:ext uri="{FF2B5EF4-FFF2-40B4-BE49-F238E27FC236}">
                <a16:creationId xmlns:a16="http://schemas.microsoft.com/office/drawing/2014/main" id="{2127940A-DF81-73B4-17D8-21337A221208}"/>
              </a:ext>
            </a:extLst>
          </p:cNvPr>
          <p:cNvSpPr txBox="1">
            <a:spLocks noGrp="1"/>
          </p:cNvSpPr>
          <p:nvPr>
            <p:ph type="title" idx="2"/>
          </p:nvPr>
        </p:nvSpPr>
        <p:spPr>
          <a:xfrm>
            <a:off x="4047175" y="96175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2" name="מציין מיקום של מספר שקופית 1">
            <a:extLst>
              <a:ext uri="{FF2B5EF4-FFF2-40B4-BE49-F238E27FC236}">
                <a16:creationId xmlns:a16="http://schemas.microsoft.com/office/drawing/2014/main" id="{3C9323F8-8E24-3976-EED8-E9D593B18465}"/>
              </a:ext>
            </a:extLst>
          </p:cNvPr>
          <p:cNvSpPr>
            <a:spLocks noGrp="1"/>
          </p:cNvSpPr>
          <p:nvPr>
            <p:ph type="sldNum" sz="quarter" idx="10"/>
          </p:nvPr>
        </p:nvSpPr>
        <p:spPr/>
        <p:txBody>
          <a:bodyPr/>
          <a:lstStyle/>
          <a:p>
            <a:fld id="{029E91FE-E2A2-4C76-9DD3-FD3E682BA12D}" type="slidenum">
              <a:rPr lang="en-IL" smtClean="0"/>
              <a:t>17</a:t>
            </a:fld>
            <a:endParaRPr lang="en-IL"/>
          </a:p>
        </p:txBody>
      </p:sp>
    </p:spTree>
    <p:extLst>
      <p:ext uri="{BB962C8B-B14F-4D97-AF65-F5344CB8AC3E}">
        <p14:creationId xmlns:p14="http://schemas.microsoft.com/office/powerpoint/2010/main" val="166859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12"/>
        <p:cNvGrpSpPr/>
        <p:nvPr/>
      </p:nvGrpSpPr>
      <p:grpSpPr>
        <a:xfrm>
          <a:off x="0" y="0"/>
          <a:ext cx="0" cy="0"/>
          <a:chOff x="0" y="0"/>
          <a:chExt cx="0" cy="0"/>
        </a:xfrm>
      </p:grpSpPr>
      <p:sp>
        <p:nvSpPr>
          <p:cNvPr id="5513" name="Google Shape;5513;p39"/>
          <p:cNvSpPr txBox="1">
            <a:spLocks noGrp="1"/>
          </p:cNvSpPr>
          <p:nvPr>
            <p:ph type="subTitle" idx="6"/>
          </p:nvPr>
        </p:nvSpPr>
        <p:spPr>
          <a:xfrm>
            <a:off x="720000" y="2685125"/>
            <a:ext cx="3596100" cy="498600"/>
          </a:xfrm>
          <a:prstGeom prst="rect">
            <a:avLst/>
          </a:prstGeom>
        </p:spPr>
        <p:txBody>
          <a:bodyPr spcFirstLastPara="1" wrap="square" lIns="91425" tIns="91425" rIns="91425" bIns="91425" anchor="b" anchorCtr="0">
            <a:noAutofit/>
          </a:bodyPr>
          <a:lstStyle/>
          <a:p>
            <a:pPr marL="0" lvl="0" indent="0"/>
            <a:r>
              <a:rPr lang="en-US" dirty="0"/>
              <a:t>Kriging</a:t>
            </a:r>
            <a:endParaRPr dirty="0"/>
          </a:p>
        </p:txBody>
      </p:sp>
      <p:sp>
        <p:nvSpPr>
          <p:cNvPr id="5514" name="Google Shape;5514;p39"/>
          <p:cNvSpPr txBox="1">
            <a:spLocks noGrp="1"/>
          </p:cNvSpPr>
          <p:nvPr>
            <p:ph type="title"/>
          </p:nvPr>
        </p:nvSpPr>
        <p:spPr>
          <a:xfrm>
            <a:off x="720000" y="4449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Discussion</a:t>
            </a:r>
            <a:endParaRPr dirty="0"/>
          </a:p>
        </p:txBody>
      </p:sp>
      <p:sp>
        <p:nvSpPr>
          <p:cNvPr id="5515" name="Google Shape;5515;p39"/>
          <p:cNvSpPr txBox="1">
            <a:spLocks noGrp="1"/>
          </p:cNvSpPr>
          <p:nvPr>
            <p:ph type="subTitle" idx="1"/>
          </p:nvPr>
        </p:nvSpPr>
        <p:spPr>
          <a:xfrm>
            <a:off x="720000" y="1659425"/>
            <a:ext cx="3596100" cy="1059900"/>
          </a:xfrm>
          <a:prstGeom prst="rect">
            <a:avLst/>
          </a:prstGeom>
        </p:spPr>
        <p:txBody>
          <a:bodyPr spcFirstLastPara="1" wrap="square" lIns="91425" tIns="91425" rIns="91425" bIns="91425" anchor="t" anchorCtr="0">
            <a:noAutofit/>
          </a:bodyPr>
          <a:lstStyle/>
          <a:p>
            <a:pPr marL="0" lvl="0" indent="0"/>
            <a:r>
              <a:rPr lang="en-US" sz="1400" dirty="0"/>
              <a:t>Relationships between measures of the river and the total amount of observations found in the river.</a:t>
            </a:r>
            <a:endParaRPr sz="1400" dirty="0"/>
          </a:p>
        </p:txBody>
      </p:sp>
      <p:sp>
        <p:nvSpPr>
          <p:cNvPr id="5516" name="Google Shape;5516;p39"/>
          <p:cNvSpPr txBox="1">
            <a:spLocks noGrp="1"/>
          </p:cNvSpPr>
          <p:nvPr>
            <p:ph type="subTitle" idx="2"/>
          </p:nvPr>
        </p:nvSpPr>
        <p:spPr>
          <a:xfrm>
            <a:off x="4828027" y="1659425"/>
            <a:ext cx="3596100" cy="1059900"/>
          </a:xfrm>
          <a:prstGeom prst="rect">
            <a:avLst/>
          </a:prstGeom>
        </p:spPr>
        <p:txBody>
          <a:bodyPr spcFirstLastPara="1" wrap="square" lIns="91425" tIns="91425" rIns="91425" bIns="91425" anchor="t" anchorCtr="0">
            <a:noAutofit/>
          </a:bodyPr>
          <a:lstStyle/>
          <a:p>
            <a:pPr marL="0" lvl="0" indent="0"/>
            <a:r>
              <a:rPr lang="en-US" sz="1400" dirty="0"/>
              <a:t>From this method, we understood that we need to select only a few of the measures - specific electrical conductivity, opacity, coliform bacteria, and individuals.</a:t>
            </a:r>
            <a:endParaRPr sz="1400" dirty="0"/>
          </a:p>
        </p:txBody>
      </p:sp>
      <p:sp>
        <p:nvSpPr>
          <p:cNvPr id="5517" name="Google Shape;5517;p39"/>
          <p:cNvSpPr txBox="1">
            <a:spLocks noGrp="1"/>
          </p:cNvSpPr>
          <p:nvPr>
            <p:ph type="subTitle" idx="3"/>
          </p:nvPr>
        </p:nvSpPr>
        <p:spPr>
          <a:xfrm>
            <a:off x="720000" y="3175925"/>
            <a:ext cx="3596100" cy="1059900"/>
          </a:xfrm>
          <a:prstGeom prst="rect">
            <a:avLst/>
          </a:prstGeom>
        </p:spPr>
        <p:txBody>
          <a:bodyPr spcFirstLastPara="1" wrap="square" lIns="91425" tIns="91425" rIns="91425" bIns="91425" anchor="t" anchorCtr="0">
            <a:noAutofit/>
          </a:bodyPr>
          <a:lstStyle/>
          <a:p>
            <a:pPr marL="0" lvl="0" indent="0"/>
            <a:r>
              <a:rPr lang="en-US" sz="1400" dirty="0"/>
              <a:t>There are certain locations in the river where measures can be higher, so it led us to research more on what happens when the levels of measurements are either low or high.</a:t>
            </a:r>
            <a:endParaRPr sz="1400" dirty="0"/>
          </a:p>
        </p:txBody>
      </p:sp>
      <p:sp>
        <p:nvSpPr>
          <p:cNvPr id="5518" name="Google Shape;5518;p39"/>
          <p:cNvSpPr txBox="1">
            <a:spLocks noGrp="1"/>
          </p:cNvSpPr>
          <p:nvPr>
            <p:ph type="subTitle" idx="4"/>
          </p:nvPr>
        </p:nvSpPr>
        <p:spPr>
          <a:xfrm>
            <a:off x="4828027" y="3175925"/>
            <a:ext cx="3596100" cy="1059900"/>
          </a:xfrm>
          <a:prstGeom prst="rect">
            <a:avLst/>
          </a:prstGeom>
        </p:spPr>
        <p:txBody>
          <a:bodyPr spcFirstLastPara="1" wrap="square" lIns="91425" tIns="91425" rIns="91425" bIns="91425" anchor="t" anchorCtr="0">
            <a:noAutofit/>
          </a:bodyPr>
          <a:lstStyle/>
          <a:p>
            <a:pPr marL="0" lvl="0" indent="0"/>
            <a:r>
              <a:rPr lang="en-US" sz="1400" dirty="0"/>
              <a:t>Using correlations, we concluded that at lower levels of all measures, the number of individuals was higher.</a:t>
            </a:r>
            <a:endParaRPr sz="1400" dirty="0"/>
          </a:p>
        </p:txBody>
      </p:sp>
      <p:sp>
        <p:nvSpPr>
          <p:cNvPr id="5519" name="Google Shape;5519;p39"/>
          <p:cNvSpPr txBox="1">
            <a:spLocks noGrp="1"/>
          </p:cNvSpPr>
          <p:nvPr>
            <p:ph type="subTitle" idx="5"/>
          </p:nvPr>
        </p:nvSpPr>
        <p:spPr>
          <a:xfrm>
            <a:off x="720000" y="1168375"/>
            <a:ext cx="3596100" cy="49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Research Question</a:t>
            </a:r>
            <a:endParaRPr dirty="0"/>
          </a:p>
        </p:txBody>
      </p:sp>
      <p:sp>
        <p:nvSpPr>
          <p:cNvPr id="5520" name="Google Shape;5520;p39"/>
          <p:cNvSpPr txBox="1">
            <a:spLocks noGrp="1"/>
          </p:cNvSpPr>
          <p:nvPr>
            <p:ph type="subTitle" idx="7"/>
          </p:nvPr>
        </p:nvSpPr>
        <p:spPr>
          <a:xfrm>
            <a:off x="4828000" y="1168375"/>
            <a:ext cx="3596100" cy="49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PCA</a:t>
            </a:r>
            <a:endParaRPr dirty="0"/>
          </a:p>
        </p:txBody>
      </p:sp>
      <p:sp>
        <p:nvSpPr>
          <p:cNvPr id="5521" name="Google Shape;5521;p39"/>
          <p:cNvSpPr txBox="1">
            <a:spLocks noGrp="1"/>
          </p:cNvSpPr>
          <p:nvPr>
            <p:ph type="subTitle" idx="8"/>
          </p:nvPr>
        </p:nvSpPr>
        <p:spPr>
          <a:xfrm>
            <a:off x="4828000" y="2685125"/>
            <a:ext cx="3596100" cy="49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2" name="מציין מיקום של מספר שקופית 1">
            <a:extLst>
              <a:ext uri="{FF2B5EF4-FFF2-40B4-BE49-F238E27FC236}">
                <a16:creationId xmlns:a16="http://schemas.microsoft.com/office/drawing/2014/main" id="{54C93A89-3767-B89F-1BC7-8FF345E87F75}"/>
              </a:ext>
            </a:extLst>
          </p:cNvPr>
          <p:cNvSpPr>
            <a:spLocks noGrp="1"/>
          </p:cNvSpPr>
          <p:nvPr>
            <p:ph type="sldNum" sz="quarter" idx="10"/>
          </p:nvPr>
        </p:nvSpPr>
        <p:spPr/>
        <p:txBody>
          <a:bodyPr/>
          <a:lstStyle/>
          <a:p>
            <a:fld id="{029E91FE-E2A2-4C76-9DD3-FD3E682BA12D}" type="slidenum">
              <a:rPr lang="en-IL" smtClean="0"/>
              <a:pPr/>
              <a:t>18</a:t>
            </a:fld>
            <a:endParaRPr lang="en-I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01">
          <a:extLst>
            <a:ext uri="{FF2B5EF4-FFF2-40B4-BE49-F238E27FC236}">
              <a16:creationId xmlns:a16="http://schemas.microsoft.com/office/drawing/2014/main" id="{37BC9FF7-D53D-C953-6A85-2ABB13C527F8}"/>
            </a:ext>
          </a:extLst>
        </p:cNvPr>
        <p:cNvGrpSpPr/>
        <p:nvPr/>
      </p:nvGrpSpPr>
      <p:grpSpPr>
        <a:xfrm>
          <a:off x="0" y="0"/>
          <a:ext cx="0" cy="0"/>
          <a:chOff x="0" y="0"/>
          <a:chExt cx="0" cy="0"/>
        </a:xfrm>
      </p:grpSpPr>
      <p:sp>
        <p:nvSpPr>
          <p:cNvPr id="5502" name="Google Shape;5502;p38">
            <a:extLst>
              <a:ext uri="{FF2B5EF4-FFF2-40B4-BE49-F238E27FC236}">
                <a16:creationId xmlns:a16="http://schemas.microsoft.com/office/drawing/2014/main" id="{95578792-2F03-16C5-D81F-F79ADF13D94B}"/>
              </a:ext>
            </a:extLst>
          </p:cNvPr>
          <p:cNvSpPr txBox="1">
            <a:spLocks noGrp="1"/>
          </p:cNvSpPr>
          <p:nvPr>
            <p:ph type="title"/>
          </p:nvPr>
        </p:nvSpPr>
        <p:spPr>
          <a:xfrm>
            <a:off x="720000" y="444975"/>
            <a:ext cx="7704000" cy="572700"/>
          </a:xfrm>
          <a:prstGeom prst="rect">
            <a:avLst/>
          </a:prstGeom>
        </p:spPr>
        <p:txBody>
          <a:bodyPr spcFirstLastPara="1" wrap="square" lIns="91425" tIns="91425" rIns="91425" bIns="91425" anchor="t" anchorCtr="0">
            <a:noAutofit/>
          </a:bodyPr>
          <a:lstStyle/>
          <a:p>
            <a:r>
              <a:rPr lang="en-US" dirty="0"/>
              <a:t>Conclusion and Future Work</a:t>
            </a:r>
            <a:endParaRPr lang="en-IL" dirty="0"/>
          </a:p>
        </p:txBody>
      </p:sp>
      <p:sp>
        <p:nvSpPr>
          <p:cNvPr id="5503" name="Google Shape;5503;p38">
            <a:extLst>
              <a:ext uri="{FF2B5EF4-FFF2-40B4-BE49-F238E27FC236}">
                <a16:creationId xmlns:a16="http://schemas.microsoft.com/office/drawing/2014/main" id="{3CCFCD4A-CF2D-56F0-0836-BCEEDAE1D67D}"/>
              </a:ext>
            </a:extLst>
          </p:cNvPr>
          <p:cNvSpPr txBox="1">
            <a:spLocks noGrp="1"/>
          </p:cNvSpPr>
          <p:nvPr>
            <p:ph type="subTitle" idx="4"/>
          </p:nvPr>
        </p:nvSpPr>
        <p:spPr>
          <a:xfrm>
            <a:off x="1290175" y="1320858"/>
            <a:ext cx="2804597"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Conclusion</a:t>
            </a:r>
            <a:endParaRPr dirty="0"/>
          </a:p>
        </p:txBody>
      </p:sp>
      <p:sp>
        <p:nvSpPr>
          <p:cNvPr id="5504" name="Google Shape;5504;p38">
            <a:extLst>
              <a:ext uri="{FF2B5EF4-FFF2-40B4-BE49-F238E27FC236}">
                <a16:creationId xmlns:a16="http://schemas.microsoft.com/office/drawing/2014/main" id="{6EB94EB7-3AFB-EA8D-AC06-67F767C62056}"/>
              </a:ext>
            </a:extLst>
          </p:cNvPr>
          <p:cNvSpPr txBox="1">
            <a:spLocks noGrp="1"/>
          </p:cNvSpPr>
          <p:nvPr>
            <p:ph type="subTitle" idx="5"/>
          </p:nvPr>
        </p:nvSpPr>
        <p:spPr>
          <a:xfrm>
            <a:off x="4630189" y="1320858"/>
            <a:ext cx="2927586" cy="708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Future Work</a:t>
            </a:r>
            <a:endParaRPr dirty="0"/>
          </a:p>
        </p:txBody>
      </p:sp>
      <p:sp>
        <p:nvSpPr>
          <p:cNvPr id="5505" name="Google Shape;5505;p38">
            <a:extLst>
              <a:ext uri="{FF2B5EF4-FFF2-40B4-BE49-F238E27FC236}">
                <a16:creationId xmlns:a16="http://schemas.microsoft.com/office/drawing/2014/main" id="{F7B87815-5CCA-877C-722E-5C8D5C36D276}"/>
              </a:ext>
            </a:extLst>
          </p:cNvPr>
          <p:cNvSpPr txBox="1">
            <a:spLocks noGrp="1"/>
          </p:cNvSpPr>
          <p:nvPr>
            <p:ph type="subTitle" idx="1"/>
          </p:nvPr>
        </p:nvSpPr>
        <p:spPr>
          <a:xfrm>
            <a:off x="1290175" y="2029158"/>
            <a:ext cx="3020727" cy="16056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sz="1400" dirty="0"/>
              <a:t>Defined relationships between river measurements and populations.</a:t>
            </a:r>
          </a:p>
          <a:p>
            <a:pPr marL="285750" lvl="0" indent="-285750">
              <a:buFont typeface="Arial" panose="020B0604020202020204" pitchFamily="34" charset="0"/>
              <a:buChar char="•"/>
            </a:pPr>
            <a:r>
              <a:rPr lang="en-US" sz="1400" dirty="0"/>
              <a:t>Maintain measures in lower values, to increase populations.</a:t>
            </a:r>
            <a:endParaRPr sz="1400" dirty="0"/>
          </a:p>
        </p:txBody>
      </p:sp>
      <p:sp>
        <p:nvSpPr>
          <p:cNvPr id="5506" name="Google Shape;5506;p38">
            <a:extLst>
              <a:ext uri="{FF2B5EF4-FFF2-40B4-BE49-F238E27FC236}">
                <a16:creationId xmlns:a16="http://schemas.microsoft.com/office/drawing/2014/main" id="{5F07EA09-7973-702E-A841-C496AA170672}"/>
              </a:ext>
            </a:extLst>
          </p:cNvPr>
          <p:cNvSpPr txBox="1">
            <a:spLocks noGrp="1"/>
          </p:cNvSpPr>
          <p:nvPr>
            <p:ph type="subTitle" idx="2"/>
          </p:nvPr>
        </p:nvSpPr>
        <p:spPr>
          <a:xfrm>
            <a:off x="4572000" y="2029158"/>
            <a:ext cx="2927586" cy="1428937"/>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sz="1400" dirty="0"/>
              <a:t>Check more relationships between measures.</a:t>
            </a:r>
          </a:p>
          <a:p>
            <a:pPr marL="285750" lvl="0" indent="-285750">
              <a:buFont typeface="Arial" panose="020B0604020202020204" pitchFamily="34" charset="0"/>
              <a:buChar char="•"/>
            </a:pPr>
            <a:r>
              <a:rPr lang="en-US" sz="1400" dirty="0"/>
              <a:t>Redo the research with more data when available.</a:t>
            </a:r>
          </a:p>
        </p:txBody>
      </p:sp>
      <p:sp>
        <p:nvSpPr>
          <p:cNvPr id="2" name="מציין מיקום של מספר שקופית 1">
            <a:extLst>
              <a:ext uri="{FF2B5EF4-FFF2-40B4-BE49-F238E27FC236}">
                <a16:creationId xmlns:a16="http://schemas.microsoft.com/office/drawing/2014/main" id="{8EF78932-EF39-AAA5-69EC-6852565E678A}"/>
              </a:ext>
            </a:extLst>
          </p:cNvPr>
          <p:cNvSpPr>
            <a:spLocks noGrp="1"/>
          </p:cNvSpPr>
          <p:nvPr>
            <p:ph type="sldNum" sz="quarter" idx="10"/>
          </p:nvPr>
        </p:nvSpPr>
        <p:spPr/>
        <p:txBody>
          <a:bodyPr/>
          <a:lstStyle/>
          <a:p>
            <a:fld id="{029E91FE-E2A2-4C76-9DD3-FD3E682BA12D}" type="slidenum">
              <a:rPr lang="en-IL" smtClean="0"/>
              <a:pPr/>
              <a:t>19</a:t>
            </a:fld>
            <a:endParaRPr lang="en-IL" dirty="0"/>
          </a:p>
        </p:txBody>
      </p:sp>
    </p:spTree>
    <p:extLst>
      <p:ext uri="{BB962C8B-B14F-4D97-AF65-F5344CB8AC3E}">
        <p14:creationId xmlns:p14="http://schemas.microsoft.com/office/powerpoint/2010/main" val="172081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55"/>
        <p:cNvGrpSpPr/>
        <p:nvPr/>
      </p:nvGrpSpPr>
      <p:grpSpPr>
        <a:xfrm>
          <a:off x="0" y="0"/>
          <a:ext cx="0" cy="0"/>
          <a:chOff x="0" y="0"/>
          <a:chExt cx="0" cy="0"/>
        </a:xfrm>
      </p:grpSpPr>
      <p:sp>
        <p:nvSpPr>
          <p:cNvPr id="5456" name="Google Shape;5456;p34"/>
          <p:cNvSpPr txBox="1">
            <a:spLocks noGrp="1"/>
          </p:cNvSpPr>
          <p:nvPr>
            <p:ph type="title"/>
          </p:nvPr>
        </p:nvSpPr>
        <p:spPr>
          <a:xfrm>
            <a:off x="720000" y="44497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5457" name="Google Shape;5457;p34"/>
          <p:cNvSpPr txBox="1">
            <a:spLocks noGrp="1"/>
          </p:cNvSpPr>
          <p:nvPr>
            <p:ph type="title" idx="2"/>
          </p:nvPr>
        </p:nvSpPr>
        <p:spPr>
          <a:xfrm>
            <a:off x="720000" y="130315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5458" name="Google Shape;5458;p34"/>
          <p:cNvSpPr txBox="1">
            <a:spLocks noGrp="1"/>
          </p:cNvSpPr>
          <p:nvPr>
            <p:ph type="title" idx="3"/>
          </p:nvPr>
        </p:nvSpPr>
        <p:spPr>
          <a:xfrm>
            <a:off x="720000" y="266451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5459" name="Google Shape;5459;p34"/>
          <p:cNvSpPr txBox="1">
            <a:spLocks noGrp="1"/>
          </p:cNvSpPr>
          <p:nvPr>
            <p:ph type="title" idx="4"/>
          </p:nvPr>
        </p:nvSpPr>
        <p:spPr>
          <a:xfrm>
            <a:off x="3510088" y="130315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5460" name="Google Shape;5460;p34"/>
          <p:cNvSpPr txBox="1">
            <a:spLocks noGrp="1"/>
          </p:cNvSpPr>
          <p:nvPr>
            <p:ph type="title" idx="5"/>
          </p:nvPr>
        </p:nvSpPr>
        <p:spPr>
          <a:xfrm>
            <a:off x="3510088" y="266451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5461" name="Google Shape;5461;p34"/>
          <p:cNvSpPr txBox="1">
            <a:spLocks noGrp="1"/>
          </p:cNvSpPr>
          <p:nvPr>
            <p:ph type="title" idx="6"/>
          </p:nvPr>
        </p:nvSpPr>
        <p:spPr>
          <a:xfrm>
            <a:off x="6300175" y="130315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5463" name="Google Shape;5463;p34"/>
          <p:cNvSpPr txBox="1">
            <a:spLocks noGrp="1"/>
          </p:cNvSpPr>
          <p:nvPr>
            <p:ph type="subTitle" idx="1"/>
          </p:nvPr>
        </p:nvSpPr>
        <p:spPr>
          <a:xfrm>
            <a:off x="720000" y="1857500"/>
            <a:ext cx="21306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5464" name="Google Shape;5464;p34"/>
          <p:cNvSpPr txBox="1">
            <a:spLocks noGrp="1"/>
          </p:cNvSpPr>
          <p:nvPr>
            <p:ph type="subTitle" idx="8"/>
          </p:nvPr>
        </p:nvSpPr>
        <p:spPr>
          <a:xfrm>
            <a:off x="3510088" y="1857500"/>
            <a:ext cx="2130600" cy="750900"/>
          </a:xfrm>
          <a:prstGeom prst="rect">
            <a:avLst/>
          </a:prstGeom>
        </p:spPr>
        <p:txBody>
          <a:bodyPr spcFirstLastPara="1" wrap="square" lIns="91425" tIns="91425" rIns="91425" bIns="91425" anchor="t" anchorCtr="0">
            <a:noAutofit/>
          </a:bodyPr>
          <a:lstStyle/>
          <a:p>
            <a:pPr marL="0" lvl="0" indent="0"/>
            <a:r>
              <a:rPr lang="en-US" dirty="0"/>
              <a:t>Overview of Existing Work</a:t>
            </a:r>
            <a:endParaRPr dirty="0"/>
          </a:p>
        </p:txBody>
      </p:sp>
      <p:sp>
        <p:nvSpPr>
          <p:cNvPr id="5465" name="Google Shape;5465;p34"/>
          <p:cNvSpPr txBox="1">
            <a:spLocks noGrp="1"/>
          </p:cNvSpPr>
          <p:nvPr>
            <p:ph type="subTitle" idx="9"/>
          </p:nvPr>
        </p:nvSpPr>
        <p:spPr>
          <a:xfrm>
            <a:off x="6300175" y="1857500"/>
            <a:ext cx="2130600" cy="750900"/>
          </a:xfrm>
          <a:prstGeom prst="rect">
            <a:avLst/>
          </a:prstGeom>
        </p:spPr>
        <p:txBody>
          <a:bodyPr spcFirstLastPara="1" wrap="square" lIns="91425" tIns="91425" rIns="91425" bIns="91425" anchor="t" anchorCtr="0">
            <a:noAutofit/>
          </a:bodyPr>
          <a:lstStyle/>
          <a:p>
            <a:pPr marL="0" lvl="0" indent="0"/>
            <a:r>
              <a:rPr lang="en-US" dirty="0"/>
              <a:t>Methods and Findings</a:t>
            </a:r>
            <a:endParaRPr dirty="0"/>
          </a:p>
        </p:txBody>
      </p:sp>
      <p:sp>
        <p:nvSpPr>
          <p:cNvPr id="5466" name="Google Shape;5466;p34"/>
          <p:cNvSpPr txBox="1">
            <a:spLocks noGrp="1"/>
          </p:cNvSpPr>
          <p:nvPr>
            <p:ph type="subTitle" idx="13"/>
          </p:nvPr>
        </p:nvSpPr>
        <p:spPr>
          <a:xfrm>
            <a:off x="720000" y="3218925"/>
            <a:ext cx="2130600" cy="750900"/>
          </a:xfrm>
          <a:prstGeom prst="rect">
            <a:avLst/>
          </a:prstGeom>
        </p:spPr>
        <p:txBody>
          <a:bodyPr spcFirstLastPara="1" wrap="square" lIns="91425" tIns="91425" rIns="91425" bIns="91425" anchor="t" anchorCtr="0">
            <a:noAutofit/>
          </a:bodyPr>
          <a:lstStyle/>
          <a:p>
            <a:pPr marL="0" lvl="0" indent="0"/>
            <a:r>
              <a:rPr lang="en-US" dirty="0"/>
              <a:t>Discussion</a:t>
            </a:r>
            <a:endParaRPr dirty="0"/>
          </a:p>
        </p:txBody>
      </p:sp>
      <p:sp>
        <p:nvSpPr>
          <p:cNvPr id="5467" name="Google Shape;5467;p34"/>
          <p:cNvSpPr txBox="1">
            <a:spLocks noGrp="1"/>
          </p:cNvSpPr>
          <p:nvPr>
            <p:ph type="subTitle" idx="14"/>
          </p:nvPr>
        </p:nvSpPr>
        <p:spPr>
          <a:xfrm>
            <a:off x="3510088" y="3218925"/>
            <a:ext cx="21306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System Live Presentation</a:t>
            </a:r>
            <a:endParaRPr dirty="0"/>
          </a:p>
        </p:txBody>
      </p:sp>
      <p:sp>
        <p:nvSpPr>
          <p:cNvPr id="5468" name="Google Shape;5468;p34"/>
          <p:cNvSpPr txBox="1">
            <a:spLocks noGrp="1"/>
          </p:cNvSpPr>
          <p:nvPr>
            <p:ph type="subTitle" idx="15"/>
          </p:nvPr>
        </p:nvSpPr>
        <p:spPr>
          <a:xfrm>
            <a:off x="6300175" y="3218925"/>
            <a:ext cx="21306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 name="כותרת 2">
            <a:extLst>
              <a:ext uri="{FF2B5EF4-FFF2-40B4-BE49-F238E27FC236}">
                <a16:creationId xmlns:a16="http://schemas.microsoft.com/office/drawing/2014/main" id="{034B853D-31C1-C69D-D175-B02DE0003BF8}"/>
              </a:ext>
            </a:extLst>
          </p:cNvPr>
          <p:cNvSpPr>
            <a:spLocks noGrp="1"/>
          </p:cNvSpPr>
          <p:nvPr>
            <p:ph type="title" idx="7"/>
          </p:nvPr>
        </p:nvSpPr>
        <p:spPr/>
        <p:txBody>
          <a:bodyPr/>
          <a:lstStyle/>
          <a:p>
            <a:endParaRPr lang="en-IL"/>
          </a:p>
        </p:txBody>
      </p:sp>
      <p:sp>
        <p:nvSpPr>
          <p:cNvPr id="2" name="מציין מיקום של מספר שקופית 1">
            <a:extLst>
              <a:ext uri="{FF2B5EF4-FFF2-40B4-BE49-F238E27FC236}">
                <a16:creationId xmlns:a16="http://schemas.microsoft.com/office/drawing/2014/main" id="{C875BC0F-AC06-7FD0-0667-B314F5BE471E}"/>
              </a:ext>
            </a:extLst>
          </p:cNvPr>
          <p:cNvSpPr>
            <a:spLocks noGrp="1"/>
          </p:cNvSpPr>
          <p:nvPr>
            <p:ph type="sldNum" sz="quarter" idx="16"/>
          </p:nvPr>
        </p:nvSpPr>
        <p:spPr/>
        <p:txBody>
          <a:bodyPr/>
          <a:lstStyle/>
          <a:p>
            <a:fld id="{029E91FE-E2A2-4C76-9DD3-FD3E682BA12D}" type="slidenum">
              <a:rPr lang="en-IL" smtClean="0"/>
              <a:pPr/>
              <a:t>2</a:t>
            </a:fld>
            <a:endParaRPr lang="en-I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79">
          <a:extLst>
            <a:ext uri="{FF2B5EF4-FFF2-40B4-BE49-F238E27FC236}">
              <a16:creationId xmlns:a16="http://schemas.microsoft.com/office/drawing/2014/main" id="{874E116B-2A43-3FF6-8087-2B15F9709B1D}"/>
            </a:ext>
          </a:extLst>
        </p:cNvPr>
        <p:cNvGrpSpPr/>
        <p:nvPr/>
      </p:nvGrpSpPr>
      <p:grpSpPr>
        <a:xfrm>
          <a:off x="0" y="0"/>
          <a:ext cx="0" cy="0"/>
          <a:chOff x="0" y="0"/>
          <a:chExt cx="0" cy="0"/>
        </a:xfrm>
      </p:grpSpPr>
      <p:pic>
        <p:nvPicPr>
          <p:cNvPr id="5480" name="Google Shape;5480;p36">
            <a:extLst>
              <a:ext uri="{FF2B5EF4-FFF2-40B4-BE49-F238E27FC236}">
                <a16:creationId xmlns:a16="http://schemas.microsoft.com/office/drawing/2014/main" id="{3FFE6B14-22F7-C5E8-DF30-28B0E750B37D}"/>
              </a:ext>
            </a:extLst>
          </p:cNvPr>
          <p:cNvPicPr preferRelativeResize="0">
            <a:picLocks noGrp="1"/>
          </p:cNvPicPr>
          <p:nvPr>
            <p:ph type="pic" idx="3"/>
          </p:nvPr>
        </p:nvPicPr>
        <p:blipFill>
          <a:blip r:embed="rId3"/>
          <a:srcRect l="5800" r="16200"/>
          <a:stretch>
            <a:fillRect/>
          </a:stretch>
        </p:blipFill>
        <p:spPr>
          <a:xfrm>
            <a:off x="713225" y="539550"/>
            <a:ext cx="2760600" cy="4064400"/>
          </a:xfrm>
          <a:prstGeom prst="roundRect">
            <a:avLst>
              <a:gd name="adj" fmla="val 11668"/>
            </a:avLst>
          </a:prstGeom>
        </p:spPr>
      </p:pic>
      <p:sp>
        <p:nvSpPr>
          <p:cNvPr id="5481" name="Google Shape;5481;p36">
            <a:extLst>
              <a:ext uri="{FF2B5EF4-FFF2-40B4-BE49-F238E27FC236}">
                <a16:creationId xmlns:a16="http://schemas.microsoft.com/office/drawing/2014/main" id="{2045AF72-C9D3-C7F9-14F2-DEBADE06756F}"/>
              </a:ext>
            </a:extLst>
          </p:cNvPr>
          <p:cNvSpPr txBox="1">
            <a:spLocks noGrp="1"/>
          </p:cNvSpPr>
          <p:nvPr>
            <p:ph type="title"/>
          </p:nvPr>
        </p:nvSpPr>
        <p:spPr>
          <a:xfrm>
            <a:off x="4047175" y="2083150"/>
            <a:ext cx="4383600" cy="1626600"/>
          </a:xfrm>
          <a:prstGeom prst="rect">
            <a:avLst/>
          </a:prstGeom>
        </p:spPr>
        <p:txBody>
          <a:bodyPr spcFirstLastPara="1" wrap="square" lIns="91425" tIns="91425" rIns="91425" bIns="91425" anchor="t" anchorCtr="0">
            <a:noAutofit/>
          </a:bodyPr>
          <a:lstStyle/>
          <a:p>
            <a:pPr lvl="0"/>
            <a:r>
              <a:rPr lang="en-US" dirty="0"/>
              <a:t>System Live Presentation</a:t>
            </a:r>
          </a:p>
        </p:txBody>
      </p:sp>
      <p:sp>
        <p:nvSpPr>
          <p:cNvPr id="5482" name="Google Shape;5482;p36">
            <a:extLst>
              <a:ext uri="{FF2B5EF4-FFF2-40B4-BE49-F238E27FC236}">
                <a16:creationId xmlns:a16="http://schemas.microsoft.com/office/drawing/2014/main" id="{29FCE303-5290-F6ED-E41D-8DDBA5D5FD31}"/>
              </a:ext>
            </a:extLst>
          </p:cNvPr>
          <p:cNvSpPr txBox="1">
            <a:spLocks noGrp="1"/>
          </p:cNvSpPr>
          <p:nvPr>
            <p:ph type="title" idx="2"/>
          </p:nvPr>
        </p:nvSpPr>
        <p:spPr>
          <a:xfrm>
            <a:off x="4047175" y="96175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2" name="מציין מיקום של מספר שקופית 1">
            <a:extLst>
              <a:ext uri="{FF2B5EF4-FFF2-40B4-BE49-F238E27FC236}">
                <a16:creationId xmlns:a16="http://schemas.microsoft.com/office/drawing/2014/main" id="{406DE817-CE0D-2120-6DE0-06D439758E64}"/>
              </a:ext>
            </a:extLst>
          </p:cNvPr>
          <p:cNvSpPr>
            <a:spLocks noGrp="1"/>
          </p:cNvSpPr>
          <p:nvPr>
            <p:ph type="sldNum" sz="quarter" idx="10"/>
          </p:nvPr>
        </p:nvSpPr>
        <p:spPr/>
        <p:txBody>
          <a:bodyPr/>
          <a:lstStyle/>
          <a:p>
            <a:fld id="{029E91FE-E2A2-4C76-9DD3-FD3E682BA12D}" type="slidenum">
              <a:rPr lang="en-IL" smtClean="0"/>
              <a:t>20</a:t>
            </a:fld>
            <a:endParaRPr lang="en-IL"/>
          </a:p>
        </p:txBody>
      </p:sp>
    </p:spTree>
    <p:extLst>
      <p:ext uri="{BB962C8B-B14F-4D97-AF65-F5344CB8AC3E}">
        <p14:creationId xmlns:p14="http://schemas.microsoft.com/office/powerpoint/2010/main" val="145377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57"/>
        <p:cNvGrpSpPr/>
        <p:nvPr/>
      </p:nvGrpSpPr>
      <p:grpSpPr>
        <a:xfrm>
          <a:off x="0" y="0"/>
          <a:ext cx="0" cy="0"/>
          <a:chOff x="0" y="0"/>
          <a:chExt cx="0" cy="0"/>
        </a:xfrm>
      </p:grpSpPr>
      <p:sp>
        <p:nvSpPr>
          <p:cNvPr id="5658" name="Google Shape;5658;p51"/>
          <p:cNvSpPr txBox="1">
            <a:spLocks noGrp="1"/>
          </p:cNvSpPr>
          <p:nvPr>
            <p:ph type="title"/>
          </p:nvPr>
        </p:nvSpPr>
        <p:spPr>
          <a:xfrm>
            <a:off x="1674600" y="1859067"/>
            <a:ext cx="57948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t>Thanks!</a:t>
            </a:r>
            <a:endParaRPr b="0" dirty="0"/>
          </a:p>
        </p:txBody>
      </p:sp>
      <p:sp>
        <p:nvSpPr>
          <p:cNvPr id="4" name="מלבן 3">
            <a:extLst>
              <a:ext uri="{FF2B5EF4-FFF2-40B4-BE49-F238E27FC236}">
                <a16:creationId xmlns:a16="http://schemas.microsoft.com/office/drawing/2014/main" id="{5CF4133C-8990-85D2-4B56-50AAEAA9DEEE}"/>
              </a:ext>
            </a:extLst>
          </p:cNvPr>
          <p:cNvSpPr/>
          <p:nvPr/>
        </p:nvSpPr>
        <p:spPr>
          <a:xfrm>
            <a:off x="2144683" y="2917767"/>
            <a:ext cx="4887883" cy="631768"/>
          </a:xfrm>
          <a:prstGeom prst="rect">
            <a:avLst/>
          </a:prstGeom>
          <a:solidFill>
            <a:srgbClr val="D5DBB9"/>
          </a:solidFill>
          <a:ln>
            <a:solidFill>
              <a:srgbClr val="D5DB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מציין מיקום של מספר שקופית 1">
            <a:extLst>
              <a:ext uri="{FF2B5EF4-FFF2-40B4-BE49-F238E27FC236}">
                <a16:creationId xmlns:a16="http://schemas.microsoft.com/office/drawing/2014/main" id="{55B85F58-39CC-BC2F-9646-24C669F2CC25}"/>
              </a:ext>
            </a:extLst>
          </p:cNvPr>
          <p:cNvSpPr>
            <a:spLocks noGrp="1"/>
          </p:cNvSpPr>
          <p:nvPr>
            <p:ph type="sldNum" sz="quarter" idx="10"/>
          </p:nvPr>
        </p:nvSpPr>
        <p:spPr/>
        <p:txBody>
          <a:bodyPr/>
          <a:lstStyle/>
          <a:p>
            <a:fld id="{029E91FE-E2A2-4C76-9DD3-FD3E682BA12D}" type="slidenum">
              <a:rPr lang="en-IL" smtClean="0"/>
              <a:pPr/>
              <a:t>21</a:t>
            </a:fld>
            <a:endParaRPr lang="en-I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79"/>
        <p:cNvGrpSpPr/>
        <p:nvPr/>
      </p:nvGrpSpPr>
      <p:grpSpPr>
        <a:xfrm>
          <a:off x="0" y="0"/>
          <a:ext cx="0" cy="0"/>
          <a:chOff x="0" y="0"/>
          <a:chExt cx="0" cy="0"/>
        </a:xfrm>
      </p:grpSpPr>
      <p:pic>
        <p:nvPicPr>
          <p:cNvPr id="5480" name="Google Shape;5480;p36"/>
          <p:cNvPicPr preferRelativeResize="0">
            <a:picLocks noGrp="1"/>
          </p:cNvPicPr>
          <p:nvPr>
            <p:ph type="pic" idx="3"/>
          </p:nvPr>
        </p:nvPicPr>
        <p:blipFill>
          <a:blip r:embed="rId3"/>
          <a:srcRect l="42783" t="-1" r="6275" b="1"/>
          <a:stretch>
            <a:fillRect/>
          </a:stretch>
        </p:blipFill>
        <p:spPr>
          <a:xfrm>
            <a:off x="713225" y="539500"/>
            <a:ext cx="2760600" cy="4064400"/>
          </a:xfrm>
          <a:prstGeom prst="roundRect">
            <a:avLst>
              <a:gd name="adj" fmla="val 11668"/>
            </a:avLst>
          </a:prstGeom>
        </p:spPr>
      </p:pic>
      <p:sp>
        <p:nvSpPr>
          <p:cNvPr id="5481" name="Google Shape;5481;p36"/>
          <p:cNvSpPr txBox="1">
            <a:spLocks noGrp="1"/>
          </p:cNvSpPr>
          <p:nvPr>
            <p:ph type="title"/>
          </p:nvPr>
        </p:nvSpPr>
        <p:spPr>
          <a:xfrm>
            <a:off x="4047175" y="208315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a:t>
            </a:r>
            <a:endParaRPr b="0" dirty="0"/>
          </a:p>
        </p:txBody>
      </p:sp>
      <p:sp>
        <p:nvSpPr>
          <p:cNvPr id="5482" name="Google Shape;5482;p36"/>
          <p:cNvSpPr txBox="1">
            <a:spLocks noGrp="1"/>
          </p:cNvSpPr>
          <p:nvPr>
            <p:ph type="title" idx="2"/>
          </p:nvPr>
        </p:nvSpPr>
        <p:spPr>
          <a:xfrm>
            <a:off x="4047175" y="96175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 name="מציין מיקום של מספר שקופית 1">
            <a:extLst>
              <a:ext uri="{FF2B5EF4-FFF2-40B4-BE49-F238E27FC236}">
                <a16:creationId xmlns:a16="http://schemas.microsoft.com/office/drawing/2014/main" id="{2D388FDE-3EE2-D4A3-3619-5A35DC2B941A}"/>
              </a:ext>
            </a:extLst>
          </p:cNvPr>
          <p:cNvSpPr>
            <a:spLocks noGrp="1"/>
          </p:cNvSpPr>
          <p:nvPr>
            <p:ph type="sldNum" sz="quarter" idx="10"/>
          </p:nvPr>
        </p:nvSpPr>
        <p:spPr/>
        <p:txBody>
          <a:bodyPr/>
          <a:lstStyle/>
          <a:p>
            <a:fld id="{029E91FE-E2A2-4C76-9DD3-FD3E682BA12D}" type="slidenum">
              <a:rPr lang="en-IL" smtClean="0"/>
              <a:t>3</a:t>
            </a:fld>
            <a:endParaRPr lang="en-IL"/>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86"/>
        <p:cNvGrpSpPr/>
        <p:nvPr/>
      </p:nvGrpSpPr>
      <p:grpSpPr>
        <a:xfrm>
          <a:off x="0" y="0"/>
          <a:ext cx="0" cy="0"/>
          <a:chOff x="0" y="0"/>
          <a:chExt cx="0" cy="0"/>
        </a:xfrm>
      </p:grpSpPr>
      <p:sp>
        <p:nvSpPr>
          <p:cNvPr id="5487" name="Google Shape;5487;p37"/>
          <p:cNvSpPr txBox="1">
            <a:spLocks noGrp="1"/>
          </p:cNvSpPr>
          <p:nvPr>
            <p:ph type="subTitle" idx="4"/>
          </p:nvPr>
        </p:nvSpPr>
        <p:spPr>
          <a:xfrm>
            <a:off x="4923251" y="2071750"/>
            <a:ext cx="3502200" cy="44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Research Question</a:t>
            </a:r>
            <a:endParaRPr dirty="0"/>
          </a:p>
        </p:txBody>
      </p:sp>
      <p:sp>
        <p:nvSpPr>
          <p:cNvPr id="5488" name="Google Shape;5488;p37"/>
          <p:cNvSpPr txBox="1">
            <a:spLocks noGrp="1"/>
          </p:cNvSpPr>
          <p:nvPr>
            <p:ph type="title"/>
          </p:nvPr>
        </p:nvSpPr>
        <p:spPr>
          <a:xfrm>
            <a:off x="720000" y="4449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 about the Kishon RIver</a:t>
            </a:r>
            <a:endParaRPr dirty="0"/>
          </a:p>
        </p:txBody>
      </p:sp>
      <p:sp>
        <p:nvSpPr>
          <p:cNvPr id="5489" name="Google Shape;5489;p37"/>
          <p:cNvSpPr txBox="1">
            <a:spLocks noGrp="1"/>
          </p:cNvSpPr>
          <p:nvPr>
            <p:ph type="subTitle" idx="1"/>
          </p:nvPr>
        </p:nvSpPr>
        <p:spPr>
          <a:xfrm>
            <a:off x="4923250" y="2574150"/>
            <a:ext cx="3502200" cy="1147200"/>
          </a:xfrm>
          <a:prstGeom prst="rect">
            <a:avLst/>
          </a:prstGeom>
        </p:spPr>
        <p:txBody>
          <a:bodyPr spcFirstLastPara="1" wrap="square" lIns="91425" tIns="91425" rIns="91425" bIns="91425" anchor="t" anchorCtr="0">
            <a:noAutofit/>
          </a:bodyPr>
          <a:lstStyle/>
          <a:p>
            <a:pPr marL="0" lvl="0" indent="0"/>
            <a:r>
              <a:rPr lang="en-US" sz="1800" dirty="0"/>
              <a:t>What are the relations between specific </a:t>
            </a:r>
            <a:r>
              <a:rPr lang="en-US" sz="1800" b="1" dirty="0"/>
              <a:t>measurements</a:t>
            </a:r>
            <a:r>
              <a:rPr lang="en-US" sz="1800" dirty="0"/>
              <a:t> of the river and the </a:t>
            </a:r>
            <a:r>
              <a:rPr lang="en-US" sz="1800" b="1" dirty="0"/>
              <a:t>total amount </a:t>
            </a:r>
            <a:r>
              <a:rPr lang="en-US" sz="1800" dirty="0"/>
              <a:t>of animal and plant </a:t>
            </a:r>
            <a:r>
              <a:rPr lang="en-US" sz="1800" b="1" dirty="0"/>
              <a:t>observations</a:t>
            </a:r>
            <a:r>
              <a:rPr lang="en-US" sz="1800" dirty="0"/>
              <a:t> there?</a:t>
            </a:r>
            <a:endParaRPr sz="1800" dirty="0"/>
          </a:p>
        </p:txBody>
      </p:sp>
      <p:sp>
        <p:nvSpPr>
          <p:cNvPr id="5490" name="Google Shape;5490;p37"/>
          <p:cNvSpPr txBox="1">
            <a:spLocks noGrp="1"/>
          </p:cNvSpPr>
          <p:nvPr>
            <p:ph type="subTitle" idx="2"/>
          </p:nvPr>
        </p:nvSpPr>
        <p:spPr>
          <a:xfrm>
            <a:off x="720000" y="2574150"/>
            <a:ext cx="3504600" cy="11472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sz="1800" dirty="0"/>
              <a:t>The second largest coastal river In Israel.</a:t>
            </a:r>
          </a:p>
          <a:p>
            <a:pPr marL="171450" lvl="0" indent="-171450">
              <a:buFont typeface="Arial" panose="020B0604020202020204" pitchFamily="34" charset="0"/>
              <a:buChar char="•"/>
            </a:pPr>
            <a:r>
              <a:rPr lang="en" sz="1800" dirty="0"/>
              <a:t>Highly polluted </a:t>
            </a:r>
            <a:r>
              <a:rPr lang="en-US" sz="1800" dirty="0"/>
              <a:t>due to its long history of contamination.</a:t>
            </a:r>
            <a:endParaRPr sz="1800" dirty="0"/>
          </a:p>
        </p:txBody>
      </p:sp>
      <p:sp>
        <p:nvSpPr>
          <p:cNvPr id="5491" name="Google Shape;5491;p37"/>
          <p:cNvSpPr txBox="1">
            <a:spLocks noGrp="1"/>
          </p:cNvSpPr>
          <p:nvPr>
            <p:ph type="subTitle" idx="3"/>
          </p:nvPr>
        </p:nvSpPr>
        <p:spPr>
          <a:xfrm>
            <a:off x="720000" y="2071750"/>
            <a:ext cx="3504600" cy="44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Kishon RIver</a:t>
            </a:r>
            <a:endParaRPr dirty="0"/>
          </a:p>
        </p:txBody>
      </p:sp>
      <p:sp>
        <p:nvSpPr>
          <p:cNvPr id="5497" name="Google Shape;5497;p37"/>
          <p:cNvSpPr/>
          <p:nvPr/>
        </p:nvSpPr>
        <p:spPr>
          <a:xfrm>
            <a:off x="7229676" y="164785"/>
            <a:ext cx="1714715" cy="220840"/>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 name="Google Shape;10041;p64">
            <a:extLst>
              <a:ext uri="{FF2B5EF4-FFF2-40B4-BE49-F238E27FC236}">
                <a16:creationId xmlns:a16="http://schemas.microsoft.com/office/drawing/2014/main" id="{8FD74B37-52C8-902F-3117-79120F5FA3E8}"/>
              </a:ext>
            </a:extLst>
          </p:cNvPr>
          <p:cNvGrpSpPr/>
          <p:nvPr/>
        </p:nvGrpSpPr>
        <p:grpSpPr>
          <a:xfrm>
            <a:off x="5042648" y="1463253"/>
            <a:ext cx="450000" cy="450000"/>
            <a:chOff x="899850" y="4992125"/>
            <a:chExt cx="481825" cy="481825"/>
          </a:xfrm>
          <a:solidFill>
            <a:srgbClr val="A76234"/>
          </a:solidFill>
        </p:grpSpPr>
        <p:sp>
          <p:nvSpPr>
            <p:cNvPr id="7" name="Google Shape;10042;p64">
              <a:extLst>
                <a:ext uri="{FF2B5EF4-FFF2-40B4-BE49-F238E27FC236}">
                  <a16:creationId xmlns:a16="http://schemas.microsoft.com/office/drawing/2014/main" id="{D27D73F4-C5EC-BC90-B684-AA32AAF5B8EA}"/>
                </a:ext>
              </a:extLst>
            </p:cNvPr>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10043;p64">
              <a:extLst>
                <a:ext uri="{FF2B5EF4-FFF2-40B4-BE49-F238E27FC236}">
                  <a16:creationId xmlns:a16="http://schemas.microsoft.com/office/drawing/2014/main" id="{E055BF96-C88B-A7B4-520D-3C51045F6AFD}"/>
                </a:ext>
              </a:extLst>
            </p:cNvPr>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10044;p64">
              <a:extLst>
                <a:ext uri="{FF2B5EF4-FFF2-40B4-BE49-F238E27FC236}">
                  <a16:creationId xmlns:a16="http://schemas.microsoft.com/office/drawing/2014/main" id="{C2627982-9ED0-BD90-BE95-3C5C632EB46A}"/>
                </a:ext>
              </a:extLst>
            </p:cNvPr>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 name="Google Shape;12361;p69">
            <a:extLst>
              <a:ext uri="{FF2B5EF4-FFF2-40B4-BE49-F238E27FC236}">
                <a16:creationId xmlns:a16="http://schemas.microsoft.com/office/drawing/2014/main" id="{012C411F-1C5D-8B1B-BB4E-EADD4F436D23}"/>
              </a:ext>
            </a:extLst>
          </p:cNvPr>
          <p:cNvGrpSpPr/>
          <p:nvPr/>
        </p:nvGrpSpPr>
        <p:grpSpPr>
          <a:xfrm>
            <a:off x="835977" y="1486033"/>
            <a:ext cx="451653" cy="449288"/>
            <a:chOff x="-16794250" y="4058225"/>
            <a:chExt cx="305625" cy="304025"/>
          </a:xfrm>
          <a:solidFill>
            <a:srgbClr val="00B0F0"/>
          </a:solidFill>
        </p:grpSpPr>
        <p:sp>
          <p:nvSpPr>
            <p:cNvPr id="11" name="Google Shape;12362;p69">
              <a:extLst>
                <a:ext uri="{FF2B5EF4-FFF2-40B4-BE49-F238E27FC236}">
                  <a16:creationId xmlns:a16="http://schemas.microsoft.com/office/drawing/2014/main" id="{2C03F181-476F-A088-6A3E-BEC23D621BF3}"/>
                </a:ext>
              </a:extLst>
            </p:cNvPr>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363;p69">
              <a:extLst>
                <a:ext uri="{FF2B5EF4-FFF2-40B4-BE49-F238E27FC236}">
                  <a16:creationId xmlns:a16="http://schemas.microsoft.com/office/drawing/2014/main" id="{6D377C71-7FB9-515B-0B8D-4E1BF4C3903F}"/>
                </a:ext>
              </a:extLst>
            </p:cNvPr>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364;p69">
              <a:extLst>
                <a:ext uri="{FF2B5EF4-FFF2-40B4-BE49-F238E27FC236}">
                  <a16:creationId xmlns:a16="http://schemas.microsoft.com/office/drawing/2014/main" id="{E34A1447-BF27-009F-29C0-BECF530BB6AC}"/>
                </a:ext>
              </a:extLst>
            </p:cNvPr>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365;p69">
              <a:extLst>
                <a:ext uri="{FF2B5EF4-FFF2-40B4-BE49-F238E27FC236}">
                  <a16:creationId xmlns:a16="http://schemas.microsoft.com/office/drawing/2014/main" id="{E4285BB9-1DBF-11DD-5930-F3E3C90DC7C6}"/>
                </a:ext>
              </a:extLst>
            </p:cNvPr>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66;p69">
              <a:extLst>
                <a:ext uri="{FF2B5EF4-FFF2-40B4-BE49-F238E27FC236}">
                  <a16:creationId xmlns:a16="http://schemas.microsoft.com/office/drawing/2014/main" id="{7D9BDF96-F7DF-862B-6E68-E42DD2BD0B9A}"/>
                </a:ext>
              </a:extLst>
            </p:cNvPr>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67;p69">
              <a:extLst>
                <a:ext uri="{FF2B5EF4-FFF2-40B4-BE49-F238E27FC236}">
                  <a16:creationId xmlns:a16="http://schemas.microsoft.com/office/drawing/2014/main" id="{A18A869C-5DED-0ABE-EDF6-1B43A8182327}"/>
                </a:ext>
              </a:extLst>
            </p:cNvPr>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368;p69">
              <a:extLst>
                <a:ext uri="{FF2B5EF4-FFF2-40B4-BE49-F238E27FC236}">
                  <a16:creationId xmlns:a16="http://schemas.microsoft.com/office/drawing/2014/main" id="{F769A54E-CF0D-1B7B-5A4E-FA8269DF84D9}"/>
                </a:ext>
              </a:extLst>
            </p:cNvPr>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369;p69">
              <a:extLst>
                <a:ext uri="{FF2B5EF4-FFF2-40B4-BE49-F238E27FC236}">
                  <a16:creationId xmlns:a16="http://schemas.microsoft.com/office/drawing/2014/main" id="{D8718F25-1412-5B9D-EE83-60E58751E160}"/>
                </a:ext>
              </a:extLst>
            </p:cNvPr>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370;p69">
              <a:extLst>
                <a:ext uri="{FF2B5EF4-FFF2-40B4-BE49-F238E27FC236}">
                  <a16:creationId xmlns:a16="http://schemas.microsoft.com/office/drawing/2014/main" id="{058E22C8-0763-2D0C-1BBF-D586DC5FF589}"/>
                </a:ext>
              </a:extLst>
            </p:cNvPr>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מציין מיקום של מספר שקופית 1">
            <a:extLst>
              <a:ext uri="{FF2B5EF4-FFF2-40B4-BE49-F238E27FC236}">
                <a16:creationId xmlns:a16="http://schemas.microsoft.com/office/drawing/2014/main" id="{471006F6-F90F-C200-7C10-9C4B7E657E34}"/>
              </a:ext>
            </a:extLst>
          </p:cNvPr>
          <p:cNvSpPr>
            <a:spLocks noGrp="1"/>
          </p:cNvSpPr>
          <p:nvPr>
            <p:ph type="sldNum" sz="quarter" idx="10"/>
          </p:nvPr>
        </p:nvSpPr>
        <p:spPr/>
        <p:txBody>
          <a:bodyPr/>
          <a:lstStyle/>
          <a:p>
            <a:fld id="{029E91FE-E2A2-4C76-9DD3-FD3E682BA12D}" type="slidenum">
              <a:rPr lang="en-IL" smtClean="0"/>
              <a:pPr/>
              <a:t>4</a:t>
            </a:fld>
            <a:endParaRPr lang="en-I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79">
          <a:extLst>
            <a:ext uri="{FF2B5EF4-FFF2-40B4-BE49-F238E27FC236}">
              <a16:creationId xmlns:a16="http://schemas.microsoft.com/office/drawing/2014/main" id="{421DE471-FF61-74F8-30B9-6728696B941D}"/>
            </a:ext>
          </a:extLst>
        </p:cNvPr>
        <p:cNvGrpSpPr/>
        <p:nvPr/>
      </p:nvGrpSpPr>
      <p:grpSpPr>
        <a:xfrm>
          <a:off x="0" y="0"/>
          <a:ext cx="0" cy="0"/>
          <a:chOff x="0" y="0"/>
          <a:chExt cx="0" cy="0"/>
        </a:xfrm>
      </p:grpSpPr>
      <p:pic>
        <p:nvPicPr>
          <p:cNvPr id="5480" name="Google Shape;5480;p36">
            <a:extLst>
              <a:ext uri="{FF2B5EF4-FFF2-40B4-BE49-F238E27FC236}">
                <a16:creationId xmlns:a16="http://schemas.microsoft.com/office/drawing/2014/main" id="{478CD81F-07A8-9644-01E9-800F5E5D7756}"/>
              </a:ext>
            </a:extLst>
          </p:cNvPr>
          <p:cNvPicPr preferRelativeResize="0">
            <a:picLocks noGrp="1"/>
          </p:cNvPicPr>
          <p:nvPr>
            <p:ph type="pic" idx="3"/>
          </p:nvPr>
        </p:nvPicPr>
        <p:blipFill>
          <a:blip r:embed="rId3"/>
          <a:srcRect l="40586" t="-1" r="14134" b="1"/>
          <a:stretch>
            <a:fillRect/>
          </a:stretch>
        </p:blipFill>
        <p:spPr>
          <a:xfrm>
            <a:off x="713225" y="539500"/>
            <a:ext cx="2760600" cy="4064400"/>
          </a:xfrm>
          <a:prstGeom prst="roundRect">
            <a:avLst>
              <a:gd name="adj" fmla="val 11668"/>
            </a:avLst>
          </a:prstGeom>
        </p:spPr>
      </p:pic>
      <p:sp>
        <p:nvSpPr>
          <p:cNvPr id="5481" name="Google Shape;5481;p36">
            <a:extLst>
              <a:ext uri="{FF2B5EF4-FFF2-40B4-BE49-F238E27FC236}">
                <a16:creationId xmlns:a16="http://schemas.microsoft.com/office/drawing/2014/main" id="{87B85F26-B26E-104E-A3CC-8F27F6EDB78F}"/>
              </a:ext>
            </a:extLst>
          </p:cNvPr>
          <p:cNvSpPr txBox="1">
            <a:spLocks noGrp="1"/>
          </p:cNvSpPr>
          <p:nvPr>
            <p:ph type="title"/>
          </p:nvPr>
        </p:nvSpPr>
        <p:spPr>
          <a:xfrm>
            <a:off x="4047175" y="208315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 of Existing Work</a:t>
            </a:r>
            <a:endParaRPr b="0" dirty="0"/>
          </a:p>
        </p:txBody>
      </p:sp>
      <p:sp>
        <p:nvSpPr>
          <p:cNvPr id="5482" name="Google Shape;5482;p36">
            <a:extLst>
              <a:ext uri="{FF2B5EF4-FFF2-40B4-BE49-F238E27FC236}">
                <a16:creationId xmlns:a16="http://schemas.microsoft.com/office/drawing/2014/main" id="{107686A2-84B1-5D57-4146-D3BEA95EE432}"/>
              </a:ext>
            </a:extLst>
          </p:cNvPr>
          <p:cNvSpPr txBox="1">
            <a:spLocks noGrp="1"/>
          </p:cNvSpPr>
          <p:nvPr>
            <p:ph type="title" idx="2"/>
          </p:nvPr>
        </p:nvSpPr>
        <p:spPr>
          <a:xfrm>
            <a:off x="4047175" y="96175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2" name="מציין מיקום של מספר שקופית 1">
            <a:extLst>
              <a:ext uri="{FF2B5EF4-FFF2-40B4-BE49-F238E27FC236}">
                <a16:creationId xmlns:a16="http://schemas.microsoft.com/office/drawing/2014/main" id="{A8CED253-5945-7D07-2939-A952CA78FB15}"/>
              </a:ext>
            </a:extLst>
          </p:cNvPr>
          <p:cNvSpPr>
            <a:spLocks noGrp="1"/>
          </p:cNvSpPr>
          <p:nvPr>
            <p:ph type="sldNum" sz="quarter" idx="10"/>
          </p:nvPr>
        </p:nvSpPr>
        <p:spPr/>
        <p:txBody>
          <a:bodyPr/>
          <a:lstStyle/>
          <a:p>
            <a:fld id="{029E91FE-E2A2-4C76-9DD3-FD3E682BA12D}" type="slidenum">
              <a:rPr lang="en-IL" smtClean="0"/>
              <a:t>5</a:t>
            </a:fld>
            <a:endParaRPr lang="en-IL"/>
          </a:p>
        </p:txBody>
      </p:sp>
    </p:spTree>
    <p:extLst>
      <p:ext uri="{BB962C8B-B14F-4D97-AF65-F5344CB8AC3E}">
        <p14:creationId xmlns:p14="http://schemas.microsoft.com/office/powerpoint/2010/main" val="290167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01"/>
        <p:cNvGrpSpPr/>
        <p:nvPr/>
      </p:nvGrpSpPr>
      <p:grpSpPr>
        <a:xfrm>
          <a:off x="0" y="0"/>
          <a:ext cx="0" cy="0"/>
          <a:chOff x="0" y="0"/>
          <a:chExt cx="0" cy="0"/>
        </a:xfrm>
      </p:grpSpPr>
      <p:sp>
        <p:nvSpPr>
          <p:cNvPr id="5502" name="Google Shape;5502;p38"/>
          <p:cNvSpPr txBox="1">
            <a:spLocks noGrp="1"/>
          </p:cNvSpPr>
          <p:nvPr>
            <p:ph type="title"/>
          </p:nvPr>
        </p:nvSpPr>
        <p:spPr>
          <a:xfrm>
            <a:off x="720000" y="444975"/>
            <a:ext cx="7704000" cy="572700"/>
          </a:xfrm>
          <a:prstGeom prst="rect">
            <a:avLst/>
          </a:prstGeom>
        </p:spPr>
        <p:txBody>
          <a:bodyPr spcFirstLastPara="1" wrap="square" lIns="91425" tIns="91425" rIns="91425" bIns="91425" anchor="t" anchorCtr="0">
            <a:noAutofit/>
          </a:bodyPr>
          <a:lstStyle/>
          <a:p>
            <a:r>
              <a:rPr lang="en-US" dirty="0"/>
              <a:t>Overview of Existing Work</a:t>
            </a:r>
            <a:endParaRPr lang="en-IL" dirty="0"/>
          </a:p>
        </p:txBody>
      </p:sp>
      <p:sp>
        <p:nvSpPr>
          <p:cNvPr id="5503" name="Google Shape;5503;p38"/>
          <p:cNvSpPr txBox="1">
            <a:spLocks noGrp="1"/>
          </p:cNvSpPr>
          <p:nvPr>
            <p:ph type="subTitle" idx="4"/>
          </p:nvPr>
        </p:nvSpPr>
        <p:spPr>
          <a:xfrm>
            <a:off x="720000" y="1512050"/>
            <a:ext cx="23472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Importance of Nitrogen to Israeli Coastal Shelf</a:t>
            </a:r>
            <a:endParaRPr dirty="0"/>
          </a:p>
        </p:txBody>
      </p:sp>
      <p:sp>
        <p:nvSpPr>
          <p:cNvPr id="5504" name="Google Shape;5504;p38"/>
          <p:cNvSpPr txBox="1">
            <a:spLocks noGrp="1"/>
          </p:cNvSpPr>
          <p:nvPr>
            <p:ph type="subTitle" idx="5"/>
          </p:nvPr>
        </p:nvSpPr>
        <p:spPr>
          <a:xfrm>
            <a:off x="3398400" y="1512050"/>
            <a:ext cx="23472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Nutrient-Related Pollution</a:t>
            </a:r>
            <a:endParaRPr dirty="0"/>
          </a:p>
        </p:txBody>
      </p:sp>
      <p:sp>
        <p:nvSpPr>
          <p:cNvPr id="5505" name="Google Shape;5505;p38"/>
          <p:cNvSpPr txBox="1">
            <a:spLocks noGrp="1"/>
          </p:cNvSpPr>
          <p:nvPr>
            <p:ph type="subTitle" idx="1"/>
          </p:nvPr>
        </p:nvSpPr>
        <p:spPr>
          <a:xfrm>
            <a:off x="720000" y="2283475"/>
            <a:ext cx="2347200" cy="1605600"/>
          </a:xfrm>
          <a:prstGeom prst="rect">
            <a:avLst/>
          </a:prstGeom>
        </p:spPr>
        <p:txBody>
          <a:bodyPr spcFirstLastPara="1" wrap="square" lIns="91425" tIns="91425" rIns="91425" bIns="91425" anchor="t" anchorCtr="0">
            <a:noAutofit/>
          </a:bodyPr>
          <a:lstStyle/>
          <a:p>
            <a:pPr marL="0" lvl="0" indent="0"/>
            <a:r>
              <a:rPr lang="en-US" sz="1600" dirty="0"/>
              <a:t>Nitrogen dynamics along the Israeli coastline are dominated by oceanic currents, with minimal ecosystem impact despite significant inputs.</a:t>
            </a:r>
            <a:endParaRPr sz="1600" dirty="0"/>
          </a:p>
        </p:txBody>
      </p:sp>
      <p:sp>
        <p:nvSpPr>
          <p:cNvPr id="5506" name="Google Shape;5506;p38"/>
          <p:cNvSpPr txBox="1">
            <a:spLocks noGrp="1"/>
          </p:cNvSpPr>
          <p:nvPr>
            <p:ph type="subTitle" idx="2"/>
          </p:nvPr>
        </p:nvSpPr>
        <p:spPr>
          <a:xfrm>
            <a:off x="3398400" y="2283475"/>
            <a:ext cx="2347200" cy="1605600"/>
          </a:xfrm>
          <a:prstGeom prst="rect">
            <a:avLst/>
          </a:prstGeom>
        </p:spPr>
        <p:txBody>
          <a:bodyPr spcFirstLastPara="1" wrap="square" lIns="91425" tIns="91425" rIns="91425" bIns="91425" anchor="t" anchorCtr="0">
            <a:noAutofit/>
          </a:bodyPr>
          <a:lstStyle/>
          <a:p>
            <a:pPr marL="0" lvl="0" indent="0"/>
            <a:r>
              <a:rPr lang="en-US" sz="1600" dirty="0"/>
              <a:t>Twenty years of monitoring show the Kishon estuary's water quality remains poor, requiring a combined chemical and biological assessment due to limited flushing.</a:t>
            </a:r>
            <a:endParaRPr sz="1600" dirty="0"/>
          </a:p>
        </p:txBody>
      </p:sp>
      <p:sp>
        <p:nvSpPr>
          <p:cNvPr id="5507" name="Google Shape;5507;p38"/>
          <p:cNvSpPr txBox="1">
            <a:spLocks noGrp="1"/>
          </p:cNvSpPr>
          <p:nvPr>
            <p:ph type="subTitle" idx="3"/>
          </p:nvPr>
        </p:nvSpPr>
        <p:spPr>
          <a:xfrm>
            <a:off x="6076800" y="2283475"/>
            <a:ext cx="2884320" cy="1605600"/>
          </a:xfrm>
          <a:prstGeom prst="rect">
            <a:avLst/>
          </a:prstGeom>
        </p:spPr>
        <p:txBody>
          <a:bodyPr spcFirstLastPara="1" wrap="square" lIns="91425" tIns="91425" rIns="91425" bIns="91425" anchor="t" anchorCtr="0">
            <a:noAutofit/>
          </a:bodyPr>
          <a:lstStyle/>
          <a:p>
            <a:pPr marL="0" lvl="0" indent="0"/>
            <a:r>
              <a:rPr lang="en-US" sz="1600" dirty="0"/>
              <a:t>The Kishon River's severe 1950s pollution, initially neglected for national development, began remediation in the 1990s due to technological advances, stronger laws, and a public health scandal.</a:t>
            </a:r>
            <a:endParaRPr sz="1600" dirty="0"/>
          </a:p>
        </p:txBody>
      </p:sp>
      <p:sp>
        <p:nvSpPr>
          <p:cNvPr id="5508" name="Google Shape;5508;p38"/>
          <p:cNvSpPr txBox="1">
            <a:spLocks noGrp="1"/>
          </p:cNvSpPr>
          <p:nvPr>
            <p:ph type="subTitle" idx="6"/>
          </p:nvPr>
        </p:nvSpPr>
        <p:spPr>
          <a:xfrm>
            <a:off x="6076800" y="1512050"/>
            <a:ext cx="23472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Fall and Rise of the Kishon River</a:t>
            </a:r>
            <a:endParaRPr dirty="0"/>
          </a:p>
        </p:txBody>
      </p:sp>
      <p:sp>
        <p:nvSpPr>
          <p:cNvPr id="2" name="מציין מיקום של מספר שקופית 1">
            <a:extLst>
              <a:ext uri="{FF2B5EF4-FFF2-40B4-BE49-F238E27FC236}">
                <a16:creationId xmlns:a16="http://schemas.microsoft.com/office/drawing/2014/main" id="{419A90EB-E01D-7AEA-CF1A-70F5E3009B91}"/>
              </a:ext>
            </a:extLst>
          </p:cNvPr>
          <p:cNvSpPr>
            <a:spLocks noGrp="1"/>
          </p:cNvSpPr>
          <p:nvPr>
            <p:ph type="sldNum" sz="quarter" idx="10"/>
          </p:nvPr>
        </p:nvSpPr>
        <p:spPr/>
        <p:txBody>
          <a:bodyPr/>
          <a:lstStyle/>
          <a:p>
            <a:fld id="{029E91FE-E2A2-4C76-9DD3-FD3E682BA12D}" type="slidenum">
              <a:rPr lang="en-IL" smtClean="0"/>
              <a:pPr/>
              <a:t>6</a:t>
            </a:fld>
            <a:endParaRPr lang="en-I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01">
          <a:extLst>
            <a:ext uri="{FF2B5EF4-FFF2-40B4-BE49-F238E27FC236}">
              <a16:creationId xmlns:a16="http://schemas.microsoft.com/office/drawing/2014/main" id="{D37627FF-FA12-EF60-C185-6EF56C1961B1}"/>
            </a:ext>
          </a:extLst>
        </p:cNvPr>
        <p:cNvGrpSpPr/>
        <p:nvPr/>
      </p:nvGrpSpPr>
      <p:grpSpPr>
        <a:xfrm>
          <a:off x="0" y="0"/>
          <a:ext cx="0" cy="0"/>
          <a:chOff x="0" y="0"/>
          <a:chExt cx="0" cy="0"/>
        </a:xfrm>
      </p:grpSpPr>
      <p:sp>
        <p:nvSpPr>
          <p:cNvPr id="5502" name="Google Shape;5502;p38">
            <a:extLst>
              <a:ext uri="{FF2B5EF4-FFF2-40B4-BE49-F238E27FC236}">
                <a16:creationId xmlns:a16="http://schemas.microsoft.com/office/drawing/2014/main" id="{416CE62C-E8D3-6F4E-6995-2EE6EEDA98CA}"/>
              </a:ext>
            </a:extLst>
          </p:cNvPr>
          <p:cNvSpPr txBox="1">
            <a:spLocks noGrp="1"/>
          </p:cNvSpPr>
          <p:nvPr>
            <p:ph type="title"/>
          </p:nvPr>
        </p:nvSpPr>
        <p:spPr>
          <a:xfrm>
            <a:off x="720000" y="444975"/>
            <a:ext cx="7704000" cy="572700"/>
          </a:xfrm>
          <a:prstGeom prst="rect">
            <a:avLst/>
          </a:prstGeom>
        </p:spPr>
        <p:txBody>
          <a:bodyPr spcFirstLastPara="1" wrap="square" lIns="91425" tIns="91425" rIns="91425" bIns="91425" anchor="t" anchorCtr="0">
            <a:noAutofit/>
          </a:bodyPr>
          <a:lstStyle/>
          <a:p>
            <a:r>
              <a:rPr lang="en-US" dirty="0"/>
              <a:t>Overview of Existing Work (Cont.)</a:t>
            </a:r>
            <a:endParaRPr lang="en-IL" dirty="0"/>
          </a:p>
        </p:txBody>
      </p:sp>
      <p:sp>
        <p:nvSpPr>
          <p:cNvPr id="5503" name="Google Shape;5503;p38">
            <a:extLst>
              <a:ext uri="{FF2B5EF4-FFF2-40B4-BE49-F238E27FC236}">
                <a16:creationId xmlns:a16="http://schemas.microsoft.com/office/drawing/2014/main" id="{5A197A76-44AB-0AED-A0E2-80FDE514721C}"/>
              </a:ext>
            </a:extLst>
          </p:cNvPr>
          <p:cNvSpPr txBox="1">
            <a:spLocks noGrp="1"/>
          </p:cNvSpPr>
          <p:nvPr>
            <p:ph type="subTitle" idx="4"/>
          </p:nvPr>
        </p:nvSpPr>
        <p:spPr>
          <a:xfrm>
            <a:off x="1290175" y="1320858"/>
            <a:ext cx="2804597"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Assessment of the Kishon River</a:t>
            </a:r>
            <a:endParaRPr dirty="0"/>
          </a:p>
        </p:txBody>
      </p:sp>
      <p:sp>
        <p:nvSpPr>
          <p:cNvPr id="5504" name="Google Shape;5504;p38">
            <a:extLst>
              <a:ext uri="{FF2B5EF4-FFF2-40B4-BE49-F238E27FC236}">
                <a16:creationId xmlns:a16="http://schemas.microsoft.com/office/drawing/2014/main" id="{63375888-3FA8-7AF2-F91A-A91663465301}"/>
              </a:ext>
            </a:extLst>
          </p:cNvPr>
          <p:cNvSpPr txBox="1">
            <a:spLocks noGrp="1"/>
          </p:cNvSpPr>
          <p:nvPr>
            <p:ph type="subTitle" idx="5"/>
          </p:nvPr>
        </p:nvSpPr>
        <p:spPr>
          <a:xfrm>
            <a:off x="4630189" y="1320858"/>
            <a:ext cx="2927586" cy="708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Pollution Levels Along the Kishon RIver</a:t>
            </a:r>
            <a:endParaRPr dirty="0"/>
          </a:p>
        </p:txBody>
      </p:sp>
      <p:sp>
        <p:nvSpPr>
          <p:cNvPr id="5505" name="Google Shape;5505;p38">
            <a:extLst>
              <a:ext uri="{FF2B5EF4-FFF2-40B4-BE49-F238E27FC236}">
                <a16:creationId xmlns:a16="http://schemas.microsoft.com/office/drawing/2014/main" id="{F5E095B7-4A1D-A18C-06E9-E25DAE28F061}"/>
              </a:ext>
            </a:extLst>
          </p:cNvPr>
          <p:cNvSpPr txBox="1">
            <a:spLocks noGrp="1"/>
          </p:cNvSpPr>
          <p:nvPr>
            <p:ph type="subTitle" idx="1"/>
          </p:nvPr>
        </p:nvSpPr>
        <p:spPr>
          <a:xfrm>
            <a:off x="1290175" y="2029158"/>
            <a:ext cx="3020727" cy="1605600"/>
          </a:xfrm>
          <a:prstGeom prst="rect">
            <a:avLst/>
          </a:prstGeom>
        </p:spPr>
        <p:txBody>
          <a:bodyPr spcFirstLastPara="1" wrap="square" lIns="91425" tIns="91425" rIns="91425" bIns="91425" anchor="t" anchorCtr="0">
            <a:noAutofit/>
          </a:bodyPr>
          <a:lstStyle/>
          <a:p>
            <a:pPr marL="0" lvl="0" indent="0"/>
            <a:r>
              <a:rPr lang="en-US" sz="1600" dirty="0"/>
              <a:t>In 2002, Greenpeace opposed Israel's plan to dump industrial waste into Haifa Bay, arguing it would harm marine life and that true solutions required stricter regulations and source control.</a:t>
            </a:r>
            <a:endParaRPr sz="1600" dirty="0"/>
          </a:p>
        </p:txBody>
      </p:sp>
      <p:sp>
        <p:nvSpPr>
          <p:cNvPr id="5506" name="Google Shape;5506;p38">
            <a:extLst>
              <a:ext uri="{FF2B5EF4-FFF2-40B4-BE49-F238E27FC236}">
                <a16:creationId xmlns:a16="http://schemas.microsoft.com/office/drawing/2014/main" id="{6263619F-05ED-0926-3D59-EDFF8D78E31A}"/>
              </a:ext>
            </a:extLst>
          </p:cNvPr>
          <p:cNvSpPr txBox="1">
            <a:spLocks noGrp="1"/>
          </p:cNvSpPr>
          <p:nvPr>
            <p:ph type="subTitle" idx="2"/>
          </p:nvPr>
        </p:nvSpPr>
        <p:spPr>
          <a:xfrm>
            <a:off x="4572000" y="2029158"/>
            <a:ext cx="2927586" cy="1428937"/>
          </a:xfrm>
          <a:prstGeom prst="rect">
            <a:avLst/>
          </a:prstGeom>
        </p:spPr>
        <p:txBody>
          <a:bodyPr spcFirstLastPara="1" wrap="square" lIns="91425" tIns="91425" rIns="91425" bIns="91425" anchor="t" anchorCtr="0">
            <a:noAutofit/>
          </a:bodyPr>
          <a:lstStyle/>
          <a:p>
            <a:pPr marL="0" indent="0"/>
            <a:r>
              <a:rPr lang="en-US" sz="1600" dirty="0"/>
              <a:t>Researchers studying the Kishon River sediments (1992–1993) identified heavy pollution near industrial zones, confirming contamination by heavy metals and organic waste through comprehensive sampling and analysis.</a:t>
            </a:r>
          </a:p>
          <a:p>
            <a:pPr marL="0" lvl="0" indent="0"/>
            <a:endParaRPr lang="en-US" sz="1600" dirty="0"/>
          </a:p>
        </p:txBody>
      </p:sp>
      <p:sp>
        <p:nvSpPr>
          <p:cNvPr id="2" name="מציין מיקום של מספר שקופית 1">
            <a:extLst>
              <a:ext uri="{FF2B5EF4-FFF2-40B4-BE49-F238E27FC236}">
                <a16:creationId xmlns:a16="http://schemas.microsoft.com/office/drawing/2014/main" id="{B6927CA5-D8B4-AF07-4214-903CA6EEC1C8}"/>
              </a:ext>
            </a:extLst>
          </p:cNvPr>
          <p:cNvSpPr>
            <a:spLocks noGrp="1"/>
          </p:cNvSpPr>
          <p:nvPr>
            <p:ph type="sldNum" sz="quarter" idx="10"/>
          </p:nvPr>
        </p:nvSpPr>
        <p:spPr/>
        <p:txBody>
          <a:bodyPr/>
          <a:lstStyle/>
          <a:p>
            <a:fld id="{029E91FE-E2A2-4C76-9DD3-FD3E682BA12D}" type="slidenum">
              <a:rPr lang="en-IL" smtClean="0"/>
              <a:pPr/>
              <a:t>7</a:t>
            </a:fld>
            <a:endParaRPr lang="en-IL" dirty="0"/>
          </a:p>
        </p:txBody>
      </p:sp>
    </p:spTree>
    <p:extLst>
      <p:ext uri="{BB962C8B-B14F-4D97-AF65-F5344CB8AC3E}">
        <p14:creationId xmlns:p14="http://schemas.microsoft.com/office/powerpoint/2010/main" val="347603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79">
          <a:extLst>
            <a:ext uri="{FF2B5EF4-FFF2-40B4-BE49-F238E27FC236}">
              <a16:creationId xmlns:a16="http://schemas.microsoft.com/office/drawing/2014/main" id="{2B797ED0-3813-4365-7B78-48A5E1CDFCE3}"/>
            </a:ext>
          </a:extLst>
        </p:cNvPr>
        <p:cNvGrpSpPr/>
        <p:nvPr/>
      </p:nvGrpSpPr>
      <p:grpSpPr>
        <a:xfrm>
          <a:off x="0" y="0"/>
          <a:ext cx="0" cy="0"/>
          <a:chOff x="0" y="0"/>
          <a:chExt cx="0" cy="0"/>
        </a:xfrm>
      </p:grpSpPr>
      <p:pic>
        <p:nvPicPr>
          <p:cNvPr id="5480" name="Google Shape;5480;p36">
            <a:extLst>
              <a:ext uri="{FF2B5EF4-FFF2-40B4-BE49-F238E27FC236}">
                <a16:creationId xmlns:a16="http://schemas.microsoft.com/office/drawing/2014/main" id="{0386108D-57A1-42BB-BB53-E4728B1B254E}"/>
              </a:ext>
            </a:extLst>
          </p:cNvPr>
          <p:cNvPicPr preferRelativeResize="0">
            <a:picLocks noGrp="1"/>
          </p:cNvPicPr>
          <p:nvPr>
            <p:ph type="pic" idx="3"/>
          </p:nvPr>
        </p:nvPicPr>
        <p:blipFill>
          <a:blip r:embed="rId3"/>
          <a:srcRect l="16039" r="16039"/>
          <a:stretch/>
        </p:blipFill>
        <p:spPr>
          <a:xfrm>
            <a:off x="713225" y="539500"/>
            <a:ext cx="2760600" cy="4064400"/>
          </a:xfrm>
          <a:prstGeom prst="roundRect">
            <a:avLst>
              <a:gd name="adj" fmla="val 11668"/>
            </a:avLst>
          </a:prstGeom>
        </p:spPr>
      </p:pic>
      <p:sp>
        <p:nvSpPr>
          <p:cNvPr id="5481" name="Google Shape;5481;p36">
            <a:extLst>
              <a:ext uri="{FF2B5EF4-FFF2-40B4-BE49-F238E27FC236}">
                <a16:creationId xmlns:a16="http://schemas.microsoft.com/office/drawing/2014/main" id="{A8FCC42A-EC5C-7D08-738B-82B442543455}"/>
              </a:ext>
            </a:extLst>
          </p:cNvPr>
          <p:cNvSpPr txBox="1">
            <a:spLocks noGrp="1"/>
          </p:cNvSpPr>
          <p:nvPr>
            <p:ph type="title"/>
          </p:nvPr>
        </p:nvSpPr>
        <p:spPr>
          <a:xfrm>
            <a:off x="4047175" y="208315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Methods and Findings</a:t>
            </a:r>
            <a:endParaRPr b="0" dirty="0"/>
          </a:p>
        </p:txBody>
      </p:sp>
      <p:sp>
        <p:nvSpPr>
          <p:cNvPr id="5482" name="Google Shape;5482;p36">
            <a:extLst>
              <a:ext uri="{FF2B5EF4-FFF2-40B4-BE49-F238E27FC236}">
                <a16:creationId xmlns:a16="http://schemas.microsoft.com/office/drawing/2014/main" id="{F1A06AA3-5246-9C1F-87E4-11C7E259B30B}"/>
              </a:ext>
            </a:extLst>
          </p:cNvPr>
          <p:cNvSpPr txBox="1">
            <a:spLocks noGrp="1"/>
          </p:cNvSpPr>
          <p:nvPr>
            <p:ph type="title" idx="2"/>
          </p:nvPr>
        </p:nvSpPr>
        <p:spPr>
          <a:xfrm>
            <a:off x="4047175" y="96175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2" name="מציין מיקום של מספר שקופית 1">
            <a:extLst>
              <a:ext uri="{FF2B5EF4-FFF2-40B4-BE49-F238E27FC236}">
                <a16:creationId xmlns:a16="http://schemas.microsoft.com/office/drawing/2014/main" id="{0D57F069-E283-FA17-5A3B-2DF6D5B76860}"/>
              </a:ext>
            </a:extLst>
          </p:cNvPr>
          <p:cNvSpPr>
            <a:spLocks noGrp="1"/>
          </p:cNvSpPr>
          <p:nvPr>
            <p:ph type="sldNum" sz="quarter" idx="10"/>
          </p:nvPr>
        </p:nvSpPr>
        <p:spPr/>
        <p:txBody>
          <a:bodyPr/>
          <a:lstStyle/>
          <a:p>
            <a:fld id="{029E91FE-E2A2-4C76-9DD3-FD3E682BA12D}" type="slidenum">
              <a:rPr lang="en-IL" smtClean="0"/>
              <a:t>8</a:t>
            </a:fld>
            <a:endParaRPr lang="en-IL"/>
          </a:p>
        </p:txBody>
      </p:sp>
    </p:spTree>
    <p:extLst>
      <p:ext uri="{BB962C8B-B14F-4D97-AF65-F5344CB8AC3E}">
        <p14:creationId xmlns:p14="http://schemas.microsoft.com/office/powerpoint/2010/main" val="194170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BB60907-1F96-D958-1F0D-E16DA6B1F07C}"/>
              </a:ext>
            </a:extLst>
          </p:cNvPr>
          <p:cNvSpPr>
            <a:spLocks noGrp="1"/>
          </p:cNvSpPr>
          <p:nvPr>
            <p:ph type="title"/>
          </p:nvPr>
        </p:nvSpPr>
        <p:spPr>
          <a:xfrm>
            <a:off x="811975" y="726450"/>
            <a:ext cx="4294800" cy="553710"/>
          </a:xfrm>
        </p:spPr>
        <p:txBody>
          <a:bodyPr anchor="t"/>
          <a:lstStyle/>
          <a:p>
            <a:r>
              <a:rPr lang="en-US" dirty="0"/>
              <a:t>PCA</a:t>
            </a:r>
            <a:endParaRPr lang="en-IL" dirty="0"/>
          </a:p>
        </p:txBody>
      </p:sp>
      <p:sp>
        <p:nvSpPr>
          <p:cNvPr id="3" name="כותרת משנה 2">
            <a:extLst>
              <a:ext uri="{FF2B5EF4-FFF2-40B4-BE49-F238E27FC236}">
                <a16:creationId xmlns:a16="http://schemas.microsoft.com/office/drawing/2014/main" id="{683E65EA-345B-7CE4-76D1-1B3644D7E28F}"/>
              </a:ext>
            </a:extLst>
          </p:cNvPr>
          <p:cNvSpPr>
            <a:spLocks noGrp="1"/>
          </p:cNvSpPr>
          <p:nvPr>
            <p:ph type="subTitle" idx="1"/>
          </p:nvPr>
        </p:nvSpPr>
        <p:spPr>
          <a:xfrm>
            <a:off x="637408" y="1280160"/>
            <a:ext cx="3868090" cy="2832090"/>
          </a:xfrm>
        </p:spPr>
        <p:txBody>
          <a:bodyPr/>
          <a:lstStyle/>
          <a:p>
            <a:pPr marL="152400" indent="0">
              <a:buNone/>
            </a:pPr>
            <a:r>
              <a:rPr lang="en-IL" sz="1600" dirty="0"/>
              <a:t>Principal component analysis (PCA) is a multivariate technique that analyses a data table in which observations are described by several inter-correlated quantitative dependent variables</a:t>
            </a:r>
            <a:r>
              <a:rPr lang="en-US" sz="1600" dirty="0"/>
              <a:t>.</a:t>
            </a:r>
          </a:p>
          <a:p>
            <a:pPr marL="152400" indent="0">
              <a:buNone/>
            </a:pPr>
            <a:endParaRPr lang="en-US" sz="1600" dirty="0"/>
          </a:p>
          <a:p>
            <a:pPr marL="152400" indent="0">
              <a:buNone/>
            </a:pPr>
            <a:r>
              <a:rPr lang="en-IL" sz="1600" dirty="0"/>
              <a:t>Its goal is to extract the valuable information from the table</a:t>
            </a:r>
            <a:r>
              <a:rPr lang="en-US" sz="1600" dirty="0"/>
              <a:t>.</a:t>
            </a:r>
            <a:endParaRPr lang="en-IL" sz="2800" dirty="0"/>
          </a:p>
        </p:txBody>
      </p:sp>
      <p:pic>
        <p:nvPicPr>
          <p:cNvPr id="6" name="Picture 1">
            <a:extLst>
              <a:ext uri="{FF2B5EF4-FFF2-40B4-BE49-F238E27FC236}">
                <a16:creationId xmlns:a16="http://schemas.microsoft.com/office/drawing/2014/main" id="{2456C351-C8DE-CD87-5C54-F027A52A1684}"/>
              </a:ext>
            </a:extLst>
          </p:cNvPr>
          <p:cNvPicPr>
            <a:picLocks noChangeAspect="1"/>
          </p:cNvPicPr>
          <p:nvPr/>
        </p:nvPicPr>
        <p:blipFill>
          <a:blip r:embed="rId2"/>
          <a:stretch>
            <a:fillRect/>
          </a:stretch>
        </p:blipFill>
        <p:spPr>
          <a:xfrm>
            <a:off x="4763192" y="834646"/>
            <a:ext cx="3932570" cy="3277604"/>
          </a:xfrm>
          <a:prstGeom prst="rect">
            <a:avLst/>
          </a:prstGeom>
          <a:ln>
            <a:noFill/>
          </a:ln>
          <a:effectLst>
            <a:outerShdw blurRad="190500" algn="tl" rotWithShape="0">
              <a:srgbClr val="000000">
                <a:alpha val="70000"/>
              </a:srgbClr>
            </a:outerShdw>
          </a:effectLst>
        </p:spPr>
      </p:pic>
      <p:sp>
        <p:nvSpPr>
          <p:cNvPr id="4" name="מציין מיקום של מספר שקופית 3">
            <a:extLst>
              <a:ext uri="{FF2B5EF4-FFF2-40B4-BE49-F238E27FC236}">
                <a16:creationId xmlns:a16="http://schemas.microsoft.com/office/drawing/2014/main" id="{C1D19855-31E8-EB68-698E-8ADF6A709FA9}"/>
              </a:ext>
            </a:extLst>
          </p:cNvPr>
          <p:cNvSpPr>
            <a:spLocks noGrp="1"/>
          </p:cNvSpPr>
          <p:nvPr>
            <p:ph type="sldNum" sz="quarter" idx="10"/>
          </p:nvPr>
        </p:nvSpPr>
        <p:spPr/>
        <p:txBody>
          <a:bodyPr/>
          <a:lstStyle/>
          <a:p>
            <a:fld id="{029E91FE-E2A2-4C76-9DD3-FD3E682BA12D}" type="slidenum">
              <a:rPr lang="en-IL" smtClean="0"/>
              <a:pPr/>
              <a:t>9</a:t>
            </a:fld>
            <a:endParaRPr lang="en-IL" dirty="0"/>
          </a:p>
        </p:txBody>
      </p:sp>
    </p:spTree>
    <p:extLst>
      <p:ext uri="{BB962C8B-B14F-4D97-AF65-F5344CB8AC3E}">
        <p14:creationId xmlns:p14="http://schemas.microsoft.com/office/powerpoint/2010/main" val="260630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cological Restoration in Cerrado Biome Proposal by Slidesgo">
  <a:themeElements>
    <a:clrScheme name="Simple Light">
      <a:dk1>
        <a:srgbClr val="3C2113"/>
      </a:dk1>
      <a:lt1>
        <a:srgbClr val="F2F4CC"/>
      </a:lt1>
      <a:dk2>
        <a:srgbClr val="023017"/>
      </a:dk2>
      <a:lt2>
        <a:srgbClr val="107E42"/>
      </a:lt2>
      <a:accent1>
        <a:srgbClr val="39A168"/>
      </a:accent1>
      <a:accent2>
        <a:srgbClr val="A76234"/>
      </a:accent2>
      <a:accent3>
        <a:srgbClr val="FFFFFF"/>
      </a:accent3>
      <a:accent4>
        <a:srgbClr val="FFFFFF"/>
      </a:accent4>
      <a:accent5>
        <a:srgbClr val="FFFFFF"/>
      </a:accent5>
      <a:accent6>
        <a:srgbClr val="FFFFFF"/>
      </a:accent6>
      <a:hlink>
        <a:srgbClr val="3C211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TotalTime>
  <Words>1359</Words>
  <Application>Microsoft Office PowerPoint</Application>
  <PresentationFormat>‫הצגה על המסך (16:9)</PresentationFormat>
  <Paragraphs>323</Paragraphs>
  <Slides>21</Slides>
  <Notes>13</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21</vt:i4>
      </vt:variant>
    </vt:vector>
  </HeadingPairs>
  <TitlesOfParts>
    <vt:vector size="29" baseType="lpstr">
      <vt:lpstr>Anaheim</vt:lpstr>
      <vt:lpstr>Arial</vt:lpstr>
      <vt:lpstr>Raleway</vt:lpstr>
      <vt:lpstr>Calibri</vt:lpstr>
      <vt:lpstr>Poppins</vt:lpstr>
      <vt:lpstr>Lato</vt:lpstr>
      <vt:lpstr>Nunito Light</vt:lpstr>
      <vt:lpstr>Ecological Restoration in Cerrado Biome Proposal by Slidesgo</vt:lpstr>
      <vt:lpstr>The Kishon River Ecosystem Analysis</vt:lpstr>
      <vt:lpstr>Table of contents</vt:lpstr>
      <vt:lpstr>Introduction</vt:lpstr>
      <vt:lpstr>Introduction about the Kishon RIver</vt:lpstr>
      <vt:lpstr>Overview of Existing Work</vt:lpstr>
      <vt:lpstr>Overview of Existing Work</vt:lpstr>
      <vt:lpstr>Overview of Existing Work (Cont.)</vt:lpstr>
      <vt:lpstr>Methods and Findings</vt:lpstr>
      <vt:lpstr>PCA</vt:lpstr>
      <vt:lpstr>PCA (Cont.)</vt:lpstr>
      <vt:lpstr>Correlations</vt:lpstr>
      <vt:lpstr>Kriging</vt:lpstr>
      <vt:lpstr>Relationships</vt:lpstr>
      <vt:lpstr>Relationships (Cont.)</vt:lpstr>
      <vt:lpstr>Relationships (Cont.)</vt:lpstr>
      <vt:lpstr>Relationships (Cont.)</vt:lpstr>
      <vt:lpstr>Discussion</vt:lpstr>
      <vt:lpstr>Discussion</vt:lpstr>
      <vt:lpstr>Conclusion and Future Work</vt:lpstr>
      <vt:lpstr>System Live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אנדי לואיס ספנר</cp:lastModifiedBy>
  <cp:revision>25</cp:revision>
  <dcterms:modified xsi:type="dcterms:W3CDTF">2025-06-17T06:39:34Z</dcterms:modified>
</cp:coreProperties>
</file>